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SPWMP6GQ79UA0TBGRKRNYLJN7N8MOYYR9J0XBJEDXGP8TGLTZ8BRQCJUFY9HPDRRXUMXOOLYZI678MEJQSFADFFT8RNMWMCBBSOO0HB3A232DCAE856BF5DD6633C8199610A95E" Type="http://schemas.microsoft.com/office/2006/relationships/officeDocumentMain" Target="NULL"/><Relationship Id="SAWM06GD7R9Q00HGRPR8DLJM7ZD0OXGR9E0XHJDUXGORTQLT6DBJQC0HFYRHPD6RXNMX5OZLZI7D8MXJQOFA0F8D8RL0WHWB8XOOKHB3FE2E1505C9FBF33C58715375644B6639" Type="http://schemas.microsoft.com/office/2006/relationships/officeDocumentExtended" Target="NUL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58" r:id="rId3"/>
    <p:sldId id="294" r:id="rId4"/>
    <p:sldId id="256" r:id="rId5"/>
    <p:sldId id="260" r:id="rId6"/>
    <p:sldId id="267" r:id="rId7"/>
    <p:sldId id="278" r:id="rId8"/>
    <p:sldId id="302" r:id="rId9"/>
    <p:sldId id="270" r:id="rId10"/>
    <p:sldId id="303" r:id="rId11"/>
    <p:sldId id="304" r:id="rId12"/>
    <p:sldId id="305" r:id="rId13"/>
    <p:sldId id="306" r:id="rId14"/>
    <p:sldId id="307" r:id="rId15"/>
    <p:sldId id="298" r:id="rId16"/>
    <p:sldId id="308" r:id="rId17"/>
    <p:sldId id="309" r:id="rId18"/>
    <p:sldId id="310" r:id="rId19"/>
    <p:sldId id="263" r:id="rId20"/>
    <p:sldId id="287" r:id="rId21"/>
    <p:sldId id="311" r:id="rId22"/>
    <p:sldId id="312" r:id="rId23"/>
    <p:sldId id="27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2" r:id="rId39"/>
    <p:sldId id="333" r:id="rId40"/>
    <p:sldId id="262" r:id="rId41"/>
    <p:sldId id="353" r:id="rId42"/>
    <p:sldId id="279" r:id="rId43"/>
    <p:sldId id="354" r:id="rId44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542"/>
    <a:srgbClr val="33957E"/>
    <a:srgbClr val="303A46"/>
    <a:srgbClr val="9BBC57"/>
    <a:srgbClr val="FFC40A"/>
    <a:srgbClr val="B3D334"/>
    <a:srgbClr val="1A5164"/>
    <a:srgbClr val="297F9D"/>
    <a:srgbClr val="96B053"/>
    <a:srgbClr val="5FA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84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34BD5-CDB1-49E9-B827-298DE1C6B550}" type="doc">
      <dgm:prSet loTypeId="urn:microsoft.com/office/officeart/2005/8/layout/hList6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9FB7AF01-4E02-4E56-91E5-B548C4071A12}">
      <dgm:prSet/>
      <dgm:spPr/>
      <dgm:t>
        <a:bodyPr/>
        <a:lstStyle/>
        <a:p>
          <a:pPr rtl="0"/>
          <a:r>
            <a:rPr lang="zh-CN" dirty="0"/>
            <a:t>报告</a:t>
          </a:r>
          <a:endParaRPr lang="en-US" altLang="zh-CN" dirty="0"/>
        </a:p>
        <a:p>
          <a:pPr rtl="0"/>
          <a:r>
            <a:rPr lang="zh-CN" dirty="0"/>
            <a:t>提要</a:t>
          </a:r>
        </a:p>
      </dgm:t>
    </dgm:pt>
    <dgm:pt modelId="{6D4C35D1-6E16-4007-9C07-2401FA128780}" type="parTrans" cxnId="{0C6B520B-DF16-44C1-A7F2-0B0DF36D6F1E}">
      <dgm:prSet/>
      <dgm:spPr/>
      <dgm:t>
        <a:bodyPr/>
        <a:lstStyle/>
        <a:p>
          <a:endParaRPr lang="zh-CN" altLang="en-US"/>
        </a:p>
      </dgm:t>
    </dgm:pt>
    <dgm:pt modelId="{8EA15068-4735-4949-A708-194F789E0BDF}" type="sibTrans" cxnId="{0C6B520B-DF16-44C1-A7F2-0B0DF36D6F1E}">
      <dgm:prSet/>
      <dgm:spPr/>
      <dgm:t>
        <a:bodyPr/>
        <a:lstStyle/>
        <a:p>
          <a:endParaRPr lang="zh-CN" altLang="en-US"/>
        </a:p>
      </dgm:t>
    </dgm:pt>
    <dgm:pt modelId="{879BAF4E-280F-431E-9005-0861AB9F2AEC}">
      <dgm:prSet/>
      <dgm:spPr/>
      <dgm:t>
        <a:bodyPr/>
        <a:lstStyle/>
        <a:p>
          <a:pPr rtl="0"/>
          <a:r>
            <a:rPr lang="zh-CN"/>
            <a:t>需求分析实施的背景</a:t>
          </a:r>
        </a:p>
      </dgm:t>
    </dgm:pt>
    <dgm:pt modelId="{390CB42C-FE25-4CA0-BA45-0091FD0FDD88}" type="parTrans" cxnId="{0F1C9964-3EA0-4C24-AA55-52E4E819D217}">
      <dgm:prSet/>
      <dgm:spPr/>
      <dgm:t>
        <a:bodyPr/>
        <a:lstStyle/>
        <a:p>
          <a:endParaRPr lang="zh-CN" altLang="en-US"/>
        </a:p>
      </dgm:t>
    </dgm:pt>
    <dgm:pt modelId="{87333364-24FF-432F-AFBD-692EE09994E7}" type="sibTrans" cxnId="{0F1C9964-3EA0-4C24-AA55-52E4E819D217}">
      <dgm:prSet/>
      <dgm:spPr/>
      <dgm:t>
        <a:bodyPr/>
        <a:lstStyle/>
        <a:p>
          <a:endParaRPr lang="zh-CN" altLang="en-US"/>
        </a:p>
      </dgm:t>
    </dgm:pt>
    <dgm:pt modelId="{9D303F11-B7E3-414F-A3A6-E723D49B5125}">
      <dgm:prSet/>
      <dgm:spPr/>
      <dgm:t>
        <a:bodyPr/>
        <a:lstStyle/>
        <a:p>
          <a:pPr rtl="0"/>
          <a:r>
            <a:rPr lang="zh-CN"/>
            <a:t>开展需求分析的目的和性质</a:t>
          </a:r>
        </a:p>
      </dgm:t>
    </dgm:pt>
    <dgm:pt modelId="{AD68AC6D-80CB-4ADA-9A56-4B95ACAAAFD0}" type="parTrans" cxnId="{321DEDD9-2DB3-4EEB-AF19-0BEDCED44997}">
      <dgm:prSet/>
      <dgm:spPr/>
      <dgm:t>
        <a:bodyPr/>
        <a:lstStyle/>
        <a:p>
          <a:endParaRPr lang="zh-CN" altLang="en-US"/>
        </a:p>
      </dgm:t>
    </dgm:pt>
    <dgm:pt modelId="{911114A4-9B0A-4A60-8F1A-0AE1A058BCB8}" type="sibTrans" cxnId="{321DEDD9-2DB3-4EEB-AF19-0BEDCED44997}">
      <dgm:prSet/>
      <dgm:spPr/>
      <dgm:t>
        <a:bodyPr/>
        <a:lstStyle/>
        <a:p>
          <a:endParaRPr lang="zh-CN" altLang="en-US"/>
        </a:p>
      </dgm:t>
    </dgm:pt>
    <dgm:pt modelId="{90C1BB46-43DA-4256-AB60-D0A495C147E4}">
      <dgm:prSet/>
      <dgm:spPr/>
      <dgm:t>
        <a:bodyPr/>
        <a:lstStyle/>
        <a:p>
          <a:pPr rtl="0"/>
          <a:r>
            <a:rPr lang="zh-CN"/>
            <a:t>概述需求分析实施的方法和流程</a:t>
          </a:r>
        </a:p>
      </dgm:t>
    </dgm:pt>
    <dgm:pt modelId="{0B1B51F6-C33F-4A20-8CC0-114405A44835}" type="parTrans" cxnId="{A61BA6E9-52C6-4DB4-A3EF-54AF956C0CF3}">
      <dgm:prSet/>
      <dgm:spPr/>
      <dgm:t>
        <a:bodyPr/>
        <a:lstStyle/>
        <a:p>
          <a:endParaRPr lang="zh-CN" altLang="en-US"/>
        </a:p>
      </dgm:t>
    </dgm:pt>
    <dgm:pt modelId="{A748D4CD-72CC-4361-BA47-A6E996F468C6}" type="sibTrans" cxnId="{A61BA6E9-52C6-4DB4-A3EF-54AF956C0CF3}">
      <dgm:prSet/>
      <dgm:spPr/>
      <dgm:t>
        <a:bodyPr/>
        <a:lstStyle/>
        <a:p>
          <a:endParaRPr lang="zh-CN" altLang="en-US"/>
        </a:p>
      </dgm:t>
    </dgm:pt>
    <dgm:pt modelId="{7CBFB6C9-3735-4D61-B8E9-51594E8035B2}">
      <dgm:prSet/>
      <dgm:spPr/>
      <dgm:t>
        <a:bodyPr/>
        <a:lstStyle/>
        <a:p>
          <a:pPr rtl="0"/>
          <a:r>
            <a:rPr lang="zh-CN"/>
            <a:t>培训需求分析的结果</a:t>
          </a:r>
        </a:p>
      </dgm:t>
    </dgm:pt>
    <dgm:pt modelId="{D42DBE62-3590-46A2-BD19-DD9AF6A29CF8}" type="parTrans" cxnId="{B8681078-4F78-4DB6-ABD6-3419FD8DC231}">
      <dgm:prSet/>
      <dgm:spPr/>
      <dgm:t>
        <a:bodyPr/>
        <a:lstStyle/>
        <a:p>
          <a:endParaRPr lang="zh-CN" altLang="en-US"/>
        </a:p>
      </dgm:t>
    </dgm:pt>
    <dgm:pt modelId="{23439EE8-3183-4CBD-96D1-0E22CD8E8294}" type="sibTrans" cxnId="{B8681078-4F78-4DB6-ABD6-3419FD8DC231}">
      <dgm:prSet/>
      <dgm:spPr/>
      <dgm:t>
        <a:bodyPr/>
        <a:lstStyle/>
        <a:p>
          <a:endParaRPr lang="zh-CN" altLang="en-US"/>
        </a:p>
      </dgm:t>
    </dgm:pt>
    <dgm:pt modelId="{A44A5741-FCCA-4B18-929D-D811EC4CA9CE}">
      <dgm:prSet/>
      <dgm:spPr/>
      <dgm:t>
        <a:bodyPr/>
        <a:lstStyle/>
        <a:p>
          <a:pPr rtl="0"/>
          <a:r>
            <a:rPr lang="zh-CN"/>
            <a:t>对分析结果的简要评析</a:t>
          </a:r>
        </a:p>
      </dgm:t>
    </dgm:pt>
    <dgm:pt modelId="{EB8AB968-5A17-4DAC-845C-4C8409D277DB}" type="parTrans" cxnId="{7EA84227-01B2-4160-8EA3-C3C0063DC8AD}">
      <dgm:prSet/>
      <dgm:spPr/>
      <dgm:t>
        <a:bodyPr/>
        <a:lstStyle/>
        <a:p>
          <a:endParaRPr lang="zh-CN" altLang="en-US"/>
        </a:p>
      </dgm:t>
    </dgm:pt>
    <dgm:pt modelId="{2A36B285-C283-418C-BB3C-0F2D1B886268}" type="sibTrans" cxnId="{7EA84227-01B2-4160-8EA3-C3C0063DC8AD}">
      <dgm:prSet/>
      <dgm:spPr/>
      <dgm:t>
        <a:bodyPr/>
        <a:lstStyle/>
        <a:p>
          <a:endParaRPr lang="zh-CN" altLang="en-US"/>
        </a:p>
      </dgm:t>
    </dgm:pt>
    <dgm:pt modelId="{D8D52CAF-1787-42CF-88DE-13ADF3307383}">
      <dgm:prSet/>
      <dgm:spPr/>
      <dgm:t>
        <a:bodyPr/>
        <a:lstStyle/>
        <a:p>
          <a:pPr rtl="0"/>
          <a:r>
            <a:rPr lang="zh-CN"/>
            <a:t>附录</a:t>
          </a:r>
        </a:p>
      </dgm:t>
    </dgm:pt>
    <dgm:pt modelId="{62CF1639-06B6-4F7F-AA6A-60731AFF10E3}" type="parTrans" cxnId="{6172B765-4915-4E44-AEB6-DE8D648B9641}">
      <dgm:prSet/>
      <dgm:spPr/>
      <dgm:t>
        <a:bodyPr/>
        <a:lstStyle/>
        <a:p>
          <a:endParaRPr lang="zh-CN" altLang="en-US"/>
        </a:p>
      </dgm:t>
    </dgm:pt>
    <dgm:pt modelId="{DADBE777-52EC-4970-9EBB-5BEDD5855A3F}" type="sibTrans" cxnId="{6172B765-4915-4E44-AEB6-DE8D648B9641}">
      <dgm:prSet/>
      <dgm:spPr/>
      <dgm:t>
        <a:bodyPr/>
        <a:lstStyle/>
        <a:p>
          <a:endParaRPr lang="zh-CN" altLang="en-US"/>
        </a:p>
      </dgm:t>
    </dgm:pt>
    <dgm:pt modelId="{268CDB49-CE5D-479A-97A5-ACDAC990BC72}" type="pres">
      <dgm:prSet presAssocID="{FA434BD5-CDB1-49E9-B827-298DE1C6B550}" presName="Name0" presStyleCnt="0">
        <dgm:presLayoutVars>
          <dgm:dir/>
          <dgm:resizeHandles val="exact"/>
        </dgm:presLayoutVars>
      </dgm:prSet>
      <dgm:spPr/>
    </dgm:pt>
    <dgm:pt modelId="{14A9E553-779D-4239-A10E-EB4DFECFB6CD}" type="pres">
      <dgm:prSet presAssocID="{9FB7AF01-4E02-4E56-91E5-B548C4071A12}" presName="node" presStyleLbl="node1" presStyleIdx="0" presStyleCnt="7">
        <dgm:presLayoutVars>
          <dgm:bulletEnabled val="1"/>
        </dgm:presLayoutVars>
      </dgm:prSet>
      <dgm:spPr/>
    </dgm:pt>
    <dgm:pt modelId="{468CEA7F-0D1F-4C19-A629-A1DDDB57C7A8}" type="pres">
      <dgm:prSet presAssocID="{8EA15068-4735-4949-A708-194F789E0BDF}" presName="sibTrans" presStyleCnt="0"/>
      <dgm:spPr/>
    </dgm:pt>
    <dgm:pt modelId="{D1132696-3352-405F-ABF4-B216D017334B}" type="pres">
      <dgm:prSet presAssocID="{879BAF4E-280F-431E-9005-0861AB9F2AEC}" presName="node" presStyleLbl="node1" presStyleIdx="1" presStyleCnt="7">
        <dgm:presLayoutVars>
          <dgm:bulletEnabled val="1"/>
        </dgm:presLayoutVars>
      </dgm:prSet>
      <dgm:spPr/>
    </dgm:pt>
    <dgm:pt modelId="{B53C70E6-E572-46E8-A68B-E471C711FEB0}" type="pres">
      <dgm:prSet presAssocID="{87333364-24FF-432F-AFBD-692EE09994E7}" presName="sibTrans" presStyleCnt="0"/>
      <dgm:spPr/>
    </dgm:pt>
    <dgm:pt modelId="{6DA0F105-9678-45F1-811B-50434721F9B0}" type="pres">
      <dgm:prSet presAssocID="{9D303F11-B7E3-414F-A3A6-E723D49B5125}" presName="node" presStyleLbl="node1" presStyleIdx="2" presStyleCnt="7">
        <dgm:presLayoutVars>
          <dgm:bulletEnabled val="1"/>
        </dgm:presLayoutVars>
      </dgm:prSet>
      <dgm:spPr/>
    </dgm:pt>
    <dgm:pt modelId="{A0EA8CA8-1561-4346-A684-164825530161}" type="pres">
      <dgm:prSet presAssocID="{911114A4-9B0A-4A60-8F1A-0AE1A058BCB8}" presName="sibTrans" presStyleCnt="0"/>
      <dgm:spPr/>
    </dgm:pt>
    <dgm:pt modelId="{AF63CD5A-A4D9-40D3-B9C3-7E934CE8BA2B}" type="pres">
      <dgm:prSet presAssocID="{90C1BB46-43DA-4256-AB60-D0A495C147E4}" presName="node" presStyleLbl="node1" presStyleIdx="3" presStyleCnt="7">
        <dgm:presLayoutVars>
          <dgm:bulletEnabled val="1"/>
        </dgm:presLayoutVars>
      </dgm:prSet>
      <dgm:spPr/>
    </dgm:pt>
    <dgm:pt modelId="{13F80618-725C-4C60-BEF2-272D7CDA3614}" type="pres">
      <dgm:prSet presAssocID="{A748D4CD-72CC-4361-BA47-A6E996F468C6}" presName="sibTrans" presStyleCnt="0"/>
      <dgm:spPr/>
    </dgm:pt>
    <dgm:pt modelId="{DDE21792-727B-4664-8CB3-7F39D992108D}" type="pres">
      <dgm:prSet presAssocID="{7CBFB6C9-3735-4D61-B8E9-51594E8035B2}" presName="node" presStyleLbl="node1" presStyleIdx="4" presStyleCnt="7">
        <dgm:presLayoutVars>
          <dgm:bulletEnabled val="1"/>
        </dgm:presLayoutVars>
      </dgm:prSet>
      <dgm:spPr/>
    </dgm:pt>
    <dgm:pt modelId="{77356D18-E67D-484E-8F39-1D8B70059E33}" type="pres">
      <dgm:prSet presAssocID="{23439EE8-3183-4CBD-96D1-0E22CD8E8294}" presName="sibTrans" presStyleCnt="0"/>
      <dgm:spPr/>
    </dgm:pt>
    <dgm:pt modelId="{0AC8653B-C55A-43DB-9457-E4D05C1B5312}" type="pres">
      <dgm:prSet presAssocID="{A44A5741-FCCA-4B18-929D-D811EC4CA9CE}" presName="node" presStyleLbl="node1" presStyleIdx="5" presStyleCnt="7">
        <dgm:presLayoutVars>
          <dgm:bulletEnabled val="1"/>
        </dgm:presLayoutVars>
      </dgm:prSet>
      <dgm:spPr/>
    </dgm:pt>
    <dgm:pt modelId="{6A9F7E5D-E984-41D6-B0F6-FC6658EF067E}" type="pres">
      <dgm:prSet presAssocID="{2A36B285-C283-418C-BB3C-0F2D1B886268}" presName="sibTrans" presStyleCnt="0"/>
      <dgm:spPr/>
    </dgm:pt>
    <dgm:pt modelId="{88DCE199-BFCF-4AA9-82EF-DE7412938A35}" type="pres">
      <dgm:prSet presAssocID="{D8D52CAF-1787-42CF-88DE-13ADF3307383}" presName="node" presStyleLbl="node1" presStyleIdx="6" presStyleCnt="7">
        <dgm:presLayoutVars>
          <dgm:bulletEnabled val="1"/>
        </dgm:presLayoutVars>
      </dgm:prSet>
      <dgm:spPr/>
    </dgm:pt>
  </dgm:ptLst>
  <dgm:cxnLst>
    <dgm:cxn modelId="{0C6B520B-DF16-44C1-A7F2-0B0DF36D6F1E}" srcId="{FA434BD5-CDB1-49E9-B827-298DE1C6B550}" destId="{9FB7AF01-4E02-4E56-91E5-B548C4071A12}" srcOrd="0" destOrd="0" parTransId="{6D4C35D1-6E16-4007-9C07-2401FA128780}" sibTransId="{8EA15068-4735-4949-A708-194F789E0BDF}"/>
    <dgm:cxn modelId="{3690551F-BD1B-4543-B449-1DD2C46562AD}" type="presOf" srcId="{9D303F11-B7E3-414F-A3A6-E723D49B5125}" destId="{6DA0F105-9678-45F1-811B-50434721F9B0}" srcOrd="0" destOrd="0" presId="urn:microsoft.com/office/officeart/2005/8/layout/hList6"/>
    <dgm:cxn modelId="{7EA84227-01B2-4160-8EA3-C3C0063DC8AD}" srcId="{FA434BD5-CDB1-49E9-B827-298DE1C6B550}" destId="{A44A5741-FCCA-4B18-929D-D811EC4CA9CE}" srcOrd="5" destOrd="0" parTransId="{EB8AB968-5A17-4DAC-845C-4C8409D277DB}" sibTransId="{2A36B285-C283-418C-BB3C-0F2D1B886268}"/>
    <dgm:cxn modelId="{6FFD8D63-B33B-4E85-9A90-29445F64C454}" type="presOf" srcId="{879BAF4E-280F-431E-9005-0861AB9F2AEC}" destId="{D1132696-3352-405F-ABF4-B216D017334B}" srcOrd="0" destOrd="0" presId="urn:microsoft.com/office/officeart/2005/8/layout/hList6"/>
    <dgm:cxn modelId="{0F1C9964-3EA0-4C24-AA55-52E4E819D217}" srcId="{FA434BD5-CDB1-49E9-B827-298DE1C6B550}" destId="{879BAF4E-280F-431E-9005-0861AB9F2AEC}" srcOrd="1" destOrd="0" parTransId="{390CB42C-FE25-4CA0-BA45-0091FD0FDD88}" sibTransId="{87333364-24FF-432F-AFBD-692EE09994E7}"/>
    <dgm:cxn modelId="{6172B765-4915-4E44-AEB6-DE8D648B9641}" srcId="{FA434BD5-CDB1-49E9-B827-298DE1C6B550}" destId="{D8D52CAF-1787-42CF-88DE-13ADF3307383}" srcOrd="6" destOrd="0" parTransId="{62CF1639-06B6-4F7F-AA6A-60731AFF10E3}" sibTransId="{DADBE777-52EC-4970-9EBB-5BEDD5855A3F}"/>
    <dgm:cxn modelId="{B8681078-4F78-4DB6-ABD6-3419FD8DC231}" srcId="{FA434BD5-CDB1-49E9-B827-298DE1C6B550}" destId="{7CBFB6C9-3735-4D61-B8E9-51594E8035B2}" srcOrd="4" destOrd="0" parTransId="{D42DBE62-3590-46A2-BD19-DD9AF6A29CF8}" sibTransId="{23439EE8-3183-4CBD-96D1-0E22CD8E8294}"/>
    <dgm:cxn modelId="{6EDE9FB9-3D73-463C-9BDD-8BBAF90429D3}" type="presOf" srcId="{D8D52CAF-1787-42CF-88DE-13ADF3307383}" destId="{88DCE199-BFCF-4AA9-82EF-DE7412938A35}" srcOrd="0" destOrd="0" presId="urn:microsoft.com/office/officeart/2005/8/layout/hList6"/>
    <dgm:cxn modelId="{FCB323CA-6DC9-43AD-9C53-8B0853DBD1CB}" type="presOf" srcId="{FA434BD5-CDB1-49E9-B827-298DE1C6B550}" destId="{268CDB49-CE5D-479A-97A5-ACDAC990BC72}" srcOrd="0" destOrd="0" presId="urn:microsoft.com/office/officeart/2005/8/layout/hList6"/>
    <dgm:cxn modelId="{7F98A2D6-00FC-4264-9EC0-9889C271F9E9}" type="presOf" srcId="{90C1BB46-43DA-4256-AB60-D0A495C147E4}" destId="{AF63CD5A-A4D9-40D3-B9C3-7E934CE8BA2B}" srcOrd="0" destOrd="0" presId="urn:microsoft.com/office/officeart/2005/8/layout/hList6"/>
    <dgm:cxn modelId="{321DEDD9-2DB3-4EEB-AF19-0BEDCED44997}" srcId="{FA434BD5-CDB1-49E9-B827-298DE1C6B550}" destId="{9D303F11-B7E3-414F-A3A6-E723D49B5125}" srcOrd="2" destOrd="0" parTransId="{AD68AC6D-80CB-4ADA-9A56-4B95ACAAAFD0}" sibTransId="{911114A4-9B0A-4A60-8F1A-0AE1A058BCB8}"/>
    <dgm:cxn modelId="{0D8F83DF-AA4E-4DBE-8AAA-9A1C44852FAF}" type="presOf" srcId="{9FB7AF01-4E02-4E56-91E5-B548C4071A12}" destId="{14A9E553-779D-4239-A10E-EB4DFECFB6CD}" srcOrd="0" destOrd="0" presId="urn:microsoft.com/office/officeart/2005/8/layout/hList6"/>
    <dgm:cxn modelId="{A746C7E4-AAA0-4261-999A-8893882AC4D3}" type="presOf" srcId="{A44A5741-FCCA-4B18-929D-D811EC4CA9CE}" destId="{0AC8653B-C55A-43DB-9457-E4D05C1B5312}" srcOrd="0" destOrd="0" presId="urn:microsoft.com/office/officeart/2005/8/layout/hList6"/>
    <dgm:cxn modelId="{DD68CDE7-78F1-4B4E-9495-FC907B891B8D}" type="presOf" srcId="{7CBFB6C9-3735-4D61-B8E9-51594E8035B2}" destId="{DDE21792-727B-4664-8CB3-7F39D992108D}" srcOrd="0" destOrd="0" presId="urn:microsoft.com/office/officeart/2005/8/layout/hList6"/>
    <dgm:cxn modelId="{A61BA6E9-52C6-4DB4-A3EF-54AF956C0CF3}" srcId="{FA434BD5-CDB1-49E9-B827-298DE1C6B550}" destId="{90C1BB46-43DA-4256-AB60-D0A495C147E4}" srcOrd="3" destOrd="0" parTransId="{0B1B51F6-C33F-4A20-8CC0-114405A44835}" sibTransId="{A748D4CD-72CC-4361-BA47-A6E996F468C6}"/>
    <dgm:cxn modelId="{B8FE7173-56E2-4A8A-92D6-FF940AB02525}" type="presParOf" srcId="{268CDB49-CE5D-479A-97A5-ACDAC990BC72}" destId="{14A9E553-779D-4239-A10E-EB4DFECFB6CD}" srcOrd="0" destOrd="0" presId="urn:microsoft.com/office/officeart/2005/8/layout/hList6"/>
    <dgm:cxn modelId="{472A7F41-C0F1-4060-80CE-1ACFBB80A339}" type="presParOf" srcId="{268CDB49-CE5D-479A-97A5-ACDAC990BC72}" destId="{468CEA7F-0D1F-4C19-A629-A1DDDB57C7A8}" srcOrd="1" destOrd="0" presId="urn:microsoft.com/office/officeart/2005/8/layout/hList6"/>
    <dgm:cxn modelId="{216E1CE0-12BE-4A45-85FB-86211907E3F3}" type="presParOf" srcId="{268CDB49-CE5D-479A-97A5-ACDAC990BC72}" destId="{D1132696-3352-405F-ABF4-B216D017334B}" srcOrd="2" destOrd="0" presId="urn:microsoft.com/office/officeart/2005/8/layout/hList6"/>
    <dgm:cxn modelId="{5385C1CD-ADD4-48D2-8E87-6A9799E8A42F}" type="presParOf" srcId="{268CDB49-CE5D-479A-97A5-ACDAC990BC72}" destId="{B53C70E6-E572-46E8-A68B-E471C711FEB0}" srcOrd="3" destOrd="0" presId="urn:microsoft.com/office/officeart/2005/8/layout/hList6"/>
    <dgm:cxn modelId="{F37FDA55-70FF-4875-89D0-C531C066B56B}" type="presParOf" srcId="{268CDB49-CE5D-479A-97A5-ACDAC990BC72}" destId="{6DA0F105-9678-45F1-811B-50434721F9B0}" srcOrd="4" destOrd="0" presId="urn:microsoft.com/office/officeart/2005/8/layout/hList6"/>
    <dgm:cxn modelId="{80D4A9A0-A52D-42A2-BAF0-4FCEAD6E10A2}" type="presParOf" srcId="{268CDB49-CE5D-479A-97A5-ACDAC990BC72}" destId="{A0EA8CA8-1561-4346-A684-164825530161}" srcOrd="5" destOrd="0" presId="urn:microsoft.com/office/officeart/2005/8/layout/hList6"/>
    <dgm:cxn modelId="{22D448D1-09B0-434C-8ABB-3622458A8188}" type="presParOf" srcId="{268CDB49-CE5D-479A-97A5-ACDAC990BC72}" destId="{AF63CD5A-A4D9-40D3-B9C3-7E934CE8BA2B}" srcOrd="6" destOrd="0" presId="urn:microsoft.com/office/officeart/2005/8/layout/hList6"/>
    <dgm:cxn modelId="{C9BFC826-4300-46F7-A5E3-9F54F62BBD35}" type="presParOf" srcId="{268CDB49-CE5D-479A-97A5-ACDAC990BC72}" destId="{13F80618-725C-4C60-BEF2-272D7CDA3614}" srcOrd="7" destOrd="0" presId="urn:microsoft.com/office/officeart/2005/8/layout/hList6"/>
    <dgm:cxn modelId="{8FA2553F-1627-4E8D-BF43-CC3C3B46B866}" type="presParOf" srcId="{268CDB49-CE5D-479A-97A5-ACDAC990BC72}" destId="{DDE21792-727B-4664-8CB3-7F39D992108D}" srcOrd="8" destOrd="0" presId="urn:microsoft.com/office/officeart/2005/8/layout/hList6"/>
    <dgm:cxn modelId="{31BB7399-8902-40EB-9FCB-A90977BEA876}" type="presParOf" srcId="{268CDB49-CE5D-479A-97A5-ACDAC990BC72}" destId="{77356D18-E67D-484E-8F39-1D8B70059E33}" srcOrd="9" destOrd="0" presId="urn:microsoft.com/office/officeart/2005/8/layout/hList6"/>
    <dgm:cxn modelId="{6A347C49-5CB6-4DC1-A667-CDD74C604A0A}" type="presParOf" srcId="{268CDB49-CE5D-479A-97A5-ACDAC990BC72}" destId="{0AC8653B-C55A-43DB-9457-E4D05C1B5312}" srcOrd="10" destOrd="0" presId="urn:microsoft.com/office/officeart/2005/8/layout/hList6"/>
    <dgm:cxn modelId="{6A79E5C6-2179-4CFC-AB91-DC42E626E931}" type="presParOf" srcId="{268CDB49-CE5D-479A-97A5-ACDAC990BC72}" destId="{6A9F7E5D-E984-41D6-B0F6-FC6658EF067E}" srcOrd="11" destOrd="0" presId="urn:microsoft.com/office/officeart/2005/8/layout/hList6"/>
    <dgm:cxn modelId="{77794404-5926-448F-94ED-34239DD3BEC7}" type="presParOf" srcId="{268CDB49-CE5D-479A-97A5-ACDAC990BC72}" destId="{88DCE199-BFCF-4AA9-82EF-DE7412938A35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9E553-779D-4239-A10E-EB4DFECFB6CD}">
      <dsp:nvSpPr>
        <dsp:cNvPr id="0" name=""/>
        <dsp:cNvSpPr/>
      </dsp:nvSpPr>
      <dsp:spPr>
        <a:xfrm rot="16200000">
          <a:off x="-1345042" y="1352680"/>
          <a:ext cx="4114800" cy="1409439"/>
        </a:xfrm>
        <a:prstGeom prst="flowChartManualOperati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648" bIns="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报告</a:t>
          </a:r>
          <a:endParaRPr lang="en-US" altLang="zh-CN" sz="2500" kern="1200" dirty="0"/>
        </a:p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dirty="0"/>
            <a:t>提要</a:t>
          </a:r>
        </a:p>
      </dsp:txBody>
      <dsp:txXfrm rot="5400000">
        <a:off x="7638" y="822960"/>
        <a:ext cx="1409439" cy="2468880"/>
      </dsp:txXfrm>
    </dsp:sp>
    <dsp:sp modelId="{D1132696-3352-405F-ABF4-B216D017334B}">
      <dsp:nvSpPr>
        <dsp:cNvPr id="0" name=""/>
        <dsp:cNvSpPr/>
      </dsp:nvSpPr>
      <dsp:spPr>
        <a:xfrm rot="16200000">
          <a:off x="170104" y="1352680"/>
          <a:ext cx="4114800" cy="1409439"/>
        </a:xfrm>
        <a:prstGeom prst="flowChartManualOperation">
          <a:avLst/>
        </a:prstGeom>
        <a:solidFill>
          <a:schemeClr val="accent6">
            <a:alpha val="90000"/>
            <a:hueOff val="0"/>
            <a:satOff val="0"/>
            <a:lumOff val="0"/>
            <a:alphaOff val="-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648" bIns="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需求分析实施的背景</a:t>
          </a:r>
        </a:p>
      </dsp:txBody>
      <dsp:txXfrm rot="5400000">
        <a:off x="1522784" y="822960"/>
        <a:ext cx="1409439" cy="2468880"/>
      </dsp:txXfrm>
    </dsp:sp>
    <dsp:sp modelId="{6DA0F105-9678-45F1-811B-50434721F9B0}">
      <dsp:nvSpPr>
        <dsp:cNvPr id="0" name=""/>
        <dsp:cNvSpPr/>
      </dsp:nvSpPr>
      <dsp:spPr>
        <a:xfrm rot="16200000">
          <a:off x="1685252" y="1352680"/>
          <a:ext cx="4114800" cy="1409439"/>
        </a:xfrm>
        <a:prstGeom prst="flowChartManualOperation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648" bIns="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开展需求分析的目的和性质</a:t>
          </a:r>
        </a:p>
      </dsp:txBody>
      <dsp:txXfrm rot="5400000">
        <a:off x="3037932" y="822960"/>
        <a:ext cx="1409439" cy="2468880"/>
      </dsp:txXfrm>
    </dsp:sp>
    <dsp:sp modelId="{AF63CD5A-A4D9-40D3-B9C3-7E934CE8BA2B}">
      <dsp:nvSpPr>
        <dsp:cNvPr id="0" name=""/>
        <dsp:cNvSpPr/>
      </dsp:nvSpPr>
      <dsp:spPr>
        <a:xfrm rot="16200000">
          <a:off x="3200400" y="1352680"/>
          <a:ext cx="4114800" cy="1409439"/>
        </a:xfrm>
        <a:prstGeom prst="flowChartManualOperati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648" bIns="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概述需求分析实施的方法和流程</a:t>
          </a:r>
        </a:p>
      </dsp:txBody>
      <dsp:txXfrm rot="5400000">
        <a:off x="4553080" y="822960"/>
        <a:ext cx="1409439" cy="2468880"/>
      </dsp:txXfrm>
    </dsp:sp>
    <dsp:sp modelId="{DDE21792-727B-4664-8CB3-7F39D992108D}">
      <dsp:nvSpPr>
        <dsp:cNvPr id="0" name=""/>
        <dsp:cNvSpPr/>
      </dsp:nvSpPr>
      <dsp:spPr>
        <a:xfrm rot="16200000">
          <a:off x="4715547" y="1352680"/>
          <a:ext cx="4114800" cy="1409439"/>
        </a:xfrm>
        <a:prstGeom prst="flowChartManualOperation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648" bIns="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培训需求分析的结果</a:t>
          </a:r>
        </a:p>
      </dsp:txBody>
      <dsp:txXfrm rot="5400000">
        <a:off x="6068227" y="822960"/>
        <a:ext cx="1409439" cy="2468880"/>
      </dsp:txXfrm>
    </dsp:sp>
    <dsp:sp modelId="{0AC8653B-C55A-43DB-9457-E4D05C1B5312}">
      <dsp:nvSpPr>
        <dsp:cNvPr id="0" name=""/>
        <dsp:cNvSpPr/>
      </dsp:nvSpPr>
      <dsp:spPr>
        <a:xfrm rot="16200000">
          <a:off x="6230695" y="1352680"/>
          <a:ext cx="4114800" cy="1409439"/>
        </a:xfrm>
        <a:prstGeom prst="flowChartManualOperation">
          <a:avLst/>
        </a:prstGeom>
        <a:solidFill>
          <a:schemeClr val="accent6">
            <a:alpha val="90000"/>
            <a:hueOff val="0"/>
            <a:satOff val="0"/>
            <a:lumOff val="0"/>
            <a:alphaOff val="-3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648" bIns="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对分析结果的简要评析</a:t>
          </a:r>
        </a:p>
      </dsp:txBody>
      <dsp:txXfrm rot="5400000">
        <a:off x="7583375" y="822960"/>
        <a:ext cx="1409439" cy="2468880"/>
      </dsp:txXfrm>
    </dsp:sp>
    <dsp:sp modelId="{88DCE199-BFCF-4AA9-82EF-DE7412938A35}">
      <dsp:nvSpPr>
        <dsp:cNvPr id="0" name=""/>
        <dsp:cNvSpPr/>
      </dsp:nvSpPr>
      <dsp:spPr>
        <a:xfrm rot="16200000">
          <a:off x="7745842" y="1352680"/>
          <a:ext cx="4114800" cy="1409439"/>
        </a:xfrm>
        <a:prstGeom prst="flowChartManualOperati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0" tIns="0" rIns="160648" bIns="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/>
            <a:t>附录</a:t>
          </a:r>
        </a:p>
      </dsp:txBody>
      <dsp:txXfrm rot="5400000">
        <a:off x="9098522" y="822960"/>
        <a:ext cx="1409439" cy="2468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CEDF6-A7C8-4180-9425-44B68D4A2B8D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B4C3C-FBBD-4FF1-885B-547F55B79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45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31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11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9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28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3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8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07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31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41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336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15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26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01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19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49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84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03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19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6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8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56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9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0539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8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96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39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11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976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54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36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35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09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91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28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31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844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171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模板来自于风云</a:t>
            </a:r>
            <a:r>
              <a:rPr lang="zh-CN" altLang="en-US"/>
              <a:t>办公 </a:t>
            </a:r>
            <a:r>
              <a:rPr lang="en-US" altLang="zh-CN" sz="12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www.ppt118.com</a:t>
            </a:r>
            <a:endParaRPr lang="zh-CN" altLang="en-US" sz="12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zh-CN" altLang="en-US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9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4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4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07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2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B4C3C-FBBD-4FF1-885B-547F55B793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7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12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2438399" y="0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12"/>
          </p:nvPr>
        </p:nvSpPr>
        <p:spPr>
          <a:xfrm>
            <a:off x="4876797" y="0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7315196" y="0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9753591" y="0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0" y="1714499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2438399" y="1714499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4876797" y="1714499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7"/>
          <p:cNvSpPr>
            <a:spLocks noGrp="1"/>
          </p:cNvSpPr>
          <p:nvPr>
            <p:ph type="pic" sz="quarter" idx="18"/>
          </p:nvPr>
        </p:nvSpPr>
        <p:spPr>
          <a:xfrm>
            <a:off x="7315196" y="1714499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7"/>
          <p:cNvSpPr>
            <a:spLocks noGrp="1"/>
          </p:cNvSpPr>
          <p:nvPr>
            <p:ph type="pic" sz="quarter" idx="19"/>
          </p:nvPr>
        </p:nvSpPr>
        <p:spPr>
          <a:xfrm>
            <a:off x="9753591" y="1714499"/>
            <a:ext cx="2438401" cy="1714501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838200" y="6268029"/>
            <a:ext cx="10515600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10932341" y="6424036"/>
            <a:ext cx="315589" cy="315589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0915247" y="6455364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2D6D798-CB88-473E-97C8-67A016EA1979}" type="slidenum">
              <a:rPr lang="en-US" sz="110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TextBox 43"/>
          <p:cNvSpPr txBox="1"/>
          <p:nvPr userDrawn="1"/>
        </p:nvSpPr>
        <p:spPr>
          <a:xfrm>
            <a:off x="749300" y="6436008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PEI XUN XU QIU YU JI HUA ZHI DING</a:t>
            </a:r>
          </a:p>
        </p:txBody>
      </p:sp>
    </p:spTree>
    <p:extLst>
      <p:ext uri="{BB962C8B-B14F-4D97-AF65-F5344CB8AC3E}">
        <p14:creationId xmlns:p14="http://schemas.microsoft.com/office/powerpoint/2010/main" val="358982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83927" y="1"/>
            <a:ext cx="570807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66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1860186"/>
            <a:ext cx="12192000" cy="28225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14"/>
          <p:cNvSpPr>
            <a:spLocks noGrp="1"/>
          </p:cNvSpPr>
          <p:nvPr>
            <p:ph type="title"/>
          </p:nvPr>
        </p:nvSpPr>
        <p:spPr>
          <a:xfrm>
            <a:off x="838200" y="308482"/>
            <a:ext cx="10515600" cy="7839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1"/>
          </p:nvPr>
        </p:nvSpPr>
        <p:spPr>
          <a:xfrm>
            <a:off x="838201" y="1076242"/>
            <a:ext cx="10515600" cy="5264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49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47267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01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2018/12/3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8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308482"/>
            <a:ext cx="10515600" cy="7839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38201" y="1076242"/>
            <a:ext cx="10515600" cy="5264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1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308482"/>
            <a:ext cx="10515600" cy="7839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38201" y="1076242"/>
            <a:ext cx="10515600" cy="5264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838200" y="6268029"/>
            <a:ext cx="10515600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932341" y="6424036"/>
            <a:ext cx="315589" cy="315589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 userDrawn="1"/>
        </p:nvSpPr>
        <p:spPr>
          <a:xfrm>
            <a:off x="749300" y="6436008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PEI XUN XU QIU YU JI HUA ZHI DING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0915247" y="6455364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2D6D798-CB88-473E-97C8-67A016EA1979}" type="slidenum">
              <a:rPr lang="en-US" sz="110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9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8591549" y="1855027"/>
            <a:ext cx="2416550" cy="1448449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308482"/>
            <a:ext cx="10515600" cy="7839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38201" y="1076242"/>
            <a:ext cx="10515600" cy="5264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838200" y="6268029"/>
            <a:ext cx="10515600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932341" y="6424036"/>
            <a:ext cx="315589" cy="315589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183343" y="1860186"/>
            <a:ext cx="2415428" cy="2298851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592110" y="3360384"/>
            <a:ext cx="2415428" cy="229885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182222" y="4210786"/>
            <a:ext cx="2416550" cy="144844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651438" y="1860186"/>
            <a:ext cx="2417670" cy="1702971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3651438" y="3613728"/>
            <a:ext cx="2417669" cy="2045508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6120654" y="1858910"/>
            <a:ext cx="2417669" cy="2045508"/>
          </a:xfrm>
        </p:spPr>
        <p:txBody>
          <a:bodyPr/>
          <a:lstStyle/>
          <a:p>
            <a:endParaRPr lang="en-US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20653" y="3953089"/>
            <a:ext cx="2417670" cy="1702971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10915247" y="6455364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2D6D798-CB88-473E-97C8-67A016EA1979}" type="slidenum">
              <a:rPr lang="en-US" sz="110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TextBox 43"/>
          <p:cNvSpPr txBox="1"/>
          <p:nvPr userDrawn="1"/>
        </p:nvSpPr>
        <p:spPr>
          <a:xfrm>
            <a:off x="749300" y="6436008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PEI XUN XU QIU YU JI HUA ZHI DING</a:t>
            </a:r>
          </a:p>
        </p:txBody>
      </p:sp>
    </p:spTree>
    <p:extLst>
      <p:ext uri="{BB962C8B-B14F-4D97-AF65-F5344CB8AC3E}">
        <p14:creationId xmlns:p14="http://schemas.microsoft.com/office/powerpoint/2010/main" val="3859925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246620" y="2229138"/>
            <a:ext cx="2106704" cy="3254189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308482"/>
            <a:ext cx="10515600" cy="7839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38201" y="1076242"/>
            <a:ext cx="10515600" cy="5264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838200" y="6268029"/>
            <a:ext cx="10515600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932341" y="6424036"/>
            <a:ext cx="315589" cy="315589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6602" y="2229138"/>
            <a:ext cx="2106704" cy="3254189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906608" y="2229138"/>
            <a:ext cx="2106704" cy="3254189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076614" y="2229138"/>
            <a:ext cx="2106704" cy="3254189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915247" y="6455364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2D6D798-CB88-473E-97C8-67A016EA1979}" type="slidenum">
              <a:rPr lang="en-US" sz="110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416625" y="2229138"/>
            <a:ext cx="2106704" cy="3254189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Box 43"/>
          <p:cNvSpPr txBox="1"/>
          <p:nvPr userDrawn="1"/>
        </p:nvSpPr>
        <p:spPr>
          <a:xfrm>
            <a:off x="749300" y="6436008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PEI XUN XU QIU YU JI HUA ZHI DING</a:t>
            </a:r>
          </a:p>
        </p:txBody>
      </p:sp>
    </p:spTree>
    <p:extLst>
      <p:ext uri="{BB962C8B-B14F-4D97-AF65-F5344CB8AC3E}">
        <p14:creationId xmlns:p14="http://schemas.microsoft.com/office/powerpoint/2010/main" val="254520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1973105"/>
            <a:ext cx="12192000" cy="308778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itle 14"/>
          <p:cNvSpPr>
            <a:spLocks noGrp="1"/>
          </p:cNvSpPr>
          <p:nvPr>
            <p:ph type="title"/>
          </p:nvPr>
        </p:nvSpPr>
        <p:spPr>
          <a:xfrm>
            <a:off x="838200" y="308482"/>
            <a:ext cx="10515600" cy="7839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1"/>
          </p:nvPr>
        </p:nvSpPr>
        <p:spPr>
          <a:xfrm>
            <a:off x="838201" y="1076242"/>
            <a:ext cx="10515600" cy="5264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838200" y="6268029"/>
            <a:ext cx="10515600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 userDrawn="1"/>
        </p:nvSpPr>
        <p:spPr>
          <a:xfrm>
            <a:off x="10932341" y="6424036"/>
            <a:ext cx="315589" cy="315589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915247" y="6455364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2D6D798-CB88-473E-97C8-67A016EA1979}" type="slidenum">
              <a:rPr lang="en-US" sz="110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43"/>
          <p:cNvSpPr txBox="1"/>
          <p:nvPr userDrawn="1"/>
        </p:nvSpPr>
        <p:spPr>
          <a:xfrm>
            <a:off x="749300" y="6436008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PEI XUN XU QIU YU JI HUA ZHI DING</a:t>
            </a:r>
          </a:p>
        </p:txBody>
      </p:sp>
    </p:spTree>
    <p:extLst>
      <p:ext uri="{BB962C8B-B14F-4D97-AF65-F5344CB8AC3E}">
        <p14:creationId xmlns:p14="http://schemas.microsoft.com/office/powerpoint/2010/main" val="166481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62318" y="1860185"/>
            <a:ext cx="1788459" cy="1788459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03337" y="1860185"/>
            <a:ext cx="1788459" cy="1788459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03337" y="3906101"/>
            <a:ext cx="1788459" cy="1788459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62318" y="3906101"/>
            <a:ext cx="1788459" cy="1788459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308482"/>
            <a:ext cx="10515600" cy="7839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38201" y="1076242"/>
            <a:ext cx="10515600" cy="5264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838200" y="6268029"/>
            <a:ext cx="10515600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932341" y="6424036"/>
            <a:ext cx="315589" cy="315589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915247" y="6455364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2D6D798-CB88-473E-97C8-67A016EA1979}" type="slidenum">
              <a:rPr lang="en-US" sz="110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43"/>
          <p:cNvSpPr txBox="1"/>
          <p:nvPr userDrawn="1"/>
        </p:nvSpPr>
        <p:spPr>
          <a:xfrm>
            <a:off x="749300" y="6436008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PEI XUN XU QIU YU JI HUA ZHI DING</a:t>
            </a:r>
          </a:p>
        </p:txBody>
      </p:sp>
    </p:spTree>
    <p:extLst>
      <p:ext uri="{BB962C8B-B14F-4D97-AF65-F5344CB8AC3E}">
        <p14:creationId xmlns:p14="http://schemas.microsoft.com/office/powerpoint/2010/main" val="19792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711451" y="1925905"/>
            <a:ext cx="2628900" cy="1691236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0" y="308482"/>
            <a:ext cx="10515600" cy="7839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38201" y="1076242"/>
            <a:ext cx="10515600" cy="526488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838200" y="6268029"/>
            <a:ext cx="10515600" cy="4571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10932341" y="6424036"/>
            <a:ext cx="315589" cy="315589"/>
          </a:xfrm>
          <a:prstGeom prst="ellipse">
            <a:avLst/>
          </a:prstGeom>
          <a:solidFill>
            <a:srgbClr val="B3D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38200" y="1925905"/>
            <a:ext cx="2628900" cy="169123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467100" y="1925905"/>
            <a:ext cx="2628900" cy="1691236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082551" y="1925905"/>
            <a:ext cx="2628900" cy="169123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915247" y="6455364"/>
            <a:ext cx="3497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52D6D798-CB88-473E-97C8-67A016EA1979}" type="slidenum">
              <a:rPr lang="en-US" sz="110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11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43"/>
          <p:cNvSpPr txBox="1"/>
          <p:nvPr userDrawn="1"/>
        </p:nvSpPr>
        <p:spPr>
          <a:xfrm>
            <a:off x="749300" y="6436008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PEI XUN XU QIU YU JI HUA ZHI DING</a:t>
            </a:r>
          </a:p>
        </p:txBody>
      </p:sp>
    </p:spTree>
    <p:extLst>
      <p:ext uri="{BB962C8B-B14F-4D97-AF65-F5344CB8AC3E}">
        <p14:creationId xmlns:p14="http://schemas.microsoft.com/office/powerpoint/2010/main" val="3265931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2D6D798-CB88-473E-97C8-67A016EA19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0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52" r:id="rId3"/>
    <p:sldLayoutId id="2147483661" r:id="rId4"/>
    <p:sldLayoutId id="2147483660" r:id="rId5"/>
    <p:sldLayoutId id="2147483659" r:id="rId6"/>
    <p:sldLayoutId id="2147483649" r:id="rId7"/>
    <p:sldLayoutId id="2147483654" r:id="rId8"/>
    <p:sldLayoutId id="2147483650" r:id="rId9"/>
    <p:sldLayoutId id="2147483653" r:id="rId10"/>
    <p:sldLayoutId id="2147483655" r:id="rId11"/>
    <p:sldLayoutId id="2147483658" r:id="rId12"/>
    <p:sldLayoutId id="2147483657" r:id="rId13"/>
    <p:sldLayoutId id="2147483662" r:id="rId1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7144" y="5274409"/>
            <a:ext cx="244310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Presented by </a:t>
            </a: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小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Ming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B3D334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PEI XUN XU QIU YU JI HUA ZHI DING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457877" y="1318902"/>
            <a:ext cx="4279723" cy="2573305"/>
            <a:chOff x="4445178" y="1663612"/>
            <a:chExt cx="4279723" cy="2573305"/>
          </a:xfrm>
        </p:grpSpPr>
        <p:sp>
          <p:nvSpPr>
            <p:cNvPr id="19" name="任意多边形 18"/>
            <p:cNvSpPr/>
            <p:nvPr/>
          </p:nvSpPr>
          <p:spPr>
            <a:xfrm>
              <a:off x="4445179" y="1663613"/>
              <a:ext cx="4279722" cy="2573304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  <a:gd name="connsiteX7" fmla="*/ 2318 h 2362"/>
                <a:gd name="connsiteY7" fmla="*/ 2318 h 2362"/>
                <a:gd name="connsiteX8" fmla="*/ 2318 h 2362"/>
                <a:gd name="connsiteY8" fmla="*/ 2318 h 2362"/>
                <a:gd name="connsiteX9" fmla="*/ 2318 h 2362"/>
                <a:gd name="connsiteY9" fmla="*/ 2318 h 2362"/>
                <a:gd name="connsiteX10" fmla="*/ 2318 h 2362"/>
                <a:gd name="connsiteY10" fmla="*/ 2318 h 2362"/>
                <a:gd name="connsiteX11" fmla="*/ 2318 h 2362"/>
                <a:gd name="connsiteY11" fmla="*/ 2318 h 2362"/>
                <a:gd name="connsiteX12" fmla="*/ 2318 h 2362"/>
                <a:gd name="connsiteY12" fmla="*/ 2318 h 2362"/>
                <a:gd name="connsiteX13" fmla="*/ 2318 h 2362"/>
                <a:gd name="connsiteY13" fmla="*/ 2318 h 2362"/>
                <a:gd name="connsiteX14" fmla="*/ 2318 h 2362"/>
                <a:gd name="connsiteY14" fmla="*/ 2318 h 2362"/>
                <a:gd name="connsiteX15" fmla="*/ 2318 h 2362"/>
                <a:gd name="connsiteY15" fmla="*/ 2318 h 2362"/>
                <a:gd name="connsiteX16" fmla="*/ 2318 h 2362"/>
                <a:gd name="connsiteY16" fmla="*/ 2318 h 2362"/>
                <a:gd name="connsiteX17" fmla="*/ 2318 h 2362"/>
                <a:gd name="connsiteY17" fmla="*/ 2318 h 2362"/>
                <a:gd name="connsiteX18" fmla="*/ 2318 h 2362"/>
                <a:gd name="connsiteY18" fmla="*/ 2318 h 2362"/>
                <a:gd name="connsiteX19" fmla="*/ 2318 h 2362"/>
                <a:gd name="connsiteY19" fmla="*/ 2318 h 2362"/>
                <a:gd name="connsiteX20" fmla="*/ 2318 h 2362"/>
                <a:gd name="connsiteY20" fmla="*/ 2318 h 2362"/>
                <a:gd name="connsiteX21" fmla="*/ 2318 h 2362"/>
                <a:gd name="connsiteY21" fmla="*/ 2318 h 2362"/>
                <a:gd name="connsiteX22" fmla="*/ 2318 h 2362"/>
                <a:gd name="connsiteY22" fmla="*/ 2318 h 2362"/>
                <a:gd name="connsiteX23" fmla="*/ 2318 h 2362"/>
                <a:gd name="connsiteY23" fmla="*/ 2318 h 2362"/>
                <a:gd name="connsiteX24" fmla="*/ 2318 h 2362"/>
                <a:gd name="connsiteY24" fmla="*/ 2318 h 2362"/>
                <a:gd name="connsiteX25" fmla="*/ 2318 h 2362"/>
                <a:gd name="connsiteY25" fmla="*/ 2318 h 2362"/>
                <a:gd name="connsiteX26" fmla="*/ 2318 h 2362"/>
                <a:gd name="connsiteY26" fmla="*/ 2318 h 2362"/>
                <a:gd name="connsiteX27" fmla="*/ 2318 h 2362"/>
                <a:gd name="connsiteY27" fmla="*/ 2318 h 2362"/>
                <a:gd name="connsiteX28" fmla="*/ 2318 h 2362"/>
                <a:gd name="connsiteY28" fmla="*/ 2318 h 2362"/>
                <a:gd name="connsiteX29" fmla="*/ 2318 h 2362"/>
                <a:gd name="connsiteY29" fmla="*/ 2318 h 2362"/>
                <a:gd name="connsiteX30" fmla="*/ 2318 h 2362"/>
                <a:gd name="connsiteY30" fmla="*/ 2318 h 2362"/>
                <a:gd name="connsiteX31" fmla="*/ 2318 h 2362"/>
                <a:gd name="connsiteY31" fmla="*/ 2318 h 2362"/>
                <a:gd name="connsiteX32" fmla="*/ 2318 h 2362"/>
                <a:gd name="connsiteY32" fmla="*/ 2318 h 2362"/>
                <a:gd name="connsiteX33" fmla="*/ 2318 h 2362"/>
                <a:gd name="connsiteY33" fmla="*/ 2318 h 2362"/>
                <a:gd name="connsiteX34" fmla="*/ 2318 h 2362"/>
                <a:gd name="connsiteY34" fmla="*/ 2318 h 2362"/>
                <a:gd name="connsiteX35" fmla="*/ 2318 h 2362"/>
                <a:gd name="connsiteY35" fmla="*/ 2318 h 2362"/>
                <a:gd name="connsiteX36" fmla="*/ 2318 h 2362"/>
                <a:gd name="connsiteY36" fmla="*/ 2318 h 2362"/>
                <a:gd name="connsiteX37" fmla="*/ 2318 h 2362"/>
                <a:gd name="connsiteY37" fmla="*/ 2318 h 2362"/>
                <a:gd name="connsiteX38" fmla="*/ 2318 h 2362"/>
                <a:gd name="connsiteY38" fmla="*/ 2318 h 2362"/>
                <a:gd name="connsiteX39" fmla="*/ 2318 h 2362"/>
                <a:gd name="connsiteY39" fmla="*/ 2318 h 2362"/>
                <a:gd name="connsiteX40" fmla="*/ 2318 h 2362"/>
                <a:gd name="connsiteY40" fmla="*/ 2318 h 2362"/>
                <a:gd name="connsiteX41" fmla="*/ 2318 h 2362"/>
                <a:gd name="connsiteY41" fmla="*/ 2318 h 2362"/>
                <a:gd name="connsiteX42" fmla="*/ 2318 h 2362"/>
                <a:gd name="connsiteY42" fmla="*/ 2318 h 2362"/>
                <a:gd name="connsiteX43" fmla="*/ 2318 h 2362"/>
                <a:gd name="connsiteY43" fmla="*/ 2318 h 2362"/>
                <a:gd name="connsiteX44" fmla="*/ 2318 h 2362"/>
                <a:gd name="connsiteY44" fmla="*/ 2318 h 2362"/>
                <a:gd name="connsiteX45" fmla="*/ 2318 h 2362"/>
                <a:gd name="connsiteY45" fmla="*/ 2318 h 2362"/>
                <a:gd name="connsiteX46" fmla="*/ 2318 h 2362"/>
                <a:gd name="connsiteY46" fmla="*/ 2318 h 2362"/>
                <a:gd name="connsiteX47" fmla="*/ 2318 h 2362"/>
                <a:gd name="connsiteY47" fmla="*/ 2318 h 2362"/>
                <a:gd name="connsiteX48" fmla="*/ 2318 h 2362"/>
                <a:gd name="connsiteY48" fmla="*/ 2318 h 2362"/>
                <a:gd name="connsiteX49" fmla="*/ 2318 h 2362"/>
                <a:gd name="connsiteY49" fmla="*/ 2318 h 2362"/>
                <a:gd name="connsiteX50" fmla="*/ 2318 h 2362"/>
                <a:gd name="connsiteY50" fmla="*/ 2318 h 2362"/>
                <a:gd name="connsiteX51" fmla="*/ 2318 h 2362"/>
                <a:gd name="connsiteY51" fmla="*/ 2318 h 2362"/>
                <a:gd name="connsiteX52" fmla="*/ 2318 h 2362"/>
                <a:gd name="connsiteY52" fmla="*/ 2318 h 2362"/>
                <a:gd name="connsiteX53" fmla="*/ 2318 h 2362"/>
                <a:gd name="connsiteY53" fmla="*/ 2318 h 2362"/>
                <a:gd name="connsiteX54" fmla="*/ 2318 h 2362"/>
                <a:gd name="connsiteY54" fmla="*/ 2318 h 2362"/>
                <a:gd name="connsiteX55" fmla="*/ 2318 h 2362"/>
                <a:gd name="connsiteY55" fmla="*/ 2318 h 2362"/>
                <a:gd name="connsiteX56" fmla="*/ 2318 h 2362"/>
                <a:gd name="connsiteY56" fmla="*/ 2318 h 2362"/>
                <a:gd name="connsiteX57" fmla="*/ 2318 h 2362"/>
                <a:gd name="connsiteY57" fmla="*/ 2318 h 2362"/>
                <a:gd name="connsiteX58" fmla="*/ 2318 h 2362"/>
                <a:gd name="connsiteY58" fmla="*/ 2318 h 2362"/>
                <a:gd name="connsiteX59" fmla="*/ 2318 h 2362"/>
                <a:gd name="connsiteY59" fmla="*/ 2318 h 2362"/>
                <a:gd name="connsiteX60" fmla="*/ 2318 h 2362"/>
                <a:gd name="connsiteY60" fmla="*/ 2318 h 2362"/>
                <a:gd name="connsiteX61" fmla="*/ 2318 h 2362"/>
                <a:gd name="connsiteY61" fmla="*/ 2318 h 2362"/>
                <a:gd name="connsiteX62" fmla="*/ 2318 h 2362"/>
                <a:gd name="connsiteY62" fmla="*/ 2318 h 2362"/>
                <a:gd name="connsiteX63" fmla="*/ 2318 h 2362"/>
                <a:gd name="connsiteY63" fmla="*/ 2318 h 2362"/>
                <a:gd name="connsiteX64" fmla="*/ 2318 h 2362"/>
                <a:gd name="connsiteY64" fmla="*/ 2318 h 2362"/>
                <a:gd name="connsiteX65" fmla="*/ 2318 h 2362"/>
                <a:gd name="connsiteY65" fmla="*/ 2318 h 2362"/>
                <a:gd name="connsiteX66" fmla="*/ 2318 h 2362"/>
                <a:gd name="connsiteY66" fmla="*/ 2318 h 2362"/>
                <a:gd name="connsiteX67" fmla="*/ 2318 h 2362"/>
                <a:gd name="connsiteY67" fmla="*/ 2318 h 2362"/>
                <a:gd name="connsiteX68" fmla="*/ 2318 h 2362"/>
                <a:gd name="connsiteY68" fmla="*/ 2318 h 2362"/>
                <a:gd name="connsiteX69" fmla="*/ 2318 h 2362"/>
                <a:gd name="connsiteY69" fmla="*/ 2318 h 2362"/>
                <a:gd name="connsiteX70" fmla="*/ 2318 h 2362"/>
                <a:gd name="connsiteY70" fmla="*/ 2318 h 2362"/>
                <a:gd name="connsiteX71" fmla="*/ 2318 h 2362"/>
                <a:gd name="connsiteY71" fmla="*/ 2318 h 2362"/>
                <a:gd name="connsiteX72" fmla="*/ 2318 h 2362"/>
                <a:gd name="connsiteY72" fmla="*/ 2318 h 2362"/>
                <a:gd name="connsiteX73" fmla="*/ 2318 h 2362"/>
                <a:gd name="connsiteY73" fmla="*/ 2318 h 2362"/>
                <a:gd name="connsiteX74" fmla="*/ 2318 h 2362"/>
                <a:gd name="connsiteY74" fmla="*/ 2318 h 2362"/>
                <a:gd name="connsiteX75" fmla="*/ 2318 h 2362"/>
                <a:gd name="connsiteY75" fmla="*/ 2318 h 2362"/>
                <a:gd name="connsiteX76" fmla="*/ 2318 h 2362"/>
                <a:gd name="connsiteY76" fmla="*/ 2318 h 2362"/>
                <a:gd name="connsiteX77" fmla="*/ 2318 h 2362"/>
                <a:gd name="connsiteY77" fmla="*/ 2318 h 2362"/>
                <a:gd name="connsiteX78" fmla="*/ 2318 h 2362"/>
                <a:gd name="connsiteY78" fmla="*/ 2318 h 2362"/>
                <a:gd name="connsiteX79" fmla="*/ 2318 h 2362"/>
                <a:gd name="connsiteY79" fmla="*/ 2318 h 2362"/>
                <a:gd name="connsiteX80" fmla="*/ 2318 h 2362"/>
                <a:gd name="connsiteY80" fmla="*/ 2318 h 2362"/>
                <a:gd name="connsiteX81" fmla="*/ 2318 h 2362"/>
                <a:gd name="connsiteY81" fmla="*/ 2318 h 2362"/>
                <a:gd name="connsiteX82" fmla="*/ 2318 h 2362"/>
                <a:gd name="connsiteY82" fmla="*/ 2318 h 2362"/>
                <a:gd name="connsiteX83" fmla="*/ 2318 h 2362"/>
                <a:gd name="connsiteY83" fmla="*/ 2318 h 2362"/>
                <a:gd name="connsiteX84" fmla="*/ 2318 h 2362"/>
                <a:gd name="connsiteY84" fmla="*/ 2318 h 2362"/>
                <a:gd name="connsiteX85" fmla="*/ 2318 h 2362"/>
                <a:gd name="connsiteY85" fmla="*/ 2318 h 2362"/>
                <a:gd name="connsiteX86" fmla="*/ 2318 h 2362"/>
                <a:gd name="connsiteY86" fmla="*/ 2318 h 2362"/>
                <a:gd name="connsiteX87" fmla="*/ 2318 h 2362"/>
                <a:gd name="connsiteY87" fmla="*/ 2318 h 2362"/>
                <a:gd name="connsiteX88" fmla="*/ 2318 h 2362"/>
                <a:gd name="connsiteY88" fmla="*/ 2318 h 2362"/>
                <a:gd name="connsiteX89" fmla="*/ 2318 h 2362"/>
                <a:gd name="connsiteY89" fmla="*/ 2318 h 2362"/>
                <a:gd name="connsiteX90" fmla="*/ 2318 h 2362"/>
                <a:gd name="connsiteY90" fmla="*/ 2318 h 2362"/>
                <a:gd name="connsiteX91" fmla="*/ 2318 h 2362"/>
                <a:gd name="connsiteY91" fmla="*/ 2318 h 2362"/>
                <a:gd name="connsiteX92" fmla="*/ 2318 h 2362"/>
                <a:gd name="connsiteY92" fmla="*/ 2318 h 2362"/>
                <a:gd name="connsiteX93" fmla="*/ 2318 h 2362"/>
                <a:gd name="connsiteY93" fmla="*/ 2318 h 2362"/>
                <a:gd name="connsiteX94" fmla="*/ 2318 h 2362"/>
                <a:gd name="connsiteY94" fmla="*/ 2318 h 2362"/>
                <a:gd name="connsiteX95" fmla="*/ 2318 h 2362"/>
                <a:gd name="connsiteY95" fmla="*/ 2318 h 2362"/>
                <a:gd name="connsiteX96" fmla="*/ 2318 h 2362"/>
                <a:gd name="connsiteY96" fmla="*/ 2318 h 2362"/>
                <a:gd name="connsiteX97" fmla="*/ 2318 h 2362"/>
                <a:gd name="connsiteY97" fmla="*/ 2318 h 2362"/>
                <a:gd name="connsiteX98" fmla="*/ 2318 h 2362"/>
                <a:gd name="connsiteY98" fmla="*/ 2318 h 2362"/>
                <a:gd name="connsiteX99" fmla="*/ 2318 h 2362"/>
                <a:gd name="connsiteY99" fmla="*/ 2318 h 2362"/>
                <a:gd name="connsiteX100" fmla="*/ 2318 h 2362"/>
                <a:gd name="connsiteY100" fmla="*/ 2318 h 2362"/>
                <a:gd name="connsiteX101" fmla="*/ 2318 h 2362"/>
                <a:gd name="connsiteY101" fmla="*/ 2318 h 2362"/>
                <a:gd name="connsiteX102" fmla="*/ 2318 h 2362"/>
                <a:gd name="connsiteY102" fmla="*/ 2318 h 2362"/>
                <a:gd name="connsiteX103" fmla="*/ 2318 h 2362"/>
                <a:gd name="connsiteY103" fmla="*/ 2318 h 2362"/>
                <a:gd name="connsiteX104" fmla="*/ 2318 h 2362"/>
                <a:gd name="connsiteY104" fmla="*/ 2318 h 2362"/>
                <a:gd name="connsiteX105" fmla="*/ 2318 h 2362"/>
                <a:gd name="connsiteY105" fmla="*/ 2318 h 2362"/>
                <a:gd name="connsiteX106" fmla="*/ 2318 h 2362"/>
                <a:gd name="connsiteY106" fmla="*/ 2318 h 2362"/>
                <a:gd name="connsiteX107" fmla="*/ 2318 h 2362"/>
                <a:gd name="connsiteY107" fmla="*/ 2318 h 2362"/>
                <a:gd name="connsiteX108" fmla="*/ 2318 h 2362"/>
                <a:gd name="connsiteY108" fmla="*/ 2318 h 2362"/>
                <a:gd name="connsiteX109" fmla="*/ 2318 h 2362"/>
                <a:gd name="connsiteY109" fmla="*/ 2318 h 2362"/>
                <a:gd name="connsiteX110" fmla="*/ 2318 h 2362"/>
                <a:gd name="connsiteY110" fmla="*/ 2318 h 2362"/>
                <a:gd name="connsiteX111" fmla="*/ 2318 h 2362"/>
                <a:gd name="connsiteY111" fmla="*/ 2318 h 2362"/>
                <a:gd name="connsiteX112" fmla="*/ 2318 h 2362"/>
                <a:gd name="connsiteY112" fmla="*/ 2318 h 2362"/>
                <a:gd name="connsiteX113" fmla="*/ 2318 h 2362"/>
                <a:gd name="connsiteY113" fmla="*/ 2318 h 2362"/>
                <a:gd name="connsiteX114" fmla="*/ 2318 h 2362"/>
                <a:gd name="connsiteY114" fmla="*/ 2318 h 2362"/>
                <a:gd name="connsiteX115" fmla="*/ 2318 h 2362"/>
                <a:gd name="connsiteY115" fmla="*/ 2318 h 2362"/>
                <a:gd name="connsiteX116" fmla="*/ 2318 h 2362"/>
                <a:gd name="connsiteY116" fmla="*/ 2318 h 2362"/>
                <a:gd name="connsiteX117" fmla="*/ 2318 h 2362"/>
                <a:gd name="connsiteY117" fmla="*/ 2318 h 2362"/>
                <a:gd name="connsiteX118" fmla="*/ 2318 h 2362"/>
                <a:gd name="connsiteY118" fmla="*/ 2318 h 2362"/>
                <a:gd name="connsiteX119" fmla="*/ 2318 h 2362"/>
                <a:gd name="connsiteY119" fmla="*/ 2318 h 2362"/>
                <a:gd name="connsiteX120" fmla="*/ 2318 h 2362"/>
                <a:gd name="connsiteY120" fmla="*/ 2318 h 2362"/>
                <a:gd name="connsiteX121" fmla="*/ 2318 h 2362"/>
                <a:gd name="connsiteY121" fmla="*/ 2318 h 2362"/>
                <a:gd name="connsiteX122" fmla="*/ 2318 h 2362"/>
                <a:gd name="connsiteY122" fmla="*/ 2318 h 2362"/>
                <a:gd name="connsiteX123" fmla="*/ 2318 h 2362"/>
                <a:gd name="connsiteY123" fmla="*/ 2318 h 2362"/>
                <a:gd name="connsiteX124" fmla="*/ 2318 h 2362"/>
                <a:gd name="connsiteY124" fmla="*/ 2318 h 2362"/>
                <a:gd name="connsiteX125" fmla="*/ 2318 h 2362"/>
                <a:gd name="connsiteY125" fmla="*/ 2318 h 2362"/>
                <a:gd name="connsiteX126" fmla="*/ 2318 h 2362"/>
                <a:gd name="connsiteY126" fmla="*/ 2318 h 2362"/>
                <a:gd name="connsiteX127" fmla="*/ 2318 h 2362"/>
                <a:gd name="connsiteY127" fmla="*/ 2318 h 2362"/>
                <a:gd name="connsiteX128" fmla="*/ 2318 h 2362"/>
                <a:gd name="connsiteY128" fmla="*/ 2318 h 2362"/>
                <a:gd name="connsiteX129" fmla="*/ 2318 h 2362"/>
                <a:gd name="connsiteY129" fmla="*/ 2318 h 2362"/>
                <a:gd name="connsiteX130" fmla="*/ 2318 h 2362"/>
                <a:gd name="connsiteY130" fmla="*/ 2318 h 2362"/>
                <a:gd name="connsiteX131" fmla="*/ 2318 h 2362"/>
                <a:gd name="connsiteY131" fmla="*/ 2318 h 2362"/>
                <a:gd name="connsiteX132" fmla="*/ 2318 h 2362"/>
                <a:gd name="connsiteY132" fmla="*/ 2318 h 2362"/>
                <a:gd name="connsiteX133" fmla="*/ 2318 h 2362"/>
                <a:gd name="connsiteY133" fmla="*/ 2318 h 2362"/>
                <a:gd name="connsiteX134" fmla="*/ 2318 h 2362"/>
                <a:gd name="connsiteY134" fmla="*/ 2318 h 2362"/>
                <a:gd name="connsiteX135" fmla="*/ 2318 h 2362"/>
                <a:gd name="connsiteY135" fmla="*/ 2318 h 2362"/>
                <a:gd name="connsiteX136" fmla="*/ 2318 h 2362"/>
                <a:gd name="connsiteY136" fmla="*/ 2318 h 2362"/>
                <a:gd name="connsiteX137" fmla="*/ 2318 h 2362"/>
                <a:gd name="connsiteY137" fmla="*/ 2318 h 2362"/>
                <a:gd name="connsiteX138" fmla="*/ 2318 h 2362"/>
                <a:gd name="connsiteY138" fmla="*/ 2318 h 2362"/>
                <a:gd name="connsiteX139" fmla="*/ 2318 h 2362"/>
                <a:gd name="connsiteY139" fmla="*/ 2318 h 2362"/>
                <a:gd name="connsiteX140" fmla="*/ 2318 h 2362"/>
                <a:gd name="connsiteY140" fmla="*/ 2318 h 2362"/>
                <a:gd name="connsiteX141" fmla="*/ 2318 h 2362"/>
                <a:gd name="connsiteY141" fmla="*/ 2318 h 2362"/>
                <a:gd name="connsiteX142" fmla="*/ 2318 h 2362"/>
                <a:gd name="connsiteY142" fmla="*/ 2318 h 2362"/>
                <a:gd name="connsiteX143" fmla="*/ 2318 h 2362"/>
                <a:gd name="connsiteY143" fmla="*/ 2318 h 2362"/>
                <a:gd name="connsiteX144" fmla="*/ 2318 h 2362"/>
                <a:gd name="connsiteY144" fmla="*/ 2318 h 2362"/>
                <a:gd name="connsiteX145" fmla="*/ 2318 h 2362"/>
                <a:gd name="connsiteY145" fmla="*/ 2318 h 2362"/>
                <a:gd name="connsiteX146" fmla="*/ 2318 h 2362"/>
                <a:gd name="connsiteY146" fmla="*/ 2318 h 2362"/>
                <a:gd name="connsiteX147" fmla="*/ 2318 h 2362"/>
                <a:gd name="connsiteY147" fmla="*/ 2318 h 2362"/>
                <a:gd name="connsiteX148" fmla="*/ 2318 h 2362"/>
                <a:gd name="connsiteY148" fmla="*/ 2318 h 2362"/>
                <a:gd name="connsiteX149" fmla="*/ 2318 h 2362"/>
                <a:gd name="connsiteY149" fmla="*/ 2318 h 2362"/>
                <a:gd name="connsiteX150" fmla="*/ 2318 h 2362"/>
                <a:gd name="connsiteY150" fmla="*/ 2318 h 2362"/>
                <a:gd name="connsiteX151" fmla="*/ 2318 h 2362"/>
                <a:gd name="connsiteY151" fmla="*/ 2318 h 2362"/>
                <a:gd name="connsiteX152" fmla="*/ 2318 h 2362"/>
                <a:gd name="connsiteY152" fmla="*/ 2318 h 2362"/>
                <a:gd name="connsiteX153" fmla="*/ 2318 h 2362"/>
                <a:gd name="connsiteY153" fmla="*/ 2318 h 2362"/>
                <a:gd name="connsiteX154" fmla="*/ 2318 h 2362"/>
                <a:gd name="connsiteY154" fmla="*/ 2318 h 2362"/>
                <a:gd name="connsiteX155" fmla="*/ 2318 h 2362"/>
                <a:gd name="connsiteY155" fmla="*/ 2318 h 2362"/>
                <a:gd name="connsiteX156" fmla="*/ 2318 h 2362"/>
                <a:gd name="connsiteY156" fmla="*/ 2318 h 2362"/>
                <a:gd name="connsiteX157" fmla="*/ 2318 h 2362"/>
                <a:gd name="connsiteY157" fmla="*/ 2318 h 2362"/>
                <a:gd name="connsiteX158" fmla="*/ 2318 h 2362"/>
                <a:gd name="connsiteY158" fmla="*/ 2318 h 2362"/>
                <a:gd name="connsiteX159" fmla="*/ 2318 h 2362"/>
                <a:gd name="connsiteY159" fmla="*/ 2318 h 2362"/>
                <a:gd name="connsiteX160" fmla="*/ 2318 h 2362"/>
                <a:gd name="connsiteY160" fmla="*/ 2318 h 2362"/>
                <a:gd name="connsiteX161" fmla="*/ 2318 h 2362"/>
                <a:gd name="connsiteY161" fmla="*/ 2318 h 2362"/>
                <a:gd name="connsiteX162" fmla="*/ 2318 h 2362"/>
                <a:gd name="connsiteY162" fmla="*/ 2318 h 2362"/>
                <a:gd name="connsiteX163" fmla="*/ 2318 h 2362"/>
                <a:gd name="connsiteY163" fmla="*/ 2318 h 2362"/>
                <a:gd name="connsiteX164" fmla="*/ 2318 h 2362"/>
                <a:gd name="connsiteY164" fmla="*/ 2318 h 2362"/>
                <a:gd name="connsiteX165" fmla="*/ 2318 h 2362"/>
                <a:gd name="connsiteY165" fmla="*/ 2318 h 2362"/>
                <a:gd name="connsiteX166" fmla="*/ 2318 h 2362"/>
                <a:gd name="connsiteY166" fmla="*/ 2318 h 2362"/>
                <a:gd name="connsiteX167" fmla="*/ 2318 h 2362"/>
                <a:gd name="connsiteY167" fmla="*/ 2318 h 2362"/>
                <a:gd name="connsiteX168" fmla="*/ 2318 h 2362"/>
                <a:gd name="connsiteY168" fmla="*/ 2318 h 2362"/>
                <a:gd name="connsiteX169" fmla="*/ 2318 h 2362"/>
                <a:gd name="connsiteY169" fmla="*/ 2318 h 2362"/>
                <a:gd name="connsiteX170" fmla="*/ 2318 h 2362"/>
                <a:gd name="connsiteY170" fmla="*/ 2318 h 2362"/>
                <a:gd name="connsiteX171" fmla="*/ 2318 h 2362"/>
                <a:gd name="connsiteY171" fmla="*/ 2318 h 2362"/>
                <a:gd name="connsiteX172" fmla="*/ 2318 h 2362"/>
                <a:gd name="connsiteY172" fmla="*/ 2318 h 2362"/>
                <a:gd name="connsiteX173" fmla="*/ 2318 h 2362"/>
                <a:gd name="connsiteY173" fmla="*/ 2318 h 2362"/>
                <a:gd name="connsiteX174" fmla="*/ 2318 h 2362"/>
                <a:gd name="connsiteY174" fmla="*/ 2318 h 2362"/>
                <a:gd name="connsiteX175" fmla="*/ 2318 h 2362"/>
                <a:gd name="connsiteY175" fmla="*/ 2318 h 2362"/>
                <a:gd name="connsiteX176" fmla="*/ 2318 h 2362"/>
                <a:gd name="connsiteY176" fmla="*/ 2318 h 2362"/>
                <a:gd name="connsiteX177" fmla="*/ 2318 h 2362"/>
                <a:gd name="connsiteY177" fmla="*/ 2318 h 2362"/>
                <a:gd name="connsiteX178" fmla="*/ 2318 h 2362"/>
                <a:gd name="connsiteY178" fmla="*/ 2318 h 2362"/>
                <a:gd name="connsiteX179" fmla="*/ 2318 h 2362"/>
                <a:gd name="connsiteY179" fmla="*/ 2318 h 2362"/>
                <a:gd name="connsiteX180" fmla="*/ 2318 h 2362"/>
                <a:gd name="connsiteY180" fmla="*/ 2318 h 2362"/>
                <a:gd name="connsiteX181" fmla="*/ 2318 h 2362"/>
                <a:gd name="connsiteY181" fmla="*/ 2318 h 2362"/>
                <a:gd name="connsiteX182" fmla="*/ 2318 h 2362"/>
                <a:gd name="connsiteY182" fmla="*/ 2318 h 2362"/>
                <a:gd name="connsiteX183" fmla="*/ 2318 h 2362"/>
                <a:gd name="connsiteY183" fmla="*/ 2318 h 2362"/>
                <a:gd name="connsiteX184" fmla="*/ 2318 h 2362"/>
                <a:gd name="connsiteY184" fmla="*/ 2318 h 2362"/>
                <a:gd name="connsiteX185" fmla="*/ 2318 h 2362"/>
                <a:gd name="connsiteY185" fmla="*/ 2318 h 2362"/>
                <a:gd name="connsiteX186" fmla="*/ 2318 h 2362"/>
                <a:gd name="connsiteY186" fmla="*/ 2318 h 2362"/>
                <a:gd name="connsiteX187" fmla="*/ 2318 h 2362"/>
                <a:gd name="connsiteY187" fmla="*/ 2318 h 2362"/>
                <a:gd name="connsiteX188" fmla="*/ 2318 h 2362"/>
                <a:gd name="connsiteY188" fmla="*/ 2318 h 2362"/>
                <a:gd name="connsiteX189" fmla="*/ 2318 h 2362"/>
                <a:gd name="connsiteY189" fmla="*/ 2318 h 2362"/>
                <a:gd name="connsiteX190" fmla="*/ 2318 h 2362"/>
                <a:gd name="connsiteY190" fmla="*/ 2318 h 2362"/>
                <a:gd name="connsiteX191" fmla="*/ 2318 h 2362"/>
                <a:gd name="connsiteY191" fmla="*/ 2318 h 2362"/>
                <a:gd name="connsiteX192" fmla="*/ 2318 h 2362"/>
                <a:gd name="connsiteY192" fmla="*/ 2318 h 2362"/>
                <a:gd name="connsiteX193" fmla="*/ 2318 h 2362"/>
                <a:gd name="connsiteY193" fmla="*/ 2318 h 2362"/>
                <a:gd name="connsiteX194" fmla="*/ 2318 h 2362"/>
                <a:gd name="connsiteY194" fmla="*/ 2318 h 2362"/>
                <a:gd name="connsiteX195" fmla="*/ 2318 h 2362"/>
                <a:gd name="connsiteY195" fmla="*/ 2318 h 2362"/>
                <a:gd name="connsiteX196" fmla="*/ 2318 h 2362"/>
                <a:gd name="connsiteY196" fmla="*/ 2318 h 2362"/>
                <a:gd name="connsiteX197" fmla="*/ 2318 h 2362"/>
                <a:gd name="connsiteY197" fmla="*/ 2318 h 2362"/>
                <a:gd name="connsiteX198" fmla="*/ 2318 h 2362"/>
                <a:gd name="connsiteY198" fmla="*/ 2318 h 2362"/>
                <a:gd name="connsiteX199" fmla="*/ 2318 h 2362"/>
                <a:gd name="connsiteY199" fmla="*/ 2318 h 2362"/>
                <a:gd name="connsiteX200" fmla="*/ 2318 h 2362"/>
                <a:gd name="connsiteY200" fmla="*/ 2318 h 2362"/>
                <a:gd name="connsiteX201" fmla="*/ 2318 h 2362"/>
                <a:gd name="connsiteY201" fmla="*/ 2318 h 2362"/>
                <a:gd name="connsiteX202" fmla="*/ 2318 h 2362"/>
                <a:gd name="connsiteY202" fmla="*/ 2318 h 2362"/>
                <a:gd name="connsiteX203" fmla="*/ 2318 h 2362"/>
                <a:gd name="connsiteY203" fmla="*/ 2318 h 2362"/>
                <a:gd name="connsiteX204" fmla="*/ 2318 h 2362"/>
                <a:gd name="connsiteY204" fmla="*/ 2318 h 2362"/>
                <a:gd name="connsiteX205" fmla="*/ 2318 h 2362"/>
                <a:gd name="connsiteY205" fmla="*/ 2318 h 2362"/>
                <a:gd name="connsiteX206" fmla="*/ 2318 h 2362"/>
                <a:gd name="connsiteY206" fmla="*/ 2318 h 2362"/>
                <a:gd name="connsiteX207" fmla="*/ 2318 h 2362"/>
                <a:gd name="connsiteY207" fmla="*/ 2318 h 2362"/>
                <a:gd name="connsiteX208" fmla="*/ 2318 h 2362"/>
                <a:gd name="connsiteY208" fmla="*/ 2318 h 2362"/>
                <a:gd name="connsiteX209" fmla="*/ 2318 h 2362"/>
                <a:gd name="connsiteY209" fmla="*/ 2318 h 2362"/>
                <a:gd name="connsiteX210" fmla="*/ 2318 h 2362"/>
                <a:gd name="connsiteY210" fmla="*/ 2318 h 2362"/>
                <a:gd name="connsiteX211" fmla="*/ 2318 h 2362"/>
                <a:gd name="connsiteY211" fmla="*/ 2318 h 2362"/>
                <a:gd name="connsiteX212" fmla="*/ 2318 h 2362"/>
                <a:gd name="connsiteY212" fmla="*/ 2318 h 2362"/>
                <a:gd name="connsiteX213" fmla="*/ 2318 h 2362"/>
                <a:gd name="connsiteY213" fmla="*/ 2318 h 2362"/>
                <a:gd name="connsiteX214" fmla="*/ 2318 h 2362"/>
                <a:gd name="connsiteY214" fmla="*/ 2318 h 2362"/>
                <a:gd name="connsiteX215" fmla="*/ 2318 h 2362"/>
                <a:gd name="connsiteY215" fmla="*/ 2318 h 2362"/>
                <a:gd name="connsiteX216" fmla="*/ 2318 h 2362"/>
                <a:gd name="connsiteY216" fmla="*/ 2318 h 2362"/>
                <a:gd name="connsiteX217" fmla="*/ 2318 h 2362"/>
                <a:gd name="connsiteY217" fmla="*/ 2318 h 2362"/>
                <a:gd name="connsiteX218" fmla="*/ 2318 h 2362"/>
                <a:gd name="connsiteY218" fmla="*/ 2318 h 2362"/>
                <a:gd name="connsiteX219" fmla="*/ 2318 h 2362"/>
                <a:gd name="connsiteY219" fmla="*/ 2318 h 2362"/>
                <a:gd name="connsiteX220" fmla="*/ 2318 h 2362"/>
                <a:gd name="connsiteY220" fmla="*/ 2318 h 2362"/>
                <a:gd name="connsiteX221" fmla="*/ 2318 h 2362"/>
                <a:gd name="connsiteY221" fmla="*/ 2318 h 2362"/>
                <a:gd name="connsiteX222" fmla="*/ 2318 h 2362"/>
                <a:gd name="connsiteY222" fmla="*/ 2318 h 2362"/>
                <a:gd name="connsiteX223" fmla="*/ 2318 h 2362"/>
                <a:gd name="connsiteY223" fmla="*/ 2318 h 2362"/>
                <a:gd name="connsiteX224" fmla="*/ 2318 h 2362"/>
                <a:gd name="connsiteY224" fmla="*/ 2318 h 2362"/>
                <a:gd name="connsiteX225" fmla="*/ 2318 h 2362"/>
                <a:gd name="connsiteY225" fmla="*/ 2318 h 2362"/>
                <a:gd name="connsiteX226" fmla="*/ 2318 h 2362"/>
                <a:gd name="connsiteY226" fmla="*/ 2318 h 2362"/>
                <a:gd name="connsiteX227" fmla="*/ 2318 h 2362"/>
                <a:gd name="connsiteY227" fmla="*/ 2318 h 2362"/>
                <a:gd name="connsiteX228" fmla="*/ 2318 h 2362"/>
                <a:gd name="connsiteY228" fmla="*/ 2318 h 2362"/>
                <a:gd name="connsiteX229" fmla="*/ 2318 h 2362"/>
                <a:gd name="connsiteY229" fmla="*/ 2318 h 2362"/>
                <a:gd name="connsiteX230" fmla="*/ 2318 h 2362"/>
                <a:gd name="connsiteY230" fmla="*/ 2318 h 2362"/>
                <a:gd name="connsiteX231" fmla="*/ 2318 h 2362"/>
                <a:gd name="connsiteY231" fmla="*/ 2318 h 2362"/>
                <a:gd name="connsiteX232" fmla="*/ 2318 h 2362"/>
                <a:gd name="connsiteY232" fmla="*/ 2318 h 2362"/>
                <a:gd name="connsiteX233" fmla="*/ 2318 h 2362"/>
                <a:gd name="connsiteY233" fmla="*/ 2318 h 2362"/>
                <a:gd name="connsiteX234" fmla="*/ 2318 h 2362"/>
                <a:gd name="connsiteY234" fmla="*/ 2318 h 2362"/>
                <a:gd name="connsiteX235" fmla="*/ 2318 h 2362"/>
                <a:gd name="connsiteY235" fmla="*/ 2318 h 2362"/>
                <a:gd name="connsiteX236" fmla="*/ 2318 h 2362"/>
                <a:gd name="connsiteY236" fmla="*/ 2318 h 2362"/>
                <a:gd name="connsiteX237" fmla="*/ 2318 h 2362"/>
                <a:gd name="connsiteY237" fmla="*/ 2318 h 2362"/>
                <a:gd name="connsiteX238" fmla="*/ 2318 h 2362"/>
                <a:gd name="connsiteY238" fmla="*/ 2318 h 2362"/>
                <a:gd name="connsiteX239" fmla="*/ 2318 h 2362"/>
                <a:gd name="connsiteY239" fmla="*/ 2318 h 2362"/>
                <a:gd name="connsiteX240" fmla="*/ 2318 h 2362"/>
                <a:gd name="connsiteY240" fmla="*/ 2318 h 2362"/>
                <a:gd name="connsiteX241" fmla="*/ 2318 h 2362"/>
                <a:gd name="connsiteY241" fmla="*/ 2318 h 2362"/>
                <a:gd name="connsiteX242" fmla="*/ 2318 h 2362"/>
                <a:gd name="connsiteY242" fmla="*/ 2318 h 2362"/>
                <a:gd name="connsiteX243" fmla="*/ 2318 h 2362"/>
                <a:gd name="connsiteY243" fmla="*/ 2318 h 2362"/>
                <a:gd name="connsiteX244" fmla="*/ 2318 h 2362"/>
                <a:gd name="connsiteY244" fmla="*/ 2318 h 2362"/>
                <a:gd name="connsiteX245" fmla="*/ 2318 h 2362"/>
                <a:gd name="connsiteY245" fmla="*/ 2318 h 2362"/>
                <a:gd name="connsiteX246" fmla="*/ 2318 h 2362"/>
                <a:gd name="connsiteY246" fmla="*/ 2318 h 2362"/>
                <a:gd name="connsiteX247" fmla="*/ 2318 h 2362"/>
                <a:gd name="connsiteY247" fmla="*/ 2318 h 2362"/>
                <a:gd name="connsiteX248" fmla="*/ 2318 h 2362"/>
                <a:gd name="connsiteY248" fmla="*/ 2318 h 2362"/>
                <a:gd name="connsiteX249" fmla="*/ 2318 h 2362"/>
                <a:gd name="connsiteY249" fmla="*/ 2318 h 2362"/>
                <a:gd name="connsiteX250" fmla="*/ 2318 h 2362"/>
                <a:gd name="connsiteY250" fmla="*/ 2318 h 2362"/>
                <a:gd name="connsiteX251" fmla="*/ 2318 h 2362"/>
                <a:gd name="connsiteY251" fmla="*/ 2318 h 2362"/>
                <a:gd name="connsiteX252" fmla="*/ 2318 h 2362"/>
                <a:gd name="connsiteY252" fmla="*/ 2318 h 2362"/>
                <a:gd name="connsiteX253" fmla="*/ 2318 h 2362"/>
                <a:gd name="connsiteY253" fmla="*/ 2318 h 2362"/>
                <a:gd name="connsiteX254" fmla="*/ 2318 h 2362"/>
                <a:gd name="connsiteY254" fmla="*/ 2318 h 2362"/>
                <a:gd name="connsiteX255" fmla="*/ 2318 h 2362"/>
                <a:gd name="connsiteY255" fmla="*/ 2318 h 2362"/>
                <a:gd name="connsiteX256" fmla="*/ 2318 h 2362"/>
                <a:gd name="connsiteY256" fmla="*/ 2318 h 2362"/>
                <a:gd name="connsiteX257" fmla="*/ 2318 h 2362"/>
                <a:gd name="connsiteY257" fmla="*/ 2318 h 2362"/>
                <a:gd name="connsiteX258" fmla="*/ 2318 h 2362"/>
                <a:gd name="connsiteY258" fmla="*/ 2318 h 2362"/>
                <a:gd name="connsiteX259" fmla="*/ 2318 h 2362"/>
                <a:gd name="connsiteY259" fmla="*/ 2318 h 2362"/>
                <a:gd name="connsiteX260" fmla="*/ 2318 h 2362"/>
                <a:gd name="connsiteY260" fmla="*/ 2318 h 2362"/>
                <a:gd name="connsiteX261" fmla="*/ 2318 h 2362"/>
                <a:gd name="connsiteY261" fmla="*/ 2318 h 2362"/>
                <a:gd name="connsiteX262" fmla="*/ 2318 h 2362"/>
                <a:gd name="connsiteY262" fmla="*/ 2318 h 2362"/>
                <a:gd name="connsiteX263" fmla="*/ 2318 h 2362"/>
                <a:gd name="connsiteY263" fmla="*/ 2318 h 2362"/>
                <a:gd name="connsiteX264" fmla="*/ 2318 h 2362"/>
                <a:gd name="connsiteY264" fmla="*/ 2318 h 2362"/>
                <a:gd name="connsiteX265" fmla="*/ 2318 h 2362"/>
                <a:gd name="connsiteY265" fmla="*/ 2318 h 2362"/>
                <a:gd name="connsiteX266" fmla="*/ 2318 h 2362"/>
                <a:gd name="connsiteY266" fmla="*/ 2318 h 2362"/>
                <a:gd name="connsiteX267" fmla="*/ 2318 h 2362"/>
                <a:gd name="connsiteY267" fmla="*/ 2318 h 2362"/>
                <a:gd name="connsiteX268" fmla="*/ 2318 h 2362"/>
                <a:gd name="connsiteY268" fmla="*/ 2318 h 2362"/>
                <a:gd name="connsiteX269" fmla="*/ 2318 h 2362"/>
                <a:gd name="connsiteY269" fmla="*/ 2318 h 2362"/>
                <a:gd name="connsiteX270" fmla="*/ 2318 h 2362"/>
                <a:gd name="connsiteY270" fmla="*/ 2318 h 2362"/>
                <a:gd name="connsiteX271" fmla="*/ 2318 h 2362"/>
                <a:gd name="connsiteY271" fmla="*/ 2318 h 2362"/>
                <a:gd name="connsiteX272" fmla="*/ 2318 h 2362"/>
                <a:gd name="connsiteY272" fmla="*/ 2318 h 2362"/>
                <a:gd name="connsiteX273" fmla="*/ 2318 h 2362"/>
                <a:gd name="connsiteY273" fmla="*/ 2318 h 2362"/>
                <a:gd name="connsiteX274" fmla="*/ 2318 h 2362"/>
                <a:gd name="connsiteY274" fmla="*/ 2318 h 2362"/>
                <a:gd name="connsiteX275" fmla="*/ 2318 h 2362"/>
                <a:gd name="connsiteY275" fmla="*/ 2318 h 2362"/>
                <a:gd name="connsiteX276" fmla="*/ 2318 h 2362"/>
                <a:gd name="connsiteY276" fmla="*/ 2318 h 2362"/>
                <a:gd name="connsiteX277" fmla="*/ 2318 h 2362"/>
                <a:gd name="connsiteY277" fmla="*/ 2318 h 2362"/>
                <a:gd name="connsiteX278" fmla="*/ 2318 h 2362"/>
                <a:gd name="connsiteY278" fmla="*/ 2318 h 2362"/>
                <a:gd name="connsiteX279" fmla="*/ 2318 h 2362"/>
                <a:gd name="connsiteY279" fmla="*/ 2318 h 2362"/>
                <a:gd name="connsiteX280" fmla="*/ 2318 h 2362"/>
                <a:gd name="connsiteY280" fmla="*/ 2318 h 2362"/>
                <a:gd name="connsiteX281" fmla="*/ 2318 h 2362"/>
                <a:gd name="connsiteY281" fmla="*/ 2318 h 2362"/>
                <a:gd name="connsiteX282" fmla="*/ 2318 h 2362"/>
                <a:gd name="connsiteY282" fmla="*/ 2318 h 2362"/>
                <a:gd name="connsiteX283" fmla="*/ 2318 h 2362"/>
                <a:gd name="connsiteY283" fmla="*/ 2318 h 2362"/>
                <a:gd name="connsiteX284" fmla="*/ 2318 h 2362"/>
                <a:gd name="connsiteY284" fmla="*/ 2318 h 2362"/>
                <a:gd name="connsiteX285" fmla="*/ 2318 h 2362"/>
                <a:gd name="connsiteY285" fmla="*/ 2318 h 2362"/>
                <a:gd name="connsiteX286" fmla="*/ 2318 h 2362"/>
                <a:gd name="connsiteY286" fmla="*/ 2318 h 2362"/>
                <a:gd name="connsiteX287" fmla="*/ 2318 h 2362"/>
                <a:gd name="connsiteY287" fmla="*/ 2318 h 2362"/>
                <a:gd name="connsiteX288" fmla="*/ 2318 h 2362"/>
                <a:gd name="connsiteY288" fmla="*/ 2318 h 2362"/>
                <a:gd name="connsiteX289" fmla="*/ 2318 h 2362"/>
                <a:gd name="connsiteY289" fmla="*/ 2318 h 2362"/>
                <a:gd name="connsiteX290" fmla="*/ 2318 h 2362"/>
                <a:gd name="connsiteY290" fmla="*/ 2318 h 2362"/>
                <a:gd name="connsiteX291" fmla="*/ 2318 h 2362"/>
                <a:gd name="connsiteY291" fmla="*/ 2318 h 2362"/>
                <a:gd name="connsiteX292" fmla="*/ 2318 h 2362"/>
                <a:gd name="connsiteY292" fmla="*/ 2318 h 2362"/>
                <a:gd name="connsiteX293" fmla="*/ 2318 h 2362"/>
                <a:gd name="connsiteY293" fmla="*/ 2318 h 2362"/>
                <a:gd name="connsiteX294" fmla="*/ 2318 h 2362"/>
                <a:gd name="connsiteY294" fmla="*/ 2318 h 2362"/>
                <a:gd name="connsiteX295" fmla="*/ 2318 h 2362"/>
                <a:gd name="connsiteY295" fmla="*/ 2318 h 2362"/>
                <a:gd name="connsiteX296" fmla="*/ 2318 h 2362"/>
                <a:gd name="connsiteY296" fmla="*/ 2318 h 2362"/>
                <a:gd name="connsiteX297" fmla="*/ 2318 h 2362"/>
                <a:gd name="connsiteY297" fmla="*/ 2318 h 2362"/>
                <a:gd name="connsiteX298" fmla="*/ 2318 h 2362"/>
                <a:gd name="connsiteY298" fmla="*/ 2318 h 2362"/>
                <a:gd name="connsiteX299" fmla="*/ 2318 h 2362"/>
                <a:gd name="connsiteY299" fmla="*/ 2318 h 2362"/>
                <a:gd name="connsiteX300" fmla="*/ 2318 h 2362"/>
                <a:gd name="connsiteY300" fmla="*/ 2318 h 2362"/>
                <a:gd name="connsiteX301" fmla="*/ 2318 h 2362"/>
                <a:gd name="connsiteY301" fmla="*/ 2318 h 2362"/>
                <a:gd name="connsiteX302" fmla="*/ 2318 h 2362"/>
                <a:gd name="connsiteY302" fmla="*/ 2318 h 2362"/>
                <a:gd name="connsiteX303" fmla="*/ 2318 h 2362"/>
                <a:gd name="connsiteY303" fmla="*/ 2318 h 2362"/>
                <a:gd name="connsiteX304" fmla="*/ 2318 h 2362"/>
                <a:gd name="connsiteY304" fmla="*/ 2318 h 2362"/>
                <a:gd name="connsiteX305" fmla="*/ 2318 h 2362"/>
                <a:gd name="connsiteY305" fmla="*/ 2318 h 2362"/>
                <a:gd name="connsiteX306" fmla="*/ 2318 h 2362"/>
                <a:gd name="connsiteY306" fmla="*/ 2318 h 2362"/>
                <a:gd name="connsiteX307" fmla="*/ 2318 h 2362"/>
                <a:gd name="connsiteY307" fmla="*/ 2318 h 2362"/>
                <a:gd name="connsiteX308" fmla="*/ 2318 h 2362"/>
                <a:gd name="connsiteY308" fmla="*/ 2318 h 2362"/>
                <a:gd name="connsiteX309" fmla="*/ 2318 h 2362"/>
                <a:gd name="connsiteY309" fmla="*/ 2318 h 2362"/>
                <a:gd name="connsiteX310" fmla="*/ 2318 h 2362"/>
                <a:gd name="connsiteY310" fmla="*/ 2318 h 2362"/>
                <a:gd name="connsiteX311" fmla="*/ 2318 h 2362"/>
                <a:gd name="connsiteY311" fmla="*/ 2318 h 2362"/>
                <a:gd name="connsiteX312" fmla="*/ 2318 h 2362"/>
                <a:gd name="connsiteY312" fmla="*/ 2318 h 2362"/>
                <a:gd name="connsiteX313" fmla="*/ 2318 h 2362"/>
                <a:gd name="connsiteY313" fmla="*/ 2318 h 2362"/>
                <a:gd name="connsiteX314" fmla="*/ 2318 h 2362"/>
                <a:gd name="connsiteY314" fmla="*/ 2318 h 2362"/>
                <a:gd name="connsiteX315" fmla="*/ 2318 h 2362"/>
                <a:gd name="connsiteY315" fmla="*/ 2318 h 2362"/>
                <a:gd name="connsiteX316" fmla="*/ 2318 h 2362"/>
                <a:gd name="connsiteY316" fmla="*/ 2318 h 2362"/>
                <a:gd name="connsiteX317" fmla="*/ 2318 h 2362"/>
                <a:gd name="connsiteY317" fmla="*/ 2318 h 2362"/>
                <a:gd name="connsiteX318" fmla="*/ 2318 h 2362"/>
                <a:gd name="connsiteY318" fmla="*/ 2318 h 2362"/>
                <a:gd name="connsiteX319" fmla="*/ 2318 h 2362"/>
                <a:gd name="connsiteY319" fmla="*/ 2318 h 2362"/>
                <a:gd name="connsiteX320" fmla="*/ 2318 h 2362"/>
                <a:gd name="connsiteY320" fmla="*/ 2318 h 2362"/>
                <a:gd name="connsiteX321" fmla="*/ 2318 h 2362"/>
                <a:gd name="connsiteY321" fmla="*/ 2318 h 2362"/>
                <a:gd name="connsiteX322" fmla="*/ 2318 h 2362"/>
                <a:gd name="connsiteY322" fmla="*/ 2318 h 2362"/>
                <a:gd name="connsiteX323" fmla="*/ 2318 h 2362"/>
                <a:gd name="connsiteY323" fmla="*/ 2318 h 2362"/>
                <a:gd name="connsiteX324" fmla="*/ 2318 h 2362"/>
                <a:gd name="connsiteY324" fmla="*/ 2318 h 2362"/>
                <a:gd name="connsiteX325" fmla="*/ 2318 h 2362"/>
                <a:gd name="connsiteY325" fmla="*/ 2318 h 2362"/>
                <a:gd name="connsiteX326" fmla="*/ 2318 h 2362"/>
                <a:gd name="connsiteY326" fmla="*/ 2318 h 2362"/>
                <a:gd name="connsiteX327" fmla="*/ 2318 h 2362"/>
                <a:gd name="connsiteY327" fmla="*/ 2318 h 2362"/>
                <a:gd name="connsiteX328" fmla="*/ 2318 h 2362"/>
                <a:gd name="connsiteY328" fmla="*/ 2318 h 2362"/>
                <a:gd name="connsiteX329" fmla="*/ 2318 h 2362"/>
                <a:gd name="connsiteY329" fmla="*/ 2318 h 2362"/>
                <a:gd name="connsiteX330" fmla="*/ 2318 h 2362"/>
                <a:gd name="connsiteY330" fmla="*/ 2318 h 2362"/>
                <a:gd name="connsiteX331" fmla="*/ 2318 h 2362"/>
                <a:gd name="connsiteY331" fmla="*/ 2318 h 2362"/>
                <a:gd name="connsiteX332" fmla="*/ 2318 h 2362"/>
                <a:gd name="connsiteY332" fmla="*/ 2318 h 2362"/>
                <a:gd name="connsiteX333" fmla="*/ 2318 h 2362"/>
                <a:gd name="connsiteY333" fmla="*/ 2318 h 2362"/>
                <a:gd name="connsiteX334" fmla="*/ 2318 h 2362"/>
                <a:gd name="connsiteY334" fmla="*/ 2318 h 2362"/>
                <a:gd name="connsiteX335" fmla="*/ 2318 h 2362"/>
                <a:gd name="connsiteY335" fmla="*/ 2318 h 2362"/>
                <a:gd name="connsiteX336" fmla="*/ 2318 h 2362"/>
                <a:gd name="connsiteY336" fmla="*/ 2318 h 2362"/>
                <a:gd name="connsiteX337" fmla="*/ 2318 h 2362"/>
                <a:gd name="connsiteY337" fmla="*/ 2318 h 2362"/>
                <a:gd name="connsiteX338" fmla="*/ 2318 h 2362"/>
                <a:gd name="connsiteY338" fmla="*/ 2318 h 2362"/>
                <a:gd name="connsiteX339" fmla="*/ 2318 h 2362"/>
                <a:gd name="connsiteY339" fmla="*/ 2318 h 2362"/>
                <a:gd name="connsiteX340" fmla="*/ 2318 h 2362"/>
                <a:gd name="connsiteY340" fmla="*/ 2318 h 2362"/>
                <a:gd name="connsiteX341" fmla="*/ 2318 h 2362"/>
                <a:gd name="connsiteY341" fmla="*/ 2318 h 2362"/>
                <a:gd name="connsiteX342" fmla="*/ 2318 h 2362"/>
                <a:gd name="connsiteY342" fmla="*/ 2318 h 2362"/>
                <a:gd name="connsiteX343" fmla="*/ 2318 h 2362"/>
                <a:gd name="connsiteY343" fmla="*/ 2318 h 2362"/>
                <a:gd name="connsiteX344" fmla="*/ 2318 h 2362"/>
                <a:gd name="connsiteY344" fmla="*/ 2318 h 2362"/>
                <a:gd name="connsiteX345" fmla="*/ 2318 h 2362"/>
                <a:gd name="connsiteY345" fmla="*/ 2318 h 2362"/>
                <a:gd name="connsiteX346" fmla="*/ 2318 h 2362"/>
                <a:gd name="connsiteY346" fmla="*/ 2318 h 2362"/>
                <a:gd name="connsiteX347" fmla="*/ 2318 h 2362"/>
                <a:gd name="connsiteY347" fmla="*/ 2318 h 2362"/>
                <a:gd name="connsiteX348" fmla="*/ 2318 h 2362"/>
                <a:gd name="connsiteY348" fmla="*/ 2318 h 2362"/>
                <a:gd name="connsiteX349" fmla="*/ 2318 h 2362"/>
                <a:gd name="connsiteY349" fmla="*/ 2318 h 2362"/>
                <a:gd name="connsiteX350" fmla="*/ 2318 h 2362"/>
                <a:gd name="connsiteY350" fmla="*/ 2318 h 2362"/>
                <a:gd name="connsiteX351" fmla="*/ 2318 h 2362"/>
                <a:gd name="connsiteY351" fmla="*/ 2318 h 2362"/>
                <a:gd name="connsiteX352" fmla="*/ 2318 h 2362"/>
                <a:gd name="connsiteY352" fmla="*/ 2318 h 2362"/>
                <a:gd name="connsiteX353" fmla="*/ 2318 h 2362"/>
                <a:gd name="connsiteY353" fmla="*/ 2318 h 2362"/>
                <a:gd name="connsiteX354" fmla="*/ 2318 h 2362"/>
                <a:gd name="connsiteY354" fmla="*/ 2318 h 2362"/>
                <a:gd name="connsiteX355" fmla="*/ 2318 h 2362"/>
                <a:gd name="connsiteY355" fmla="*/ 2318 h 2362"/>
                <a:gd name="connsiteX356" fmla="*/ 2318 h 2362"/>
                <a:gd name="connsiteY356" fmla="*/ 2318 h 2362"/>
                <a:gd name="connsiteX357" fmla="*/ 2318 h 2362"/>
                <a:gd name="connsiteY357" fmla="*/ 2318 h 2362"/>
                <a:gd name="connsiteX358" fmla="*/ 2318 h 2362"/>
                <a:gd name="connsiteY358" fmla="*/ 2318 h 2362"/>
                <a:gd name="connsiteX359" fmla="*/ 2318 h 2362"/>
                <a:gd name="connsiteY359" fmla="*/ 2318 h 2362"/>
                <a:gd name="connsiteX360" fmla="*/ 2318 h 2362"/>
                <a:gd name="connsiteY360" fmla="*/ 2318 h 2362"/>
                <a:gd name="connsiteX361" fmla="*/ 2318 h 2362"/>
                <a:gd name="connsiteY361" fmla="*/ 2318 h 2362"/>
                <a:gd name="connsiteX362" fmla="*/ 2318 h 2362"/>
                <a:gd name="connsiteY362" fmla="*/ 2318 h 2362"/>
                <a:gd name="connsiteX363" fmla="*/ 2318 h 2362"/>
                <a:gd name="connsiteY363" fmla="*/ 2318 h 2362"/>
                <a:gd name="connsiteX364" fmla="*/ 2318 h 2362"/>
                <a:gd name="connsiteY364" fmla="*/ 2318 h 2362"/>
                <a:gd name="connsiteX365" fmla="*/ 2318 h 2362"/>
                <a:gd name="connsiteY365" fmla="*/ 2318 h 2362"/>
                <a:gd name="connsiteX366" fmla="*/ 2318 h 2362"/>
                <a:gd name="connsiteY366" fmla="*/ 2318 h 2362"/>
                <a:gd name="connsiteX367" fmla="*/ 2318 h 2362"/>
                <a:gd name="connsiteY367" fmla="*/ 2318 h 2362"/>
                <a:gd name="connsiteX368" fmla="*/ 2318 h 2362"/>
                <a:gd name="connsiteY368" fmla="*/ 2318 h 2362"/>
                <a:gd name="connsiteX369" fmla="*/ 2318 h 2362"/>
                <a:gd name="connsiteY369" fmla="*/ 2318 h 2362"/>
                <a:gd name="connsiteX370" fmla="*/ 2318 h 2362"/>
                <a:gd name="connsiteY370" fmla="*/ 2318 h 2362"/>
                <a:gd name="connsiteX371" fmla="*/ 2318 h 2362"/>
                <a:gd name="connsiteY371" fmla="*/ 2318 h 2362"/>
                <a:gd name="connsiteX372" fmla="*/ 2318 h 2362"/>
                <a:gd name="connsiteY372" fmla="*/ 2318 h 2362"/>
                <a:gd name="connsiteX373" fmla="*/ 2318 h 2362"/>
                <a:gd name="connsiteY373" fmla="*/ 2318 h 2362"/>
                <a:gd name="connsiteX374" fmla="*/ 2318 h 2362"/>
                <a:gd name="connsiteY374" fmla="*/ 2318 h 2362"/>
                <a:gd name="connsiteX375" fmla="*/ 2318 h 2362"/>
                <a:gd name="connsiteY375" fmla="*/ 2318 h 2362"/>
                <a:gd name="connsiteX376" fmla="*/ 2318 h 2362"/>
                <a:gd name="connsiteY376" fmla="*/ 2318 h 2362"/>
                <a:gd name="connsiteX377" fmla="*/ 2318 h 2362"/>
                <a:gd name="connsiteY377" fmla="*/ 2318 h 2362"/>
                <a:gd name="connsiteX378" fmla="*/ 2318 h 2362"/>
                <a:gd name="connsiteY378" fmla="*/ 2318 h 2362"/>
                <a:gd name="connsiteX379" fmla="*/ 2318 h 2362"/>
                <a:gd name="connsiteY379" fmla="*/ 2318 h 2362"/>
                <a:gd name="connsiteX380" fmla="*/ 2318 h 2362"/>
                <a:gd name="connsiteY380" fmla="*/ 2318 h 2362"/>
                <a:gd name="connsiteX381" fmla="*/ 2318 h 2362"/>
                <a:gd name="connsiteY381" fmla="*/ 2318 h 2362"/>
                <a:gd name="connsiteX382" fmla="*/ 2318 h 2362"/>
                <a:gd name="connsiteY382" fmla="*/ 2318 h 2362"/>
                <a:gd name="connsiteX383" fmla="*/ 2318 h 2362"/>
                <a:gd name="connsiteY383" fmla="*/ 2318 h 2362"/>
                <a:gd name="connsiteX384" fmla="*/ 2318 h 2362"/>
                <a:gd name="connsiteY384" fmla="*/ 2318 h 2362"/>
                <a:gd name="connsiteX385" fmla="*/ 2318 h 2362"/>
                <a:gd name="connsiteY385" fmla="*/ 2318 h 2362"/>
                <a:gd name="connsiteX386" fmla="*/ 2318 h 2362"/>
                <a:gd name="connsiteY386" fmla="*/ 2318 h 2362"/>
                <a:gd name="connsiteX387" fmla="*/ 2318 h 2362"/>
                <a:gd name="connsiteY387" fmla="*/ 2318 h 2362"/>
                <a:gd name="connsiteX388" fmla="*/ 2318 h 2362"/>
                <a:gd name="connsiteY388" fmla="*/ 2318 h 2362"/>
                <a:gd name="connsiteX389" fmla="*/ 2318 h 2362"/>
                <a:gd name="connsiteY389" fmla="*/ 2318 h 2362"/>
                <a:gd name="connsiteX390" fmla="*/ 2318 h 2362"/>
                <a:gd name="connsiteY390" fmla="*/ 2318 h 2362"/>
                <a:gd name="connsiteX391" fmla="*/ 2318 h 2362"/>
                <a:gd name="connsiteY391" fmla="*/ 2318 h 2362"/>
                <a:gd name="connsiteX392" fmla="*/ 2318 h 2362"/>
                <a:gd name="connsiteY392" fmla="*/ 2318 h 2362"/>
                <a:gd name="connsiteX393" fmla="*/ 2318 h 2362"/>
                <a:gd name="connsiteY393" fmla="*/ 2318 h 2362"/>
                <a:gd name="connsiteX394" fmla="*/ 2318 h 2362"/>
                <a:gd name="connsiteY394" fmla="*/ 2318 h 2362"/>
                <a:gd name="connsiteX395" fmla="*/ 2318 h 2362"/>
                <a:gd name="connsiteY395" fmla="*/ 2318 h 2362"/>
                <a:gd name="connsiteX396" fmla="*/ 2318 h 2362"/>
                <a:gd name="connsiteY396" fmla="*/ 2318 h 2362"/>
                <a:gd name="connsiteX397" fmla="*/ 2318 h 2362"/>
                <a:gd name="connsiteY397" fmla="*/ 2318 h 2362"/>
                <a:gd name="connsiteX398" fmla="*/ 2318 h 2362"/>
                <a:gd name="connsiteY398" fmla="*/ 2318 h 2362"/>
                <a:gd name="connsiteX399" fmla="*/ 2318 h 2362"/>
                <a:gd name="connsiteY399" fmla="*/ 2318 h 2362"/>
                <a:gd name="connsiteX400" fmla="*/ 2318 h 2362"/>
                <a:gd name="connsiteY400" fmla="*/ 2318 h 2362"/>
                <a:gd name="connsiteX401" fmla="*/ 2318 h 2362"/>
                <a:gd name="connsiteY401" fmla="*/ 2318 h 2362"/>
                <a:gd name="connsiteX402" fmla="*/ 2318 h 2362"/>
                <a:gd name="connsiteY402" fmla="*/ 2318 h 2362"/>
                <a:gd name="connsiteX403" fmla="*/ 2318 h 2362"/>
                <a:gd name="connsiteY403" fmla="*/ 2318 h 2362"/>
                <a:gd name="connsiteX404" fmla="*/ 2318 h 2362"/>
                <a:gd name="connsiteY404" fmla="*/ 2318 h 2362"/>
                <a:gd name="connsiteX405" fmla="*/ 2318 h 2362"/>
                <a:gd name="connsiteY405" fmla="*/ 2318 h 2362"/>
                <a:gd name="connsiteX406" fmla="*/ 2318 h 2362"/>
                <a:gd name="connsiteY406" fmla="*/ 2318 h 2362"/>
                <a:gd name="connsiteX407" fmla="*/ 2318 h 2362"/>
                <a:gd name="connsiteY407" fmla="*/ 2318 h 2362"/>
                <a:gd name="connsiteX408" fmla="*/ 2318 h 2362"/>
                <a:gd name="connsiteY408" fmla="*/ 2318 h 2362"/>
                <a:gd name="connsiteX409" fmla="*/ 2318 h 2362"/>
                <a:gd name="connsiteY409" fmla="*/ 2318 h 2362"/>
                <a:gd name="connsiteX410" fmla="*/ 2318 h 2362"/>
                <a:gd name="connsiteY410" fmla="*/ 2318 h 2362"/>
                <a:gd name="connsiteX411" fmla="*/ 2318 h 2362"/>
                <a:gd name="connsiteY411" fmla="*/ 2318 h 2362"/>
                <a:gd name="connsiteX412" fmla="*/ 2318 h 2362"/>
                <a:gd name="connsiteY412" fmla="*/ 2318 h 2362"/>
                <a:gd name="connsiteX413" fmla="*/ 2318 h 2362"/>
                <a:gd name="connsiteY413" fmla="*/ 2318 h 2362"/>
                <a:gd name="connsiteX414" fmla="*/ 2318 h 2362"/>
                <a:gd name="connsiteY414" fmla="*/ 2318 h 2362"/>
                <a:gd name="connsiteX415" fmla="*/ 2318 h 2362"/>
                <a:gd name="connsiteY415" fmla="*/ 2318 h 2362"/>
                <a:gd name="connsiteX416" fmla="*/ 2318 h 2362"/>
                <a:gd name="connsiteY416" fmla="*/ 2318 h 2362"/>
                <a:gd name="connsiteX417" fmla="*/ 2318 h 2362"/>
                <a:gd name="connsiteY417" fmla="*/ 2318 h 2362"/>
                <a:gd name="connsiteX418" fmla="*/ 2318 h 2362"/>
                <a:gd name="connsiteY418" fmla="*/ 2318 h 2362"/>
                <a:gd name="connsiteX419" fmla="*/ 2318 h 2362"/>
                <a:gd name="connsiteY419" fmla="*/ 2318 h 2362"/>
                <a:gd name="connsiteX420" fmla="*/ 2318 h 2362"/>
                <a:gd name="connsiteY420" fmla="*/ 2318 h 2362"/>
                <a:gd name="connsiteX421" fmla="*/ 2318 h 2362"/>
                <a:gd name="connsiteY421" fmla="*/ 2318 h 2362"/>
                <a:gd name="connsiteX422" fmla="*/ 2318 h 2362"/>
                <a:gd name="connsiteY422" fmla="*/ 2318 h 2362"/>
                <a:gd name="connsiteX423" fmla="*/ 2318 h 2362"/>
                <a:gd name="connsiteY423" fmla="*/ 2318 h 2362"/>
                <a:gd name="connsiteX424" fmla="*/ 2318 h 2362"/>
                <a:gd name="connsiteY424" fmla="*/ 2318 h 2362"/>
                <a:gd name="connsiteX425" fmla="*/ 2318 h 2362"/>
                <a:gd name="connsiteY425" fmla="*/ 2318 h 2362"/>
                <a:gd name="connsiteX426" fmla="*/ 2318 h 2362"/>
                <a:gd name="connsiteY426" fmla="*/ 2318 h 2362"/>
                <a:gd name="connsiteX427" fmla="*/ 2318 h 2362"/>
                <a:gd name="connsiteY427" fmla="*/ 2318 h 2362"/>
                <a:gd name="connsiteX428" fmla="*/ 2318 h 2362"/>
                <a:gd name="connsiteY428" fmla="*/ 2318 h 2362"/>
                <a:gd name="connsiteX429" fmla="*/ 2318 h 2362"/>
                <a:gd name="connsiteY429" fmla="*/ 2318 h 2362"/>
                <a:gd name="connsiteX430" fmla="*/ 2318 h 2362"/>
                <a:gd name="connsiteY430" fmla="*/ 2318 h 2362"/>
                <a:gd name="connsiteX431" fmla="*/ 2318 h 2362"/>
                <a:gd name="connsiteY431" fmla="*/ 2318 h 2362"/>
                <a:gd name="connsiteX432" fmla="*/ 2318 h 2362"/>
                <a:gd name="connsiteY432" fmla="*/ 2318 h 2362"/>
                <a:gd name="connsiteX433" fmla="*/ 2318 h 2362"/>
                <a:gd name="connsiteY433" fmla="*/ 2318 h 2362"/>
                <a:gd name="connsiteX434" fmla="*/ 2318 h 2362"/>
                <a:gd name="connsiteY434" fmla="*/ 2318 h 2362"/>
                <a:gd name="connsiteX435" fmla="*/ 2318 h 2362"/>
                <a:gd name="connsiteY435" fmla="*/ 2318 h 2362"/>
                <a:gd name="connsiteX436" fmla="*/ 2318 h 2362"/>
                <a:gd name="connsiteY436" fmla="*/ 2318 h 2362"/>
                <a:gd name="connsiteX437" fmla="*/ 2318 h 2362"/>
                <a:gd name="connsiteY437" fmla="*/ 2318 h 2362"/>
                <a:gd name="connsiteX438" fmla="*/ 2318 h 2362"/>
                <a:gd name="connsiteY438" fmla="*/ 2318 h 2362"/>
                <a:gd name="connsiteX439" fmla="*/ 2318 h 2362"/>
                <a:gd name="connsiteY439" fmla="*/ 2318 h 2362"/>
                <a:gd name="connsiteX440" fmla="*/ 2318 h 2362"/>
                <a:gd name="connsiteY440" fmla="*/ 2318 h 2362"/>
                <a:gd name="connsiteX441" fmla="*/ 2318 h 2362"/>
                <a:gd name="connsiteY441" fmla="*/ 2318 h 2362"/>
                <a:gd name="connsiteX442" fmla="*/ 2318 h 2362"/>
                <a:gd name="connsiteY442" fmla="*/ 2318 h 2362"/>
                <a:gd name="connsiteX443" fmla="*/ 2318 h 2362"/>
                <a:gd name="connsiteY443" fmla="*/ 2318 h 2362"/>
                <a:gd name="connsiteX444" fmla="*/ 2318 h 2362"/>
                <a:gd name="connsiteY444" fmla="*/ 2318 h 2362"/>
                <a:gd name="connsiteX445" fmla="*/ 2318 h 2362"/>
                <a:gd name="connsiteY445" fmla="*/ 2318 h 2362"/>
                <a:gd name="connsiteX446" fmla="*/ 2318 h 2362"/>
                <a:gd name="connsiteY446" fmla="*/ 2318 h 2362"/>
                <a:gd name="connsiteX447" fmla="*/ 2318 h 2362"/>
                <a:gd name="connsiteY447" fmla="*/ 2318 h 2362"/>
                <a:gd name="connsiteX448" fmla="*/ 2318 h 2362"/>
                <a:gd name="connsiteY448" fmla="*/ 2318 h 2362"/>
                <a:gd name="connsiteX449" fmla="*/ 2318 h 2362"/>
                <a:gd name="connsiteY449" fmla="*/ 2318 h 2362"/>
                <a:gd name="connsiteX450" fmla="*/ 2318 h 2362"/>
                <a:gd name="connsiteY450" fmla="*/ 2318 h 2362"/>
                <a:gd name="connsiteX451" fmla="*/ 2318 h 2362"/>
                <a:gd name="connsiteY451" fmla="*/ 2318 h 2362"/>
                <a:gd name="connsiteX452" fmla="*/ 2318 h 2362"/>
                <a:gd name="connsiteY452" fmla="*/ 2318 h 2362"/>
                <a:gd name="connsiteX453" fmla="*/ 2318 h 2362"/>
                <a:gd name="connsiteY453" fmla="*/ 2318 h 2362"/>
                <a:gd name="connsiteX454" fmla="*/ 2318 h 2362"/>
                <a:gd name="connsiteY454" fmla="*/ 2318 h 2362"/>
                <a:gd name="connsiteX455" fmla="*/ 2318 h 2362"/>
                <a:gd name="connsiteY455" fmla="*/ 2318 h 2362"/>
                <a:gd name="connsiteX456" fmla="*/ 2318 h 2362"/>
                <a:gd name="connsiteY456" fmla="*/ 2318 h 2362"/>
                <a:gd name="connsiteX457" fmla="*/ 2318 h 2362"/>
                <a:gd name="connsiteY457" fmla="*/ 2318 h 2362"/>
                <a:gd name="connsiteX458" fmla="*/ 2318 h 2362"/>
                <a:gd name="connsiteY458" fmla="*/ 2318 h 2362"/>
                <a:gd name="connsiteX459" fmla="*/ 2318 h 2362"/>
                <a:gd name="connsiteY459" fmla="*/ 2318 h 2362"/>
                <a:gd name="connsiteX460" fmla="*/ 2318 h 2362"/>
                <a:gd name="connsiteY460" fmla="*/ 2318 h 2362"/>
                <a:gd name="connsiteX461" fmla="*/ 2318 h 2362"/>
                <a:gd name="connsiteY461" fmla="*/ 2318 h 2362"/>
                <a:gd name="connsiteX462" fmla="*/ 2318 h 2362"/>
                <a:gd name="connsiteY462" fmla="*/ 2318 h 2362"/>
                <a:gd name="connsiteX463" fmla="*/ 2318 h 2362"/>
                <a:gd name="connsiteY463" fmla="*/ 2318 h 2362"/>
                <a:gd name="connsiteX464" fmla="*/ 2318 h 2362"/>
                <a:gd name="connsiteY464" fmla="*/ 2318 h 2362"/>
                <a:gd name="connsiteX465" fmla="*/ 2318 h 2362"/>
                <a:gd name="connsiteY465" fmla="*/ 2318 h 2362"/>
                <a:gd name="connsiteX466" fmla="*/ 2318 h 2362"/>
                <a:gd name="connsiteY466" fmla="*/ 2318 h 2362"/>
                <a:gd name="connsiteX467" fmla="*/ 2318 h 2362"/>
                <a:gd name="connsiteY467" fmla="*/ 2318 h 2362"/>
                <a:gd name="connsiteX468" fmla="*/ 2318 h 2362"/>
                <a:gd name="connsiteY468" fmla="*/ 2318 h 2362"/>
                <a:gd name="connsiteX469" fmla="*/ 2318 h 2362"/>
                <a:gd name="connsiteY469" fmla="*/ 2318 h 2362"/>
                <a:gd name="connsiteX470" fmla="*/ 2318 h 2362"/>
                <a:gd name="connsiteY470" fmla="*/ 2318 h 2362"/>
                <a:gd name="connsiteX471" fmla="*/ 2318 h 2362"/>
                <a:gd name="connsiteY471" fmla="*/ 2318 h 2362"/>
                <a:gd name="connsiteX472" fmla="*/ 2318 h 2362"/>
                <a:gd name="connsiteY472" fmla="*/ 2318 h 2362"/>
                <a:gd name="connsiteX473" fmla="*/ 2318 h 2362"/>
                <a:gd name="connsiteY473" fmla="*/ 2318 h 2362"/>
                <a:gd name="connsiteX474" fmla="*/ 2318 h 2362"/>
                <a:gd name="connsiteY474" fmla="*/ 2318 h 2362"/>
                <a:gd name="connsiteX475" fmla="*/ 2318 h 2362"/>
                <a:gd name="connsiteY475" fmla="*/ 2318 h 2362"/>
                <a:gd name="connsiteX476" fmla="*/ 2318 h 2362"/>
                <a:gd name="connsiteY476" fmla="*/ 2318 h 2362"/>
                <a:gd name="connsiteX477" fmla="*/ 2318 h 2362"/>
                <a:gd name="connsiteY477" fmla="*/ 2318 h 2362"/>
                <a:gd name="connsiteX478" fmla="*/ 2318 h 2362"/>
                <a:gd name="connsiteY478" fmla="*/ 2318 h 2362"/>
                <a:gd name="connsiteX479" fmla="*/ 2318 h 2362"/>
                <a:gd name="connsiteY479" fmla="*/ 2318 h 2362"/>
                <a:gd name="connsiteX480" fmla="*/ 2318 h 2362"/>
                <a:gd name="connsiteY480" fmla="*/ 2318 h 2362"/>
                <a:gd name="connsiteX481" fmla="*/ 2318 h 2362"/>
                <a:gd name="connsiteY481" fmla="*/ 2318 h 2362"/>
                <a:gd name="connsiteX482" fmla="*/ 2318 h 2362"/>
                <a:gd name="connsiteY482" fmla="*/ 2318 h 2362"/>
                <a:gd name="connsiteX483" fmla="*/ 2318 h 2362"/>
                <a:gd name="connsiteY483" fmla="*/ 2318 h 2362"/>
                <a:gd name="connsiteX484" fmla="*/ 2318 h 2362"/>
                <a:gd name="connsiteY484" fmla="*/ 2318 h 2362"/>
                <a:gd name="connsiteX485" fmla="*/ 2318 h 2362"/>
                <a:gd name="connsiteY485" fmla="*/ 2318 h 2362"/>
                <a:gd name="connsiteX486" fmla="*/ 2318 h 2362"/>
                <a:gd name="connsiteY486" fmla="*/ 2318 h 2362"/>
                <a:gd name="connsiteX487" fmla="*/ 2318 h 2362"/>
                <a:gd name="connsiteY487" fmla="*/ 2318 h 2362"/>
                <a:gd name="connsiteX488" fmla="*/ 2318 h 2362"/>
                <a:gd name="connsiteY488" fmla="*/ 2318 h 2362"/>
                <a:gd name="connsiteX489" fmla="*/ 2318 h 2362"/>
                <a:gd name="connsiteY489" fmla="*/ 2318 h 2362"/>
                <a:gd name="connsiteX490" fmla="*/ 2318 h 2362"/>
                <a:gd name="connsiteY490" fmla="*/ 2318 h 2362"/>
                <a:gd name="connsiteX491" fmla="*/ 2318 h 2362"/>
                <a:gd name="connsiteY491" fmla="*/ 2318 h 2362"/>
                <a:gd name="connsiteX492" fmla="*/ 2318 h 2362"/>
                <a:gd name="connsiteY492" fmla="*/ 2318 h 2362"/>
                <a:gd name="connsiteX493" fmla="*/ 2318 h 2362"/>
                <a:gd name="connsiteY493" fmla="*/ 2318 h 2362"/>
                <a:gd name="connsiteX494" fmla="*/ 2318 h 2362"/>
                <a:gd name="connsiteY494" fmla="*/ 2318 h 2362"/>
                <a:gd name="connsiteX495" fmla="*/ 2318 h 2362"/>
                <a:gd name="connsiteY495" fmla="*/ 2318 h 2362"/>
                <a:gd name="connsiteX496" fmla="*/ 2318 h 2362"/>
                <a:gd name="connsiteY496" fmla="*/ 2318 h 2362"/>
                <a:gd name="connsiteX497" fmla="*/ 2318 h 2362"/>
                <a:gd name="connsiteY497" fmla="*/ 2318 h 2362"/>
                <a:gd name="connsiteX498" fmla="*/ 2318 h 2362"/>
                <a:gd name="connsiteY498" fmla="*/ 2318 h 2362"/>
                <a:gd name="connsiteX499" fmla="*/ 2318 h 2362"/>
                <a:gd name="connsiteY499" fmla="*/ 2318 h 2362"/>
                <a:gd name="connsiteX500" fmla="*/ 2318 h 2362"/>
                <a:gd name="connsiteY500" fmla="*/ 2318 h 2362"/>
                <a:gd name="connsiteX501" fmla="*/ 2318 h 2362"/>
                <a:gd name="connsiteY501" fmla="*/ 2318 h 2362"/>
                <a:gd name="connsiteX502" fmla="*/ 2318 h 2362"/>
                <a:gd name="connsiteY502" fmla="*/ 2318 h 2362"/>
                <a:gd name="connsiteX503" fmla="*/ 2318 h 2362"/>
                <a:gd name="connsiteY503" fmla="*/ 2318 h 2362"/>
                <a:gd name="connsiteX504" fmla="*/ 2318 h 2362"/>
                <a:gd name="connsiteY504" fmla="*/ 2318 h 2362"/>
                <a:gd name="connsiteX505" fmla="*/ 2318 h 2362"/>
                <a:gd name="connsiteY505" fmla="*/ 2318 h 2362"/>
                <a:gd name="connsiteX506" fmla="*/ 2318 h 2362"/>
                <a:gd name="connsiteY506" fmla="*/ 2318 h 2362"/>
                <a:gd name="connsiteX507" fmla="*/ 2318 h 2362"/>
                <a:gd name="connsiteY507" fmla="*/ 2318 h 2362"/>
                <a:gd name="connsiteX508" fmla="*/ 2318 h 2362"/>
                <a:gd name="connsiteY508" fmla="*/ 2318 h 2362"/>
                <a:gd name="connsiteX509" fmla="*/ 2318 h 2362"/>
                <a:gd name="connsiteY509" fmla="*/ 2318 h 2362"/>
                <a:gd name="connsiteX510" fmla="*/ 2318 h 2362"/>
                <a:gd name="connsiteY510" fmla="*/ 2318 h 2362"/>
                <a:gd name="connsiteX511" fmla="*/ 2318 h 2362"/>
                <a:gd name="connsiteY511" fmla="*/ 2318 h 2362"/>
                <a:gd name="connsiteX512" fmla="*/ 2318 h 2362"/>
                <a:gd name="connsiteY512" fmla="*/ 2318 h 2362"/>
                <a:gd name="connsiteX513" fmla="*/ 2318 h 2362"/>
                <a:gd name="connsiteY513" fmla="*/ 2318 h 2362"/>
                <a:gd name="connsiteX514" fmla="*/ 2318 h 2362"/>
                <a:gd name="connsiteY514" fmla="*/ 2318 h 2362"/>
                <a:gd name="connsiteX515" fmla="*/ 2318 h 2362"/>
                <a:gd name="connsiteY515" fmla="*/ 2318 h 2362"/>
                <a:gd name="connsiteX516" fmla="*/ 2318 h 2362"/>
                <a:gd name="connsiteY516" fmla="*/ 2318 h 2362"/>
                <a:gd name="connsiteX517" fmla="*/ 2318 h 2362"/>
                <a:gd name="connsiteY517" fmla="*/ 2318 h 2362"/>
                <a:gd name="connsiteX518" fmla="*/ 2318 h 2362"/>
                <a:gd name="connsiteY518" fmla="*/ 2318 h 2362"/>
                <a:gd name="connsiteX519" fmla="*/ 2318 h 2362"/>
                <a:gd name="connsiteY519" fmla="*/ 2318 h 2362"/>
                <a:gd name="connsiteX520" fmla="*/ 2318 h 2362"/>
                <a:gd name="connsiteY520" fmla="*/ 2318 h 2362"/>
                <a:gd name="connsiteX521" fmla="*/ 2318 h 2362"/>
                <a:gd name="connsiteY521" fmla="*/ 2318 h 2362"/>
                <a:gd name="connsiteX522" fmla="*/ 2318 h 2362"/>
                <a:gd name="connsiteY522" fmla="*/ 2318 h 2362"/>
                <a:gd name="connsiteX523" fmla="*/ 2318 h 2362"/>
                <a:gd name="connsiteY523" fmla="*/ 2318 h 2362"/>
                <a:gd name="connsiteX524" fmla="*/ 2318 h 2362"/>
                <a:gd name="connsiteY524" fmla="*/ 2318 h 2362"/>
                <a:gd name="connsiteX525" fmla="*/ 2318 h 2362"/>
                <a:gd name="connsiteY525" fmla="*/ 2318 h 2362"/>
                <a:gd name="connsiteX526" fmla="*/ 2318 h 2362"/>
                <a:gd name="connsiteY526" fmla="*/ 2318 h 2362"/>
                <a:gd name="connsiteX527" fmla="*/ 2318 h 2362"/>
                <a:gd name="connsiteY527" fmla="*/ 2318 h 2362"/>
                <a:gd name="connsiteX528" fmla="*/ 2318 h 2362"/>
                <a:gd name="connsiteY528" fmla="*/ 2318 h 2362"/>
                <a:gd name="connsiteX529" fmla="*/ 2318 h 2362"/>
                <a:gd name="connsiteY529" fmla="*/ 2318 h 2362"/>
                <a:gd name="connsiteX530" fmla="*/ 2318 h 2362"/>
                <a:gd name="connsiteY530" fmla="*/ 2318 h 2362"/>
                <a:gd name="connsiteX531" fmla="*/ 2318 h 2362"/>
                <a:gd name="connsiteY531" fmla="*/ 2318 h 2362"/>
                <a:gd name="connsiteX532" fmla="*/ 2318 h 2362"/>
                <a:gd name="connsiteY532" fmla="*/ 2318 h 2362"/>
                <a:gd name="connsiteX533" fmla="*/ 2318 h 2362"/>
                <a:gd name="connsiteY533" fmla="*/ 2318 h 2362"/>
                <a:gd name="connsiteX534" fmla="*/ 2318 h 2362"/>
                <a:gd name="connsiteY534" fmla="*/ 2318 h 2362"/>
                <a:gd name="connsiteX535" fmla="*/ 2318 h 2362"/>
                <a:gd name="connsiteY535" fmla="*/ 2318 h 2362"/>
                <a:gd name="connsiteX536" fmla="*/ 2318 h 2362"/>
                <a:gd name="connsiteY536" fmla="*/ 2318 h 2362"/>
                <a:gd name="connsiteX537" fmla="*/ 2318 h 2362"/>
                <a:gd name="connsiteY537" fmla="*/ 2318 h 2362"/>
                <a:gd name="connsiteX538" fmla="*/ 2318 h 2362"/>
                <a:gd name="connsiteY538" fmla="*/ 2318 h 2362"/>
                <a:gd name="connsiteX539" fmla="*/ 2318 h 2362"/>
                <a:gd name="connsiteY539" fmla="*/ 2318 h 2362"/>
                <a:gd name="connsiteX540" fmla="*/ 2318 h 2362"/>
                <a:gd name="connsiteY540" fmla="*/ 2318 h 2362"/>
                <a:gd name="connsiteX541" fmla="*/ 2318 h 2362"/>
                <a:gd name="connsiteY541" fmla="*/ 2318 h 2362"/>
                <a:gd name="connsiteX542" fmla="*/ 2318 h 2362"/>
                <a:gd name="connsiteY542" fmla="*/ 2318 h 2362"/>
                <a:gd name="connsiteX543" fmla="*/ 2318 h 2362"/>
                <a:gd name="connsiteY543" fmla="*/ 2318 h 2362"/>
                <a:gd name="connsiteX544" fmla="*/ 2318 h 2362"/>
                <a:gd name="connsiteY544" fmla="*/ 2318 h 2362"/>
                <a:gd name="connsiteX545" fmla="*/ 2318 h 2362"/>
                <a:gd name="connsiteY545" fmla="*/ 2318 h 2362"/>
                <a:gd name="connsiteX546" fmla="*/ 2318 h 2362"/>
                <a:gd name="connsiteY546" fmla="*/ 2318 h 2362"/>
                <a:gd name="connsiteX547" fmla="*/ 2318 h 2362"/>
                <a:gd name="connsiteY547" fmla="*/ 2318 h 2362"/>
                <a:gd name="connsiteX548" fmla="*/ 2318 h 2362"/>
                <a:gd name="connsiteY548" fmla="*/ 2318 h 2362"/>
                <a:gd name="connsiteX549" fmla="*/ 2318 h 2362"/>
                <a:gd name="connsiteY549" fmla="*/ 2318 h 2362"/>
                <a:gd name="connsiteX550" fmla="*/ 2318 h 2362"/>
                <a:gd name="connsiteY550" fmla="*/ 2318 h 2362"/>
                <a:gd name="connsiteX551" fmla="*/ 2318 h 2362"/>
                <a:gd name="connsiteY551" fmla="*/ 2318 h 2362"/>
                <a:gd name="connsiteX552" fmla="*/ 2318 h 2362"/>
                <a:gd name="connsiteY552" fmla="*/ 2318 h 2362"/>
                <a:gd name="connsiteX553" fmla="*/ 2318 h 2362"/>
                <a:gd name="connsiteY553" fmla="*/ 2318 h 2362"/>
                <a:gd name="connsiteX554" fmla="*/ 2318 h 2362"/>
                <a:gd name="connsiteY554" fmla="*/ 2318 h 2362"/>
                <a:gd name="connsiteX555" fmla="*/ 2318 h 2362"/>
                <a:gd name="connsiteY555" fmla="*/ 2318 h 2362"/>
                <a:gd name="connsiteX556" fmla="*/ 2318 h 2362"/>
                <a:gd name="connsiteY556" fmla="*/ 2318 h 2362"/>
                <a:gd name="connsiteX557" fmla="*/ 2318 h 2362"/>
                <a:gd name="connsiteY557" fmla="*/ 2318 h 2362"/>
                <a:gd name="connsiteX558" fmla="*/ 2318 h 2362"/>
                <a:gd name="connsiteY558" fmla="*/ 2318 h 2362"/>
                <a:gd name="connsiteX559" fmla="*/ 2318 h 2362"/>
                <a:gd name="connsiteY559" fmla="*/ 2318 h 2362"/>
                <a:gd name="connsiteX560" fmla="*/ 2318 h 2362"/>
                <a:gd name="connsiteY560" fmla="*/ 2318 h 2362"/>
                <a:gd name="connsiteX561" fmla="*/ 2318 h 2362"/>
                <a:gd name="connsiteY561" fmla="*/ 2318 h 2362"/>
                <a:gd name="connsiteX562" fmla="*/ 2318 h 2362"/>
                <a:gd name="connsiteY562" fmla="*/ 2318 h 2362"/>
                <a:gd name="connsiteX563" fmla="*/ 2318 h 2362"/>
                <a:gd name="connsiteY563" fmla="*/ 2318 h 2362"/>
                <a:gd name="connsiteX564" fmla="*/ 2318 h 2362"/>
                <a:gd name="connsiteY564" fmla="*/ 2318 h 2362"/>
                <a:gd name="connsiteX565" fmla="*/ 2318 h 2362"/>
                <a:gd name="connsiteY565" fmla="*/ 2318 h 2362"/>
                <a:gd name="connsiteX566" fmla="*/ 2318 h 2362"/>
                <a:gd name="connsiteY566" fmla="*/ 2318 h 2362"/>
                <a:gd name="connsiteX567" fmla="*/ 2318 h 2362"/>
                <a:gd name="connsiteY567" fmla="*/ 2318 h 2362"/>
                <a:gd name="connsiteX568" fmla="*/ 2318 h 2362"/>
                <a:gd name="connsiteY568" fmla="*/ 2318 h 2362"/>
                <a:gd name="connsiteX569" fmla="*/ 2318 h 2362"/>
                <a:gd name="connsiteY569" fmla="*/ 2318 h 2362"/>
                <a:gd name="connsiteX570" fmla="*/ 2318 h 2362"/>
                <a:gd name="connsiteY570" fmla="*/ 2318 h 2362"/>
                <a:gd name="connsiteX571" fmla="*/ 2318 h 2362"/>
                <a:gd name="connsiteY571" fmla="*/ 2318 h 2362"/>
                <a:gd name="connsiteX572" fmla="*/ 2318 h 2362"/>
                <a:gd name="connsiteY572" fmla="*/ 2318 h 2362"/>
                <a:gd name="connsiteX573" fmla="*/ 2318 h 2362"/>
                <a:gd name="connsiteY573" fmla="*/ 2318 h 2362"/>
                <a:gd name="connsiteX574" fmla="*/ 2318 h 2362"/>
                <a:gd name="connsiteY574" fmla="*/ 2318 h 2362"/>
                <a:gd name="connsiteX575" fmla="*/ 2318 h 2362"/>
                <a:gd name="connsiteY575" fmla="*/ 2318 h 2362"/>
                <a:gd name="connsiteX576" fmla="*/ 2318 h 2362"/>
                <a:gd name="connsiteY576" fmla="*/ 2318 h 2362"/>
                <a:gd name="connsiteX577" fmla="*/ 2318 h 2362"/>
                <a:gd name="connsiteY577" fmla="*/ 2318 h 2362"/>
                <a:gd name="connsiteX578" fmla="*/ 2318 h 2362"/>
                <a:gd name="connsiteY578" fmla="*/ 2318 h 2362"/>
                <a:gd name="connsiteX579" fmla="*/ 2318 h 2362"/>
                <a:gd name="connsiteY579" fmla="*/ 2318 h 2362"/>
                <a:gd name="connsiteX580" fmla="*/ 2318 h 2362"/>
                <a:gd name="connsiteY580" fmla="*/ 2318 h 2362"/>
                <a:gd name="connsiteX581" fmla="*/ 2318 h 2362"/>
                <a:gd name="connsiteY581" fmla="*/ 2318 h 2362"/>
                <a:gd name="connsiteX582" fmla="*/ 2318 h 2362"/>
                <a:gd name="connsiteY582" fmla="*/ 2318 h 2362"/>
                <a:gd name="connsiteX583" fmla="*/ 2318 h 2362"/>
                <a:gd name="connsiteY583" fmla="*/ 2318 h 2362"/>
                <a:gd name="connsiteX584" fmla="*/ 2318 h 2362"/>
                <a:gd name="connsiteY584" fmla="*/ 2318 h 2362"/>
                <a:gd name="connsiteX585" fmla="*/ 2318 h 2362"/>
                <a:gd name="connsiteY585" fmla="*/ 2318 h 2362"/>
                <a:gd name="connsiteX586" fmla="*/ 2318 h 2362"/>
                <a:gd name="connsiteY586" fmla="*/ 2318 h 2362"/>
                <a:gd name="connsiteX587" fmla="*/ 2318 h 2362"/>
                <a:gd name="connsiteY587" fmla="*/ 2318 h 2362"/>
                <a:gd name="connsiteX588" fmla="*/ 2318 h 2362"/>
                <a:gd name="connsiteY588" fmla="*/ 2318 h 2362"/>
                <a:gd name="connsiteX589" fmla="*/ 2318 h 2362"/>
                <a:gd name="connsiteY589" fmla="*/ 2318 h 2362"/>
                <a:gd name="connsiteX590" fmla="*/ 2318 h 2362"/>
                <a:gd name="connsiteY590" fmla="*/ 2318 h 2362"/>
                <a:gd name="connsiteX591" fmla="*/ 2318 h 2362"/>
                <a:gd name="connsiteY591" fmla="*/ 2318 h 2362"/>
                <a:gd name="connsiteX592" fmla="*/ 2318 h 2362"/>
                <a:gd name="connsiteY592" fmla="*/ 2318 h 2362"/>
                <a:gd name="connsiteX593" fmla="*/ 2318 h 2362"/>
                <a:gd name="connsiteY593" fmla="*/ 2318 h 2362"/>
                <a:gd name="connsiteX594" fmla="*/ 2318 h 2362"/>
                <a:gd name="connsiteY594" fmla="*/ 2318 h 2362"/>
                <a:gd name="connsiteX595" fmla="*/ 2318 h 2362"/>
                <a:gd name="connsiteY595" fmla="*/ 2318 h 2362"/>
                <a:gd name="connsiteX596" fmla="*/ 2318 h 2362"/>
                <a:gd name="connsiteY596" fmla="*/ 2318 h 2362"/>
                <a:gd name="connsiteX597" fmla="*/ 2318 h 2362"/>
                <a:gd name="connsiteY597" fmla="*/ 2318 h 2362"/>
                <a:gd name="connsiteX598" fmla="*/ 2318 h 2362"/>
                <a:gd name="connsiteY598" fmla="*/ 2318 h 2362"/>
                <a:gd name="connsiteX599" fmla="*/ 2318 h 2362"/>
                <a:gd name="connsiteY599" fmla="*/ 2318 h 2362"/>
                <a:gd name="connsiteX600" fmla="*/ 2318 h 2362"/>
                <a:gd name="connsiteY600" fmla="*/ 2318 h 2362"/>
                <a:gd name="connsiteX601" fmla="*/ 2318 h 2362"/>
                <a:gd name="connsiteY601" fmla="*/ 2318 h 2362"/>
                <a:gd name="connsiteX602" fmla="*/ 2318 h 2362"/>
                <a:gd name="connsiteY602" fmla="*/ 2318 h 2362"/>
                <a:gd name="connsiteX603" fmla="*/ 2318 h 2362"/>
                <a:gd name="connsiteY603" fmla="*/ 2318 h 2362"/>
                <a:gd name="connsiteX604" fmla="*/ 2318 h 2362"/>
                <a:gd name="connsiteY604" fmla="*/ 2318 h 2362"/>
                <a:gd name="connsiteX605" fmla="*/ 2318 h 2362"/>
                <a:gd name="connsiteY605" fmla="*/ 2318 h 2362"/>
                <a:gd name="connsiteX606" fmla="*/ 2318 h 2362"/>
                <a:gd name="connsiteY606" fmla="*/ 2318 h 2362"/>
                <a:gd name="connsiteX607" fmla="*/ 2318 h 2362"/>
                <a:gd name="connsiteY607" fmla="*/ 2318 h 2362"/>
                <a:gd name="connsiteX608" fmla="*/ 2318 h 2362"/>
                <a:gd name="connsiteY608" fmla="*/ 2318 h 2362"/>
                <a:gd name="connsiteX609" fmla="*/ 2318 h 2362"/>
                <a:gd name="connsiteY609" fmla="*/ 2318 h 2362"/>
                <a:gd name="connsiteX610" fmla="*/ 2318 h 2362"/>
                <a:gd name="connsiteY610" fmla="*/ 2318 h 2362"/>
                <a:gd name="connsiteX611" fmla="*/ 2318 h 2362"/>
                <a:gd name="connsiteY611" fmla="*/ 2318 h 2362"/>
                <a:gd name="connsiteX612" fmla="*/ 2318 h 2362"/>
                <a:gd name="connsiteY612" fmla="*/ 2318 h 2362"/>
                <a:gd name="connsiteX613" fmla="*/ 2318 h 2362"/>
                <a:gd name="connsiteY613" fmla="*/ 2318 h 2362"/>
                <a:gd name="connsiteX614" fmla="*/ 2318 h 2362"/>
                <a:gd name="connsiteY614" fmla="*/ 2318 h 2362"/>
                <a:gd name="connsiteX615" fmla="*/ 2318 h 2362"/>
                <a:gd name="connsiteY615" fmla="*/ 2318 h 2362"/>
                <a:gd name="connsiteX616" fmla="*/ 2318 h 2362"/>
                <a:gd name="connsiteY616" fmla="*/ 2318 h 2362"/>
                <a:gd name="connsiteX617" fmla="*/ 2318 h 2362"/>
                <a:gd name="connsiteY617" fmla="*/ 2318 h 2362"/>
                <a:gd name="connsiteX618" fmla="*/ 2318 h 2362"/>
                <a:gd name="connsiteY618" fmla="*/ 2318 h 2362"/>
                <a:gd name="connsiteX619" fmla="*/ 2318 h 2362"/>
                <a:gd name="connsiteY619" fmla="*/ 2318 h 2362"/>
                <a:gd name="connsiteX620" fmla="*/ 2318 h 2362"/>
                <a:gd name="connsiteY620" fmla="*/ 2318 h 2362"/>
                <a:gd name="connsiteX621" fmla="*/ 2318 h 2362"/>
                <a:gd name="connsiteY621" fmla="*/ 2318 h 2362"/>
                <a:gd name="connsiteX622" fmla="*/ 2318 h 2362"/>
                <a:gd name="connsiteY622" fmla="*/ 2318 h 2362"/>
                <a:gd name="connsiteX623" fmla="*/ 2318 h 2362"/>
                <a:gd name="connsiteY623" fmla="*/ 2318 h 2362"/>
                <a:gd name="connsiteX624" fmla="*/ 2318 h 2362"/>
                <a:gd name="connsiteY624" fmla="*/ 2318 h 2362"/>
                <a:gd name="connsiteX625" fmla="*/ 2318 h 2362"/>
                <a:gd name="connsiteY625" fmla="*/ 2318 h 2362"/>
                <a:gd name="connsiteX626" fmla="*/ 2318 h 2362"/>
                <a:gd name="connsiteY626" fmla="*/ 2318 h 2362"/>
                <a:gd name="connsiteX627" fmla="*/ 2318 h 2362"/>
                <a:gd name="connsiteY627" fmla="*/ 2318 h 2362"/>
                <a:gd name="connsiteX628" fmla="*/ 2318 h 2362"/>
                <a:gd name="connsiteY628" fmla="*/ 2318 h 2362"/>
                <a:gd name="connsiteX629" fmla="*/ 2318 h 2362"/>
                <a:gd name="connsiteY629" fmla="*/ 2318 h 2362"/>
                <a:gd name="connsiteX630" fmla="*/ 2318 h 2362"/>
                <a:gd name="connsiteY630" fmla="*/ 2318 h 2362"/>
                <a:gd name="connsiteX631" fmla="*/ 2318 h 2362"/>
                <a:gd name="connsiteY631" fmla="*/ 2318 h 2362"/>
                <a:gd name="connsiteX632" fmla="*/ 2318 h 2362"/>
                <a:gd name="connsiteY632" fmla="*/ 2318 h 2362"/>
                <a:gd name="connsiteX633" fmla="*/ 2318 h 2362"/>
                <a:gd name="connsiteY633" fmla="*/ 2318 h 2362"/>
                <a:gd name="connsiteX634" fmla="*/ 2318 h 2362"/>
                <a:gd name="connsiteY634" fmla="*/ 2318 h 2362"/>
                <a:gd name="connsiteX635" fmla="*/ 2318 h 2362"/>
                <a:gd name="connsiteY635" fmla="*/ 2318 h 2362"/>
                <a:gd name="connsiteX636" fmla="*/ 2318 h 2362"/>
                <a:gd name="connsiteY636" fmla="*/ 2318 h 2362"/>
                <a:gd name="connsiteX637" fmla="*/ 2318 h 2362"/>
                <a:gd name="connsiteY637" fmla="*/ 2318 h 2362"/>
                <a:gd name="connsiteX638" fmla="*/ 2318 h 2362"/>
                <a:gd name="connsiteY638" fmla="*/ 2318 h 2362"/>
                <a:gd name="connsiteX639" fmla="*/ 2318 h 2362"/>
                <a:gd name="connsiteY639" fmla="*/ 2318 h 2362"/>
                <a:gd name="connsiteX640" fmla="*/ 2318 h 2362"/>
                <a:gd name="connsiteY640" fmla="*/ 2318 h 2362"/>
                <a:gd name="connsiteX641" fmla="*/ 2318 h 2362"/>
                <a:gd name="connsiteY641" fmla="*/ 2318 h 2362"/>
                <a:gd name="connsiteX642" fmla="*/ 2318 h 2362"/>
                <a:gd name="connsiteY642" fmla="*/ 2318 h 2362"/>
                <a:gd name="connsiteX643" fmla="*/ 2318 h 2362"/>
                <a:gd name="connsiteY643" fmla="*/ 2318 h 2362"/>
                <a:gd name="connsiteX644" fmla="*/ 2318 h 2362"/>
                <a:gd name="connsiteY644" fmla="*/ 2318 h 2362"/>
                <a:gd name="connsiteX645" fmla="*/ 2318 h 2362"/>
                <a:gd name="connsiteY645" fmla="*/ 2318 h 2362"/>
                <a:gd name="connsiteX646" fmla="*/ 2318 h 2362"/>
                <a:gd name="connsiteY646" fmla="*/ 2318 h 2362"/>
                <a:gd name="connsiteX647" fmla="*/ 2318 h 2362"/>
                <a:gd name="connsiteY647" fmla="*/ 2318 h 2362"/>
                <a:gd name="connsiteX648" fmla="*/ 2318 h 2362"/>
                <a:gd name="connsiteY648" fmla="*/ 2318 h 2362"/>
                <a:gd name="connsiteX649" fmla="*/ 2318 h 2362"/>
                <a:gd name="connsiteY649" fmla="*/ 2318 h 2362"/>
                <a:gd name="connsiteX650" fmla="*/ 2318 h 2362"/>
                <a:gd name="connsiteY650" fmla="*/ 2318 h 2362"/>
                <a:gd name="connsiteX651" fmla="*/ 2318 h 2362"/>
                <a:gd name="connsiteY651" fmla="*/ 2318 h 2362"/>
                <a:gd name="connsiteX652" fmla="*/ 2318 h 2362"/>
                <a:gd name="connsiteY652" fmla="*/ 2318 h 2362"/>
                <a:gd name="connsiteX653" fmla="*/ 2318 h 2362"/>
                <a:gd name="connsiteY653" fmla="*/ 2318 h 2362"/>
                <a:gd name="connsiteX654" fmla="*/ 2318 h 2362"/>
                <a:gd name="connsiteY654" fmla="*/ 2318 h 2362"/>
                <a:gd name="connsiteX655" fmla="*/ 2318 h 2362"/>
                <a:gd name="connsiteY655" fmla="*/ 2318 h 2362"/>
                <a:gd name="connsiteX656" fmla="*/ 2318 h 2362"/>
                <a:gd name="connsiteY656" fmla="*/ 2318 h 2362"/>
                <a:gd name="connsiteX657" fmla="*/ 2318 h 2362"/>
                <a:gd name="connsiteY657" fmla="*/ 2318 h 2362"/>
                <a:gd name="connsiteX658" fmla="*/ 2318 h 2362"/>
                <a:gd name="connsiteY658" fmla="*/ 2318 h 2362"/>
                <a:gd name="connsiteX659" fmla="*/ 2318 h 2362"/>
                <a:gd name="connsiteY659" fmla="*/ 2318 h 2362"/>
                <a:gd name="connsiteX660" fmla="*/ 2318 h 2362"/>
                <a:gd name="connsiteY660" fmla="*/ 2318 h 2362"/>
                <a:gd name="connsiteX661" fmla="*/ 2318 h 2362"/>
                <a:gd name="connsiteY661" fmla="*/ 2318 h 2362"/>
                <a:gd name="connsiteX662" fmla="*/ 2318 h 2362"/>
                <a:gd name="connsiteY662" fmla="*/ 2318 h 2362"/>
                <a:gd name="connsiteX663" fmla="*/ 2318 h 2362"/>
                <a:gd name="connsiteY663" fmla="*/ 2318 h 2362"/>
                <a:gd name="connsiteX664" fmla="*/ 2318 h 2362"/>
                <a:gd name="connsiteY664" fmla="*/ 2318 h 2362"/>
                <a:gd name="connsiteX665" fmla="*/ 2318 h 2362"/>
                <a:gd name="connsiteY665" fmla="*/ 2318 h 2362"/>
                <a:gd name="connsiteX666" fmla="*/ 2318 h 2362"/>
                <a:gd name="connsiteY666" fmla="*/ 2318 h 2362"/>
                <a:gd name="connsiteX667" fmla="*/ 2318 h 2362"/>
                <a:gd name="connsiteY667" fmla="*/ 2318 h 2362"/>
                <a:gd name="connsiteX668" fmla="*/ 2318 h 2362"/>
                <a:gd name="connsiteY668" fmla="*/ 2318 h 2362"/>
                <a:gd name="connsiteX669" fmla="*/ 2318 h 2362"/>
                <a:gd name="connsiteY669" fmla="*/ 2318 h 2362"/>
                <a:gd name="connsiteX670" fmla="*/ 2318 h 2362"/>
                <a:gd name="connsiteY670" fmla="*/ 2318 h 2362"/>
                <a:gd name="connsiteX671" fmla="*/ 2318 h 2362"/>
                <a:gd name="connsiteY671" fmla="*/ 2318 h 2362"/>
                <a:gd name="connsiteX672" fmla="*/ 2318 h 2362"/>
                <a:gd name="connsiteY672" fmla="*/ 2318 h 2362"/>
                <a:gd name="connsiteX673" fmla="*/ 2318 h 2362"/>
                <a:gd name="connsiteY673" fmla="*/ 2318 h 2362"/>
                <a:gd name="connsiteX674" fmla="*/ 2318 h 2362"/>
                <a:gd name="connsiteY674" fmla="*/ 2318 h 2362"/>
                <a:gd name="connsiteX675" fmla="*/ 2318 h 2362"/>
                <a:gd name="connsiteY675" fmla="*/ 2318 h 2362"/>
                <a:gd name="connsiteX676" fmla="*/ 2318 h 2362"/>
                <a:gd name="connsiteY676" fmla="*/ 2318 h 2362"/>
                <a:gd name="connsiteX677" fmla="*/ 2318 h 2362"/>
                <a:gd name="connsiteY677" fmla="*/ 2318 h 2362"/>
                <a:gd name="connsiteX678" fmla="*/ 2318 h 2362"/>
                <a:gd name="connsiteY678" fmla="*/ 2318 h 2362"/>
                <a:gd name="connsiteX679" fmla="*/ 2318 h 2362"/>
                <a:gd name="connsiteY679" fmla="*/ 2318 h 2362"/>
                <a:gd name="connsiteX680" fmla="*/ 2318 h 2362"/>
                <a:gd name="connsiteY680" fmla="*/ 2318 h 2362"/>
                <a:gd name="connsiteX681" fmla="*/ 2318 h 2362"/>
                <a:gd name="connsiteY681" fmla="*/ 2318 h 2362"/>
                <a:gd name="connsiteX682" fmla="*/ 2318 h 2362"/>
                <a:gd name="connsiteY682" fmla="*/ 2318 h 2362"/>
                <a:gd name="connsiteX683" fmla="*/ 2318 h 2362"/>
                <a:gd name="connsiteY683" fmla="*/ 2318 h 2362"/>
                <a:gd name="connsiteX684" fmla="*/ 2318 h 2362"/>
                <a:gd name="connsiteY684" fmla="*/ 2318 h 2362"/>
                <a:gd name="connsiteX685" fmla="*/ 2318 h 2362"/>
                <a:gd name="connsiteY685" fmla="*/ 2318 h 2362"/>
                <a:gd name="connsiteX686" fmla="*/ 2318 h 2362"/>
                <a:gd name="connsiteY686" fmla="*/ 2318 h 2362"/>
                <a:gd name="connsiteX687" fmla="*/ 2318 h 2362"/>
                <a:gd name="connsiteY687" fmla="*/ 2318 h 2362"/>
                <a:gd name="connsiteX688" fmla="*/ 2318 h 2362"/>
                <a:gd name="connsiteY688" fmla="*/ 2318 h 2362"/>
                <a:gd name="connsiteX689" fmla="*/ 2318 h 2362"/>
                <a:gd name="connsiteY689" fmla="*/ 2318 h 2362"/>
                <a:gd name="connsiteX690" fmla="*/ 2318 h 2362"/>
                <a:gd name="connsiteY690" fmla="*/ 2318 h 2362"/>
                <a:gd name="connsiteX691" fmla="*/ 2318 h 2362"/>
                <a:gd name="connsiteY691" fmla="*/ 2318 h 2362"/>
                <a:gd name="connsiteX692" fmla="*/ 2318 h 2362"/>
                <a:gd name="connsiteY692" fmla="*/ 2318 h 2362"/>
                <a:gd name="connsiteX693" fmla="*/ 2318 h 2362"/>
                <a:gd name="connsiteY693" fmla="*/ 2318 h 2362"/>
                <a:gd name="connsiteX694" fmla="*/ 2318 h 2362"/>
                <a:gd name="connsiteY694" fmla="*/ 2318 h 2362"/>
                <a:gd name="connsiteX695" fmla="*/ 2318 h 2362"/>
                <a:gd name="connsiteY695" fmla="*/ 2318 h 2362"/>
                <a:gd name="connsiteX696" fmla="*/ 2318 h 2362"/>
                <a:gd name="connsiteY696" fmla="*/ 2318 h 2362"/>
                <a:gd name="connsiteX697" fmla="*/ 2318 h 2362"/>
                <a:gd name="connsiteY697" fmla="*/ 2318 h 2362"/>
                <a:gd name="connsiteX698" fmla="*/ 2318 h 2362"/>
                <a:gd name="connsiteY698" fmla="*/ 2318 h 2362"/>
                <a:gd name="connsiteX699" fmla="*/ 2318 h 2362"/>
                <a:gd name="connsiteY699" fmla="*/ 2318 h 2362"/>
                <a:gd name="connsiteX700" fmla="*/ 2318 h 2362"/>
                <a:gd name="connsiteY700" fmla="*/ 2318 h 2362"/>
                <a:gd name="connsiteX701" fmla="*/ 2318 h 2362"/>
                <a:gd name="connsiteY701" fmla="*/ 2318 h 2362"/>
                <a:gd name="connsiteX702" fmla="*/ 2318 h 2362"/>
                <a:gd name="connsiteY702" fmla="*/ 2318 h 2362"/>
                <a:gd name="connsiteX703" fmla="*/ 2318 h 2362"/>
                <a:gd name="connsiteY703" fmla="*/ 2318 h 2362"/>
                <a:gd name="connsiteX704" fmla="*/ 2318 h 2362"/>
                <a:gd name="connsiteY704" fmla="*/ 2318 h 2362"/>
                <a:gd name="connsiteX705" fmla="*/ 2318 h 2362"/>
                <a:gd name="connsiteY705" fmla="*/ 2318 h 2362"/>
                <a:gd name="connsiteX706" fmla="*/ 2318 h 2362"/>
                <a:gd name="connsiteY706" fmla="*/ 2318 h 2362"/>
                <a:gd name="connsiteX707" fmla="*/ 2318 h 2362"/>
                <a:gd name="connsiteY707" fmla="*/ 2318 h 2362"/>
                <a:gd name="connsiteX708" fmla="*/ 2318 h 2362"/>
                <a:gd name="connsiteY708" fmla="*/ 2318 h 2362"/>
                <a:gd name="connsiteX709" fmla="*/ 2318 h 2362"/>
                <a:gd name="connsiteY709" fmla="*/ 2318 h 2362"/>
                <a:gd name="connsiteX710" fmla="*/ 2318 h 2362"/>
                <a:gd name="connsiteY710" fmla="*/ 2318 h 2362"/>
                <a:gd name="connsiteX711" fmla="*/ 2318 h 2362"/>
                <a:gd name="connsiteY711" fmla="*/ 2318 h 2362"/>
                <a:gd name="connsiteX712" fmla="*/ 2318 h 2362"/>
                <a:gd name="connsiteY712" fmla="*/ 2318 h 2362"/>
                <a:gd name="connsiteX713" fmla="*/ 2318 h 2362"/>
                <a:gd name="connsiteY713" fmla="*/ 2318 h 2362"/>
                <a:gd name="connsiteX714" fmla="*/ 2318 h 2362"/>
                <a:gd name="connsiteY714" fmla="*/ 2318 h 2362"/>
                <a:gd name="connsiteX715" fmla="*/ 2318 h 2362"/>
                <a:gd name="connsiteY715" fmla="*/ 2318 h 2362"/>
                <a:gd name="connsiteX716" fmla="*/ 2318 h 2362"/>
                <a:gd name="connsiteY716" fmla="*/ 2318 h 2362"/>
                <a:gd name="connsiteX717" fmla="*/ 2318 h 2362"/>
                <a:gd name="connsiteY717" fmla="*/ 2318 h 2362"/>
                <a:gd name="connsiteX718" fmla="*/ 2318 h 2362"/>
                <a:gd name="connsiteY718" fmla="*/ 2318 h 2362"/>
                <a:gd name="connsiteX719" fmla="*/ 2318 h 2362"/>
                <a:gd name="connsiteY719" fmla="*/ 2318 h 2362"/>
                <a:gd name="connsiteX720" fmla="*/ 2318 h 2362"/>
                <a:gd name="connsiteY720" fmla="*/ 2318 h 2362"/>
                <a:gd name="connsiteX721" fmla="*/ 2318 h 2362"/>
                <a:gd name="connsiteY721" fmla="*/ 2318 h 2362"/>
                <a:gd name="connsiteX722" fmla="*/ 2318 h 2362"/>
                <a:gd name="connsiteY722" fmla="*/ 2318 h 2362"/>
                <a:gd name="connsiteX723" fmla="*/ 2318 h 2362"/>
                <a:gd name="connsiteY723" fmla="*/ 2318 h 2362"/>
                <a:gd name="connsiteX724" fmla="*/ 2318 h 2362"/>
                <a:gd name="connsiteY724" fmla="*/ 2318 h 2362"/>
                <a:gd name="connsiteX725" fmla="*/ 2318 h 2362"/>
                <a:gd name="connsiteY725" fmla="*/ 2318 h 2362"/>
                <a:gd name="connsiteX726" fmla="*/ 2318 h 2362"/>
                <a:gd name="connsiteY726" fmla="*/ 2318 h 2362"/>
                <a:gd name="connsiteX727" fmla="*/ 2318 h 2362"/>
                <a:gd name="connsiteY727" fmla="*/ 2318 h 2362"/>
                <a:gd name="connsiteX728" fmla="*/ 2318 h 2362"/>
                <a:gd name="connsiteY728" fmla="*/ 2318 h 2362"/>
                <a:gd name="connsiteX729" fmla="*/ 2318 h 2362"/>
                <a:gd name="connsiteY729" fmla="*/ 2318 h 2362"/>
                <a:gd name="connsiteX730" fmla="*/ 2318 h 2362"/>
                <a:gd name="connsiteY730" fmla="*/ 2318 h 2362"/>
                <a:gd name="connsiteX731" fmla="*/ 2318 h 2362"/>
                <a:gd name="connsiteY731" fmla="*/ 2318 h 2362"/>
                <a:gd name="connsiteX732" fmla="*/ 2318 h 2362"/>
                <a:gd name="connsiteY732" fmla="*/ 2318 h 2362"/>
                <a:gd name="connsiteX733" fmla="*/ 2318 h 2362"/>
                <a:gd name="connsiteY733" fmla="*/ 2318 h 2362"/>
                <a:gd name="connsiteX734" fmla="*/ 2318 h 2362"/>
                <a:gd name="connsiteY734" fmla="*/ 2318 h 2362"/>
                <a:gd name="connsiteX735" fmla="*/ 2318 h 2362"/>
                <a:gd name="connsiteY735" fmla="*/ 2318 h 2362"/>
                <a:gd name="connsiteX736" fmla="*/ 2318 h 2362"/>
                <a:gd name="connsiteY736" fmla="*/ 2318 h 2362"/>
                <a:gd name="connsiteX737" fmla="*/ 2318 h 2362"/>
                <a:gd name="connsiteY737" fmla="*/ 2318 h 2362"/>
                <a:gd name="connsiteX738" fmla="*/ 2318 h 2362"/>
                <a:gd name="connsiteY738" fmla="*/ 2318 h 2362"/>
                <a:gd name="connsiteX739" fmla="*/ 2318 h 2362"/>
                <a:gd name="connsiteY739" fmla="*/ 2318 h 2362"/>
                <a:gd name="connsiteX740" fmla="*/ 2318 h 2362"/>
                <a:gd name="connsiteY740" fmla="*/ 2318 h 2362"/>
                <a:gd name="connsiteX741" fmla="*/ 2318 h 2362"/>
                <a:gd name="connsiteY741" fmla="*/ 2318 h 2362"/>
                <a:gd name="connsiteX742" fmla="*/ 2318 h 2362"/>
                <a:gd name="connsiteY742" fmla="*/ 2318 h 2362"/>
                <a:gd name="connsiteX743" fmla="*/ 2318 h 2362"/>
                <a:gd name="connsiteY743" fmla="*/ 2318 h 2362"/>
                <a:gd name="connsiteX744" fmla="*/ 2318 h 2362"/>
                <a:gd name="connsiteY744" fmla="*/ 2318 h 2362"/>
                <a:gd name="connsiteX745" fmla="*/ 2318 h 2362"/>
                <a:gd name="connsiteY745" fmla="*/ 2318 h 2362"/>
                <a:gd name="connsiteX746" fmla="*/ 2318 h 2362"/>
                <a:gd name="connsiteY746" fmla="*/ 2318 h 2362"/>
                <a:gd name="connsiteX747" fmla="*/ 2318 h 2362"/>
                <a:gd name="connsiteY747" fmla="*/ 2318 h 2362"/>
                <a:gd name="connsiteX748" fmla="*/ 2318 h 2362"/>
                <a:gd name="connsiteY748" fmla="*/ 2318 h 2362"/>
                <a:gd name="connsiteX749" fmla="*/ 2318 h 2362"/>
                <a:gd name="connsiteY749" fmla="*/ 2318 h 2362"/>
                <a:gd name="connsiteX750" fmla="*/ 2318 h 2362"/>
                <a:gd name="connsiteY750" fmla="*/ 2318 h 2362"/>
                <a:gd name="connsiteX751" fmla="*/ 2318 h 2362"/>
                <a:gd name="connsiteY751" fmla="*/ 2318 h 2362"/>
                <a:gd name="connsiteX752" fmla="*/ 2318 h 2362"/>
                <a:gd name="connsiteY752" fmla="*/ 2318 h 2362"/>
                <a:gd name="connsiteX753" fmla="*/ 2318 h 2362"/>
                <a:gd name="connsiteY753" fmla="*/ 2318 h 2362"/>
                <a:gd name="connsiteX754" fmla="*/ 2318 h 2362"/>
                <a:gd name="connsiteY754" fmla="*/ 2318 h 2362"/>
                <a:gd name="connsiteX755" fmla="*/ 2318 h 2362"/>
                <a:gd name="connsiteY755" fmla="*/ 2318 h 2362"/>
                <a:gd name="connsiteX756" fmla="*/ 2318 h 2362"/>
                <a:gd name="connsiteY756" fmla="*/ 2318 h 2362"/>
                <a:gd name="connsiteX757" fmla="*/ 2318 h 2362"/>
                <a:gd name="connsiteY757" fmla="*/ 2318 h 2362"/>
                <a:gd name="connsiteX758" fmla="*/ 2318 h 2362"/>
                <a:gd name="connsiteY758" fmla="*/ 2318 h 2362"/>
                <a:gd name="connsiteX759" fmla="*/ 2318 h 2362"/>
                <a:gd name="connsiteY759" fmla="*/ 2318 h 2362"/>
                <a:gd name="connsiteX760" fmla="*/ 2318 h 2362"/>
                <a:gd name="connsiteY760" fmla="*/ 2318 h 2362"/>
                <a:gd name="connsiteX761" fmla="*/ 2318 h 2362"/>
                <a:gd name="connsiteY761" fmla="*/ 2318 h 2362"/>
                <a:gd name="connsiteX762" fmla="*/ 2318 h 2362"/>
                <a:gd name="connsiteY762" fmla="*/ 2318 h 2362"/>
                <a:gd name="connsiteX763" fmla="*/ 2318 h 2362"/>
                <a:gd name="connsiteY763" fmla="*/ 2318 h 2362"/>
                <a:gd name="connsiteX764" fmla="*/ 2318 h 2362"/>
                <a:gd name="connsiteY764" fmla="*/ 2318 h 2362"/>
                <a:gd name="connsiteX765" fmla="*/ 2318 h 2362"/>
                <a:gd name="connsiteY765" fmla="*/ 2318 h 2362"/>
                <a:gd name="connsiteX766" fmla="*/ 2318 h 2362"/>
                <a:gd name="connsiteY766" fmla="*/ 2318 h 2362"/>
                <a:gd name="connsiteX767" fmla="*/ 2318 h 2362"/>
                <a:gd name="connsiteY767" fmla="*/ 2318 h 2362"/>
                <a:gd name="connsiteX768" fmla="*/ 2318 h 2362"/>
                <a:gd name="connsiteY768" fmla="*/ 2318 h 2362"/>
                <a:gd name="connsiteX769" fmla="*/ 2318 h 2362"/>
                <a:gd name="connsiteY769" fmla="*/ 2318 h 2362"/>
                <a:gd name="connsiteX770" fmla="*/ 2318 h 2362"/>
                <a:gd name="connsiteY770" fmla="*/ 2318 h 2362"/>
                <a:gd name="connsiteX771" fmla="*/ 2318 h 2362"/>
                <a:gd name="connsiteY771" fmla="*/ 2318 h 2362"/>
                <a:gd name="connsiteX772" fmla="*/ 2318 h 2362"/>
                <a:gd name="connsiteY772" fmla="*/ 2318 h 2362"/>
                <a:gd name="connsiteX773" fmla="*/ 2318 h 2362"/>
                <a:gd name="connsiteY773" fmla="*/ 2318 h 2362"/>
                <a:gd name="connsiteX774" fmla="*/ 2318 h 2362"/>
                <a:gd name="connsiteY774" fmla="*/ 2318 h 2362"/>
                <a:gd name="connsiteX775" fmla="*/ 2318 h 2362"/>
                <a:gd name="connsiteY775" fmla="*/ 2318 h 2362"/>
                <a:gd name="connsiteX776" fmla="*/ 2318 h 2362"/>
                <a:gd name="connsiteY776" fmla="*/ 2318 h 2362"/>
                <a:gd name="connsiteX777" fmla="*/ 2318 h 2362"/>
                <a:gd name="connsiteY777" fmla="*/ 2318 h 2362"/>
                <a:gd name="connsiteX778" fmla="*/ 2318 h 2362"/>
                <a:gd name="connsiteY778" fmla="*/ 2318 h 2362"/>
                <a:gd name="connsiteX779" fmla="*/ 2318 h 2362"/>
                <a:gd name="connsiteY779" fmla="*/ 2318 h 2362"/>
                <a:gd name="connsiteX780" fmla="*/ 2318 h 2362"/>
                <a:gd name="connsiteY780" fmla="*/ 2318 h 2362"/>
                <a:gd name="connsiteX781" fmla="*/ 2318 h 2362"/>
                <a:gd name="connsiteY781" fmla="*/ 2318 h 2362"/>
                <a:gd name="connsiteX782" fmla="*/ 2318 h 2362"/>
                <a:gd name="connsiteY782" fmla="*/ 2318 h 2362"/>
                <a:gd name="connsiteX783" fmla="*/ 2318 h 2362"/>
                <a:gd name="connsiteY783" fmla="*/ 2318 h 2362"/>
                <a:gd name="connsiteX784" fmla="*/ 2318 h 2362"/>
                <a:gd name="connsiteY784" fmla="*/ 2318 h 2362"/>
                <a:gd name="connsiteX785" fmla="*/ 2318 h 2362"/>
                <a:gd name="connsiteY785" fmla="*/ 2318 h 2362"/>
                <a:gd name="connsiteX786" fmla="*/ 2318 h 2362"/>
                <a:gd name="connsiteY786" fmla="*/ 2318 h 2362"/>
                <a:gd name="connsiteX787" fmla="*/ 2318 h 2362"/>
                <a:gd name="connsiteY787" fmla="*/ 2318 h 2362"/>
                <a:gd name="connsiteX788" fmla="*/ 2318 h 2362"/>
                <a:gd name="connsiteY788" fmla="*/ 2318 h 2362"/>
                <a:gd name="connsiteX789" fmla="*/ 2318 h 2362"/>
                <a:gd name="connsiteY789" fmla="*/ 2318 h 2362"/>
                <a:gd name="connsiteX790" fmla="*/ 2318 h 2362"/>
                <a:gd name="connsiteY790" fmla="*/ 2318 h 2362"/>
                <a:gd name="connsiteX791" fmla="*/ 2318 h 2362"/>
                <a:gd name="connsiteY791" fmla="*/ 2318 h 2362"/>
                <a:gd name="connsiteX792" fmla="*/ 2318 h 2362"/>
                <a:gd name="connsiteY792" fmla="*/ 2318 h 2362"/>
                <a:gd name="connsiteX793" fmla="*/ 2318 h 2362"/>
                <a:gd name="connsiteY793" fmla="*/ 2318 h 2362"/>
                <a:gd name="connsiteX794" fmla="*/ 2318 h 2362"/>
                <a:gd name="connsiteY794" fmla="*/ 2318 h 2362"/>
                <a:gd name="connsiteX795" fmla="*/ 2318 h 2362"/>
                <a:gd name="connsiteY795" fmla="*/ 2318 h 2362"/>
                <a:gd name="connsiteX796" fmla="*/ 2318 h 2362"/>
                <a:gd name="connsiteY796" fmla="*/ 2318 h 2362"/>
                <a:gd name="connsiteX797" fmla="*/ 2318 h 2362"/>
                <a:gd name="connsiteY797" fmla="*/ 2318 h 2362"/>
                <a:gd name="connsiteX798" fmla="*/ 2318 h 2362"/>
                <a:gd name="connsiteY798" fmla="*/ 2318 h 2362"/>
                <a:gd name="connsiteX799" fmla="*/ 2318 h 2362"/>
                <a:gd name="connsiteY799" fmla="*/ 2318 h 2362"/>
                <a:gd name="connsiteX800" fmla="*/ 2318 h 2362"/>
                <a:gd name="connsiteY800" fmla="*/ 2318 h 2362"/>
                <a:gd name="connsiteX801" fmla="*/ 2318 h 2362"/>
                <a:gd name="connsiteY801" fmla="*/ 2318 h 2362"/>
                <a:gd name="connsiteX802" fmla="*/ 2318 h 2362"/>
                <a:gd name="connsiteY802" fmla="*/ 2318 h 2362"/>
                <a:gd name="connsiteX803" fmla="*/ 2318 h 2362"/>
                <a:gd name="connsiteY803" fmla="*/ 2318 h 2362"/>
                <a:gd name="connsiteX804" fmla="*/ 2318 h 2362"/>
                <a:gd name="connsiteY804" fmla="*/ 2318 h 2362"/>
                <a:gd name="connsiteX805" fmla="*/ 2318 h 2362"/>
                <a:gd name="connsiteY805" fmla="*/ 2318 h 2362"/>
                <a:gd name="connsiteX806" fmla="*/ 2318 h 2362"/>
                <a:gd name="connsiteY806" fmla="*/ 2318 h 2362"/>
                <a:gd name="connsiteX807" fmla="*/ 2318 h 2362"/>
                <a:gd name="connsiteY807" fmla="*/ 2318 h 2362"/>
                <a:gd name="connsiteX808" fmla="*/ 2318 h 2362"/>
                <a:gd name="connsiteY808" fmla="*/ 2318 h 2362"/>
                <a:gd name="connsiteX809" fmla="*/ 2318 h 2362"/>
                <a:gd name="connsiteY809" fmla="*/ 2318 h 2362"/>
                <a:gd name="connsiteX810" fmla="*/ 2318 h 2362"/>
                <a:gd name="connsiteY810" fmla="*/ 2318 h 2362"/>
                <a:gd name="connsiteX811" fmla="*/ 2318 h 2362"/>
                <a:gd name="connsiteY811" fmla="*/ 2318 h 2362"/>
                <a:gd name="connsiteX812" fmla="*/ 2318 h 2362"/>
                <a:gd name="connsiteY812" fmla="*/ 2318 h 2362"/>
                <a:gd name="connsiteX813" fmla="*/ 2318 h 2362"/>
                <a:gd name="connsiteY813" fmla="*/ 2318 h 2362"/>
                <a:gd name="connsiteX814" fmla="*/ 2318 h 2362"/>
                <a:gd name="connsiteY814" fmla="*/ 2318 h 2362"/>
                <a:gd name="connsiteX815" fmla="*/ 2318 h 2362"/>
                <a:gd name="connsiteY815" fmla="*/ 2318 h 2362"/>
                <a:gd name="connsiteX816" fmla="*/ 2318 h 2362"/>
                <a:gd name="connsiteY816" fmla="*/ 2318 h 2362"/>
                <a:gd name="connsiteX817" fmla="*/ 2318 h 2362"/>
                <a:gd name="connsiteY817" fmla="*/ 2318 h 2362"/>
                <a:gd name="connsiteX818" fmla="*/ 2318 h 2362"/>
                <a:gd name="connsiteY818" fmla="*/ 2318 h 2362"/>
                <a:gd name="connsiteX819" fmla="*/ 2318 h 2362"/>
                <a:gd name="connsiteY819" fmla="*/ 2318 h 2362"/>
                <a:gd name="connsiteX820" fmla="*/ 2318 h 2362"/>
                <a:gd name="connsiteY820" fmla="*/ 2318 h 2362"/>
                <a:gd name="connsiteX821" fmla="*/ 2318 h 2362"/>
                <a:gd name="connsiteY821" fmla="*/ 2318 h 2362"/>
                <a:gd name="connsiteX822" fmla="*/ 2318 h 2362"/>
                <a:gd name="connsiteY822" fmla="*/ 2318 h 2362"/>
                <a:gd name="connsiteX823" fmla="*/ 2318 h 2362"/>
                <a:gd name="connsiteY823" fmla="*/ 2318 h 2362"/>
                <a:gd name="connsiteX824" fmla="*/ 2318 h 2362"/>
                <a:gd name="connsiteY824" fmla="*/ 2318 h 2362"/>
                <a:gd name="connsiteX825" fmla="*/ 2318 h 2362"/>
                <a:gd name="connsiteY825" fmla="*/ 2318 h 2362"/>
                <a:gd name="connsiteX826" fmla="*/ 2318 h 2362"/>
                <a:gd name="connsiteY826" fmla="*/ 2318 h 2362"/>
                <a:gd name="connsiteX827" fmla="*/ 2318 h 2362"/>
                <a:gd name="connsiteY827" fmla="*/ 2318 h 2362"/>
                <a:gd name="connsiteX828" fmla="*/ 2318 h 2362"/>
                <a:gd name="connsiteY828" fmla="*/ 2318 h 2362"/>
                <a:gd name="connsiteX829" fmla="*/ 2318 h 2362"/>
                <a:gd name="connsiteY829" fmla="*/ 2318 h 2362"/>
                <a:gd name="connsiteX830" fmla="*/ 2318 h 2362"/>
                <a:gd name="connsiteY830" fmla="*/ 2318 h 2362"/>
                <a:gd name="connsiteX831" fmla="*/ 2318 h 2362"/>
                <a:gd name="connsiteY831" fmla="*/ 2318 h 2362"/>
                <a:gd name="connsiteX832" fmla="*/ 2318 h 2362"/>
                <a:gd name="connsiteY832" fmla="*/ 2318 h 2362"/>
                <a:gd name="connsiteX833" fmla="*/ 2318 h 2362"/>
                <a:gd name="connsiteY833" fmla="*/ 2318 h 2362"/>
                <a:gd name="connsiteX834" fmla="*/ 2318 h 2362"/>
                <a:gd name="connsiteY834" fmla="*/ 2318 h 2362"/>
                <a:gd name="connsiteX835" fmla="*/ 2318 h 2362"/>
                <a:gd name="connsiteY835" fmla="*/ 2318 h 2362"/>
                <a:gd name="connsiteX836" fmla="*/ 2318 h 2362"/>
                <a:gd name="connsiteY836" fmla="*/ 2318 h 2362"/>
                <a:gd name="connsiteX837" fmla="*/ 2318 h 2362"/>
                <a:gd name="connsiteY837" fmla="*/ 2318 h 2362"/>
                <a:gd name="connsiteX838" fmla="*/ 2318 h 2362"/>
                <a:gd name="connsiteY838" fmla="*/ 2318 h 2362"/>
                <a:gd name="connsiteX839" fmla="*/ 2318 h 2362"/>
                <a:gd name="connsiteY839" fmla="*/ 2318 h 2362"/>
                <a:gd name="connsiteX840" fmla="*/ 2318 h 2362"/>
                <a:gd name="connsiteY840" fmla="*/ 2318 h 2362"/>
                <a:gd name="connsiteX841" fmla="*/ 2318 h 2362"/>
                <a:gd name="connsiteY841" fmla="*/ 2318 h 2362"/>
                <a:gd name="connsiteX842" fmla="*/ 2318 h 2362"/>
                <a:gd name="connsiteY842" fmla="*/ 2318 h 2362"/>
                <a:gd name="connsiteX843" fmla="*/ 2318 h 2362"/>
                <a:gd name="connsiteY843" fmla="*/ 2318 h 2362"/>
                <a:gd name="connsiteX844" fmla="*/ 2318 h 2362"/>
                <a:gd name="connsiteY844" fmla="*/ 2318 h 2362"/>
                <a:gd name="connsiteX845" fmla="*/ 2318 h 2362"/>
                <a:gd name="connsiteY845" fmla="*/ 2318 h 2362"/>
                <a:gd name="connsiteX846" fmla="*/ 2318 h 2362"/>
                <a:gd name="connsiteY846" fmla="*/ 2318 h 2362"/>
                <a:gd name="connsiteX847" fmla="*/ 2318 h 2362"/>
                <a:gd name="connsiteY847" fmla="*/ 2318 h 2362"/>
                <a:gd name="connsiteX848" fmla="*/ 2318 h 2362"/>
                <a:gd name="connsiteY848" fmla="*/ 2318 h 2362"/>
                <a:gd name="connsiteX849" fmla="*/ 2318 h 2362"/>
                <a:gd name="connsiteY849" fmla="*/ 2318 h 2362"/>
                <a:gd name="connsiteX850" fmla="*/ 2318 h 2362"/>
                <a:gd name="connsiteY850" fmla="*/ 2318 h 2362"/>
                <a:gd name="connsiteX851" fmla="*/ 2318 h 2362"/>
                <a:gd name="connsiteY851" fmla="*/ 2318 h 2362"/>
                <a:gd name="connsiteX852" fmla="*/ 2318 h 2362"/>
                <a:gd name="connsiteY852" fmla="*/ 2318 h 2362"/>
                <a:gd name="connsiteX853" fmla="*/ 2318 h 2362"/>
                <a:gd name="connsiteY853" fmla="*/ 2318 h 2362"/>
                <a:gd name="connsiteX854" fmla="*/ 2318 h 2362"/>
                <a:gd name="connsiteY854" fmla="*/ 2318 h 2362"/>
                <a:gd name="connsiteX855" fmla="*/ 2318 h 2362"/>
                <a:gd name="connsiteY855" fmla="*/ 2318 h 2362"/>
                <a:gd name="connsiteX856" fmla="*/ 2318 h 2362"/>
                <a:gd name="connsiteY856" fmla="*/ 2318 h 2362"/>
                <a:gd name="connsiteX857" fmla="*/ 2318 h 2362"/>
                <a:gd name="connsiteY857" fmla="*/ 2318 h 2362"/>
                <a:gd name="connsiteX858" fmla="*/ 2318 h 2362"/>
                <a:gd name="connsiteY858" fmla="*/ 2318 h 2362"/>
                <a:gd name="connsiteX859" fmla="*/ 2318 h 2362"/>
                <a:gd name="connsiteY859" fmla="*/ 2318 h 2362"/>
                <a:gd name="connsiteX860" fmla="*/ 2318 h 2362"/>
                <a:gd name="connsiteY860" fmla="*/ 2318 h 2362"/>
                <a:gd name="connsiteX861" fmla="*/ 2318 h 2362"/>
                <a:gd name="connsiteY861" fmla="*/ 2318 h 2362"/>
                <a:gd name="connsiteX862" fmla="*/ 2318 h 2362"/>
                <a:gd name="connsiteY862" fmla="*/ 2318 h 2362"/>
                <a:gd name="connsiteX863" fmla="*/ 2318 h 2362"/>
                <a:gd name="connsiteY863" fmla="*/ 2318 h 2362"/>
                <a:gd name="connsiteX864" fmla="*/ 2318 h 2362"/>
                <a:gd name="connsiteY864" fmla="*/ 2318 h 2362"/>
                <a:gd name="connsiteX865" fmla="*/ 2318 h 2362"/>
                <a:gd name="connsiteY865" fmla="*/ 2318 h 2362"/>
                <a:gd name="connsiteX866" fmla="*/ 2318 h 2362"/>
                <a:gd name="connsiteY866" fmla="*/ 2318 h 2362"/>
                <a:gd name="connsiteX867" fmla="*/ 2318 h 2362"/>
                <a:gd name="connsiteY867" fmla="*/ 2318 h 2362"/>
                <a:gd name="connsiteX868" fmla="*/ 2318 h 2362"/>
                <a:gd name="connsiteY868" fmla="*/ 2318 h 2362"/>
                <a:gd name="connsiteX869" fmla="*/ 2318 h 2362"/>
                <a:gd name="connsiteY869" fmla="*/ 2318 h 2362"/>
                <a:gd name="connsiteX870" fmla="*/ 2318 h 2362"/>
                <a:gd name="connsiteY870" fmla="*/ 2318 h 2362"/>
                <a:gd name="connsiteX871" fmla="*/ 2318 h 2362"/>
                <a:gd name="connsiteY871" fmla="*/ 2318 h 2362"/>
                <a:gd name="connsiteX872" fmla="*/ 2318 h 2362"/>
                <a:gd name="connsiteY872" fmla="*/ 2318 h 2362"/>
                <a:gd name="connsiteX873" fmla="*/ 2318 h 2362"/>
                <a:gd name="connsiteY873" fmla="*/ 2318 h 2362"/>
                <a:gd name="connsiteX874" fmla="*/ 2318 h 2362"/>
                <a:gd name="connsiteY874" fmla="*/ 2318 h 2362"/>
                <a:gd name="connsiteX875" fmla="*/ 2318 h 2362"/>
                <a:gd name="connsiteY875" fmla="*/ 2318 h 2362"/>
                <a:gd name="connsiteX876" fmla="*/ 2318 h 2362"/>
                <a:gd name="connsiteY876" fmla="*/ 2318 h 2362"/>
                <a:gd name="connsiteX877" fmla="*/ 2318 h 2362"/>
                <a:gd name="connsiteY877" fmla="*/ 2318 h 2362"/>
                <a:gd name="connsiteX878" fmla="*/ 2318 h 2362"/>
                <a:gd name="connsiteY878" fmla="*/ 2318 h 2362"/>
                <a:gd name="connsiteX879" fmla="*/ 2318 h 2362"/>
                <a:gd name="connsiteY879" fmla="*/ 2318 h 2362"/>
                <a:gd name="connsiteX880" fmla="*/ 2318 h 2362"/>
                <a:gd name="connsiteY880" fmla="*/ 2318 h 2362"/>
                <a:gd name="connsiteX881" fmla="*/ 2318 h 2362"/>
                <a:gd name="connsiteY881" fmla="*/ 2318 h 2362"/>
                <a:gd name="connsiteX882" fmla="*/ 2318 h 2362"/>
                <a:gd name="connsiteY882" fmla="*/ 2318 h 2362"/>
                <a:gd name="connsiteX883" fmla="*/ 2318 h 2362"/>
                <a:gd name="connsiteY883" fmla="*/ 2318 h 2362"/>
                <a:gd name="connsiteX884" fmla="*/ 2318 h 2362"/>
                <a:gd name="connsiteY884" fmla="*/ 2318 h 2362"/>
                <a:gd name="connsiteX885" fmla="*/ 2318 h 2362"/>
                <a:gd name="connsiteY885" fmla="*/ 2318 h 2362"/>
                <a:gd name="connsiteX886" fmla="*/ 2318 h 2362"/>
                <a:gd name="connsiteY886" fmla="*/ 2318 h 2362"/>
                <a:gd name="connsiteX887" fmla="*/ 2318 h 2362"/>
                <a:gd name="connsiteY887" fmla="*/ 2318 h 2362"/>
                <a:gd name="connsiteX888" fmla="*/ 2318 h 2362"/>
                <a:gd name="connsiteY888" fmla="*/ 2318 h 2362"/>
                <a:gd name="connsiteX889" fmla="*/ 2318 h 2362"/>
                <a:gd name="connsiteY889" fmla="*/ 2318 h 2362"/>
                <a:gd name="connsiteX890" fmla="*/ 2318 h 2362"/>
                <a:gd name="connsiteY890" fmla="*/ 2318 h 2362"/>
                <a:gd name="connsiteX891" fmla="*/ 2318 h 2362"/>
                <a:gd name="connsiteY891" fmla="*/ 2318 h 2362"/>
                <a:gd name="connsiteX892" fmla="*/ 2318 h 2362"/>
                <a:gd name="connsiteY892" fmla="*/ 2318 h 2362"/>
                <a:gd name="connsiteX893" fmla="*/ 2318 h 2362"/>
                <a:gd name="connsiteY893" fmla="*/ 2318 h 2362"/>
                <a:gd name="connsiteX894" fmla="*/ 2318 h 2362"/>
                <a:gd name="connsiteY894" fmla="*/ 2318 h 2362"/>
                <a:gd name="connsiteX895" fmla="*/ 2318 h 2362"/>
                <a:gd name="connsiteY895" fmla="*/ 2318 h 2362"/>
                <a:gd name="connsiteX896" fmla="*/ 2318 h 2362"/>
                <a:gd name="connsiteY896" fmla="*/ 2318 h 2362"/>
                <a:gd name="connsiteX897" fmla="*/ 2318 h 2362"/>
                <a:gd name="connsiteY897" fmla="*/ 2318 h 2362"/>
                <a:gd name="connsiteX898" fmla="*/ 2318 h 2362"/>
                <a:gd name="connsiteY898" fmla="*/ 2318 h 2362"/>
                <a:gd name="connsiteX899" fmla="*/ 2318 h 2362"/>
                <a:gd name="connsiteY899" fmla="*/ 2318 h 2362"/>
                <a:gd name="connsiteX900" fmla="*/ 2318 h 2362"/>
                <a:gd name="connsiteY900" fmla="*/ 2318 h 2362"/>
                <a:gd name="connsiteX901" fmla="*/ 2318 h 2362"/>
                <a:gd name="connsiteY901" fmla="*/ 2318 h 2362"/>
                <a:gd name="connsiteX902" fmla="*/ 2318 h 2362"/>
                <a:gd name="connsiteY902" fmla="*/ 2318 h 2362"/>
                <a:gd name="connsiteX903" fmla="*/ 2318 h 2362"/>
                <a:gd name="connsiteY903" fmla="*/ 2318 h 2362"/>
                <a:gd name="connsiteX904" fmla="*/ 2318 h 2362"/>
                <a:gd name="connsiteY904" fmla="*/ 2318 h 2362"/>
                <a:gd name="connsiteX905" fmla="*/ 2318 h 2362"/>
                <a:gd name="connsiteY905" fmla="*/ 2318 h 2362"/>
                <a:gd name="connsiteX906" fmla="*/ 2318 h 2362"/>
                <a:gd name="connsiteY906" fmla="*/ 2318 h 2362"/>
                <a:gd name="connsiteX907" fmla="*/ 2318 h 2362"/>
                <a:gd name="connsiteY907" fmla="*/ 2318 h 2362"/>
                <a:gd name="connsiteX908" fmla="*/ 2318 h 2362"/>
                <a:gd name="connsiteY908" fmla="*/ 2318 h 2362"/>
                <a:gd name="connsiteX909" fmla="*/ 2318 h 2362"/>
                <a:gd name="connsiteY909" fmla="*/ 2318 h 2362"/>
                <a:gd name="connsiteX910" fmla="*/ 2318 h 2362"/>
                <a:gd name="connsiteY910" fmla="*/ 2318 h 2362"/>
                <a:gd name="connsiteX911" fmla="*/ 2318 h 2362"/>
                <a:gd name="connsiteY911" fmla="*/ 2318 h 2362"/>
                <a:gd name="connsiteX912" fmla="*/ 2318 h 2362"/>
                <a:gd name="connsiteY912" fmla="*/ 2318 h 2362"/>
                <a:gd name="connsiteX913" fmla="*/ 2318 h 2362"/>
                <a:gd name="connsiteY913" fmla="*/ 2318 h 2362"/>
                <a:gd name="connsiteX914" fmla="*/ 2318 h 2362"/>
                <a:gd name="connsiteY914" fmla="*/ 2318 h 2362"/>
                <a:gd name="connsiteX915" fmla="*/ 2318 h 2362"/>
                <a:gd name="connsiteY915" fmla="*/ 2318 h 2362"/>
                <a:gd name="connsiteX916" fmla="*/ 2318 h 2362"/>
                <a:gd name="connsiteY916" fmla="*/ 2318 h 2362"/>
                <a:gd name="connsiteX917" fmla="*/ 2318 h 2362"/>
                <a:gd name="connsiteY917" fmla="*/ 2318 h 2362"/>
                <a:gd name="connsiteX918" fmla="*/ 2318 h 2362"/>
                <a:gd name="connsiteY918" fmla="*/ 2318 h 2362"/>
                <a:gd name="connsiteX919" fmla="*/ 2318 h 2362"/>
                <a:gd name="connsiteY919" fmla="*/ 2318 h 2362"/>
                <a:gd name="connsiteX920" fmla="*/ 2318 h 2362"/>
                <a:gd name="connsiteY920" fmla="*/ 2318 h 2362"/>
                <a:gd name="connsiteX921" fmla="*/ 2318 h 2362"/>
                <a:gd name="connsiteY921" fmla="*/ 2318 h 2362"/>
                <a:gd name="connsiteX922" fmla="*/ 2318 h 2362"/>
                <a:gd name="connsiteY922" fmla="*/ 2318 h 2362"/>
                <a:gd name="connsiteX923" fmla="*/ 2318 h 2362"/>
                <a:gd name="connsiteY923" fmla="*/ 2318 h 2362"/>
                <a:gd name="connsiteX924" fmla="*/ 2318 h 2362"/>
                <a:gd name="connsiteY924" fmla="*/ 2318 h 2362"/>
                <a:gd name="connsiteX925" fmla="*/ 2318 h 2362"/>
                <a:gd name="connsiteY925" fmla="*/ 2318 h 2362"/>
                <a:gd name="connsiteX926" fmla="*/ 2318 h 2362"/>
                <a:gd name="connsiteY926" fmla="*/ 2318 h 2362"/>
                <a:gd name="connsiteX927" fmla="*/ 2318 h 2362"/>
                <a:gd name="connsiteY927" fmla="*/ 2318 h 2362"/>
                <a:gd name="connsiteX928" fmla="*/ 2318 h 2362"/>
                <a:gd name="connsiteY928" fmla="*/ 2318 h 2362"/>
                <a:gd name="connsiteX929" fmla="*/ 2318 h 2362"/>
                <a:gd name="connsiteY929" fmla="*/ 2318 h 2362"/>
                <a:gd name="connsiteX930" fmla="*/ 2318 h 2362"/>
                <a:gd name="connsiteY930" fmla="*/ 2318 h 2362"/>
                <a:gd name="connsiteX931" fmla="*/ 2318 h 2362"/>
                <a:gd name="connsiteY931" fmla="*/ 2318 h 2362"/>
                <a:gd name="connsiteX932" fmla="*/ 2318 h 2362"/>
                <a:gd name="connsiteY932" fmla="*/ 2318 h 2362"/>
                <a:gd name="connsiteX933" fmla="*/ 2318 h 2362"/>
                <a:gd name="connsiteY933" fmla="*/ 2318 h 2362"/>
                <a:gd name="connsiteX934" fmla="*/ 2318 h 2362"/>
                <a:gd name="connsiteY934" fmla="*/ 2318 h 2362"/>
                <a:gd name="connsiteX935" fmla="*/ 2318 h 2362"/>
                <a:gd name="connsiteY935" fmla="*/ 2318 h 2362"/>
                <a:gd name="connsiteX936" fmla="*/ 2318 h 2362"/>
                <a:gd name="connsiteY936" fmla="*/ 2318 h 2362"/>
                <a:gd name="connsiteX937" fmla="*/ 2318 h 2362"/>
                <a:gd name="connsiteY937" fmla="*/ 2318 h 2362"/>
                <a:gd name="connsiteX938" fmla="*/ 2318 h 2362"/>
                <a:gd name="connsiteY938" fmla="*/ 2318 h 2362"/>
                <a:gd name="connsiteX939" fmla="*/ 2318 h 2362"/>
                <a:gd name="connsiteY939" fmla="*/ 2318 h 2362"/>
                <a:gd name="connsiteX940" fmla="*/ 2318 h 2362"/>
                <a:gd name="connsiteY940" fmla="*/ 2318 h 2362"/>
                <a:gd name="connsiteX941" fmla="*/ 2318 h 2362"/>
                <a:gd name="connsiteY941" fmla="*/ 2318 h 2362"/>
                <a:gd name="connsiteX942" fmla="*/ 2318 h 2362"/>
                <a:gd name="connsiteY942" fmla="*/ 2318 h 2362"/>
                <a:gd name="connsiteX943" fmla="*/ 2318 h 2362"/>
                <a:gd name="connsiteY943" fmla="*/ 2318 h 2362"/>
                <a:gd name="connsiteX944" fmla="*/ 2318 h 2362"/>
                <a:gd name="connsiteY944" fmla="*/ 2318 h 2362"/>
                <a:gd name="connsiteX945" fmla="*/ 2318 h 2362"/>
                <a:gd name="connsiteY945" fmla="*/ 2318 h 2362"/>
                <a:gd name="connsiteX946" fmla="*/ 2318 h 2362"/>
                <a:gd name="connsiteY946" fmla="*/ 2318 h 2362"/>
                <a:gd name="connsiteX947" fmla="*/ 2318 h 2362"/>
                <a:gd name="connsiteY947" fmla="*/ 2318 h 2362"/>
                <a:gd name="connsiteX948" fmla="*/ 2318 h 2362"/>
                <a:gd name="connsiteY948" fmla="*/ 2318 h 2362"/>
                <a:gd name="connsiteX949" fmla="*/ 2318 h 2362"/>
                <a:gd name="connsiteY949" fmla="*/ 2318 h 2362"/>
                <a:gd name="connsiteX950" fmla="*/ 2318 h 2362"/>
                <a:gd name="connsiteY950" fmla="*/ 2318 h 2362"/>
                <a:gd name="connsiteX951" fmla="*/ 2318 h 2362"/>
                <a:gd name="connsiteY951" fmla="*/ 2318 h 2362"/>
                <a:gd name="connsiteX952" fmla="*/ 2318 h 2362"/>
                <a:gd name="connsiteY952" fmla="*/ 2318 h 2362"/>
                <a:gd name="connsiteX953" fmla="*/ 2318 h 2362"/>
                <a:gd name="connsiteY953" fmla="*/ 2318 h 2362"/>
                <a:gd name="connsiteX954" fmla="*/ 2318 h 2362"/>
                <a:gd name="connsiteY954" fmla="*/ 2318 h 2362"/>
                <a:gd name="connsiteX955" fmla="*/ 2318 h 2362"/>
                <a:gd name="connsiteY955" fmla="*/ 2318 h 2362"/>
                <a:gd name="connsiteX956" fmla="*/ 2318 h 2362"/>
                <a:gd name="connsiteY956" fmla="*/ 2318 h 2362"/>
                <a:gd name="connsiteX957" fmla="*/ 2318 h 2362"/>
                <a:gd name="connsiteY957" fmla="*/ 2318 h 2362"/>
                <a:gd name="connsiteX958" fmla="*/ 2318 h 2362"/>
                <a:gd name="connsiteY958" fmla="*/ 2318 h 2362"/>
                <a:gd name="connsiteX959" fmla="*/ 2318 h 2362"/>
                <a:gd name="connsiteY959" fmla="*/ 2318 h 2362"/>
                <a:gd name="connsiteX960" fmla="*/ 2318 h 2362"/>
                <a:gd name="connsiteY960" fmla="*/ 2318 h 2362"/>
                <a:gd name="connsiteX961" fmla="*/ 2318 h 2362"/>
                <a:gd name="connsiteY961" fmla="*/ 2318 h 2362"/>
                <a:gd name="connsiteX962" fmla="*/ 2318 h 2362"/>
                <a:gd name="connsiteY962" fmla="*/ 2318 h 2362"/>
                <a:gd name="connsiteX963" fmla="*/ 2318 h 2362"/>
                <a:gd name="connsiteY963" fmla="*/ 2318 h 2362"/>
                <a:gd name="connsiteX964" fmla="*/ 2318 h 2362"/>
                <a:gd name="connsiteY964" fmla="*/ 2318 h 2362"/>
                <a:gd name="connsiteX965" fmla="*/ 2318 h 2362"/>
                <a:gd name="connsiteY965" fmla="*/ 2318 h 2362"/>
                <a:gd name="connsiteX966" fmla="*/ 2318 h 2362"/>
                <a:gd name="connsiteY966" fmla="*/ 2318 h 2362"/>
                <a:gd name="connsiteX967" fmla="*/ 2318 h 2362"/>
                <a:gd name="connsiteY967" fmla="*/ 2318 h 2362"/>
                <a:gd name="connsiteX968" fmla="*/ 2318 h 2362"/>
                <a:gd name="connsiteY968" fmla="*/ 2318 h 2362"/>
                <a:gd name="connsiteX969" fmla="*/ 2318 h 2362"/>
                <a:gd name="connsiteY969" fmla="*/ 2318 h 2362"/>
                <a:gd name="connsiteX970" fmla="*/ 2318 h 2362"/>
                <a:gd name="connsiteY970" fmla="*/ 2318 h 2362"/>
                <a:gd name="connsiteX971" fmla="*/ 2318 h 2362"/>
                <a:gd name="connsiteY971" fmla="*/ 2318 h 2362"/>
                <a:gd name="connsiteX972" fmla="*/ 2318 h 2362"/>
                <a:gd name="connsiteY972" fmla="*/ 2318 h 2362"/>
                <a:gd name="connsiteX973" fmla="*/ 2318 h 2362"/>
                <a:gd name="connsiteY973" fmla="*/ 2318 h 2362"/>
                <a:gd name="connsiteX974" fmla="*/ 2318 h 2362"/>
                <a:gd name="connsiteY974" fmla="*/ 2318 h 2362"/>
                <a:gd name="connsiteX975" fmla="*/ 2318 h 2362"/>
                <a:gd name="connsiteY975" fmla="*/ 2318 h 2362"/>
                <a:gd name="connsiteX976" fmla="*/ 2318 h 2362"/>
                <a:gd name="connsiteY976" fmla="*/ 2318 h 2362"/>
                <a:gd name="connsiteX977" fmla="*/ 2318 h 2362"/>
                <a:gd name="connsiteY977" fmla="*/ 2318 h 2362"/>
                <a:gd name="connsiteX978" fmla="*/ 2318 h 2362"/>
                <a:gd name="connsiteY978" fmla="*/ 2318 h 2362"/>
                <a:gd name="connsiteX979" fmla="*/ 2318 h 2362"/>
                <a:gd name="connsiteY979" fmla="*/ 2318 h 2362"/>
                <a:gd name="connsiteX980" fmla="*/ 2318 h 2362"/>
                <a:gd name="connsiteY980" fmla="*/ 2318 h 2362"/>
                <a:gd name="connsiteX981" fmla="*/ 2318 h 2362"/>
                <a:gd name="connsiteY981" fmla="*/ 2318 h 2362"/>
                <a:gd name="connsiteX982" fmla="*/ 2318 h 2362"/>
                <a:gd name="connsiteY982" fmla="*/ 2318 h 2362"/>
                <a:gd name="connsiteX983" fmla="*/ 2318 h 2362"/>
                <a:gd name="connsiteY983" fmla="*/ 2318 h 2362"/>
                <a:gd name="connsiteX984" fmla="*/ 2318 h 2362"/>
                <a:gd name="connsiteY984" fmla="*/ 2318 h 2362"/>
                <a:gd name="connsiteX985" fmla="*/ 2318 h 2362"/>
                <a:gd name="connsiteY985" fmla="*/ 2318 h 2362"/>
                <a:gd name="connsiteX986" fmla="*/ 2318 h 2362"/>
                <a:gd name="connsiteY986" fmla="*/ 2318 h 2362"/>
                <a:gd name="connsiteX987" fmla="*/ 2318 h 2362"/>
                <a:gd name="connsiteY987" fmla="*/ 2318 h 2362"/>
                <a:gd name="connsiteX988" fmla="*/ 2318 h 2362"/>
                <a:gd name="connsiteY988" fmla="*/ 2318 h 2362"/>
                <a:gd name="connsiteX989" fmla="*/ 2318 h 2362"/>
                <a:gd name="connsiteY989" fmla="*/ 2318 h 2362"/>
                <a:gd name="connsiteX990" fmla="*/ 2318 h 2362"/>
                <a:gd name="connsiteY990" fmla="*/ 2318 h 2362"/>
                <a:gd name="connsiteX991" fmla="*/ 2318 h 2362"/>
                <a:gd name="connsiteY991" fmla="*/ 2318 h 2362"/>
                <a:gd name="connsiteX992" fmla="*/ 2318 h 2362"/>
                <a:gd name="connsiteY992" fmla="*/ 2318 h 2362"/>
                <a:gd name="connsiteX993" fmla="*/ 2318 h 2362"/>
                <a:gd name="connsiteY993" fmla="*/ 2318 h 2362"/>
                <a:gd name="connsiteX994" fmla="*/ 2318 h 2362"/>
                <a:gd name="connsiteY994" fmla="*/ 2318 h 2362"/>
                <a:gd name="connsiteX995" fmla="*/ 2318 h 2362"/>
                <a:gd name="connsiteY995" fmla="*/ 2318 h 2362"/>
                <a:gd name="connsiteX996" fmla="*/ 2318 h 2362"/>
                <a:gd name="connsiteY996" fmla="*/ 2318 h 2362"/>
                <a:gd name="connsiteX997" fmla="*/ 2318 h 2362"/>
                <a:gd name="connsiteY997" fmla="*/ 2318 h 2362"/>
                <a:gd name="connsiteX998" fmla="*/ 2318 h 2362"/>
                <a:gd name="connsiteY998" fmla="*/ 2318 h 2362"/>
                <a:gd name="connsiteX999" fmla="*/ 2318 h 2362"/>
                <a:gd name="connsiteY999" fmla="*/ 2318 h 2362"/>
                <a:gd name="connsiteX1000" fmla="*/ 2318 h 2362"/>
                <a:gd name="connsiteY1000" fmla="*/ 2318 h 2362"/>
                <a:gd name="connsiteX1001" fmla="*/ 2318 h 2362"/>
                <a:gd name="connsiteY1001" fmla="*/ 2318 h 2362"/>
                <a:gd name="connsiteX1002" fmla="*/ 2318 h 2362"/>
                <a:gd name="connsiteY1002" fmla="*/ 2318 h 2362"/>
                <a:gd name="connsiteX1003" fmla="*/ 2318 h 2362"/>
                <a:gd name="connsiteY1003" fmla="*/ 2318 h 2362"/>
                <a:gd name="connsiteX1004" fmla="*/ 2318 h 2362"/>
                <a:gd name="connsiteY1004" fmla="*/ 2318 h 2362"/>
                <a:gd name="connsiteX1005" fmla="*/ 2318 h 2362"/>
                <a:gd name="connsiteY1005" fmla="*/ 2318 h 2362"/>
                <a:gd name="connsiteX1006" fmla="*/ 2318 h 2362"/>
                <a:gd name="connsiteY1006" fmla="*/ 2318 h 2362"/>
                <a:gd name="connsiteX1007" fmla="*/ 2318 h 2362"/>
                <a:gd name="connsiteY1007" fmla="*/ 2318 h 2362"/>
                <a:gd name="connsiteX1008" fmla="*/ 2318 h 2362"/>
                <a:gd name="connsiteY1008" fmla="*/ 2318 h 2362"/>
                <a:gd name="connsiteX1009" fmla="*/ 2318 h 2362"/>
                <a:gd name="connsiteY1009" fmla="*/ 2318 h 2362"/>
                <a:gd name="connsiteX1010" fmla="*/ 2318 h 2362"/>
                <a:gd name="connsiteY1010" fmla="*/ 2318 h 2362"/>
                <a:gd name="connsiteX1011" fmla="*/ 2318 h 2362"/>
                <a:gd name="connsiteY1011" fmla="*/ 2318 h 2362"/>
                <a:gd name="connsiteX1012" fmla="*/ 2318 h 2362"/>
                <a:gd name="connsiteY1012" fmla="*/ 2318 h 2362"/>
                <a:gd name="connsiteX1013" fmla="*/ 2318 h 2362"/>
                <a:gd name="connsiteY1013" fmla="*/ 2318 h 2362"/>
                <a:gd name="connsiteX1014" fmla="*/ 2318 h 2362"/>
                <a:gd name="connsiteY1014" fmla="*/ 2318 h 2362"/>
                <a:gd name="connsiteX1015" fmla="*/ 2318 h 2362"/>
                <a:gd name="connsiteY1015" fmla="*/ 2318 h 2362"/>
                <a:gd name="connsiteX1016" fmla="*/ 2318 h 2362"/>
                <a:gd name="connsiteY1016" fmla="*/ 2318 h 2362"/>
                <a:gd name="connsiteX1017" fmla="*/ 2318 h 2362"/>
                <a:gd name="connsiteY1017" fmla="*/ 2318 h 2362"/>
                <a:gd name="connsiteX1018" fmla="*/ 2318 h 2362"/>
                <a:gd name="connsiteY1018" fmla="*/ 2318 h 2362"/>
                <a:gd name="connsiteX1019" fmla="*/ 2318 h 2362"/>
                <a:gd name="connsiteY1019" fmla="*/ 2318 h 2362"/>
                <a:gd name="connsiteX1020" fmla="*/ 2318 h 2362"/>
                <a:gd name="connsiteY1020" fmla="*/ 2318 h 2362"/>
                <a:gd name="connsiteX1021" fmla="*/ 2318 h 2362"/>
                <a:gd name="connsiteY1021" fmla="*/ 2318 h 2362"/>
                <a:gd name="connsiteX1022" fmla="*/ 2318 h 2362"/>
                <a:gd name="connsiteY1022" fmla="*/ 2318 h 2362"/>
                <a:gd name="connsiteX1023" fmla="*/ 2318 h 2362"/>
                <a:gd name="connsiteY1023" fmla="*/ 2318 h 2362"/>
                <a:gd name="connsiteX1024" fmla="*/ 2318 h 2362"/>
                <a:gd name="connsiteY1024" fmla="*/ 2318 h 2362"/>
                <a:gd name="connsiteX1025" fmla="*/ 2318 h 2362"/>
                <a:gd name="connsiteY1025" fmla="*/ 2318 h 2362"/>
                <a:gd name="connsiteX1026" fmla="*/ 2318 h 2362"/>
                <a:gd name="connsiteY1026" fmla="*/ 2318 h 2362"/>
                <a:gd name="connsiteX1027" fmla="*/ 2318 h 2362"/>
                <a:gd name="connsiteY1027" fmla="*/ 2318 h 2362"/>
                <a:gd name="connsiteX1028" fmla="*/ 2318 h 2362"/>
                <a:gd name="connsiteY1028" fmla="*/ 2318 h 2362"/>
                <a:gd name="connsiteX1029" fmla="*/ 2318 h 2362"/>
                <a:gd name="connsiteY1029" fmla="*/ 2318 h 2362"/>
                <a:gd name="connsiteX1030" fmla="*/ 2318 h 2362"/>
                <a:gd name="connsiteY1030" fmla="*/ 2318 h 2362"/>
                <a:gd name="connsiteX1031" fmla="*/ 2318 h 2362"/>
                <a:gd name="connsiteY1031" fmla="*/ 2318 h 2362"/>
                <a:gd name="connsiteX1032" fmla="*/ 2318 h 2362"/>
                <a:gd name="connsiteY1032" fmla="*/ 2318 h 2362"/>
                <a:gd name="connsiteX1033" fmla="*/ 2318 h 2362"/>
                <a:gd name="connsiteY1033" fmla="*/ 2318 h 2362"/>
                <a:gd name="connsiteX1034" fmla="*/ 2318 h 2362"/>
                <a:gd name="connsiteY1034" fmla="*/ 2318 h 2362"/>
                <a:gd name="connsiteX1035" fmla="*/ 2318 h 2362"/>
                <a:gd name="connsiteY1035" fmla="*/ 2318 h 2362"/>
                <a:gd name="connsiteX1036" fmla="*/ 2318 h 2362"/>
                <a:gd name="connsiteY1036" fmla="*/ 2318 h 2362"/>
                <a:gd name="connsiteX1037" fmla="*/ 2318 h 2362"/>
                <a:gd name="connsiteY1037" fmla="*/ 2318 h 2362"/>
                <a:gd name="connsiteX1038" fmla="*/ 2318 h 2362"/>
                <a:gd name="connsiteY1038" fmla="*/ 2318 h 2362"/>
                <a:gd name="connsiteX1039" fmla="*/ 2318 h 2362"/>
                <a:gd name="connsiteY1039" fmla="*/ 2318 h 2362"/>
                <a:gd name="connsiteX1040" fmla="*/ 2318 h 2362"/>
                <a:gd name="connsiteY1040" fmla="*/ 2318 h 2362"/>
                <a:gd name="connsiteX1041" fmla="*/ 2318 h 2362"/>
                <a:gd name="connsiteY1041" fmla="*/ 2318 h 2362"/>
                <a:gd name="connsiteX1042" fmla="*/ 2318 h 2362"/>
                <a:gd name="connsiteY1042" fmla="*/ 2318 h 2362"/>
                <a:gd name="connsiteX1043" fmla="*/ 2318 h 2362"/>
                <a:gd name="connsiteY1043" fmla="*/ 2318 h 2362"/>
                <a:gd name="connsiteX1044" fmla="*/ 2318 h 2362"/>
                <a:gd name="connsiteY1044" fmla="*/ 2318 h 2362"/>
                <a:gd name="connsiteX1045" fmla="*/ 2318 h 2362"/>
                <a:gd name="connsiteY1045" fmla="*/ 2318 h 2362"/>
                <a:gd name="connsiteX1046" fmla="*/ 2318 h 2362"/>
                <a:gd name="connsiteY1046" fmla="*/ 2318 h 2362"/>
                <a:gd name="connsiteX1047" fmla="*/ 2318 h 2362"/>
                <a:gd name="connsiteY1047" fmla="*/ 2318 h 2362"/>
                <a:gd name="connsiteX1048" fmla="*/ 2318 h 2362"/>
                <a:gd name="connsiteY1048" fmla="*/ 2318 h 2362"/>
                <a:gd name="connsiteX1049" fmla="*/ 2318 h 2362"/>
                <a:gd name="connsiteY1049" fmla="*/ 2318 h 2362"/>
                <a:gd name="connsiteX1050" fmla="*/ 2318 h 2362"/>
                <a:gd name="connsiteY1050" fmla="*/ 2318 h 2362"/>
                <a:gd name="connsiteX1051" fmla="*/ 2318 h 2362"/>
                <a:gd name="connsiteY1051" fmla="*/ 2318 h 2362"/>
                <a:gd name="connsiteX1052" fmla="*/ 2318 h 2362"/>
                <a:gd name="connsiteY1052" fmla="*/ 2318 h 2362"/>
                <a:gd name="connsiteX1053" fmla="*/ 2318 h 2362"/>
                <a:gd name="connsiteY1053" fmla="*/ 2318 h 2362"/>
                <a:gd name="connsiteX1054" fmla="*/ 2318 h 2362"/>
                <a:gd name="connsiteY1054" fmla="*/ 2318 h 2362"/>
                <a:gd name="connsiteX1055" fmla="*/ 2318 h 2362"/>
                <a:gd name="connsiteY1055" fmla="*/ 2318 h 2362"/>
                <a:gd name="connsiteX1056" fmla="*/ 2318 h 2362"/>
                <a:gd name="connsiteY1056" fmla="*/ 2318 h 2362"/>
                <a:gd name="connsiteX1057" fmla="*/ 2318 h 2362"/>
                <a:gd name="connsiteY1057" fmla="*/ 2318 h 2362"/>
                <a:gd name="connsiteX1058" fmla="*/ 2318 h 2362"/>
                <a:gd name="connsiteY1058" fmla="*/ 2318 h 2362"/>
                <a:gd name="connsiteX1059" fmla="*/ 2318 h 2362"/>
                <a:gd name="connsiteY1059" fmla="*/ 2318 h 2362"/>
                <a:gd name="connsiteX1060" fmla="*/ 2318 h 2362"/>
                <a:gd name="connsiteY1060" fmla="*/ 2318 h 2362"/>
                <a:gd name="connsiteX1061" fmla="*/ 2318 h 2362"/>
                <a:gd name="connsiteY1061" fmla="*/ 2318 h 2362"/>
                <a:gd name="connsiteX1062" fmla="*/ 2318 h 2362"/>
                <a:gd name="connsiteY1062" fmla="*/ 2318 h 2362"/>
                <a:gd name="connsiteX1063" fmla="*/ 2318 h 2362"/>
                <a:gd name="connsiteY1063" fmla="*/ 2318 h 2362"/>
                <a:gd name="connsiteX1064" fmla="*/ 2318 h 2362"/>
                <a:gd name="connsiteY1064" fmla="*/ 2318 h 2362"/>
                <a:gd name="connsiteX1065" fmla="*/ 2318 h 2362"/>
                <a:gd name="connsiteY1065" fmla="*/ 2318 h 2362"/>
                <a:gd name="connsiteX1066" fmla="*/ 2318 h 2362"/>
                <a:gd name="connsiteY1066" fmla="*/ 2318 h 2362"/>
                <a:gd name="connsiteX1067" fmla="*/ 2318 h 2362"/>
                <a:gd name="connsiteY1067" fmla="*/ 2318 h 2362"/>
                <a:gd name="connsiteX1068" fmla="*/ 2318 h 2362"/>
                <a:gd name="connsiteY1068" fmla="*/ 2318 h 2362"/>
                <a:gd name="connsiteX1069" fmla="*/ 2318 h 2362"/>
                <a:gd name="connsiteY1069" fmla="*/ 2318 h 2362"/>
                <a:gd name="connsiteX1070" fmla="*/ 2318 h 2362"/>
                <a:gd name="connsiteY1070" fmla="*/ 2318 h 2362"/>
                <a:gd name="connsiteX1071" fmla="*/ 2318 h 2362"/>
                <a:gd name="connsiteY1071" fmla="*/ 2318 h 2362"/>
                <a:gd name="connsiteX1072" fmla="*/ 2318 h 2362"/>
                <a:gd name="connsiteY1072" fmla="*/ 2318 h 2362"/>
                <a:gd name="connsiteX1073" fmla="*/ 2318 h 2362"/>
                <a:gd name="connsiteY1073" fmla="*/ 2318 h 2362"/>
                <a:gd name="connsiteX1074" fmla="*/ 2318 h 2362"/>
                <a:gd name="connsiteY1074" fmla="*/ 2318 h 2362"/>
                <a:gd name="connsiteX1075" fmla="*/ 2318 h 2362"/>
                <a:gd name="connsiteY1075" fmla="*/ 2318 h 2362"/>
                <a:gd name="connsiteX1076" fmla="*/ 2318 h 2362"/>
                <a:gd name="connsiteY1076" fmla="*/ 2318 h 2362"/>
                <a:gd name="connsiteX1077" fmla="*/ 2318 h 2362"/>
                <a:gd name="connsiteY1077" fmla="*/ 2318 h 2362"/>
                <a:gd name="connsiteX1078" fmla="*/ 2318 h 2362"/>
                <a:gd name="connsiteY1078" fmla="*/ 2318 h 2362"/>
                <a:gd name="connsiteX1079" fmla="*/ 2318 h 2362"/>
                <a:gd name="connsiteY1079" fmla="*/ 2318 h 2362"/>
                <a:gd name="connsiteX1080" fmla="*/ 2318 h 2362"/>
                <a:gd name="connsiteY1080" fmla="*/ 2318 h 2362"/>
                <a:gd name="connsiteX1081" fmla="*/ 2318 h 2362"/>
                <a:gd name="connsiteY1081" fmla="*/ 2318 h 2362"/>
                <a:gd name="connsiteX1082" fmla="*/ 2318 h 2362"/>
                <a:gd name="connsiteY1082" fmla="*/ 2318 h 2362"/>
                <a:gd name="connsiteX1083" fmla="*/ 2318 h 2362"/>
                <a:gd name="connsiteY1083" fmla="*/ 2318 h 2362"/>
                <a:gd name="connsiteX1084" fmla="*/ 2318 h 2362"/>
                <a:gd name="connsiteY1084" fmla="*/ 2318 h 2362"/>
                <a:gd name="connsiteX1085" fmla="*/ 2318 h 2362"/>
                <a:gd name="connsiteY1085" fmla="*/ 2318 h 2362"/>
                <a:gd name="connsiteX1086" fmla="*/ 2318 h 2362"/>
                <a:gd name="connsiteY1086" fmla="*/ 2318 h 2362"/>
                <a:gd name="connsiteX1087" fmla="*/ 2318 h 2362"/>
                <a:gd name="connsiteY1087" fmla="*/ 2318 h 2362"/>
                <a:gd name="connsiteX1088" fmla="*/ 2318 h 2362"/>
                <a:gd name="connsiteY1088" fmla="*/ 2318 h 2362"/>
                <a:gd name="connsiteX1089" fmla="*/ 2318 h 2362"/>
                <a:gd name="connsiteY1089" fmla="*/ 2318 h 2362"/>
                <a:gd name="connsiteX1090" fmla="*/ 2318 h 2362"/>
                <a:gd name="connsiteY1090" fmla="*/ 2318 h 2362"/>
                <a:gd name="connsiteX1091" fmla="*/ 2318 h 2362"/>
                <a:gd name="connsiteY1091" fmla="*/ 2318 h 2362"/>
                <a:gd name="connsiteX1092" fmla="*/ 2318 h 2362"/>
                <a:gd name="connsiteY1092" fmla="*/ 2318 h 2362"/>
                <a:gd name="connsiteX1093" fmla="*/ 2318 h 2362"/>
                <a:gd name="connsiteY1093" fmla="*/ 2318 h 2362"/>
                <a:gd name="connsiteX1094" fmla="*/ 2318 h 2362"/>
                <a:gd name="connsiteY1094" fmla="*/ 2318 h 2362"/>
                <a:gd name="connsiteX1095" fmla="*/ 2318 h 2362"/>
                <a:gd name="connsiteY1095" fmla="*/ 2318 h 2362"/>
                <a:gd name="connsiteX1096" fmla="*/ 2318 h 2362"/>
                <a:gd name="connsiteY1096" fmla="*/ 2318 h 2362"/>
                <a:gd name="connsiteX1097" fmla="*/ 2318 h 2362"/>
                <a:gd name="connsiteY1097" fmla="*/ 2318 h 2362"/>
                <a:gd name="connsiteX1098" fmla="*/ 2318 h 2362"/>
                <a:gd name="connsiteY1098" fmla="*/ 2318 h 2362"/>
                <a:gd name="connsiteX1099" fmla="*/ 2318 h 2362"/>
                <a:gd name="connsiteY1099" fmla="*/ 2318 h 2362"/>
                <a:gd name="connsiteX1100" fmla="*/ 2318 h 2362"/>
                <a:gd name="connsiteY1100" fmla="*/ 2318 h 2362"/>
                <a:gd name="connsiteX1101" fmla="*/ 2318 h 2362"/>
                <a:gd name="connsiteY1101" fmla="*/ 2318 h 2362"/>
                <a:gd name="connsiteX1102" fmla="*/ 2318 h 2362"/>
                <a:gd name="connsiteY1102" fmla="*/ 2318 h 2362"/>
                <a:gd name="connsiteX1103" fmla="*/ 2318 h 2362"/>
                <a:gd name="connsiteY1103" fmla="*/ 2318 h 2362"/>
                <a:gd name="connsiteX1104" fmla="*/ 2318 h 2362"/>
                <a:gd name="connsiteY1104" fmla="*/ 2318 h 2362"/>
                <a:gd name="connsiteX1105" fmla="*/ 2318 h 2362"/>
                <a:gd name="connsiteY1105" fmla="*/ 2318 h 2362"/>
                <a:gd name="connsiteX1106" fmla="*/ 2318 h 2362"/>
                <a:gd name="connsiteY1106" fmla="*/ 2318 h 2362"/>
                <a:gd name="connsiteX1107" fmla="*/ 2318 h 2362"/>
                <a:gd name="connsiteY1107" fmla="*/ 2318 h 2362"/>
                <a:gd name="connsiteX1108" fmla="*/ 2318 h 2362"/>
                <a:gd name="connsiteY1108" fmla="*/ 2318 h 2362"/>
                <a:gd name="connsiteX1109" fmla="*/ 2318 h 2362"/>
                <a:gd name="connsiteY1109" fmla="*/ 2318 h 2362"/>
                <a:gd name="connsiteX1110" fmla="*/ 2318 h 2362"/>
                <a:gd name="connsiteY1110" fmla="*/ 2318 h 2362"/>
                <a:gd name="connsiteX1111" fmla="*/ 2318 h 2362"/>
                <a:gd name="connsiteY1111" fmla="*/ 2318 h 2362"/>
                <a:gd name="connsiteX1112" fmla="*/ 2318 h 2362"/>
                <a:gd name="connsiteY1112" fmla="*/ 2318 h 2362"/>
                <a:gd name="connsiteX1113" fmla="*/ 2318 h 2362"/>
                <a:gd name="connsiteY1113" fmla="*/ 2318 h 2362"/>
                <a:gd name="connsiteX1114" fmla="*/ 2318 h 2362"/>
                <a:gd name="connsiteY1114" fmla="*/ 2318 h 2362"/>
                <a:gd name="connsiteX1115" fmla="*/ 2318 h 2362"/>
                <a:gd name="connsiteY1115" fmla="*/ 2318 h 2362"/>
                <a:gd name="connsiteX1116" fmla="*/ 2318 h 2362"/>
                <a:gd name="connsiteY1116" fmla="*/ 2318 h 2362"/>
                <a:gd name="connsiteX1117" fmla="*/ 2318 h 2362"/>
                <a:gd name="connsiteY1117" fmla="*/ 2318 h 2362"/>
                <a:gd name="connsiteX1118" fmla="*/ 2318 h 2362"/>
                <a:gd name="connsiteY1118" fmla="*/ 2318 h 2362"/>
                <a:gd name="connsiteX1119" fmla="*/ 2318 h 2362"/>
                <a:gd name="connsiteY1119" fmla="*/ 2318 h 2362"/>
                <a:gd name="connsiteX1120" fmla="*/ 2318 h 2362"/>
                <a:gd name="connsiteY1120" fmla="*/ 2318 h 2362"/>
                <a:gd name="connsiteX1121" fmla="*/ 2318 h 2362"/>
                <a:gd name="connsiteY1121" fmla="*/ 2318 h 2362"/>
                <a:gd name="connsiteX1122" fmla="*/ 2318 h 2362"/>
                <a:gd name="connsiteY1122" fmla="*/ 2318 h 2362"/>
                <a:gd name="connsiteX1123" fmla="*/ 2318 h 2362"/>
                <a:gd name="connsiteY1123" fmla="*/ 2318 h 2362"/>
                <a:gd name="connsiteX1124" fmla="*/ 2318 h 2362"/>
                <a:gd name="connsiteY1124" fmla="*/ 2318 h 2362"/>
                <a:gd name="connsiteX1125" fmla="*/ 2318 h 2362"/>
                <a:gd name="connsiteY1125" fmla="*/ 2318 h 2362"/>
                <a:gd name="connsiteX1126" fmla="*/ 2318 h 2362"/>
                <a:gd name="connsiteY1126" fmla="*/ 2318 h 2362"/>
                <a:gd name="connsiteX1127" fmla="*/ 2318 h 2362"/>
                <a:gd name="connsiteY1127" fmla="*/ 2318 h 2362"/>
                <a:gd name="connsiteX1128" fmla="*/ 2318 h 2362"/>
                <a:gd name="connsiteY1128" fmla="*/ 2318 h 2362"/>
                <a:gd name="connsiteX1129" fmla="*/ 2318 h 2362"/>
                <a:gd name="connsiteY1129" fmla="*/ 2318 h 2362"/>
                <a:gd name="connsiteX1130" fmla="*/ 2318 h 2362"/>
                <a:gd name="connsiteY1130" fmla="*/ 2318 h 2362"/>
                <a:gd name="connsiteX1131" fmla="*/ 2318 h 2362"/>
                <a:gd name="connsiteY1131" fmla="*/ 2318 h 2362"/>
                <a:gd name="connsiteX1132" fmla="*/ 2318 h 2362"/>
                <a:gd name="connsiteY1132" fmla="*/ 2318 h 2362"/>
                <a:gd name="connsiteX1133" fmla="*/ 2318 h 2362"/>
                <a:gd name="connsiteY1133" fmla="*/ 2318 h 2362"/>
                <a:gd name="connsiteX1134" fmla="*/ 2318 h 2362"/>
                <a:gd name="connsiteY1134" fmla="*/ 2318 h 2362"/>
                <a:gd name="connsiteX1135" fmla="*/ 2318 h 2362"/>
                <a:gd name="connsiteY1135" fmla="*/ 2318 h 2362"/>
                <a:gd name="connsiteX1136" fmla="*/ 2318 h 2362"/>
                <a:gd name="connsiteY1136" fmla="*/ 2318 h 2362"/>
                <a:gd name="connsiteX1137" fmla="*/ 2318 h 2362"/>
                <a:gd name="connsiteY1137" fmla="*/ 2318 h 2362"/>
                <a:gd name="connsiteX1138" fmla="*/ 2318 h 2362"/>
                <a:gd name="connsiteY1138" fmla="*/ 2318 h 2362"/>
                <a:gd name="connsiteX1139" fmla="*/ 2318 h 2362"/>
                <a:gd name="connsiteY1139" fmla="*/ 2318 h 2362"/>
                <a:gd name="connsiteX1140" fmla="*/ 2318 h 2362"/>
                <a:gd name="connsiteY1140" fmla="*/ 2318 h 2362"/>
                <a:gd name="connsiteX1141" fmla="*/ 2318 h 2362"/>
                <a:gd name="connsiteY1141" fmla="*/ 2318 h 2362"/>
                <a:gd name="connsiteX1142" fmla="*/ 2318 h 2362"/>
                <a:gd name="connsiteY1142" fmla="*/ 2318 h 2362"/>
                <a:gd name="connsiteX1143" fmla="*/ 2318 h 2362"/>
                <a:gd name="connsiteY1143" fmla="*/ 2318 h 2362"/>
                <a:gd name="connsiteX1144" fmla="*/ 2318 h 2362"/>
                <a:gd name="connsiteY1144" fmla="*/ 2318 h 2362"/>
                <a:gd name="connsiteX1145" fmla="*/ 2318 h 2362"/>
                <a:gd name="connsiteY1145" fmla="*/ 2318 h 2362"/>
                <a:gd name="connsiteX1146" fmla="*/ 2318 h 2362"/>
                <a:gd name="connsiteY1146" fmla="*/ 2318 h 2362"/>
                <a:gd name="connsiteX1147" fmla="*/ 2318 h 2362"/>
                <a:gd name="connsiteY1147" fmla="*/ 2318 h 2362"/>
                <a:gd name="connsiteX1148" fmla="*/ 2318 h 2362"/>
                <a:gd name="connsiteY1148" fmla="*/ 2318 h 2362"/>
                <a:gd name="connsiteX1149" fmla="*/ 2318 h 2362"/>
                <a:gd name="connsiteY1149" fmla="*/ 2318 h 2362"/>
                <a:gd name="connsiteX1150" fmla="*/ 2318 h 2362"/>
                <a:gd name="connsiteY1150" fmla="*/ 2318 h 2362"/>
                <a:gd name="connsiteX1151" fmla="*/ 2318 h 2362"/>
                <a:gd name="connsiteY1151" fmla="*/ 2318 h 2362"/>
                <a:gd name="connsiteX1152" fmla="*/ 2318 h 2362"/>
                <a:gd name="connsiteY1152" fmla="*/ 2318 h 2362"/>
                <a:gd name="connsiteX1153" fmla="*/ 2318 h 2362"/>
                <a:gd name="connsiteY1153" fmla="*/ 2318 h 2362"/>
                <a:gd name="connsiteX1154" fmla="*/ 2318 h 2362"/>
                <a:gd name="connsiteY1154" fmla="*/ 2318 h 2362"/>
                <a:gd name="connsiteX1155" fmla="*/ 2318 h 2362"/>
                <a:gd name="connsiteY1155" fmla="*/ 2318 h 2362"/>
                <a:gd name="connsiteX1156" fmla="*/ 2318 h 2362"/>
                <a:gd name="connsiteY1156" fmla="*/ 2318 h 2362"/>
                <a:gd name="connsiteX1157" fmla="*/ 2318 h 2362"/>
                <a:gd name="connsiteY1157" fmla="*/ 2318 h 2362"/>
                <a:gd name="connsiteX1158" fmla="*/ 2318 h 2362"/>
                <a:gd name="connsiteY1158" fmla="*/ 2318 h 2362"/>
                <a:gd name="connsiteX1159" fmla="*/ 2318 h 2362"/>
                <a:gd name="connsiteY1159" fmla="*/ 2318 h 2362"/>
                <a:gd name="connsiteX1160" fmla="*/ 2318 h 2362"/>
                <a:gd name="connsiteY1160" fmla="*/ 2318 h 2362"/>
                <a:gd name="connsiteX1161" fmla="*/ 2318 h 2362"/>
                <a:gd name="connsiteY1161" fmla="*/ 2318 h 2362"/>
                <a:gd name="connsiteX1162" fmla="*/ 2318 h 2362"/>
                <a:gd name="connsiteY1162" fmla="*/ 2318 h 2362"/>
                <a:gd name="connsiteX1163" fmla="*/ 2318 h 2362"/>
                <a:gd name="connsiteY1163" fmla="*/ 2318 h 2362"/>
                <a:gd name="connsiteX1164" fmla="*/ 2318 h 2362"/>
                <a:gd name="connsiteY1164" fmla="*/ 2318 h 2362"/>
                <a:gd name="connsiteX1165" fmla="*/ 2318 h 2362"/>
                <a:gd name="connsiteY1165" fmla="*/ 2318 h 2362"/>
                <a:gd name="connsiteX1166" fmla="*/ 2318 h 2362"/>
                <a:gd name="connsiteY1166" fmla="*/ 2318 h 2362"/>
                <a:gd name="connsiteX1167" fmla="*/ 2318 h 2362"/>
                <a:gd name="connsiteY1167" fmla="*/ 2318 h 2362"/>
                <a:gd name="connsiteX1168" fmla="*/ 2318 h 2362"/>
                <a:gd name="connsiteY1168" fmla="*/ 2318 h 2362"/>
                <a:gd name="connsiteX1169" fmla="*/ 2318 h 2362"/>
                <a:gd name="connsiteY1169" fmla="*/ 2318 h 2362"/>
                <a:gd name="connsiteX1170" fmla="*/ 2318 h 2362"/>
                <a:gd name="connsiteY1170" fmla="*/ 2318 h 2362"/>
                <a:gd name="connsiteX1171" fmla="*/ 2318 h 2362"/>
                <a:gd name="connsiteY1171" fmla="*/ 2318 h 2362"/>
                <a:gd name="connsiteX1172" fmla="*/ 2318 h 2362"/>
                <a:gd name="connsiteY1172" fmla="*/ 2318 h 2362"/>
                <a:gd name="connsiteX1173" fmla="*/ 2318 h 2362"/>
                <a:gd name="connsiteY1173" fmla="*/ 2318 h 2362"/>
                <a:gd name="connsiteX1174" fmla="*/ 2318 h 2362"/>
                <a:gd name="connsiteY1174" fmla="*/ 2318 h 2362"/>
                <a:gd name="connsiteX1175" fmla="*/ 2318 h 2362"/>
                <a:gd name="connsiteY1175" fmla="*/ 2318 h 2362"/>
                <a:gd name="connsiteX1176" fmla="*/ 2318 h 2362"/>
                <a:gd name="connsiteY1176" fmla="*/ 2318 h 2362"/>
                <a:gd name="connsiteX1177" fmla="*/ 2318 h 2362"/>
                <a:gd name="connsiteY1177" fmla="*/ 2318 h 2362"/>
                <a:gd name="connsiteX1178" fmla="*/ 2318 h 2362"/>
                <a:gd name="connsiteY1178" fmla="*/ 2318 h 2362"/>
                <a:gd name="connsiteX1179" fmla="*/ 2318 h 2362"/>
                <a:gd name="connsiteY1179" fmla="*/ 2318 h 2362"/>
                <a:gd name="connsiteX1180" fmla="*/ 2318 h 2362"/>
                <a:gd name="connsiteY1180" fmla="*/ 2318 h 2362"/>
                <a:gd name="connsiteX1181" fmla="*/ 2318 h 2362"/>
                <a:gd name="connsiteY1181" fmla="*/ 2318 h 2362"/>
                <a:gd name="connsiteX1182" fmla="*/ 2318 h 2362"/>
                <a:gd name="connsiteY1182" fmla="*/ 2318 h 2362"/>
                <a:gd name="connsiteX1183" fmla="*/ 2318 h 2362"/>
                <a:gd name="connsiteY1183" fmla="*/ 2318 h 2362"/>
                <a:gd name="connsiteX1184" fmla="*/ 2318 h 2362"/>
                <a:gd name="connsiteY1184" fmla="*/ 2318 h 2362"/>
                <a:gd name="connsiteX1185" fmla="*/ 2318 h 2362"/>
                <a:gd name="connsiteY1185" fmla="*/ 2318 h 2362"/>
                <a:gd name="connsiteX1186" fmla="*/ 2318 h 2362"/>
                <a:gd name="connsiteY1186" fmla="*/ 2318 h 2362"/>
                <a:gd name="connsiteX1187" fmla="*/ 2318 h 2362"/>
                <a:gd name="connsiteY1187" fmla="*/ 2318 h 2362"/>
                <a:gd name="connsiteX1188" fmla="*/ 2318 h 2362"/>
                <a:gd name="connsiteY1188" fmla="*/ 2318 h 2362"/>
                <a:gd name="connsiteX1189" fmla="*/ 2318 h 2362"/>
                <a:gd name="connsiteY1189" fmla="*/ 2318 h 2362"/>
                <a:gd name="connsiteX1190" fmla="*/ 2318 h 2362"/>
                <a:gd name="connsiteY1190" fmla="*/ 2318 h 2362"/>
                <a:gd name="connsiteX1191" fmla="*/ 2318 h 2362"/>
                <a:gd name="connsiteY1191" fmla="*/ 2318 h 2362"/>
                <a:gd name="connsiteX1192" fmla="*/ 2318 h 2362"/>
                <a:gd name="connsiteY1192" fmla="*/ 2318 h 2362"/>
                <a:gd name="connsiteX1193" fmla="*/ 2318 h 2362"/>
                <a:gd name="connsiteY1193" fmla="*/ 2318 h 2362"/>
                <a:gd name="connsiteX1194" fmla="*/ 2318 h 2362"/>
                <a:gd name="connsiteY1194" fmla="*/ 2318 h 2362"/>
                <a:gd name="connsiteX1195" fmla="*/ 2318 h 2362"/>
                <a:gd name="connsiteY1195" fmla="*/ 2318 h 2362"/>
                <a:gd name="connsiteX1196" fmla="*/ 2318 h 2362"/>
                <a:gd name="connsiteY1196" fmla="*/ 2318 h 2362"/>
                <a:gd name="connsiteX1197" fmla="*/ 2318 h 2362"/>
                <a:gd name="connsiteY1197" fmla="*/ 2318 h 2362"/>
                <a:gd name="connsiteX1198" fmla="*/ 2318 h 2362"/>
                <a:gd name="connsiteY1198" fmla="*/ 2318 h 2362"/>
                <a:gd name="connsiteX1199" fmla="*/ 2318 h 2362"/>
                <a:gd name="connsiteY1199" fmla="*/ 2318 h 2362"/>
                <a:gd name="connsiteX1200" fmla="*/ 2318 h 2362"/>
                <a:gd name="connsiteY1200" fmla="*/ 2318 h 2362"/>
                <a:gd name="connsiteX1201" fmla="*/ 2318 h 2362"/>
                <a:gd name="connsiteY1201" fmla="*/ 2318 h 2362"/>
                <a:gd name="connsiteX1202" fmla="*/ 2318 h 2362"/>
                <a:gd name="connsiteY1202" fmla="*/ 2318 h 2362"/>
                <a:gd name="connsiteX1203" fmla="*/ 2318 h 2362"/>
                <a:gd name="connsiteY1203" fmla="*/ 2318 h 2362"/>
                <a:gd name="connsiteX1204" fmla="*/ 2318 h 2362"/>
                <a:gd name="connsiteY1204" fmla="*/ 2318 h 2362"/>
                <a:gd name="connsiteX1205" fmla="*/ 2318 h 2362"/>
                <a:gd name="connsiteY1205" fmla="*/ 2318 h 2362"/>
                <a:gd name="connsiteX1206" fmla="*/ 2318 h 2362"/>
                <a:gd name="connsiteY1206" fmla="*/ 2318 h 2362"/>
                <a:gd name="connsiteX1207" fmla="*/ 2318 h 2362"/>
                <a:gd name="connsiteY1207" fmla="*/ 2318 h 2362"/>
                <a:gd name="connsiteX1208" fmla="*/ 2318 h 2362"/>
                <a:gd name="connsiteY1208" fmla="*/ 2318 h 2362"/>
                <a:gd name="connsiteX1209" fmla="*/ 2318 h 2362"/>
                <a:gd name="connsiteY1209" fmla="*/ 2318 h 2362"/>
                <a:gd name="connsiteX1210" fmla="*/ 2318 h 2362"/>
                <a:gd name="connsiteY1210" fmla="*/ 2318 h 2362"/>
                <a:gd name="connsiteX1211" fmla="*/ 2318 h 2362"/>
                <a:gd name="connsiteY1211" fmla="*/ 2318 h 2362"/>
                <a:gd name="connsiteX1212" fmla="*/ 2318 h 2362"/>
                <a:gd name="connsiteY1212" fmla="*/ 2318 h 2362"/>
                <a:gd name="connsiteX1213" fmla="*/ 2318 h 2362"/>
                <a:gd name="connsiteY1213" fmla="*/ 2318 h 2362"/>
                <a:gd name="connsiteX1214" fmla="*/ 2318 h 2362"/>
                <a:gd name="connsiteY1214" fmla="*/ 2318 h 2362"/>
                <a:gd name="connsiteX1215" fmla="*/ 2318 h 2362"/>
                <a:gd name="connsiteY1215" fmla="*/ 2318 h 2362"/>
                <a:gd name="connsiteX1216" fmla="*/ 2318 h 2362"/>
                <a:gd name="connsiteY1216" fmla="*/ 2318 h 2362"/>
                <a:gd name="connsiteX1217" fmla="*/ 2318 h 2362"/>
                <a:gd name="connsiteY1217" fmla="*/ 2318 h 2362"/>
                <a:gd name="connsiteX1218" fmla="*/ 2318 h 2362"/>
                <a:gd name="connsiteY1218" fmla="*/ 2318 h 2362"/>
                <a:gd name="connsiteX1219" fmla="*/ 2318 h 2362"/>
                <a:gd name="connsiteY1219" fmla="*/ 2318 h 2362"/>
                <a:gd name="connsiteX1220" fmla="*/ 2318 h 2362"/>
                <a:gd name="connsiteY1220" fmla="*/ 2318 h 2362"/>
                <a:gd name="connsiteX1221" fmla="*/ 2318 h 2362"/>
                <a:gd name="connsiteY1221" fmla="*/ 2318 h 2362"/>
                <a:gd name="connsiteX1222" fmla="*/ 2318 h 2362"/>
                <a:gd name="connsiteY1222" fmla="*/ 2318 h 2362"/>
                <a:gd name="connsiteX1223" fmla="*/ 2318 h 2362"/>
                <a:gd name="connsiteY1223" fmla="*/ 2318 h 2362"/>
                <a:gd name="connsiteX1224" fmla="*/ 2318 h 2362"/>
                <a:gd name="connsiteY1224" fmla="*/ 2318 h 2362"/>
                <a:gd name="connsiteX1225" fmla="*/ 2318 h 2362"/>
                <a:gd name="connsiteY1225" fmla="*/ 2318 h 2362"/>
                <a:gd name="connsiteX1226" fmla="*/ 2318 h 2362"/>
                <a:gd name="connsiteY1226" fmla="*/ 2318 h 2362"/>
                <a:gd name="connsiteX1227" fmla="*/ 2318 h 2362"/>
                <a:gd name="connsiteY1227" fmla="*/ 2318 h 2362"/>
                <a:gd name="connsiteX1228" fmla="*/ 2318 h 2362"/>
                <a:gd name="connsiteY1228" fmla="*/ 2318 h 2362"/>
                <a:gd name="connsiteX1229" fmla="*/ 2318 h 2362"/>
                <a:gd name="connsiteY1229" fmla="*/ 2318 h 2362"/>
                <a:gd name="connsiteX1230" fmla="*/ 2318 h 2362"/>
                <a:gd name="connsiteY1230" fmla="*/ 2318 h 2362"/>
                <a:gd name="connsiteX1231" fmla="*/ 2318 h 2362"/>
                <a:gd name="connsiteY1231" fmla="*/ 2318 h 2362"/>
                <a:gd name="connsiteX1232" fmla="*/ 2318 h 2362"/>
                <a:gd name="connsiteY1232" fmla="*/ 2318 h 2362"/>
                <a:gd name="connsiteX1233" fmla="*/ 2318 h 2362"/>
                <a:gd name="connsiteY1233" fmla="*/ 2318 h 2362"/>
                <a:gd name="connsiteX1234" fmla="*/ 2318 h 2362"/>
                <a:gd name="connsiteY1234" fmla="*/ 2318 h 2362"/>
                <a:gd name="connsiteX1235" fmla="*/ 2318 h 2362"/>
                <a:gd name="connsiteY1235" fmla="*/ 2318 h 2362"/>
                <a:gd name="connsiteX1236" fmla="*/ 2318 h 2362"/>
                <a:gd name="connsiteY1236" fmla="*/ 2318 h 2362"/>
                <a:gd name="connsiteX1237" fmla="*/ 2318 h 2362"/>
                <a:gd name="connsiteY1237" fmla="*/ 2318 h 2362"/>
                <a:gd name="connsiteX1238" fmla="*/ 2318 h 2362"/>
                <a:gd name="connsiteY1238" fmla="*/ 2318 h 2362"/>
                <a:gd name="connsiteX1239" fmla="*/ 2318 h 2362"/>
                <a:gd name="connsiteY1239" fmla="*/ 2318 h 2362"/>
                <a:gd name="connsiteX1240" fmla="*/ 2318 h 2362"/>
                <a:gd name="connsiteY1240" fmla="*/ 2318 h 2362"/>
                <a:gd name="connsiteX1241" fmla="*/ 2318 h 2362"/>
                <a:gd name="connsiteY1241" fmla="*/ 2318 h 2362"/>
                <a:gd name="connsiteX1242" fmla="*/ 2318 h 2362"/>
                <a:gd name="connsiteY1242" fmla="*/ 2318 h 2362"/>
                <a:gd name="connsiteX1243" fmla="*/ 2318 h 2362"/>
                <a:gd name="connsiteY1243" fmla="*/ 2318 h 2362"/>
                <a:gd name="connsiteX1244" fmla="*/ 2318 h 2362"/>
                <a:gd name="connsiteY1244" fmla="*/ 2318 h 2362"/>
                <a:gd name="connsiteX1245" fmla="*/ 2318 h 2362"/>
                <a:gd name="connsiteY1245" fmla="*/ 2318 h 2362"/>
                <a:gd name="connsiteX1246" fmla="*/ 2318 h 2362"/>
                <a:gd name="connsiteY1246" fmla="*/ 2318 h 2362"/>
                <a:gd name="connsiteX1247" fmla="*/ 2318 h 2362"/>
                <a:gd name="connsiteY1247" fmla="*/ 2318 h 2362"/>
                <a:gd name="connsiteX1248" fmla="*/ 2318 h 2362"/>
                <a:gd name="connsiteY1248" fmla="*/ 2318 h 2362"/>
                <a:gd name="connsiteX1249" fmla="*/ 2318 h 2362"/>
                <a:gd name="connsiteY1249" fmla="*/ 2318 h 2362"/>
                <a:gd name="connsiteX1250" fmla="*/ 2318 h 2362"/>
                <a:gd name="connsiteY1250" fmla="*/ 2318 h 2362"/>
                <a:gd name="connsiteX1251" fmla="*/ 2318 h 2362"/>
                <a:gd name="connsiteY1251" fmla="*/ 2318 h 2362"/>
                <a:gd name="connsiteX1252" fmla="*/ 2318 h 2362"/>
                <a:gd name="connsiteY1252" fmla="*/ 2318 h 2362"/>
                <a:gd name="connsiteX1253" fmla="*/ 2318 h 2362"/>
                <a:gd name="connsiteY1253" fmla="*/ 2318 h 2362"/>
                <a:gd name="connsiteX1254" fmla="*/ 2318 h 2362"/>
                <a:gd name="connsiteY1254" fmla="*/ 2318 h 2362"/>
                <a:gd name="connsiteX1255" fmla="*/ 2318 h 2362"/>
                <a:gd name="connsiteY1255" fmla="*/ 2318 h 2362"/>
                <a:gd name="connsiteX1256" fmla="*/ 2318 h 2362"/>
                <a:gd name="connsiteY1256" fmla="*/ 2318 h 2362"/>
                <a:gd name="connsiteX1257" fmla="*/ 2318 h 2362"/>
                <a:gd name="connsiteY1257" fmla="*/ 2318 h 2362"/>
                <a:gd name="connsiteX1258" fmla="*/ 2318 h 2362"/>
                <a:gd name="connsiteY1258" fmla="*/ 2318 h 2362"/>
                <a:gd name="connsiteX1259" fmla="*/ 2318 h 2362"/>
                <a:gd name="connsiteY1259" fmla="*/ 2318 h 2362"/>
                <a:gd name="connsiteX1260" fmla="*/ 2318 h 2362"/>
                <a:gd name="connsiteY1260" fmla="*/ 2318 h 2362"/>
                <a:gd name="connsiteX1261" fmla="*/ 2318 h 2362"/>
                <a:gd name="connsiteY1261" fmla="*/ 2318 h 2362"/>
                <a:gd name="connsiteX1262" fmla="*/ 2318 h 2362"/>
                <a:gd name="connsiteY1262" fmla="*/ 2318 h 2362"/>
                <a:gd name="connsiteX1263" fmla="*/ 2318 h 2362"/>
                <a:gd name="connsiteY1263" fmla="*/ 2318 h 2362"/>
                <a:gd name="connsiteX1264" fmla="*/ 2318 h 2362"/>
                <a:gd name="connsiteY1264" fmla="*/ 2318 h 2362"/>
                <a:gd name="connsiteX1265" fmla="*/ 2318 h 2362"/>
                <a:gd name="connsiteY1265" fmla="*/ 2318 h 2362"/>
                <a:gd name="connsiteX1266" fmla="*/ 2318 h 2362"/>
                <a:gd name="connsiteY1266" fmla="*/ 2318 h 2362"/>
                <a:gd name="connsiteX1267" fmla="*/ 2318 h 2362"/>
                <a:gd name="connsiteY1267" fmla="*/ 2318 h 2362"/>
                <a:gd name="connsiteX1268" fmla="*/ 2318 h 2362"/>
                <a:gd name="connsiteY1268" fmla="*/ 2318 h 2362"/>
                <a:gd name="connsiteX1269" fmla="*/ 2318 h 2362"/>
                <a:gd name="connsiteY1269" fmla="*/ 2318 h 2362"/>
                <a:gd name="connsiteX1270" fmla="*/ 2318 h 2362"/>
                <a:gd name="connsiteY1270" fmla="*/ 2318 h 2362"/>
                <a:gd name="connsiteX1271" fmla="*/ 2318 h 2362"/>
                <a:gd name="connsiteY1271" fmla="*/ 2318 h 2362"/>
                <a:gd name="connsiteX1272" fmla="*/ 2318 h 2362"/>
                <a:gd name="connsiteY1272" fmla="*/ 2318 h 2362"/>
                <a:gd name="connsiteX1273" fmla="*/ 2318 h 2362"/>
                <a:gd name="connsiteY1273" fmla="*/ 2318 h 2362"/>
                <a:gd name="connsiteX1274" fmla="*/ 2318 h 2362"/>
                <a:gd name="connsiteY1274" fmla="*/ 2318 h 2362"/>
                <a:gd name="connsiteX1275" fmla="*/ 2318 h 2362"/>
                <a:gd name="connsiteY1275" fmla="*/ 2318 h 2362"/>
                <a:gd name="connsiteX1276" fmla="*/ 2318 h 2362"/>
                <a:gd name="connsiteY1276" fmla="*/ 2318 h 2362"/>
                <a:gd name="connsiteX1277" fmla="*/ 2318 h 2362"/>
                <a:gd name="connsiteY1277" fmla="*/ 2318 h 2362"/>
                <a:gd name="connsiteX1278" fmla="*/ 2318 h 2362"/>
                <a:gd name="connsiteY1278" fmla="*/ 2318 h 2362"/>
                <a:gd name="connsiteX1279" fmla="*/ 2318 h 2362"/>
                <a:gd name="connsiteY1279" fmla="*/ 2318 h 2362"/>
                <a:gd name="connsiteX1280" fmla="*/ 2318 h 2362"/>
                <a:gd name="connsiteY1280" fmla="*/ 2318 h 2362"/>
                <a:gd name="connsiteX1281" fmla="*/ 2318 h 2362"/>
                <a:gd name="connsiteY1281" fmla="*/ 2318 h 2362"/>
                <a:gd name="connsiteX1282" fmla="*/ 2318 h 2362"/>
                <a:gd name="connsiteY1282" fmla="*/ 2318 h 2362"/>
                <a:gd name="connsiteX1283" fmla="*/ 2318 h 2362"/>
                <a:gd name="connsiteY1283" fmla="*/ 2318 h 2362"/>
                <a:gd name="connsiteX1284" fmla="*/ 2318 h 2362"/>
                <a:gd name="connsiteY1284" fmla="*/ 2318 h 2362"/>
                <a:gd name="connsiteX1285" fmla="*/ 2318 h 2362"/>
                <a:gd name="connsiteY1285" fmla="*/ 2318 h 2362"/>
                <a:gd name="connsiteX1286" fmla="*/ 2318 h 2362"/>
                <a:gd name="connsiteY1286" fmla="*/ 2318 h 2362"/>
                <a:gd name="connsiteX1287" fmla="*/ 2318 h 2362"/>
                <a:gd name="connsiteY1287" fmla="*/ 2318 h 2362"/>
                <a:gd name="connsiteX1288" fmla="*/ 2318 h 2362"/>
                <a:gd name="connsiteY1288" fmla="*/ 2318 h 2362"/>
                <a:gd name="connsiteX1289" fmla="*/ 2318 h 2362"/>
                <a:gd name="connsiteY1289" fmla="*/ 2318 h 2362"/>
                <a:gd name="connsiteX1290" fmla="*/ 2318 h 2362"/>
                <a:gd name="connsiteY1290" fmla="*/ 2318 h 2362"/>
                <a:gd name="connsiteX1291" fmla="*/ 2318 h 2362"/>
                <a:gd name="connsiteY1291" fmla="*/ 2318 h 2362"/>
                <a:gd name="connsiteX1292" fmla="*/ 2318 h 2362"/>
                <a:gd name="connsiteY1292" fmla="*/ 2318 h 2362"/>
                <a:gd name="connsiteX1293" fmla="*/ 2318 h 2362"/>
                <a:gd name="connsiteY1293" fmla="*/ 2318 h 2362"/>
                <a:gd name="connsiteX1294" fmla="*/ 2318 h 2362"/>
                <a:gd name="connsiteY1294" fmla="*/ 2318 h 2362"/>
                <a:gd name="connsiteX1295" fmla="*/ 2318 h 2362"/>
                <a:gd name="connsiteY1295" fmla="*/ 2318 h 2362"/>
                <a:gd name="connsiteX1296" fmla="*/ 2318 h 2362"/>
                <a:gd name="connsiteY1296" fmla="*/ 2318 h 2362"/>
                <a:gd name="connsiteX1297" fmla="*/ 2318 h 2362"/>
                <a:gd name="connsiteY1297" fmla="*/ 2318 h 2362"/>
                <a:gd name="connsiteX1298" fmla="*/ 2318 h 2362"/>
                <a:gd name="connsiteY1298" fmla="*/ 2318 h 2362"/>
                <a:gd name="connsiteX1299" fmla="*/ 2318 h 2362"/>
                <a:gd name="connsiteY1299" fmla="*/ 2318 h 2362"/>
                <a:gd name="connsiteX1300" fmla="*/ 2318 h 2362"/>
                <a:gd name="connsiteY1300" fmla="*/ 2318 h 2362"/>
                <a:gd name="connsiteX1301" fmla="*/ 2318 h 2362"/>
                <a:gd name="connsiteY1301" fmla="*/ 2318 h 2362"/>
                <a:gd name="connsiteX1302" fmla="*/ 2318 h 2362"/>
                <a:gd name="connsiteY1302" fmla="*/ 2318 h 2362"/>
                <a:gd name="connsiteX1303" fmla="*/ 2318 h 2362"/>
                <a:gd name="connsiteY1303" fmla="*/ 2318 h 2362"/>
                <a:gd name="connsiteX1304" fmla="*/ 2318 h 2362"/>
                <a:gd name="connsiteY1304" fmla="*/ 2318 h 2362"/>
                <a:gd name="connsiteX1305" fmla="*/ 2318 h 2362"/>
                <a:gd name="connsiteY1305" fmla="*/ 2318 h 2362"/>
                <a:gd name="connsiteX1306" fmla="*/ 2318 h 2362"/>
                <a:gd name="connsiteY1306" fmla="*/ 2318 h 2362"/>
                <a:gd name="connsiteX1307" fmla="*/ 2318 h 2362"/>
                <a:gd name="connsiteY1307" fmla="*/ 2318 h 2362"/>
                <a:gd name="connsiteX1308" fmla="*/ 2318 h 2362"/>
                <a:gd name="connsiteY1308" fmla="*/ 2318 h 2362"/>
                <a:gd name="connsiteX1309" fmla="*/ 2318 h 2362"/>
                <a:gd name="connsiteY1309" fmla="*/ 2318 h 2362"/>
                <a:gd name="connsiteX1310" fmla="*/ 2318 h 2362"/>
                <a:gd name="connsiteY1310" fmla="*/ 2318 h 2362"/>
                <a:gd name="connsiteX1311" fmla="*/ 2318 h 2362"/>
                <a:gd name="connsiteY1311" fmla="*/ 2318 h 2362"/>
                <a:gd name="connsiteX1312" fmla="*/ 2318 h 2362"/>
                <a:gd name="connsiteY1312" fmla="*/ 2318 h 2362"/>
                <a:gd name="connsiteX1313" fmla="*/ 2318 h 2362"/>
                <a:gd name="connsiteY1313" fmla="*/ 2318 h 2362"/>
                <a:gd name="connsiteX1314" fmla="*/ 2318 h 2362"/>
                <a:gd name="connsiteY1314" fmla="*/ 2318 h 2362"/>
                <a:gd name="connsiteX1315" fmla="*/ 2318 h 2362"/>
                <a:gd name="connsiteY1315" fmla="*/ 2318 h 2362"/>
                <a:gd name="connsiteX1316" fmla="*/ 2318 h 2362"/>
                <a:gd name="connsiteY1316" fmla="*/ 2318 h 2362"/>
                <a:gd name="connsiteX1317" fmla="*/ 2318 h 2362"/>
                <a:gd name="connsiteY1317" fmla="*/ 2318 h 2362"/>
                <a:gd name="connsiteX1318" fmla="*/ 2318 h 2362"/>
                <a:gd name="connsiteY1318" fmla="*/ 2318 h 2362"/>
                <a:gd name="connsiteX1319" fmla="*/ 2318 h 2362"/>
                <a:gd name="connsiteY1319" fmla="*/ 2318 h 2362"/>
                <a:gd name="connsiteX1320" fmla="*/ 2318 h 2362"/>
                <a:gd name="connsiteY1320" fmla="*/ 2318 h 2362"/>
                <a:gd name="connsiteX1321" fmla="*/ 2318 h 2362"/>
                <a:gd name="connsiteY1321" fmla="*/ 2318 h 2362"/>
                <a:gd name="connsiteX1322" fmla="*/ 2318 h 2362"/>
                <a:gd name="connsiteY1322" fmla="*/ 2318 h 2362"/>
                <a:gd name="connsiteX1323" fmla="*/ 2318 h 2362"/>
                <a:gd name="connsiteY1323" fmla="*/ 2318 h 2362"/>
                <a:gd name="connsiteX1324" fmla="*/ 2318 h 2362"/>
                <a:gd name="connsiteY1324" fmla="*/ 2318 h 2362"/>
                <a:gd name="connsiteX1325" fmla="*/ 2318 h 2362"/>
                <a:gd name="connsiteY1325" fmla="*/ 2318 h 2362"/>
                <a:gd name="connsiteX1326" fmla="*/ 2318 h 2362"/>
                <a:gd name="connsiteY1326" fmla="*/ 2318 h 2362"/>
                <a:gd name="connsiteX1327" fmla="*/ 2318 h 2362"/>
                <a:gd name="connsiteY1327" fmla="*/ 2318 h 2362"/>
                <a:gd name="connsiteX1328" fmla="*/ 2318 h 2362"/>
                <a:gd name="connsiteY1328" fmla="*/ 2318 h 2362"/>
                <a:gd name="connsiteX1329" fmla="*/ 2318 h 2362"/>
                <a:gd name="connsiteY1329" fmla="*/ 2318 h 2362"/>
                <a:gd name="connsiteX1330" fmla="*/ 2318 h 2362"/>
                <a:gd name="connsiteY1330" fmla="*/ 2318 h 2362"/>
                <a:gd name="connsiteX1331" fmla="*/ 2318 h 2362"/>
                <a:gd name="connsiteY1331" fmla="*/ 2318 h 2362"/>
                <a:gd name="connsiteX1332" fmla="*/ 2318 h 2362"/>
                <a:gd name="connsiteY1332" fmla="*/ 2318 h 2362"/>
                <a:gd name="connsiteX1333" fmla="*/ 2318 h 2362"/>
                <a:gd name="connsiteY1333" fmla="*/ 2318 h 2362"/>
                <a:gd name="connsiteX1334" fmla="*/ 2318 h 2362"/>
                <a:gd name="connsiteY1334" fmla="*/ 2318 h 2362"/>
                <a:gd name="connsiteX1335" fmla="*/ 2318 h 2362"/>
                <a:gd name="connsiteY1335" fmla="*/ 2318 h 2362"/>
                <a:gd name="connsiteX1336" fmla="*/ 2318 h 2362"/>
                <a:gd name="connsiteY1336" fmla="*/ 2318 h 2362"/>
                <a:gd name="connsiteX1337" fmla="*/ 2318 h 2362"/>
                <a:gd name="connsiteY1337" fmla="*/ 2318 h 2362"/>
                <a:gd name="connsiteX1338" fmla="*/ 2318 h 2362"/>
                <a:gd name="connsiteY1338" fmla="*/ 2318 h 2362"/>
                <a:gd name="connsiteX1339" fmla="*/ 2318 h 2362"/>
                <a:gd name="connsiteY1339" fmla="*/ 2318 h 2362"/>
                <a:gd name="connsiteX1340" fmla="*/ 2318 h 2362"/>
                <a:gd name="connsiteY1340" fmla="*/ 2318 h 2362"/>
                <a:gd name="connsiteX1341" fmla="*/ 2318 h 2362"/>
                <a:gd name="connsiteY1341" fmla="*/ 2318 h 2362"/>
                <a:gd name="connsiteX1342" fmla="*/ 2318 h 2362"/>
                <a:gd name="connsiteY1342" fmla="*/ 2318 h 2362"/>
                <a:gd name="connsiteX1343" fmla="*/ 2318 h 2362"/>
                <a:gd name="connsiteY1343" fmla="*/ 2318 h 2362"/>
                <a:gd name="connsiteX1344" fmla="*/ 2318 h 2362"/>
                <a:gd name="connsiteY1344" fmla="*/ 2318 h 2362"/>
                <a:gd name="connsiteX1345" fmla="*/ 2318 h 2362"/>
                <a:gd name="connsiteY1345" fmla="*/ 2318 h 2362"/>
                <a:gd name="connsiteX1346" fmla="*/ 2318 h 2362"/>
                <a:gd name="connsiteY1346" fmla="*/ 2318 h 2362"/>
                <a:gd name="connsiteX1347" fmla="*/ 2318 h 2362"/>
                <a:gd name="connsiteY1347" fmla="*/ 2318 h 2362"/>
                <a:gd name="connsiteX1348" fmla="*/ 2318 h 2362"/>
                <a:gd name="connsiteY1348" fmla="*/ 2318 h 2362"/>
                <a:gd name="connsiteX1349" fmla="*/ 2318 h 2362"/>
                <a:gd name="connsiteY1349" fmla="*/ 2318 h 2362"/>
                <a:gd name="connsiteX1350" fmla="*/ 2318 h 2362"/>
                <a:gd name="connsiteY1350" fmla="*/ 2318 h 2362"/>
                <a:gd name="connsiteX1351" fmla="*/ 2318 h 2362"/>
                <a:gd name="connsiteY1351" fmla="*/ 2318 h 2362"/>
                <a:gd name="connsiteX1352" fmla="*/ 2318 h 2362"/>
                <a:gd name="connsiteY1352" fmla="*/ 2318 h 2362"/>
                <a:gd name="connsiteX1353" fmla="*/ 2318 h 2362"/>
                <a:gd name="connsiteY1353" fmla="*/ 2318 h 2362"/>
                <a:gd name="connsiteX1354" fmla="*/ 2318 h 2362"/>
                <a:gd name="connsiteY1354" fmla="*/ 2318 h 2362"/>
                <a:gd name="connsiteX1355" fmla="*/ 2318 h 2362"/>
                <a:gd name="connsiteY1355" fmla="*/ 2318 h 2362"/>
                <a:gd name="connsiteX1356" fmla="*/ 2318 h 2362"/>
                <a:gd name="connsiteY1356" fmla="*/ 2318 h 2362"/>
                <a:gd name="connsiteX1357" fmla="*/ 2318 h 2362"/>
                <a:gd name="connsiteY1357" fmla="*/ 2318 h 2362"/>
                <a:gd name="connsiteX1358" fmla="*/ 2318 h 2362"/>
                <a:gd name="connsiteY1358" fmla="*/ 2318 h 2362"/>
                <a:gd name="connsiteX1359" fmla="*/ 2318 h 2362"/>
                <a:gd name="connsiteY1359" fmla="*/ 2318 h 2362"/>
                <a:gd name="connsiteX1360" fmla="*/ 2318 h 2362"/>
                <a:gd name="connsiteY1360" fmla="*/ 2318 h 2362"/>
                <a:gd name="connsiteX1361" fmla="*/ 2318 h 2362"/>
                <a:gd name="connsiteY1361" fmla="*/ 2318 h 2362"/>
                <a:gd name="connsiteX1362" fmla="*/ 2318 h 2362"/>
                <a:gd name="connsiteY1362" fmla="*/ 2318 h 2362"/>
                <a:gd name="connsiteX1363" fmla="*/ 2318 h 2362"/>
                <a:gd name="connsiteY1363" fmla="*/ 2318 h 2362"/>
                <a:gd name="connsiteX1364" fmla="*/ 2318 h 2362"/>
                <a:gd name="connsiteY1364" fmla="*/ 2318 h 2362"/>
                <a:gd name="connsiteX1365" fmla="*/ 2318 h 2362"/>
                <a:gd name="connsiteY1365" fmla="*/ 2318 h 2362"/>
                <a:gd name="connsiteX1366" fmla="*/ 2318 h 2362"/>
                <a:gd name="connsiteY1366" fmla="*/ 2318 h 2362"/>
                <a:gd name="connsiteX1367" fmla="*/ 2318 h 2362"/>
                <a:gd name="connsiteY1367" fmla="*/ 2318 h 2362"/>
                <a:gd name="connsiteX1368" fmla="*/ 2318 h 2362"/>
                <a:gd name="connsiteY1368" fmla="*/ 2318 h 2362"/>
                <a:gd name="connsiteX1369" fmla="*/ 2318 h 2362"/>
                <a:gd name="connsiteY1369" fmla="*/ 2318 h 2362"/>
                <a:gd name="connsiteX1370" fmla="*/ 2318 h 2362"/>
                <a:gd name="connsiteY1370" fmla="*/ 2318 h 2362"/>
                <a:gd name="connsiteX1371" fmla="*/ 2318 h 2362"/>
                <a:gd name="connsiteY1371" fmla="*/ 2318 h 2362"/>
                <a:gd name="connsiteX1372" fmla="*/ 2318 h 2362"/>
                <a:gd name="connsiteY1372" fmla="*/ 2318 h 2362"/>
                <a:gd name="connsiteX1373" fmla="*/ 2318 h 2362"/>
                <a:gd name="connsiteY1373" fmla="*/ 2318 h 2362"/>
                <a:gd name="connsiteX1374" fmla="*/ 2318 h 2362"/>
                <a:gd name="connsiteY1374" fmla="*/ 2318 h 2362"/>
                <a:gd name="connsiteX1375" fmla="*/ 2318 h 2362"/>
                <a:gd name="connsiteY1375" fmla="*/ 2318 h 2362"/>
                <a:gd name="connsiteX1376" fmla="*/ 2318 h 2362"/>
                <a:gd name="connsiteY1376" fmla="*/ 2318 h 2362"/>
                <a:gd name="connsiteX1377" fmla="*/ 2318 h 2362"/>
                <a:gd name="connsiteY1377" fmla="*/ 2318 h 2362"/>
                <a:gd name="connsiteX1378" fmla="*/ 2318 h 2362"/>
                <a:gd name="connsiteY1378" fmla="*/ 2318 h 2362"/>
                <a:gd name="connsiteX1379" fmla="*/ 2318 h 2362"/>
                <a:gd name="connsiteY1379" fmla="*/ 2318 h 2362"/>
                <a:gd name="connsiteX1380" fmla="*/ 2318 h 2362"/>
                <a:gd name="connsiteY1380" fmla="*/ 2318 h 2362"/>
                <a:gd name="connsiteX1381" fmla="*/ 2318 h 2362"/>
                <a:gd name="connsiteY1381" fmla="*/ 2318 h 2362"/>
                <a:gd name="connsiteX1382" fmla="*/ 2318 h 2362"/>
                <a:gd name="connsiteY1382" fmla="*/ 2318 h 2362"/>
                <a:gd name="connsiteX1383" fmla="*/ 2318 h 2362"/>
                <a:gd name="connsiteY1383" fmla="*/ 2318 h 2362"/>
                <a:gd name="connsiteX1384" fmla="*/ 2318 h 2362"/>
                <a:gd name="connsiteY1384" fmla="*/ 2318 h 2362"/>
                <a:gd name="connsiteX1385" fmla="*/ 2318 h 2362"/>
                <a:gd name="connsiteY1385" fmla="*/ 2318 h 2362"/>
                <a:gd name="connsiteX1386" fmla="*/ 2318 h 2362"/>
                <a:gd name="connsiteY1386" fmla="*/ 2318 h 2362"/>
                <a:gd name="connsiteX1387" fmla="*/ 2318 h 2362"/>
                <a:gd name="connsiteY1387" fmla="*/ 2318 h 2362"/>
                <a:gd name="connsiteX1388" fmla="*/ 2318 h 2362"/>
                <a:gd name="connsiteY1388" fmla="*/ 2318 h 2362"/>
                <a:gd name="connsiteX1389" fmla="*/ 2318 h 2362"/>
                <a:gd name="connsiteY1389" fmla="*/ 2318 h 2362"/>
                <a:gd name="connsiteX1390" fmla="*/ 2318 h 2362"/>
                <a:gd name="connsiteY1390" fmla="*/ 2318 h 2362"/>
                <a:gd name="connsiteX1391" fmla="*/ 2318 h 2362"/>
                <a:gd name="connsiteY1391" fmla="*/ 2318 h 2362"/>
                <a:gd name="connsiteX1392" fmla="*/ 2318 h 2362"/>
                <a:gd name="connsiteY1392" fmla="*/ 2318 h 2362"/>
                <a:gd name="connsiteX1393" fmla="*/ 2318 h 2362"/>
                <a:gd name="connsiteY1393" fmla="*/ 2318 h 2362"/>
                <a:gd name="connsiteX1394" fmla="*/ 2318 h 2362"/>
                <a:gd name="connsiteY1394" fmla="*/ 2318 h 2362"/>
                <a:gd name="connsiteX1395" fmla="*/ 2318 h 2362"/>
                <a:gd name="connsiteY1395" fmla="*/ 2318 h 2362"/>
                <a:gd name="connsiteX1396" fmla="*/ 2318 h 2362"/>
                <a:gd name="connsiteY1396" fmla="*/ 2318 h 2362"/>
                <a:gd name="connsiteX1397" fmla="*/ 2318 h 2362"/>
                <a:gd name="connsiteY1397" fmla="*/ 2318 h 2362"/>
                <a:gd name="connsiteX1398" fmla="*/ 2318 h 2362"/>
                <a:gd name="connsiteY1398" fmla="*/ 2318 h 2362"/>
                <a:gd name="connsiteX1399" fmla="*/ 2318 h 2362"/>
                <a:gd name="connsiteY1399" fmla="*/ 2318 h 2362"/>
                <a:gd name="connsiteX1400" fmla="*/ 2318 h 2362"/>
                <a:gd name="connsiteY1400" fmla="*/ 2318 h 2362"/>
                <a:gd name="connsiteX1401" fmla="*/ 2318 h 2362"/>
                <a:gd name="connsiteY1401" fmla="*/ 2318 h 2362"/>
                <a:gd name="connsiteX1402" fmla="*/ 2318 h 2362"/>
                <a:gd name="connsiteY1402" fmla="*/ 2318 h 2362"/>
                <a:gd name="connsiteX1403" fmla="*/ 2318 h 2362"/>
                <a:gd name="connsiteY1403" fmla="*/ 2318 h 2362"/>
                <a:gd name="connsiteX1404" fmla="*/ 2318 h 2362"/>
                <a:gd name="connsiteY1404" fmla="*/ 2318 h 2362"/>
                <a:gd name="connsiteX1405" fmla="*/ 2318 h 2362"/>
                <a:gd name="connsiteY1405" fmla="*/ 2318 h 2362"/>
                <a:gd name="connsiteX1406" fmla="*/ 2318 h 2362"/>
                <a:gd name="connsiteY1406" fmla="*/ 2318 h 2362"/>
                <a:gd name="connsiteX1407" fmla="*/ 2318 h 2362"/>
                <a:gd name="connsiteY1407" fmla="*/ 2318 h 2362"/>
                <a:gd name="connsiteX1408" fmla="*/ 2318 h 2362"/>
                <a:gd name="connsiteY1408" fmla="*/ 2318 h 2362"/>
                <a:gd name="connsiteX1409" fmla="*/ 2318 h 2362"/>
                <a:gd name="connsiteY1409" fmla="*/ 2318 h 2362"/>
                <a:gd name="connsiteX1410" fmla="*/ 2318 h 2362"/>
                <a:gd name="connsiteY1410" fmla="*/ 2318 h 2362"/>
                <a:gd name="connsiteX1411" fmla="*/ 2318 h 2362"/>
                <a:gd name="connsiteY1411" fmla="*/ 2318 h 2362"/>
                <a:gd name="connsiteX1412" fmla="*/ 2318 h 2362"/>
                <a:gd name="connsiteY1412" fmla="*/ 2318 h 2362"/>
                <a:gd name="connsiteX1413" fmla="*/ 2318 h 2362"/>
                <a:gd name="connsiteY1413" fmla="*/ 2318 h 2362"/>
                <a:gd name="connsiteX1414" fmla="*/ 2318 h 2362"/>
                <a:gd name="connsiteY1414" fmla="*/ 2318 h 2362"/>
                <a:gd name="connsiteX1415" fmla="*/ 2318 h 2362"/>
                <a:gd name="connsiteY1415" fmla="*/ 2318 h 2362"/>
                <a:gd name="connsiteX1416" fmla="*/ 2318 h 2362"/>
                <a:gd name="connsiteY1416" fmla="*/ 2318 h 2362"/>
                <a:gd name="connsiteX1417" fmla="*/ 2318 h 2362"/>
                <a:gd name="connsiteY1417" fmla="*/ 2318 h 2362"/>
                <a:gd name="connsiteX1418" fmla="*/ 2318 h 2362"/>
                <a:gd name="connsiteY1418" fmla="*/ 2318 h 2362"/>
                <a:gd name="connsiteX1419" fmla="*/ 2318 h 2362"/>
                <a:gd name="connsiteY1419" fmla="*/ 2318 h 2362"/>
                <a:gd name="connsiteX1420" fmla="*/ 2318 h 2362"/>
                <a:gd name="connsiteY1420" fmla="*/ 2318 h 2362"/>
                <a:gd name="connsiteX1421" fmla="*/ 2318 h 2362"/>
                <a:gd name="connsiteY1421" fmla="*/ 2318 h 2362"/>
                <a:gd name="connsiteX1422" fmla="*/ 2318 h 2362"/>
                <a:gd name="connsiteY1422" fmla="*/ 2318 h 2362"/>
                <a:gd name="connsiteX1423" fmla="*/ 2318 h 2362"/>
                <a:gd name="connsiteY1423" fmla="*/ 2318 h 2362"/>
                <a:gd name="connsiteX1424" fmla="*/ 2318 h 2362"/>
                <a:gd name="connsiteY1424" fmla="*/ 2318 h 2362"/>
                <a:gd name="connsiteX1425" fmla="*/ 2318 h 2362"/>
                <a:gd name="connsiteY1425" fmla="*/ 2318 h 2362"/>
                <a:gd name="connsiteX1426" fmla="*/ 2318 h 2362"/>
                <a:gd name="connsiteY1426" fmla="*/ 2318 h 2362"/>
                <a:gd name="connsiteX1427" fmla="*/ 2318 h 2362"/>
                <a:gd name="connsiteY1427" fmla="*/ 2318 h 2362"/>
                <a:gd name="connsiteX1428" fmla="*/ 2318 h 2362"/>
                <a:gd name="connsiteY1428" fmla="*/ 2318 h 2362"/>
                <a:gd name="connsiteX1429" fmla="*/ 2318 h 2362"/>
                <a:gd name="connsiteY1429" fmla="*/ 2318 h 2362"/>
                <a:gd name="connsiteX1430" fmla="*/ 2318 h 2362"/>
                <a:gd name="connsiteY1430" fmla="*/ 2318 h 2362"/>
                <a:gd name="connsiteX1431" fmla="*/ 2318 h 2362"/>
                <a:gd name="connsiteY1431" fmla="*/ 2318 h 2362"/>
                <a:gd name="connsiteX1432" fmla="*/ 2318 h 2362"/>
                <a:gd name="connsiteY1432" fmla="*/ 2318 h 2362"/>
                <a:gd name="connsiteX1433" fmla="*/ 2318 h 2362"/>
                <a:gd name="connsiteY1433" fmla="*/ 2318 h 2362"/>
                <a:gd name="connsiteX1434" fmla="*/ 2318 h 2362"/>
                <a:gd name="connsiteY1434" fmla="*/ 2318 h 2362"/>
                <a:gd name="connsiteX1435" fmla="*/ 2318 h 2362"/>
                <a:gd name="connsiteY1435" fmla="*/ 2318 h 2362"/>
                <a:gd name="connsiteX1436" fmla="*/ 2318 h 2362"/>
                <a:gd name="connsiteY1436" fmla="*/ 2318 h 2362"/>
                <a:gd name="connsiteX1437" fmla="*/ 2318 h 2362"/>
                <a:gd name="connsiteY1437" fmla="*/ 2318 h 2362"/>
                <a:gd name="connsiteX1438" fmla="*/ 2318 h 2362"/>
                <a:gd name="connsiteY1438" fmla="*/ 2318 h 2362"/>
                <a:gd name="connsiteX1439" fmla="*/ 2318 h 2362"/>
                <a:gd name="connsiteY1439" fmla="*/ 2318 h 2362"/>
                <a:gd name="connsiteX1440" fmla="*/ 2318 h 2362"/>
                <a:gd name="connsiteY1440" fmla="*/ 2318 h 2362"/>
                <a:gd name="connsiteX1441" fmla="*/ 2318 h 2362"/>
                <a:gd name="connsiteY1441" fmla="*/ 2318 h 2362"/>
                <a:gd name="connsiteX1442" fmla="*/ 2318 h 2362"/>
                <a:gd name="connsiteY1442" fmla="*/ 2318 h 2362"/>
                <a:gd name="connsiteX1443" fmla="*/ 2318 h 2362"/>
                <a:gd name="connsiteY1443" fmla="*/ 2318 h 2362"/>
                <a:gd name="connsiteX1444" fmla="*/ 2318 h 2362"/>
                <a:gd name="connsiteY1444" fmla="*/ 2318 h 2362"/>
                <a:gd name="connsiteX1445" fmla="*/ 2318 h 2362"/>
                <a:gd name="connsiteY1445" fmla="*/ 2318 h 2362"/>
                <a:gd name="connsiteX1446" fmla="*/ 2318 h 2362"/>
                <a:gd name="connsiteY1446" fmla="*/ 2318 h 2362"/>
                <a:gd name="connsiteX1447" fmla="*/ 2318 h 2362"/>
                <a:gd name="connsiteY1447" fmla="*/ 2318 h 2362"/>
                <a:gd name="connsiteX1448" fmla="*/ 2318 h 2362"/>
                <a:gd name="connsiteY1448" fmla="*/ 2318 h 2362"/>
                <a:gd name="connsiteX1449" fmla="*/ 2318 h 2362"/>
                <a:gd name="connsiteY1449" fmla="*/ 2318 h 2362"/>
                <a:gd name="connsiteX1450" fmla="*/ 2318 h 2362"/>
                <a:gd name="connsiteY1450" fmla="*/ 2318 h 2362"/>
                <a:gd name="connsiteX1451" fmla="*/ 2318 h 2362"/>
                <a:gd name="connsiteY1451" fmla="*/ 2318 h 2362"/>
                <a:gd name="connsiteX1452" fmla="*/ 2318 h 2362"/>
                <a:gd name="connsiteY1452" fmla="*/ 2318 h 2362"/>
                <a:gd name="connsiteX1453" fmla="*/ 2318 h 2362"/>
                <a:gd name="connsiteY1453" fmla="*/ 2318 h 2362"/>
                <a:gd name="connsiteX1454" fmla="*/ 2318 h 2362"/>
                <a:gd name="connsiteY1454" fmla="*/ 2318 h 2362"/>
                <a:gd name="connsiteX1455" fmla="*/ 2318 h 2362"/>
                <a:gd name="connsiteY1455" fmla="*/ 2318 h 2362"/>
                <a:gd name="connsiteX1456" fmla="*/ 2318 h 2362"/>
                <a:gd name="connsiteY1456" fmla="*/ 2318 h 2362"/>
                <a:gd name="connsiteX1457" fmla="*/ 2318 h 2362"/>
                <a:gd name="connsiteY1457" fmla="*/ 2318 h 2362"/>
                <a:gd name="connsiteX1458" fmla="*/ 2318 h 2362"/>
                <a:gd name="connsiteY1458" fmla="*/ 2318 h 2362"/>
                <a:gd name="connsiteX1459" fmla="*/ 2318 h 2362"/>
                <a:gd name="connsiteY1459" fmla="*/ 2318 h 2362"/>
                <a:gd name="connsiteX1460" fmla="*/ 2318 h 2362"/>
                <a:gd name="connsiteY1460" fmla="*/ 2318 h 2362"/>
                <a:gd name="connsiteX1461" fmla="*/ 2318 h 2362"/>
                <a:gd name="connsiteY1461" fmla="*/ 2318 h 2362"/>
                <a:gd name="connsiteX1462" fmla="*/ 2318 h 2362"/>
                <a:gd name="connsiteY1462" fmla="*/ 2318 h 2362"/>
                <a:gd name="connsiteX1463" fmla="*/ 2318 h 2362"/>
                <a:gd name="connsiteY1463" fmla="*/ 2318 h 2362"/>
                <a:gd name="connsiteX1464" fmla="*/ 2318 h 2362"/>
                <a:gd name="connsiteY1464" fmla="*/ 2318 h 2362"/>
                <a:gd name="connsiteX1465" fmla="*/ 2318 h 2362"/>
                <a:gd name="connsiteY1465" fmla="*/ 2318 h 2362"/>
                <a:gd name="connsiteX1466" fmla="*/ 2318 h 2362"/>
                <a:gd name="connsiteY1466" fmla="*/ 2318 h 2362"/>
                <a:gd name="connsiteX1467" fmla="*/ 2318 h 2362"/>
                <a:gd name="connsiteY1467" fmla="*/ 2318 h 2362"/>
                <a:gd name="connsiteX1468" fmla="*/ 2318 h 2362"/>
                <a:gd name="connsiteY1468" fmla="*/ 2318 h 2362"/>
                <a:gd name="connsiteX1469" fmla="*/ 2318 h 2362"/>
                <a:gd name="connsiteY1469" fmla="*/ 2318 h 2362"/>
                <a:gd name="connsiteX1470" fmla="*/ 2318 h 2362"/>
                <a:gd name="connsiteY1470" fmla="*/ 2318 h 2362"/>
                <a:gd name="connsiteX1471" fmla="*/ 2318 h 2362"/>
                <a:gd name="connsiteY1471" fmla="*/ 2318 h 2362"/>
                <a:gd name="connsiteX1472" fmla="*/ 2318 h 2362"/>
                <a:gd name="connsiteY1472" fmla="*/ 2318 h 2362"/>
                <a:gd name="connsiteX1473" fmla="*/ 2318 h 2362"/>
                <a:gd name="connsiteY1473" fmla="*/ 2318 h 2362"/>
                <a:gd name="connsiteX1474" fmla="*/ 2318 h 2362"/>
                <a:gd name="connsiteY1474" fmla="*/ 2318 h 2362"/>
                <a:gd name="connsiteX1475" fmla="*/ 2318 h 2362"/>
                <a:gd name="connsiteY1475" fmla="*/ 2318 h 2362"/>
                <a:gd name="connsiteX1476" fmla="*/ 2318 h 2362"/>
                <a:gd name="connsiteY1476" fmla="*/ 2318 h 2362"/>
                <a:gd name="connsiteX1477" fmla="*/ 2318 h 2362"/>
                <a:gd name="connsiteY1477" fmla="*/ 2318 h 2362"/>
                <a:gd name="connsiteX1478" fmla="*/ 2318 h 2362"/>
                <a:gd name="connsiteY1478" fmla="*/ 2318 h 2362"/>
                <a:gd name="connsiteX1479" fmla="*/ 2318 h 2362"/>
                <a:gd name="connsiteY1479" fmla="*/ 2318 h 2362"/>
                <a:gd name="connsiteX1480" fmla="*/ 2318 h 2362"/>
                <a:gd name="connsiteY1480" fmla="*/ 2318 h 2362"/>
                <a:gd name="connsiteX1481" fmla="*/ 2318 h 2362"/>
                <a:gd name="connsiteY1481" fmla="*/ 2318 h 2362"/>
                <a:gd name="connsiteX1482" fmla="*/ 2318 h 2362"/>
                <a:gd name="connsiteY1482" fmla="*/ 2318 h 2362"/>
                <a:gd name="connsiteX1483" fmla="*/ 2318 h 2362"/>
                <a:gd name="connsiteY1483" fmla="*/ 2318 h 2362"/>
                <a:gd name="connsiteX1484" fmla="*/ 2318 h 2362"/>
                <a:gd name="connsiteY1484" fmla="*/ 2318 h 2362"/>
                <a:gd name="connsiteX1485" fmla="*/ 2318 h 2362"/>
                <a:gd name="connsiteY1485" fmla="*/ 2318 h 2362"/>
                <a:gd name="connsiteX1486" fmla="*/ 2318 h 2362"/>
                <a:gd name="connsiteY1486" fmla="*/ 2318 h 2362"/>
                <a:gd name="connsiteX1487" fmla="*/ 2318 h 2362"/>
                <a:gd name="connsiteY1487" fmla="*/ 2318 h 2362"/>
                <a:gd name="connsiteX1488" fmla="*/ 2318 h 2362"/>
                <a:gd name="connsiteY1488" fmla="*/ 2318 h 2362"/>
                <a:gd name="connsiteX1489" fmla="*/ 2318 h 2362"/>
                <a:gd name="connsiteY1489" fmla="*/ 2318 h 2362"/>
                <a:gd name="connsiteX1490" fmla="*/ 2318 h 2362"/>
                <a:gd name="connsiteY1490" fmla="*/ 2318 h 2362"/>
                <a:gd name="connsiteX1491" fmla="*/ 2318 h 2362"/>
                <a:gd name="connsiteY1491" fmla="*/ 2318 h 2362"/>
                <a:gd name="connsiteX1492" fmla="*/ 2318 h 2362"/>
                <a:gd name="connsiteY1492" fmla="*/ 2318 h 2362"/>
                <a:gd name="connsiteX1493" fmla="*/ 2318 h 2362"/>
                <a:gd name="connsiteY1493" fmla="*/ 2318 h 2362"/>
                <a:gd name="connsiteX1494" fmla="*/ 2318 h 2362"/>
                <a:gd name="connsiteY1494" fmla="*/ 2318 h 2362"/>
                <a:gd name="connsiteX1495" fmla="*/ 2318 h 2362"/>
                <a:gd name="connsiteY1495" fmla="*/ 2318 h 2362"/>
                <a:gd name="connsiteX1496" fmla="*/ 2318 h 2362"/>
                <a:gd name="connsiteY1496" fmla="*/ 2318 h 2362"/>
                <a:gd name="connsiteX1497" fmla="*/ 2318 h 2362"/>
                <a:gd name="connsiteY1497" fmla="*/ 2318 h 2362"/>
                <a:gd name="connsiteX1498" fmla="*/ 2318 h 2362"/>
                <a:gd name="connsiteY1498" fmla="*/ 2318 h 2362"/>
                <a:gd name="connsiteX1499" fmla="*/ 2318 h 2362"/>
                <a:gd name="connsiteY1499" fmla="*/ 2318 h 2362"/>
                <a:gd name="connsiteX1500" fmla="*/ 2318 h 2362"/>
                <a:gd name="connsiteY1500" fmla="*/ 2318 h 2362"/>
                <a:gd name="connsiteX1501" fmla="*/ 2318 h 2362"/>
                <a:gd name="connsiteY1501" fmla="*/ 2318 h 2362"/>
                <a:gd name="connsiteX1502" fmla="*/ 2318 h 2362"/>
                <a:gd name="connsiteY1502" fmla="*/ 2318 h 2362"/>
                <a:gd name="connsiteX1503" fmla="*/ 2318 h 2362"/>
                <a:gd name="connsiteY1503" fmla="*/ 2318 h 2362"/>
                <a:gd name="connsiteX1504" fmla="*/ 2318 h 2362"/>
                <a:gd name="connsiteY1504" fmla="*/ 2318 h 2362"/>
                <a:gd name="connsiteX1505" fmla="*/ 2318 h 2362"/>
                <a:gd name="connsiteY1505" fmla="*/ 2318 h 2362"/>
                <a:gd name="connsiteX1506" fmla="*/ 2318 h 2362"/>
                <a:gd name="connsiteY1506" fmla="*/ 2318 h 2362"/>
                <a:gd name="connsiteX1507" fmla="*/ 2318 h 2362"/>
                <a:gd name="connsiteY1507" fmla="*/ 2318 h 2362"/>
                <a:gd name="connsiteX1508" fmla="*/ 2318 h 2362"/>
                <a:gd name="connsiteY1508" fmla="*/ 2318 h 2362"/>
                <a:gd name="connsiteX1509" fmla="*/ 2318 h 2362"/>
                <a:gd name="connsiteY1509" fmla="*/ 2318 h 2362"/>
                <a:gd name="connsiteX1510" fmla="*/ 2318 h 2362"/>
                <a:gd name="connsiteY1510" fmla="*/ 2318 h 2362"/>
                <a:gd name="connsiteX1511" fmla="*/ 2318 h 2362"/>
                <a:gd name="connsiteY1511" fmla="*/ 2318 h 2362"/>
                <a:gd name="connsiteX1512" fmla="*/ 2318 h 2362"/>
                <a:gd name="connsiteY1512" fmla="*/ 2318 h 2362"/>
                <a:gd name="connsiteX1513" fmla="*/ 2318 h 2362"/>
                <a:gd name="connsiteY1513" fmla="*/ 2318 h 2362"/>
                <a:gd name="connsiteX1514" fmla="*/ 2318 h 2362"/>
                <a:gd name="connsiteY1514" fmla="*/ 2318 h 2362"/>
                <a:gd name="connsiteX1515" fmla="*/ 2318 h 2362"/>
                <a:gd name="connsiteY1515" fmla="*/ 2318 h 2362"/>
                <a:gd name="connsiteX1516" fmla="*/ 2318 h 2362"/>
                <a:gd name="connsiteY1516" fmla="*/ 2318 h 2362"/>
                <a:gd name="connsiteX1517" fmla="*/ 2318 h 2362"/>
                <a:gd name="connsiteY1517" fmla="*/ 2318 h 2362"/>
                <a:gd name="connsiteX1518" fmla="*/ 2318 h 2362"/>
                <a:gd name="connsiteY1518" fmla="*/ 2318 h 2362"/>
                <a:gd name="connsiteX1519" fmla="*/ 2318 h 2362"/>
                <a:gd name="connsiteY1519" fmla="*/ 2318 h 2362"/>
                <a:gd name="connsiteX1520" fmla="*/ 2318 h 2362"/>
                <a:gd name="connsiteY1520" fmla="*/ 2318 h 2362"/>
                <a:gd name="connsiteX1521" fmla="*/ 2318 h 2362"/>
                <a:gd name="connsiteY1521" fmla="*/ 2318 h 2362"/>
                <a:gd name="connsiteX1522" fmla="*/ 2318 h 2362"/>
                <a:gd name="connsiteY1522" fmla="*/ 2318 h 2362"/>
                <a:gd name="connsiteX1523" fmla="*/ 2318 h 2362"/>
                <a:gd name="connsiteY1523" fmla="*/ 2318 h 2362"/>
                <a:gd name="connsiteX1524" fmla="*/ 2318 h 2362"/>
                <a:gd name="connsiteY1524" fmla="*/ 2318 h 2362"/>
                <a:gd name="connsiteX1525" fmla="*/ 2318 h 2362"/>
                <a:gd name="connsiteY1525" fmla="*/ 2318 h 2362"/>
                <a:gd name="connsiteX1526" fmla="*/ 2318 h 2362"/>
                <a:gd name="connsiteY1526" fmla="*/ 2318 h 2362"/>
                <a:gd name="connsiteX1527" fmla="*/ 2318 h 2362"/>
                <a:gd name="connsiteY1527" fmla="*/ 2318 h 2362"/>
                <a:gd name="connsiteX1528" fmla="*/ 2318 h 2362"/>
                <a:gd name="connsiteY1528" fmla="*/ 2318 h 2362"/>
                <a:gd name="connsiteX1529" fmla="*/ 2318 h 2362"/>
                <a:gd name="connsiteY1529" fmla="*/ 2318 h 2362"/>
                <a:gd name="connsiteX1530" fmla="*/ 2318 h 2362"/>
                <a:gd name="connsiteY1530" fmla="*/ 2318 h 2362"/>
                <a:gd name="connsiteX1531" fmla="*/ 2318 h 2362"/>
                <a:gd name="connsiteY1531" fmla="*/ 2318 h 2362"/>
                <a:gd name="connsiteX1532" fmla="*/ 2318 h 2362"/>
                <a:gd name="connsiteY1532" fmla="*/ 2318 h 2362"/>
                <a:gd name="connsiteX1533" fmla="*/ 2318 h 2362"/>
                <a:gd name="connsiteY1533" fmla="*/ 2318 h 2362"/>
                <a:gd name="connsiteX1534" fmla="*/ 2318 h 2362"/>
                <a:gd name="connsiteY1534" fmla="*/ 2318 h 2362"/>
                <a:gd name="connsiteX1535" fmla="*/ 2318 h 2362"/>
                <a:gd name="connsiteY1535" fmla="*/ 2318 h 2362"/>
                <a:gd name="connsiteX1536" fmla="*/ 2318 h 2362"/>
                <a:gd name="connsiteY1536" fmla="*/ 2318 h 2362"/>
                <a:gd name="connsiteX1537" fmla="*/ 2318 h 2362"/>
                <a:gd name="connsiteY1537" fmla="*/ 2318 h 2362"/>
                <a:gd name="connsiteX1538" fmla="*/ 2318 h 2362"/>
                <a:gd name="connsiteY1538" fmla="*/ 2318 h 2362"/>
                <a:gd name="connsiteX1539" fmla="*/ 2318 h 2362"/>
                <a:gd name="connsiteY1539" fmla="*/ 2318 h 2362"/>
                <a:gd name="connsiteX1540" fmla="*/ 2318 h 2362"/>
                <a:gd name="connsiteY1540" fmla="*/ 2318 h 2362"/>
                <a:gd name="connsiteX1541" fmla="*/ 2318 h 2362"/>
                <a:gd name="connsiteY1541" fmla="*/ 2318 h 2362"/>
                <a:gd name="connsiteX1542" fmla="*/ 2318 h 2362"/>
                <a:gd name="connsiteY1542" fmla="*/ 2318 h 2362"/>
                <a:gd name="connsiteX1543" fmla="*/ 2318 h 2362"/>
                <a:gd name="connsiteY1543" fmla="*/ 2318 h 2362"/>
                <a:gd name="connsiteX1544" fmla="*/ 2318 h 2362"/>
                <a:gd name="connsiteY1544" fmla="*/ 2318 h 2362"/>
                <a:gd name="connsiteX1545" fmla="*/ 2318 h 2362"/>
                <a:gd name="connsiteY1545" fmla="*/ 2318 h 2362"/>
                <a:gd name="connsiteX1546" fmla="*/ 2318 h 2362"/>
                <a:gd name="connsiteY1546" fmla="*/ 2318 h 2362"/>
                <a:gd name="connsiteX1547" fmla="*/ 2318 h 2362"/>
                <a:gd name="connsiteY1547" fmla="*/ 2318 h 2362"/>
                <a:gd name="connsiteX1548" fmla="*/ 2318 h 2362"/>
                <a:gd name="connsiteY1548" fmla="*/ 2318 h 2362"/>
                <a:gd name="connsiteX1549" fmla="*/ 2318 h 2362"/>
                <a:gd name="connsiteY1549" fmla="*/ 2318 h 2362"/>
                <a:gd name="connsiteX1550" fmla="*/ 2318 h 2362"/>
                <a:gd name="connsiteY1550" fmla="*/ 2318 h 2362"/>
                <a:gd name="connsiteX1551" fmla="*/ 2318 h 2362"/>
                <a:gd name="connsiteY1551" fmla="*/ 2318 h 2362"/>
                <a:gd name="connsiteX1552" fmla="*/ 2318 h 2362"/>
                <a:gd name="connsiteY1552" fmla="*/ 2318 h 2362"/>
                <a:gd name="connsiteX1553" fmla="*/ 2318 h 2362"/>
                <a:gd name="connsiteY1553" fmla="*/ 2318 h 2362"/>
                <a:gd name="connsiteX1554" fmla="*/ 2318 h 2362"/>
                <a:gd name="connsiteY1554" fmla="*/ 2318 h 2362"/>
                <a:gd name="connsiteX1555" fmla="*/ 2318 h 2362"/>
                <a:gd name="connsiteY1555" fmla="*/ 2318 h 2362"/>
                <a:gd name="connsiteX1556" fmla="*/ 2318 h 2362"/>
                <a:gd name="connsiteY1556" fmla="*/ 2318 h 2362"/>
                <a:gd name="connsiteX1557" fmla="*/ 2318 h 2362"/>
                <a:gd name="connsiteY1557" fmla="*/ 2318 h 2362"/>
                <a:gd name="connsiteX1558" fmla="*/ 2318 h 2362"/>
                <a:gd name="connsiteY1558" fmla="*/ 2318 h 2362"/>
                <a:gd name="connsiteX1559" fmla="*/ 2318 h 2362"/>
                <a:gd name="connsiteY1559" fmla="*/ 2318 h 2362"/>
                <a:gd name="connsiteX1560" fmla="*/ 2318 h 2362"/>
                <a:gd name="connsiteY1560" fmla="*/ 2318 h 2362"/>
                <a:gd name="connsiteX1561" fmla="*/ 2318 h 2362"/>
                <a:gd name="connsiteY1561" fmla="*/ 2318 h 2362"/>
                <a:gd name="connsiteX1562" fmla="*/ 2318 h 2362"/>
                <a:gd name="connsiteY1562" fmla="*/ 2318 h 2362"/>
                <a:gd name="connsiteX1563" fmla="*/ 2318 h 2362"/>
                <a:gd name="connsiteY1563" fmla="*/ 2318 h 2362"/>
                <a:gd name="connsiteX1564" fmla="*/ 2318 h 2362"/>
                <a:gd name="connsiteY1564" fmla="*/ 2318 h 2362"/>
                <a:gd name="connsiteX1565" fmla="*/ 2318 h 2362"/>
                <a:gd name="connsiteY1565" fmla="*/ 2318 h 2362"/>
                <a:gd name="connsiteX1566" fmla="*/ 2318 h 2362"/>
                <a:gd name="connsiteY1566" fmla="*/ 2318 h 2362"/>
                <a:gd name="connsiteX1567" fmla="*/ 2318 h 2362"/>
                <a:gd name="connsiteY1567" fmla="*/ 2318 h 2362"/>
                <a:gd name="connsiteX1568" fmla="*/ 2318 h 2362"/>
                <a:gd name="connsiteY1568" fmla="*/ 2318 h 2362"/>
                <a:gd name="connsiteX1569" fmla="*/ 2318 h 2362"/>
                <a:gd name="connsiteY1569" fmla="*/ 2318 h 2362"/>
                <a:gd name="connsiteX1570" fmla="*/ 2318 h 2362"/>
                <a:gd name="connsiteY1570" fmla="*/ 2318 h 2362"/>
                <a:gd name="connsiteX1571" fmla="*/ 2318 h 2362"/>
                <a:gd name="connsiteY1571" fmla="*/ 2318 h 2362"/>
                <a:gd name="connsiteX1572" fmla="*/ 2318 h 2362"/>
                <a:gd name="connsiteY1572" fmla="*/ 2318 h 2362"/>
                <a:gd name="connsiteX1573" fmla="*/ 2318 h 2362"/>
                <a:gd name="connsiteY1573" fmla="*/ 2318 h 2362"/>
                <a:gd name="connsiteX1574" fmla="*/ 2318 h 2362"/>
                <a:gd name="connsiteY1574" fmla="*/ 2318 h 2362"/>
                <a:gd name="connsiteX1575" fmla="*/ 2318 h 2362"/>
                <a:gd name="connsiteY1575" fmla="*/ 2318 h 2362"/>
                <a:gd name="connsiteX1576" fmla="*/ 2318 h 2362"/>
                <a:gd name="connsiteY1576" fmla="*/ 2318 h 2362"/>
                <a:gd name="connsiteX1577" fmla="*/ 2318 h 2362"/>
                <a:gd name="connsiteY1577" fmla="*/ 2318 h 2362"/>
                <a:gd name="connsiteX1578" fmla="*/ 2318 h 2362"/>
                <a:gd name="connsiteY1578" fmla="*/ 2318 h 2362"/>
                <a:gd name="connsiteX1579" fmla="*/ 2318 h 2362"/>
                <a:gd name="connsiteY1579" fmla="*/ 2318 h 2362"/>
                <a:gd name="connsiteX1580" fmla="*/ 2318 h 2362"/>
                <a:gd name="connsiteY1580" fmla="*/ 2318 h 2362"/>
                <a:gd name="connsiteX1581" fmla="*/ 2318 h 2362"/>
                <a:gd name="connsiteY1581" fmla="*/ 2318 h 2362"/>
                <a:gd name="connsiteX1582" fmla="*/ 2318 h 2362"/>
                <a:gd name="connsiteY1582" fmla="*/ 2318 h 2362"/>
                <a:gd name="connsiteX1583" fmla="*/ 2318 h 2362"/>
                <a:gd name="connsiteY1583" fmla="*/ 2318 h 2362"/>
                <a:gd name="connsiteX1584" fmla="*/ 2318 h 2362"/>
                <a:gd name="connsiteY1584" fmla="*/ 2318 h 2362"/>
                <a:gd name="connsiteX1585" fmla="*/ 2318 h 2362"/>
                <a:gd name="connsiteY1585" fmla="*/ 2318 h 2362"/>
                <a:gd name="connsiteX1586" fmla="*/ 2318 h 2362"/>
                <a:gd name="connsiteY1586" fmla="*/ 2318 h 2362"/>
                <a:gd name="connsiteX1587" fmla="*/ 2318 h 2362"/>
                <a:gd name="connsiteY1587" fmla="*/ 2318 h 2362"/>
                <a:gd name="connsiteX1588" fmla="*/ 2318 h 2362"/>
                <a:gd name="connsiteY1588" fmla="*/ 2318 h 2362"/>
                <a:gd name="connsiteX1589" fmla="*/ 2318 h 2362"/>
                <a:gd name="connsiteY1589" fmla="*/ 2318 h 2362"/>
                <a:gd name="connsiteX1590" fmla="*/ 2318 h 2362"/>
                <a:gd name="connsiteY1590" fmla="*/ 2318 h 2362"/>
                <a:gd name="connsiteX1591" fmla="*/ 2318 h 2362"/>
                <a:gd name="connsiteY1591" fmla="*/ 2318 h 2362"/>
                <a:gd name="connsiteX1592" fmla="*/ 2318 h 2362"/>
                <a:gd name="connsiteY1592" fmla="*/ 2318 h 2362"/>
                <a:gd name="connsiteX1593" fmla="*/ 2318 h 2362"/>
                <a:gd name="connsiteY1593" fmla="*/ 2318 h 2362"/>
                <a:gd name="connsiteX1594" fmla="*/ 2318 h 2362"/>
                <a:gd name="connsiteY1594" fmla="*/ 2318 h 2362"/>
                <a:gd name="connsiteX1595" fmla="*/ 2318 h 2362"/>
                <a:gd name="connsiteY1595" fmla="*/ 2318 h 2362"/>
                <a:gd name="connsiteX1596" fmla="*/ 2318 h 2362"/>
                <a:gd name="connsiteY1596" fmla="*/ 2318 h 2362"/>
                <a:gd name="connsiteX1597" fmla="*/ 2318 h 2362"/>
                <a:gd name="connsiteY1597" fmla="*/ 2318 h 2362"/>
                <a:gd name="connsiteX1598" fmla="*/ 2318 h 2362"/>
                <a:gd name="connsiteY1598" fmla="*/ 2318 h 2362"/>
                <a:gd name="connsiteX1599" fmla="*/ 2318 h 2362"/>
                <a:gd name="connsiteY1599" fmla="*/ 2318 h 2362"/>
                <a:gd name="connsiteX1600" fmla="*/ 2318 h 2362"/>
                <a:gd name="connsiteY1600" fmla="*/ 2318 h 2362"/>
                <a:gd name="connsiteX1601" fmla="*/ 2318 h 2362"/>
                <a:gd name="connsiteY1601" fmla="*/ 2318 h 2362"/>
                <a:gd name="connsiteX1602" fmla="*/ 2318 h 2362"/>
                <a:gd name="connsiteY1602" fmla="*/ 2318 h 2362"/>
                <a:gd name="connsiteX1603" fmla="*/ 2318 h 2362"/>
                <a:gd name="connsiteY1603" fmla="*/ 2318 h 2362"/>
                <a:gd name="connsiteX1604" fmla="*/ 2318 h 2362"/>
                <a:gd name="connsiteY1604" fmla="*/ 2318 h 2362"/>
                <a:gd name="connsiteX1605" fmla="*/ 2318 h 2362"/>
                <a:gd name="connsiteY1605" fmla="*/ 2318 h 2362"/>
                <a:gd name="connsiteX1606" fmla="*/ 2318 h 2362"/>
                <a:gd name="connsiteY1606" fmla="*/ 2318 h 2362"/>
                <a:gd name="connsiteX1607" fmla="*/ 2318 h 2362"/>
                <a:gd name="connsiteY1607" fmla="*/ 2318 h 2362"/>
                <a:gd name="connsiteX1608" fmla="*/ 2318 h 2362"/>
                <a:gd name="connsiteY1608" fmla="*/ 2318 h 2362"/>
                <a:gd name="connsiteX1609" fmla="*/ 2318 h 2362"/>
                <a:gd name="connsiteY1609" fmla="*/ 2318 h 2362"/>
                <a:gd name="connsiteX1610" fmla="*/ 2318 h 2362"/>
                <a:gd name="connsiteY1610" fmla="*/ 2318 h 2362"/>
                <a:gd name="connsiteX1611" fmla="*/ 2318 h 2362"/>
                <a:gd name="connsiteY1611" fmla="*/ 2318 h 2362"/>
                <a:gd name="connsiteX1612" fmla="*/ 2318 h 2362"/>
                <a:gd name="connsiteY1612" fmla="*/ 2318 h 2362"/>
                <a:gd name="connsiteX1613" fmla="*/ 2318 h 2362"/>
                <a:gd name="connsiteY1613" fmla="*/ 2318 h 2362"/>
                <a:gd name="connsiteX1614" fmla="*/ 2318 h 2362"/>
                <a:gd name="connsiteY1614" fmla="*/ 2318 h 2362"/>
                <a:gd name="connsiteX1615" fmla="*/ 2318 h 2362"/>
                <a:gd name="connsiteY1615" fmla="*/ 2318 h 2362"/>
                <a:gd name="connsiteX1616" fmla="*/ 2318 h 2362"/>
                <a:gd name="connsiteY1616" fmla="*/ 2318 h 2362"/>
                <a:gd name="connsiteX1617" fmla="*/ 2318 h 2362"/>
                <a:gd name="connsiteY1617" fmla="*/ 2318 h 2362"/>
                <a:gd name="connsiteX1618" fmla="*/ 2318 h 2362"/>
                <a:gd name="connsiteY1618" fmla="*/ 2318 h 2362"/>
                <a:gd name="connsiteX1619" fmla="*/ 2318 h 2362"/>
                <a:gd name="connsiteY1619" fmla="*/ 2318 h 2362"/>
                <a:gd name="connsiteX1620" fmla="*/ 2318 h 2362"/>
                <a:gd name="connsiteY1620" fmla="*/ 2318 h 2362"/>
                <a:gd name="connsiteX1621" fmla="*/ 2318 h 2362"/>
                <a:gd name="connsiteY1621" fmla="*/ 2318 h 2362"/>
                <a:gd name="connsiteX1622" fmla="*/ 2318 h 2362"/>
                <a:gd name="connsiteY1622" fmla="*/ 2318 h 2362"/>
                <a:gd name="connsiteX1623" fmla="*/ 2318 h 2362"/>
                <a:gd name="connsiteY1623" fmla="*/ 2318 h 2362"/>
                <a:gd name="connsiteX1624" fmla="*/ 2318 h 2362"/>
                <a:gd name="connsiteY1624" fmla="*/ 2318 h 2362"/>
                <a:gd name="connsiteX1625" fmla="*/ 2318 h 2362"/>
                <a:gd name="connsiteY1625" fmla="*/ 2318 h 2362"/>
                <a:gd name="connsiteX1626" fmla="*/ 2318 h 2362"/>
                <a:gd name="connsiteY1626" fmla="*/ 2318 h 2362"/>
                <a:gd name="connsiteX1627" fmla="*/ 2318 h 2362"/>
                <a:gd name="connsiteY1627" fmla="*/ 2318 h 2362"/>
                <a:gd name="connsiteX1628" fmla="*/ 2318 h 2362"/>
                <a:gd name="connsiteY1628" fmla="*/ 2318 h 2362"/>
                <a:gd name="connsiteX1629" fmla="*/ 2318 h 2362"/>
                <a:gd name="connsiteY1629" fmla="*/ 2318 h 2362"/>
                <a:gd name="connsiteX1630" fmla="*/ 2318 h 2362"/>
                <a:gd name="connsiteY1630" fmla="*/ 2318 h 2362"/>
                <a:gd name="connsiteX1631" fmla="*/ 2318 h 2362"/>
                <a:gd name="connsiteY1631" fmla="*/ 2318 h 2362"/>
                <a:gd name="connsiteX1632" fmla="*/ 2318 h 2362"/>
                <a:gd name="connsiteY1632" fmla="*/ 2318 h 2362"/>
                <a:gd name="connsiteX1633" fmla="*/ 2318 h 2362"/>
                <a:gd name="connsiteY1633" fmla="*/ 2318 h 2362"/>
                <a:gd name="connsiteX1634" fmla="*/ 2318 h 2362"/>
                <a:gd name="connsiteY1634" fmla="*/ 2318 h 2362"/>
                <a:gd name="connsiteX1635" fmla="*/ 2318 h 2362"/>
                <a:gd name="connsiteY1635" fmla="*/ 2318 h 2362"/>
                <a:gd name="connsiteX1636" fmla="*/ 2318 h 2362"/>
                <a:gd name="connsiteY1636" fmla="*/ 2318 h 2362"/>
                <a:gd name="connsiteX1637" fmla="*/ 2318 h 2362"/>
                <a:gd name="connsiteY1637" fmla="*/ 2318 h 2362"/>
                <a:gd name="connsiteX1638" fmla="*/ 2318 h 2362"/>
                <a:gd name="connsiteY1638" fmla="*/ 2318 h 2362"/>
                <a:gd name="connsiteX1639" fmla="*/ 2318 h 2362"/>
                <a:gd name="connsiteY1639" fmla="*/ 2318 h 2362"/>
                <a:gd name="connsiteX1640" fmla="*/ 2318 h 2362"/>
                <a:gd name="connsiteY1640" fmla="*/ 2318 h 2362"/>
                <a:gd name="connsiteX1641" fmla="*/ 2318 h 2362"/>
                <a:gd name="connsiteY1641" fmla="*/ 2318 h 2362"/>
                <a:gd name="connsiteX1642" fmla="*/ 2318 h 2362"/>
                <a:gd name="connsiteY1642" fmla="*/ 2318 h 2362"/>
                <a:gd name="connsiteX1643" fmla="*/ 2318 h 2362"/>
                <a:gd name="connsiteY1643" fmla="*/ 2318 h 2362"/>
                <a:gd name="connsiteX1644" fmla="*/ 2318 h 2362"/>
                <a:gd name="connsiteY1644" fmla="*/ 2318 h 2362"/>
                <a:gd name="connsiteX1645" fmla="*/ 2318 h 2362"/>
                <a:gd name="connsiteY1645" fmla="*/ 2318 h 2362"/>
                <a:gd name="connsiteX1646" fmla="*/ 2318 h 2362"/>
                <a:gd name="connsiteY1646" fmla="*/ 2318 h 2362"/>
                <a:gd name="connsiteX1647" fmla="*/ 2318 h 2362"/>
                <a:gd name="connsiteY1647" fmla="*/ 2318 h 2362"/>
                <a:gd name="connsiteX1648" fmla="*/ 2318 h 2362"/>
                <a:gd name="connsiteY1648" fmla="*/ 2318 h 2362"/>
                <a:gd name="connsiteX1649" fmla="*/ 2318 h 2362"/>
                <a:gd name="connsiteY1649" fmla="*/ 2318 h 2362"/>
                <a:gd name="connsiteX1650" fmla="*/ 2318 h 2362"/>
                <a:gd name="connsiteY1650" fmla="*/ 2318 h 2362"/>
                <a:gd name="connsiteX1651" fmla="*/ 2318 h 2362"/>
                <a:gd name="connsiteY1651" fmla="*/ 2318 h 2362"/>
                <a:gd name="connsiteX1652" fmla="*/ 2318 h 2362"/>
                <a:gd name="connsiteY1652" fmla="*/ 2318 h 2362"/>
                <a:gd name="connsiteX1653" fmla="*/ 2318 h 2362"/>
                <a:gd name="connsiteY1653" fmla="*/ 2318 h 2362"/>
                <a:gd name="connsiteX1654" fmla="*/ 2318 h 2362"/>
                <a:gd name="connsiteY1654" fmla="*/ 2318 h 2362"/>
                <a:gd name="connsiteX1655" fmla="*/ 2318 h 2362"/>
                <a:gd name="connsiteY1655" fmla="*/ 2318 h 2362"/>
                <a:gd name="connsiteX1656" fmla="*/ 2318 h 2362"/>
                <a:gd name="connsiteY1656" fmla="*/ 2318 h 2362"/>
                <a:gd name="connsiteX1657" fmla="*/ 2318 h 2362"/>
                <a:gd name="connsiteY1657" fmla="*/ 2318 h 2362"/>
                <a:gd name="connsiteX1658" fmla="*/ 2318 h 2362"/>
                <a:gd name="connsiteY1658" fmla="*/ 2318 h 2362"/>
                <a:gd name="connsiteX1659" fmla="*/ 2318 h 2362"/>
                <a:gd name="connsiteY1659" fmla="*/ 2318 h 2362"/>
                <a:gd name="connsiteX1660" fmla="*/ 2318 h 2362"/>
                <a:gd name="connsiteY1660" fmla="*/ 2318 h 2362"/>
                <a:gd name="connsiteX1661" fmla="*/ 2318 h 2362"/>
                <a:gd name="connsiteY1661" fmla="*/ 2318 h 2362"/>
                <a:gd name="connsiteX1662" fmla="*/ 2318 h 2362"/>
                <a:gd name="connsiteY1662" fmla="*/ 2318 h 2362"/>
                <a:gd name="connsiteX1663" fmla="*/ 2318 h 2362"/>
                <a:gd name="connsiteY1663" fmla="*/ 2318 h 2362"/>
                <a:gd name="connsiteX1664" fmla="*/ 2318 h 2362"/>
                <a:gd name="connsiteY1664" fmla="*/ 2318 h 2362"/>
                <a:gd name="connsiteX1665" fmla="*/ 2318 h 2362"/>
                <a:gd name="connsiteY1665" fmla="*/ 2318 h 2362"/>
                <a:gd name="connsiteX1666" fmla="*/ 2318 h 2362"/>
                <a:gd name="connsiteY1666" fmla="*/ 2318 h 2362"/>
                <a:gd name="connsiteX1667" fmla="*/ 2318 h 2362"/>
                <a:gd name="connsiteY1667" fmla="*/ 2318 h 2362"/>
                <a:gd name="connsiteX1668" fmla="*/ 2318 h 2362"/>
                <a:gd name="connsiteY1668" fmla="*/ 2318 h 2362"/>
                <a:gd name="connsiteX1669" fmla="*/ 2318 h 2362"/>
                <a:gd name="connsiteY1669" fmla="*/ 2318 h 2362"/>
                <a:gd name="connsiteX1670" fmla="*/ 2318 h 2362"/>
                <a:gd name="connsiteY1670" fmla="*/ 2318 h 2362"/>
                <a:gd name="connsiteX1671" fmla="*/ 2318 h 2362"/>
                <a:gd name="connsiteY1671" fmla="*/ 2318 h 2362"/>
                <a:gd name="connsiteX1672" fmla="*/ 2318 h 2362"/>
                <a:gd name="connsiteY1672" fmla="*/ 2318 h 2362"/>
                <a:gd name="connsiteX1673" fmla="*/ 2318 h 2362"/>
                <a:gd name="connsiteY1673" fmla="*/ 2318 h 2362"/>
                <a:gd name="connsiteX1674" fmla="*/ 2318 h 2362"/>
                <a:gd name="connsiteY1674" fmla="*/ 2318 h 2362"/>
                <a:gd name="connsiteX1675" fmla="*/ 2318 h 2362"/>
                <a:gd name="connsiteY1675" fmla="*/ 2318 h 2362"/>
                <a:gd name="connsiteX1676" fmla="*/ 2318 h 2362"/>
                <a:gd name="connsiteY1676" fmla="*/ 2318 h 2362"/>
                <a:gd name="connsiteX1677" fmla="*/ 2318 h 2362"/>
                <a:gd name="connsiteY1677" fmla="*/ 2318 h 2362"/>
                <a:gd name="connsiteX1678" fmla="*/ 2318 h 2362"/>
                <a:gd name="connsiteY1678" fmla="*/ 2318 h 2362"/>
                <a:gd name="connsiteX1679" fmla="*/ 2318 h 2362"/>
                <a:gd name="connsiteY1679" fmla="*/ 2318 h 2362"/>
                <a:gd name="connsiteX1680" fmla="*/ 2318 h 2362"/>
                <a:gd name="connsiteY1680" fmla="*/ 2318 h 2362"/>
                <a:gd name="connsiteX1681" fmla="*/ 2318 h 2362"/>
                <a:gd name="connsiteY1681" fmla="*/ 2318 h 2362"/>
                <a:gd name="connsiteX1682" fmla="*/ 2318 h 2362"/>
                <a:gd name="connsiteY1682" fmla="*/ 2318 h 2362"/>
                <a:gd name="connsiteX1683" fmla="*/ 2318 h 2362"/>
                <a:gd name="connsiteY1683" fmla="*/ 2318 h 2362"/>
                <a:gd name="connsiteX1684" fmla="*/ 2318 h 2362"/>
                <a:gd name="connsiteY1684" fmla="*/ 2318 h 2362"/>
                <a:gd name="connsiteX1685" fmla="*/ 2318 h 2362"/>
                <a:gd name="connsiteY1685" fmla="*/ 2318 h 2362"/>
                <a:gd name="connsiteX1686" fmla="*/ 2318 h 2362"/>
                <a:gd name="connsiteY1686" fmla="*/ 2318 h 2362"/>
                <a:gd name="connsiteX1687" fmla="*/ 2318 h 2362"/>
                <a:gd name="connsiteY1687" fmla="*/ 2318 h 2362"/>
                <a:gd name="connsiteX1688" fmla="*/ 2318 h 2362"/>
                <a:gd name="connsiteY1688" fmla="*/ 2318 h 2362"/>
                <a:gd name="connsiteX1689" fmla="*/ 2318 h 2362"/>
                <a:gd name="connsiteY1689" fmla="*/ 2318 h 2362"/>
                <a:gd name="connsiteX1690" fmla="*/ 2318 h 2362"/>
                <a:gd name="connsiteY1690" fmla="*/ 2318 h 2362"/>
                <a:gd name="connsiteX1691" fmla="*/ 2318 h 2362"/>
                <a:gd name="connsiteY1691" fmla="*/ 2318 h 2362"/>
                <a:gd name="connsiteX1692" fmla="*/ 2318 h 2362"/>
                <a:gd name="connsiteY1692" fmla="*/ 2318 h 2362"/>
                <a:gd name="connsiteX1693" fmla="*/ 2318 h 2362"/>
                <a:gd name="connsiteY1693" fmla="*/ 2318 h 2362"/>
                <a:gd name="connsiteX1694" fmla="*/ 2318 h 2362"/>
                <a:gd name="connsiteY1694" fmla="*/ 2318 h 2362"/>
                <a:gd name="connsiteX1695" fmla="*/ 2318 h 2362"/>
                <a:gd name="connsiteY1695" fmla="*/ 2318 h 2362"/>
                <a:gd name="connsiteX1696" fmla="*/ 2318 h 2362"/>
                <a:gd name="connsiteY1696" fmla="*/ 2318 h 2362"/>
                <a:gd name="connsiteX1697" fmla="*/ 2318 h 2362"/>
                <a:gd name="connsiteY1697" fmla="*/ 2318 h 2362"/>
                <a:gd name="connsiteX1698" fmla="*/ 2318 h 2362"/>
                <a:gd name="connsiteY1698" fmla="*/ 2318 h 2362"/>
                <a:gd name="connsiteX1699" fmla="*/ 2318 h 2362"/>
                <a:gd name="connsiteY1699" fmla="*/ 2318 h 2362"/>
                <a:gd name="connsiteX1700" fmla="*/ 2318 h 2362"/>
                <a:gd name="connsiteY1700" fmla="*/ 2318 h 2362"/>
                <a:gd name="connsiteX1701" fmla="*/ 2318 h 2362"/>
                <a:gd name="connsiteY1701" fmla="*/ 2318 h 2362"/>
                <a:gd name="connsiteX1702" fmla="*/ 2318 h 2362"/>
                <a:gd name="connsiteY1702" fmla="*/ 2318 h 2362"/>
                <a:gd name="connsiteX1703" fmla="*/ 2318 h 2362"/>
                <a:gd name="connsiteY1703" fmla="*/ 2318 h 2362"/>
                <a:gd name="connsiteX1704" fmla="*/ 2318 h 2362"/>
                <a:gd name="connsiteY1704" fmla="*/ 2318 h 2362"/>
                <a:gd name="connsiteX1705" fmla="*/ 2318 h 2362"/>
                <a:gd name="connsiteY1705" fmla="*/ 2318 h 2362"/>
                <a:gd name="connsiteX1706" fmla="*/ 2318 h 2362"/>
                <a:gd name="connsiteY1706" fmla="*/ 2318 h 2362"/>
                <a:gd name="connsiteX1707" fmla="*/ 2318 h 2362"/>
                <a:gd name="connsiteY1707" fmla="*/ 2318 h 2362"/>
                <a:gd name="connsiteX1708" fmla="*/ 2318 h 2362"/>
                <a:gd name="connsiteY1708" fmla="*/ 2318 h 2362"/>
                <a:gd name="connsiteX1709" fmla="*/ 2318 h 2362"/>
                <a:gd name="connsiteY1709" fmla="*/ 2318 h 2362"/>
                <a:gd name="connsiteX1710" fmla="*/ 2318 h 2362"/>
                <a:gd name="connsiteY1710" fmla="*/ 2318 h 2362"/>
                <a:gd name="connsiteX1711" fmla="*/ 2318 h 2362"/>
                <a:gd name="connsiteY1711" fmla="*/ 2318 h 2362"/>
                <a:gd name="connsiteX1712" fmla="*/ 2318 h 2362"/>
                <a:gd name="connsiteY1712" fmla="*/ 2318 h 2362"/>
                <a:gd name="connsiteX1713" fmla="*/ 2318 h 2362"/>
                <a:gd name="connsiteY1713" fmla="*/ 2318 h 2362"/>
                <a:gd name="connsiteX1714" fmla="*/ 2318 h 2362"/>
                <a:gd name="connsiteY1714" fmla="*/ 2318 h 2362"/>
                <a:gd name="connsiteX1715" fmla="*/ 2318 h 2362"/>
                <a:gd name="connsiteY1715" fmla="*/ 2318 h 2362"/>
                <a:gd name="connsiteX1716" fmla="*/ 2318 h 2362"/>
                <a:gd name="connsiteY1716" fmla="*/ 2318 h 2362"/>
                <a:gd name="connsiteX1717" fmla="*/ 2318 h 2362"/>
                <a:gd name="connsiteY1717" fmla="*/ 2318 h 2362"/>
                <a:gd name="connsiteX1718" fmla="*/ 2318 h 2362"/>
                <a:gd name="connsiteY1718" fmla="*/ 2318 h 2362"/>
                <a:gd name="connsiteX1719" fmla="*/ 2318 h 2362"/>
                <a:gd name="connsiteY1719" fmla="*/ 2318 h 2362"/>
                <a:gd name="connsiteX1720" fmla="*/ 2318 h 2362"/>
                <a:gd name="connsiteY1720" fmla="*/ 2318 h 2362"/>
                <a:gd name="connsiteX1721" fmla="*/ 2318 h 2362"/>
                <a:gd name="connsiteY1721" fmla="*/ 2318 h 2362"/>
                <a:gd name="connsiteX1722" fmla="*/ 2318 h 2362"/>
                <a:gd name="connsiteY1722" fmla="*/ 2318 h 2362"/>
                <a:gd name="connsiteX1723" fmla="*/ 2318 h 2362"/>
                <a:gd name="connsiteY1723" fmla="*/ 2318 h 2362"/>
                <a:gd name="connsiteX1724" fmla="*/ 2318 h 2362"/>
                <a:gd name="connsiteY1724" fmla="*/ 2318 h 2362"/>
                <a:gd name="connsiteX1725" fmla="*/ 2318 h 2362"/>
                <a:gd name="connsiteY1725" fmla="*/ 2318 h 2362"/>
                <a:gd name="connsiteX1726" fmla="*/ 2318 h 2362"/>
                <a:gd name="connsiteY1726" fmla="*/ 2318 h 2362"/>
                <a:gd name="connsiteX1727" fmla="*/ 2318 h 2362"/>
                <a:gd name="connsiteY1727" fmla="*/ 2318 h 2362"/>
                <a:gd name="connsiteX1728" fmla="*/ 2318 h 2362"/>
                <a:gd name="connsiteY1728" fmla="*/ 2318 h 2362"/>
                <a:gd name="connsiteX1729" fmla="*/ 2318 h 2362"/>
                <a:gd name="connsiteY1729" fmla="*/ 2318 h 2362"/>
                <a:gd name="connsiteX1730" fmla="*/ 2318 h 2362"/>
                <a:gd name="connsiteY1730" fmla="*/ 2318 h 2362"/>
                <a:gd name="connsiteX1731" fmla="*/ 2318 h 2362"/>
                <a:gd name="connsiteY1731" fmla="*/ 2318 h 2362"/>
                <a:gd name="connsiteX1732" fmla="*/ 2318 h 2362"/>
                <a:gd name="connsiteY1732" fmla="*/ 2318 h 2362"/>
                <a:gd name="connsiteX1733" fmla="*/ 2318 h 2362"/>
                <a:gd name="connsiteY1733" fmla="*/ 2318 h 2362"/>
                <a:gd name="connsiteX1734" fmla="*/ 2318 h 2362"/>
                <a:gd name="connsiteY1734" fmla="*/ 2318 h 2362"/>
                <a:gd name="connsiteX1735" fmla="*/ 2318 h 2362"/>
                <a:gd name="connsiteY1735" fmla="*/ 2318 h 2362"/>
                <a:gd name="connsiteX1736" fmla="*/ 2318 h 2362"/>
                <a:gd name="connsiteY1736" fmla="*/ 2318 h 2362"/>
                <a:gd name="connsiteX1737" fmla="*/ 2318 h 2362"/>
                <a:gd name="connsiteY1737" fmla="*/ 2318 h 2362"/>
                <a:gd name="connsiteX1738" fmla="*/ 2318 h 2362"/>
                <a:gd name="connsiteY1738" fmla="*/ 2318 h 2362"/>
                <a:gd name="connsiteX1739" fmla="*/ 2318 h 2362"/>
                <a:gd name="connsiteY1739" fmla="*/ 2318 h 2362"/>
                <a:gd name="connsiteX1740" fmla="*/ 2318 h 2362"/>
                <a:gd name="connsiteY1740" fmla="*/ 2318 h 2362"/>
                <a:gd name="connsiteX1741" fmla="*/ 2318 h 2362"/>
                <a:gd name="connsiteY1741" fmla="*/ 2318 h 2362"/>
                <a:gd name="connsiteX1742" fmla="*/ 2318 h 2362"/>
                <a:gd name="connsiteY1742" fmla="*/ 2318 h 2362"/>
                <a:gd name="connsiteX1743" fmla="*/ 2318 h 2362"/>
                <a:gd name="connsiteY1743" fmla="*/ 2318 h 2362"/>
                <a:gd name="connsiteX1744" fmla="*/ 2318 h 2362"/>
                <a:gd name="connsiteY1744" fmla="*/ 2318 h 2362"/>
                <a:gd name="connsiteX1745" fmla="*/ 2318 h 2362"/>
                <a:gd name="connsiteY1745" fmla="*/ 2318 h 2362"/>
                <a:gd name="connsiteX1746" fmla="*/ 2318 h 2362"/>
                <a:gd name="connsiteY1746" fmla="*/ 2318 h 2362"/>
                <a:gd name="connsiteX1747" fmla="*/ 2318 h 2362"/>
                <a:gd name="connsiteY1747" fmla="*/ 2318 h 2362"/>
                <a:gd name="connsiteX1748" fmla="*/ 2318 h 2362"/>
                <a:gd name="connsiteY1748" fmla="*/ 2318 h 2362"/>
                <a:gd name="connsiteX1749" fmla="*/ 2318 h 2362"/>
                <a:gd name="connsiteY1749" fmla="*/ 2318 h 2362"/>
                <a:gd name="connsiteX1750" fmla="*/ 2318 h 2362"/>
                <a:gd name="connsiteY1750" fmla="*/ 2318 h 2362"/>
                <a:gd name="connsiteX1751" fmla="*/ 2318 h 2362"/>
                <a:gd name="connsiteY1751" fmla="*/ 2318 h 2362"/>
                <a:gd name="connsiteX1752" fmla="*/ 2318 h 2362"/>
                <a:gd name="connsiteY1752" fmla="*/ 2318 h 2362"/>
                <a:gd name="connsiteX1753" fmla="*/ 2318 h 2362"/>
                <a:gd name="connsiteY1753" fmla="*/ 2318 h 2362"/>
                <a:gd name="connsiteX1754" fmla="*/ 2318 h 2362"/>
                <a:gd name="connsiteY1754" fmla="*/ 2318 h 2362"/>
                <a:gd name="connsiteX1755" fmla="*/ 2318 h 2362"/>
                <a:gd name="connsiteY1755" fmla="*/ 2318 h 2362"/>
                <a:gd name="connsiteX1756" fmla="*/ 2318 h 2362"/>
                <a:gd name="connsiteY1756" fmla="*/ 2318 h 2362"/>
                <a:gd name="connsiteX1757" fmla="*/ 2318 h 2362"/>
                <a:gd name="connsiteY1757" fmla="*/ 2318 h 2362"/>
                <a:gd name="connsiteX1758" fmla="*/ 2318 h 2362"/>
                <a:gd name="connsiteY1758" fmla="*/ 2318 h 2362"/>
                <a:gd name="connsiteX1759" fmla="*/ 2318 h 2362"/>
                <a:gd name="connsiteY1759" fmla="*/ 2318 h 2362"/>
                <a:gd name="connsiteX1760" fmla="*/ 2318 h 2362"/>
                <a:gd name="connsiteY1760" fmla="*/ 2318 h 2362"/>
                <a:gd name="connsiteX1761" fmla="*/ 2318 h 2362"/>
                <a:gd name="connsiteY1761" fmla="*/ 2318 h 2362"/>
                <a:gd name="connsiteX1762" fmla="*/ 2318 h 2362"/>
                <a:gd name="connsiteY1762" fmla="*/ 2318 h 2362"/>
                <a:gd name="connsiteX1763" fmla="*/ 2318 h 2362"/>
                <a:gd name="connsiteY1763" fmla="*/ 2318 h 2362"/>
                <a:gd name="connsiteX1764" fmla="*/ 2318 h 2362"/>
                <a:gd name="connsiteY1764" fmla="*/ 2318 h 2362"/>
                <a:gd name="connsiteX1765" fmla="*/ 2318 h 2362"/>
                <a:gd name="connsiteY1765" fmla="*/ 2318 h 2362"/>
                <a:gd name="connsiteX1766" fmla="*/ 2318 h 2362"/>
                <a:gd name="connsiteY1766" fmla="*/ 2318 h 2362"/>
                <a:gd name="connsiteX1767" fmla="*/ 2318 h 2362"/>
                <a:gd name="connsiteY1767" fmla="*/ 2318 h 2362"/>
                <a:gd name="connsiteX1768" fmla="*/ 2318 h 2362"/>
                <a:gd name="connsiteY1768" fmla="*/ 2318 h 2362"/>
                <a:gd name="connsiteX1769" fmla="*/ 2318 h 2362"/>
                <a:gd name="connsiteY1769" fmla="*/ 2318 h 2362"/>
                <a:gd name="connsiteX1770" fmla="*/ 2318 h 2362"/>
                <a:gd name="connsiteY1770" fmla="*/ 2318 h 2362"/>
                <a:gd name="connsiteX1771" fmla="*/ 2318 h 2362"/>
                <a:gd name="connsiteY1771" fmla="*/ 2318 h 2362"/>
                <a:gd name="connsiteX1772" fmla="*/ 2318 h 2362"/>
                <a:gd name="connsiteY1772" fmla="*/ 2318 h 2362"/>
                <a:gd name="connsiteX1773" fmla="*/ 2318 h 2362"/>
                <a:gd name="connsiteY1773" fmla="*/ 2318 h 2362"/>
                <a:gd name="connsiteX1774" fmla="*/ 2318 h 2362"/>
                <a:gd name="connsiteY1774" fmla="*/ 2318 h 2362"/>
                <a:gd name="connsiteX1775" fmla="*/ 2318 h 2362"/>
                <a:gd name="connsiteY1775" fmla="*/ 2318 h 2362"/>
                <a:gd name="connsiteX1776" fmla="*/ 2318 h 2362"/>
                <a:gd name="connsiteY1776" fmla="*/ 2318 h 2362"/>
                <a:gd name="connsiteX1777" fmla="*/ 2318 h 2362"/>
                <a:gd name="connsiteY1777" fmla="*/ 2318 h 2362"/>
                <a:gd name="connsiteX1778" fmla="*/ 2318 h 2362"/>
                <a:gd name="connsiteY1778" fmla="*/ 2318 h 2362"/>
                <a:gd name="connsiteX1779" fmla="*/ 2318 h 2362"/>
                <a:gd name="connsiteY1779" fmla="*/ 2318 h 2362"/>
                <a:gd name="connsiteX1780" fmla="*/ 2318 h 2362"/>
                <a:gd name="connsiteY1780" fmla="*/ 2318 h 2362"/>
                <a:gd name="connsiteX1781" fmla="*/ 2318 h 2362"/>
                <a:gd name="connsiteY1781" fmla="*/ 2318 h 2362"/>
                <a:gd name="connsiteX1782" fmla="*/ 2318 h 2362"/>
                <a:gd name="connsiteY1782" fmla="*/ 2318 h 2362"/>
                <a:gd name="connsiteX1783" fmla="*/ 2318 h 2362"/>
                <a:gd name="connsiteY1783" fmla="*/ 2318 h 2362"/>
                <a:gd name="connsiteX1784" fmla="*/ 2318 h 2362"/>
                <a:gd name="connsiteY1784" fmla="*/ 2318 h 2362"/>
                <a:gd name="connsiteX1785" fmla="*/ 2318 h 2362"/>
                <a:gd name="connsiteY1785" fmla="*/ 2318 h 2362"/>
                <a:gd name="connsiteX1786" fmla="*/ 2318 h 2362"/>
                <a:gd name="connsiteY1786" fmla="*/ 2318 h 2362"/>
                <a:gd name="connsiteX1787" fmla="*/ 2318 h 2362"/>
                <a:gd name="connsiteY1787" fmla="*/ 2318 h 2362"/>
                <a:gd name="connsiteX1788" fmla="*/ 2318 h 2362"/>
                <a:gd name="connsiteY1788" fmla="*/ 2318 h 2362"/>
                <a:gd name="connsiteX1789" fmla="*/ 2318 h 2362"/>
                <a:gd name="connsiteY1789" fmla="*/ 2318 h 2362"/>
                <a:gd name="connsiteX1790" fmla="*/ 2318 h 2362"/>
                <a:gd name="connsiteY1790" fmla="*/ 2318 h 2362"/>
                <a:gd name="connsiteX1791" fmla="*/ 2318 h 2362"/>
                <a:gd name="connsiteY1791" fmla="*/ 2318 h 2362"/>
                <a:gd name="connsiteX1792" fmla="*/ 2318 h 2362"/>
                <a:gd name="connsiteY1792" fmla="*/ 2318 h 2362"/>
                <a:gd name="connsiteX1793" fmla="*/ 2318 h 2362"/>
                <a:gd name="connsiteY1793" fmla="*/ 2318 h 2362"/>
                <a:gd name="connsiteX1794" fmla="*/ 2318 h 2362"/>
                <a:gd name="connsiteY1794" fmla="*/ 2318 h 2362"/>
                <a:gd name="connsiteX1795" fmla="*/ 2318 h 2362"/>
                <a:gd name="connsiteY1795" fmla="*/ 2318 h 2362"/>
                <a:gd name="connsiteX1796" fmla="*/ 2318 h 2362"/>
                <a:gd name="connsiteY1796" fmla="*/ 2318 h 2362"/>
                <a:gd name="connsiteX1797" fmla="*/ 2318 h 2362"/>
                <a:gd name="connsiteY1797" fmla="*/ 2318 h 2362"/>
                <a:gd name="connsiteX1798" fmla="*/ 2318 h 2362"/>
                <a:gd name="connsiteY1798" fmla="*/ 2318 h 2362"/>
                <a:gd name="connsiteX1799" fmla="*/ 2318 h 2362"/>
                <a:gd name="connsiteY1799" fmla="*/ 2318 h 2362"/>
                <a:gd name="connsiteX1800" fmla="*/ 2318 h 2362"/>
                <a:gd name="connsiteY1800" fmla="*/ 2318 h 2362"/>
                <a:gd name="connsiteX1801" fmla="*/ 2318 h 2362"/>
                <a:gd name="connsiteY1801" fmla="*/ 2318 h 2362"/>
                <a:gd name="connsiteX1802" fmla="*/ 2318 h 2362"/>
                <a:gd name="connsiteY1802" fmla="*/ 2318 h 2362"/>
                <a:gd name="connsiteX1803" fmla="*/ 2318 h 2362"/>
                <a:gd name="connsiteY1803" fmla="*/ 2318 h 2362"/>
                <a:gd name="connsiteX1804" fmla="*/ 2318 h 2362"/>
                <a:gd name="connsiteY1804" fmla="*/ 2318 h 2362"/>
                <a:gd name="connsiteX1805" fmla="*/ 2318 h 2362"/>
                <a:gd name="connsiteY1805" fmla="*/ 2318 h 2362"/>
                <a:gd name="connsiteX1806" fmla="*/ 2318 h 2362"/>
                <a:gd name="connsiteY1806" fmla="*/ 2318 h 2362"/>
                <a:gd name="connsiteX1807" fmla="*/ 2318 h 2362"/>
                <a:gd name="connsiteY1807" fmla="*/ 2318 h 2362"/>
                <a:gd name="connsiteX1808" fmla="*/ 2318 h 2362"/>
                <a:gd name="connsiteY1808" fmla="*/ 2318 h 2362"/>
                <a:gd name="connsiteX1809" fmla="*/ 2318 h 2362"/>
                <a:gd name="connsiteY1809" fmla="*/ 2318 h 2362"/>
                <a:gd name="connsiteX1810" fmla="*/ 2318 h 2362"/>
                <a:gd name="connsiteY1810" fmla="*/ 2318 h 2362"/>
                <a:gd name="connsiteX1811" fmla="*/ 2318 h 2362"/>
                <a:gd name="connsiteY1811" fmla="*/ 2318 h 2362"/>
                <a:gd name="connsiteX1812" fmla="*/ 2318 h 2362"/>
                <a:gd name="connsiteY1812" fmla="*/ 2318 h 2362"/>
                <a:gd name="connsiteX1813" fmla="*/ 2318 h 2362"/>
                <a:gd name="connsiteY1813" fmla="*/ 2318 h 2362"/>
                <a:gd name="connsiteX1814" fmla="*/ 2318 h 2362"/>
                <a:gd name="connsiteY1814" fmla="*/ 2318 h 2362"/>
                <a:gd name="connsiteX1815" fmla="*/ 2318 h 2362"/>
                <a:gd name="connsiteY1815" fmla="*/ 2318 h 2362"/>
                <a:gd name="connsiteX1816" fmla="*/ 2318 h 2362"/>
                <a:gd name="connsiteY1816" fmla="*/ 2318 h 2362"/>
                <a:gd name="connsiteX1817" fmla="*/ 2318 h 2362"/>
                <a:gd name="connsiteY1817" fmla="*/ 2318 h 2362"/>
                <a:gd name="connsiteX1818" fmla="*/ 2318 h 2362"/>
                <a:gd name="connsiteY1818" fmla="*/ 2318 h 2362"/>
                <a:gd name="connsiteX1819" fmla="*/ 2318 h 2362"/>
                <a:gd name="connsiteY1819" fmla="*/ 2318 h 2362"/>
                <a:gd name="connsiteX1820" fmla="*/ 2318 h 2362"/>
                <a:gd name="connsiteY1820" fmla="*/ 2318 h 2362"/>
                <a:gd name="connsiteX1821" fmla="*/ 2318 h 2362"/>
                <a:gd name="connsiteY1821" fmla="*/ 2318 h 2362"/>
                <a:gd name="connsiteX1822" fmla="*/ 2318 h 2362"/>
                <a:gd name="connsiteY1822" fmla="*/ 2318 h 2362"/>
                <a:gd name="connsiteX1823" fmla="*/ 2318 h 2362"/>
                <a:gd name="connsiteY1823" fmla="*/ 2318 h 2362"/>
                <a:gd name="connsiteX1824" fmla="*/ 2318 h 2362"/>
                <a:gd name="connsiteY1824" fmla="*/ 2318 h 2362"/>
                <a:gd name="connsiteX1825" fmla="*/ 2318 h 2362"/>
                <a:gd name="connsiteY1825" fmla="*/ 2318 h 2362"/>
                <a:gd name="connsiteX1826" fmla="*/ 2318 h 2362"/>
                <a:gd name="connsiteY1826" fmla="*/ 2318 h 2362"/>
                <a:gd name="connsiteX1827" fmla="*/ 2318 h 2362"/>
                <a:gd name="connsiteY1827" fmla="*/ 2318 h 2362"/>
                <a:gd name="connsiteX1828" fmla="*/ 2318 h 2362"/>
                <a:gd name="connsiteY1828" fmla="*/ 2318 h 2362"/>
                <a:gd name="connsiteX1829" fmla="*/ 2318 h 2362"/>
                <a:gd name="connsiteY1829" fmla="*/ 2318 h 2362"/>
                <a:gd name="connsiteX1830" fmla="*/ 2318 h 2362"/>
                <a:gd name="connsiteY1830" fmla="*/ 2318 h 2362"/>
                <a:gd name="connsiteX1831" fmla="*/ 2318 h 2362"/>
                <a:gd name="connsiteY1831" fmla="*/ 2318 h 2362"/>
                <a:gd name="connsiteX1832" fmla="*/ 2318 h 2362"/>
                <a:gd name="connsiteY1832" fmla="*/ 2318 h 2362"/>
                <a:gd name="connsiteX1833" fmla="*/ 2318 h 2362"/>
                <a:gd name="connsiteY1833" fmla="*/ 2318 h 2362"/>
                <a:gd name="connsiteX1834" fmla="*/ 2318 h 2362"/>
                <a:gd name="connsiteY1834" fmla="*/ 2318 h 2362"/>
                <a:gd name="connsiteX1835" fmla="*/ 2318 h 2362"/>
                <a:gd name="connsiteY1835" fmla="*/ 2318 h 2362"/>
                <a:gd name="connsiteX1836" fmla="*/ 2318 h 2362"/>
                <a:gd name="connsiteY1836" fmla="*/ 2318 h 2362"/>
                <a:gd name="connsiteX1837" fmla="*/ 2318 h 2362"/>
                <a:gd name="connsiteY1837" fmla="*/ 2318 h 2362"/>
                <a:gd name="connsiteX1838" fmla="*/ 2318 h 2362"/>
                <a:gd name="connsiteY1838" fmla="*/ 2318 h 2362"/>
                <a:gd name="connsiteX1839" fmla="*/ 2318 h 2362"/>
                <a:gd name="connsiteY1839" fmla="*/ 2318 h 2362"/>
                <a:gd name="connsiteX1840" fmla="*/ 2318 h 2362"/>
                <a:gd name="connsiteY1840" fmla="*/ 2318 h 2362"/>
                <a:gd name="connsiteX1841" fmla="*/ 2318 h 2362"/>
                <a:gd name="connsiteY1841" fmla="*/ 2318 h 2362"/>
                <a:gd name="connsiteX1842" fmla="*/ 2318 h 2362"/>
                <a:gd name="connsiteY1842" fmla="*/ 2318 h 2362"/>
                <a:gd name="connsiteX1843" fmla="*/ 2318 h 2362"/>
                <a:gd name="connsiteY1843" fmla="*/ 2318 h 2362"/>
                <a:gd name="connsiteX1844" fmla="*/ 2318 h 2362"/>
                <a:gd name="connsiteY1844" fmla="*/ 2318 h 2362"/>
                <a:gd name="connsiteX1845" fmla="*/ 2318 h 2362"/>
                <a:gd name="connsiteY1845" fmla="*/ 2318 h 2362"/>
                <a:gd name="connsiteX1846" fmla="*/ 2318 h 2362"/>
                <a:gd name="connsiteY1846" fmla="*/ 2318 h 2362"/>
                <a:gd name="connsiteX1847" fmla="*/ 2318 h 2362"/>
                <a:gd name="connsiteY1847" fmla="*/ 2318 h 2362"/>
                <a:gd name="connsiteX1848" fmla="*/ 2318 h 2362"/>
                <a:gd name="connsiteY1848" fmla="*/ 2318 h 2362"/>
                <a:gd name="connsiteX1849" fmla="*/ 2318 h 2362"/>
                <a:gd name="connsiteY1849" fmla="*/ 2318 h 2362"/>
                <a:gd name="connsiteX1850" fmla="*/ 2318 h 2362"/>
                <a:gd name="connsiteY1850" fmla="*/ 2318 h 2362"/>
                <a:gd name="connsiteX1851" fmla="*/ 2318 h 2362"/>
                <a:gd name="connsiteY1851" fmla="*/ 2318 h 2362"/>
                <a:gd name="connsiteX1852" fmla="*/ 2318 h 2362"/>
                <a:gd name="connsiteY1852" fmla="*/ 2318 h 2362"/>
                <a:gd name="connsiteX1853" fmla="*/ 2318 h 2362"/>
                <a:gd name="connsiteY1853" fmla="*/ 2318 h 2362"/>
                <a:gd name="connsiteX1854" fmla="*/ 2318 h 2362"/>
                <a:gd name="connsiteY1854" fmla="*/ 2318 h 2362"/>
                <a:gd name="connsiteX1855" fmla="*/ 2318 h 2362"/>
                <a:gd name="connsiteY1855" fmla="*/ 2318 h 2362"/>
                <a:gd name="connsiteX1856" fmla="*/ 2318 h 2362"/>
                <a:gd name="connsiteY1856" fmla="*/ 2318 h 2362"/>
                <a:gd name="connsiteX1857" fmla="*/ 2318 h 2362"/>
                <a:gd name="connsiteY1857" fmla="*/ 2318 h 2362"/>
                <a:gd name="connsiteX1858" fmla="*/ 2318 h 2362"/>
                <a:gd name="connsiteY1858" fmla="*/ 2318 h 2362"/>
                <a:gd name="connsiteX1859" fmla="*/ 2318 h 2362"/>
                <a:gd name="connsiteY1859" fmla="*/ 2318 h 2362"/>
                <a:gd name="connsiteX1860" fmla="*/ 2318 h 2362"/>
                <a:gd name="connsiteY1860" fmla="*/ 2318 h 2362"/>
                <a:gd name="connsiteX1861" fmla="*/ 2318 h 2362"/>
                <a:gd name="connsiteY1861" fmla="*/ 2318 h 2362"/>
                <a:gd name="connsiteX1862" fmla="*/ 2318 h 2362"/>
                <a:gd name="connsiteY1862" fmla="*/ 2318 h 2362"/>
                <a:gd name="connsiteX1863" fmla="*/ 2318 h 2362"/>
                <a:gd name="connsiteY1863" fmla="*/ 2318 h 2362"/>
                <a:gd name="connsiteX1864" fmla="*/ 2318 h 2362"/>
                <a:gd name="connsiteY1864" fmla="*/ 2318 h 2362"/>
                <a:gd name="connsiteX1865" fmla="*/ 2318 h 2362"/>
                <a:gd name="connsiteY1865" fmla="*/ 2318 h 2362"/>
                <a:gd name="connsiteX1866" fmla="*/ 2318 h 2362"/>
                <a:gd name="connsiteY1866" fmla="*/ 2318 h 2362"/>
                <a:gd name="connsiteX1867" fmla="*/ 2318 h 2362"/>
                <a:gd name="connsiteY1867" fmla="*/ 2318 h 2362"/>
                <a:gd name="connsiteX1868" fmla="*/ 2318 h 2362"/>
                <a:gd name="connsiteY1868" fmla="*/ 2318 h 2362"/>
                <a:gd name="connsiteX1869" fmla="*/ 2318 h 2362"/>
                <a:gd name="connsiteY1869" fmla="*/ 2318 h 2362"/>
                <a:gd name="connsiteX1870" fmla="*/ 2318 h 2362"/>
                <a:gd name="connsiteY1870" fmla="*/ 2318 h 2362"/>
                <a:gd name="connsiteX1871" fmla="*/ 2318 h 2362"/>
                <a:gd name="connsiteY1871" fmla="*/ 2318 h 2362"/>
                <a:gd name="connsiteX1872" fmla="*/ 2318 h 2362"/>
                <a:gd name="connsiteY1872" fmla="*/ 2318 h 2362"/>
                <a:gd name="connsiteX1873" fmla="*/ 2318 h 2362"/>
                <a:gd name="connsiteY1873" fmla="*/ 2318 h 2362"/>
                <a:gd name="connsiteX1874" fmla="*/ 2318 h 2362"/>
                <a:gd name="connsiteY1874" fmla="*/ 2318 h 2362"/>
                <a:gd name="connsiteX1875" fmla="*/ 2318 h 2362"/>
                <a:gd name="connsiteY1875" fmla="*/ 2318 h 2362"/>
                <a:gd name="connsiteX1876" fmla="*/ 2318 h 2362"/>
                <a:gd name="connsiteY1876" fmla="*/ 2318 h 2362"/>
                <a:gd name="connsiteX1877" fmla="*/ 2318 h 2362"/>
                <a:gd name="connsiteY1877" fmla="*/ 2318 h 2362"/>
                <a:gd name="connsiteX1878" fmla="*/ 2318 h 2362"/>
                <a:gd name="connsiteY1878" fmla="*/ 2318 h 2362"/>
                <a:gd name="connsiteX1879" fmla="*/ 2318 h 2362"/>
                <a:gd name="connsiteY1879" fmla="*/ 2318 h 2362"/>
                <a:gd name="connsiteX1880" fmla="*/ 2318 h 2362"/>
                <a:gd name="connsiteY1880" fmla="*/ 2318 h 2362"/>
                <a:gd name="connsiteX1881" fmla="*/ 2318 h 2362"/>
                <a:gd name="connsiteY1881" fmla="*/ 2318 h 2362"/>
                <a:gd name="connsiteX1882" fmla="*/ 2318 h 2362"/>
                <a:gd name="connsiteY1882" fmla="*/ 2318 h 2362"/>
                <a:gd name="connsiteX1883" fmla="*/ 2318 h 2362"/>
                <a:gd name="connsiteY1883" fmla="*/ 2318 h 2362"/>
                <a:gd name="connsiteX1884" fmla="*/ 2318 h 2362"/>
                <a:gd name="connsiteY1884" fmla="*/ 2318 h 2362"/>
                <a:gd name="connsiteX1885" fmla="*/ 2318 h 2362"/>
                <a:gd name="connsiteY1885" fmla="*/ 2318 h 2362"/>
                <a:gd name="connsiteX1886" fmla="*/ 2318 h 2362"/>
                <a:gd name="connsiteY1886" fmla="*/ 2318 h 2362"/>
                <a:gd name="connsiteX1887" fmla="*/ 2318 h 2362"/>
                <a:gd name="connsiteY1887" fmla="*/ 2318 h 2362"/>
                <a:gd name="connsiteX1888" fmla="*/ 2318 h 2362"/>
                <a:gd name="connsiteY1888" fmla="*/ 2318 h 2362"/>
                <a:gd name="connsiteX1889" fmla="*/ 2318 h 2362"/>
                <a:gd name="connsiteY1889" fmla="*/ 2318 h 2362"/>
                <a:gd name="connsiteX1890" fmla="*/ 2318 h 2362"/>
                <a:gd name="connsiteY1890" fmla="*/ 2318 h 2362"/>
                <a:gd name="connsiteX1891" fmla="*/ 2318 h 2362"/>
                <a:gd name="connsiteY1891" fmla="*/ 2318 h 2362"/>
                <a:gd name="connsiteX1892" fmla="*/ 2318 h 2362"/>
                <a:gd name="connsiteY1892" fmla="*/ 2318 h 2362"/>
                <a:gd name="connsiteX1893" fmla="*/ 2318 h 2362"/>
                <a:gd name="connsiteY1893" fmla="*/ 2318 h 2362"/>
                <a:gd name="connsiteX1894" fmla="*/ 2318 h 2362"/>
                <a:gd name="connsiteY1894" fmla="*/ 2318 h 2362"/>
                <a:gd name="connsiteX1895" fmla="*/ 2318 h 2362"/>
                <a:gd name="connsiteY1895" fmla="*/ 2318 h 2362"/>
                <a:gd name="connsiteX1896" fmla="*/ 2318 h 2362"/>
                <a:gd name="connsiteY1896" fmla="*/ 2318 h 2362"/>
                <a:gd name="connsiteX1897" fmla="*/ 2318 h 2362"/>
                <a:gd name="connsiteY1897" fmla="*/ 2318 h 2362"/>
                <a:gd name="connsiteX1898" fmla="*/ 2318 h 2362"/>
                <a:gd name="connsiteY1898" fmla="*/ 2318 h 2362"/>
                <a:gd name="connsiteX1899" fmla="*/ 2318 h 2362"/>
                <a:gd name="connsiteY1899" fmla="*/ 2318 h 2362"/>
                <a:gd name="connsiteX1900" fmla="*/ 2318 h 2362"/>
                <a:gd name="connsiteY1900" fmla="*/ 2318 h 2362"/>
                <a:gd name="connsiteX1901" fmla="*/ 2318 h 2362"/>
                <a:gd name="connsiteY1901" fmla="*/ 2318 h 2362"/>
                <a:gd name="connsiteX1902" fmla="*/ 2318 h 2362"/>
                <a:gd name="connsiteY1902" fmla="*/ 2318 h 2362"/>
                <a:gd name="connsiteX1903" fmla="*/ 2318 h 2362"/>
                <a:gd name="connsiteY1903" fmla="*/ 2318 h 2362"/>
                <a:gd name="connsiteX1904" fmla="*/ 2318 h 2362"/>
                <a:gd name="connsiteY1904" fmla="*/ 2318 h 2362"/>
                <a:gd name="connsiteX1905" fmla="*/ 2318 h 2362"/>
                <a:gd name="connsiteY1905" fmla="*/ 2318 h 2362"/>
                <a:gd name="connsiteX1906" fmla="*/ 2318 h 2362"/>
                <a:gd name="connsiteY1906" fmla="*/ 2318 h 2362"/>
                <a:gd name="connsiteX1907" fmla="*/ 2318 h 2362"/>
                <a:gd name="connsiteY1907" fmla="*/ 2318 h 2362"/>
                <a:gd name="connsiteX1908" fmla="*/ 2318 h 2362"/>
                <a:gd name="connsiteY1908" fmla="*/ 2318 h 2362"/>
                <a:gd name="connsiteX1909" fmla="*/ 2318 h 2362"/>
                <a:gd name="connsiteY1909" fmla="*/ 2318 h 2362"/>
                <a:gd name="connsiteX1910" fmla="*/ 2318 h 2362"/>
                <a:gd name="connsiteY1910" fmla="*/ 2318 h 2362"/>
                <a:gd name="connsiteX1911" fmla="*/ 2318 h 2362"/>
                <a:gd name="connsiteY1911" fmla="*/ 2318 h 2362"/>
                <a:gd name="connsiteX1912" fmla="*/ 2318 h 2362"/>
                <a:gd name="connsiteY1912" fmla="*/ 2318 h 2362"/>
                <a:gd name="connsiteX1913" fmla="*/ 2318 h 2362"/>
                <a:gd name="connsiteY1913" fmla="*/ 2318 h 2362"/>
                <a:gd name="connsiteX1914" fmla="*/ 2318 h 2362"/>
                <a:gd name="connsiteY1914" fmla="*/ 2318 h 2362"/>
                <a:gd name="connsiteX1915" fmla="*/ 2318 h 2362"/>
                <a:gd name="connsiteY1915" fmla="*/ 2318 h 2362"/>
                <a:gd name="connsiteX1916" fmla="*/ 2318 h 2362"/>
                <a:gd name="connsiteY1916" fmla="*/ 2318 h 2362"/>
                <a:gd name="connsiteX1917" fmla="*/ 2318 h 2362"/>
                <a:gd name="connsiteY1917" fmla="*/ 2318 h 2362"/>
                <a:gd name="connsiteX1918" fmla="*/ 2318 h 2362"/>
                <a:gd name="connsiteY1918" fmla="*/ 2318 h 2362"/>
                <a:gd name="connsiteX1919" fmla="*/ 2318 h 2362"/>
                <a:gd name="connsiteY1919" fmla="*/ 2318 h 2362"/>
                <a:gd name="connsiteX1920" fmla="*/ 2318 h 2362"/>
                <a:gd name="connsiteY1920" fmla="*/ 2318 h 2362"/>
                <a:gd name="connsiteX1921" fmla="*/ 2318 h 2362"/>
                <a:gd name="connsiteY1921" fmla="*/ 2318 h 2362"/>
                <a:gd name="connsiteX1922" fmla="*/ 2318 h 2362"/>
                <a:gd name="connsiteY1922" fmla="*/ 2318 h 2362"/>
                <a:gd name="connsiteX1923" fmla="*/ 2318 h 2362"/>
                <a:gd name="connsiteY1923" fmla="*/ 2318 h 2362"/>
                <a:gd name="connsiteX1924" fmla="*/ 2318 h 2362"/>
                <a:gd name="connsiteY1924" fmla="*/ 2318 h 2362"/>
                <a:gd name="connsiteX1925" fmla="*/ 2318 h 2362"/>
                <a:gd name="connsiteY1925" fmla="*/ 2318 h 2362"/>
                <a:gd name="connsiteX1926" fmla="*/ 2318 h 2362"/>
                <a:gd name="connsiteY1926" fmla="*/ 2318 h 2362"/>
                <a:gd name="connsiteX1927" fmla="*/ 2318 h 2362"/>
                <a:gd name="connsiteY1927" fmla="*/ 2318 h 2362"/>
                <a:gd name="connsiteX1928" fmla="*/ 2318 h 2362"/>
                <a:gd name="connsiteY1928" fmla="*/ 2318 h 2362"/>
                <a:gd name="connsiteX1929" fmla="*/ 2318 h 2362"/>
                <a:gd name="connsiteY1929" fmla="*/ 2318 h 2362"/>
                <a:gd name="connsiteX1930" fmla="*/ 2318 h 2362"/>
                <a:gd name="connsiteY1930" fmla="*/ 2318 h 2362"/>
                <a:gd name="connsiteX1931" fmla="*/ 2318 h 2362"/>
                <a:gd name="connsiteY1931" fmla="*/ 2318 h 2362"/>
                <a:gd name="connsiteX1932" fmla="*/ 2318 h 2362"/>
                <a:gd name="connsiteY1932" fmla="*/ 2318 h 2362"/>
                <a:gd name="connsiteX1933" fmla="*/ 2318 h 2362"/>
                <a:gd name="connsiteY1933" fmla="*/ 2318 h 2362"/>
                <a:gd name="connsiteX1934" fmla="*/ 2318 h 2362"/>
                <a:gd name="connsiteY1934" fmla="*/ 2318 h 2362"/>
                <a:gd name="connsiteX1935" fmla="*/ 2318 h 2362"/>
                <a:gd name="connsiteY1935" fmla="*/ 2318 h 2362"/>
                <a:gd name="connsiteX1936" fmla="*/ 2318 h 2362"/>
                <a:gd name="connsiteY1936" fmla="*/ 2318 h 2362"/>
                <a:gd name="connsiteX1937" fmla="*/ 2318 h 2362"/>
                <a:gd name="connsiteY1937" fmla="*/ 2318 h 2362"/>
                <a:gd name="connsiteX1938" fmla="*/ 2318 h 2362"/>
                <a:gd name="connsiteY1938" fmla="*/ 2318 h 2362"/>
                <a:gd name="connsiteX1939" fmla="*/ 2318 h 2362"/>
                <a:gd name="connsiteY1939" fmla="*/ 2318 h 2362"/>
                <a:gd name="connsiteX1940" fmla="*/ 2318 h 2362"/>
                <a:gd name="connsiteY1940" fmla="*/ 2318 h 2362"/>
                <a:gd name="connsiteX1941" fmla="*/ 2318 h 2362"/>
                <a:gd name="connsiteY1941" fmla="*/ 2318 h 2362"/>
                <a:gd name="connsiteX1942" fmla="*/ 2318 h 2362"/>
                <a:gd name="connsiteY1942" fmla="*/ 2318 h 2362"/>
                <a:gd name="connsiteX1943" fmla="*/ 2318 h 2362"/>
                <a:gd name="connsiteY1943" fmla="*/ 2318 h 2362"/>
                <a:gd name="connsiteX1944" fmla="*/ 2318 h 2362"/>
                <a:gd name="connsiteY1944" fmla="*/ 2318 h 2362"/>
                <a:gd name="connsiteX1945" fmla="*/ 2318 h 2362"/>
                <a:gd name="connsiteY1945" fmla="*/ 2318 h 2362"/>
                <a:gd name="connsiteX1946" fmla="*/ 2318 h 2362"/>
                <a:gd name="connsiteY1946" fmla="*/ 2318 h 2362"/>
                <a:gd name="connsiteX1947" fmla="*/ 2318 h 2362"/>
                <a:gd name="connsiteY1947" fmla="*/ 2318 h 2362"/>
                <a:gd name="connsiteX1948" fmla="*/ 2318 h 2362"/>
                <a:gd name="connsiteY1948" fmla="*/ 2318 h 2362"/>
                <a:gd name="connsiteX1949" fmla="*/ 2318 h 2362"/>
                <a:gd name="connsiteY1949" fmla="*/ 2318 h 2362"/>
                <a:gd name="connsiteX1950" fmla="*/ 2318 h 2362"/>
                <a:gd name="connsiteY1950" fmla="*/ 2318 h 2362"/>
                <a:gd name="connsiteX1951" fmla="*/ 2318 h 2362"/>
                <a:gd name="connsiteY1951" fmla="*/ 2318 h 2362"/>
                <a:gd name="connsiteX1952" fmla="*/ 2318 h 2362"/>
                <a:gd name="connsiteY1952" fmla="*/ 2318 h 2362"/>
                <a:gd name="connsiteX1953" fmla="*/ 2318 h 2362"/>
                <a:gd name="connsiteY1953" fmla="*/ 2318 h 2362"/>
                <a:gd name="connsiteX1954" fmla="*/ 2318 h 2362"/>
                <a:gd name="connsiteY1954" fmla="*/ 2318 h 2362"/>
                <a:gd name="connsiteX1955" fmla="*/ 2318 h 2362"/>
                <a:gd name="connsiteY1955" fmla="*/ 2318 h 2362"/>
                <a:gd name="connsiteX1956" fmla="*/ 2318 h 2362"/>
                <a:gd name="connsiteY1956" fmla="*/ 2318 h 2362"/>
                <a:gd name="connsiteX1957" fmla="*/ 2318 h 2362"/>
                <a:gd name="connsiteY1957" fmla="*/ 2318 h 2362"/>
                <a:gd name="connsiteX1958" fmla="*/ 2318 h 2362"/>
                <a:gd name="connsiteY1958" fmla="*/ 2318 h 2362"/>
                <a:gd name="connsiteX1959" fmla="*/ 2318 h 2362"/>
                <a:gd name="connsiteY1959" fmla="*/ 2318 h 2362"/>
                <a:gd name="connsiteX1960" fmla="*/ 2318 h 2362"/>
                <a:gd name="connsiteY1960" fmla="*/ 2318 h 2362"/>
                <a:gd name="connsiteX1961" fmla="*/ 2318 h 2362"/>
                <a:gd name="connsiteY1961" fmla="*/ 2318 h 2362"/>
                <a:gd name="connsiteX1962" fmla="*/ 2318 h 2362"/>
                <a:gd name="connsiteY1962" fmla="*/ 2318 h 2362"/>
                <a:gd name="connsiteX1963" fmla="*/ 2318 h 2362"/>
                <a:gd name="connsiteY1963" fmla="*/ 2318 h 2362"/>
                <a:gd name="connsiteX1964" fmla="*/ 2318 h 2362"/>
                <a:gd name="connsiteY1964" fmla="*/ 2318 h 2362"/>
                <a:gd name="connsiteX1965" fmla="*/ 2318 h 2362"/>
                <a:gd name="connsiteY1965" fmla="*/ 2318 h 2362"/>
                <a:gd name="connsiteX1966" fmla="*/ 2318 h 2362"/>
                <a:gd name="connsiteY1966" fmla="*/ 2318 h 2362"/>
                <a:gd name="connsiteX1967" fmla="*/ 2318 h 2362"/>
                <a:gd name="connsiteY1967" fmla="*/ 2318 h 2362"/>
                <a:gd name="connsiteX1968" fmla="*/ 2318 h 2362"/>
                <a:gd name="connsiteY1968" fmla="*/ 2318 h 2362"/>
                <a:gd name="connsiteX1969" fmla="*/ 2318 h 2362"/>
                <a:gd name="connsiteY1969" fmla="*/ 2318 h 2362"/>
                <a:gd name="connsiteX1970" fmla="*/ 2318 h 2362"/>
                <a:gd name="connsiteY1970" fmla="*/ 2318 h 2362"/>
                <a:gd name="connsiteX1971" fmla="*/ 2318 h 2362"/>
                <a:gd name="connsiteY1971" fmla="*/ 2318 h 2362"/>
                <a:gd name="connsiteX1972" fmla="*/ 2318 h 2362"/>
                <a:gd name="connsiteY1972" fmla="*/ 2318 h 2362"/>
                <a:gd name="connsiteX1973" fmla="*/ 2318 h 2362"/>
                <a:gd name="connsiteY1973" fmla="*/ 2318 h 2362"/>
                <a:gd name="connsiteX1974" fmla="*/ 2318 h 2362"/>
                <a:gd name="connsiteY1974" fmla="*/ 2318 h 2362"/>
                <a:gd name="connsiteX1975" fmla="*/ 2318 h 2362"/>
                <a:gd name="connsiteY1975" fmla="*/ 2318 h 2362"/>
                <a:gd name="connsiteX1976" fmla="*/ 2318 h 2362"/>
                <a:gd name="connsiteY1976" fmla="*/ 2318 h 2362"/>
                <a:gd name="connsiteX1977" fmla="*/ 2318 h 2362"/>
                <a:gd name="connsiteY1977" fmla="*/ 2318 h 2362"/>
                <a:gd name="connsiteX1978" fmla="*/ 2318 h 2362"/>
                <a:gd name="connsiteY1978" fmla="*/ 2318 h 2362"/>
                <a:gd name="connsiteX1979" fmla="*/ 2318 h 2362"/>
                <a:gd name="connsiteY1979" fmla="*/ 2318 h 2362"/>
                <a:gd name="connsiteX1980" fmla="*/ 2318 h 2362"/>
                <a:gd name="connsiteY1980" fmla="*/ 2318 h 2362"/>
                <a:gd name="connsiteX1981" fmla="*/ 2318 h 2362"/>
                <a:gd name="connsiteY1981" fmla="*/ 2318 h 2362"/>
                <a:gd name="connsiteX1982" fmla="*/ 2318 h 2362"/>
                <a:gd name="connsiteY1982" fmla="*/ 2318 h 2362"/>
                <a:gd name="connsiteX1983" fmla="*/ 2318 h 2362"/>
                <a:gd name="connsiteY1983" fmla="*/ 2318 h 2362"/>
                <a:gd name="connsiteX1984" fmla="*/ 2318 h 2362"/>
                <a:gd name="connsiteY1984" fmla="*/ 2318 h 2362"/>
                <a:gd name="connsiteX1985" fmla="*/ 2318 h 2362"/>
                <a:gd name="connsiteY1985" fmla="*/ 2318 h 2362"/>
                <a:gd name="connsiteX1986" fmla="*/ 2318 h 2362"/>
                <a:gd name="connsiteY1986" fmla="*/ 2318 h 2362"/>
                <a:gd name="connsiteX1987" fmla="*/ 2318 h 2362"/>
                <a:gd name="connsiteY1987" fmla="*/ 2318 h 2362"/>
                <a:gd name="connsiteX1988" fmla="*/ 2318 h 2362"/>
                <a:gd name="connsiteY1988" fmla="*/ 2318 h 2362"/>
                <a:gd name="connsiteX1989" fmla="*/ 2318 h 2362"/>
                <a:gd name="connsiteY1989" fmla="*/ 2318 h 2362"/>
                <a:gd name="connsiteX1990" fmla="*/ 2318 h 2362"/>
                <a:gd name="connsiteY1990" fmla="*/ 2318 h 2362"/>
                <a:gd name="connsiteX1991" fmla="*/ 2318 h 2362"/>
                <a:gd name="connsiteY1991" fmla="*/ 2318 h 2362"/>
                <a:gd name="connsiteX1992" fmla="*/ 2318 h 2362"/>
                <a:gd name="connsiteY1992" fmla="*/ 2318 h 2362"/>
                <a:gd name="connsiteX1993" fmla="*/ 2318 h 2362"/>
                <a:gd name="connsiteY1993" fmla="*/ 2318 h 2362"/>
                <a:gd name="connsiteX1994" fmla="*/ 2318 h 2362"/>
                <a:gd name="connsiteY1994" fmla="*/ 2318 h 2362"/>
                <a:gd name="connsiteX1995" fmla="*/ 2318 h 2362"/>
                <a:gd name="connsiteY1995" fmla="*/ 2318 h 2362"/>
                <a:gd name="connsiteX1996" fmla="*/ 2318 h 2362"/>
                <a:gd name="connsiteY1996" fmla="*/ 2318 h 2362"/>
                <a:gd name="connsiteX1997" fmla="*/ 2318 h 2362"/>
                <a:gd name="connsiteY1997" fmla="*/ 2318 h 2362"/>
                <a:gd name="connsiteX1998" fmla="*/ 2318 h 2362"/>
                <a:gd name="connsiteY1998" fmla="*/ 2318 h 2362"/>
                <a:gd name="connsiteX1999" fmla="*/ 2318 h 2362"/>
                <a:gd name="connsiteY1999" fmla="*/ 2318 h 2362"/>
                <a:gd name="connsiteX2000" fmla="*/ 2318 h 2362"/>
                <a:gd name="connsiteY2000" fmla="*/ 2318 h 2362"/>
                <a:gd name="connsiteX2001" fmla="*/ 2318 h 2362"/>
                <a:gd name="connsiteY2001" fmla="*/ 2318 h 2362"/>
                <a:gd name="connsiteX2002" fmla="*/ 2318 h 2362"/>
                <a:gd name="connsiteY2002" fmla="*/ 2318 h 2362"/>
                <a:gd name="connsiteX2003" fmla="*/ 2318 h 2362"/>
                <a:gd name="connsiteY2003" fmla="*/ 2318 h 2362"/>
                <a:gd name="connsiteX2004" fmla="*/ 2318 h 2362"/>
                <a:gd name="connsiteY2004" fmla="*/ 2318 h 2362"/>
                <a:gd name="connsiteX2005" fmla="*/ 2318 h 2362"/>
                <a:gd name="connsiteY2005" fmla="*/ 2318 h 2362"/>
                <a:gd name="connsiteX2006" fmla="*/ 2318 h 2362"/>
                <a:gd name="connsiteY2006" fmla="*/ 2318 h 2362"/>
                <a:gd name="connsiteX2007" fmla="*/ 2318 h 2362"/>
                <a:gd name="connsiteY2007" fmla="*/ 2318 h 2362"/>
                <a:gd name="connsiteX2008" fmla="*/ 2318 h 2362"/>
                <a:gd name="connsiteY2008" fmla="*/ 2318 h 2362"/>
                <a:gd name="connsiteX2009" fmla="*/ 2318 h 2362"/>
                <a:gd name="connsiteY2009" fmla="*/ 2318 h 2362"/>
                <a:gd name="connsiteX2010" fmla="*/ 2318 h 2362"/>
                <a:gd name="connsiteY2010" fmla="*/ 2318 h 2362"/>
                <a:gd name="connsiteX2011" fmla="*/ 2318 h 2362"/>
                <a:gd name="connsiteY2011" fmla="*/ 2318 h 2362"/>
                <a:gd name="connsiteX2012" fmla="*/ 2318 h 2362"/>
                <a:gd name="connsiteY2012" fmla="*/ 2318 h 2362"/>
                <a:gd name="connsiteX2013" fmla="*/ 2318 h 2362"/>
                <a:gd name="connsiteY2013" fmla="*/ 2318 h 2362"/>
                <a:gd name="connsiteX2014" fmla="*/ 2318 h 2362"/>
                <a:gd name="connsiteY2014" fmla="*/ 2318 h 2362"/>
                <a:gd name="connsiteX2015" fmla="*/ 2318 h 2362"/>
                <a:gd name="connsiteY2015" fmla="*/ 2318 h 2362"/>
                <a:gd name="connsiteX2016" fmla="*/ 2318 h 2362"/>
                <a:gd name="connsiteY2016" fmla="*/ 2318 h 2362"/>
                <a:gd name="connsiteX2017" fmla="*/ 2318 h 2362"/>
                <a:gd name="connsiteY2017" fmla="*/ 2318 h 2362"/>
                <a:gd name="connsiteX2018" fmla="*/ 2318 h 2362"/>
                <a:gd name="connsiteY2018" fmla="*/ 2318 h 2362"/>
                <a:gd name="connsiteX2019" fmla="*/ 2318 h 2362"/>
                <a:gd name="connsiteY2019" fmla="*/ 2318 h 2362"/>
                <a:gd name="connsiteX2020" fmla="*/ 2318 h 2362"/>
                <a:gd name="connsiteY2020" fmla="*/ 2318 h 2362"/>
                <a:gd name="connsiteX2021" fmla="*/ 2318 h 2362"/>
                <a:gd name="connsiteY2021" fmla="*/ 2318 h 2362"/>
                <a:gd name="connsiteX2022" fmla="*/ 2318 h 2362"/>
                <a:gd name="connsiteY2022" fmla="*/ 2318 h 2362"/>
                <a:gd name="connsiteX2023" fmla="*/ 2318 h 2362"/>
                <a:gd name="connsiteY2023" fmla="*/ 2318 h 2362"/>
                <a:gd name="connsiteX2024" fmla="*/ 2318 h 2362"/>
                <a:gd name="connsiteY2024" fmla="*/ 2318 h 2362"/>
                <a:gd name="connsiteX2025" fmla="*/ 2318 h 2362"/>
                <a:gd name="connsiteY2025" fmla="*/ 2318 h 2362"/>
                <a:gd name="connsiteX2026" fmla="*/ 2318 h 2362"/>
                <a:gd name="connsiteY2026" fmla="*/ 2318 h 2362"/>
                <a:gd name="connsiteX2027" fmla="*/ 2318 h 2362"/>
                <a:gd name="connsiteY2027" fmla="*/ 2318 h 2362"/>
                <a:gd name="connsiteX2028" fmla="*/ 2318 h 2362"/>
                <a:gd name="connsiteY2028" fmla="*/ 2318 h 2362"/>
                <a:gd name="connsiteX2029" fmla="*/ 2318 h 2362"/>
                <a:gd name="connsiteY2029" fmla="*/ 2318 h 2362"/>
                <a:gd name="connsiteX2030" fmla="*/ 2318 h 2362"/>
                <a:gd name="connsiteY2030" fmla="*/ 2318 h 2362"/>
                <a:gd name="connsiteX2031" fmla="*/ 2318 h 2362"/>
                <a:gd name="connsiteY2031" fmla="*/ 2318 h 2362"/>
                <a:gd name="connsiteX2032" fmla="*/ 2318 h 2362"/>
                <a:gd name="connsiteY2032" fmla="*/ 2318 h 2362"/>
                <a:gd name="connsiteX2033" fmla="*/ 2318 h 2362"/>
                <a:gd name="connsiteY2033" fmla="*/ 2318 h 2362"/>
                <a:gd name="connsiteX2034" fmla="*/ 2318 h 2362"/>
                <a:gd name="connsiteY2034" fmla="*/ 2318 h 2362"/>
                <a:gd name="connsiteX2035" fmla="*/ 2318 h 2362"/>
                <a:gd name="connsiteY2035" fmla="*/ 2318 h 2362"/>
                <a:gd name="connsiteX2036" fmla="*/ 2318 h 2362"/>
                <a:gd name="connsiteY2036" fmla="*/ 2318 h 2362"/>
                <a:gd name="connsiteX2037" fmla="*/ 2318 h 2362"/>
                <a:gd name="connsiteY2037" fmla="*/ 2318 h 2362"/>
                <a:gd name="connsiteX2038" fmla="*/ 2318 h 2362"/>
                <a:gd name="connsiteY2038" fmla="*/ 2318 h 2362"/>
                <a:gd name="connsiteX2039" fmla="*/ 2318 h 2362"/>
                <a:gd name="connsiteY2039" fmla="*/ 2318 h 2362"/>
                <a:gd name="connsiteX2040" fmla="*/ 2318 h 2362"/>
                <a:gd name="connsiteY2040" fmla="*/ 2318 h 2362"/>
                <a:gd name="connsiteX2041" fmla="*/ 2318 h 2362"/>
                <a:gd name="connsiteY2041" fmla="*/ 2318 h 2362"/>
                <a:gd name="connsiteX2042" fmla="*/ 2318 h 2362"/>
                <a:gd name="connsiteY2042" fmla="*/ 2318 h 2362"/>
                <a:gd name="connsiteX2043" fmla="*/ 2318 h 2362"/>
                <a:gd name="connsiteY2043" fmla="*/ 2318 h 2362"/>
                <a:gd name="connsiteX2044" fmla="*/ 2318 h 2362"/>
                <a:gd name="connsiteY2044" fmla="*/ 2318 h 2362"/>
                <a:gd name="connsiteX2045" fmla="*/ 2318 h 2362"/>
                <a:gd name="connsiteY2045" fmla="*/ 2318 h 2362"/>
                <a:gd name="connsiteX2046" fmla="*/ 2318 h 2362"/>
                <a:gd name="connsiteY2046" fmla="*/ 2318 h 2362"/>
                <a:gd name="connsiteX2047" fmla="*/ 2318 h 2362"/>
                <a:gd name="connsiteY2047" fmla="*/ 2318 h 2362"/>
                <a:gd name="connsiteX2048" fmla="*/ 2318 h 2362"/>
                <a:gd name="connsiteY2048" fmla="*/ 2318 h 2362"/>
                <a:gd name="connsiteX2049" fmla="*/ 2318 h 2362"/>
                <a:gd name="connsiteY2049" fmla="*/ 2318 h 2362"/>
                <a:gd name="connsiteX2050" fmla="*/ 2318 h 2362"/>
                <a:gd name="connsiteY2050" fmla="*/ 2318 h 2362"/>
                <a:gd name="connsiteX2051" fmla="*/ 2318 h 2362"/>
                <a:gd name="connsiteY2051" fmla="*/ 2318 h 2362"/>
                <a:gd name="connsiteX2052" fmla="*/ 2318 h 2362"/>
                <a:gd name="connsiteY2052" fmla="*/ 2318 h 2362"/>
                <a:gd name="connsiteX2053" fmla="*/ 2318 h 2362"/>
                <a:gd name="connsiteY2053" fmla="*/ 2318 h 2362"/>
                <a:gd name="connsiteX2054" fmla="*/ 2318 h 2362"/>
                <a:gd name="connsiteY2054" fmla="*/ 2318 h 2362"/>
                <a:gd name="connsiteX2055" fmla="*/ 2318 h 2362"/>
                <a:gd name="connsiteY2055" fmla="*/ 2318 h 2362"/>
                <a:gd name="connsiteX2056" fmla="*/ 2318 h 2362"/>
                <a:gd name="connsiteY2056" fmla="*/ 2318 h 2362"/>
                <a:gd name="connsiteX2057" fmla="*/ 2318 h 2362"/>
                <a:gd name="connsiteY2057" fmla="*/ 2318 h 2362"/>
                <a:gd name="connsiteX2058" fmla="*/ 2318 h 2362"/>
                <a:gd name="connsiteY2058" fmla="*/ 2318 h 2362"/>
                <a:gd name="connsiteX2059" fmla="*/ 2318 h 2362"/>
                <a:gd name="connsiteY2059" fmla="*/ 2318 h 2362"/>
                <a:gd name="connsiteX2060" fmla="*/ 2318 h 2362"/>
                <a:gd name="connsiteY2060" fmla="*/ 2318 h 2362"/>
                <a:gd name="connsiteX2061" fmla="*/ 2318 h 2362"/>
                <a:gd name="connsiteY2061" fmla="*/ 2318 h 2362"/>
                <a:gd name="connsiteX2062" fmla="*/ 2318 h 2362"/>
                <a:gd name="connsiteY2062" fmla="*/ 2318 h 2362"/>
                <a:gd name="connsiteX2063" fmla="*/ 2318 h 2362"/>
                <a:gd name="connsiteY2063" fmla="*/ 2318 h 2362"/>
                <a:gd name="connsiteX2064" fmla="*/ 2318 h 2362"/>
                <a:gd name="connsiteY2064" fmla="*/ 2318 h 2362"/>
                <a:gd name="connsiteX2065" fmla="*/ 2318 h 2362"/>
                <a:gd name="connsiteY2065" fmla="*/ 2318 h 2362"/>
                <a:gd name="connsiteX2066" fmla="*/ 2318 h 2362"/>
                <a:gd name="connsiteY2066" fmla="*/ 2318 h 2362"/>
                <a:gd name="connsiteX2067" fmla="*/ 2318 h 2362"/>
                <a:gd name="connsiteY2067" fmla="*/ 2318 h 2362"/>
                <a:gd name="connsiteX2068" fmla="*/ 2318 h 2362"/>
                <a:gd name="connsiteY2068" fmla="*/ 2318 h 2362"/>
                <a:gd name="connsiteX2069" fmla="*/ 2318 h 2362"/>
                <a:gd name="connsiteY2069" fmla="*/ 2318 h 2362"/>
                <a:gd name="connsiteX2070" fmla="*/ 2318 h 2362"/>
                <a:gd name="connsiteY2070" fmla="*/ 2318 h 2362"/>
                <a:gd name="connsiteX2071" fmla="*/ 2318 h 2362"/>
                <a:gd name="connsiteY2071" fmla="*/ 2318 h 2362"/>
                <a:gd name="connsiteX2072" fmla="*/ 2318 h 2362"/>
                <a:gd name="connsiteY2072" fmla="*/ 2318 h 2362"/>
                <a:gd name="connsiteX2073" fmla="*/ 2318 h 2362"/>
                <a:gd name="connsiteY2073" fmla="*/ 2318 h 2362"/>
                <a:gd name="connsiteX2074" fmla="*/ 2318 h 2362"/>
                <a:gd name="connsiteY2074" fmla="*/ 2318 h 2362"/>
                <a:gd name="connsiteX2075" fmla="*/ 2318 h 2362"/>
                <a:gd name="connsiteY2075" fmla="*/ 2318 h 2362"/>
                <a:gd name="connsiteX2076" fmla="*/ 2318 h 2362"/>
                <a:gd name="connsiteY2076" fmla="*/ 2318 h 2362"/>
                <a:gd name="connsiteX2077" fmla="*/ 2318 h 2362"/>
                <a:gd name="connsiteY2077" fmla="*/ 2318 h 2362"/>
                <a:gd name="connsiteX2078" fmla="*/ 2318 h 2362"/>
                <a:gd name="connsiteY2078" fmla="*/ 2318 h 2362"/>
                <a:gd name="connsiteX2079" fmla="*/ 2318 h 2362"/>
                <a:gd name="connsiteY2079" fmla="*/ 2318 h 2362"/>
                <a:gd name="connsiteX2080" fmla="*/ 2318 h 2362"/>
                <a:gd name="connsiteY2080" fmla="*/ 2318 h 2362"/>
                <a:gd name="connsiteX2081" fmla="*/ 2318 h 2362"/>
                <a:gd name="connsiteY2081" fmla="*/ 2318 h 2362"/>
                <a:gd name="connsiteX2082" fmla="*/ 2318 h 2362"/>
                <a:gd name="connsiteY2082" fmla="*/ 2318 h 2362"/>
                <a:gd name="connsiteX2083" fmla="*/ 2318 h 2362"/>
                <a:gd name="connsiteY2083" fmla="*/ 2318 h 2362"/>
                <a:gd name="connsiteX2084" fmla="*/ 2318 h 2362"/>
                <a:gd name="connsiteY2084" fmla="*/ 2318 h 2362"/>
                <a:gd name="connsiteX2085" fmla="*/ 2318 h 2362"/>
                <a:gd name="connsiteY2085" fmla="*/ 2318 h 2362"/>
                <a:gd name="connsiteX2086" fmla="*/ 2318 h 2362"/>
                <a:gd name="connsiteY2086" fmla="*/ 2318 h 2362"/>
                <a:gd name="connsiteX2087" fmla="*/ 2318 h 2362"/>
                <a:gd name="connsiteY2087" fmla="*/ 2318 h 2362"/>
                <a:gd name="connsiteX2088" fmla="*/ 2318 h 2362"/>
                <a:gd name="connsiteY2088" fmla="*/ 2318 h 2362"/>
                <a:gd name="connsiteX2089" fmla="*/ 2318 h 2362"/>
                <a:gd name="connsiteY2089" fmla="*/ 2318 h 2362"/>
                <a:gd name="connsiteX2090" fmla="*/ 2318 h 2362"/>
                <a:gd name="connsiteY2090" fmla="*/ 2318 h 2362"/>
                <a:gd name="connsiteX2091" fmla="*/ 2318 h 2362"/>
                <a:gd name="connsiteY2091" fmla="*/ 2318 h 2362"/>
                <a:gd name="connsiteX2092" fmla="*/ 2318 h 2362"/>
                <a:gd name="connsiteY2092" fmla="*/ 2318 h 2362"/>
                <a:gd name="connsiteX2093" fmla="*/ 2318 h 2362"/>
                <a:gd name="connsiteY2093" fmla="*/ 2318 h 2362"/>
                <a:gd name="connsiteX2094" fmla="*/ 2318 h 2362"/>
                <a:gd name="connsiteY2094" fmla="*/ 2318 h 2362"/>
                <a:gd name="connsiteX2095" fmla="*/ 2318 h 2362"/>
                <a:gd name="connsiteY2095" fmla="*/ 2318 h 2362"/>
                <a:gd name="connsiteX2096" fmla="*/ 2318 h 2362"/>
                <a:gd name="connsiteY2096" fmla="*/ 2318 h 2362"/>
                <a:gd name="connsiteX2097" fmla="*/ 2318 h 2362"/>
                <a:gd name="connsiteY2097" fmla="*/ 2318 h 2362"/>
                <a:gd name="connsiteX2098" fmla="*/ 2318 h 2362"/>
                <a:gd name="connsiteY2098" fmla="*/ 2318 h 2362"/>
                <a:gd name="connsiteX2099" fmla="*/ 2318 h 2362"/>
                <a:gd name="connsiteY2099" fmla="*/ 2318 h 2362"/>
                <a:gd name="connsiteX2100" fmla="*/ 2318 h 2362"/>
                <a:gd name="connsiteY2100" fmla="*/ 2318 h 2362"/>
                <a:gd name="connsiteX2101" fmla="*/ 2318 h 2362"/>
                <a:gd name="connsiteY2101" fmla="*/ 2318 h 2362"/>
                <a:gd name="connsiteX2102" fmla="*/ 2318 h 2362"/>
                <a:gd name="connsiteY2102" fmla="*/ 2318 h 2362"/>
                <a:gd name="connsiteX2103" fmla="*/ 2318 h 2362"/>
                <a:gd name="connsiteY2103" fmla="*/ 2318 h 2362"/>
                <a:gd name="connsiteX2104" fmla="*/ 2318 h 2362"/>
                <a:gd name="connsiteY2104" fmla="*/ 2318 h 2362"/>
                <a:gd name="connsiteX2105" fmla="*/ 2318 h 2362"/>
                <a:gd name="connsiteY2105" fmla="*/ 2318 h 2362"/>
                <a:gd name="connsiteX2106" fmla="*/ 2318 h 2362"/>
                <a:gd name="connsiteY2106" fmla="*/ 2318 h 2362"/>
                <a:gd name="connsiteX2107" fmla="*/ 2318 h 2362"/>
                <a:gd name="connsiteY2107" fmla="*/ 2318 h 2362"/>
                <a:gd name="connsiteX2108" fmla="*/ 2318 h 2362"/>
                <a:gd name="connsiteY2108" fmla="*/ 2318 h 2362"/>
                <a:gd name="connsiteX2109" fmla="*/ 2318 h 2362"/>
                <a:gd name="connsiteY2109" fmla="*/ 2318 h 2362"/>
                <a:gd name="connsiteX2110" fmla="*/ 2318 h 2362"/>
                <a:gd name="connsiteY2110" fmla="*/ 2318 h 2362"/>
                <a:gd name="connsiteX2111" fmla="*/ 2318 h 2362"/>
                <a:gd name="connsiteY2111" fmla="*/ 2318 h 2362"/>
                <a:gd name="connsiteX2112" fmla="*/ 2318 h 2362"/>
                <a:gd name="connsiteY2112" fmla="*/ 2318 h 2362"/>
                <a:gd name="connsiteX2113" fmla="*/ 2318 h 2362"/>
                <a:gd name="connsiteY2113" fmla="*/ 2318 h 2362"/>
                <a:gd name="connsiteX2114" fmla="*/ 2318 h 2362"/>
                <a:gd name="connsiteY2114" fmla="*/ 2318 h 2362"/>
                <a:gd name="connsiteX2115" fmla="*/ 2318 h 2362"/>
                <a:gd name="connsiteY2115" fmla="*/ 2318 h 2362"/>
                <a:gd name="connsiteX2116" fmla="*/ 2318 h 2362"/>
                <a:gd name="connsiteY2116" fmla="*/ 2318 h 2362"/>
                <a:gd name="connsiteX2117" fmla="*/ 2318 h 2362"/>
                <a:gd name="connsiteY2117" fmla="*/ 2318 h 2362"/>
                <a:gd name="connsiteX2118" fmla="*/ 2318 h 2362"/>
                <a:gd name="connsiteY2118" fmla="*/ 2318 h 2362"/>
                <a:gd name="connsiteX2119" fmla="*/ 2318 h 2362"/>
                <a:gd name="connsiteY2119" fmla="*/ 2318 h 2362"/>
                <a:gd name="connsiteX2120" fmla="*/ 2318 h 2362"/>
                <a:gd name="connsiteY2120" fmla="*/ 2318 h 2362"/>
                <a:gd name="connsiteX2121" fmla="*/ 2318 h 2362"/>
                <a:gd name="connsiteY2121" fmla="*/ 2318 h 2362"/>
                <a:gd name="connsiteX2122" fmla="*/ 2318 h 2362"/>
                <a:gd name="connsiteY2122" fmla="*/ 2318 h 2362"/>
                <a:gd name="connsiteX2123" fmla="*/ 2318 h 2362"/>
                <a:gd name="connsiteY2123" fmla="*/ 2318 h 2362"/>
                <a:gd name="connsiteX2124" fmla="*/ 2318 h 2362"/>
                <a:gd name="connsiteY2124" fmla="*/ 2318 h 2362"/>
                <a:gd name="connsiteX2125" fmla="*/ 2318 h 2362"/>
                <a:gd name="connsiteY2125" fmla="*/ 2318 h 2362"/>
                <a:gd name="connsiteX2126" fmla="*/ 2318 h 2362"/>
                <a:gd name="connsiteY2126" fmla="*/ 2318 h 2362"/>
                <a:gd name="connsiteX2127" fmla="*/ 2318 h 2362"/>
                <a:gd name="connsiteY2127" fmla="*/ 2318 h 2362"/>
                <a:gd name="connsiteX2128" fmla="*/ 2318 h 2362"/>
                <a:gd name="connsiteY2128" fmla="*/ 2318 h 2362"/>
                <a:gd name="connsiteX2129" fmla="*/ 2318 h 2362"/>
                <a:gd name="connsiteY2129" fmla="*/ 2318 h 2362"/>
                <a:gd name="connsiteX2130" fmla="*/ 2318 h 2362"/>
                <a:gd name="connsiteY2130" fmla="*/ 2318 h 2362"/>
                <a:gd name="connsiteX2131" fmla="*/ 2318 h 2362"/>
                <a:gd name="connsiteY2131" fmla="*/ 2318 h 2362"/>
                <a:gd name="connsiteX2132" fmla="*/ 2318 h 2362"/>
                <a:gd name="connsiteY2132" fmla="*/ 2318 h 2362"/>
                <a:gd name="connsiteX2133" fmla="*/ 2318 h 2362"/>
                <a:gd name="connsiteY2133" fmla="*/ 2318 h 2362"/>
                <a:gd name="connsiteX2134" fmla="*/ 2318 h 2362"/>
                <a:gd name="connsiteY2134" fmla="*/ 2318 h 2362"/>
                <a:gd name="connsiteX2135" fmla="*/ 2318 h 2362"/>
                <a:gd name="connsiteY2135" fmla="*/ 2318 h 2362"/>
                <a:gd name="connsiteX2136" fmla="*/ 2318 h 2362"/>
                <a:gd name="connsiteY2136" fmla="*/ 2318 h 2362"/>
                <a:gd name="connsiteX2137" fmla="*/ 2318 h 2362"/>
                <a:gd name="connsiteY2137" fmla="*/ 2318 h 2362"/>
                <a:gd name="connsiteX2138" fmla="*/ 2318 h 2362"/>
                <a:gd name="connsiteY2138" fmla="*/ 2318 h 2362"/>
                <a:gd name="connsiteX2139" fmla="*/ 2318 h 2362"/>
                <a:gd name="connsiteY2139" fmla="*/ 2318 h 2362"/>
                <a:gd name="connsiteX2140" fmla="*/ 2318 h 2362"/>
                <a:gd name="connsiteY2140" fmla="*/ 2318 h 2362"/>
                <a:gd name="connsiteX2141" fmla="*/ 2318 h 2362"/>
                <a:gd name="connsiteY2141" fmla="*/ 2318 h 2362"/>
                <a:gd name="connsiteX2142" fmla="*/ 2318 h 2362"/>
                <a:gd name="connsiteY2142" fmla="*/ 2318 h 2362"/>
                <a:gd name="connsiteX2143" fmla="*/ 2318 h 2362"/>
                <a:gd name="connsiteY2143" fmla="*/ 2318 h 2362"/>
                <a:gd name="connsiteX2144" fmla="*/ 2318 h 2362"/>
                <a:gd name="connsiteY2144" fmla="*/ 2318 h 2362"/>
                <a:gd name="connsiteX2145" fmla="*/ 2318 h 2362"/>
                <a:gd name="connsiteY2145" fmla="*/ 2318 h 2362"/>
                <a:gd name="connsiteX2146" fmla="*/ 2318 h 2362"/>
                <a:gd name="connsiteY2146" fmla="*/ 2318 h 2362"/>
                <a:gd name="connsiteX2147" fmla="*/ 2318 h 2362"/>
                <a:gd name="connsiteY2147" fmla="*/ 2318 h 2362"/>
                <a:gd name="connsiteX2148" fmla="*/ 2318 h 2362"/>
                <a:gd name="connsiteY2148" fmla="*/ 2318 h 2362"/>
                <a:gd name="connsiteX2149" fmla="*/ 2318 h 2362"/>
                <a:gd name="connsiteY2149" fmla="*/ 2318 h 2362"/>
                <a:gd name="connsiteX2150" fmla="*/ 2318 h 2362"/>
                <a:gd name="connsiteY2150" fmla="*/ 2318 h 2362"/>
                <a:gd name="connsiteX2151" fmla="*/ 2318 h 2362"/>
                <a:gd name="connsiteY2151" fmla="*/ 2318 h 2362"/>
                <a:gd name="connsiteX2152" fmla="*/ 2318 h 2362"/>
                <a:gd name="connsiteY2152" fmla="*/ 2318 h 2362"/>
                <a:gd name="connsiteX2153" fmla="*/ 2318 h 2362"/>
                <a:gd name="connsiteY2153" fmla="*/ 2318 h 2362"/>
                <a:gd name="connsiteX2154" fmla="*/ 2318 h 2362"/>
                <a:gd name="connsiteY2154" fmla="*/ 2318 h 2362"/>
                <a:gd name="connsiteX2155" fmla="*/ 2318 h 2362"/>
                <a:gd name="connsiteY2155" fmla="*/ 2318 h 2362"/>
                <a:gd name="connsiteX2156" fmla="*/ 2318 h 2362"/>
                <a:gd name="connsiteY2156" fmla="*/ 2318 h 2362"/>
                <a:gd name="connsiteX2157" fmla="*/ 2318 h 2362"/>
                <a:gd name="connsiteY2157" fmla="*/ 2318 h 2362"/>
                <a:gd name="connsiteX2158" fmla="*/ 2318 h 2362"/>
                <a:gd name="connsiteY2158" fmla="*/ 2318 h 2362"/>
                <a:gd name="connsiteX2159" fmla="*/ 2318 h 2362"/>
                <a:gd name="connsiteY2159" fmla="*/ 2318 h 2362"/>
                <a:gd name="connsiteX2160" fmla="*/ 2318 h 2362"/>
                <a:gd name="connsiteY2160" fmla="*/ 2318 h 2362"/>
                <a:gd name="connsiteX2161" fmla="*/ 2318 h 2362"/>
                <a:gd name="connsiteY2161" fmla="*/ 2318 h 2362"/>
                <a:gd name="connsiteX2162" fmla="*/ 2318 h 2362"/>
                <a:gd name="connsiteY2162" fmla="*/ 2318 h 2362"/>
                <a:gd name="connsiteX2163" fmla="*/ 2318 h 2362"/>
                <a:gd name="connsiteY2163" fmla="*/ 2318 h 2362"/>
                <a:gd name="connsiteX2164" fmla="*/ 2318 h 2362"/>
                <a:gd name="connsiteY2164" fmla="*/ 2318 h 2362"/>
                <a:gd name="connsiteX2165" fmla="*/ 2318 h 2362"/>
                <a:gd name="connsiteY2165" fmla="*/ 2318 h 2362"/>
                <a:gd name="connsiteX2166" fmla="*/ 2318 h 2362"/>
                <a:gd name="connsiteY2166" fmla="*/ 2318 h 2362"/>
                <a:gd name="connsiteX2167" fmla="*/ 2318 h 2362"/>
                <a:gd name="connsiteY2167" fmla="*/ 2318 h 2362"/>
                <a:gd name="connsiteX2168" fmla="*/ 2318 h 2362"/>
                <a:gd name="connsiteY2168" fmla="*/ 2318 h 2362"/>
                <a:gd name="connsiteX2169" fmla="*/ 2318 h 2362"/>
                <a:gd name="connsiteY2169" fmla="*/ 2318 h 2362"/>
                <a:gd name="connsiteX2170" fmla="*/ 2318 h 2362"/>
                <a:gd name="connsiteY2170" fmla="*/ 2318 h 2362"/>
                <a:gd name="connsiteX2171" fmla="*/ 2318 h 2362"/>
                <a:gd name="connsiteY2171" fmla="*/ 2318 h 2362"/>
                <a:gd name="connsiteX2172" fmla="*/ 2318 h 2362"/>
                <a:gd name="connsiteY2172" fmla="*/ 2318 h 2362"/>
                <a:gd name="connsiteX2173" fmla="*/ 2318 h 2362"/>
                <a:gd name="connsiteY2173" fmla="*/ 2318 h 2362"/>
                <a:gd name="connsiteX2174" fmla="*/ 2318 h 2362"/>
                <a:gd name="connsiteY2174" fmla="*/ 2318 h 2362"/>
                <a:gd name="connsiteX2175" fmla="*/ 2318 h 2362"/>
                <a:gd name="connsiteY2175" fmla="*/ 2318 h 2362"/>
                <a:gd name="connsiteX2176" fmla="*/ 2318 h 2362"/>
                <a:gd name="connsiteY2176" fmla="*/ 2318 h 2362"/>
                <a:gd name="connsiteX2177" fmla="*/ 2318 h 2362"/>
                <a:gd name="connsiteY2177" fmla="*/ 2318 h 2362"/>
                <a:gd name="connsiteX2178" fmla="*/ 2318 h 2362"/>
                <a:gd name="connsiteY2178" fmla="*/ 2318 h 2362"/>
                <a:gd name="connsiteX2179" fmla="*/ 2318 h 2362"/>
                <a:gd name="connsiteY2179" fmla="*/ 2318 h 2362"/>
                <a:gd name="connsiteX2180" fmla="*/ 2318 h 2362"/>
                <a:gd name="connsiteY2180" fmla="*/ 2318 h 2362"/>
                <a:gd name="connsiteX2181" fmla="*/ 2318 h 2362"/>
                <a:gd name="connsiteY2181" fmla="*/ 2318 h 2362"/>
                <a:gd name="connsiteX2182" fmla="*/ 2318 h 2362"/>
                <a:gd name="connsiteY2182" fmla="*/ 2318 h 2362"/>
                <a:gd name="connsiteX2183" fmla="*/ 2318 h 2362"/>
                <a:gd name="connsiteY2183" fmla="*/ 2318 h 2362"/>
                <a:gd name="connsiteX2184" fmla="*/ 2318 h 2362"/>
                <a:gd name="connsiteY2184" fmla="*/ 2318 h 2362"/>
                <a:gd name="connsiteX2185" fmla="*/ 2318 h 2362"/>
                <a:gd name="connsiteY2185" fmla="*/ 2318 h 2362"/>
                <a:gd name="connsiteX2186" fmla="*/ 2318 h 2362"/>
                <a:gd name="connsiteY2186" fmla="*/ 2318 h 2362"/>
                <a:gd name="connsiteX2187" fmla="*/ 2318 h 2362"/>
                <a:gd name="connsiteY2187" fmla="*/ 2318 h 2362"/>
                <a:gd name="connsiteX2188" fmla="*/ 2318 h 2362"/>
                <a:gd name="connsiteY2188" fmla="*/ 2318 h 2362"/>
                <a:gd name="connsiteX2189" fmla="*/ 2318 h 2362"/>
                <a:gd name="connsiteY2189" fmla="*/ 2318 h 2362"/>
                <a:gd name="connsiteX2190" fmla="*/ 2318 h 2362"/>
                <a:gd name="connsiteY2190" fmla="*/ 2318 h 2362"/>
                <a:gd name="connsiteX2191" fmla="*/ 2318 h 2362"/>
                <a:gd name="connsiteY2191" fmla="*/ 2318 h 2362"/>
                <a:gd name="connsiteX2192" fmla="*/ 2318 h 2362"/>
                <a:gd name="connsiteY2192" fmla="*/ 2318 h 2362"/>
                <a:gd name="connsiteX2193" fmla="*/ 2318 h 2362"/>
                <a:gd name="connsiteY2193" fmla="*/ 2318 h 2362"/>
                <a:gd name="connsiteX2194" fmla="*/ 2318 h 2362"/>
                <a:gd name="connsiteY2194" fmla="*/ 2318 h 2362"/>
                <a:gd name="connsiteX2195" fmla="*/ 2318 h 2362"/>
                <a:gd name="connsiteY2195" fmla="*/ 2318 h 2362"/>
                <a:gd name="connsiteX2196" fmla="*/ 2318 h 2362"/>
                <a:gd name="connsiteY2196" fmla="*/ 2318 h 2362"/>
                <a:gd name="connsiteX2197" fmla="*/ 2318 h 2362"/>
                <a:gd name="connsiteY2197" fmla="*/ 2318 h 2362"/>
                <a:gd name="connsiteX2198" fmla="*/ 2318 h 2362"/>
                <a:gd name="connsiteY2198" fmla="*/ 2318 h 2362"/>
                <a:gd name="connsiteX2199" fmla="*/ 2318 h 2362"/>
                <a:gd name="connsiteY2199" fmla="*/ 2318 h 2362"/>
                <a:gd name="connsiteX2200" fmla="*/ 2318 h 2362"/>
                <a:gd name="connsiteY2200" fmla="*/ 2318 h 2362"/>
                <a:gd name="connsiteX2201" fmla="*/ 2318 h 2362"/>
                <a:gd name="connsiteY2201" fmla="*/ 2318 h 2362"/>
                <a:gd name="connsiteX2202" fmla="*/ 2318 h 2362"/>
                <a:gd name="connsiteY2202" fmla="*/ 2318 h 2362"/>
                <a:gd name="connsiteX2203" fmla="*/ 2318 h 2362"/>
                <a:gd name="connsiteY2203" fmla="*/ 2318 h 2362"/>
                <a:gd name="connsiteX2204" fmla="*/ 2318 h 2362"/>
                <a:gd name="connsiteY2204" fmla="*/ 2318 h 2362"/>
                <a:gd name="connsiteX2205" fmla="*/ 2318 h 2362"/>
                <a:gd name="connsiteY2205" fmla="*/ 2318 h 2362"/>
                <a:gd name="connsiteX2206" fmla="*/ 2318 h 2362"/>
                <a:gd name="connsiteY2206" fmla="*/ 2318 h 2362"/>
                <a:gd name="connsiteX2207" fmla="*/ 2318 h 2362"/>
                <a:gd name="connsiteY2207" fmla="*/ 2318 h 2362"/>
                <a:gd name="connsiteX2208" fmla="*/ 2318 h 2362"/>
                <a:gd name="connsiteY2208" fmla="*/ 2318 h 2362"/>
                <a:gd name="connsiteX2209" fmla="*/ 2318 h 2362"/>
                <a:gd name="connsiteY2209" fmla="*/ 2318 h 2362"/>
                <a:gd name="connsiteX2210" fmla="*/ 2318 h 2362"/>
                <a:gd name="connsiteY2210" fmla="*/ 2318 h 2362"/>
                <a:gd name="connsiteX2211" fmla="*/ 2318 h 2362"/>
                <a:gd name="connsiteY2211" fmla="*/ 2318 h 2362"/>
                <a:gd name="connsiteX2212" fmla="*/ 2318 h 2362"/>
                <a:gd name="connsiteY2212" fmla="*/ 2318 h 2362"/>
                <a:gd name="connsiteX2213" fmla="*/ 2318 h 2362"/>
                <a:gd name="connsiteY2213" fmla="*/ 2318 h 2362"/>
                <a:gd name="connsiteX2214" fmla="*/ 2318 h 2362"/>
                <a:gd name="connsiteY2214" fmla="*/ 2318 h 2362"/>
                <a:gd name="connsiteX2215" fmla="*/ 2318 h 2362"/>
                <a:gd name="connsiteY2215" fmla="*/ 2318 h 2362"/>
                <a:gd name="connsiteX2216" fmla="*/ 2318 h 2362"/>
                <a:gd name="connsiteY2216" fmla="*/ 2318 h 2362"/>
                <a:gd name="connsiteX2217" fmla="*/ 2318 h 2362"/>
                <a:gd name="connsiteY2217" fmla="*/ 2318 h 2362"/>
                <a:gd name="connsiteX2218" fmla="*/ 2318 h 2362"/>
                <a:gd name="connsiteY2218" fmla="*/ 2318 h 2362"/>
                <a:gd name="connsiteX2219" fmla="*/ 2318 h 2362"/>
                <a:gd name="connsiteY2219" fmla="*/ 2318 h 2362"/>
                <a:gd name="connsiteX2220" fmla="*/ 2318 h 2362"/>
                <a:gd name="connsiteY2220" fmla="*/ 2318 h 2362"/>
                <a:gd name="connsiteX2221" fmla="*/ 2318 h 2362"/>
                <a:gd name="connsiteY2221" fmla="*/ 2318 h 2362"/>
                <a:gd name="connsiteX2222" fmla="*/ 2318 h 2362"/>
                <a:gd name="connsiteY2222" fmla="*/ 2318 h 2362"/>
                <a:gd name="connsiteX2223" fmla="*/ 2318 h 2362"/>
                <a:gd name="connsiteY2223" fmla="*/ 2318 h 2362"/>
                <a:gd name="connsiteX2224" fmla="*/ 2318 h 2362"/>
                <a:gd name="connsiteY2224" fmla="*/ 2318 h 2362"/>
                <a:gd name="connsiteX2225" fmla="*/ 2318 h 2362"/>
                <a:gd name="connsiteY2225" fmla="*/ 2318 h 2362"/>
                <a:gd name="connsiteX2226" fmla="*/ 2318 h 2362"/>
                <a:gd name="connsiteY2226" fmla="*/ 2318 h 2362"/>
                <a:gd name="connsiteX2227" fmla="*/ 2318 h 2362"/>
                <a:gd name="connsiteY2227" fmla="*/ 2318 h 2362"/>
                <a:gd name="connsiteX2228" fmla="*/ 2318 h 2362"/>
                <a:gd name="connsiteY2228" fmla="*/ 2318 h 2362"/>
                <a:gd name="connsiteX2229" fmla="*/ 2318 h 2362"/>
                <a:gd name="connsiteY2229" fmla="*/ 2318 h 2362"/>
                <a:gd name="connsiteX2230" fmla="*/ 2318 h 2362"/>
                <a:gd name="connsiteY2230" fmla="*/ 2318 h 2362"/>
                <a:gd name="connsiteX2231" fmla="*/ 2318 h 2362"/>
                <a:gd name="connsiteY2231" fmla="*/ 2318 h 2362"/>
                <a:gd name="connsiteX2232" fmla="*/ 2318 h 2362"/>
                <a:gd name="connsiteY2232" fmla="*/ 2318 h 2362"/>
                <a:gd name="connsiteX2233" fmla="*/ 2318 h 2362"/>
                <a:gd name="connsiteY2233" fmla="*/ 2318 h 2362"/>
                <a:gd name="connsiteX2234" fmla="*/ 2318 h 2362"/>
                <a:gd name="connsiteY2234" fmla="*/ 2318 h 2362"/>
                <a:gd name="connsiteX2235" fmla="*/ 2318 h 2362"/>
                <a:gd name="connsiteY2235" fmla="*/ 2318 h 2362"/>
                <a:gd name="connsiteX2236" fmla="*/ 2318 h 2362"/>
                <a:gd name="connsiteY2236" fmla="*/ 2318 h 2362"/>
                <a:gd name="connsiteX2237" fmla="*/ 2318 h 2362"/>
                <a:gd name="connsiteY2237" fmla="*/ 2318 h 2362"/>
                <a:gd name="connsiteX2238" fmla="*/ 2318 h 2362"/>
                <a:gd name="connsiteY2238" fmla="*/ 2318 h 2362"/>
                <a:gd name="connsiteX2239" fmla="*/ 2318 h 2362"/>
                <a:gd name="connsiteY2239" fmla="*/ 2318 h 2362"/>
                <a:gd name="connsiteX2240" fmla="*/ 2318 h 2362"/>
                <a:gd name="connsiteY2240" fmla="*/ 2318 h 2362"/>
                <a:gd name="connsiteX2241" fmla="*/ 2318 h 2362"/>
                <a:gd name="connsiteY2241" fmla="*/ 2318 h 2362"/>
                <a:gd name="connsiteX2242" fmla="*/ 2318 h 2362"/>
                <a:gd name="connsiteY2242" fmla="*/ 2318 h 2362"/>
                <a:gd name="connsiteX2243" fmla="*/ 2318 h 2362"/>
                <a:gd name="connsiteY2243" fmla="*/ 2318 h 2362"/>
                <a:gd name="connsiteX2244" fmla="*/ 2318 h 2362"/>
                <a:gd name="connsiteY2244" fmla="*/ 2318 h 2362"/>
                <a:gd name="connsiteX2245" fmla="*/ 2318 h 2362"/>
                <a:gd name="connsiteY2245" fmla="*/ 2318 h 2362"/>
                <a:gd name="connsiteX2246" fmla="*/ 2318 h 2362"/>
                <a:gd name="connsiteY2246" fmla="*/ 2318 h 2362"/>
                <a:gd name="connsiteX2247" fmla="*/ 2318 h 2362"/>
                <a:gd name="connsiteY2247" fmla="*/ 2318 h 2362"/>
                <a:gd name="connsiteX2248" fmla="*/ 2318 h 2362"/>
                <a:gd name="connsiteY2248" fmla="*/ 2318 h 2362"/>
                <a:gd name="connsiteX2249" fmla="*/ 2318 h 2362"/>
                <a:gd name="connsiteY2249" fmla="*/ 2318 h 2362"/>
                <a:gd name="connsiteX2250" fmla="*/ 2318 h 2362"/>
                <a:gd name="connsiteY2250" fmla="*/ 2318 h 2362"/>
                <a:gd name="connsiteX2251" fmla="*/ 2318 h 2362"/>
                <a:gd name="connsiteY2251" fmla="*/ 2318 h 2362"/>
                <a:gd name="connsiteX2252" fmla="*/ 2318 h 2362"/>
                <a:gd name="connsiteY2252" fmla="*/ 2318 h 2362"/>
                <a:gd name="connsiteX2253" fmla="*/ 2318 h 2362"/>
                <a:gd name="connsiteY2253" fmla="*/ 2318 h 2362"/>
                <a:gd name="connsiteX2254" fmla="*/ 2318 h 2362"/>
                <a:gd name="connsiteY2254" fmla="*/ 2318 h 2362"/>
                <a:gd name="connsiteX2255" fmla="*/ 2318 h 2362"/>
                <a:gd name="connsiteY2255" fmla="*/ 2318 h 2362"/>
                <a:gd name="connsiteX2256" fmla="*/ 2318 h 2362"/>
                <a:gd name="connsiteY2256" fmla="*/ 2318 h 2362"/>
                <a:gd name="connsiteX2257" fmla="*/ 2318 h 2362"/>
                <a:gd name="connsiteY2257" fmla="*/ 2318 h 2362"/>
                <a:gd name="connsiteX2258" fmla="*/ 2318 h 2362"/>
                <a:gd name="connsiteY2258" fmla="*/ 2318 h 2362"/>
                <a:gd name="connsiteX2259" fmla="*/ 2318 h 2362"/>
                <a:gd name="connsiteY2259" fmla="*/ 2318 h 2362"/>
                <a:gd name="connsiteX2260" fmla="*/ 2318 h 2362"/>
                <a:gd name="connsiteY2260" fmla="*/ 2318 h 2362"/>
                <a:gd name="connsiteX2261" fmla="*/ 2318 h 2362"/>
                <a:gd name="connsiteY2261" fmla="*/ 2318 h 2362"/>
                <a:gd name="connsiteX2262" fmla="*/ 2318 h 2362"/>
                <a:gd name="connsiteY2262" fmla="*/ 2318 h 2362"/>
                <a:gd name="connsiteX2263" fmla="*/ 2318 h 2362"/>
                <a:gd name="connsiteY2263" fmla="*/ 2318 h 2362"/>
                <a:gd name="connsiteX2264" fmla="*/ 2318 h 2362"/>
                <a:gd name="connsiteY2264" fmla="*/ 2318 h 2362"/>
                <a:gd name="connsiteX2265" fmla="*/ 2318 h 2362"/>
                <a:gd name="connsiteY2265" fmla="*/ 2318 h 2362"/>
                <a:gd name="connsiteX2266" fmla="*/ 2318 h 2362"/>
                <a:gd name="connsiteY2266" fmla="*/ 2318 h 2362"/>
                <a:gd name="connsiteX2267" fmla="*/ 2318 h 2362"/>
                <a:gd name="connsiteY2267" fmla="*/ 2318 h 2362"/>
                <a:gd name="connsiteX2268" fmla="*/ 2318 h 2362"/>
                <a:gd name="connsiteY2268" fmla="*/ 2318 h 2362"/>
                <a:gd name="connsiteX2269" fmla="*/ 2318 h 2362"/>
                <a:gd name="connsiteY2269" fmla="*/ 2318 h 2362"/>
                <a:gd name="connsiteX2270" fmla="*/ 2318 h 2362"/>
                <a:gd name="connsiteY2270" fmla="*/ 2318 h 2362"/>
                <a:gd name="connsiteX2271" fmla="*/ 2318 h 2362"/>
                <a:gd name="connsiteY2271" fmla="*/ 2318 h 2362"/>
                <a:gd name="connsiteX2272" fmla="*/ 2318 h 2362"/>
                <a:gd name="connsiteY2272" fmla="*/ 2318 h 2362"/>
                <a:gd name="connsiteX2273" fmla="*/ 2318 h 2362"/>
                <a:gd name="connsiteY2273" fmla="*/ 2318 h 2362"/>
                <a:gd name="connsiteX2274" fmla="*/ 2318 h 2362"/>
                <a:gd name="connsiteY2274" fmla="*/ 2318 h 2362"/>
                <a:gd name="connsiteX2275" fmla="*/ 2318 h 2362"/>
                <a:gd name="connsiteY2275" fmla="*/ 2318 h 2362"/>
                <a:gd name="connsiteX2276" fmla="*/ 2318 h 2362"/>
                <a:gd name="connsiteY2276" fmla="*/ 2318 h 2362"/>
                <a:gd name="connsiteX2277" fmla="*/ 2318 h 2362"/>
                <a:gd name="connsiteY2277" fmla="*/ 2318 h 2362"/>
                <a:gd name="connsiteX2278" fmla="*/ 2318 h 2362"/>
                <a:gd name="connsiteY2278" fmla="*/ 2318 h 2362"/>
                <a:gd name="connsiteX2279" fmla="*/ 2318 h 2362"/>
                <a:gd name="connsiteY2279" fmla="*/ 2318 h 2362"/>
                <a:gd name="connsiteX2280" fmla="*/ 2318 h 2362"/>
                <a:gd name="connsiteY2280" fmla="*/ 2318 h 2362"/>
                <a:gd name="connsiteX2281" fmla="*/ 2318 h 2362"/>
                <a:gd name="connsiteY2281" fmla="*/ 2318 h 2362"/>
                <a:gd name="connsiteX2282" fmla="*/ 2318 h 2362"/>
                <a:gd name="connsiteY2282" fmla="*/ 2318 h 2362"/>
                <a:gd name="connsiteX2283" fmla="*/ 2318 h 2362"/>
                <a:gd name="connsiteY2283" fmla="*/ 2318 h 2362"/>
                <a:gd name="connsiteX2284" fmla="*/ 2318 h 2362"/>
                <a:gd name="connsiteY2284" fmla="*/ 2318 h 2362"/>
                <a:gd name="connsiteX2285" fmla="*/ 2318 h 2362"/>
                <a:gd name="connsiteY2285" fmla="*/ 2318 h 2362"/>
                <a:gd name="connsiteX2286" fmla="*/ 2318 h 2362"/>
                <a:gd name="connsiteY2286" fmla="*/ 2318 h 2362"/>
                <a:gd name="connsiteX2287" fmla="*/ 2318 h 2362"/>
                <a:gd name="connsiteY2287" fmla="*/ 2318 h 2362"/>
                <a:gd name="connsiteX2288" fmla="*/ 2318 h 2362"/>
                <a:gd name="connsiteY2288" fmla="*/ 2318 h 2362"/>
                <a:gd name="connsiteX2289" fmla="*/ 2318 h 2362"/>
                <a:gd name="connsiteY2289" fmla="*/ 2318 h 2362"/>
                <a:gd name="connsiteX2290" fmla="*/ 2318 h 2362"/>
                <a:gd name="connsiteY2290" fmla="*/ 2318 h 2362"/>
                <a:gd name="connsiteX2291" fmla="*/ 2318 h 2362"/>
                <a:gd name="connsiteY2291" fmla="*/ 2318 h 2362"/>
                <a:gd name="connsiteX2292" fmla="*/ 2318 h 2362"/>
                <a:gd name="connsiteY2292" fmla="*/ 2318 h 2362"/>
                <a:gd name="connsiteX2293" fmla="*/ 2318 h 2362"/>
                <a:gd name="connsiteY2293" fmla="*/ 2318 h 2362"/>
                <a:gd name="connsiteX2294" fmla="*/ 2318 h 2362"/>
                <a:gd name="connsiteY2294" fmla="*/ 2318 h 2362"/>
                <a:gd name="connsiteX2295" fmla="*/ 2318 h 2362"/>
                <a:gd name="connsiteY2295" fmla="*/ 2318 h 2362"/>
                <a:gd name="connsiteX2296" fmla="*/ 2318 h 2362"/>
                <a:gd name="connsiteY2296" fmla="*/ 2318 h 2362"/>
                <a:gd name="connsiteX2297" fmla="*/ 2318 h 2362"/>
                <a:gd name="connsiteY2297" fmla="*/ 2318 h 2362"/>
                <a:gd name="connsiteX2298" fmla="*/ 2318 h 2362"/>
                <a:gd name="connsiteY2298" fmla="*/ 2318 h 2362"/>
                <a:gd name="connsiteX2299" fmla="*/ 2318 h 2362"/>
                <a:gd name="connsiteY2299" fmla="*/ 2318 h 2362"/>
                <a:gd name="connsiteX2300" fmla="*/ 2318 h 2362"/>
                <a:gd name="connsiteY2300" fmla="*/ 2318 h 2362"/>
                <a:gd name="connsiteX2301" fmla="*/ 2318 h 2362"/>
                <a:gd name="connsiteY2301" fmla="*/ 2318 h 2362"/>
                <a:gd name="connsiteX2302" fmla="*/ 2318 h 2362"/>
                <a:gd name="connsiteY2302" fmla="*/ 2318 h 2362"/>
                <a:gd name="connsiteX2303" fmla="*/ 2318 h 2362"/>
                <a:gd name="connsiteY2303" fmla="*/ 2318 h 2362"/>
                <a:gd name="connsiteX2304" fmla="*/ 2318 h 2362"/>
                <a:gd name="connsiteY2304" fmla="*/ 2318 h 2362"/>
                <a:gd name="connsiteX2305" fmla="*/ 2318 h 2362"/>
                <a:gd name="connsiteY2305" fmla="*/ 2318 h 2362"/>
                <a:gd name="connsiteX2306" fmla="*/ 2318 h 2362"/>
                <a:gd name="connsiteY2306" fmla="*/ 2318 h 2362"/>
                <a:gd name="connsiteX2307" fmla="*/ 2318 h 2362"/>
                <a:gd name="connsiteY2307" fmla="*/ 2318 h 2362"/>
                <a:gd name="connsiteX2308" fmla="*/ 2318 h 2362"/>
                <a:gd name="connsiteY2308" fmla="*/ 2318 h 2362"/>
                <a:gd name="connsiteX2309" fmla="*/ 2318 h 2362"/>
                <a:gd name="connsiteY2309" fmla="*/ 2318 h 2362"/>
                <a:gd name="connsiteX2310" fmla="*/ 2318 h 2362"/>
                <a:gd name="connsiteY2310" fmla="*/ 2318 h 2362"/>
                <a:gd name="connsiteX2311" fmla="*/ 2318 h 2362"/>
                <a:gd name="connsiteY2311" fmla="*/ 2318 h 2362"/>
                <a:gd name="connsiteX2312" fmla="*/ 2318 h 2362"/>
                <a:gd name="connsiteY2312" fmla="*/ 2318 h 2362"/>
                <a:gd name="connsiteX2313" fmla="*/ 2318 h 2362"/>
                <a:gd name="connsiteY2313" fmla="*/ 2318 h 2362"/>
                <a:gd name="connsiteX2314" fmla="*/ 2318 h 2362"/>
                <a:gd name="connsiteY2314" fmla="*/ 2318 h 2362"/>
                <a:gd name="connsiteX2315" fmla="*/ 2318 h 2362"/>
                <a:gd name="connsiteY2315" fmla="*/ 2318 h 2362"/>
                <a:gd name="connsiteX2316" fmla="*/ 2318 h 2362"/>
                <a:gd name="connsiteY2316" fmla="*/ 2318 h 2362"/>
                <a:gd name="connsiteX2317" fmla="*/ 2318 h 2362"/>
                <a:gd name="connsiteY2317" fmla="*/ 2318 h 2362"/>
                <a:gd name="connsiteX2318" fmla="*/ 2318 h 2362"/>
                <a:gd name="connsiteY2318" fmla="*/ 2318 h 2362"/>
                <a:gd name="connsiteX2319" fmla="*/ 2318 h 2362"/>
                <a:gd name="connsiteY2319" fmla="*/ 2318 h 2362"/>
                <a:gd name="connsiteX2320" fmla="*/ 2318 h 2362"/>
                <a:gd name="connsiteY2320" fmla="*/ 2318 h 2362"/>
                <a:gd name="connsiteX2321" fmla="*/ 2318 h 2362"/>
                <a:gd name="connsiteY2321" fmla="*/ 2318 h 2362"/>
                <a:gd name="connsiteX2322" fmla="*/ 2318 h 2362"/>
                <a:gd name="connsiteY2322" fmla="*/ 2318 h 2362"/>
                <a:gd name="connsiteX2323" fmla="*/ 2318 h 2362"/>
                <a:gd name="connsiteY2323" fmla="*/ 2318 h 2362"/>
                <a:gd name="connsiteX2324" fmla="*/ 2318 h 2362"/>
                <a:gd name="connsiteY2324" fmla="*/ 2318 h 2362"/>
                <a:gd name="connsiteX2325" fmla="*/ 2318 h 2362"/>
                <a:gd name="connsiteY2325" fmla="*/ 2318 h 2362"/>
                <a:gd name="connsiteX2326" fmla="*/ 2318 h 2362"/>
                <a:gd name="connsiteY2326" fmla="*/ 2318 h 2362"/>
                <a:gd name="connsiteX2327" fmla="*/ 2318 h 2362"/>
                <a:gd name="connsiteY2327" fmla="*/ 2318 h 2362"/>
                <a:gd name="connsiteX2328" fmla="*/ 2318 h 2362"/>
                <a:gd name="connsiteY2328" fmla="*/ 2318 h 2362"/>
                <a:gd name="connsiteX2329" fmla="*/ 2318 h 2362"/>
                <a:gd name="connsiteY2329" fmla="*/ 2318 h 2362"/>
                <a:gd name="connsiteX2330" fmla="*/ 2318 h 2362"/>
                <a:gd name="connsiteY2330" fmla="*/ 2318 h 2362"/>
                <a:gd name="connsiteX2331" fmla="*/ 2318 h 2362"/>
                <a:gd name="connsiteY2331" fmla="*/ 2318 h 2362"/>
                <a:gd name="connsiteX2332" fmla="*/ 2318 h 2362"/>
                <a:gd name="connsiteY2332" fmla="*/ 2318 h 2362"/>
                <a:gd name="connsiteX2333" fmla="*/ 2318 h 2362"/>
                <a:gd name="connsiteY2333" fmla="*/ 2318 h 2362"/>
                <a:gd name="connsiteX2334" fmla="*/ 2318 h 2362"/>
                <a:gd name="connsiteY2334" fmla="*/ 2318 h 2362"/>
                <a:gd name="connsiteX2335" fmla="*/ 2318 h 2362"/>
                <a:gd name="connsiteY2335" fmla="*/ 2318 h 2362"/>
                <a:gd name="connsiteX2336" fmla="*/ 2318 h 2362"/>
                <a:gd name="connsiteY2336" fmla="*/ 2318 h 2362"/>
                <a:gd name="connsiteX2337" fmla="*/ 2318 h 2362"/>
                <a:gd name="connsiteY2337" fmla="*/ 2318 h 2362"/>
                <a:gd name="connsiteX2338" fmla="*/ 2318 h 2362"/>
                <a:gd name="connsiteY2338" fmla="*/ 2318 h 2362"/>
                <a:gd name="connsiteX2339" fmla="*/ 2318 h 2362"/>
                <a:gd name="connsiteY2339" fmla="*/ 2318 h 2362"/>
                <a:gd name="connsiteX2340" fmla="*/ 2318 h 2362"/>
                <a:gd name="connsiteY2340" fmla="*/ 2318 h 2362"/>
                <a:gd name="connsiteX2341" fmla="*/ 2318 h 2362"/>
                <a:gd name="connsiteY2341" fmla="*/ 2318 h 2362"/>
                <a:gd name="connsiteX2342" fmla="*/ 2318 h 2362"/>
                <a:gd name="connsiteY2342" fmla="*/ 2318 h 2362"/>
                <a:gd name="connsiteX2343" fmla="*/ 2318 h 2362"/>
                <a:gd name="connsiteY2343" fmla="*/ 2318 h 2362"/>
                <a:gd name="connsiteX2344" fmla="*/ 2318 h 2362"/>
                <a:gd name="connsiteY2344" fmla="*/ 2318 h 2362"/>
                <a:gd name="connsiteX2345" fmla="*/ 2318 h 2362"/>
                <a:gd name="connsiteY2345" fmla="*/ 2318 h 2362"/>
                <a:gd name="connsiteX2346" fmla="*/ 2318 h 2362"/>
                <a:gd name="connsiteY2346" fmla="*/ 2318 h 2362"/>
                <a:gd name="connsiteX2347" fmla="*/ 2318 h 2362"/>
                <a:gd name="connsiteY2347" fmla="*/ 2318 h 2362"/>
                <a:gd name="connsiteX2348" fmla="*/ 2318 h 2362"/>
                <a:gd name="connsiteY2348" fmla="*/ 2318 h 2362"/>
                <a:gd name="connsiteX2349" fmla="*/ 2318 h 2362"/>
                <a:gd name="connsiteY2349" fmla="*/ 2318 h 2362"/>
                <a:gd name="connsiteX2350" fmla="*/ 2318 h 2362"/>
                <a:gd name="connsiteY2350" fmla="*/ 2318 h 2362"/>
                <a:gd name="connsiteX2351" fmla="*/ 2318 h 2362"/>
                <a:gd name="connsiteY2351" fmla="*/ 2318 h 2362"/>
                <a:gd name="connsiteX2352" fmla="*/ 2318 h 2362"/>
                <a:gd name="connsiteY2352" fmla="*/ 2318 h 2362"/>
                <a:gd name="connsiteX2353" fmla="*/ 2318 h 2362"/>
                <a:gd name="connsiteY2353" fmla="*/ 2318 h 2362"/>
                <a:gd name="connsiteX2354" fmla="*/ 2318 h 2362"/>
                <a:gd name="connsiteY2354" fmla="*/ 2318 h 2362"/>
                <a:gd name="connsiteX2355" fmla="*/ 2318 h 2362"/>
                <a:gd name="connsiteY2355" fmla="*/ 2318 h 2362"/>
                <a:gd name="connsiteX2356" fmla="*/ 2318 h 2362"/>
                <a:gd name="connsiteY2356" fmla="*/ 2318 h 2362"/>
                <a:gd name="connsiteX2357" fmla="*/ 2318 h 2362"/>
                <a:gd name="connsiteY2357" fmla="*/ 2318 h 2362"/>
                <a:gd name="connsiteX2358" fmla="*/ 2318 h 2362"/>
                <a:gd name="connsiteY2358" fmla="*/ 2318 h 2362"/>
                <a:gd name="connsiteX2359" fmla="*/ 2318 h 2362"/>
                <a:gd name="connsiteY2359" fmla="*/ 2318 h 2362"/>
                <a:gd name="connsiteX2360" fmla="*/ 2318 h 2362"/>
                <a:gd name="connsiteY2360" fmla="*/ 2318 h 2362"/>
                <a:gd name="connsiteX2361" fmla="*/ 2318 h 2362"/>
                <a:gd name="connsiteY2361" fmla="*/ 2318 h 2362"/>
                <a:gd name="connsiteX2362" fmla="*/ 2318 h 2362"/>
                <a:gd name="connsiteY2362" fmla="*/ 2318 h 2362"/>
                <a:gd name="connsiteX2363" fmla="*/ 2318 h 2362"/>
                <a:gd name="connsiteY2363" fmla="*/ 2318 h 2362"/>
                <a:gd name="connsiteX2364" fmla="*/ 2318 h 2362"/>
                <a:gd name="connsiteY2364" fmla="*/ 2318 h 2362"/>
                <a:gd name="connsiteX2365" fmla="*/ 2318 h 2362"/>
                <a:gd name="connsiteY2365" fmla="*/ 2318 h 2362"/>
                <a:gd name="connsiteX2366" fmla="*/ 2318 h 2362"/>
                <a:gd name="connsiteY2366" fmla="*/ 2318 h 2362"/>
                <a:gd name="connsiteX2367" fmla="*/ 2318 h 2362"/>
                <a:gd name="connsiteY2367" fmla="*/ 2318 h 2362"/>
                <a:gd name="connsiteX2368" fmla="*/ 2318 h 2362"/>
                <a:gd name="connsiteY2368" fmla="*/ 2318 h 2362"/>
                <a:gd name="connsiteX2369" fmla="*/ 2318 h 2362"/>
                <a:gd name="connsiteY2369" fmla="*/ 2318 h 2362"/>
                <a:gd name="connsiteX2370" fmla="*/ 2318 h 2362"/>
                <a:gd name="connsiteY2370" fmla="*/ 2318 h 2362"/>
                <a:gd name="connsiteX2371" fmla="*/ 2318 h 2362"/>
                <a:gd name="connsiteY2371" fmla="*/ 2318 h 2362"/>
                <a:gd name="connsiteX2372" fmla="*/ 2318 h 2362"/>
                <a:gd name="connsiteY2372" fmla="*/ 2318 h 2362"/>
                <a:gd name="connsiteX2373" fmla="*/ 2318 h 2362"/>
                <a:gd name="connsiteY2373" fmla="*/ 2318 h 2362"/>
                <a:gd name="connsiteX2374" fmla="*/ 2318 h 2362"/>
                <a:gd name="connsiteY2374" fmla="*/ 2318 h 2362"/>
                <a:gd name="connsiteX2375" fmla="*/ 2318 h 2362"/>
                <a:gd name="connsiteY2375" fmla="*/ 2318 h 2362"/>
                <a:gd name="connsiteX2376" fmla="*/ 2318 h 2362"/>
                <a:gd name="connsiteY2376" fmla="*/ 2318 h 2362"/>
                <a:gd name="connsiteX2377" fmla="*/ 2318 h 2362"/>
                <a:gd name="connsiteY2377" fmla="*/ 2318 h 2362"/>
                <a:gd name="connsiteX2378" fmla="*/ 2318 h 2362"/>
                <a:gd name="connsiteY2378" fmla="*/ 2318 h 2362"/>
                <a:gd name="connsiteX2379" fmla="*/ 2318 h 2362"/>
                <a:gd name="connsiteY2379" fmla="*/ 2318 h 2362"/>
                <a:gd name="connsiteX2380" fmla="*/ 2318 h 2362"/>
                <a:gd name="connsiteY2380" fmla="*/ 2318 h 2362"/>
                <a:gd name="connsiteX2381" fmla="*/ 2318 h 2362"/>
                <a:gd name="connsiteY2381" fmla="*/ 2318 h 2362"/>
                <a:gd name="connsiteX2382" fmla="*/ 2318 h 2362"/>
                <a:gd name="connsiteY2382" fmla="*/ 2318 h 2362"/>
                <a:gd name="connsiteX2383" fmla="*/ 2318 h 2362"/>
                <a:gd name="connsiteY2383" fmla="*/ 2318 h 2362"/>
                <a:gd name="connsiteX2384" fmla="*/ 2318 h 2362"/>
                <a:gd name="connsiteY2384" fmla="*/ 2318 h 2362"/>
                <a:gd name="connsiteX2385" fmla="*/ 2318 h 2362"/>
                <a:gd name="connsiteY2385" fmla="*/ 2318 h 2362"/>
                <a:gd name="connsiteX2386" fmla="*/ 2318 h 2362"/>
                <a:gd name="connsiteY2386" fmla="*/ 2318 h 2362"/>
                <a:gd name="connsiteX2387" fmla="*/ 2318 h 2362"/>
                <a:gd name="connsiteY2387" fmla="*/ 2318 h 2362"/>
                <a:gd name="connsiteX2388" fmla="*/ 2318 h 2362"/>
                <a:gd name="connsiteY2388" fmla="*/ 2318 h 2362"/>
                <a:gd name="connsiteX2389" fmla="*/ 2318 h 2362"/>
                <a:gd name="connsiteY2389" fmla="*/ 2318 h 2362"/>
                <a:gd name="connsiteX2390" fmla="*/ 2318 h 2362"/>
                <a:gd name="connsiteY2390" fmla="*/ 2318 h 2362"/>
                <a:gd name="connsiteX2391" fmla="*/ 2318 h 2362"/>
                <a:gd name="connsiteY2391" fmla="*/ 2318 h 2362"/>
                <a:gd name="connsiteX2392" fmla="*/ 2318 h 2362"/>
                <a:gd name="connsiteY2392" fmla="*/ 2318 h 2362"/>
                <a:gd name="connsiteX2393" fmla="*/ 2318 h 2362"/>
                <a:gd name="connsiteY2393" fmla="*/ 2318 h 2362"/>
                <a:gd name="connsiteX2394" fmla="*/ 2318 h 2362"/>
                <a:gd name="connsiteY2394" fmla="*/ 2318 h 2362"/>
                <a:gd name="connsiteX2395" fmla="*/ 2318 h 2362"/>
                <a:gd name="connsiteY2395" fmla="*/ 2318 h 2362"/>
                <a:gd name="connsiteX2396" fmla="*/ 2318 h 2362"/>
                <a:gd name="connsiteY2396" fmla="*/ 2318 h 2362"/>
                <a:gd name="connsiteX2397" fmla="*/ 2318 h 2362"/>
                <a:gd name="connsiteY2397" fmla="*/ 2318 h 2362"/>
                <a:gd name="connsiteX2398" fmla="*/ 2318 h 2362"/>
                <a:gd name="connsiteY2398" fmla="*/ 2318 h 2362"/>
                <a:gd name="connsiteX2399" fmla="*/ 2318 h 2362"/>
                <a:gd name="connsiteY2399" fmla="*/ 2318 h 2362"/>
                <a:gd name="connsiteX2400" fmla="*/ 2318 h 2362"/>
                <a:gd name="connsiteY2400" fmla="*/ 2318 h 2362"/>
                <a:gd name="connsiteX2401" fmla="*/ 2318 h 2362"/>
                <a:gd name="connsiteY2401" fmla="*/ 2318 h 2362"/>
                <a:gd name="connsiteX2402" fmla="*/ 2318 h 2362"/>
                <a:gd name="connsiteY2402" fmla="*/ 2318 h 2362"/>
                <a:gd name="connsiteX2403" fmla="*/ 2318 h 2362"/>
                <a:gd name="connsiteY2403" fmla="*/ 2318 h 2362"/>
                <a:gd name="connsiteX2404" fmla="*/ 2318 h 2362"/>
                <a:gd name="connsiteY2404" fmla="*/ 2318 h 2362"/>
                <a:gd name="connsiteX2405" fmla="*/ 2318 h 2362"/>
                <a:gd name="connsiteY2405" fmla="*/ 2318 h 2362"/>
                <a:gd name="connsiteX2406" fmla="*/ 2318 h 2362"/>
                <a:gd name="connsiteY2406" fmla="*/ 2318 h 2362"/>
                <a:gd name="connsiteX2407" fmla="*/ 2318 h 2362"/>
                <a:gd name="connsiteY2407" fmla="*/ 2318 h 2362"/>
                <a:gd name="connsiteX2408" fmla="*/ 2318 h 2362"/>
                <a:gd name="connsiteY2408" fmla="*/ 2318 h 2362"/>
                <a:gd name="connsiteX2409" fmla="*/ 2318 h 2362"/>
                <a:gd name="connsiteY2409" fmla="*/ 2318 h 2362"/>
                <a:gd name="connsiteX2410" fmla="*/ 2318 h 2362"/>
                <a:gd name="connsiteY2410" fmla="*/ 2318 h 2362"/>
                <a:gd name="connsiteX2411" fmla="*/ 2318 h 2362"/>
                <a:gd name="connsiteY2411" fmla="*/ 2318 h 2362"/>
                <a:gd name="connsiteX2412" fmla="*/ 2318 h 2362"/>
                <a:gd name="connsiteY2412" fmla="*/ 2318 h 2362"/>
                <a:gd name="connsiteX2413" fmla="*/ 2318 h 2362"/>
                <a:gd name="connsiteY2413" fmla="*/ 2318 h 2362"/>
                <a:gd name="connsiteX2414" fmla="*/ 2318 h 2362"/>
                <a:gd name="connsiteY2414" fmla="*/ 2318 h 2362"/>
                <a:gd name="connsiteX2415" fmla="*/ 2318 h 2362"/>
                <a:gd name="connsiteY2415" fmla="*/ 2318 h 2362"/>
                <a:gd name="connsiteX2416" fmla="*/ 2318 h 2362"/>
                <a:gd name="connsiteY2416" fmla="*/ 2318 h 2362"/>
                <a:gd name="connsiteX2417" fmla="*/ 2318 h 2362"/>
                <a:gd name="connsiteY2417" fmla="*/ 2318 h 2362"/>
                <a:gd name="connsiteX2418" fmla="*/ 2318 h 2362"/>
                <a:gd name="connsiteY2418" fmla="*/ 2318 h 2362"/>
                <a:gd name="connsiteX2419" fmla="*/ 2318 h 2362"/>
                <a:gd name="connsiteY2419" fmla="*/ 2318 h 2362"/>
                <a:gd name="connsiteX2420" fmla="*/ 2318 h 2362"/>
                <a:gd name="connsiteY2420" fmla="*/ 2318 h 2362"/>
                <a:gd name="connsiteX2421" fmla="*/ 2318 h 2362"/>
                <a:gd name="connsiteY2421" fmla="*/ 2318 h 2362"/>
                <a:gd name="connsiteX2422" fmla="*/ 2318 h 2362"/>
                <a:gd name="connsiteY2422" fmla="*/ 2318 h 2362"/>
                <a:gd name="connsiteX2423" fmla="*/ 2318 h 2362"/>
                <a:gd name="connsiteY2423" fmla="*/ 2318 h 2362"/>
                <a:gd name="connsiteX2424" fmla="*/ 2318 h 2362"/>
                <a:gd name="connsiteY2424" fmla="*/ 2318 h 2362"/>
                <a:gd name="connsiteX2425" fmla="*/ 2318 h 2362"/>
                <a:gd name="connsiteY2425" fmla="*/ 2318 h 2362"/>
                <a:gd name="connsiteX2426" fmla="*/ 2318 h 2362"/>
                <a:gd name="connsiteY2426" fmla="*/ 2318 h 2362"/>
                <a:gd name="connsiteX2427" fmla="*/ 2318 h 2362"/>
                <a:gd name="connsiteY2427" fmla="*/ 2318 h 2362"/>
                <a:gd name="connsiteX2428" fmla="*/ 2318 h 2362"/>
                <a:gd name="connsiteY2428" fmla="*/ 2318 h 2362"/>
                <a:gd name="connsiteX2429" fmla="*/ 2318 h 2362"/>
                <a:gd name="connsiteY2429" fmla="*/ 2318 h 2362"/>
                <a:gd name="connsiteX2430" fmla="*/ 2318 h 2362"/>
                <a:gd name="connsiteY2430" fmla="*/ 2318 h 2362"/>
                <a:gd name="connsiteX2431" fmla="*/ 2318 h 2362"/>
                <a:gd name="connsiteY2431" fmla="*/ 2318 h 2362"/>
                <a:gd name="connsiteX2432" fmla="*/ 2318 h 2362"/>
                <a:gd name="connsiteY2432" fmla="*/ 2318 h 2362"/>
                <a:gd name="connsiteX2433" fmla="*/ 2318 h 2362"/>
                <a:gd name="connsiteY2433" fmla="*/ 2318 h 2362"/>
                <a:gd name="connsiteX2434" fmla="*/ 2318 h 2362"/>
                <a:gd name="connsiteY2434" fmla="*/ 2318 h 2362"/>
                <a:gd name="connsiteX2435" fmla="*/ 2318 h 2362"/>
                <a:gd name="connsiteY2435" fmla="*/ 2318 h 2362"/>
                <a:gd name="connsiteX2436" fmla="*/ 2318 h 2362"/>
                <a:gd name="connsiteY2436" fmla="*/ 2318 h 2362"/>
                <a:gd name="connsiteX2437" fmla="*/ 2318 h 2362"/>
                <a:gd name="connsiteY2437" fmla="*/ 2318 h 2362"/>
                <a:gd name="connsiteX2438" fmla="*/ 2318 h 2362"/>
                <a:gd name="connsiteY2438" fmla="*/ 2318 h 2362"/>
                <a:gd name="connsiteX2439" fmla="*/ 2318 h 2362"/>
                <a:gd name="connsiteY2439" fmla="*/ 2318 h 2362"/>
                <a:gd name="connsiteX2440" fmla="*/ 2318 h 2362"/>
                <a:gd name="connsiteY2440" fmla="*/ 2318 h 2362"/>
                <a:gd name="connsiteX2441" fmla="*/ 2318 h 2362"/>
                <a:gd name="connsiteY2441" fmla="*/ 2318 h 2362"/>
                <a:gd name="connsiteX2442" fmla="*/ 2318 h 2362"/>
                <a:gd name="connsiteY2442" fmla="*/ 2318 h 2362"/>
                <a:gd name="connsiteX2443" fmla="*/ 2318 h 2362"/>
                <a:gd name="connsiteY2443" fmla="*/ 2318 h 2362"/>
                <a:gd name="connsiteX2444" fmla="*/ 2318 h 2362"/>
                <a:gd name="connsiteY2444" fmla="*/ 2318 h 2362"/>
                <a:gd name="connsiteX2445" fmla="*/ 2318 h 2362"/>
                <a:gd name="connsiteY2445" fmla="*/ 2318 h 2362"/>
                <a:gd name="connsiteX2446" fmla="*/ 2318 h 2362"/>
                <a:gd name="connsiteY2446" fmla="*/ 2318 h 2362"/>
                <a:gd name="connsiteX2447" fmla="*/ 2318 h 2362"/>
                <a:gd name="connsiteY2447" fmla="*/ 2318 h 2362"/>
                <a:gd name="connsiteX2448" fmla="*/ 2318 h 2362"/>
                <a:gd name="connsiteY2448" fmla="*/ 2318 h 2362"/>
                <a:gd name="connsiteX2449" fmla="*/ 2318 h 2362"/>
                <a:gd name="connsiteY2449" fmla="*/ 2318 h 2362"/>
                <a:gd name="connsiteX2450" fmla="*/ 2318 h 2362"/>
                <a:gd name="connsiteY2450" fmla="*/ 2318 h 2362"/>
                <a:gd name="connsiteX2451" fmla="*/ 2318 h 2362"/>
                <a:gd name="connsiteY2451" fmla="*/ 2318 h 2362"/>
                <a:gd name="connsiteX2452" fmla="*/ 2318 h 2362"/>
                <a:gd name="connsiteY2452" fmla="*/ 2318 h 2362"/>
                <a:gd name="connsiteX2453" fmla="*/ 2318 h 2362"/>
                <a:gd name="connsiteY2453" fmla="*/ 2318 h 2362"/>
                <a:gd name="connsiteX2454" fmla="*/ 2318 h 2362"/>
                <a:gd name="connsiteY2454" fmla="*/ 2318 h 2362"/>
                <a:gd name="connsiteX2455" fmla="*/ 2318 h 2362"/>
                <a:gd name="connsiteY2455" fmla="*/ 2318 h 2362"/>
                <a:gd name="connsiteX2456" fmla="*/ 2318 h 2362"/>
                <a:gd name="connsiteY2456" fmla="*/ 2318 h 2362"/>
                <a:gd name="connsiteX2457" fmla="*/ 2318 h 2362"/>
                <a:gd name="connsiteY2457" fmla="*/ 2318 h 2362"/>
                <a:gd name="connsiteX2458" fmla="*/ 2318 h 2362"/>
                <a:gd name="connsiteY2458" fmla="*/ 2318 h 2362"/>
                <a:gd name="connsiteX2459" fmla="*/ 2318 h 2362"/>
                <a:gd name="connsiteY2459" fmla="*/ 2318 h 2362"/>
                <a:gd name="connsiteX2460" fmla="*/ 2318 h 2362"/>
                <a:gd name="connsiteY2460" fmla="*/ 2318 h 2362"/>
                <a:gd name="connsiteX2461" fmla="*/ 2318 h 2362"/>
                <a:gd name="connsiteY2461" fmla="*/ 2318 h 2362"/>
                <a:gd name="connsiteX2462" fmla="*/ 2318 h 2362"/>
                <a:gd name="connsiteY2462" fmla="*/ 2318 h 2362"/>
                <a:gd name="connsiteX2463" fmla="*/ 2318 h 2362"/>
                <a:gd name="connsiteY2463" fmla="*/ 2318 h 2362"/>
                <a:gd name="connsiteX2464" fmla="*/ 2318 h 2362"/>
                <a:gd name="connsiteY2464" fmla="*/ 2318 h 2362"/>
                <a:gd name="connsiteX2465" fmla="*/ 2318 h 2362"/>
                <a:gd name="connsiteY2465" fmla="*/ 2318 h 2362"/>
                <a:gd name="connsiteX2466" fmla="*/ 2318 h 2362"/>
                <a:gd name="connsiteY2466" fmla="*/ 2318 h 2362"/>
                <a:gd name="connsiteX2467" fmla="*/ 2318 h 2362"/>
                <a:gd name="connsiteY2467" fmla="*/ 2318 h 2362"/>
                <a:gd name="connsiteX2468" fmla="*/ 2318 h 2362"/>
                <a:gd name="connsiteY2468" fmla="*/ 2318 h 2362"/>
                <a:gd name="connsiteX2469" fmla="*/ 2318 h 2362"/>
                <a:gd name="connsiteY2469" fmla="*/ 2318 h 2362"/>
                <a:gd name="connsiteX2470" fmla="*/ 2318 h 2362"/>
                <a:gd name="connsiteY2470" fmla="*/ 2318 h 2362"/>
                <a:gd name="connsiteX2471" fmla="*/ 2318 h 2362"/>
                <a:gd name="connsiteY2471" fmla="*/ 2318 h 2362"/>
                <a:gd name="connsiteX2472" fmla="*/ 2318 h 2362"/>
                <a:gd name="connsiteY2472" fmla="*/ 2318 h 2362"/>
                <a:gd name="connsiteX2473" fmla="*/ 2318 h 2362"/>
                <a:gd name="connsiteY2473" fmla="*/ 2318 h 2362"/>
                <a:gd name="connsiteX2474" fmla="*/ 2318 h 2362"/>
                <a:gd name="connsiteY2474" fmla="*/ 2318 h 2362"/>
                <a:gd name="connsiteX2475" fmla="*/ 2318 h 2362"/>
                <a:gd name="connsiteY2475" fmla="*/ 2318 h 2362"/>
                <a:gd name="connsiteX2476" fmla="*/ 2318 h 2362"/>
                <a:gd name="connsiteY2476" fmla="*/ 2318 h 2362"/>
                <a:gd name="connsiteX2477" fmla="*/ 2318 h 2362"/>
                <a:gd name="connsiteY2477" fmla="*/ 2318 h 2362"/>
                <a:gd name="connsiteX2478" fmla="*/ 2318 h 2362"/>
                <a:gd name="connsiteY2478" fmla="*/ 2318 h 2362"/>
                <a:gd name="connsiteX2479" fmla="*/ 2318 h 2362"/>
                <a:gd name="connsiteY2479" fmla="*/ 2318 h 2362"/>
                <a:gd name="connsiteX2480" fmla="*/ 2318 h 2362"/>
                <a:gd name="connsiteY2480" fmla="*/ 2318 h 2362"/>
                <a:gd name="connsiteX2481" fmla="*/ 2318 h 2362"/>
                <a:gd name="connsiteY2481" fmla="*/ 2318 h 2362"/>
                <a:gd name="connsiteX2482" fmla="*/ 2318 h 2362"/>
                <a:gd name="connsiteY2482" fmla="*/ 2318 h 2362"/>
                <a:gd name="connsiteX2483" fmla="*/ 2318 h 2362"/>
                <a:gd name="connsiteY2483" fmla="*/ 2318 h 2362"/>
                <a:gd name="connsiteX2484" fmla="*/ 2318 h 2362"/>
                <a:gd name="connsiteY2484" fmla="*/ 2318 h 2362"/>
                <a:gd name="connsiteX2485" fmla="*/ 2318 h 2362"/>
                <a:gd name="connsiteY2485" fmla="*/ 2318 h 2362"/>
                <a:gd name="connsiteX2486" fmla="*/ 2318 h 2362"/>
                <a:gd name="connsiteY2486" fmla="*/ 2318 h 2362"/>
                <a:gd name="connsiteX2487" fmla="*/ 2318 h 2362"/>
                <a:gd name="connsiteY2487" fmla="*/ 2318 h 2362"/>
                <a:gd name="connsiteX2488" fmla="*/ 2318 h 2362"/>
                <a:gd name="connsiteY2488" fmla="*/ 2318 h 2362"/>
                <a:gd name="connsiteX2489" fmla="*/ 2318 h 2362"/>
                <a:gd name="connsiteY2489" fmla="*/ 2318 h 2362"/>
                <a:gd name="connsiteX2490" fmla="*/ 2318 h 2362"/>
                <a:gd name="connsiteY2490" fmla="*/ 2318 h 2362"/>
                <a:gd name="connsiteX2491" fmla="*/ 2318 h 2362"/>
                <a:gd name="connsiteY2491" fmla="*/ 2318 h 2362"/>
                <a:gd name="connsiteX2492" fmla="*/ 2318 h 2362"/>
                <a:gd name="connsiteY2492" fmla="*/ 2318 h 2362"/>
                <a:gd name="connsiteX2493" fmla="*/ 2318 h 2362"/>
                <a:gd name="connsiteY2493" fmla="*/ 2318 h 2362"/>
                <a:gd name="connsiteX2494" fmla="*/ 2318 h 2362"/>
                <a:gd name="connsiteY2494" fmla="*/ 2318 h 2362"/>
                <a:gd name="connsiteX2495" fmla="*/ 2318 h 2362"/>
                <a:gd name="connsiteY2495" fmla="*/ 2318 h 2362"/>
                <a:gd name="connsiteX2496" fmla="*/ 2318 h 2362"/>
                <a:gd name="connsiteY2496" fmla="*/ 2318 h 2362"/>
                <a:gd name="connsiteX2497" fmla="*/ 2318 h 2362"/>
                <a:gd name="connsiteY2497" fmla="*/ 2318 h 2362"/>
                <a:gd name="connsiteX2498" fmla="*/ 2318 h 2362"/>
                <a:gd name="connsiteY2498" fmla="*/ 2318 h 2362"/>
                <a:gd name="connsiteX2499" fmla="*/ 2318 h 2362"/>
                <a:gd name="connsiteY2499" fmla="*/ 2318 h 2362"/>
                <a:gd name="connsiteX2500" fmla="*/ 2318 h 2362"/>
                <a:gd name="connsiteY2500" fmla="*/ 2318 h 2362"/>
                <a:gd name="connsiteX2501" fmla="*/ 2318 h 2362"/>
                <a:gd name="connsiteY2501" fmla="*/ 2318 h 2362"/>
                <a:gd name="connsiteX2502" fmla="*/ 2318 h 2362"/>
                <a:gd name="connsiteY2502" fmla="*/ 2318 h 2362"/>
                <a:gd name="connsiteX2503" fmla="*/ 2318 h 2362"/>
                <a:gd name="connsiteY2503" fmla="*/ 2318 h 2362"/>
                <a:gd name="connsiteX2504" fmla="*/ 2318 h 2362"/>
                <a:gd name="connsiteY2504" fmla="*/ 2318 h 2362"/>
                <a:gd name="connsiteX2505" fmla="*/ 2318 h 2362"/>
                <a:gd name="connsiteY2505" fmla="*/ 2318 h 2362"/>
                <a:gd name="connsiteX2506" fmla="*/ 2318 h 2362"/>
                <a:gd name="connsiteY2506" fmla="*/ 2318 h 2362"/>
                <a:gd name="connsiteX2507" fmla="*/ 2318 h 2362"/>
                <a:gd name="connsiteY2507" fmla="*/ 2318 h 2362"/>
                <a:gd name="connsiteX2508" fmla="*/ 2318 h 2362"/>
                <a:gd name="connsiteY2508" fmla="*/ 2318 h 2362"/>
                <a:gd name="connsiteX2509" fmla="*/ 2318 h 2362"/>
                <a:gd name="connsiteY2509" fmla="*/ 2318 h 2362"/>
                <a:gd name="connsiteX2510" fmla="*/ 2318 h 2362"/>
                <a:gd name="connsiteY2510" fmla="*/ 2318 h 2362"/>
                <a:gd name="connsiteX2511" fmla="*/ 2318 h 2362"/>
                <a:gd name="connsiteY2511" fmla="*/ 2318 h 2362"/>
                <a:gd name="connsiteX2512" fmla="*/ 2318 h 2362"/>
                <a:gd name="connsiteY2512" fmla="*/ 2318 h 2362"/>
                <a:gd name="connsiteX2513" fmla="*/ 2318 h 2362"/>
                <a:gd name="connsiteY2513" fmla="*/ 2318 h 2362"/>
                <a:gd name="connsiteX2514" fmla="*/ 2318 h 2362"/>
                <a:gd name="connsiteY2514" fmla="*/ 2318 h 2362"/>
                <a:gd name="connsiteX2515" fmla="*/ 2318 h 2362"/>
                <a:gd name="connsiteY2515" fmla="*/ 2318 h 2362"/>
                <a:gd name="connsiteX2516" fmla="*/ 2318 h 2362"/>
                <a:gd name="connsiteY2516" fmla="*/ 2318 h 2362"/>
                <a:gd name="connsiteX2517" fmla="*/ 2318 h 2362"/>
                <a:gd name="connsiteY2517" fmla="*/ 2318 h 2362"/>
                <a:gd name="connsiteX2518" fmla="*/ 2318 h 2362"/>
                <a:gd name="connsiteY2518" fmla="*/ 2318 h 2362"/>
                <a:gd name="connsiteX2519" fmla="*/ 2318 h 2362"/>
                <a:gd name="connsiteY2519" fmla="*/ 2318 h 2362"/>
                <a:gd name="connsiteX2520" fmla="*/ 2318 h 2362"/>
                <a:gd name="connsiteY2520" fmla="*/ 2318 h 2362"/>
                <a:gd name="connsiteX2521" fmla="*/ 2318 h 2362"/>
                <a:gd name="connsiteY2521" fmla="*/ 2318 h 2362"/>
                <a:gd name="connsiteX2522" fmla="*/ 2318 h 2362"/>
                <a:gd name="connsiteY2522" fmla="*/ 2318 h 2362"/>
                <a:gd name="connsiteX2523" fmla="*/ 2318 h 2362"/>
                <a:gd name="connsiteY2523" fmla="*/ 2318 h 2362"/>
                <a:gd name="connsiteX2524" fmla="*/ 2318 h 2362"/>
                <a:gd name="connsiteY2524" fmla="*/ 2318 h 2362"/>
                <a:gd name="connsiteX2525" fmla="*/ 2318 h 2362"/>
                <a:gd name="connsiteY2525" fmla="*/ 2318 h 2362"/>
                <a:gd name="connsiteX2526" fmla="*/ 2318 h 2362"/>
                <a:gd name="connsiteY2526" fmla="*/ 2318 h 2362"/>
                <a:gd name="connsiteX2527" fmla="*/ 2318 h 2362"/>
                <a:gd name="connsiteY2527" fmla="*/ 2318 h 2362"/>
                <a:gd name="connsiteX2528" fmla="*/ 2318 h 2362"/>
                <a:gd name="connsiteY2528" fmla="*/ 2318 h 2362"/>
                <a:gd name="connsiteX2529" fmla="*/ 2318 h 2362"/>
                <a:gd name="connsiteY2529" fmla="*/ 2318 h 2362"/>
                <a:gd name="connsiteX2530" fmla="*/ 2318 h 2362"/>
                <a:gd name="connsiteY2530" fmla="*/ 2318 h 2362"/>
                <a:gd name="connsiteX2531" fmla="*/ 2318 h 2362"/>
                <a:gd name="connsiteY2531" fmla="*/ 2318 h 2362"/>
                <a:gd name="connsiteX2532" fmla="*/ 2318 h 2362"/>
                <a:gd name="connsiteY2532" fmla="*/ 2318 h 2362"/>
                <a:gd name="connsiteX2533" fmla="*/ 2318 h 2362"/>
                <a:gd name="connsiteY2533" fmla="*/ 2318 h 2362"/>
                <a:gd name="connsiteX2534" fmla="*/ 2318 h 2362"/>
                <a:gd name="connsiteY2534" fmla="*/ 2318 h 2362"/>
                <a:gd name="connsiteX2535" fmla="*/ 2318 h 2362"/>
                <a:gd name="connsiteY2535" fmla="*/ 2318 h 2362"/>
                <a:gd name="connsiteX2536" fmla="*/ 2318 h 2362"/>
                <a:gd name="connsiteY2536" fmla="*/ 2318 h 2362"/>
                <a:gd name="connsiteX2537" fmla="*/ 2318 h 2362"/>
                <a:gd name="connsiteY2537" fmla="*/ 2318 h 2362"/>
                <a:gd name="connsiteX2538" fmla="*/ 2318 h 2362"/>
                <a:gd name="connsiteY2538" fmla="*/ 2318 h 2362"/>
                <a:gd name="connsiteX2539" fmla="*/ 2318 h 2362"/>
                <a:gd name="connsiteY2539" fmla="*/ 2318 h 2362"/>
                <a:gd name="connsiteX2540" fmla="*/ 2318 h 2362"/>
                <a:gd name="connsiteY2540" fmla="*/ 2318 h 2362"/>
                <a:gd name="connsiteX2541" fmla="*/ 2318 h 2362"/>
                <a:gd name="connsiteY2541" fmla="*/ 2318 h 2362"/>
                <a:gd name="connsiteX2542" fmla="*/ 2318 h 2362"/>
                <a:gd name="connsiteY2542" fmla="*/ 2318 h 2362"/>
                <a:gd name="connsiteX2543" fmla="*/ 2318 h 2362"/>
                <a:gd name="connsiteY2543" fmla="*/ 2318 h 2362"/>
                <a:gd name="connsiteX2544" fmla="*/ 2318 h 2362"/>
                <a:gd name="connsiteY2544" fmla="*/ 2318 h 2362"/>
                <a:gd name="connsiteX2545" fmla="*/ 2318 h 2362"/>
                <a:gd name="connsiteY2545" fmla="*/ 2318 h 2362"/>
                <a:gd name="connsiteX2546" fmla="*/ 2318 h 2362"/>
                <a:gd name="connsiteY2546" fmla="*/ 2318 h 2362"/>
                <a:gd name="connsiteX2547" fmla="*/ 2318 h 2362"/>
                <a:gd name="connsiteY2547" fmla="*/ 2318 h 2362"/>
                <a:gd name="connsiteX2548" fmla="*/ 2318 h 2362"/>
                <a:gd name="connsiteY2548" fmla="*/ 2318 h 2362"/>
                <a:gd name="connsiteX2549" fmla="*/ 2318 h 2362"/>
                <a:gd name="connsiteY2549" fmla="*/ 2318 h 2362"/>
                <a:gd name="connsiteX2550" fmla="*/ 2318 h 2362"/>
                <a:gd name="connsiteY2550" fmla="*/ 2318 h 2362"/>
                <a:gd name="connsiteX2551" fmla="*/ 2318 h 2362"/>
                <a:gd name="connsiteY2551" fmla="*/ 2318 h 2362"/>
                <a:gd name="connsiteX2552" fmla="*/ 2318 h 2362"/>
                <a:gd name="connsiteY2552" fmla="*/ 2318 h 2362"/>
                <a:gd name="connsiteX2553" fmla="*/ 2318 h 2362"/>
                <a:gd name="connsiteY2553" fmla="*/ 2318 h 2362"/>
                <a:gd name="connsiteX2554" fmla="*/ 2318 h 2362"/>
                <a:gd name="connsiteY2554" fmla="*/ 2318 h 2362"/>
                <a:gd name="connsiteX2555" fmla="*/ 2318 h 2362"/>
                <a:gd name="connsiteY2555" fmla="*/ 2318 h 2362"/>
                <a:gd name="connsiteX2556" fmla="*/ 2318 h 2362"/>
                <a:gd name="connsiteY2556" fmla="*/ 2318 h 2362"/>
                <a:gd name="connsiteX2557" fmla="*/ 2318 h 2362"/>
                <a:gd name="connsiteY2557" fmla="*/ 2318 h 2362"/>
                <a:gd name="connsiteX2558" fmla="*/ 2318 h 2362"/>
                <a:gd name="connsiteY2558" fmla="*/ 2318 h 2362"/>
                <a:gd name="connsiteX2559" fmla="*/ 2318 h 2362"/>
                <a:gd name="connsiteY2559" fmla="*/ 2318 h 2362"/>
                <a:gd name="connsiteX2560" fmla="*/ 2318 h 2362"/>
                <a:gd name="connsiteY2560" fmla="*/ 2318 h 2362"/>
                <a:gd name="connsiteX2561" fmla="*/ 2318 h 2362"/>
                <a:gd name="connsiteY2561" fmla="*/ 2318 h 2362"/>
                <a:gd name="connsiteX2562" fmla="*/ 2318 h 2362"/>
                <a:gd name="connsiteY2562" fmla="*/ 2318 h 2362"/>
                <a:gd name="connsiteX2563" fmla="*/ 2318 h 2362"/>
                <a:gd name="connsiteY2563" fmla="*/ 2318 h 2362"/>
                <a:gd name="connsiteX2564" fmla="*/ 2318 h 2362"/>
                <a:gd name="connsiteY2564" fmla="*/ 2318 h 2362"/>
                <a:gd name="connsiteX2565" fmla="*/ 2318 h 2362"/>
                <a:gd name="connsiteY2565" fmla="*/ 2318 h 2362"/>
                <a:gd name="connsiteX2566" fmla="*/ 2318 h 2362"/>
                <a:gd name="connsiteY2566" fmla="*/ 2318 h 2362"/>
                <a:gd name="connsiteX2567" fmla="*/ 2318 h 2362"/>
                <a:gd name="connsiteY2567" fmla="*/ 2318 h 2362"/>
                <a:gd name="connsiteX2568" fmla="*/ 2318 h 2362"/>
                <a:gd name="connsiteY2568" fmla="*/ 2318 h 2362"/>
                <a:gd name="connsiteX2569" fmla="*/ 2318 h 2362"/>
                <a:gd name="connsiteY2569" fmla="*/ 2318 h 2362"/>
                <a:gd name="connsiteX2570" fmla="*/ 2318 h 2362"/>
                <a:gd name="connsiteY2570" fmla="*/ 2318 h 2362"/>
                <a:gd name="connsiteX2571" fmla="*/ 2318 h 2362"/>
                <a:gd name="connsiteY2571" fmla="*/ 2318 h 2362"/>
                <a:gd name="connsiteX2572" fmla="*/ 2318 h 2362"/>
                <a:gd name="connsiteY2572" fmla="*/ 2318 h 2362"/>
                <a:gd name="connsiteX2573" fmla="*/ 2318 h 2362"/>
                <a:gd name="connsiteY2573" fmla="*/ 2318 h 2362"/>
                <a:gd name="connsiteX2574" fmla="*/ 2318 h 2362"/>
                <a:gd name="connsiteY2574" fmla="*/ 2318 h 2362"/>
                <a:gd name="connsiteX2575" fmla="*/ 2318 h 2362"/>
                <a:gd name="connsiteY2575" fmla="*/ 2318 h 2362"/>
                <a:gd name="connsiteX2576" fmla="*/ 2318 h 2362"/>
                <a:gd name="connsiteY2576" fmla="*/ 2318 h 2362"/>
                <a:gd name="connsiteX2577" fmla="*/ 2318 h 2362"/>
                <a:gd name="connsiteY2577" fmla="*/ 2318 h 2362"/>
                <a:gd name="connsiteX2578" fmla="*/ 2318 h 2362"/>
                <a:gd name="connsiteY2578" fmla="*/ 2318 h 2362"/>
                <a:gd name="connsiteX2579" fmla="*/ 2318 h 2362"/>
                <a:gd name="connsiteY2579" fmla="*/ 2318 h 2362"/>
                <a:gd name="connsiteX2580" fmla="*/ 2318 h 2362"/>
                <a:gd name="connsiteY2580" fmla="*/ 2318 h 2362"/>
                <a:gd name="connsiteX2581" fmla="*/ 2318 h 2362"/>
                <a:gd name="connsiteY2581" fmla="*/ 2318 h 2362"/>
                <a:gd name="connsiteX2582" fmla="*/ 2318 h 2362"/>
                <a:gd name="connsiteY2582" fmla="*/ 2318 h 2362"/>
                <a:gd name="connsiteX2583" fmla="*/ 2318 h 2362"/>
                <a:gd name="connsiteY2583" fmla="*/ 2318 h 2362"/>
                <a:gd name="connsiteX2584" fmla="*/ 2318 h 2362"/>
                <a:gd name="connsiteY2584" fmla="*/ 2318 h 2362"/>
                <a:gd name="connsiteX2585" fmla="*/ 2318 h 2362"/>
                <a:gd name="connsiteY2585" fmla="*/ 2318 h 2362"/>
                <a:gd name="connsiteX2586" fmla="*/ 2318 h 2362"/>
                <a:gd name="connsiteY2586" fmla="*/ 2318 h 2362"/>
                <a:gd name="connsiteX2587" fmla="*/ 2318 h 2362"/>
                <a:gd name="connsiteY2587" fmla="*/ 2318 h 2362"/>
                <a:gd name="connsiteX2588" fmla="*/ 2318 h 2362"/>
                <a:gd name="connsiteY2588" fmla="*/ 2318 h 2362"/>
                <a:gd name="connsiteX2589" fmla="*/ 2318 h 2362"/>
                <a:gd name="connsiteY2589" fmla="*/ 2318 h 2362"/>
                <a:gd name="connsiteX2590" fmla="*/ 2318 h 2362"/>
                <a:gd name="connsiteY2590" fmla="*/ 2318 h 2362"/>
                <a:gd name="connsiteX2591" fmla="*/ 2318 h 2362"/>
                <a:gd name="connsiteY2591" fmla="*/ 2318 h 2362"/>
                <a:gd name="connsiteX2592" fmla="*/ 2318 h 2362"/>
                <a:gd name="connsiteY2592" fmla="*/ 2318 h 2362"/>
                <a:gd name="connsiteX2593" fmla="*/ 2318 h 2362"/>
                <a:gd name="connsiteY2593" fmla="*/ 2318 h 2362"/>
                <a:gd name="connsiteX2594" fmla="*/ 2318 h 2362"/>
                <a:gd name="connsiteY2594" fmla="*/ 2318 h 2362"/>
                <a:gd name="connsiteX2595" fmla="*/ 2318 h 2362"/>
                <a:gd name="connsiteY2595" fmla="*/ 2318 h 2362"/>
                <a:gd name="connsiteX2596" fmla="*/ 2318 h 2362"/>
                <a:gd name="connsiteY2596" fmla="*/ 2318 h 2362"/>
                <a:gd name="connsiteX2597" fmla="*/ 2318 h 2362"/>
                <a:gd name="connsiteY2597" fmla="*/ 2318 h 2362"/>
                <a:gd name="connsiteX2598" fmla="*/ 2318 h 2362"/>
                <a:gd name="connsiteY2598" fmla="*/ 2318 h 2362"/>
                <a:gd name="connsiteX2599" fmla="*/ 2318 h 2362"/>
                <a:gd name="connsiteY2599" fmla="*/ 2318 h 2362"/>
                <a:gd name="connsiteX2600" fmla="*/ 2318 h 2362"/>
                <a:gd name="connsiteY2600" fmla="*/ 2318 h 2362"/>
                <a:gd name="connsiteX2601" fmla="*/ 2318 h 2362"/>
                <a:gd name="connsiteY2601" fmla="*/ 2318 h 2362"/>
                <a:gd name="connsiteX2602" fmla="*/ 2318 h 2362"/>
                <a:gd name="connsiteY2602" fmla="*/ 2318 h 2362"/>
                <a:gd name="connsiteX2603" fmla="*/ 2318 h 2362"/>
                <a:gd name="connsiteY2603" fmla="*/ 2318 h 2362"/>
                <a:gd name="connsiteX2604" fmla="*/ 2318 h 2362"/>
                <a:gd name="connsiteY2604" fmla="*/ 2318 h 2362"/>
                <a:gd name="connsiteX2605" fmla="*/ 2318 h 2362"/>
                <a:gd name="connsiteY2605" fmla="*/ 2318 h 2362"/>
                <a:gd name="connsiteX2606" fmla="*/ 2318 h 2362"/>
                <a:gd name="connsiteY2606" fmla="*/ 2318 h 2362"/>
                <a:gd name="connsiteX2607" fmla="*/ 2318 h 2362"/>
                <a:gd name="connsiteY2607" fmla="*/ 2318 h 2362"/>
                <a:gd name="connsiteX2608" fmla="*/ 2318 h 2362"/>
                <a:gd name="connsiteY2608" fmla="*/ 2318 h 2362"/>
                <a:gd name="connsiteX2609" fmla="*/ 2318 h 2362"/>
                <a:gd name="connsiteY2609" fmla="*/ 2318 h 2362"/>
                <a:gd name="connsiteX2610" fmla="*/ 2318 h 2362"/>
                <a:gd name="connsiteY2610" fmla="*/ 2318 h 2362"/>
                <a:gd name="connsiteX2611" fmla="*/ 2318 h 2362"/>
                <a:gd name="connsiteY2611" fmla="*/ 2318 h 2362"/>
                <a:gd name="connsiteX2612" fmla="*/ 2318 h 2362"/>
                <a:gd name="connsiteY2612" fmla="*/ 2318 h 2362"/>
                <a:gd name="connsiteX2613" fmla="*/ 2318 h 2362"/>
                <a:gd name="connsiteY2613" fmla="*/ 2318 h 2362"/>
                <a:gd name="connsiteX2614" fmla="*/ 2318 h 2362"/>
                <a:gd name="connsiteY2614" fmla="*/ 2318 h 2362"/>
                <a:gd name="connsiteX2615" fmla="*/ 2318 h 2362"/>
                <a:gd name="connsiteY2615" fmla="*/ 2318 h 2362"/>
                <a:gd name="connsiteX2616" fmla="*/ 2318 h 2362"/>
                <a:gd name="connsiteY2616" fmla="*/ 2318 h 2362"/>
                <a:gd name="connsiteX2617" fmla="*/ 2318 h 2362"/>
                <a:gd name="connsiteY2617" fmla="*/ 2318 h 2362"/>
                <a:gd name="connsiteX2618" fmla="*/ 2318 h 2362"/>
                <a:gd name="connsiteY2618" fmla="*/ 2318 h 2362"/>
                <a:gd name="connsiteX2619" fmla="*/ 2318 h 2362"/>
                <a:gd name="connsiteY2619" fmla="*/ 2318 h 2362"/>
                <a:gd name="connsiteX2620" fmla="*/ 2318 h 2362"/>
                <a:gd name="connsiteY2620" fmla="*/ 2318 h 2362"/>
                <a:gd name="connsiteX2621" fmla="*/ 2318 h 2362"/>
                <a:gd name="connsiteY2621" fmla="*/ 2318 h 2362"/>
                <a:gd name="connsiteX2622" fmla="*/ 2318 h 2362"/>
                <a:gd name="connsiteY2622" fmla="*/ 2318 h 2362"/>
                <a:gd name="connsiteX2623" fmla="*/ 2318 h 2362"/>
                <a:gd name="connsiteY2623" fmla="*/ 2318 h 2362"/>
                <a:gd name="connsiteX2624" fmla="*/ 2318 h 2362"/>
                <a:gd name="connsiteY2624" fmla="*/ 2318 h 2362"/>
                <a:gd name="connsiteX2625" fmla="*/ 2318 h 2362"/>
                <a:gd name="connsiteY2625" fmla="*/ 2318 h 2362"/>
                <a:gd name="connsiteX2626" fmla="*/ 2318 h 2362"/>
                <a:gd name="connsiteY2626" fmla="*/ 2318 h 2362"/>
                <a:gd name="connsiteX2627" fmla="*/ 2318 h 2362"/>
                <a:gd name="connsiteY2627" fmla="*/ 2318 h 2362"/>
                <a:gd name="connsiteX2628" fmla="*/ 2318 h 2362"/>
                <a:gd name="connsiteY2628" fmla="*/ 2318 h 2362"/>
                <a:gd name="connsiteX2629" fmla="*/ 2318 h 2362"/>
                <a:gd name="connsiteY2629" fmla="*/ 2318 h 2362"/>
                <a:gd name="connsiteX2630" fmla="*/ 2318 h 2362"/>
                <a:gd name="connsiteY2630" fmla="*/ 2318 h 2362"/>
                <a:gd name="connsiteX2631" fmla="*/ 2318 h 2362"/>
                <a:gd name="connsiteY2631" fmla="*/ 2318 h 2362"/>
                <a:gd name="connsiteX2632" fmla="*/ 2318 h 2362"/>
                <a:gd name="connsiteY2632" fmla="*/ 2318 h 2362"/>
                <a:gd name="connsiteX2633" fmla="*/ 2318 h 2362"/>
                <a:gd name="connsiteY2633" fmla="*/ 2318 h 2362"/>
                <a:gd name="connsiteX2634" fmla="*/ 2318 h 2362"/>
                <a:gd name="connsiteY2634" fmla="*/ 2318 h 2362"/>
                <a:gd name="connsiteX2635" fmla="*/ 2318 h 2362"/>
                <a:gd name="connsiteY2635" fmla="*/ 2318 h 2362"/>
                <a:gd name="connsiteX2636" fmla="*/ 2318 h 2362"/>
                <a:gd name="connsiteY2636" fmla="*/ 2318 h 2362"/>
                <a:gd name="connsiteX2637" fmla="*/ 2318 h 2362"/>
                <a:gd name="connsiteY2637" fmla="*/ 2318 h 2362"/>
                <a:gd name="connsiteX2638" fmla="*/ 2318 h 2362"/>
                <a:gd name="connsiteY2638" fmla="*/ 2318 h 2362"/>
                <a:gd name="connsiteX2639" fmla="*/ 2318 h 2362"/>
                <a:gd name="connsiteY2639" fmla="*/ 2318 h 2362"/>
                <a:gd name="connsiteX2640" fmla="*/ 2318 h 2362"/>
                <a:gd name="connsiteY2640" fmla="*/ 2318 h 2362"/>
                <a:gd name="connsiteX2641" fmla="*/ 2318 h 2362"/>
                <a:gd name="connsiteY2641" fmla="*/ 2318 h 2362"/>
                <a:gd name="connsiteX2642" fmla="*/ 2318 h 2362"/>
                <a:gd name="connsiteY2642" fmla="*/ 2318 h 2362"/>
                <a:gd name="connsiteX2643" fmla="*/ 2318 h 2362"/>
                <a:gd name="connsiteY2643" fmla="*/ 2318 h 2362"/>
                <a:gd name="connsiteX2644" fmla="*/ 2318 h 2362"/>
                <a:gd name="connsiteY2644" fmla="*/ 2318 h 2362"/>
                <a:gd name="connsiteX2645" fmla="*/ 2318 h 2362"/>
                <a:gd name="connsiteY2645" fmla="*/ 2318 h 2362"/>
                <a:gd name="connsiteX2646" fmla="*/ 2318 h 2362"/>
                <a:gd name="connsiteY2646" fmla="*/ 2318 h 2362"/>
                <a:gd name="connsiteX2647" fmla="*/ 2318 h 2362"/>
                <a:gd name="connsiteY2647" fmla="*/ 2318 h 2362"/>
                <a:gd name="connsiteX2648" fmla="*/ 2318 h 2362"/>
                <a:gd name="connsiteY2648" fmla="*/ 2318 h 2362"/>
                <a:gd name="connsiteX2649" fmla="*/ 2318 h 2362"/>
                <a:gd name="connsiteY2649" fmla="*/ 2318 h 2362"/>
                <a:gd name="connsiteX2650" fmla="*/ 2318 h 2362"/>
                <a:gd name="connsiteY2650" fmla="*/ 2318 h 2362"/>
                <a:gd name="connsiteX2651" fmla="*/ 2318 h 2362"/>
                <a:gd name="connsiteY2651" fmla="*/ 2318 h 2362"/>
                <a:gd name="connsiteX2652" fmla="*/ 2318 h 2362"/>
                <a:gd name="connsiteY2652" fmla="*/ 2318 h 2362"/>
                <a:gd name="connsiteX2653" fmla="*/ 2318 h 2362"/>
                <a:gd name="connsiteY2653" fmla="*/ 2318 h 2362"/>
                <a:gd name="connsiteX2654" fmla="*/ 2318 h 2362"/>
                <a:gd name="connsiteY2654" fmla="*/ 2318 h 2362"/>
                <a:gd name="connsiteX2655" fmla="*/ 2318 h 2362"/>
                <a:gd name="connsiteY2655" fmla="*/ 2318 h 2362"/>
                <a:gd name="connsiteX2656" fmla="*/ 2318 h 2362"/>
                <a:gd name="connsiteY2656" fmla="*/ 2318 h 2362"/>
                <a:gd name="connsiteX2657" fmla="*/ 2318 h 2362"/>
                <a:gd name="connsiteY2657" fmla="*/ 2318 h 2362"/>
                <a:gd name="connsiteX2658" fmla="*/ 2318 h 2362"/>
                <a:gd name="connsiteY2658" fmla="*/ 2318 h 2362"/>
                <a:gd name="connsiteX2659" fmla="*/ 2318 h 2362"/>
                <a:gd name="connsiteY2659" fmla="*/ 2318 h 2362"/>
                <a:gd name="connsiteX2660" fmla="*/ 2318 h 2362"/>
                <a:gd name="connsiteY2660" fmla="*/ 2318 h 2362"/>
                <a:gd name="connsiteX2661" fmla="*/ 2318 h 2362"/>
                <a:gd name="connsiteY2661" fmla="*/ 2318 h 2362"/>
                <a:gd name="connsiteX2662" fmla="*/ 2318 h 2362"/>
                <a:gd name="connsiteY2662" fmla="*/ 2318 h 2362"/>
                <a:gd name="connsiteX2663" fmla="*/ 2318 h 2362"/>
                <a:gd name="connsiteY2663" fmla="*/ 2318 h 2362"/>
                <a:gd name="connsiteX2664" fmla="*/ 2318 h 2362"/>
                <a:gd name="connsiteY2664" fmla="*/ 2318 h 2362"/>
                <a:gd name="connsiteX2665" fmla="*/ 2318 h 2362"/>
                <a:gd name="connsiteY2665" fmla="*/ 2318 h 2362"/>
                <a:gd name="connsiteX2666" fmla="*/ 2318 h 2362"/>
                <a:gd name="connsiteY2666" fmla="*/ 2318 h 2362"/>
                <a:gd name="connsiteX2667" fmla="*/ 2318 h 2362"/>
                <a:gd name="connsiteY2667" fmla="*/ 2318 h 2362"/>
                <a:gd name="connsiteX2668" fmla="*/ 2318 h 2362"/>
                <a:gd name="connsiteY2668" fmla="*/ 2318 h 2362"/>
                <a:gd name="connsiteX2669" fmla="*/ 2318 h 2362"/>
                <a:gd name="connsiteY2669" fmla="*/ 2318 h 2362"/>
                <a:gd name="connsiteX2670" fmla="*/ 2318 h 2362"/>
                <a:gd name="connsiteY2670" fmla="*/ 2318 h 2362"/>
                <a:gd name="connsiteX2671" fmla="*/ 2318 h 2362"/>
                <a:gd name="connsiteY2671" fmla="*/ 2318 h 2362"/>
                <a:gd name="connsiteX2672" fmla="*/ 2318 h 2362"/>
                <a:gd name="connsiteY2672" fmla="*/ 2318 h 2362"/>
                <a:gd name="connsiteX2673" fmla="*/ 2318 h 2362"/>
                <a:gd name="connsiteY2673" fmla="*/ 2318 h 2362"/>
                <a:gd name="connsiteX2674" fmla="*/ 2318 h 2362"/>
                <a:gd name="connsiteY2674" fmla="*/ 2318 h 2362"/>
                <a:gd name="connsiteX2675" fmla="*/ 2318 h 2362"/>
                <a:gd name="connsiteY2675" fmla="*/ 2318 h 2362"/>
                <a:gd name="connsiteX2676" fmla="*/ 2318 h 2362"/>
                <a:gd name="connsiteY2676" fmla="*/ 2318 h 2362"/>
                <a:gd name="connsiteX2677" fmla="*/ 2318 h 2362"/>
                <a:gd name="connsiteY2677" fmla="*/ 2318 h 2362"/>
                <a:gd name="connsiteX2678" fmla="*/ 2318 h 2362"/>
                <a:gd name="connsiteY2678" fmla="*/ 2318 h 2362"/>
                <a:gd name="connsiteX2679" fmla="*/ 2318 h 2362"/>
                <a:gd name="connsiteY2679" fmla="*/ 2318 h 2362"/>
                <a:gd name="connsiteX2680" fmla="*/ 2318 h 2362"/>
                <a:gd name="connsiteY2680" fmla="*/ 2318 h 2362"/>
                <a:gd name="connsiteX2681" fmla="*/ 2318 h 2362"/>
                <a:gd name="connsiteY2681" fmla="*/ 2318 h 2362"/>
                <a:gd name="connsiteX2682" fmla="*/ 2318 h 2362"/>
                <a:gd name="connsiteY2682" fmla="*/ 2318 h 2362"/>
                <a:gd name="connsiteX2683" fmla="*/ 2318 h 2362"/>
                <a:gd name="connsiteY2683" fmla="*/ 2318 h 2362"/>
                <a:gd name="connsiteX2684" fmla="*/ 2318 h 2362"/>
                <a:gd name="connsiteY2684" fmla="*/ 2318 h 2362"/>
                <a:gd name="connsiteX2685" fmla="*/ 2318 h 2362"/>
                <a:gd name="connsiteY2685" fmla="*/ 2318 h 2362"/>
                <a:gd name="connsiteX2686" fmla="*/ 2318 h 2362"/>
                <a:gd name="connsiteY2686" fmla="*/ 2318 h 2362"/>
                <a:gd name="connsiteX2687" fmla="*/ 2318 h 2362"/>
                <a:gd name="connsiteY2687" fmla="*/ 2318 h 2362"/>
                <a:gd name="connsiteX2688" fmla="*/ 2318 h 2362"/>
                <a:gd name="connsiteY2688" fmla="*/ 2318 h 2362"/>
                <a:gd name="connsiteX2689" fmla="*/ 2318 h 2362"/>
                <a:gd name="connsiteY2689" fmla="*/ 2318 h 2362"/>
                <a:gd name="connsiteX2690" fmla="*/ 2318 h 2362"/>
                <a:gd name="connsiteY2690" fmla="*/ 2318 h 2362"/>
                <a:gd name="connsiteX2691" fmla="*/ 2318 h 2362"/>
                <a:gd name="connsiteY2691" fmla="*/ 2318 h 2362"/>
                <a:gd name="connsiteX2692" fmla="*/ 2318 h 2362"/>
                <a:gd name="connsiteY2692" fmla="*/ 2318 h 2362"/>
                <a:gd name="connsiteX2693" fmla="*/ 2318 h 2362"/>
                <a:gd name="connsiteY2693" fmla="*/ 2318 h 2362"/>
                <a:gd name="connsiteX2694" fmla="*/ 2318 h 2362"/>
                <a:gd name="connsiteY2694" fmla="*/ 2318 h 2362"/>
                <a:gd name="connsiteX2695" fmla="*/ 2318 h 2362"/>
                <a:gd name="connsiteY2695" fmla="*/ 2318 h 2362"/>
                <a:gd name="connsiteX2696" fmla="*/ 2318 h 2362"/>
                <a:gd name="connsiteY2696" fmla="*/ 2318 h 2362"/>
                <a:gd name="connsiteX2697" fmla="*/ 2318 h 2362"/>
                <a:gd name="connsiteY2697" fmla="*/ 2318 h 2362"/>
                <a:gd name="connsiteX2698" fmla="*/ 2318 h 2362"/>
                <a:gd name="connsiteY2698" fmla="*/ 2318 h 2362"/>
                <a:gd name="connsiteX2699" fmla="*/ 2318 h 2362"/>
                <a:gd name="connsiteY2699" fmla="*/ 2318 h 2362"/>
                <a:gd name="connsiteX2700" fmla="*/ 2318 h 2362"/>
                <a:gd name="connsiteY2700" fmla="*/ 2318 h 2362"/>
                <a:gd name="connsiteX2701" fmla="*/ 2318 h 2362"/>
                <a:gd name="connsiteY2701" fmla="*/ 2318 h 2362"/>
                <a:gd name="connsiteX2702" fmla="*/ 2318 h 2362"/>
                <a:gd name="connsiteY2702" fmla="*/ 2318 h 2362"/>
                <a:gd name="connsiteX2703" fmla="*/ 2318 h 2362"/>
                <a:gd name="connsiteY2703" fmla="*/ 2318 h 2362"/>
                <a:gd name="connsiteX2704" fmla="*/ 2318 h 2362"/>
                <a:gd name="connsiteY2704" fmla="*/ 2318 h 2362"/>
                <a:gd name="connsiteX2705" fmla="*/ 2318 h 2362"/>
                <a:gd name="connsiteY2705" fmla="*/ 2318 h 2362"/>
                <a:gd name="connsiteX2706" fmla="*/ 2318 h 2362"/>
                <a:gd name="connsiteY2706" fmla="*/ 2318 h 2362"/>
                <a:gd name="connsiteX2707" fmla="*/ 2318 h 2362"/>
                <a:gd name="connsiteY2707" fmla="*/ 2318 h 2362"/>
                <a:gd name="connsiteX2708" fmla="*/ 2318 h 2362"/>
                <a:gd name="connsiteY2708" fmla="*/ 2318 h 2362"/>
                <a:gd name="connsiteX2709" fmla="*/ 2318 h 2362"/>
                <a:gd name="connsiteY2709" fmla="*/ 2318 h 2362"/>
                <a:gd name="connsiteX2710" fmla="*/ 2318 h 2362"/>
                <a:gd name="connsiteY2710" fmla="*/ 2318 h 2362"/>
                <a:gd name="connsiteX2711" fmla="*/ 2318 h 2362"/>
                <a:gd name="connsiteY2711" fmla="*/ 2318 h 2362"/>
                <a:gd name="connsiteX2712" fmla="*/ 2318 h 2362"/>
                <a:gd name="connsiteY2712" fmla="*/ 2318 h 2362"/>
                <a:gd name="connsiteX2713" fmla="*/ 2318 h 2362"/>
                <a:gd name="connsiteY2713" fmla="*/ 2318 h 2362"/>
                <a:gd name="connsiteX2714" fmla="*/ 2318 h 2362"/>
                <a:gd name="connsiteY2714" fmla="*/ 2318 h 2362"/>
                <a:gd name="connsiteX2715" fmla="*/ 2318 h 2362"/>
                <a:gd name="connsiteY2715" fmla="*/ 2318 h 2362"/>
                <a:gd name="connsiteX2716" fmla="*/ 2318 h 2362"/>
                <a:gd name="connsiteY2716" fmla="*/ 2318 h 2362"/>
                <a:gd name="connsiteX2717" fmla="*/ 2318 h 2362"/>
                <a:gd name="connsiteY2717" fmla="*/ 2318 h 2362"/>
                <a:gd name="connsiteX2718" fmla="*/ 2318 h 2362"/>
                <a:gd name="connsiteY2718" fmla="*/ 2318 h 2362"/>
                <a:gd name="connsiteX2719" fmla="*/ 2318 h 2362"/>
                <a:gd name="connsiteY2719" fmla="*/ 2318 h 2362"/>
                <a:gd name="connsiteX2720" fmla="*/ 2318 h 2362"/>
                <a:gd name="connsiteY2720" fmla="*/ 2318 h 2362"/>
                <a:gd name="connsiteX2721" fmla="*/ 2318 h 2362"/>
                <a:gd name="connsiteY2721" fmla="*/ 2318 h 2362"/>
                <a:gd name="connsiteX2722" fmla="*/ 2318 h 2362"/>
                <a:gd name="connsiteY2722" fmla="*/ 2318 h 2362"/>
                <a:gd name="connsiteX2723" fmla="*/ 2318 h 2362"/>
                <a:gd name="connsiteY2723" fmla="*/ 2318 h 2362"/>
                <a:gd name="connsiteX2724" fmla="*/ 2318 h 2362"/>
                <a:gd name="connsiteY2724" fmla="*/ 2318 h 2362"/>
                <a:gd name="connsiteX2725" fmla="*/ 2318 h 2362"/>
                <a:gd name="connsiteY2725" fmla="*/ 2318 h 2362"/>
                <a:gd name="connsiteX2726" fmla="*/ 2318 h 2362"/>
                <a:gd name="connsiteY2726" fmla="*/ 2318 h 2362"/>
                <a:gd name="connsiteX2727" fmla="*/ 2318 h 2362"/>
                <a:gd name="connsiteY2727" fmla="*/ 2318 h 2362"/>
                <a:gd name="connsiteX2728" fmla="*/ 2318 h 2362"/>
                <a:gd name="connsiteY2728" fmla="*/ 2318 h 2362"/>
                <a:gd name="connsiteX2729" fmla="*/ 2318 h 2362"/>
                <a:gd name="connsiteY2729" fmla="*/ 2318 h 2362"/>
                <a:gd name="connsiteX2730" fmla="*/ 2318 h 2362"/>
                <a:gd name="connsiteY2730" fmla="*/ 2318 h 2362"/>
                <a:gd name="connsiteX2731" fmla="*/ 2318 h 2362"/>
                <a:gd name="connsiteY2731" fmla="*/ 2318 h 2362"/>
                <a:gd name="connsiteX2732" fmla="*/ 2318 h 2362"/>
                <a:gd name="connsiteY2732" fmla="*/ 2318 h 2362"/>
                <a:gd name="connsiteX2733" fmla="*/ 2318 h 2362"/>
                <a:gd name="connsiteY2733" fmla="*/ 2318 h 2362"/>
                <a:gd name="connsiteX2734" fmla="*/ 2318 h 2362"/>
                <a:gd name="connsiteY2734" fmla="*/ 2318 h 2362"/>
                <a:gd name="connsiteX2735" fmla="*/ 2318 h 2362"/>
                <a:gd name="connsiteY2735" fmla="*/ 2318 h 2362"/>
                <a:gd name="connsiteX2736" fmla="*/ 2318 h 2362"/>
                <a:gd name="connsiteY2736" fmla="*/ 2318 h 2362"/>
                <a:gd name="connsiteX2737" fmla="*/ 2318 h 2362"/>
                <a:gd name="connsiteY2737" fmla="*/ 2318 h 2362"/>
                <a:gd name="connsiteX2738" fmla="*/ 2318 h 2362"/>
                <a:gd name="connsiteY2738" fmla="*/ 2318 h 2362"/>
                <a:gd name="connsiteX2739" fmla="*/ 2318 h 2362"/>
                <a:gd name="connsiteY2739" fmla="*/ 2318 h 2362"/>
                <a:gd name="connsiteX2740" fmla="*/ 2318 h 2362"/>
                <a:gd name="connsiteY2740" fmla="*/ 2318 h 2362"/>
                <a:gd name="connsiteX2741" fmla="*/ 2318 h 2362"/>
                <a:gd name="connsiteY2741" fmla="*/ 2318 h 2362"/>
                <a:gd name="connsiteX2742" fmla="*/ 2318 h 2362"/>
                <a:gd name="connsiteY2742" fmla="*/ 2318 h 2362"/>
                <a:gd name="connsiteX2743" fmla="*/ 2318 h 2362"/>
                <a:gd name="connsiteY2743" fmla="*/ 2318 h 2362"/>
                <a:gd name="connsiteX2744" fmla="*/ 2318 h 2362"/>
                <a:gd name="connsiteY2744" fmla="*/ 2318 h 2362"/>
                <a:gd name="connsiteX2745" fmla="*/ 2318 h 2362"/>
                <a:gd name="connsiteY2745" fmla="*/ 2318 h 2362"/>
                <a:gd name="connsiteX2746" fmla="*/ 2318 h 2362"/>
                <a:gd name="connsiteY2746" fmla="*/ 2318 h 2362"/>
                <a:gd name="connsiteX2747" fmla="*/ 2318 h 2362"/>
                <a:gd name="connsiteY2747" fmla="*/ 2318 h 2362"/>
                <a:gd name="connsiteX2748" fmla="*/ 2318 h 2362"/>
                <a:gd name="connsiteY2748" fmla="*/ 2318 h 2362"/>
                <a:gd name="connsiteX2749" fmla="*/ 2318 h 2362"/>
                <a:gd name="connsiteY2749" fmla="*/ 2318 h 2362"/>
                <a:gd name="connsiteX2750" fmla="*/ 2318 h 2362"/>
                <a:gd name="connsiteY2750" fmla="*/ 2318 h 2362"/>
                <a:gd name="connsiteX2751" fmla="*/ 2318 h 2362"/>
                <a:gd name="connsiteY2751" fmla="*/ 2318 h 2362"/>
                <a:gd name="connsiteX2752" fmla="*/ 2318 h 2362"/>
                <a:gd name="connsiteY2752" fmla="*/ 2318 h 2362"/>
                <a:gd name="connsiteX2753" fmla="*/ 2318 h 2362"/>
                <a:gd name="connsiteY2753" fmla="*/ 2318 h 2362"/>
                <a:gd name="connsiteX2754" fmla="*/ 2318 h 2362"/>
                <a:gd name="connsiteY2754" fmla="*/ 2318 h 2362"/>
                <a:gd name="connsiteX2755" fmla="*/ 2318 h 2362"/>
                <a:gd name="connsiteY2755" fmla="*/ 2318 h 2362"/>
                <a:gd name="connsiteX2756" fmla="*/ 2318 h 2362"/>
                <a:gd name="connsiteY2756" fmla="*/ 2318 h 2362"/>
                <a:gd name="connsiteX2757" fmla="*/ 2318 h 2362"/>
                <a:gd name="connsiteY2757" fmla="*/ 2318 h 2362"/>
                <a:gd name="connsiteX2758" fmla="*/ 2318 h 2362"/>
                <a:gd name="connsiteY2758" fmla="*/ 2318 h 2362"/>
                <a:gd name="connsiteX2759" fmla="*/ 2318 h 2362"/>
                <a:gd name="connsiteY2759" fmla="*/ 2318 h 2362"/>
                <a:gd name="connsiteX2760" fmla="*/ 2318 h 2362"/>
                <a:gd name="connsiteY2760" fmla="*/ 2318 h 2362"/>
                <a:gd name="connsiteX2761" fmla="*/ 2318 h 2362"/>
                <a:gd name="connsiteY2761" fmla="*/ 2318 h 2362"/>
                <a:gd name="connsiteX2762" fmla="*/ 2318 h 2362"/>
                <a:gd name="connsiteY2762" fmla="*/ 2318 h 2362"/>
                <a:gd name="connsiteX2763" fmla="*/ 2318 h 2362"/>
                <a:gd name="connsiteY2763" fmla="*/ 2318 h 2362"/>
                <a:gd name="connsiteX2764" fmla="*/ 2318 h 2362"/>
                <a:gd name="connsiteY2764" fmla="*/ 2318 h 2362"/>
                <a:gd name="connsiteX2765" fmla="*/ 2318 h 2362"/>
                <a:gd name="connsiteY2765" fmla="*/ 2318 h 2362"/>
                <a:gd name="connsiteX2766" fmla="*/ 2318 h 2362"/>
                <a:gd name="connsiteY2766" fmla="*/ 2318 h 2362"/>
                <a:gd name="connsiteX2767" fmla="*/ 2318 h 2362"/>
                <a:gd name="connsiteY2767" fmla="*/ 2318 h 2362"/>
                <a:gd name="connsiteX2768" fmla="*/ 2318 h 2362"/>
                <a:gd name="connsiteY2768" fmla="*/ 2318 h 2362"/>
                <a:gd name="connsiteX2769" fmla="*/ 2318 h 2362"/>
                <a:gd name="connsiteY2769" fmla="*/ 2318 h 2362"/>
                <a:gd name="connsiteX2770" fmla="*/ 2318 h 2362"/>
                <a:gd name="connsiteY2770" fmla="*/ 2318 h 2362"/>
                <a:gd name="connsiteX2771" fmla="*/ 2318 h 2362"/>
                <a:gd name="connsiteY2771" fmla="*/ 2318 h 2362"/>
                <a:gd name="connsiteX2772" fmla="*/ 2318 h 2362"/>
                <a:gd name="connsiteY2772" fmla="*/ 2318 h 2362"/>
                <a:gd name="connsiteX2773" fmla="*/ 2318 h 2362"/>
                <a:gd name="connsiteY2773" fmla="*/ 2318 h 2362"/>
                <a:gd name="connsiteX2774" fmla="*/ 2318 h 2362"/>
                <a:gd name="connsiteY2774" fmla="*/ 2318 h 2362"/>
                <a:gd name="connsiteX2775" fmla="*/ 2318 h 2362"/>
                <a:gd name="connsiteY2775" fmla="*/ 2318 h 2362"/>
                <a:gd name="connsiteX2776" fmla="*/ 2318 h 2362"/>
                <a:gd name="connsiteY2776" fmla="*/ 2318 h 2362"/>
                <a:gd name="connsiteX2777" fmla="*/ 2318 h 2362"/>
                <a:gd name="connsiteY2777" fmla="*/ 2318 h 2362"/>
                <a:gd name="connsiteX2778" fmla="*/ 2318 h 2362"/>
                <a:gd name="connsiteY2778" fmla="*/ 2318 h 2362"/>
                <a:gd name="connsiteX2779" fmla="*/ 2318 h 2362"/>
                <a:gd name="connsiteY2779" fmla="*/ 2318 h 2362"/>
                <a:gd name="connsiteX2780" fmla="*/ 2318 h 2362"/>
                <a:gd name="connsiteY2780" fmla="*/ 2318 h 2362"/>
                <a:gd name="connsiteX2781" fmla="*/ 2318 h 2362"/>
                <a:gd name="connsiteY2781" fmla="*/ 2318 h 2362"/>
                <a:gd name="connsiteX2782" fmla="*/ 2318 h 2362"/>
                <a:gd name="connsiteY2782" fmla="*/ 2318 h 2362"/>
                <a:gd name="connsiteX2783" fmla="*/ 2318 h 2362"/>
                <a:gd name="connsiteY2783" fmla="*/ 2318 h 2362"/>
                <a:gd name="connsiteX2784" fmla="*/ 2318 h 2362"/>
                <a:gd name="connsiteY2784" fmla="*/ 2318 h 2362"/>
                <a:gd name="connsiteX2785" fmla="*/ 2318 h 2362"/>
                <a:gd name="connsiteY2785" fmla="*/ 2318 h 2362"/>
                <a:gd name="connsiteX2786" fmla="*/ 2318 h 2362"/>
                <a:gd name="connsiteY2786" fmla="*/ 2318 h 2362"/>
                <a:gd name="connsiteX2787" fmla="*/ 2318 h 2362"/>
                <a:gd name="connsiteY2787" fmla="*/ 2318 h 2362"/>
                <a:gd name="connsiteX2788" fmla="*/ 2318 h 2362"/>
                <a:gd name="connsiteY2788" fmla="*/ 2318 h 2362"/>
                <a:gd name="connsiteX2789" fmla="*/ 2318 h 2362"/>
                <a:gd name="connsiteY2789" fmla="*/ 2318 h 2362"/>
                <a:gd name="connsiteX2790" fmla="*/ 2318 h 2362"/>
                <a:gd name="connsiteY2790" fmla="*/ 2318 h 2362"/>
                <a:gd name="connsiteX2791" fmla="*/ 2318 h 2362"/>
                <a:gd name="connsiteY2791" fmla="*/ 2318 h 2362"/>
                <a:gd name="connsiteX2792" fmla="*/ 2318 h 2362"/>
                <a:gd name="connsiteY2792" fmla="*/ 2318 h 2362"/>
                <a:gd name="connsiteX2793" fmla="*/ 2318 h 2362"/>
                <a:gd name="connsiteY2793" fmla="*/ 2318 h 2362"/>
                <a:gd name="connsiteX2794" fmla="*/ 2318 h 2362"/>
                <a:gd name="connsiteY2794" fmla="*/ 2318 h 2362"/>
                <a:gd name="connsiteX2795" fmla="*/ 2318 h 2362"/>
                <a:gd name="connsiteY2795" fmla="*/ 2318 h 2362"/>
                <a:gd name="connsiteX2796" fmla="*/ 2318 h 2362"/>
                <a:gd name="connsiteY2796" fmla="*/ 2318 h 2362"/>
                <a:gd name="connsiteX2797" fmla="*/ 2318 h 2362"/>
                <a:gd name="connsiteY2797" fmla="*/ 2318 h 2362"/>
                <a:gd name="connsiteX2798" fmla="*/ 2318 h 2362"/>
                <a:gd name="connsiteY2798" fmla="*/ 2318 h 2362"/>
                <a:gd name="connsiteX2799" fmla="*/ 2318 h 2362"/>
                <a:gd name="connsiteY2799" fmla="*/ 2318 h 2362"/>
                <a:gd name="connsiteX2800" fmla="*/ 2318 h 2362"/>
                <a:gd name="connsiteY2800" fmla="*/ 2318 h 2362"/>
                <a:gd name="connsiteX2801" fmla="*/ 2318 h 2362"/>
                <a:gd name="connsiteY2801" fmla="*/ 2318 h 2362"/>
                <a:gd name="connsiteX2802" fmla="*/ 2318 h 2362"/>
                <a:gd name="connsiteY2802" fmla="*/ 2318 h 2362"/>
                <a:gd name="connsiteX2803" fmla="*/ 2318 h 2362"/>
                <a:gd name="connsiteY2803" fmla="*/ 2318 h 2362"/>
                <a:gd name="connsiteX2804" fmla="*/ 2318 h 2362"/>
                <a:gd name="connsiteY2804" fmla="*/ 2318 h 2362"/>
                <a:gd name="connsiteX2805" fmla="*/ 2318 h 2362"/>
                <a:gd name="connsiteY2805" fmla="*/ 2318 h 2362"/>
                <a:gd name="connsiteX2806" fmla="*/ 2318 h 2362"/>
                <a:gd name="connsiteY2806" fmla="*/ 2318 h 2362"/>
                <a:gd name="connsiteX2807" fmla="*/ 2318 h 2362"/>
                <a:gd name="connsiteY2807" fmla="*/ 2318 h 2362"/>
                <a:gd name="connsiteX2808" fmla="*/ 2318 h 2362"/>
                <a:gd name="connsiteY2808" fmla="*/ 2318 h 2362"/>
                <a:gd name="connsiteX2809" fmla="*/ 2318 h 2362"/>
                <a:gd name="connsiteY2809" fmla="*/ 2318 h 2362"/>
                <a:gd name="connsiteX2810" fmla="*/ 2318 h 2362"/>
                <a:gd name="connsiteY2810" fmla="*/ 2318 h 2362"/>
                <a:gd name="connsiteX2811" fmla="*/ 2318 h 2362"/>
                <a:gd name="connsiteY2811" fmla="*/ 2318 h 2362"/>
                <a:gd name="connsiteX2812" fmla="*/ 2318 h 2362"/>
                <a:gd name="connsiteY2812" fmla="*/ 2318 h 2362"/>
                <a:gd name="connsiteX2813" fmla="*/ 2318 h 2362"/>
                <a:gd name="connsiteY2813" fmla="*/ 2318 h 2362"/>
                <a:gd name="connsiteX2814" fmla="*/ 2318 h 2362"/>
                <a:gd name="connsiteY2814" fmla="*/ 2318 h 2362"/>
                <a:gd name="connsiteX2815" fmla="*/ 2318 h 2362"/>
                <a:gd name="connsiteY2815" fmla="*/ 2318 h 2362"/>
                <a:gd name="connsiteX2816" fmla="*/ 2318 h 2362"/>
                <a:gd name="connsiteY2816" fmla="*/ 2318 h 2362"/>
                <a:gd name="connsiteX2817" fmla="*/ 2318 h 2362"/>
                <a:gd name="connsiteY2817" fmla="*/ 2318 h 2362"/>
                <a:gd name="connsiteX2818" fmla="*/ 2318 h 2362"/>
                <a:gd name="connsiteY2818" fmla="*/ 2318 h 2362"/>
                <a:gd name="connsiteX2819" fmla="*/ 2318 h 2362"/>
                <a:gd name="connsiteY2819" fmla="*/ 2318 h 2362"/>
                <a:gd name="connsiteX2820" fmla="*/ 2318 h 2362"/>
                <a:gd name="connsiteY2820" fmla="*/ 2318 h 2362"/>
                <a:gd name="connsiteX2821" fmla="*/ 2318 h 2362"/>
                <a:gd name="connsiteY2821" fmla="*/ 2318 h 2362"/>
                <a:gd name="connsiteX2822" fmla="*/ 2318 h 2362"/>
                <a:gd name="connsiteY2822" fmla="*/ 2318 h 2362"/>
                <a:gd name="connsiteX2823" fmla="*/ 2318 h 2362"/>
                <a:gd name="connsiteY2823" fmla="*/ 2318 h 2362"/>
                <a:gd name="connsiteX2824" fmla="*/ 2318 h 2362"/>
                <a:gd name="connsiteY2824" fmla="*/ 2318 h 2362"/>
                <a:gd name="connsiteX2825" fmla="*/ 2318 h 2362"/>
                <a:gd name="connsiteY2825" fmla="*/ 2318 h 2362"/>
                <a:gd name="connsiteX2826" fmla="*/ 2318 h 2362"/>
                <a:gd name="connsiteY2826" fmla="*/ 2318 h 2362"/>
                <a:gd name="connsiteX2827" fmla="*/ 2318 h 2362"/>
                <a:gd name="connsiteY2827" fmla="*/ 2318 h 2362"/>
                <a:gd name="connsiteX2828" fmla="*/ 2318 h 2362"/>
                <a:gd name="connsiteY2828" fmla="*/ 2318 h 2362"/>
                <a:gd name="connsiteX2829" fmla="*/ 2318 h 2362"/>
                <a:gd name="connsiteY2829" fmla="*/ 2318 h 2362"/>
                <a:gd name="connsiteX2830" fmla="*/ 2318 h 2362"/>
                <a:gd name="connsiteY2830" fmla="*/ 2318 h 2362"/>
                <a:gd name="connsiteX2831" fmla="*/ 2318 h 2362"/>
                <a:gd name="connsiteY2831" fmla="*/ 2318 h 2362"/>
                <a:gd name="connsiteX2832" fmla="*/ 2318 h 2362"/>
                <a:gd name="connsiteY2832" fmla="*/ 2318 h 2362"/>
                <a:gd name="connsiteX2833" fmla="*/ 2318 h 2362"/>
                <a:gd name="connsiteY2833" fmla="*/ 2318 h 2362"/>
                <a:gd name="connsiteX2834" fmla="*/ 2318 h 2362"/>
                <a:gd name="connsiteY2834" fmla="*/ 2318 h 2362"/>
                <a:gd name="connsiteX2835" fmla="*/ 2318 h 2362"/>
                <a:gd name="connsiteY2835" fmla="*/ 2318 h 2362"/>
                <a:gd name="connsiteX2836" fmla="*/ 2318 h 2362"/>
                <a:gd name="connsiteY2836" fmla="*/ 2318 h 2362"/>
                <a:gd name="connsiteX2837" fmla="*/ 2318 h 2362"/>
                <a:gd name="connsiteY2837" fmla="*/ 2318 h 2362"/>
                <a:gd name="connsiteX2838" fmla="*/ 2318 h 2362"/>
                <a:gd name="connsiteY2838" fmla="*/ 2318 h 2362"/>
                <a:gd name="connsiteX2839" fmla="*/ 2318 h 2362"/>
                <a:gd name="connsiteY2839" fmla="*/ 2318 h 2362"/>
                <a:gd name="connsiteX2840" fmla="*/ 2318 h 2362"/>
                <a:gd name="connsiteY2840" fmla="*/ 2318 h 2362"/>
                <a:gd name="connsiteX2841" fmla="*/ 2318 h 2362"/>
                <a:gd name="connsiteY2841" fmla="*/ 2318 h 2362"/>
                <a:gd name="connsiteX2842" fmla="*/ 2318 h 2362"/>
                <a:gd name="connsiteY2842" fmla="*/ 2318 h 2362"/>
                <a:gd name="connsiteX2843" fmla="*/ 2318 h 2362"/>
                <a:gd name="connsiteY2843" fmla="*/ 2318 h 2362"/>
                <a:gd name="connsiteX2844" fmla="*/ 2318 h 2362"/>
                <a:gd name="connsiteY2844" fmla="*/ 2318 h 2362"/>
                <a:gd name="connsiteX2845" fmla="*/ 2318 h 2362"/>
                <a:gd name="connsiteY2845" fmla="*/ 2318 h 2362"/>
                <a:gd name="connsiteX2846" fmla="*/ 2318 h 2362"/>
                <a:gd name="connsiteY2846" fmla="*/ 2318 h 2362"/>
                <a:gd name="connsiteX2847" fmla="*/ 2318 h 2362"/>
                <a:gd name="connsiteY2847" fmla="*/ 2318 h 2362"/>
                <a:gd name="connsiteX2848" fmla="*/ 2318 h 2362"/>
                <a:gd name="connsiteY2848" fmla="*/ 2318 h 2362"/>
                <a:gd name="connsiteX2849" fmla="*/ 2318 h 2362"/>
                <a:gd name="connsiteY2849" fmla="*/ 2318 h 2362"/>
                <a:gd name="connsiteX2850" fmla="*/ 2318 h 2362"/>
                <a:gd name="connsiteY2850" fmla="*/ 2318 h 2362"/>
                <a:gd name="connsiteX2851" fmla="*/ 2318 h 2362"/>
                <a:gd name="connsiteY2851" fmla="*/ 2318 h 2362"/>
                <a:gd name="connsiteX2852" fmla="*/ 2318 h 2362"/>
                <a:gd name="connsiteY2852" fmla="*/ 2318 h 2362"/>
                <a:gd name="connsiteX2853" fmla="*/ 2318 h 2362"/>
                <a:gd name="connsiteY2853" fmla="*/ 2318 h 2362"/>
                <a:gd name="connsiteX2854" fmla="*/ 2318 h 2362"/>
                <a:gd name="connsiteY2854" fmla="*/ 2318 h 2362"/>
                <a:gd name="connsiteX2855" fmla="*/ 2318 h 2362"/>
                <a:gd name="connsiteY2855" fmla="*/ 2318 h 2362"/>
                <a:gd name="connsiteX2856" fmla="*/ 2318 h 2362"/>
                <a:gd name="connsiteY2856" fmla="*/ 2318 h 2362"/>
                <a:gd name="connsiteX2857" fmla="*/ 2318 h 2362"/>
                <a:gd name="connsiteY2857" fmla="*/ 2318 h 2362"/>
                <a:gd name="connsiteX2858" fmla="*/ 2318 h 2362"/>
                <a:gd name="connsiteY2858" fmla="*/ 2318 h 2362"/>
                <a:gd name="connsiteX2859" fmla="*/ 2318 h 2362"/>
                <a:gd name="connsiteY2859" fmla="*/ 2318 h 2362"/>
                <a:gd name="connsiteX2860" fmla="*/ 2318 h 2362"/>
                <a:gd name="connsiteY2860" fmla="*/ 2318 h 2362"/>
                <a:gd name="connsiteX2861" fmla="*/ 2318 h 2362"/>
                <a:gd name="connsiteY2861" fmla="*/ 2318 h 2362"/>
                <a:gd name="connsiteX2862" fmla="*/ 2318 h 2362"/>
                <a:gd name="connsiteY2862" fmla="*/ 2318 h 2362"/>
                <a:gd name="connsiteX2863" fmla="*/ 2318 h 2362"/>
                <a:gd name="connsiteY2863" fmla="*/ 2318 h 2362"/>
                <a:gd name="connsiteX2864" fmla="*/ 2318 h 2362"/>
                <a:gd name="connsiteY2864" fmla="*/ 2318 h 2362"/>
                <a:gd name="connsiteX2865" fmla="*/ 2318 h 2362"/>
                <a:gd name="connsiteY2865" fmla="*/ 2318 h 2362"/>
                <a:gd name="connsiteX2866" fmla="*/ 2318 h 2362"/>
                <a:gd name="connsiteY2866" fmla="*/ 2318 h 2362"/>
                <a:gd name="connsiteX2867" fmla="*/ 2318 h 2362"/>
                <a:gd name="connsiteY2867" fmla="*/ 2318 h 2362"/>
                <a:gd name="connsiteX2868" fmla="*/ 2318 h 2362"/>
                <a:gd name="connsiteY2868" fmla="*/ 2318 h 2362"/>
                <a:gd name="connsiteX2869" fmla="*/ 2318 h 2362"/>
                <a:gd name="connsiteY2869" fmla="*/ 2318 h 2362"/>
                <a:gd name="connsiteX2870" fmla="*/ 2318 h 2362"/>
                <a:gd name="connsiteY2870" fmla="*/ 2318 h 2362"/>
                <a:gd name="connsiteX2871" fmla="*/ 2318 h 2362"/>
                <a:gd name="connsiteY2871" fmla="*/ 2318 h 2362"/>
                <a:gd name="connsiteX2872" fmla="*/ 2318 h 2362"/>
                <a:gd name="connsiteY2872" fmla="*/ 2318 h 2362"/>
                <a:gd name="connsiteX2873" fmla="*/ 2318 h 2362"/>
                <a:gd name="connsiteY2873" fmla="*/ 2318 h 2362"/>
                <a:gd name="connsiteX2874" fmla="*/ 2318 h 2362"/>
                <a:gd name="connsiteY2874" fmla="*/ 2318 h 2362"/>
                <a:gd name="connsiteX2875" fmla="*/ 2318 h 2362"/>
                <a:gd name="connsiteY2875" fmla="*/ 2318 h 2362"/>
                <a:gd name="connsiteX2876" fmla="*/ 2318 h 2362"/>
                <a:gd name="connsiteY2876" fmla="*/ 2318 h 2362"/>
                <a:gd name="connsiteX2877" fmla="*/ 2318 h 2362"/>
                <a:gd name="connsiteY2877" fmla="*/ 2318 h 2362"/>
                <a:gd name="connsiteX2878" fmla="*/ 2318 h 2362"/>
                <a:gd name="connsiteY2878" fmla="*/ 2318 h 2362"/>
                <a:gd name="connsiteX2879" fmla="*/ 2318 h 2362"/>
                <a:gd name="connsiteY2879" fmla="*/ 2318 h 2362"/>
                <a:gd name="connsiteX2880" fmla="*/ 2318 h 2362"/>
                <a:gd name="connsiteY2880" fmla="*/ 2318 h 2362"/>
                <a:gd name="connsiteX2881" fmla="*/ 2318 h 2362"/>
                <a:gd name="connsiteY2881" fmla="*/ 2318 h 2362"/>
                <a:gd name="connsiteX2882" fmla="*/ 2318 h 2362"/>
                <a:gd name="connsiteY2882" fmla="*/ 2318 h 2362"/>
                <a:gd name="connsiteX2883" fmla="*/ 2318 h 2362"/>
                <a:gd name="connsiteY2883" fmla="*/ 2318 h 2362"/>
                <a:gd name="connsiteX2884" fmla="*/ 2318 h 2362"/>
                <a:gd name="connsiteY2884" fmla="*/ 2318 h 2362"/>
                <a:gd name="connsiteX2885" fmla="*/ 2318 h 2362"/>
                <a:gd name="connsiteY2885" fmla="*/ 2318 h 2362"/>
                <a:gd name="connsiteX2886" fmla="*/ 2318 h 2362"/>
                <a:gd name="connsiteY2886" fmla="*/ 2318 h 2362"/>
                <a:gd name="connsiteX2887" fmla="*/ 2318 h 2362"/>
                <a:gd name="connsiteY2887" fmla="*/ 2318 h 2362"/>
                <a:gd name="connsiteX2888" fmla="*/ 2318 h 2362"/>
                <a:gd name="connsiteY2888" fmla="*/ 2318 h 2362"/>
                <a:gd name="connsiteX2889" fmla="*/ 2318 h 2362"/>
                <a:gd name="connsiteY2889" fmla="*/ 2318 h 2362"/>
                <a:gd name="connsiteX2890" fmla="*/ 2318 h 2362"/>
                <a:gd name="connsiteY2890" fmla="*/ 2318 h 2362"/>
                <a:gd name="connsiteX2891" fmla="*/ 2318 h 2362"/>
                <a:gd name="connsiteY2891" fmla="*/ 2318 h 2362"/>
                <a:gd name="connsiteX2892" fmla="*/ 2318 h 2362"/>
                <a:gd name="connsiteY2892" fmla="*/ 2318 h 2362"/>
                <a:gd name="connsiteX2893" fmla="*/ 2318 h 2362"/>
                <a:gd name="connsiteY2893" fmla="*/ 2318 h 2362"/>
                <a:gd name="connsiteX2894" fmla="*/ 2318 h 2362"/>
                <a:gd name="connsiteY2894" fmla="*/ 2318 h 2362"/>
                <a:gd name="connsiteX2895" fmla="*/ 2318 h 2362"/>
                <a:gd name="connsiteY2895" fmla="*/ 2318 h 2362"/>
                <a:gd name="connsiteX2896" fmla="*/ 2318 h 2362"/>
                <a:gd name="connsiteY2896" fmla="*/ 2318 h 2362"/>
                <a:gd name="connsiteX2897" fmla="*/ 2318 h 2362"/>
                <a:gd name="connsiteY2897" fmla="*/ 2318 h 2362"/>
                <a:gd name="connsiteX2898" fmla="*/ 2318 h 2362"/>
                <a:gd name="connsiteY2898" fmla="*/ 2318 h 2362"/>
                <a:gd name="connsiteX2899" fmla="*/ 2318 h 2362"/>
                <a:gd name="connsiteY2899" fmla="*/ 2318 h 2362"/>
                <a:gd name="connsiteX2900" fmla="*/ 2318 h 2362"/>
                <a:gd name="connsiteY2900" fmla="*/ 2318 h 2362"/>
                <a:gd name="connsiteX2901" fmla="*/ 2318 h 2362"/>
                <a:gd name="connsiteY2901" fmla="*/ 2318 h 2362"/>
                <a:gd name="connsiteX2902" fmla="*/ 2318 h 2362"/>
                <a:gd name="connsiteY2902" fmla="*/ 2318 h 2362"/>
                <a:gd name="connsiteX2903" fmla="*/ 2318 h 2362"/>
                <a:gd name="connsiteY2903" fmla="*/ 2318 h 2362"/>
                <a:gd name="connsiteX2904" fmla="*/ 2318 h 2362"/>
                <a:gd name="connsiteY2904" fmla="*/ 2318 h 2362"/>
                <a:gd name="connsiteX2905" fmla="*/ 2318 h 2362"/>
                <a:gd name="connsiteY2905" fmla="*/ 2318 h 2362"/>
                <a:gd name="connsiteX2906" fmla="*/ 2318 h 2362"/>
                <a:gd name="connsiteY2906" fmla="*/ 2318 h 2362"/>
                <a:gd name="connsiteX2907" fmla="*/ 2318 h 2362"/>
                <a:gd name="connsiteY2907" fmla="*/ 2318 h 2362"/>
                <a:gd name="connsiteX2908" fmla="*/ 2318 h 2362"/>
                <a:gd name="connsiteY2908" fmla="*/ 2318 h 2362"/>
                <a:gd name="connsiteX2909" fmla="*/ 2318 h 2362"/>
                <a:gd name="connsiteY2909" fmla="*/ 2318 h 2362"/>
                <a:gd name="connsiteX2910" fmla="*/ 2318 h 2362"/>
                <a:gd name="connsiteY2910" fmla="*/ 2318 h 2362"/>
                <a:gd name="connsiteX2911" fmla="*/ 2318 h 2362"/>
                <a:gd name="connsiteY2911" fmla="*/ 2318 h 2362"/>
                <a:gd name="connsiteX2912" fmla="*/ 2318 h 2362"/>
                <a:gd name="connsiteY2912" fmla="*/ 2318 h 2362"/>
                <a:gd name="connsiteX2913" fmla="*/ 2318 h 2362"/>
                <a:gd name="connsiteY2913" fmla="*/ 2318 h 2362"/>
                <a:gd name="connsiteX2914" fmla="*/ 2318 h 2362"/>
                <a:gd name="connsiteY2914" fmla="*/ 2318 h 2362"/>
                <a:gd name="connsiteX2915" fmla="*/ 2318 h 2362"/>
                <a:gd name="connsiteY2915" fmla="*/ 2318 h 2362"/>
                <a:gd name="connsiteX2916" fmla="*/ 2318 h 2362"/>
                <a:gd name="connsiteY2916" fmla="*/ 2318 h 2362"/>
                <a:gd name="connsiteX2917" fmla="*/ 2318 h 2362"/>
                <a:gd name="connsiteY2917" fmla="*/ 2318 h 2362"/>
                <a:gd name="connsiteX2918" fmla="*/ 2318 h 2362"/>
                <a:gd name="connsiteY2918" fmla="*/ 2318 h 2362"/>
                <a:gd name="connsiteX2919" fmla="*/ 2318 h 2362"/>
                <a:gd name="connsiteY2919" fmla="*/ 2318 h 2362"/>
                <a:gd name="connsiteX2920" fmla="*/ 2318 h 2362"/>
                <a:gd name="connsiteY2920" fmla="*/ 2318 h 2362"/>
                <a:gd name="connsiteX2921" fmla="*/ 2318 h 2362"/>
                <a:gd name="connsiteY2921" fmla="*/ 2318 h 2362"/>
                <a:gd name="connsiteX2922" fmla="*/ 2318 h 2362"/>
                <a:gd name="connsiteY2922" fmla="*/ 2318 h 2362"/>
                <a:gd name="connsiteX2923" fmla="*/ 2318 h 2362"/>
                <a:gd name="connsiteY2923" fmla="*/ 2318 h 2362"/>
                <a:gd name="connsiteX2924" fmla="*/ 2318 h 2362"/>
                <a:gd name="connsiteY2924" fmla="*/ 2318 h 2362"/>
                <a:gd name="connsiteX2925" fmla="*/ 2318 h 2362"/>
                <a:gd name="connsiteY2925" fmla="*/ 2318 h 2362"/>
                <a:gd name="connsiteX2926" fmla="*/ 2318 h 2362"/>
                <a:gd name="connsiteY2926" fmla="*/ 2318 h 2362"/>
                <a:gd name="connsiteX2927" fmla="*/ 2318 h 2362"/>
                <a:gd name="connsiteY2927" fmla="*/ 2318 h 2362"/>
                <a:gd name="connsiteX2928" fmla="*/ 2318 h 2362"/>
                <a:gd name="connsiteY2928" fmla="*/ 2318 h 2362"/>
                <a:gd name="connsiteX2929" fmla="*/ 2318 h 2362"/>
                <a:gd name="connsiteY2929" fmla="*/ 2318 h 2362"/>
                <a:gd name="connsiteX2930" fmla="*/ 2318 h 2362"/>
                <a:gd name="connsiteY2930" fmla="*/ 2318 h 2362"/>
                <a:gd name="connsiteX2931" fmla="*/ 2318 h 2362"/>
                <a:gd name="connsiteY2931" fmla="*/ 2318 h 2362"/>
                <a:gd name="connsiteX2932" fmla="*/ 2318 h 2362"/>
                <a:gd name="connsiteY2932" fmla="*/ 2318 h 2362"/>
                <a:gd name="connsiteX2933" fmla="*/ 2318 h 2362"/>
                <a:gd name="connsiteY2933" fmla="*/ 2318 h 2362"/>
                <a:gd name="connsiteX2934" fmla="*/ 2318 h 2362"/>
                <a:gd name="connsiteY2934" fmla="*/ 2318 h 2362"/>
                <a:gd name="connsiteX2935" fmla="*/ 2318 h 2362"/>
                <a:gd name="connsiteY2935" fmla="*/ 2318 h 2362"/>
                <a:gd name="connsiteX2936" fmla="*/ 2318 h 2362"/>
                <a:gd name="connsiteY2936" fmla="*/ 2318 h 2362"/>
                <a:gd name="connsiteX2937" fmla="*/ 2318 h 2362"/>
                <a:gd name="connsiteY2937" fmla="*/ 2318 h 2362"/>
                <a:gd name="connsiteX2938" fmla="*/ 2318 h 2362"/>
                <a:gd name="connsiteY2938" fmla="*/ 2318 h 2362"/>
                <a:gd name="connsiteX2939" fmla="*/ 2318 h 2362"/>
                <a:gd name="connsiteY2939" fmla="*/ 2318 h 2362"/>
                <a:gd name="connsiteX2940" fmla="*/ 2318 h 2362"/>
                <a:gd name="connsiteY2940" fmla="*/ 2318 h 2362"/>
                <a:gd name="connsiteX2941" fmla="*/ 2318 h 2362"/>
                <a:gd name="connsiteY2941" fmla="*/ 2318 h 2362"/>
                <a:gd name="connsiteX2942" fmla="*/ 2318 h 2362"/>
                <a:gd name="connsiteY2942" fmla="*/ 2318 h 2362"/>
                <a:gd name="connsiteX2943" fmla="*/ 2318 h 2362"/>
                <a:gd name="connsiteY2943" fmla="*/ 2318 h 2362"/>
                <a:gd name="connsiteX2944" fmla="*/ 2318 h 2362"/>
                <a:gd name="connsiteY2944" fmla="*/ 2318 h 2362"/>
                <a:gd name="connsiteX2945" fmla="*/ 2318 h 2362"/>
                <a:gd name="connsiteY2945" fmla="*/ 2318 h 2362"/>
                <a:gd name="connsiteX2946" fmla="*/ 2318 h 2362"/>
                <a:gd name="connsiteY2946" fmla="*/ 2318 h 2362"/>
                <a:gd name="connsiteX2947" fmla="*/ 2318 h 2362"/>
                <a:gd name="connsiteY2947" fmla="*/ 2318 h 2362"/>
                <a:gd name="connsiteX2948" fmla="*/ 2318 h 2362"/>
                <a:gd name="connsiteY2948" fmla="*/ 2318 h 2362"/>
                <a:gd name="connsiteX2949" fmla="*/ 2318 h 2362"/>
                <a:gd name="connsiteY2949" fmla="*/ 2318 h 2362"/>
                <a:gd name="connsiteX2950" fmla="*/ 2318 h 2362"/>
                <a:gd name="connsiteY2950" fmla="*/ 2318 h 2362"/>
                <a:gd name="connsiteX2951" fmla="*/ 2318 h 2362"/>
                <a:gd name="connsiteY2951" fmla="*/ 2318 h 2362"/>
                <a:gd name="connsiteX2952" fmla="*/ 2318 h 2362"/>
                <a:gd name="connsiteY2952" fmla="*/ 2318 h 2362"/>
                <a:gd name="connsiteX2953" fmla="*/ 2318 h 2362"/>
                <a:gd name="connsiteY2953" fmla="*/ 2318 h 2362"/>
                <a:gd name="connsiteX2954" fmla="*/ 2318 h 2362"/>
                <a:gd name="connsiteY2954" fmla="*/ 2318 h 2362"/>
                <a:gd name="connsiteX2955" fmla="*/ 2318 h 2362"/>
                <a:gd name="connsiteY2955" fmla="*/ 2318 h 2362"/>
                <a:gd name="connsiteX2956" fmla="*/ 2318 h 2362"/>
                <a:gd name="connsiteY2956" fmla="*/ 2318 h 2362"/>
                <a:gd name="connsiteX2957" fmla="*/ 2318 h 2362"/>
                <a:gd name="connsiteY2957" fmla="*/ 2318 h 2362"/>
                <a:gd name="connsiteX2958" fmla="*/ 2318 h 2362"/>
                <a:gd name="connsiteY2958" fmla="*/ 2318 h 2362"/>
                <a:gd name="connsiteX2959" fmla="*/ 2318 h 2362"/>
                <a:gd name="connsiteY2959" fmla="*/ 2318 h 2362"/>
                <a:gd name="connsiteX2960" fmla="*/ 2318 h 2362"/>
                <a:gd name="connsiteY2960" fmla="*/ 2318 h 2362"/>
                <a:gd name="connsiteX2961" fmla="*/ 2318 h 2362"/>
                <a:gd name="connsiteY2961" fmla="*/ 2318 h 2362"/>
                <a:gd name="connsiteX2962" fmla="*/ 2318 h 2362"/>
                <a:gd name="connsiteY2962" fmla="*/ 2318 h 2362"/>
                <a:gd name="connsiteX2963" fmla="*/ 2318 h 2362"/>
                <a:gd name="connsiteY2963" fmla="*/ 2318 h 2362"/>
                <a:gd name="connsiteX2964" fmla="*/ 2318 h 2362"/>
                <a:gd name="connsiteY2964" fmla="*/ 2318 h 2362"/>
                <a:gd name="connsiteX2965" fmla="*/ 2318 h 2362"/>
                <a:gd name="connsiteY2965" fmla="*/ 2318 h 2362"/>
                <a:gd name="connsiteX2966" fmla="*/ 2318 h 2362"/>
                <a:gd name="connsiteY2966" fmla="*/ 2318 h 2362"/>
                <a:gd name="connsiteX2967" fmla="*/ 2318 h 2362"/>
                <a:gd name="connsiteY2967" fmla="*/ 2318 h 2362"/>
                <a:gd name="connsiteX2968" fmla="*/ 2318 h 2362"/>
                <a:gd name="connsiteY2968" fmla="*/ 2318 h 2362"/>
                <a:gd name="connsiteX2969" fmla="*/ 2318 h 2362"/>
                <a:gd name="connsiteY2969" fmla="*/ 2318 h 2362"/>
                <a:gd name="connsiteX2970" fmla="*/ 2318 h 2362"/>
                <a:gd name="connsiteY2970" fmla="*/ 2318 h 2362"/>
                <a:gd name="connsiteX2971" fmla="*/ 2318 h 2362"/>
                <a:gd name="connsiteY2971" fmla="*/ 2318 h 2362"/>
                <a:gd name="connsiteX2972" fmla="*/ 2318 h 2362"/>
                <a:gd name="connsiteY2972" fmla="*/ 2318 h 2362"/>
                <a:gd name="connsiteX2973" fmla="*/ 2318 h 2362"/>
                <a:gd name="connsiteY2973" fmla="*/ 2318 h 2362"/>
                <a:gd name="connsiteX2974" fmla="*/ 2318 h 2362"/>
                <a:gd name="connsiteY2974" fmla="*/ 2318 h 2362"/>
                <a:gd name="connsiteX2975" fmla="*/ 2318 h 2362"/>
                <a:gd name="connsiteY2975" fmla="*/ 2318 h 2362"/>
                <a:gd name="connsiteX2976" fmla="*/ 2318 h 2362"/>
                <a:gd name="connsiteY2976" fmla="*/ 2318 h 2362"/>
                <a:gd name="connsiteX2977" fmla="*/ 2318 h 2362"/>
                <a:gd name="connsiteY2977" fmla="*/ 2318 h 2362"/>
                <a:gd name="connsiteX2978" fmla="*/ 2318 h 2362"/>
                <a:gd name="connsiteY2978" fmla="*/ 2318 h 2362"/>
                <a:gd name="connsiteX2979" fmla="*/ 2318 h 2362"/>
                <a:gd name="connsiteY2979" fmla="*/ 2318 h 2362"/>
                <a:gd name="connsiteX2980" fmla="*/ 2318 h 2362"/>
                <a:gd name="connsiteY2980" fmla="*/ 2318 h 2362"/>
                <a:gd name="connsiteX2981" fmla="*/ 2318 h 2362"/>
                <a:gd name="connsiteY2981" fmla="*/ 2318 h 2362"/>
                <a:gd name="connsiteX2982" fmla="*/ 2318 h 2362"/>
                <a:gd name="connsiteY2982" fmla="*/ 2318 h 2362"/>
                <a:gd name="connsiteX2983" fmla="*/ 2318 h 2362"/>
                <a:gd name="connsiteY2983" fmla="*/ 2318 h 2362"/>
                <a:gd name="connsiteX2984" fmla="*/ 2318 h 2362"/>
                <a:gd name="connsiteY2984" fmla="*/ 2318 h 2362"/>
                <a:gd name="connsiteX2985" fmla="*/ 2318 h 2362"/>
                <a:gd name="connsiteY2985" fmla="*/ 2318 h 2362"/>
                <a:gd name="connsiteX2986" fmla="*/ 2318 h 2362"/>
                <a:gd name="connsiteY2986" fmla="*/ 2318 h 2362"/>
                <a:gd name="connsiteX2987" fmla="*/ 2318 h 2362"/>
                <a:gd name="connsiteY2987" fmla="*/ 2318 h 2362"/>
                <a:gd name="connsiteX2988" fmla="*/ 2318 h 2362"/>
                <a:gd name="connsiteY2988" fmla="*/ 2318 h 2362"/>
                <a:gd name="connsiteX2989" fmla="*/ 2318 h 2362"/>
                <a:gd name="connsiteY2989" fmla="*/ 2318 h 2362"/>
                <a:gd name="connsiteX2990" fmla="*/ 2318 h 2362"/>
                <a:gd name="connsiteY2990" fmla="*/ 2318 h 2362"/>
                <a:gd name="connsiteX2991" fmla="*/ 2318 h 2362"/>
                <a:gd name="connsiteY2991" fmla="*/ 2318 h 2362"/>
                <a:gd name="connsiteX2992" fmla="*/ 2318 h 2362"/>
                <a:gd name="connsiteY2992" fmla="*/ 2318 h 2362"/>
                <a:gd name="connsiteX2993" fmla="*/ 2318 h 2362"/>
                <a:gd name="connsiteY2993" fmla="*/ 2318 h 2362"/>
                <a:gd name="connsiteX2994" fmla="*/ 2318 h 2362"/>
                <a:gd name="connsiteY2994" fmla="*/ 2318 h 2362"/>
                <a:gd name="connsiteX2995" fmla="*/ 2318 h 2362"/>
                <a:gd name="connsiteY2995" fmla="*/ 2318 h 2362"/>
                <a:gd name="connsiteX2996" fmla="*/ 2318 h 2362"/>
                <a:gd name="connsiteY2996" fmla="*/ 2318 h 2362"/>
                <a:gd name="connsiteX2997" fmla="*/ 2318 h 2362"/>
                <a:gd name="connsiteY2997" fmla="*/ 2318 h 2362"/>
                <a:gd name="connsiteX2998" fmla="*/ 2318 h 2362"/>
                <a:gd name="connsiteY2998" fmla="*/ 2318 h 2362"/>
                <a:gd name="connsiteX2999" fmla="*/ 2318 h 2362"/>
                <a:gd name="connsiteY2999" fmla="*/ 2318 h 2362"/>
                <a:gd name="connsiteX3000" fmla="*/ 2318 h 2362"/>
                <a:gd name="connsiteY3000" fmla="*/ 2318 h 2362"/>
                <a:gd name="connsiteX3001" fmla="*/ 2318 h 2362"/>
                <a:gd name="connsiteY3001" fmla="*/ 2318 h 2362"/>
                <a:gd name="connsiteX3002" fmla="*/ 2318 h 2362"/>
                <a:gd name="connsiteY3002" fmla="*/ 2318 h 2362"/>
                <a:gd name="connsiteX3003" fmla="*/ 2318 h 2362"/>
                <a:gd name="connsiteY3003" fmla="*/ 2318 h 2362"/>
                <a:gd name="connsiteX3004" fmla="*/ 2318 h 2362"/>
                <a:gd name="connsiteY3004" fmla="*/ 2318 h 2362"/>
                <a:gd name="connsiteX3005" fmla="*/ 2318 h 2362"/>
                <a:gd name="connsiteY3005" fmla="*/ 2318 h 2362"/>
                <a:gd name="connsiteX3006" fmla="*/ 2318 h 2362"/>
                <a:gd name="connsiteY3006" fmla="*/ 2318 h 2362"/>
                <a:gd name="connsiteX3007" fmla="*/ 2318 h 2362"/>
                <a:gd name="connsiteY3007" fmla="*/ 2318 h 2362"/>
                <a:gd name="connsiteX3008" fmla="*/ 2318 h 2362"/>
                <a:gd name="connsiteY3008" fmla="*/ 2318 h 2362"/>
                <a:gd name="connsiteX3009" fmla="*/ 2318 h 2362"/>
                <a:gd name="connsiteY3009" fmla="*/ 2318 h 2362"/>
                <a:gd name="connsiteX3010" fmla="*/ 2318 h 2362"/>
                <a:gd name="connsiteY3010" fmla="*/ 2318 h 2362"/>
                <a:gd name="connsiteX3011" fmla="*/ 2318 h 2362"/>
                <a:gd name="connsiteY3011" fmla="*/ 2318 h 2362"/>
                <a:gd name="connsiteX3012" fmla="*/ 2318 h 2362"/>
                <a:gd name="connsiteY3012" fmla="*/ 2318 h 2362"/>
                <a:gd name="connsiteX3013" fmla="*/ 2318 h 2362"/>
                <a:gd name="connsiteY3013" fmla="*/ 2318 h 2362"/>
                <a:gd name="connsiteX3014" fmla="*/ 2318 h 2362"/>
                <a:gd name="connsiteY3014" fmla="*/ 2318 h 2362"/>
                <a:gd name="connsiteX3015" fmla="*/ 2318 h 2362"/>
                <a:gd name="connsiteY3015" fmla="*/ 2318 h 2362"/>
                <a:gd name="connsiteX3016" fmla="*/ 2318 h 2362"/>
                <a:gd name="connsiteY3016" fmla="*/ 2318 h 2362"/>
                <a:gd name="connsiteX3017" fmla="*/ 2318 h 2362"/>
                <a:gd name="connsiteY3017" fmla="*/ 2318 h 2362"/>
                <a:gd name="connsiteX3018" fmla="*/ 2318 h 2362"/>
                <a:gd name="connsiteY3018" fmla="*/ 2318 h 2362"/>
                <a:gd name="connsiteX3019" fmla="*/ 2318 h 2362"/>
                <a:gd name="connsiteY3019" fmla="*/ 2318 h 2362"/>
                <a:gd name="connsiteX3020" fmla="*/ 2318 h 2362"/>
                <a:gd name="connsiteY3020" fmla="*/ 2318 h 2362"/>
                <a:gd name="connsiteX3021" fmla="*/ 2318 h 2362"/>
                <a:gd name="connsiteY3021" fmla="*/ 2318 h 2362"/>
                <a:gd name="connsiteX3022" fmla="*/ 2318 h 2362"/>
                <a:gd name="connsiteY3022" fmla="*/ 2318 h 2362"/>
                <a:gd name="connsiteX3023" fmla="*/ 2318 h 2362"/>
                <a:gd name="connsiteY3023" fmla="*/ 2318 h 2362"/>
                <a:gd name="connsiteX3024" fmla="*/ 2318 h 2362"/>
                <a:gd name="connsiteY3024" fmla="*/ 2318 h 2362"/>
                <a:gd name="connsiteX3025" fmla="*/ 2318 h 2362"/>
                <a:gd name="connsiteY3025" fmla="*/ 2318 h 2362"/>
                <a:gd name="connsiteX3026" fmla="*/ 2318 h 2362"/>
                <a:gd name="connsiteY3026" fmla="*/ 2318 h 2362"/>
                <a:gd name="connsiteX3027" fmla="*/ 2318 h 2362"/>
                <a:gd name="connsiteY3027" fmla="*/ 2318 h 2362"/>
                <a:gd name="connsiteX3028" fmla="*/ 2318 h 2362"/>
                <a:gd name="connsiteY3028" fmla="*/ 2318 h 2362"/>
                <a:gd name="connsiteX3029" fmla="*/ 2318 h 2362"/>
                <a:gd name="connsiteY3029" fmla="*/ 2318 h 2362"/>
                <a:gd name="connsiteX3030" fmla="*/ 2318 h 2362"/>
                <a:gd name="connsiteY3030" fmla="*/ 2318 h 2362"/>
                <a:gd name="connsiteX3031" fmla="*/ 2318 h 2362"/>
                <a:gd name="connsiteY3031" fmla="*/ 2318 h 2362"/>
                <a:gd name="connsiteX3032" fmla="*/ 2318 h 2362"/>
                <a:gd name="connsiteY3032" fmla="*/ 2318 h 2362"/>
                <a:gd name="connsiteX3033" fmla="*/ 2318 h 2362"/>
                <a:gd name="connsiteY3033" fmla="*/ 2318 h 2362"/>
                <a:gd name="connsiteX3034" fmla="*/ 2318 h 2362"/>
                <a:gd name="connsiteY3034" fmla="*/ 2318 h 2362"/>
                <a:gd name="connsiteX3035" fmla="*/ 2318 h 2362"/>
                <a:gd name="connsiteY3035" fmla="*/ 2318 h 2362"/>
                <a:gd name="connsiteX3036" fmla="*/ 2318 h 2362"/>
                <a:gd name="connsiteY3036" fmla="*/ 2318 h 2362"/>
                <a:gd name="connsiteX3037" fmla="*/ 2318 h 2362"/>
                <a:gd name="connsiteY3037" fmla="*/ 2318 h 2362"/>
                <a:gd name="connsiteX3038" fmla="*/ 2318 h 2362"/>
                <a:gd name="connsiteY3038" fmla="*/ 2318 h 2362"/>
                <a:gd name="connsiteX3039" fmla="*/ 2318 h 2362"/>
                <a:gd name="connsiteY3039" fmla="*/ 2318 h 2362"/>
                <a:gd name="connsiteX3040" fmla="*/ 2318 h 2362"/>
                <a:gd name="connsiteY3040" fmla="*/ 2318 h 2362"/>
                <a:gd name="connsiteX3041" fmla="*/ 2318 h 2362"/>
                <a:gd name="connsiteY3041" fmla="*/ 2318 h 2362"/>
                <a:gd name="connsiteX3042" fmla="*/ 2318 h 2362"/>
                <a:gd name="connsiteY3042" fmla="*/ 2318 h 2362"/>
                <a:gd name="connsiteX3043" fmla="*/ 2318 h 2362"/>
                <a:gd name="connsiteY3043" fmla="*/ 2318 h 2362"/>
                <a:gd name="connsiteX3044" fmla="*/ 2318 h 2362"/>
                <a:gd name="connsiteY3044" fmla="*/ 2318 h 2362"/>
                <a:gd name="connsiteX3045" fmla="*/ 2318 h 2362"/>
                <a:gd name="connsiteY3045" fmla="*/ 2318 h 2362"/>
                <a:gd name="connsiteX3046" fmla="*/ 2318 h 2362"/>
                <a:gd name="connsiteY3046" fmla="*/ 2318 h 2362"/>
                <a:gd name="connsiteX3047" fmla="*/ 2318 h 2362"/>
                <a:gd name="connsiteY3047" fmla="*/ 2318 h 2362"/>
                <a:gd name="connsiteX3048" fmla="*/ 2318 h 2362"/>
                <a:gd name="connsiteY3048" fmla="*/ 2318 h 2362"/>
                <a:gd name="connsiteX3049" fmla="*/ 2318 h 2362"/>
                <a:gd name="connsiteY3049" fmla="*/ 2318 h 2362"/>
                <a:gd name="connsiteX3050" fmla="*/ 2318 h 2362"/>
                <a:gd name="connsiteY3050" fmla="*/ 2318 h 2362"/>
                <a:gd name="connsiteX3051" fmla="*/ 2318 h 2362"/>
                <a:gd name="connsiteY3051" fmla="*/ 2318 h 2362"/>
                <a:gd name="connsiteX3052" fmla="*/ 2318 h 2362"/>
                <a:gd name="connsiteY3052" fmla="*/ 2318 h 2362"/>
                <a:gd name="connsiteX3053" fmla="*/ 2318 h 2362"/>
                <a:gd name="connsiteY3053" fmla="*/ 2318 h 2362"/>
                <a:gd name="connsiteX3054" fmla="*/ 2318 h 2362"/>
                <a:gd name="connsiteY3054" fmla="*/ 2318 h 2362"/>
                <a:gd name="connsiteX3055" fmla="*/ 2318 h 2362"/>
                <a:gd name="connsiteY3055" fmla="*/ 2318 h 2362"/>
                <a:gd name="connsiteX3056" fmla="*/ 2318 h 2362"/>
                <a:gd name="connsiteY3056" fmla="*/ 2318 h 2362"/>
                <a:gd name="connsiteX3057" fmla="*/ 2318 h 2362"/>
                <a:gd name="connsiteY3057" fmla="*/ 2318 h 2362"/>
                <a:gd name="connsiteX3058" fmla="*/ 2318 h 2362"/>
                <a:gd name="connsiteY3058" fmla="*/ 2318 h 2362"/>
                <a:gd name="connsiteX3059" fmla="*/ 2318 h 2362"/>
                <a:gd name="connsiteY3059" fmla="*/ 2318 h 2362"/>
                <a:gd name="connsiteX3060" fmla="*/ 2318 h 2362"/>
                <a:gd name="connsiteY3060" fmla="*/ 2318 h 2362"/>
                <a:gd name="connsiteX3061" fmla="*/ 2318 h 2362"/>
                <a:gd name="connsiteY3061" fmla="*/ 2318 h 2362"/>
                <a:gd name="connsiteX3062" fmla="*/ 2318 h 2362"/>
                <a:gd name="connsiteY3062" fmla="*/ 2318 h 2362"/>
                <a:gd name="connsiteX3063" fmla="*/ 2318 h 2362"/>
                <a:gd name="connsiteY3063" fmla="*/ 2318 h 2362"/>
                <a:gd name="connsiteX3064" fmla="*/ 2318 h 2362"/>
                <a:gd name="connsiteY3064" fmla="*/ 2318 h 2362"/>
                <a:gd name="connsiteX3065" fmla="*/ 2318 h 2362"/>
                <a:gd name="connsiteY3065" fmla="*/ 2318 h 2362"/>
                <a:gd name="connsiteX3066" fmla="*/ 2318 h 2362"/>
                <a:gd name="connsiteY3066" fmla="*/ 2318 h 2362"/>
                <a:gd name="connsiteX3067" fmla="*/ 2318 h 2362"/>
                <a:gd name="connsiteY3067" fmla="*/ 2318 h 2362"/>
                <a:gd name="connsiteX3068" fmla="*/ 2318 h 2362"/>
                <a:gd name="connsiteY3068" fmla="*/ 2318 h 2362"/>
                <a:gd name="connsiteX3069" fmla="*/ 2318 h 2362"/>
                <a:gd name="connsiteY3069" fmla="*/ 2318 h 2362"/>
                <a:gd name="connsiteX3070" fmla="*/ 2318 h 2362"/>
                <a:gd name="connsiteY3070" fmla="*/ 2318 h 2362"/>
                <a:gd name="connsiteX3071" fmla="*/ 2318 h 2362"/>
                <a:gd name="connsiteY3071" fmla="*/ 2318 h 2362"/>
                <a:gd name="connsiteX3072" fmla="*/ 2318 h 2362"/>
                <a:gd name="connsiteY3072" fmla="*/ 2318 h 2362"/>
                <a:gd name="connsiteX3073" fmla="*/ 2318 h 2362"/>
                <a:gd name="connsiteY3073" fmla="*/ 2318 h 2362"/>
                <a:gd name="connsiteX3074" fmla="*/ 2318 h 2362"/>
                <a:gd name="connsiteY3074" fmla="*/ 2318 h 2362"/>
                <a:gd name="connsiteX3075" fmla="*/ 2318 h 2362"/>
                <a:gd name="connsiteY3075" fmla="*/ 2318 h 2362"/>
                <a:gd name="connsiteX3076" fmla="*/ 2318 h 2362"/>
                <a:gd name="connsiteY3076" fmla="*/ 2318 h 2362"/>
                <a:gd name="connsiteX3077" fmla="*/ 2318 h 2362"/>
                <a:gd name="connsiteY3077" fmla="*/ 2318 h 2362"/>
                <a:gd name="connsiteX3078" fmla="*/ 2318 h 2362"/>
                <a:gd name="connsiteY3078" fmla="*/ 2318 h 2362"/>
                <a:gd name="connsiteX3079" fmla="*/ 2318 h 2362"/>
                <a:gd name="connsiteY3079" fmla="*/ 2318 h 2362"/>
                <a:gd name="connsiteX3080" fmla="*/ 2318 h 2362"/>
                <a:gd name="connsiteY3080" fmla="*/ 2318 h 2362"/>
                <a:gd name="connsiteX3081" fmla="*/ 2318 h 2362"/>
                <a:gd name="connsiteY3081" fmla="*/ 2318 h 2362"/>
                <a:gd name="connsiteX3082" fmla="*/ 2318 h 2362"/>
                <a:gd name="connsiteY3082" fmla="*/ 2318 h 2362"/>
                <a:gd name="connsiteX3083" fmla="*/ 2318 h 2362"/>
                <a:gd name="connsiteY3083" fmla="*/ 2318 h 2362"/>
                <a:gd name="connsiteX3084" fmla="*/ 2318 h 2362"/>
                <a:gd name="connsiteY3084" fmla="*/ 2318 h 2362"/>
                <a:gd name="connsiteX3085" fmla="*/ 2318 h 2362"/>
                <a:gd name="connsiteY3085" fmla="*/ 2318 h 2362"/>
                <a:gd name="connsiteX3086" fmla="*/ 2318 h 2362"/>
                <a:gd name="connsiteY3086" fmla="*/ 2318 h 2362"/>
                <a:gd name="connsiteX3087" fmla="*/ 2318 h 2362"/>
                <a:gd name="connsiteY3087" fmla="*/ 2318 h 2362"/>
                <a:gd name="connsiteX3088" fmla="*/ 2318 h 2362"/>
                <a:gd name="connsiteY3088" fmla="*/ 2318 h 2362"/>
                <a:gd name="connsiteX3089" fmla="*/ 2318 h 2362"/>
                <a:gd name="connsiteY3089" fmla="*/ 2318 h 2362"/>
                <a:gd name="connsiteX3090" fmla="*/ 2318 h 2362"/>
                <a:gd name="connsiteY3090" fmla="*/ 2318 h 2362"/>
                <a:gd name="connsiteX3091" fmla="*/ 2318 h 2362"/>
                <a:gd name="connsiteY3091" fmla="*/ 2318 h 2362"/>
                <a:gd name="connsiteX3092" fmla="*/ 2318 h 2362"/>
                <a:gd name="connsiteY3092" fmla="*/ 2318 h 2362"/>
                <a:gd name="connsiteX3093" fmla="*/ 2318 h 2362"/>
                <a:gd name="connsiteY3093" fmla="*/ 2318 h 2362"/>
                <a:gd name="connsiteX3094" fmla="*/ 2318 h 2362"/>
                <a:gd name="connsiteY3094" fmla="*/ 2318 h 2362"/>
                <a:gd name="connsiteX3095" fmla="*/ 2318 h 2362"/>
                <a:gd name="connsiteY3095" fmla="*/ 2318 h 2362"/>
                <a:gd name="connsiteX3096" fmla="*/ 2318 h 2362"/>
                <a:gd name="connsiteY3096" fmla="*/ 2318 h 2362"/>
                <a:gd name="connsiteX3097" fmla="*/ 2318 h 2362"/>
                <a:gd name="connsiteY3097" fmla="*/ 2318 h 2362"/>
                <a:gd name="connsiteX3098" fmla="*/ 2318 h 2362"/>
                <a:gd name="connsiteY3098" fmla="*/ 2318 h 2362"/>
                <a:gd name="connsiteX3099" fmla="*/ 2318 h 2362"/>
                <a:gd name="connsiteY3099" fmla="*/ 2318 h 2362"/>
                <a:gd name="connsiteX3100" fmla="*/ 2318 h 2362"/>
                <a:gd name="connsiteY3100" fmla="*/ 2318 h 2362"/>
                <a:gd name="connsiteX3101" fmla="*/ 2318 h 2362"/>
                <a:gd name="connsiteY3101" fmla="*/ 2318 h 2362"/>
                <a:gd name="connsiteX3102" fmla="*/ 2318 h 2362"/>
                <a:gd name="connsiteY3102" fmla="*/ 2318 h 2362"/>
                <a:gd name="connsiteX3103" fmla="*/ 2318 h 2362"/>
                <a:gd name="connsiteY3103" fmla="*/ 2318 h 2362"/>
                <a:gd name="connsiteX3104" fmla="*/ 2318 h 2362"/>
                <a:gd name="connsiteY3104" fmla="*/ 2318 h 2362"/>
                <a:gd name="connsiteX3105" fmla="*/ 2318 h 2362"/>
                <a:gd name="connsiteY3105" fmla="*/ 2318 h 2362"/>
                <a:gd name="connsiteX3106" fmla="*/ 2318 h 2362"/>
                <a:gd name="connsiteY3106" fmla="*/ 2318 h 2362"/>
                <a:gd name="connsiteX3107" fmla="*/ 2318 h 2362"/>
                <a:gd name="connsiteY3107" fmla="*/ 2318 h 2362"/>
                <a:gd name="connsiteX3108" fmla="*/ 2318 h 2362"/>
                <a:gd name="connsiteY3108" fmla="*/ 2318 h 2362"/>
                <a:gd name="connsiteX3109" fmla="*/ 2318 h 2362"/>
                <a:gd name="connsiteY3109" fmla="*/ 2318 h 2362"/>
                <a:gd name="connsiteX3110" fmla="*/ 2318 h 2362"/>
                <a:gd name="connsiteY3110" fmla="*/ 2318 h 2362"/>
                <a:gd name="connsiteX3111" fmla="*/ 2318 h 2362"/>
                <a:gd name="connsiteY3111" fmla="*/ 2318 h 2362"/>
                <a:gd name="connsiteX3112" fmla="*/ 2318 h 2362"/>
                <a:gd name="connsiteY3112" fmla="*/ 2318 h 2362"/>
                <a:gd name="connsiteX3113" fmla="*/ 2318 h 2362"/>
                <a:gd name="connsiteY3113" fmla="*/ 2318 h 2362"/>
                <a:gd name="connsiteX3114" fmla="*/ 2318 h 2362"/>
                <a:gd name="connsiteY3114" fmla="*/ 2318 h 2362"/>
                <a:gd name="connsiteX3115" fmla="*/ 2318 h 2362"/>
                <a:gd name="connsiteY3115" fmla="*/ 2318 h 2362"/>
                <a:gd name="connsiteX3116" fmla="*/ 2318 h 2362"/>
                <a:gd name="connsiteY3116" fmla="*/ 2318 h 2362"/>
                <a:gd name="connsiteX3117" fmla="*/ 2318 h 2362"/>
                <a:gd name="connsiteY3117" fmla="*/ 2318 h 2362"/>
                <a:gd name="connsiteX3118" fmla="*/ 2318 h 2362"/>
                <a:gd name="connsiteY3118" fmla="*/ 2318 h 2362"/>
                <a:gd name="connsiteX3119" fmla="*/ 2318 h 2362"/>
                <a:gd name="connsiteY3119" fmla="*/ 2318 h 2362"/>
                <a:gd name="connsiteX3120" fmla="*/ 2318 h 2362"/>
                <a:gd name="connsiteY3120" fmla="*/ 2318 h 2362"/>
                <a:gd name="connsiteX3121" fmla="*/ 2318 h 2362"/>
                <a:gd name="connsiteY3121" fmla="*/ 2318 h 2362"/>
                <a:gd name="connsiteX3122" fmla="*/ 2318 h 2362"/>
                <a:gd name="connsiteY3122" fmla="*/ 2318 h 2362"/>
                <a:gd name="connsiteX3123" fmla="*/ 2318 h 2362"/>
                <a:gd name="connsiteY3123" fmla="*/ 2318 h 2362"/>
                <a:gd name="connsiteX3124" fmla="*/ 2318 h 2362"/>
                <a:gd name="connsiteY3124" fmla="*/ 2318 h 2362"/>
                <a:gd name="connsiteX3125" fmla="*/ 2318 h 2362"/>
                <a:gd name="connsiteY3125" fmla="*/ 2318 h 2362"/>
                <a:gd name="connsiteX3126" fmla="*/ 2318 h 2362"/>
                <a:gd name="connsiteY3126" fmla="*/ 2318 h 2362"/>
                <a:gd name="connsiteX3127" fmla="*/ 2318 h 2362"/>
                <a:gd name="connsiteY3127" fmla="*/ 2318 h 2362"/>
                <a:gd name="connsiteX3128" fmla="*/ 2318 h 2362"/>
                <a:gd name="connsiteY3128" fmla="*/ 2318 h 2362"/>
                <a:gd name="connsiteX3129" fmla="*/ 2318 h 2362"/>
                <a:gd name="connsiteY3129" fmla="*/ 2318 h 2362"/>
                <a:gd name="connsiteX3130" fmla="*/ 2318 h 2362"/>
                <a:gd name="connsiteY3130" fmla="*/ 2318 h 2362"/>
                <a:gd name="connsiteX3131" fmla="*/ 2318 h 2362"/>
                <a:gd name="connsiteY3131" fmla="*/ 2318 h 2362"/>
                <a:gd name="connsiteX3132" fmla="*/ 2318 h 2362"/>
                <a:gd name="connsiteY3132" fmla="*/ 2318 h 2362"/>
                <a:gd name="connsiteX3133" fmla="*/ 2318 h 2362"/>
                <a:gd name="connsiteY3133" fmla="*/ 2318 h 2362"/>
                <a:gd name="connsiteX3134" fmla="*/ 2318 h 2362"/>
                <a:gd name="connsiteY3134" fmla="*/ 2318 h 2362"/>
                <a:gd name="connsiteX3135" fmla="*/ 2318 h 2362"/>
                <a:gd name="connsiteY3135" fmla="*/ 2318 h 2362"/>
                <a:gd name="connsiteX3136" fmla="*/ 2318 h 2362"/>
                <a:gd name="connsiteY3136" fmla="*/ 2318 h 2362"/>
                <a:gd name="connsiteX3137" fmla="*/ 2318 h 2362"/>
                <a:gd name="connsiteY3137" fmla="*/ 2318 h 2362"/>
                <a:gd name="connsiteX3138" fmla="*/ 2318 h 2362"/>
                <a:gd name="connsiteY3138" fmla="*/ 2318 h 2362"/>
                <a:gd name="connsiteX3139" fmla="*/ 2318 h 2362"/>
                <a:gd name="connsiteY3139" fmla="*/ 2318 h 2362"/>
                <a:gd name="connsiteX3140" fmla="*/ 2318 h 2362"/>
                <a:gd name="connsiteY3140" fmla="*/ 2318 h 2362"/>
                <a:gd name="connsiteX3141" fmla="*/ 2318 h 2362"/>
                <a:gd name="connsiteY3141" fmla="*/ 2318 h 2362"/>
                <a:gd name="connsiteX3142" fmla="*/ 2318 h 2362"/>
                <a:gd name="connsiteY3142" fmla="*/ 2318 h 2362"/>
                <a:gd name="connsiteX3143" fmla="*/ 2318 h 2362"/>
                <a:gd name="connsiteY3143" fmla="*/ 2318 h 2362"/>
                <a:gd name="connsiteX3144" fmla="*/ 2318 h 2362"/>
                <a:gd name="connsiteY3144" fmla="*/ 2318 h 2362"/>
                <a:gd name="connsiteX3145" fmla="*/ 2318 h 2362"/>
                <a:gd name="connsiteY3145" fmla="*/ 2318 h 2362"/>
                <a:gd name="connsiteX3146" fmla="*/ 2318 h 2362"/>
                <a:gd name="connsiteY3146" fmla="*/ 2318 h 2362"/>
                <a:gd name="connsiteX3147" fmla="*/ 2318 h 2362"/>
                <a:gd name="connsiteY3147" fmla="*/ 2318 h 2362"/>
                <a:gd name="connsiteX3148" fmla="*/ 2318 h 2362"/>
                <a:gd name="connsiteY3148" fmla="*/ 2318 h 2362"/>
                <a:gd name="connsiteX3149" fmla="*/ 2318 h 2362"/>
                <a:gd name="connsiteY3149" fmla="*/ 2318 h 2362"/>
                <a:gd name="connsiteX3150" fmla="*/ 2318 h 2362"/>
                <a:gd name="connsiteY3150" fmla="*/ 2318 h 2362"/>
                <a:gd name="connsiteX3151" fmla="*/ 2318 h 2362"/>
                <a:gd name="connsiteY3151" fmla="*/ 2318 h 2362"/>
                <a:gd name="connsiteX3152" fmla="*/ 2318 h 2362"/>
                <a:gd name="connsiteY3152" fmla="*/ 2318 h 2362"/>
                <a:gd name="connsiteX3153" fmla="*/ 2318 h 2362"/>
                <a:gd name="connsiteY3153" fmla="*/ 2318 h 2362"/>
                <a:gd name="connsiteX3154" fmla="*/ 2318 h 2362"/>
                <a:gd name="connsiteY3154" fmla="*/ 2318 h 2362"/>
                <a:gd name="connsiteX3155" fmla="*/ 2318 h 2362"/>
                <a:gd name="connsiteY3155" fmla="*/ 2318 h 2362"/>
                <a:gd name="connsiteX3156" fmla="*/ 2318 h 2362"/>
                <a:gd name="connsiteY3156" fmla="*/ 2318 h 2362"/>
                <a:gd name="connsiteX3157" fmla="*/ 2318 h 2362"/>
                <a:gd name="connsiteY3157" fmla="*/ 2318 h 2362"/>
                <a:gd name="connsiteX3158" fmla="*/ 2318 h 2362"/>
                <a:gd name="connsiteY3158" fmla="*/ 2318 h 2362"/>
                <a:gd name="connsiteX3159" fmla="*/ 2318 h 2362"/>
                <a:gd name="connsiteY3159" fmla="*/ 2318 h 2362"/>
                <a:gd name="connsiteX3160" fmla="*/ 2318 h 2362"/>
                <a:gd name="connsiteY3160" fmla="*/ 2318 h 2362"/>
                <a:gd name="connsiteX3161" fmla="*/ 2318 h 2362"/>
                <a:gd name="connsiteY3161" fmla="*/ 2318 h 2362"/>
                <a:gd name="connsiteX3162" fmla="*/ 2318 h 2362"/>
                <a:gd name="connsiteY3162" fmla="*/ 2318 h 2362"/>
                <a:gd name="connsiteX3163" fmla="*/ 2318 h 2362"/>
                <a:gd name="connsiteY3163" fmla="*/ 2318 h 2362"/>
                <a:gd name="connsiteX3164" fmla="*/ 2318 h 2362"/>
                <a:gd name="connsiteY3164" fmla="*/ 2318 h 2362"/>
                <a:gd name="connsiteX3165" fmla="*/ 2318 h 2362"/>
                <a:gd name="connsiteY3165" fmla="*/ 2318 h 2362"/>
                <a:gd name="connsiteX3166" fmla="*/ 2318 h 2362"/>
                <a:gd name="connsiteY3166" fmla="*/ 2318 h 2362"/>
                <a:gd name="connsiteX3167" fmla="*/ 2318 h 2362"/>
                <a:gd name="connsiteY3167" fmla="*/ 2318 h 2362"/>
                <a:gd name="connsiteX3168" fmla="*/ 2318 h 2362"/>
                <a:gd name="connsiteY3168" fmla="*/ 2318 h 2362"/>
                <a:gd name="connsiteX3169" fmla="*/ 2318 h 2362"/>
                <a:gd name="connsiteY3169" fmla="*/ 2318 h 2362"/>
                <a:gd name="connsiteX3170" fmla="*/ 2318 h 2362"/>
                <a:gd name="connsiteY3170" fmla="*/ 2318 h 2362"/>
                <a:gd name="connsiteX3171" fmla="*/ 2318 h 2362"/>
                <a:gd name="connsiteY3171" fmla="*/ 2318 h 2362"/>
                <a:gd name="connsiteX3172" fmla="*/ 2318 h 2362"/>
                <a:gd name="connsiteY3172" fmla="*/ 2318 h 2362"/>
                <a:gd name="connsiteX3173" fmla="*/ 2318 h 2362"/>
                <a:gd name="connsiteY3173" fmla="*/ 2318 h 2362"/>
                <a:gd name="connsiteX3174" fmla="*/ 2318 h 2362"/>
                <a:gd name="connsiteY3174" fmla="*/ 2318 h 2362"/>
                <a:gd name="connsiteX3175" fmla="*/ 2318 h 2362"/>
                <a:gd name="connsiteY3175" fmla="*/ 2318 h 2362"/>
                <a:gd name="connsiteX3176" fmla="*/ 2318 h 2362"/>
                <a:gd name="connsiteY3176" fmla="*/ 2318 h 2362"/>
                <a:gd name="connsiteX3177" fmla="*/ 2318 h 2362"/>
                <a:gd name="connsiteY3177" fmla="*/ 2318 h 2362"/>
                <a:gd name="connsiteX3178" fmla="*/ 2318 h 2362"/>
                <a:gd name="connsiteY3178" fmla="*/ 2318 h 2362"/>
                <a:gd name="connsiteX3179" fmla="*/ 2318 h 2362"/>
                <a:gd name="connsiteY3179" fmla="*/ 2318 h 2362"/>
                <a:gd name="connsiteX3180" fmla="*/ 2318 h 2362"/>
                <a:gd name="connsiteY3180" fmla="*/ 2318 h 2362"/>
                <a:gd name="connsiteX3181" fmla="*/ 2318 h 2362"/>
                <a:gd name="connsiteY3181" fmla="*/ 2318 h 2362"/>
                <a:gd name="connsiteX3182" fmla="*/ 2318 h 2362"/>
                <a:gd name="connsiteY3182" fmla="*/ 2318 h 2362"/>
                <a:gd name="connsiteX3183" fmla="*/ 2318 h 2362"/>
                <a:gd name="connsiteY3183" fmla="*/ 2318 h 2362"/>
                <a:gd name="connsiteX3184" fmla="*/ 2318 h 2362"/>
                <a:gd name="connsiteY3184" fmla="*/ 2318 h 2362"/>
                <a:gd name="connsiteX3185" fmla="*/ 2318 h 2362"/>
                <a:gd name="connsiteY3185" fmla="*/ 2318 h 2362"/>
                <a:gd name="connsiteX3186" fmla="*/ 2318 h 2362"/>
                <a:gd name="connsiteY3186" fmla="*/ 2318 h 2362"/>
                <a:gd name="connsiteX3187" fmla="*/ 2318 h 2362"/>
                <a:gd name="connsiteY3187" fmla="*/ 2318 h 2362"/>
                <a:gd name="connsiteX3188" fmla="*/ 2318 h 2362"/>
                <a:gd name="connsiteY3188" fmla="*/ 2318 h 2362"/>
                <a:gd name="connsiteX3189" fmla="*/ 2318 h 2362"/>
                <a:gd name="connsiteY3189" fmla="*/ 2318 h 2362"/>
                <a:gd name="connsiteX3190" fmla="*/ 2318 h 2362"/>
                <a:gd name="connsiteY3190" fmla="*/ 2318 h 2362"/>
                <a:gd name="connsiteX3191" fmla="*/ 2318 h 2362"/>
                <a:gd name="connsiteY3191" fmla="*/ 2318 h 2362"/>
                <a:gd name="connsiteX3192" fmla="*/ 2318 h 2362"/>
                <a:gd name="connsiteY3192" fmla="*/ 2318 h 2362"/>
                <a:gd name="connsiteX3193" fmla="*/ 2318 h 2362"/>
                <a:gd name="connsiteY3193" fmla="*/ 2318 h 2362"/>
                <a:gd name="connsiteX3194" fmla="*/ 2318 h 2362"/>
                <a:gd name="connsiteY3194" fmla="*/ 2318 h 2362"/>
                <a:gd name="connsiteX3195" fmla="*/ 2318 h 2362"/>
                <a:gd name="connsiteY3195" fmla="*/ 2318 h 2362"/>
                <a:gd name="connsiteX3196" fmla="*/ 2318 h 2362"/>
                <a:gd name="connsiteY3196" fmla="*/ 2318 h 2362"/>
                <a:gd name="connsiteX3197" fmla="*/ 2318 h 2362"/>
                <a:gd name="connsiteY3197" fmla="*/ 2318 h 2362"/>
                <a:gd name="connsiteX3198" fmla="*/ 2318 h 2362"/>
                <a:gd name="connsiteY3198" fmla="*/ 2318 h 2362"/>
                <a:gd name="connsiteX3199" fmla="*/ 2318 h 2362"/>
                <a:gd name="connsiteY3199" fmla="*/ 2318 h 2362"/>
                <a:gd name="connsiteX3200" fmla="*/ 2318 h 2362"/>
                <a:gd name="connsiteY3200" fmla="*/ 2318 h 2362"/>
                <a:gd name="connsiteX3201" fmla="*/ 2318 h 2362"/>
                <a:gd name="connsiteY3201" fmla="*/ 2318 h 2362"/>
                <a:gd name="connsiteX3202" fmla="*/ 2318 h 2362"/>
                <a:gd name="connsiteY3202" fmla="*/ 2318 h 2362"/>
                <a:gd name="connsiteX3203" fmla="*/ 2318 h 2362"/>
                <a:gd name="connsiteY3203" fmla="*/ 2318 h 2362"/>
                <a:gd name="connsiteX3204" fmla="*/ 2318 h 2362"/>
                <a:gd name="connsiteY3204" fmla="*/ 2318 h 2362"/>
                <a:gd name="connsiteX3205" fmla="*/ 2318 h 2362"/>
                <a:gd name="connsiteY3205" fmla="*/ 2318 h 2362"/>
                <a:gd name="connsiteX3206" fmla="*/ 2318 h 2362"/>
                <a:gd name="connsiteY3206" fmla="*/ 2318 h 2362"/>
                <a:gd name="connsiteX3207" fmla="*/ 2318 h 2362"/>
                <a:gd name="connsiteY3207" fmla="*/ 2318 h 2362"/>
                <a:gd name="connsiteX3208" fmla="*/ 2318 h 2362"/>
                <a:gd name="connsiteY3208" fmla="*/ 2318 h 2362"/>
                <a:gd name="connsiteX3209" fmla="*/ 2318 h 2362"/>
                <a:gd name="connsiteY3209" fmla="*/ 2318 h 2362"/>
                <a:gd name="connsiteX3210" fmla="*/ 2318 h 2362"/>
                <a:gd name="connsiteY3210" fmla="*/ 2318 h 2362"/>
                <a:gd name="connsiteX3211" fmla="*/ 2318 h 2362"/>
                <a:gd name="connsiteY3211" fmla="*/ 2318 h 2362"/>
                <a:gd name="connsiteX3212" fmla="*/ 2318 h 2362"/>
                <a:gd name="connsiteY3212" fmla="*/ 2318 h 2362"/>
                <a:gd name="connsiteX3213" fmla="*/ 2318 h 2362"/>
                <a:gd name="connsiteY3213" fmla="*/ 2318 h 2362"/>
                <a:gd name="connsiteX3214" fmla="*/ 2318 h 2362"/>
                <a:gd name="connsiteY3214" fmla="*/ 2318 h 2362"/>
                <a:gd name="connsiteX3215" fmla="*/ 2318 h 2362"/>
                <a:gd name="connsiteY3215" fmla="*/ 2318 h 2362"/>
                <a:gd name="connsiteX3216" fmla="*/ 2318 h 2362"/>
                <a:gd name="connsiteY3216" fmla="*/ 2318 h 2362"/>
                <a:gd name="connsiteX3217" fmla="*/ 2318 h 2362"/>
                <a:gd name="connsiteY3217" fmla="*/ 2318 h 2362"/>
                <a:gd name="connsiteX3218" fmla="*/ 2318 h 2362"/>
                <a:gd name="connsiteY3218" fmla="*/ 2318 h 2362"/>
                <a:gd name="connsiteX3219" fmla="*/ 2318 h 2362"/>
                <a:gd name="connsiteY3219" fmla="*/ 2318 h 2362"/>
                <a:gd name="connsiteX3220" fmla="*/ 2318 h 2362"/>
                <a:gd name="connsiteY3220" fmla="*/ 2318 h 2362"/>
                <a:gd name="connsiteX3221" fmla="*/ 2318 h 2362"/>
                <a:gd name="connsiteY3221" fmla="*/ 2318 h 2362"/>
                <a:gd name="connsiteX3222" fmla="*/ 2318 h 2362"/>
                <a:gd name="connsiteY3222" fmla="*/ 2318 h 2362"/>
                <a:gd name="connsiteX3223" fmla="*/ 2318 h 2362"/>
                <a:gd name="connsiteY3223" fmla="*/ 2318 h 2362"/>
                <a:gd name="connsiteX3224" fmla="*/ 2318 h 2362"/>
                <a:gd name="connsiteY3224" fmla="*/ 2318 h 2362"/>
                <a:gd name="connsiteX3225" fmla="*/ 2318 h 2362"/>
                <a:gd name="connsiteY3225" fmla="*/ 2318 h 2362"/>
                <a:gd name="connsiteX3226" fmla="*/ 2318 h 2362"/>
                <a:gd name="connsiteY3226" fmla="*/ 2318 h 2362"/>
                <a:gd name="connsiteX3227" fmla="*/ 2318 h 2362"/>
                <a:gd name="connsiteY3227" fmla="*/ 2318 h 2362"/>
                <a:gd name="connsiteX3228" fmla="*/ 2318 h 2362"/>
                <a:gd name="connsiteY3228" fmla="*/ 2318 h 2362"/>
                <a:gd name="connsiteX3229" fmla="*/ 2318 h 2362"/>
                <a:gd name="connsiteY3229" fmla="*/ 2318 h 2362"/>
                <a:gd name="connsiteX3230" fmla="*/ 2318 h 2362"/>
                <a:gd name="connsiteY3230" fmla="*/ 2318 h 2362"/>
                <a:gd name="connsiteX3231" fmla="*/ 2318 h 2362"/>
                <a:gd name="connsiteY3231" fmla="*/ 2318 h 2362"/>
                <a:gd name="connsiteX3232" fmla="*/ 2318 h 2362"/>
                <a:gd name="connsiteY3232" fmla="*/ 2318 h 2362"/>
                <a:gd name="connsiteX3233" fmla="*/ 2318 h 2362"/>
                <a:gd name="connsiteY3233" fmla="*/ 2318 h 2362"/>
                <a:gd name="connsiteX3234" fmla="*/ 2318 h 2362"/>
                <a:gd name="connsiteY3234" fmla="*/ 2318 h 2362"/>
                <a:gd name="connsiteX3235" fmla="*/ 2318 h 2362"/>
                <a:gd name="connsiteY3235" fmla="*/ 2318 h 2362"/>
                <a:gd name="connsiteX3236" fmla="*/ 2318 h 2362"/>
                <a:gd name="connsiteY3236" fmla="*/ 2318 h 2362"/>
                <a:gd name="connsiteX3237" fmla="*/ 2318 h 2362"/>
                <a:gd name="connsiteY3237" fmla="*/ 2318 h 2362"/>
                <a:gd name="connsiteX3238" fmla="*/ 2318 h 2362"/>
                <a:gd name="connsiteY3238" fmla="*/ 2318 h 2362"/>
                <a:gd name="connsiteX3239" fmla="*/ 2318 h 2362"/>
                <a:gd name="connsiteY3239" fmla="*/ 2318 h 2362"/>
                <a:gd name="connsiteX3240" fmla="*/ 2318 h 2362"/>
                <a:gd name="connsiteY3240" fmla="*/ 2318 h 2362"/>
                <a:gd name="connsiteX3241" fmla="*/ 2318 h 2362"/>
                <a:gd name="connsiteY3241" fmla="*/ 2318 h 2362"/>
                <a:gd name="connsiteX3242" fmla="*/ 2318 h 2362"/>
                <a:gd name="connsiteY3242" fmla="*/ 2318 h 2362"/>
                <a:gd name="connsiteX3243" fmla="*/ 2318 h 2362"/>
                <a:gd name="connsiteY3243" fmla="*/ 2318 h 2362"/>
                <a:gd name="connsiteX3244" fmla="*/ 2318 h 2362"/>
                <a:gd name="connsiteY3244" fmla="*/ 2318 h 2362"/>
                <a:gd name="connsiteX3245" fmla="*/ 2318 h 2362"/>
                <a:gd name="connsiteY3245" fmla="*/ 2318 h 2362"/>
                <a:gd name="connsiteX3246" fmla="*/ 2318 h 2362"/>
                <a:gd name="connsiteY3246" fmla="*/ 2318 h 2362"/>
                <a:gd name="connsiteX3247" fmla="*/ 2318 h 2362"/>
                <a:gd name="connsiteY3247" fmla="*/ 2318 h 2362"/>
                <a:gd name="connsiteX3248" fmla="*/ 2318 h 2362"/>
                <a:gd name="connsiteY3248" fmla="*/ 2318 h 2362"/>
                <a:gd name="connsiteX3249" fmla="*/ 2318 h 2362"/>
                <a:gd name="connsiteY3249" fmla="*/ 2318 h 2362"/>
                <a:gd name="connsiteX3250" fmla="*/ 2318 h 2362"/>
                <a:gd name="connsiteY3250" fmla="*/ 2318 h 2362"/>
                <a:gd name="connsiteX3251" fmla="*/ 2318 h 2362"/>
                <a:gd name="connsiteY3251" fmla="*/ 2318 h 2362"/>
                <a:gd name="connsiteX3252" fmla="*/ 2318 h 2362"/>
                <a:gd name="connsiteY3252" fmla="*/ 2318 h 2362"/>
                <a:gd name="connsiteX3253" fmla="*/ 2318 h 2362"/>
                <a:gd name="connsiteY3253" fmla="*/ 2318 h 2362"/>
                <a:gd name="connsiteX3254" fmla="*/ 2318 h 2362"/>
                <a:gd name="connsiteY3254" fmla="*/ 2318 h 2362"/>
                <a:gd name="connsiteX3255" fmla="*/ 2318 h 2362"/>
                <a:gd name="connsiteY3255" fmla="*/ 2318 h 2362"/>
                <a:gd name="connsiteX3256" fmla="*/ 2318 h 2362"/>
                <a:gd name="connsiteY3256" fmla="*/ 2318 h 2362"/>
                <a:gd name="connsiteX3257" fmla="*/ 2318 h 2362"/>
                <a:gd name="connsiteY3257" fmla="*/ 2318 h 2362"/>
                <a:gd name="connsiteX3258" fmla="*/ 2318 h 2362"/>
                <a:gd name="connsiteY3258" fmla="*/ 2318 h 2362"/>
                <a:gd name="connsiteX3259" fmla="*/ 2318 h 2362"/>
                <a:gd name="connsiteY3259" fmla="*/ 2318 h 2362"/>
                <a:gd name="connsiteX3260" fmla="*/ 2318 h 2362"/>
                <a:gd name="connsiteY3260" fmla="*/ 2318 h 2362"/>
                <a:gd name="connsiteX3261" fmla="*/ 2318 h 2362"/>
                <a:gd name="connsiteY3261" fmla="*/ 2318 h 2362"/>
                <a:gd name="connsiteX3262" fmla="*/ 2318 h 2362"/>
                <a:gd name="connsiteY3262" fmla="*/ 2318 h 2362"/>
                <a:gd name="connsiteX3263" fmla="*/ 2318 h 2362"/>
                <a:gd name="connsiteY3263" fmla="*/ 2318 h 2362"/>
                <a:gd name="connsiteX3264" fmla="*/ 2318 h 2362"/>
                <a:gd name="connsiteY3264" fmla="*/ 2318 h 2362"/>
                <a:gd name="connsiteX3265" fmla="*/ 2318 h 2362"/>
                <a:gd name="connsiteY3265" fmla="*/ 2318 h 2362"/>
                <a:gd name="connsiteX3266" fmla="*/ 2318 h 2362"/>
                <a:gd name="connsiteY3266" fmla="*/ 2318 h 2362"/>
                <a:gd name="connsiteX3267" fmla="*/ 2318 h 2362"/>
                <a:gd name="connsiteY3267" fmla="*/ 2318 h 2362"/>
                <a:gd name="connsiteX3268" fmla="*/ 2318 h 2362"/>
                <a:gd name="connsiteY3268" fmla="*/ 2318 h 2362"/>
                <a:gd name="connsiteX3269" fmla="*/ 2318 h 2362"/>
                <a:gd name="connsiteY3269" fmla="*/ 2318 h 2362"/>
                <a:gd name="connsiteX3270" fmla="*/ 2318 h 2362"/>
                <a:gd name="connsiteY3270" fmla="*/ 2318 h 2362"/>
                <a:gd name="connsiteX3271" fmla="*/ 2318 h 2362"/>
                <a:gd name="connsiteY3271" fmla="*/ 2318 h 2362"/>
                <a:gd name="connsiteX3272" fmla="*/ 2318 h 2362"/>
                <a:gd name="connsiteY3272" fmla="*/ 2318 h 2362"/>
                <a:gd name="connsiteX3273" fmla="*/ 2318 h 2362"/>
                <a:gd name="connsiteY3273" fmla="*/ 2318 h 2362"/>
                <a:gd name="connsiteX3274" fmla="*/ 2318 h 2362"/>
                <a:gd name="connsiteY3274" fmla="*/ 2318 h 2362"/>
                <a:gd name="connsiteX3275" fmla="*/ 2318 h 2362"/>
                <a:gd name="connsiteY3275" fmla="*/ 2318 h 2362"/>
                <a:gd name="connsiteX3276" fmla="*/ 2318 h 2362"/>
                <a:gd name="connsiteY3276" fmla="*/ 2318 h 2362"/>
                <a:gd name="connsiteX3277" fmla="*/ 2318 h 2362"/>
                <a:gd name="connsiteY3277" fmla="*/ 2318 h 2362"/>
                <a:gd name="connsiteX3278" fmla="*/ 2318 h 2362"/>
                <a:gd name="connsiteY3278" fmla="*/ 2318 h 2362"/>
                <a:gd name="connsiteX3279" fmla="*/ 2318 h 2362"/>
                <a:gd name="connsiteY3279" fmla="*/ 2318 h 2362"/>
                <a:gd name="connsiteX3280" fmla="*/ 2318 h 2362"/>
                <a:gd name="connsiteY3280" fmla="*/ 2318 h 2362"/>
                <a:gd name="connsiteX3281" fmla="*/ 2318 h 2362"/>
                <a:gd name="connsiteY3281" fmla="*/ 2318 h 2362"/>
                <a:gd name="connsiteX3282" fmla="*/ 2318 h 2362"/>
                <a:gd name="connsiteY3282" fmla="*/ 2318 h 2362"/>
                <a:gd name="connsiteX3283" fmla="*/ 2318 h 2362"/>
                <a:gd name="connsiteY3283" fmla="*/ 2318 h 2362"/>
                <a:gd name="connsiteX3284" fmla="*/ 2318 h 2362"/>
                <a:gd name="connsiteY3284" fmla="*/ 2318 h 2362"/>
                <a:gd name="connsiteX3285" fmla="*/ 2318 h 2362"/>
                <a:gd name="connsiteY3285" fmla="*/ 2318 h 2362"/>
                <a:gd name="connsiteX3286" fmla="*/ 2318 h 2362"/>
                <a:gd name="connsiteY3286" fmla="*/ 2318 h 2362"/>
                <a:gd name="connsiteX3287" fmla="*/ 2318 h 2362"/>
                <a:gd name="connsiteY3287" fmla="*/ 2318 h 2362"/>
                <a:gd name="connsiteX3288" fmla="*/ 2318 h 2362"/>
                <a:gd name="connsiteY3288" fmla="*/ 2318 h 2362"/>
                <a:gd name="connsiteX3289" fmla="*/ 2318 h 2362"/>
                <a:gd name="connsiteY3289" fmla="*/ 2318 h 2362"/>
                <a:gd name="connsiteX3290" fmla="*/ 2318 h 2362"/>
                <a:gd name="connsiteY3290" fmla="*/ 2318 h 2362"/>
                <a:gd name="connsiteX3291" fmla="*/ 2318 h 2362"/>
                <a:gd name="connsiteY3291" fmla="*/ 2318 h 2362"/>
                <a:gd name="connsiteX3292" fmla="*/ 2318 h 2362"/>
                <a:gd name="connsiteY3292" fmla="*/ 2318 h 2362"/>
                <a:gd name="connsiteX3293" fmla="*/ 2318 h 2362"/>
                <a:gd name="connsiteY3293" fmla="*/ 2318 h 2362"/>
                <a:gd name="connsiteX3294" fmla="*/ 2318 h 2362"/>
                <a:gd name="connsiteY3294" fmla="*/ 2318 h 2362"/>
                <a:gd name="connsiteX3295" fmla="*/ 2318 h 2362"/>
                <a:gd name="connsiteY3295" fmla="*/ 2318 h 2362"/>
                <a:gd name="connsiteX3296" fmla="*/ 2318 h 2362"/>
                <a:gd name="connsiteY3296" fmla="*/ 2318 h 2362"/>
                <a:gd name="connsiteX3297" fmla="*/ 2318 h 2362"/>
                <a:gd name="connsiteY3297" fmla="*/ 2318 h 2362"/>
                <a:gd name="connsiteX3298" fmla="*/ 2318 h 2362"/>
                <a:gd name="connsiteY3298" fmla="*/ 2318 h 2362"/>
                <a:gd name="connsiteX3299" fmla="*/ 2318 h 2362"/>
                <a:gd name="connsiteY3299" fmla="*/ 2318 h 2362"/>
                <a:gd name="connsiteX3300" fmla="*/ 2318 h 2362"/>
                <a:gd name="connsiteY3300" fmla="*/ 2318 h 2362"/>
                <a:gd name="connsiteX3301" fmla="*/ 2318 h 2362"/>
                <a:gd name="connsiteY3301" fmla="*/ 2318 h 2362"/>
                <a:gd name="connsiteX3302" fmla="*/ 2318 h 2362"/>
                <a:gd name="connsiteY3302" fmla="*/ 2318 h 2362"/>
                <a:gd name="connsiteX3303" fmla="*/ 2318 h 2362"/>
                <a:gd name="connsiteY3303" fmla="*/ 2318 h 2362"/>
                <a:gd name="connsiteX3304" fmla="*/ 2318 h 2362"/>
                <a:gd name="connsiteY3304" fmla="*/ 2318 h 2362"/>
                <a:gd name="connsiteX3305" fmla="*/ 2318 h 2362"/>
                <a:gd name="connsiteY3305" fmla="*/ 2318 h 2362"/>
                <a:gd name="connsiteX3306" fmla="*/ 2318 h 2362"/>
                <a:gd name="connsiteY3306" fmla="*/ 2318 h 2362"/>
                <a:gd name="connsiteX3307" fmla="*/ 2318 h 2362"/>
                <a:gd name="connsiteY3307" fmla="*/ 2318 h 2362"/>
                <a:gd name="connsiteX3308" fmla="*/ 2318 h 2362"/>
                <a:gd name="connsiteY3308" fmla="*/ 2318 h 2362"/>
                <a:gd name="connsiteX3309" fmla="*/ 2318 h 2362"/>
                <a:gd name="connsiteY3309" fmla="*/ 2318 h 2362"/>
                <a:gd name="connsiteX3310" fmla="*/ 2318 h 2362"/>
                <a:gd name="connsiteY3310" fmla="*/ 2318 h 2362"/>
                <a:gd name="connsiteX3311" fmla="*/ 2318 h 2362"/>
                <a:gd name="connsiteY3311" fmla="*/ 2318 h 2362"/>
                <a:gd name="connsiteX3312" fmla="*/ 2318 h 2362"/>
                <a:gd name="connsiteY3312" fmla="*/ 2318 h 2362"/>
                <a:gd name="connsiteX3313" fmla="*/ 2318 h 2362"/>
                <a:gd name="connsiteY3313" fmla="*/ 2318 h 2362"/>
                <a:gd name="connsiteX3314" fmla="*/ 2318 h 2362"/>
                <a:gd name="connsiteY3314" fmla="*/ 2318 h 2362"/>
                <a:gd name="connsiteX3315" fmla="*/ 2318 h 2362"/>
                <a:gd name="connsiteY3315" fmla="*/ 2318 h 2362"/>
                <a:gd name="connsiteX3316" fmla="*/ 2318 h 2362"/>
                <a:gd name="connsiteY3316" fmla="*/ 2318 h 2362"/>
                <a:gd name="connsiteX3317" fmla="*/ 2318 h 2362"/>
                <a:gd name="connsiteY3317" fmla="*/ 2318 h 2362"/>
                <a:gd name="connsiteX3318" fmla="*/ 2318 h 2362"/>
                <a:gd name="connsiteY3318" fmla="*/ 2318 h 2362"/>
                <a:gd name="connsiteX3319" fmla="*/ 2318 h 2362"/>
                <a:gd name="connsiteY3319" fmla="*/ 2318 h 2362"/>
                <a:gd name="connsiteX3320" fmla="*/ 2318 h 2362"/>
                <a:gd name="connsiteY3320" fmla="*/ 2318 h 2362"/>
                <a:gd name="connsiteX3321" fmla="*/ 2318 h 2362"/>
                <a:gd name="connsiteY3321" fmla="*/ 2318 h 2362"/>
                <a:gd name="connsiteX3322" fmla="*/ 2318 h 2362"/>
                <a:gd name="connsiteY3322" fmla="*/ 2318 h 2362"/>
                <a:gd name="connsiteX3323" fmla="*/ 2318 h 2362"/>
                <a:gd name="connsiteY3323" fmla="*/ 2318 h 2362"/>
                <a:gd name="connsiteX3324" fmla="*/ 2318 h 2362"/>
                <a:gd name="connsiteY3324" fmla="*/ 2318 h 2362"/>
                <a:gd name="connsiteX3325" fmla="*/ 2318 h 2362"/>
                <a:gd name="connsiteY3325" fmla="*/ 2318 h 2362"/>
                <a:gd name="connsiteX3326" fmla="*/ 2318 h 2362"/>
                <a:gd name="connsiteY3326" fmla="*/ 2318 h 2362"/>
                <a:gd name="connsiteX3327" fmla="*/ 2318 h 2362"/>
                <a:gd name="connsiteY3327" fmla="*/ 2318 h 2362"/>
                <a:gd name="connsiteX3328" fmla="*/ 2318 h 2362"/>
                <a:gd name="connsiteY3328" fmla="*/ 2318 h 2362"/>
                <a:gd name="connsiteX3329" fmla="*/ 2318 h 2362"/>
                <a:gd name="connsiteY3329" fmla="*/ 2318 h 2362"/>
                <a:gd name="connsiteX3330" fmla="*/ 2318 h 2362"/>
                <a:gd name="connsiteY3330" fmla="*/ 2318 h 2362"/>
                <a:gd name="connsiteX3331" fmla="*/ 2318 h 2362"/>
                <a:gd name="connsiteY3331" fmla="*/ 2318 h 2362"/>
                <a:gd name="connsiteX3332" fmla="*/ 2318 h 2362"/>
                <a:gd name="connsiteY3332" fmla="*/ 2318 h 2362"/>
                <a:gd name="connsiteX3333" fmla="*/ 2318 h 2362"/>
                <a:gd name="connsiteY3333" fmla="*/ 2318 h 2362"/>
                <a:gd name="connsiteX3334" fmla="*/ 2318 h 2362"/>
                <a:gd name="connsiteY3334" fmla="*/ 2318 h 2362"/>
                <a:gd name="connsiteX3335" fmla="*/ 2318 h 2362"/>
                <a:gd name="connsiteY3335" fmla="*/ 2318 h 2362"/>
                <a:gd name="connsiteX3336" fmla="*/ 2318 h 2362"/>
                <a:gd name="connsiteY3336" fmla="*/ 2318 h 2362"/>
                <a:gd name="connsiteX3337" fmla="*/ 2318 h 2362"/>
                <a:gd name="connsiteY3337" fmla="*/ 2318 h 2362"/>
                <a:gd name="connsiteX3338" fmla="*/ 2318 h 2362"/>
                <a:gd name="connsiteY3338" fmla="*/ 2318 h 2362"/>
                <a:gd name="connsiteX3339" fmla="*/ 2318 h 2362"/>
                <a:gd name="connsiteY3339" fmla="*/ 2318 h 2362"/>
                <a:gd name="connsiteX3340" fmla="*/ 2318 h 2362"/>
                <a:gd name="connsiteY3340" fmla="*/ 2318 h 2362"/>
                <a:gd name="connsiteX3341" fmla="*/ 2318 h 2362"/>
                <a:gd name="connsiteY3341" fmla="*/ 2318 h 2362"/>
                <a:gd name="connsiteX3342" fmla="*/ 2318 h 2362"/>
                <a:gd name="connsiteY3342" fmla="*/ 2318 h 2362"/>
                <a:gd name="connsiteX3343" fmla="*/ 2318 h 2362"/>
                <a:gd name="connsiteY3343" fmla="*/ 2318 h 2362"/>
                <a:gd name="connsiteX3344" fmla="*/ 2318 h 2362"/>
                <a:gd name="connsiteY3344" fmla="*/ 2318 h 2362"/>
                <a:gd name="connsiteX3345" fmla="*/ 2318 h 2362"/>
                <a:gd name="connsiteY3345" fmla="*/ 2318 h 2362"/>
                <a:gd name="connsiteX3346" fmla="*/ 2318 h 2362"/>
                <a:gd name="connsiteY3346" fmla="*/ 2318 h 2362"/>
                <a:gd name="connsiteX3347" fmla="*/ 2318 h 2362"/>
                <a:gd name="connsiteY3347" fmla="*/ 2318 h 2362"/>
                <a:gd name="connsiteX3348" fmla="*/ 2318 h 2362"/>
                <a:gd name="connsiteY3348" fmla="*/ 2318 h 2362"/>
                <a:gd name="connsiteX3349" fmla="*/ 2318 h 2362"/>
                <a:gd name="connsiteY3349" fmla="*/ 2318 h 2362"/>
                <a:gd name="connsiteX3350" fmla="*/ 2318 h 2362"/>
                <a:gd name="connsiteY3350" fmla="*/ 2318 h 2362"/>
                <a:gd name="connsiteX3351" fmla="*/ 2318 h 2362"/>
                <a:gd name="connsiteY3351" fmla="*/ 2318 h 2362"/>
                <a:gd name="connsiteX3352" fmla="*/ 2318 h 2362"/>
                <a:gd name="connsiteY3352" fmla="*/ 2318 h 2362"/>
                <a:gd name="connsiteX3353" fmla="*/ 2318 h 2362"/>
                <a:gd name="connsiteY3353" fmla="*/ 2318 h 2362"/>
                <a:gd name="connsiteX3354" fmla="*/ 2318 h 2362"/>
                <a:gd name="connsiteY3354" fmla="*/ 2318 h 2362"/>
                <a:gd name="connsiteX3355" fmla="*/ 2318 h 2362"/>
                <a:gd name="connsiteY3355" fmla="*/ 2318 h 2362"/>
                <a:gd name="connsiteX3356" fmla="*/ 2318 h 2362"/>
                <a:gd name="connsiteY3356" fmla="*/ 2318 h 2362"/>
                <a:gd name="connsiteX3357" fmla="*/ 2318 h 2362"/>
                <a:gd name="connsiteY3357" fmla="*/ 2318 h 2362"/>
                <a:gd name="connsiteX3358" fmla="*/ 2318 h 2362"/>
                <a:gd name="connsiteY3358" fmla="*/ 2318 h 2362"/>
                <a:gd name="connsiteX3359" fmla="*/ 2318 h 2362"/>
                <a:gd name="connsiteY3359" fmla="*/ 2318 h 2362"/>
                <a:gd name="connsiteX3360" fmla="*/ 2318 h 2362"/>
                <a:gd name="connsiteY3360" fmla="*/ 2318 h 2362"/>
                <a:gd name="connsiteX3361" fmla="*/ 2318 h 2362"/>
                <a:gd name="connsiteY3361" fmla="*/ 2318 h 2362"/>
                <a:gd name="connsiteX3362" fmla="*/ 2318 h 2362"/>
                <a:gd name="connsiteY3362" fmla="*/ 2318 h 2362"/>
                <a:gd name="connsiteX3363" fmla="*/ 2318 h 2362"/>
                <a:gd name="connsiteY3363" fmla="*/ 2318 h 2362"/>
                <a:gd name="connsiteX3364" fmla="*/ 2318 h 2362"/>
                <a:gd name="connsiteY3364" fmla="*/ 2318 h 2362"/>
                <a:gd name="connsiteX3365" fmla="*/ 2318 h 2362"/>
                <a:gd name="connsiteY3365" fmla="*/ 2318 h 2362"/>
                <a:gd name="connsiteX3366" fmla="*/ 2318 h 2362"/>
                <a:gd name="connsiteY3366" fmla="*/ 2318 h 2362"/>
                <a:gd name="connsiteX3367" fmla="*/ 2318 h 2362"/>
                <a:gd name="connsiteY3367" fmla="*/ 2318 h 2362"/>
                <a:gd name="connsiteX3368" fmla="*/ 2318 h 2362"/>
                <a:gd name="connsiteY3368" fmla="*/ 2318 h 2362"/>
                <a:gd name="connsiteX3369" fmla="*/ 2318 h 2362"/>
                <a:gd name="connsiteY3369" fmla="*/ 2318 h 2362"/>
                <a:gd name="connsiteX3370" fmla="*/ 2318 h 2362"/>
                <a:gd name="connsiteY3370" fmla="*/ 2318 h 2362"/>
                <a:gd name="connsiteX3371" fmla="*/ 2318 h 2362"/>
                <a:gd name="connsiteY3371" fmla="*/ 2318 h 2362"/>
                <a:gd name="connsiteX3372" fmla="*/ 2318 h 2362"/>
                <a:gd name="connsiteY3372" fmla="*/ 2318 h 2362"/>
                <a:gd name="connsiteX3373" fmla="*/ 2318 h 2362"/>
                <a:gd name="connsiteY3373" fmla="*/ 2318 h 2362"/>
                <a:gd name="connsiteX3374" fmla="*/ 2318 h 2362"/>
                <a:gd name="connsiteY3374" fmla="*/ 2318 h 2362"/>
                <a:gd name="connsiteX3375" fmla="*/ 2318 h 2362"/>
                <a:gd name="connsiteY3375" fmla="*/ 2318 h 2362"/>
                <a:gd name="connsiteX3376" fmla="*/ 2318 h 2362"/>
                <a:gd name="connsiteY3376" fmla="*/ 2318 h 2362"/>
                <a:gd name="connsiteX3377" fmla="*/ 2318 h 2362"/>
                <a:gd name="connsiteY3377" fmla="*/ 2318 h 2362"/>
                <a:gd name="connsiteX3378" fmla="*/ 2318 h 2362"/>
                <a:gd name="connsiteY3378" fmla="*/ 2318 h 2362"/>
                <a:gd name="connsiteX3379" fmla="*/ 2318 h 2362"/>
                <a:gd name="connsiteY3379" fmla="*/ 2318 h 2362"/>
                <a:gd name="connsiteX3380" fmla="*/ 2318 h 2362"/>
                <a:gd name="connsiteY3380" fmla="*/ 2318 h 2362"/>
                <a:gd name="connsiteX3381" fmla="*/ 2318 h 2362"/>
                <a:gd name="connsiteY3381" fmla="*/ 2318 h 2362"/>
                <a:gd name="connsiteX3382" fmla="*/ 2318 h 2362"/>
                <a:gd name="connsiteY3382" fmla="*/ 2318 h 2362"/>
                <a:gd name="connsiteX3383" fmla="*/ 2318 h 2362"/>
                <a:gd name="connsiteY3383" fmla="*/ 2318 h 2362"/>
                <a:gd name="connsiteX3384" fmla="*/ 2318 h 2362"/>
                <a:gd name="connsiteY3384" fmla="*/ 2318 h 2362"/>
                <a:gd name="connsiteX3385" fmla="*/ 2318 h 2362"/>
                <a:gd name="connsiteY3385" fmla="*/ 2318 h 2362"/>
                <a:gd name="connsiteX3386" fmla="*/ 2318 h 2362"/>
                <a:gd name="connsiteY3386" fmla="*/ 2318 h 2362"/>
                <a:gd name="connsiteX3387" fmla="*/ 2318 h 2362"/>
                <a:gd name="connsiteY3387" fmla="*/ 2318 h 2362"/>
                <a:gd name="connsiteX3388" fmla="*/ 2318 h 2362"/>
                <a:gd name="connsiteY3388" fmla="*/ 2318 h 2362"/>
                <a:gd name="connsiteX3389" fmla="*/ 2318 h 2362"/>
                <a:gd name="connsiteY3389" fmla="*/ 2318 h 2362"/>
                <a:gd name="connsiteX3390" fmla="*/ 2318 h 2362"/>
                <a:gd name="connsiteY3390" fmla="*/ 2318 h 2362"/>
                <a:gd name="connsiteX3391" fmla="*/ 2318 h 2362"/>
                <a:gd name="connsiteY3391" fmla="*/ 2318 h 2362"/>
                <a:gd name="connsiteX3392" fmla="*/ 2318 h 2362"/>
                <a:gd name="connsiteY3392" fmla="*/ 2318 h 2362"/>
                <a:gd name="connsiteX3393" fmla="*/ 2318 h 2362"/>
                <a:gd name="connsiteY3393" fmla="*/ 2318 h 2362"/>
                <a:gd name="connsiteX3394" fmla="*/ 2318 h 2362"/>
                <a:gd name="connsiteY3394" fmla="*/ 2318 h 2362"/>
                <a:gd name="connsiteX3395" fmla="*/ 2318 h 2362"/>
                <a:gd name="connsiteY3395" fmla="*/ 2318 h 2362"/>
                <a:gd name="connsiteX3396" fmla="*/ 2318 h 2362"/>
                <a:gd name="connsiteY3396" fmla="*/ 2318 h 2362"/>
                <a:gd name="connsiteX3397" fmla="*/ 2318 h 2362"/>
                <a:gd name="connsiteY3397" fmla="*/ 2318 h 2362"/>
                <a:gd name="connsiteX3398" fmla="*/ 2318 h 2362"/>
                <a:gd name="connsiteY3398" fmla="*/ 2318 h 2362"/>
                <a:gd name="connsiteX3399" fmla="*/ 2318 h 2362"/>
                <a:gd name="connsiteY3399" fmla="*/ 2318 h 2362"/>
                <a:gd name="connsiteX3400" fmla="*/ 2318 h 2362"/>
                <a:gd name="connsiteY3400" fmla="*/ 2318 h 2362"/>
                <a:gd name="connsiteX3401" fmla="*/ 2318 h 2362"/>
                <a:gd name="connsiteY3401" fmla="*/ 2318 h 2362"/>
                <a:gd name="connsiteX3402" fmla="*/ 2318 h 2362"/>
                <a:gd name="connsiteY3402" fmla="*/ 2318 h 2362"/>
                <a:gd name="connsiteX3403" fmla="*/ 2318 h 2362"/>
                <a:gd name="connsiteY3403" fmla="*/ 2318 h 2362"/>
                <a:gd name="connsiteX3404" fmla="*/ 2318 h 2362"/>
                <a:gd name="connsiteY3404" fmla="*/ 2318 h 2362"/>
                <a:gd name="connsiteX3405" fmla="*/ 2318 h 2362"/>
                <a:gd name="connsiteY3405" fmla="*/ 2318 h 2362"/>
                <a:gd name="connsiteX3406" fmla="*/ 2318 h 2362"/>
                <a:gd name="connsiteY3406" fmla="*/ 2318 h 2362"/>
                <a:gd name="connsiteX3407" fmla="*/ 2318 h 2362"/>
                <a:gd name="connsiteY3407" fmla="*/ 2318 h 2362"/>
                <a:gd name="connsiteX3408" fmla="*/ 2318 h 2362"/>
                <a:gd name="connsiteY3408" fmla="*/ 2318 h 2362"/>
                <a:gd name="connsiteX3409" fmla="*/ 2318 h 2362"/>
                <a:gd name="connsiteY3409" fmla="*/ 2318 h 2362"/>
                <a:gd name="connsiteX3410" fmla="*/ 2318 h 2362"/>
                <a:gd name="connsiteY3410" fmla="*/ 2318 h 2362"/>
                <a:gd name="connsiteX3411" fmla="*/ 2318 h 2362"/>
                <a:gd name="connsiteY3411" fmla="*/ 2318 h 2362"/>
                <a:gd name="connsiteX3412" fmla="*/ 2318 h 2362"/>
                <a:gd name="connsiteY3412" fmla="*/ 2318 h 2362"/>
                <a:gd name="connsiteX3413" fmla="*/ 2318 h 2362"/>
                <a:gd name="connsiteY3413" fmla="*/ 2318 h 2362"/>
                <a:gd name="connsiteX3414" fmla="*/ 2318 h 2362"/>
                <a:gd name="connsiteY3414" fmla="*/ 2318 h 2362"/>
                <a:gd name="connsiteX3415" fmla="*/ 2318 h 2362"/>
                <a:gd name="connsiteY3415" fmla="*/ 2318 h 2362"/>
                <a:gd name="connsiteX3416" fmla="*/ 2318 h 2362"/>
                <a:gd name="connsiteY3416" fmla="*/ 2318 h 2362"/>
                <a:gd name="connsiteX3417" fmla="*/ 2318 h 2362"/>
                <a:gd name="connsiteY3417" fmla="*/ 2318 h 2362"/>
                <a:gd name="connsiteX3418" fmla="*/ 2318 h 2362"/>
                <a:gd name="connsiteY3418" fmla="*/ 2318 h 2362"/>
                <a:gd name="connsiteX3419" fmla="*/ 2318 h 2362"/>
                <a:gd name="connsiteY3419" fmla="*/ 2318 h 2362"/>
                <a:gd name="connsiteX3420" fmla="*/ 2318 h 2362"/>
                <a:gd name="connsiteY3420" fmla="*/ 2318 h 2362"/>
                <a:gd name="connsiteX3421" fmla="*/ 2318 h 2362"/>
                <a:gd name="connsiteY3421" fmla="*/ 2318 h 2362"/>
                <a:gd name="connsiteX3422" fmla="*/ 2318 h 2362"/>
                <a:gd name="connsiteY3422" fmla="*/ 2318 h 2362"/>
                <a:gd name="connsiteX3423" fmla="*/ 2318 h 2362"/>
                <a:gd name="connsiteY3423" fmla="*/ 2318 h 2362"/>
                <a:gd name="connsiteX3424" fmla="*/ 2318 h 2362"/>
                <a:gd name="connsiteY3424" fmla="*/ 2318 h 2362"/>
                <a:gd name="connsiteX3425" fmla="*/ 2318 h 2362"/>
                <a:gd name="connsiteY3425" fmla="*/ 2318 h 2362"/>
                <a:gd name="connsiteX3426" fmla="*/ 2318 h 2362"/>
                <a:gd name="connsiteY3426" fmla="*/ 2318 h 2362"/>
                <a:gd name="connsiteX3427" fmla="*/ 2318 h 2362"/>
                <a:gd name="connsiteY3427" fmla="*/ 2318 h 2362"/>
                <a:gd name="connsiteX3428" fmla="*/ 2318 h 2362"/>
                <a:gd name="connsiteY3428" fmla="*/ 2318 h 2362"/>
                <a:gd name="connsiteX3429" fmla="*/ 2318 h 2362"/>
                <a:gd name="connsiteY3429" fmla="*/ 2318 h 2362"/>
                <a:gd name="connsiteX3430" fmla="*/ 2318 h 2362"/>
                <a:gd name="connsiteY3430" fmla="*/ 2318 h 2362"/>
                <a:gd name="connsiteX3431" fmla="*/ 2318 h 2362"/>
                <a:gd name="connsiteY3431" fmla="*/ 2318 h 2362"/>
                <a:gd name="connsiteX3432" fmla="*/ 2318 h 2362"/>
                <a:gd name="connsiteY3432" fmla="*/ 2318 h 2362"/>
                <a:gd name="connsiteX3433" fmla="*/ 2318 h 2362"/>
                <a:gd name="connsiteY3433" fmla="*/ 2318 h 2362"/>
                <a:gd name="connsiteX3434" fmla="*/ 2318 h 2362"/>
                <a:gd name="connsiteY3434" fmla="*/ 2318 h 2362"/>
                <a:gd name="connsiteX3435" fmla="*/ 2318 h 2362"/>
                <a:gd name="connsiteY3435" fmla="*/ 2318 h 2362"/>
                <a:gd name="connsiteX3436" fmla="*/ 2318 h 2362"/>
                <a:gd name="connsiteY3436" fmla="*/ 2318 h 2362"/>
                <a:gd name="connsiteX3437" fmla="*/ 2318 h 2362"/>
                <a:gd name="connsiteY3437" fmla="*/ 2318 h 2362"/>
                <a:gd name="connsiteX3438" fmla="*/ 2318 h 2362"/>
                <a:gd name="connsiteY3438" fmla="*/ 2318 h 2362"/>
                <a:gd name="connsiteX3439" fmla="*/ 2318 h 2362"/>
                <a:gd name="connsiteY3439" fmla="*/ 2318 h 2362"/>
                <a:gd name="connsiteX3440" fmla="*/ 2318 h 2362"/>
                <a:gd name="connsiteY3440" fmla="*/ 2318 h 2362"/>
                <a:gd name="connsiteX3441" fmla="*/ 2318 h 2362"/>
                <a:gd name="connsiteY3441" fmla="*/ 2318 h 2362"/>
                <a:gd name="connsiteX3442" fmla="*/ 2318 h 2362"/>
                <a:gd name="connsiteY3442" fmla="*/ 2318 h 2362"/>
                <a:gd name="connsiteX3443" fmla="*/ 2318 h 2362"/>
                <a:gd name="connsiteY3443" fmla="*/ 2318 h 2362"/>
                <a:gd name="connsiteX3444" fmla="*/ 2318 h 2362"/>
                <a:gd name="connsiteY3444" fmla="*/ 2318 h 2362"/>
                <a:gd name="connsiteX3445" fmla="*/ 2318 h 2362"/>
                <a:gd name="connsiteY3445" fmla="*/ 2318 h 2362"/>
                <a:gd name="connsiteX3446" fmla="*/ 2318 h 2362"/>
                <a:gd name="connsiteY3446" fmla="*/ 2318 h 2362"/>
                <a:gd name="connsiteX3447" fmla="*/ 2318 h 2362"/>
                <a:gd name="connsiteY3447" fmla="*/ 2318 h 2362"/>
                <a:gd name="connsiteX3448" fmla="*/ 2318 h 2362"/>
                <a:gd name="connsiteY3448" fmla="*/ 2318 h 2362"/>
                <a:gd name="connsiteX3449" fmla="*/ 2318 h 2362"/>
                <a:gd name="connsiteY3449" fmla="*/ 2318 h 2362"/>
                <a:gd name="connsiteX3450" fmla="*/ 2318 h 2362"/>
                <a:gd name="connsiteY3450" fmla="*/ 2318 h 2362"/>
                <a:gd name="connsiteX3451" fmla="*/ 2318 h 2362"/>
                <a:gd name="connsiteY3451" fmla="*/ 2318 h 2362"/>
                <a:gd name="connsiteX3452" fmla="*/ 2318 h 2362"/>
                <a:gd name="connsiteY3452" fmla="*/ 2318 h 2362"/>
                <a:gd name="connsiteX3453" fmla="*/ 2318 h 2362"/>
                <a:gd name="connsiteY3453" fmla="*/ 2318 h 2362"/>
                <a:gd name="connsiteX3454" fmla="*/ 2318 h 2362"/>
                <a:gd name="connsiteY3454" fmla="*/ 2318 h 2362"/>
                <a:gd name="connsiteX3455" fmla="*/ 2318 h 2362"/>
                <a:gd name="connsiteY3455" fmla="*/ 2318 h 2362"/>
                <a:gd name="connsiteX3456" fmla="*/ 2318 h 2362"/>
                <a:gd name="connsiteY3456" fmla="*/ 2318 h 2362"/>
                <a:gd name="connsiteX3457" fmla="*/ 2318 h 2362"/>
                <a:gd name="connsiteY3457" fmla="*/ 2318 h 2362"/>
                <a:gd name="connsiteX3458" fmla="*/ 2318 h 2362"/>
                <a:gd name="connsiteY3458" fmla="*/ 2318 h 2362"/>
                <a:gd name="connsiteX3459" fmla="*/ 2318 h 2362"/>
                <a:gd name="connsiteY3459" fmla="*/ 2318 h 2362"/>
                <a:gd name="connsiteX3460" fmla="*/ 2318 h 2362"/>
                <a:gd name="connsiteY3460" fmla="*/ 2318 h 2362"/>
                <a:gd name="connsiteX3461" fmla="*/ 2318 h 2362"/>
                <a:gd name="connsiteY3461" fmla="*/ 2318 h 2362"/>
                <a:gd name="connsiteX3462" fmla="*/ 2318 h 2362"/>
                <a:gd name="connsiteY3462" fmla="*/ 2318 h 2362"/>
                <a:gd name="connsiteX3463" fmla="*/ 2318 h 2362"/>
                <a:gd name="connsiteY3463" fmla="*/ 2318 h 2362"/>
                <a:gd name="connsiteX3464" fmla="*/ 2318 h 2362"/>
                <a:gd name="connsiteY3464" fmla="*/ 2318 h 2362"/>
                <a:gd name="connsiteX3465" fmla="*/ 2318 h 2362"/>
                <a:gd name="connsiteY3465" fmla="*/ 2318 h 2362"/>
                <a:gd name="connsiteX3466" fmla="*/ 2318 h 2362"/>
                <a:gd name="connsiteY3466" fmla="*/ 2318 h 2362"/>
                <a:gd name="connsiteX3467" fmla="*/ 2318 h 2362"/>
                <a:gd name="connsiteY3467" fmla="*/ 2318 h 2362"/>
                <a:gd name="connsiteX3468" fmla="*/ 2318 h 2362"/>
                <a:gd name="connsiteY3468" fmla="*/ 2318 h 2362"/>
                <a:gd name="connsiteX3469" fmla="*/ 2318 h 2362"/>
                <a:gd name="connsiteY3469" fmla="*/ 2318 h 2362"/>
                <a:gd name="connsiteX3470" fmla="*/ 2318 h 2362"/>
                <a:gd name="connsiteY3470" fmla="*/ 2318 h 2362"/>
                <a:gd name="connsiteX3471" fmla="*/ 2318 h 2362"/>
                <a:gd name="connsiteY3471" fmla="*/ 2318 h 2362"/>
                <a:gd name="connsiteX3472" fmla="*/ 2318 h 2362"/>
                <a:gd name="connsiteY3472" fmla="*/ 2318 h 2362"/>
                <a:gd name="connsiteX3473" fmla="*/ 2318 h 2362"/>
                <a:gd name="connsiteY3473" fmla="*/ 2318 h 2362"/>
                <a:gd name="connsiteX3474" fmla="*/ 2318 h 2362"/>
                <a:gd name="connsiteY3474" fmla="*/ 2318 h 2362"/>
                <a:gd name="connsiteX3475" fmla="*/ 2318 h 2362"/>
                <a:gd name="connsiteY3475" fmla="*/ 2318 h 2362"/>
                <a:gd name="connsiteX3476" fmla="*/ 2318 h 2362"/>
                <a:gd name="connsiteY3476" fmla="*/ 2318 h 2362"/>
                <a:gd name="connsiteX3477" fmla="*/ 2318 h 2362"/>
                <a:gd name="connsiteY3477" fmla="*/ 2318 h 2362"/>
                <a:gd name="connsiteX3478" fmla="*/ 2318 h 2362"/>
                <a:gd name="connsiteY3478" fmla="*/ 2318 h 2362"/>
                <a:gd name="connsiteX3479" fmla="*/ 2318 h 2362"/>
                <a:gd name="connsiteY3479" fmla="*/ 2318 h 2362"/>
                <a:gd name="connsiteX3480" fmla="*/ 2318 h 2362"/>
                <a:gd name="connsiteY3480" fmla="*/ 2318 h 2362"/>
                <a:gd name="connsiteX3481" fmla="*/ 2318 h 2362"/>
                <a:gd name="connsiteY3481" fmla="*/ 2318 h 2362"/>
                <a:gd name="connsiteX3482" fmla="*/ 2318 h 2362"/>
                <a:gd name="connsiteY3482" fmla="*/ 2318 h 2362"/>
                <a:gd name="connsiteX3483" fmla="*/ 2318 h 2362"/>
                <a:gd name="connsiteY3483" fmla="*/ 2318 h 2362"/>
                <a:gd name="connsiteX3484" fmla="*/ 2318 h 2362"/>
                <a:gd name="connsiteY3484" fmla="*/ 2318 h 2362"/>
                <a:gd name="connsiteX3485" fmla="*/ 2318 h 2362"/>
                <a:gd name="connsiteY3485" fmla="*/ 2318 h 2362"/>
                <a:gd name="connsiteX3486" fmla="*/ 2318 h 2362"/>
                <a:gd name="connsiteY3486" fmla="*/ 2318 h 2362"/>
                <a:gd name="connsiteX3487" fmla="*/ 2318 h 2362"/>
                <a:gd name="connsiteY3487" fmla="*/ 2318 h 2362"/>
                <a:gd name="connsiteX3488" fmla="*/ 2318 h 2362"/>
                <a:gd name="connsiteY3488" fmla="*/ 2318 h 2362"/>
                <a:gd name="connsiteX3489" fmla="*/ 2318 h 2362"/>
                <a:gd name="connsiteY3489" fmla="*/ 2318 h 2362"/>
                <a:gd name="connsiteX3490" fmla="*/ 2318 h 2362"/>
                <a:gd name="connsiteY3490" fmla="*/ 2318 h 2362"/>
                <a:gd name="connsiteX3491" fmla="*/ 2318 h 2362"/>
                <a:gd name="connsiteY3491" fmla="*/ 2318 h 2362"/>
                <a:gd name="connsiteX3492" fmla="*/ 2318 h 2362"/>
                <a:gd name="connsiteY3492" fmla="*/ 2318 h 2362"/>
                <a:gd name="connsiteX3493" fmla="*/ 2318 h 2362"/>
                <a:gd name="connsiteY3493" fmla="*/ 2318 h 2362"/>
                <a:gd name="connsiteX3494" fmla="*/ 2318 h 2362"/>
                <a:gd name="connsiteY3494" fmla="*/ 2318 h 2362"/>
                <a:gd name="connsiteX3495" fmla="*/ 2318 h 2362"/>
                <a:gd name="connsiteY3495" fmla="*/ 2318 h 2362"/>
                <a:gd name="connsiteX3496" fmla="*/ 2318 h 2362"/>
                <a:gd name="connsiteY3496" fmla="*/ 2318 h 2362"/>
                <a:gd name="connsiteX3497" fmla="*/ 2318 h 2362"/>
                <a:gd name="connsiteY3497" fmla="*/ 2318 h 2362"/>
                <a:gd name="connsiteX3498" fmla="*/ 2318 h 2362"/>
                <a:gd name="connsiteY3498" fmla="*/ 2318 h 2362"/>
                <a:gd name="connsiteX3499" fmla="*/ 2318 h 2362"/>
                <a:gd name="connsiteY3499" fmla="*/ 2318 h 2362"/>
                <a:gd name="connsiteX3500" fmla="*/ 2318 h 2362"/>
                <a:gd name="connsiteY3500" fmla="*/ 2318 h 2362"/>
                <a:gd name="connsiteX3501" fmla="*/ 2318 h 2362"/>
                <a:gd name="connsiteY3501" fmla="*/ 2318 h 2362"/>
                <a:gd name="connsiteX3502" fmla="*/ 2318 h 2362"/>
                <a:gd name="connsiteY3502" fmla="*/ 2318 h 2362"/>
                <a:gd name="connsiteX3503" fmla="*/ 2318 h 2362"/>
                <a:gd name="connsiteY3503" fmla="*/ 2318 h 2362"/>
                <a:gd name="connsiteX3504" fmla="*/ 2318 h 2362"/>
                <a:gd name="connsiteY3504" fmla="*/ 2318 h 2362"/>
                <a:gd name="connsiteX3505" fmla="*/ 2318 h 2362"/>
                <a:gd name="connsiteY3505" fmla="*/ 2318 h 2362"/>
                <a:gd name="connsiteX3506" fmla="*/ 2318 h 2362"/>
                <a:gd name="connsiteY3506" fmla="*/ 2318 h 2362"/>
                <a:gd name="connsiteX3507" fmla="*/ 2318 h 2362"/>
                <a:gd name="connsiteY3507" fmla="*/ 2318 h 2362"/>
                <a:gd name="connsiteX3508" fmla="*/ 2318 h 2362"/>
                <a:gd name="connsiteY3508" fmla="*/ 2318 h 2362"/>
                <a:gd name="connsiteX3509" fmla="*/ 2318 h 2362"/>
                <a:gd name="connsiteY3509" fmla="*/ 2318 h 2362"/>
                <a:gd name="connsiteX3510" fmla="*/ 2318 h 2362"/>
                <a:gd name="connsiteY3510" fmla="*/ 2318 h 2362"/>
                <a:gd name="connsiteX3511" fmla="*/ 2318 h 2362"/>
                <a:gd name="connsiteY3511" fmla="*/ 2318 h 2362"/>
                <a:gd name="connsiteX3512" fmla="*/ 2318 h 2362"/>
                <a:gd name="connsiteY3512" fmla="*/ 2318 h 2362"/>
                <a:gd name="connsiteX3513" fmla="*/ 2318 h 2362"/>
                <a:gd name="connsiteY3513" fmla="*/ 2318 h 2362"/>
                <a:gd name="connsiteX3514" fmla="*/ 2318 h 2362"/>
                <a:gd name="connsiteY3514" fmla="*/ 2318 h 2362"/>
                <a:gd name="connsiteX3515" fmla="*/ 2318 h 2362"/>
                <a:gd name="connsiteY3515" fmla="*/ 2318 h 2362"/>
                <a:gd name="connsiteX3516" fmla="*/ 2318 h 2362"/>
                <a:gd name="connsiteY3516" fmla="*/ 2318 h 2362"/>
                <a:gd name="connsiteX3517" fmla="*/ 2318 h 2362"/>
                <a:gd name="connsiteY3517" fmla="*/ 2318 h 2362"/>
                <a:gd name="connsiteX3518" fmla="*/ 2318 h 2362"/>
                <a:gd name="connsiteY3518" fmla="*/ 2318 h 2362"/>
                <a:gd name="connsiteX3519" fmla="*/ 2318 h 2362"/>
                <a:gd name="connsiteY3519" fmla="*/ 2318 h 2362"/>
                <a:gd name="connsiteX3520" fmla="*/ 2318 h 2362"/>
                <a:gd name="connsiteY3520" fmla="*/ 2318 h 2362"/>
                <a:gd name="connsiteX3521" fmla="*/ 2318 h 2362"/>
                <a:gd name="connsiteY3521" fmla="*/ 2318 h 2362"/>
                <a:gd name="connsiteX3522" fmla="*/ 2318 h 2362"/>
                <a:gd name="connsiteY3522" fmla="*/ 2318 h 2362"/>
                <a:gd name="connsiteX3523" fmla="*/ 2318 h 2362"/>
                <a:gd name="connsiteY3523" fmla="*/ 2318 h 2362"/>
                <a:gd name="connsiteX3524" fmla="*/ 2318 h 2362"/>
                <a:gd name="connsiteY3524" fmla="*/ 2318 h 2362"/>
                <a:gd name="connsiteX3525" fmla="*/ 2318 h 2362"/>
                <a:gd name="connsiteY3525" fmla="*/ 2318 h 2362"/>
                <a:gd name="connsiteX3526" fmla="*/ 2318 h 2362"/>
                <a:gd name="connsiteY3526" fmla="*/ 2318 h 2362"/>
                <a:gd name="connsiteX3527" fmla="*/ 2318 h 2362"/>
                <a:gd name="connsiteY3527" fmla="*/ 2318 h 2362"/>
                <a:gd name="connsiteX3528" fmla="*/ 2318 h 2362"/>
                <a:gd name="connsiteY3528" fmla="*/ 2318 h 2362"/>
                <a:gd name="connsiteX3529" fmla="*/ 2318 h 2362"/>
                <a:gd name="connsiteY3529" fmla="*/ 2318 h 2362"/>
                <a:gd name="connsiteX3530" fmla="*/ 2318 h 2362"/>
                <a:gd name="connsiteY3530" fmla="*/ 2318 h 2362"/>
                <a:gd name="connsiteX3531" fmla="*/ 2318 h 2362"/>
                <a:gd name="connsiteY3531" fmla="*/ 2318 h 2362"/>
                <a:gd name="connsiteX3532" fmla="*/ 2318 h 2362"/>
                <a:gd name="connsiteY3532" fmla="*/ 2318 h 2362"/>
                <a:gd name="connsiteX3533" fmla="*/ 2318 h 2362"/>
                <a:gd name="connsiteY3533" fmla="*/ 2318 h 2362"/>
                <a:gd name="connsiteX3534" fmla="*/ 2318 h 2362"/>
                <a:gd name="connsiteY3534" fmla="*/ 2318 h 2362"/>
                <a:gd name="connsiteX3535" fmla="*/ 2318 h 2362"/>
                <a:gd name="connsiteY3535" fmla="*/ 2318 h 2362"/>
                <a:gd name="connsiteX3536" fmla="*/ 2318 h 2362"/>
                <a:gd name="connsiteY3536" fmla="*/ 2318 h 2362"/>
                <a:gd name="connsiteX3537" fmla="*/ 2318 h 2362"/>
                <a:gd name="connsiteY3537" fmla="*/ 2318 h 2362"/>
                <a:gd name="connsiteX3538" fmla="*/ 2318 h 2362"/>
                <a:gd name="connsiteY3538" fmla="*/ 2318 h 2362"/>
                <a:gd name="connsiteX3539" fmla="*/ 2318 h 2362"/>
                <a:gd name="connsiteY3539" fmla="*/ 2318 h 2362"/>
                <a:gd name="connsiteX3540" fmla="*/ 2318 h 2362"/>
                <a:gd name="connsiteY3540" fmla="*/ 2318 h 2362"/>
                <a:gd name="connsiteX3541" fmla="*/ 2318 h 2362"/>
                <a:gd name="connsiteY3541" fmla="*/ 2318 h 2362"/>
                <a:gd name="connsiteX3542" fmla="*/ 2318 h 2362"/>
                <a:gd name="connsiteY3542" fmla="*/ 2318 h 2362"/>
                <a:gd name="connsiteX3543" fmla="*/ 2318 h 2362"/>
                <a:gd name="connsiteY3543" fmla="*/ 2318 h 2362"/>
                <a:gd name="connsiteX3544" fmla="*/ 2318 h 2362"/>
                <a:gd name="connsiteY3544" fmla="*/ 2318 h 2362"/>
                <a:gd name="connsiteX3545" fmla="*/ 2318 h 2362"/>
                <a:gd name="connsiteY3545" fmla="*/ 2318 h 2362"/>
                <a:gd name="connsiteX3546" fmla="*/ 2318 h 2362"/>
                <a:gd name="connsiteY3546" fmla="*/ 2318 h 2362"/>
                <a:gd name="connsiteX3547" fmla="*/ 2318 h 2362"/>
                <a:gd name="connsiteY3547" fmla="*/ 2318 h 2362"/>
                <a:gd name="connsiteX3548" fmla="*/ 2318 h 2362"/>
                <a:gd name="connsiteY3548" fmla="*/ 2318 h 2362"/>
                <a:gd name="connsiteX3549" fmla="*/ 2318 h 2362"/>
                <a:gd name="connsiteY3549" fmla="*/ 2318 h 2362"/>
                <a:gd name="connsiteX3550" fmla="*/ 2318 h 2362"/>
                <a:gd name="connsiteY3550" fmla="*/ 2318 h 2362"/>
                <a:gd name="connsiteX3551" fmla="*/ 2318 h 2362"/>
                <a:gd name="connsiteY3551" fmla="*/ 2318 h 2362"/>
                <a:gd name="connsiteX3552" fmla="*/ 2318 h 2362"/>
                <a:gd name="connsiteY3552" fmla="*/ 2318 h 2362"/>
                <a:gd name="connsiteX3553" fmla="*/ 2318 h 2362"/>
                <a:gd name="connsiteY3553" fmla="*/ 2318 h 2362"/>
                <a:gd name="connsiteX3554" fmla="*/ 2318 h 2362"/>
                <a:gd name="connsiteY3554" fmla="*/ 2318 h 2362"/>
                <a:gd name="connsiteX3555" fmla="*/ 2318 h 2362"/>
                <a:gd name="connsiteY3555" fmla="*/ 2318 h 2362"/>
                <a:gd name="connsiteX3556" fmla="*/ 2318 h 2362"/>
                <a:gd name="connsiteY3556" fmla="*/ 2318 h 2362"/>
                <a:gd name="connsiteX3557" fmla="*/ 2318 h 2362"/>
                <a:gd name="connsiteY3557" fmla="*/ 2318 h 2362"/>
                <a:gd name="connsiteX3558" fmla="*/ 2318 h 2362"/>
                <a:gd name="connsiteY3558" fmla="*/ 2318 h 2362"/>
                <a:gd name="connsiteX3559" fmla="*/ 2318 h 2362"/>
                <a:gd name="connsiteY3559" fmla="*/ 2318 h 2362"/>
                <a:gd name="connsiteX3560" fmla="*/ 2318 h 2362"/>
                <a:gd name="connsiteY3560" fmla="*/ 2318 h 2362"/>
                <a:gd name="connsiteX3561" fmla="*/ 2318 h 2362"/>
                <a:gd name="connsiteY3561" fmla="*/ 2318 h 2362"/>
                <a:gd name="connsiteX3562" fmla="*/ 2318 h 2362"/>
                <a:gd name="connsiteY3562" fmla="*/ 2318 h 2362"/>
                <a:gd name="connsiteX3563" fmla="*/ 2318 h 2362"/>
                <a:gd name="connsiteY3563" fmla="*/ 2318 h 2362"/>
                <a:gd name="connsiteX3564" fmla="*/ 2318 h 2362"/>
                <a:gd name="connsiteY3564" fmla="*/ 2318 h 2362"/>
                <a:gd name="connsiteX3565" fmla="*/ 2318 h 2362"/>
                <a:gd name="connsiteY3565" fmla="*/ 2318 h 2362"/>
                <a:gd name="connsiteX3566" fmla="*/ 2318 h 2362"/>
                <a:gd name="connsiteY3566" fmla="*/ 2318 h 2362"/>
                <a:gd name="connsiteX3567" fmla="*/ 2318 h 2362"/>
                <a:gd name="connsiteY3567" fmla="*/ 2318 h 2362"/>
                <a:gd name="connsiteX3568" fmla="*/ 2318 h 2362"/>
                <a:gd name="connsiteY3568" fmla="*/ 2318 h 2362"/>
                <a:gd name="connsiteX3569" fmla="*/ 2318 h 2362"/>
                <a:gd name="connsiteY3569" fmla="*/ 2318 h 2362"/>
                <a:gd name="connsiteX3570" fmla="*/ 2318 h 2362"/>
                <a:gd name="connsiteY3570" fmla="*/ 2318 h 2362"/>
                <a:gd name="connsiteX3571" fmla="*/ 2318 h 2362"/>
                <a:gd name="connsiteY3571" fmla="*/ 2318 h 2362"/>
                <a:gd name="connsiteX3572" fmla="*/ 2318 h 2362"/>
                <a:gd name="connsiteY3572" fmla="*/ 2318 h 2362"/>
                <a:gd name="connsiteX3573" fmla="*/ 2318 h 2362"/>
                <a:gd name="connsiteY3573" fmla="*/ 2318 h 2362"/>
                <a:gd name="connsiteX3574" fmla="*/ 2318 h 2362"/>
                <a:gd name="connsiteY3574" fmla="*/ 2318 h 2362"/>
                <a:gd name="connsiteX3575" fmla="*/ 2318 h 2362"/>
                <a:gd name="connsiteY3575" fmla="*/ 2318 h 2362"/>
                <a:gd name="connsiteX3576" fmla="*/ 2318 h 2362"/>
                <a:gd name="connsiteY3576" fmla="*/ 2318 h 2362"/>
                <a:gd name="connsiteX3577" fmla="*/ 2318 h 2362"/>
                <a:gd name="connsiteY3577" fmla="*/ 2318 h 2362"/>
                <a:gd name="connsiteX3578" fmla="*/ 2318 h 2362"/>
                <a:gd name="connsiteY3578" fmla="*/ 2318 h 2362"/>
                <a:gd name="connsiteX3579" fmla="*/ 2318 h 2362"/>
                <a:gd name="connsiteY3579" fmla="*/ 2318 h 2362"/>
                <a:gd name="connsiteX3580" fmla="*/ 2318 h 2362"/>
                <a:gd name="connsiteY3580" fmla="*/ 2318 h 2362"/>
                <a:gd name="connsiteX3581" fmla="*/ 2318 h 2362"/>
                <a:gd name="connsiteY3581" fmla="*/ 2318 h 2362"/>
                <a:gd name="connsiteX3582" fmla="*/ 2318 h 2362"/>
                <a:gd name="connsiteY3582" fmla="*/ 2318 h 2362"/>
                <a:gd name="connsiteX3583" fmla="*/ 2318 h 2362"/>
                <a:gd name="connsiteY3583" fmla="*/ 2318 h 2362"/>
                <a:gd name="connsiteX3584" fmla="*/ 2318 h 2362"/>
                <a:gd name="connsiteY3584" fmla="*/ 2318 h 2362"/>
                <a:gd name="connsiteX3585" fmla="*/ 2318 h 2362"/>
                <a:gd name="connsiteY3585" fmla="*/ 2318 h 2362"/>
                <a:gd name="connsiteX3586" fmla="*/ 2318 h 2362"/>
                <a:gd name="connsiteY3586" fmla="*/ 2318 h 2362"/>
                <a:gd name="connsiteX3587" fmla="*/ 2318 h 2362"/>
                <a:gd name="connsiteY3587" fmla="*/ 2318 h 2362"/>
                <a:gd name="connsiteX3588" fmla="*/ 2318 h 2362"/>
                <a:gd name="connsiteY3588" fmla="*/ 2318 h 2362"/>
                <a:gd name="connsiteX3589" fmla="*/ 2318 h 2362"/>
                <a:gd name="connsiteY3589" fmla="*/ 2318 h 2362"/>
                <a:gd name="connsiteX3590" fmla="*/ 2318 h 2362"/>
                <a:gd name="connsiteY3590" fmla="*/ 2318 h 2362"/>
                <a:gd name="connsiteX3591" fmla="*/ 2318 h 2362"/>
                <a:gd name="connsiteY3591" fmla="*/ 2318 h 2362"/>
                <a:gd name="connsiteX3592" fmla="*/ 2318 h 2362"/>
                <a:gd name="connsiteY3592" fmla="*/ 2318 h 2362"/>
                <a:gd name="connsiteX3593" fmla="*/ 2318 h 2362"/>
                <a:gd name="connsiteY3593" fmla="*/ 2318 h 2362"/>
                <a:gd name="connsiteX3594" fmla="*/ 2318 h 2362"/>
                <a:gd name="connsiteY3594" fmla="*/ 2318 h 2362"/>
                <a:gd name="connsiteX3595" fmla="*/ 2318 h 2362"/>
                <a:gd name="connsiteY3595" fmla="*/ 2318 h 2362"/>
                <a:gd name="connsiteX3596" fmla="*/ 2318 h 2362"/>
                <a:gd name="connsiteY3596" fmla="*/ 2318 h 2362"/>
                <a:gd name="connsiteX3597" fmla="*/ 2318 h 2362"/>
                <a:gd name="connsiteY3597" fmla="*/ 2318 h 2362"/>
                <a:gd name="connsiteX3598" fmla="*/ 2318 h 2362"/>
                <a:gd name="connsiteY3598" fmla="*/ 2318 h 2362"/>
                <a:gd name="connsiteX3599" fmla="*/ 2318 h 2362"/>
                <a:gd name="connsiteY3599" fmla="*/ 2318 h 2362"/>
                <a:gd name="connsiteX3600" fmla="*/ 2318 h 2362"/>
                <a:gd name="connsiteY3600" fmla="*/ 2318 h 2362"/>
                <a:gd name="connsiteX3601" fmla="*/ 2318 h 2362"/>
                <a:gd name="connsiteY3601" fmla="*/ 2318 h 2362"/>
                <a:gd name="connsiteX3602" fmla="*/ 2318 h 2362"/>
                <a:gd name="connsiteY3602" fmla="*/ 2318 h 2362"/>
                <a:gd name="connsiteX3603" fmla="*/ 2318 h 2362"/>
                <a:gd name="connsiteY3603" fmla="*/ 2318 h 2362"/>
                <a:gd name="connsiteX3604" fmla="*/ 2318 h 2362"/>
                <a:gd name="connsiteY3604" fmla="*/ 2318 h 2362"/>
                <a:gd name="connsiteX3605" fmla="*/ 2318 h 2362"/>
                <a:gd name="connsiteY3605" fmla="*/ 2318 h 2362"/>
                <a:gd name="connsiteX3606" fmla="*/ 2318 h 2362"/>
                <a:gd name="connsiteY3606" fmla="*/ 2318 h 2362"/>
                <a:gd name="connsiteX3607" fmla="*/ 2318 h 2362"/>
                <a:gd name="connsiteY3607" fmla="*/ 2318 h 2362"/>
                <a:gd name="connsiteX3608" fmla="*/ 2318 h 2362"/>
                <a:gd name="connsiteY3608" fmla="*/ 2318 h 2362"/>
                <a:gd name="connsiteX3609" fmla="*/ 2318 h 2362"/>
                <a:gd name="connsiteY3609" fmla="*/ 2318 h 2362"/>
                <a:gd name="connsiteX3610" fmla="*/ 2318 h 2362"/>
                <a:gd name="connsiteY3610" fmla="*/ 2318 h 2362"/>
                <a:gd name="connsiteX3611" fmla="*/ 2318 h 2362"/>
                <a:gd name="connsiteY3611" fmla="*/ 2318 h 2362"/>
                <a:gd name="connsiteX3612" fmla="*/ 2318 h 2362"/>
                <a:gd name="connsiteY3612" fmla="*/ 2318 h 2362"/>
                <a:gd name="connsiteX3613" fmla="*/ 2318 h 2362"/>
                <a:gd name="connsiteY3613" fmla="*/ 2318 h 2362"/>
                <a:gd name="connsiteX3614" fmla="*/ 2318 h 2362"/>
                <a:gd name="connsiteY3614" fmla="*/ 2318 h 2362"/>
                <a:gd name="connsiteX3615" fmla="*/ 2318 h 2362"/>
                <a:gd name="connsiteY3615" fmla="*/ 2318 h 2362"/>
                <a:gd name="connsiteX3616" fmla="*/ 2318 h 2362"/>
                <a:gd name="connsiteY3616" fmla="*/ 2318 h 2362"/>
                <a:gd name="connsiteX3617" fmla="*/ 2318 h 2362"/>
                <a:gd name="connsiteY3617" fmla="*/ 2318 h 2362"/>
                <a:gd name="connsiteX3618" fmla="*/ 2318 h 2362"/>
                <a:gd name="connsiteY3618" fmla="*/ 2318 h 2362"/>
                <a:gd name="connsiteX3619" fmla="*/ 2318 h 2362"/>
                <a:gd name="connsiteY3619" fmla="*/ 2318 h 2362"/>
                <a:gd name="connsiteX3620" fmla="*/ 2318 h 2362"/>
                <a:gd name="connsiteY3620" fmla="*/ 2318 h 2362"/>
                <a:gd name="connsiteX3621" fmla="*/ 2318 h 2362"/>
                <a:gd name="connsiteY3621" fmla="*/ 2318 h 2362"/>
                <a:gd name="connsiteX3622" fmla="*/ 2318 h 2362"/>
                <a:gd name="connsiteY3622" fmla="*/ 2318 h 2362"/>
                <a:gd name="connsiteX3623" fmla="*/ 2318 h 2362"/>
                <a:gd name="connsiteY3623" fmla="*/ 2318 h 2362"/>
                <a:gd name="connsiteX3624" fmla="*/ 2318 h 2362"/>
                <a:gd name="connsiteY3624" fmla="*/ 2318 h 2362"/>
                <a:gd name="connsiteX3625" fmla="*/ 2318 h 2362"/>
                <a:gd name="connsiteY3625" fmla="*/ 2318 h 2362"/>
                <a:gd name="connsiteX3626" fmla="*/ 2318 h 2362"/>
                <a:gd name="connsiteY3626" fmla="*/ 2318 h 2362"/>
                <a:gd name="connsiteX3627" fmla="*/ 2318 h 2362"/>
                <a:gd name="connsiteY3627" fmla="*/ 2318 h 2362"/>
                <a:gd name="connsiteX3628" fmla="*/ 2318 h 2362"/>
                <a:gd name="connsiteY3628" fmla="*/ 2318 h 2362"/>
                <a:gd name="connsiteX3629" fmla="*/ 2318 h 2362"/>
                <a:gd name="connsiteY3629" fmla="*/ 2318 h 2362"/>
                <a:gd name="connsiteX3630" fmla="*/ 2318 h 2362"/>
                <a:gd name="connsiteY3630" fmla="*/ 2318 h 2362"/>
                <a:gd name="connsiteX3631" fmla="*/ 2318 h 2362"/>
                <a:gd name="connsiteY3631" fmla="*/ 2318 h 2362"/>
                <a:gd name="connsiteX3632" fmla="*/ 2318 h 2362"/>
                <a:gd name="connsiteY3632" fmla="*/ 2318 h 2362"/>
                <a:gd name="connsiteX3633" fmla="*/ 2318 h 2362"/>
                <a:gd name="connsiteY3633" fmla="*/ 2318 h 2362"/>
                <a:gd name="connsiteX3634" fmla="*/ 2318 h 2362"/>
                <a:gd name="connsiteY3634" fmla="*/ 2318 h 2362"/>
                <a:gd name="connsiteX3635" fmla="*/ 2318 h 2362"/>
                <a:gd name="connsiteY3635" fmla="*/ 2318 h 2362"/>
                <a:gd name="connsiteX3636" fmla="*/ 2318 h 2362"/>
                <a:gd name="connsiteY3636" fmla="*/ 2318 h 2362"/>
                <a:gd name="connsiteX3637" fmla="*/ 2318 h 2362"/>
                <a:gd name="connsiteY3637" fmla="*/ 2318 h 2362"/>
                <a:gd name="connsiteX3638" fmla="*/ 2318 h 2362"/>
                <a:gd name="connsiteY3638" fmla="*/ 2318 h 2362"/>
                <a:gd name="connsiteX3639" fmla="*/ 2318 h 2362"/>
                <a:gd name="connsiteY3639" fmla="*/ 2318 h 2362"/>
                <a:gd name="connsiteX3640" fmla="*/ 2318 h 2362"/>
                <a:gd name="connsiteY3640" fmla="*/ 2318 h 2362"/>
                <a:gd name="connsiteX3641" fmla="*/ 2318 h 2362"/>
                <a:gd name="connsiteY3641" fmla="*/ 2318 h 2362"/>
                <a:gd name="connsiteX3642" fmla="*/ 2318 h 2362"/>
                <a:gd name="connsiteY3642" fmla="*/ 2318 h 2362"/>
                <a:gd name="connsiteX3643" fmla="*/ 2318 h 2362"/>
                <a:gd name="connsiteY3643" fmla="*/ 2318 h 2362"/>
                <a:gd name="connsiteX3644" fmla="*/ 2318 h 2362"/>
                <a:gd name="connsiteY3644" fmla="*/ 2318 h 2362"/>
                <a:gd name="connsiteX3645" fmla="*/ 2318 h 2362"/>
                <a:gd name="connsiteY3645" fmla="*/ 2318 h 2362"/>
                <a:gd name="connsiteX3646" fmla="*/ 2318 h 2362"/>
                <a:gd name="connsiteY3646" fmla="*/ 2318 h 2362"/>
                <a:gd name="connsiteX3647" fmla="*/ 2318 h 2362"/>
                <a:gd name="connsiteY3647" fmla="*/ 2318 h 2362"/>
                <a:gd name="connsiteX3648" fmla="*/ 2318 h 2362"/>
                <a:gd name="connsiteY3648" fmla="*/ 2318 h 2362"/>
                <a:gd name="connsiteX3649" fmla="*/ 2318 h 2362"/>
                <a:gd name="connsiteY3649" fmla="*/ 2318 h 2362"/>
                <a:gd name="connsiteX3650" fmla="*/ 2318 h 2362"/>
                <a:gd name="connsiteY3650" fmla="*/ 2318 h 2362"/>
                <a:gd name="connsiteX3651" fmla="*/ 2318 h 2362"/>
                <a:gd name="connsiteY3651" fmla="*/ 2318 h 2362"/>
                <a:gd name="connsiteX3652" fmla="*/ 2318 h 2362"/>
                <a:gd name="connsiteY3652" fmla="*/ 2318 h 2362"/>
                <a:gd name="connsiteX3653" fmla="*/ 2318 h 2362"/>
                <a:gd name="connsiteY3653" fmla="*/ 2318 h 2362"/>
                <a:gd name="connsiteX3654" fmla="*/ 2318 h 2362"/>
                <a:gd name="connsiteY3654" fmla="*/ 2318 h 2362"/>
                <a:gd name="connsiteX3655" fmla="*/ 2318 h 2362"/>
                <a:gd name="connsiteY3655" fmla="*/ 2318 h 2362"/>
                <a:gd name="connsiteX3656" fmla="*/ 2318 h 2362"/>
                <a:gd name="connsiteY3656" fmla="*/ 2318 h 2362"/>
                <a:gd name="connsiteX3657" fmla="*/ 2318 h 2362"/>
                <a:gd name="connsiteY3657" fmla="*/ 2318 h 2362"/>
                <a:gd name="connsiteX3658" fmla="*/ 2318 h 2362"/>
                <a:gd name="connsiteY3658" fmla="*/ 2318 h 2362"/>
                <a:gd name="connsiteX3659" fmla="*/ 2318 h 2362"/>
                <a:gd name="connsiteY3659" fmla="*/ 2318 h 2362"/>
                <a:gd name="connsiteX3660" fmla="*/ 2318 h 2362"/>
                <a:gd name="connsiteY3660" fmla="*/ 2318 h 2362"/>
                <a:gd name="connsiteX3661" fmla="*/ 2318 h 2362"/>
                <a:gd name="connsiteY3661" fmla="*/ 2318 h 2362"/>
                <a:gd name="connsiteX3662" fmla="*/ 2318 h 2362"/>
                <a:gd name="connsiteY3662" fmla="*/ 2318 h 2362"/>
                <a:gd name="connsiteX3663" fmla="*/ 2318 h 2362"/>
                <a:gd name="connsiteY3663" fmla="*/ 2318 h 2362"/>
                <a:gd name="connsiteX3664" fmla="*/ 2318 h 2362"/>
                <a:gd name="connsiteY3664" fmla="*/ 2318 h 2362"/>
                <a:gd name="connsiteX3665" fmla="*/ 2318 h 2362"/>
                <a:gd name="connsiteY3665" fmla="*/ 2318 h 2362"/>
                <a:gd name="connsiteX3666" fmla="*/ 2318 h 2362"/>
                <a:gd name="connsiteY3666" fmla="*/ 2318 h 2362"/>
                <a:gd name="connsiteX3667" fmla="*/ 2318 h 2362"/>
                <a:gd name="connsiteY3667" fmla="*/ 2318 h 2362"/>
                <a:gd name="connsiteX3668" fmla="*/ 2318 h 2362"/>
                <a:gd name="connsiteY3668" fmla="*/ 2318 h 2362"/>
                <a:gd name="connsiteX3669" fmla="*/ 2318 h 2362"/>
                <a:gd name="connsiteY3669" fmla="*/ 2318 h 2362"/>
                <a:gd name="connsiteX3670" fmla="*/ 2318 h 2362"/>
                <a:gd name="connsiteY3670" fmla="*/ 2318 h 2362"/>
                <a:gd name="connsiteX3671" fmla="*/ 2318 h 2362"/>
                <a:gd name="connsiteY3671" fmla="*/ 2318 h 2362"/>
                <a:gd name="connsiteX3672" fmla="*/ 2318 h 2362"/>
                <a:gd name="connsiteY3672" fmla="*/ 2318 h 2362"/>
                <a:gd name="connsiteX3673" fmla="*/ 2318 h 2362"/>
                <a:gd name="connsiteY3673" fmla="*/ 2318 h 2362"/>
                <a:gd name="connsiteX3674" fmla="*/ 2318 h 2362"/>
                <a:gd name="connsiteY3674" fmla="*/ 2318 h 2362"/>
                <a:gd name="connsiteX3675" fmla="*/ 2318 h 2362"/>
                <a:gd name="connsiteY3675" fmla="*/ 2318 h 2362"/>
                <a:gd name="connsiteX3676" fmla="*/ 2318 h 2362"/>
                <a:gd name="connsiteY3676" fmla="*/ 2318 h 2362"/>
                <a:gd name="connsiteX3677" fmla="*/ 2318 h 2362"/>
                <a:gd name="connsiteY3677" fmla="*/ 2318 h 2362"/>
                <a:gd name="connsiteX3678" fmla="*/ 2318 h 2362"/>
                <a:gd name="connsiteY3678" fmla="*/ 2318 h 2362"/>
                <a:gd name="connsiteX3679" fmla="*/ 2318 h 2362"/>
                <a:gd name="connsiteY3679" fmla="*/ 2318 h 2362"/>
                <a:gd name="connsiteX3680" fmla="*/ 2318 h 2362"/>
                <a:gd name="connsiteY3680" fmla="*/ 2318 h 2362"/>
                <a:gd name="connsiteX3681" fmla="*/ 2318 h 2362"/>
                <a:gd name="connsiteY3681" fmla="*/ 2318 h 2362"/>
                <a:gd name="connsiteX3682" fmla="*/ 2318 h 2362"/>
                <a:gd name="connsiteY3682" fmla="*/ 2318 h 2362"/>
                <a:gd name="connsiteX3683" fmla="*/ 2318 h 2362"/>
                <a:gd name="connsiteY3683" fmla="*/ 2318 h 2362"/>
                <a:gd name="connsiteX3684" fmla="*/ 2318 h 2362"/>
                <a:gd name="connsiteY3684" fmla="*/ 2318 h 2362"/>
                <a:gd name="connsiteX3685" fmla="*/ 2318 h 2362"/>
                <a:gd name="connsiteY3685" fmla="*/ 2318 h 2362"/>
                <a:gd name="connsiteX3686" fmla="*/ 2318 h 2362"/>
                <a:gd name="connsiteY3686" fmla="*/ 2318 h 2362"/>
                <a:gd name="connsiteX3687" fmla="*/ 2318 h 2362"/>
                <a:gd name="connsiteY3687" fmla="*/ 2318 h 2362"/>
                <a:gd name="connsiteX3688" fmla="*/ 2318 h 2362"/>
                <a:gd name="connsiteY3688" fmla="*/ 2318 h 2362"/>
                <a:gd name="connsiteX3689" fmla="*/ 2318 h 2362"/>
                <a:gd name="connsiteY3689" fmla="*/ 2318 h 2362"/>
                <a:gd name="connsiteX3690" fmla="*/ 2318 h 2362"/>
                <a:gd name="connsiteY3690" fmla="*/ 2318 h 2362"/>
                <a:gd name="connsiteX3691" fmla="*/ 2318 h 2362"/>
                <a:gd name="connsiteY3691" fmla="*/ 2318 h 2362"/>
                <a:gd name="connsiteX3692" fmla="*/ 2318 h 2362"/>
                <a:gd name="connsiteY3692" fmla="*/ 2318 h 2362"/>
                <a:gd name="connsiteX3693" fmla="*/ 2318 h 2362"/>
                <a:gd name="connsiteY3693" fmla="*/ 2318 h 2362"/>
                <a:gd name="connsiteX3694" fmla="*/ 2318 h 2362"/>
                <a:gd name="connsiteY3694" fmla="*/ 2318 h 2362"/>
                <a:gd name="connsiteX3695" fmla="*/ 2318 h 2362"/>
                <a:gd name="connsiteY3695" fmla="*/ 2318 h 2362"/>
                <a:gd name="connsiteX3696" fmla="*/ 2318 h 2362"/>
                <a:gd name="connsiteY3696" fmla="*/ 2318 h 2362"/>
                <a:gd name="connsiteX3697" fmla="*/ 2318 h 2362"/>
                <a:gd name="connsiteY3697" fmla="*/ 2318 h 2362"/>
                <a:gd name="connsiteX3698" fmla="*/ 2318 h 2362"/>
                <a:gd name="connsiteY3698" fmla="*/ 2318 h 2362"/>
                <a:gd name="connsiteX3699" fmla="*/ 2318 h 2362"/>
                <a:gd name="connsiteY3699" fmla="*/ 2318 h 2362"/>
                <a:gd name="connsiteX3700" fmla="*/ 2318 h 2362"/>
                <a:gd name="connsiteY3700" fmla="*/ 2318 h 2362"/>
                <a:gd name="connsiteX3701" fmla="*/ 2318 h 2362"/>
                <a:gd name="connsiteY3701" fmla="*/ 2318 h 2362"/>
                <a:gd name="connsiteX3702" fmla="*/ 2318 h 2362"/>
                <a:gd name="connsiteY3702" fmla="*/ 2318 h 2362"/>
                <a:gd name="connsiteX3703" fmla="*/ 2318 h 2362"/>
                <a:gd name="connsiteY3703" fmla="*/ 2318 h 2362"/>
                <a:gd name="connsiteX3704" fmla="*/ 2318 h 2362"/>
                <a:gd name="connsiteY3704" fmla="*/ 2318 h 2362"/>
                <a:gd name="connsiteX3705" fmla="*/ 2318 h 2362"/>
                <a:gd name="connsiteY3705" fmla="*/ 2318 h 2362"/>
                <a:gd name="connsiteX3706" fmla="*/ 2318 h 2362"/>
                <a:gd name="connsiteY3706" fmla="*/ 2318 h 2362"/>
                <a:gd name="connsiteX3707" fmla="*/ 2318 h 2362"/>
                <a:gd name="connsiteY3707" fmla="*/ 2318 h 2362"/>
                <a:gd name="connsiteX3708" fmla="*/ 2318 h 2362"/>
                <a:gd name="connsiteY3708" fmla="*/ 2318 h 2362"/>
                <a:gd name="connsiteX3709" fmla="*/ 2318 h 2362"/>
                <a:gd name="connsiteY3709" fmla="*/ 2318 h 2362"/>
                <a:gd name="connsiteX3710" fmla="*/ 2318 h 2362"/>
                <a:gd name="connsiteY3710" fmla="*/ 2318 h 2362"/>
                <a:gd name="connsiteX3711" fmla="*/ 2318 h 2362"/>
                <a:gd name="connsiteY3711" fmla="*/ 2318 h 2362"/>
                <a:gd name="connsiteX3712" fmla="*/ 2318 h 2362"/>
                <a:gd name="connsiteY3712" fmla="*/ 2318 h 2362"/>
                <a:gd name="connsiteX3713" fmla="*/ 2318 h 2362"/>
                <a:gd name="connsiteY3713" fmla="*/ 2318 h 2362"/>
                <a:gd name="connsiteX3714" fmla="*/ 2318 h 2362"/>
                <a:gd name="connsiteY3714" fmla="*/ 2318 h 2362"/>
                <a:gd name="connsiteX3715" fmla="*/ 2318 h 2362"/>
                <a:gd name="connsiteY3715" fmla="*/ 2318 h 2362"/>
                <a:gd name="connsiteX3716" fmla="*/ 2318 h 2362"/>
                <a:gd name="connsiteY3716" fmla="*/ 2318 h 2362"/>
                <a:gd name="connsiteX3717" fmla="*/ 2318 h 2362"/>
                <a:gd name="connsiteY3717" fmla="*/ 2318 h 2362"/>
                <a:gd name="connsiteX3718" fmla="*/ 2318 h 2362"/>
                <a:gd name="connsiteY3718" fmla="*/ 2318 h 2362"/>
                <a:gd name="connsiteX3719" fmla="*/ 2318 h 2362"/>
                <a:gd name="connsiteY3719" fmla="*/ 2318 h 2362"/>
                <a:gd name="connsiteX3720" fmla="*/ 2318 h 2362"/>
                <a:gd name="connsiteY3720" fmla="*/ 2318 h 2362"/>
                <a:gd name="connsiteX3721" fmla="*/ 2318 h 2362"/>
                <a:gd name="connsiteY3721" fmla="*/ 2318 h 2362"/>
                <a:gd name="connsiteX3722" fmla="*/ 2318 h 2362"/>
                <a:gd name="connsiteY3722" fmla="*/ 2318 h 2362"/>
                <a:gd name="connsiteX3723" fmla="*/ 2318 h 2362"/>
                <a:gd name="connsiteY3723" fmla="*/ 2318 h 2362"/>
                <a:gd name="connsiteX3724" fmla="*/ 2318 h 2362"/>
                <a:gd name="connsiteY3724" fmla="*/ 2318 h 2362"/>
                <a:gd name="connsiteX3725" fmla="*/ 2318 h 2362"/>
                <a:gd name="connsiteY3725" fmla="*/ 2318 h 2362"/>
                <a:gd name="connsiteX3726" fmla="*/ 2318 h 2362"/>
                <a:gd name="connsiteY3726" fmla="*/ 2318 h 2362"/>
                <a:gd name="connsiteX3727" fmla="*/ 2318 h 2362"/>
                <a:gd name="connsiteY3727" fmla="*/ 2318 h 2362"/>
                <a:gd name="connsiteX3728" fmla="*/ 2318 h 2362"/>
                <a:gd name="connsiteY3728" fmla="*/ 2318 h 2362"/>
                <a:gd name="connsiteX3729" fmla="*/ 2318 h 2362"/>
                <a:gd name="connsiteY3729" fmla="*/ 2318 h 2362"/>
                <a:gd name="connsiteX3730" fmla="*/ 2318 h 2362"/>
                <a:gd name="connsiteY3730" fmla="*/ 2318 h 2362"/>
                <a:gd name="connsiteX3731" fmla="*/ 2318 h 2362"/>
                <a:gd name="connsiteY3731" fmla="*/ 2318 h 2362"/>
                <a:gd name="connsiteX3732" fmla="*/ 2318 h 2362"/>
                <a:gd name="connsiteY3732" fmla="*/ 2318 h 2362"/>
                <a:gd name="connsiteX3733" fmla="*/ 2318 h 2362"/>
                <a:gd name="connsiteY3733" fmla="*/ 2318 h 2362"/>
                <a:gd name="connsiteX3734" fmla="*/ 2318 h 2362"/>
                <a:gd name="connsiteY3734" fmla="*/ 2318 h 2362"/>
                <a:gd name="connsiteX3735" fmla="*/ 2318 h 2362"/>
                <a:gd name="connsiteY3735" fmla="*/ 2318 h 2362"/>
                <a:gd name="connsiteX3736" fmla="*/ 2318 h 2362"/>
                <a:gd name="connsiteY3736" fmla="*/ 2318 h 2362"/>
                <a:gd name="connsiteX3737" fmla="*/ 2318 h 2362"/>
                <a:gd name="connsiteY3737" fmla="*/ 2318 h 2362"/>
                <a:gd name="connsiteX3738" fmla="*/ 2318 h 2362"/>
                <a:gd name="connsiteY3738" fmla="*/ 2318 h 2362"/>
                <a:gd name="connsiteX3739" fmla="*/ 2318 h 2362"/>
                <a:gd name="connsiteY3739" fmla="*/ 2318 h 2362"/>
                <a:gd name="connsiteX3740" fmla="*/ 2318 h 2362"/>
                <a:gd name="connsiteY3740" fmla="*/ 2318 h 2362"/>
                <a:gd name="connsiteX3741" fmla="*/ 2318 h 2362"/>
                <a:gd name="connsiteY3741" fmla="*/ 2318 h 2362"/>
                <a:gd name="connsiteX3742" fmla="*/ 2318 h 2362"/>
                <a:gd name="connsiteY3742" fmla="*/ 2318 h 2362"/>
                <a:gd name="connsiteX3743" fmla="*/ 2318 h 2362"/>
                <a:gd name="connsiteY3743" fmla="*/ 2318 h 2362"/>
                <a:gd name="connsiteX3744" fmla="*/ 2318 h 2362"/>
                <a:gd name="connsiteY3744" fmla="*/ 2318 h 2362"/>
                <a:gd name="connsiteX3745" fmla="*/ 2318 h 2362"/>
                <a:gd name="connsiteY3745" fmla="*/ 2318 h 2362"/>
                <a:gd name="connsiteX3746" fmla="*/ 2318 h 2362"/>
                <a:gd name="connsiteY3746" fmla="*/ 2318 h 2362"/>
                <a:gd name="connsiteX3747" fmla="*/ 2318 h 2362"/>
                <a:gd name="connsiteY3747" fmla="*/ 2318 h 2362"/>
                <a:gd name="connsiteX3748" fmla="*/ 2318 h 2362"/>
                <a:gd name="connsiteY3748" fmla="*/ 2318 h 2362"/>
                <a:gd name="connsiteX3749" fmla="*/ 2318 h 2362"/>
                <a:gd name="connsiteY3749" fmla="*/ 2318 h 2362"/>
                <a:gd name="connsiteX3750" fmla="*/ 2318 h 2362"/>
                <a:gd name="connsiteY3750" fmla="*/ 2318 h 2362"/>
                <a:gd name="connsiteX3751" fmla="*/ 2318 h 2362"/>
                <a:gd name="connsiteY3751" fmla="*/ 2318 h 2362"/>
                <a:gd name="connsiteX3752" fmla="*/ 2318 h 2362"/>
                <a:gd name="connsiteY3752" fmla="*/ 2318 h 2362"/>
                <a:gd name="connsiteX3753" fmla="*/ 2318 h 2362"/>
                <a:gd name="connsiteY3753" fmla="*/ 2318 h 2362"/>
                <a:gd name="connsiteX3754" fmla="*/ 2318 h 2362"/>
                <a:gd name="connsiteY3754" fmla="*/ 2318 h 2362"/>
                <a:gd name="connsiteX3755" fmla="*/ 2318 h 2362"/>
                <a:gd name="connsiteY3755" fmla="*/ 2318 h 2362"/>
                <a:gd name="connsiteX3756" fmla="*/ 2318 h 2362"/>
                <a:gd name="connsiteY3756" fmla="*/ 2318 h 2362"/>
                <a:gd name="connsiteX3757" fmla="*/ 2318 h 2362"/>
                <a:gd name="connsiteY3757" fmla="*/ 2318 h 2362"/>
                <a:gd name="connsiteX3758" fmla="*/ 2318 h 2362"/>
                <a:gd name="connsiteY3758" fmla="*/ 2318 h 2362"/>
                <a:gd name="connsiteX3759" fmla="*/ 2318 h 2362"/>
                <a:gd name="connsiteY3759" fmla="*/ 2318 h 2362"/>
                <a:gd name="connsiteX3760" fmla="*/ 2318 h 2362"/>
                <a:gd name="connsiteY3760" fmla="*/ 2318 h 2362"/>
                <a:gd name="connsiteX3761" fmla="*/ 2318 h 2362"/>
                <a:gd name="connsiteY3761" fmla="*/ 2318 h 2362"/>
                <a:gd name="connsiteX3762" fmla="*/ 2318 h 2362"/>
                <a:gd name="connsiteY3762" fmla="*/ 2318 h 2362"/>
                <a:gd name="connsiteX3763" fmla="*/ 2318 h 2362"/>
                <a:gd name="connsiteY3763" fmla="*/ 2318 h 2362"/>
                <a:gd name="connsiteX3764" fmla="*/ 2318 h 2362"/>
                <a:gd name="connsiteY3764" fmla="*/ 2318 h 2362"/>
                <a:gd name="connsiteX3765" fmla="*/ 2318 h 2362"/>
                <a:gd name="connsiteY3765" fmla="*/ 2318 h 2362"/>
                <a:gd name="connsiteX3766" fmla="*/ 2318 h 2362"/>
                <a:gd name="connsiteY3766" fmla="*/ 2318 h 2362"/>
                <a:gd name="connsiteX3767" fmla="*/ 2318 h 2362"/>
                <a:gd name="connsiteY3767" fmla="*/ 2318 h 2362"/>
                <a:gd name="connsiteX3768" fmla="*/ 2318 h 2362"/>
                <a:gd name="connsiteY3768" fmla="*/ 2318 h 2362"/>
                <a:gd name="connsiteX3769" fmla="*/ 2318 h 2362"/>
                <a:gd name="connsiteY3769" fmla="*/ 2318 h 2362"/>
                <a:gd name="connsiteX3770" fmla="*/ 2318 h 2362"/>
                <a:gd name="connsiteY3770" fmla="*/ 2318 h 2362"/>
                <a:gd name="connsiteX3771" fmla="*/ 2318 h 2362"/>
                <a:gd name="connsiteY3771" fmla="*/ 2318 h 2362"/>
                <a:gd name="connsiteX3772" fmla="*/ 2318 h 2362"/>
                <a:gd name="connsiteY3772" fmla="*/ 2318 h 2362"/>
                <a:gd name="connsiteX3773" fmla="*/ 2318 h 2362"/>
                <a:gd name="connsiteY3773" fmla="*/ 2318 h 2362"/>
                <a:gd name="connsiteX3774" fmla="*/ 2318 h 2362"/>
                <a:gd name="connsiteY3774" fmla="*/ 2318 h 2362"/>
                <a:gd name="connsiteX3775" fmla="*/ 2318 h 2362"/>
                <a:gd name="connsiteY3775" fmla="*/ 2318 h 2362"/>
                <a:gd name="connsiteX3776" fmla="*/ 2318 h 2362"/>
                <a:gd name="connsiteY3776" fmla="*/ 2318 h 2362"/>
                <a:gd name="connsiteX3777" fmla="*/ 2318 h 2362"/>
                <a:gd name="connsiteY3777" fmla="*/ 2318 h 2362"/>
                <a:gd name="connsiteX3778" fmla="*/ 2318 h 2362"/>
                <a:gd name="connsiteY3778" fmla="*/ 2318 h 2362"/>
                <a:gd name="connsiteX3779" fmla="*/ 2318 h 2362"/>
                <a:gd name="connsiteY3779" fmla="*/ 2318 h 2362"/>
                <a:gd name="connsiteX3780" fmla="*/ 2318 h 2362"/>
                <a:gd name="connsiteY3780" fmla="*/ 2318 h 2362"/>
                <a:gd name="connsiteX3781" fmla="*/ 2318 h 2362"/>
                <a:gd name="connsiteY3781" fmla="*/ 2318 h 2362"/>
                <a:gd name="connsiteX3782" fmla="*/ 2318 h 2362"/>
                <a:gd name="connsiteY3782" fmla="*/ 2318 h 2362"/>
                <a:gd name="connsiteX3783" fmla="*/ 2318 h 2362"/>
                <a:gd name="connsiteY3783" fmla="*/ 2318 h 2362"/>
                <a:gd name="connsiteX3784" fmla="*/ 2318 h 2362"/>
                <a:gd name="connsiteY3784" fmla="*/ 2318 h 2362"/>
                <a:gd name="connsiteX3785" fmla="*/ 2318 h 2362"/>
                <a:gd name="connsiteY3785" fmla="*/ 2318 h 2362"/>
                <a:gd name="connsiteX3786" fmla="*/ 2318 h 2362"/>
                <a:gd name="connsiteY3786" fmla="*/ 2318 h 2362"/>
                <a:gd name="connsiteX3787" fmla="*/ 2318 h 2362"/>
                <a:gd name="connsiteY3787" fmla="*/ 2318 h 2362"/>
                <a:gd name="connsiteX3788" fmla="*/ 2318 h 2362"/>
                <a:gd name="connsiteY3788" fmla="*/ 2318 h 2362"/>
                <a:gd name="connsiteX3789" fmla="*/ 2318 h 2362"/>
                <a:gd name="connsiteY3789" fmla="*/ 2318 h 2362"/>
                <a:gd name="connsiteX3790" fmla="*/ 2318 h 2362"/>
                <a:gd name="connsiteY3790" fmla="*/ 2318 h 2362"/>
                <a:gd name="connsiteX3791" fmla="*/ 2318 h 2362"/>
                <a:gd name="connsiteY3791" fmla="*/ 2318 h 2362"/>
                <a:gd name="connsiteX3792" fmla="*/ 2318 h 2362"/>
                <a:gd name="connsiteY3792" fmla="*/ 2318 h 2362"/>
                <a:gd name="connsiteX3793" fmla="*/ 2318 h 2362"/>
                <a:gd name="connsiteY3793" fmla="*/ 2318 h 2362"/>
                <a:gd name="connsiteX3794" fmla="*/ 2318 h 2362"/>
                <a:gd name="connsiteY3794" fmla="*/ 2318 h 2362"/>
                <a:gd name="connsiteX3795" fmla="*/ 2318 h 2362"/>
                <a:gd name="connsiteY3795" fmla="*/ 2318 h 2362"/>
                <a:gd name="connsiteX3796" fmla="*/ 2318 h 2362"/>
                <a:gd name="connsiteY3796" fmla="*/ 2318 h 2362"/>
                <a:gd name="connsiteX3797" fmla="*/ 2318 h 2362"/>
                <a:gd name="connsiteY3797" fmla="*/ 2318 h 2362"/>
                <a:gd name="connsiteX3798" fmla="*/ 2318 h 2362"/>
                <a:gd name="connsiteY3798" fmla="*/ 2318 h 2362"/>
                <a:gd name="connsiteX3799" fmla="*/ 2318 h 2362"/>
                <a:gd name="connsiteY3799" fmla="*/ 2318 h 2362"/>
                <a:gd name="connsiteX3800" fmla="*/ 2318 h 2362"/>
                <a:gd name="connsiteY3800" fmla="*/ 2318 h 2362"/>
                <a:gd name="connsiteX3801" fmla="*/ 2318 h 2362"/>
                <a:gd name="connsiteY3801" fmla="*/ 2318 h 2362"/>
                <a:gd name="connsiteX3802" fmla="*/ 2318 h 2362"/>
                <a:gd name="connsiteY3802" fmla="*/ 2318 h 2362"/>
                <a:gd name="connsiteX3803" fmla="*/ 2318 h 2362"/>
                <a:gd name="connsiteY3803" fmla="*/ 2318 h 2362"/>
                <a:gd name="connsiteX3804" fmla="*/ 2318 h 2362"/>
                <a:gd name="connsiteY3804" fmla="*/ 2318 h 2362"/>
                <a:gd name="connsiteX3805" fmla="*/ 2318 h 2362"/>
                <a:gd name="connsiteY3805" fmla="*/ 2318 h 2362"/>
                <a:gd name="connsiteX3806" fmla="*/ 2318 h 2362"/>
                <a:gd name="connsiteY3806" fmla="*/ 2318 h 2362"/>
                <a:gd name="connsiteX3807" fmla="*/ 2318 h 2362"/>
                <a:gd name="connsiteY3807" fmla="*/ 2318 h 2362"/>
                <a:gd name="connsiteX3808" fmla="*/ 2318 h 2362"/>
                <a:gd name="connsiteY3808" fmla="*/ 2318 h 2362"/>
                <a:gd name="connsiteX3809" fmla="*/ 2318 h 2362"/>
                <a:gd name="connsiteY3809" fmla="*/ 2318 h 2362"/>
                <a:gd name="connsiteX3810" fmla="*/ 2318 h 2362"/>
                <a:gd name="connsiteY3810" fmla="*/ 2318 h 2362"/>
                <a:gd name="connsiteX3811" fmla="*/ 2318 h 2362"/>
                <a:gd name="connsiteY3811" fmla="*/ 2318 h 2362"/>
                <a:gd name="connsiteX3812" fmla="*/ 2318 h 2362"/>
                <a:gd name="connsiteY3812" fmla="*/ 2318 h 2362"/>
                <a:gd name="connsiteX3813" fmla="*/ 2318 h 2362"/>
                <a:gd name="connsiteY3813" fmla="*/ 2318 h 2362"/>
                <a:gd name="connsiteX3814" fmla="*/ 2318 h 2362"/>
                <a:gd name="connsiteY3814" fmla="*/ 2318 h 2362"/>
                <a:gd name="connsiteX3815" fmla="*/ 2318 h 2362"/>
                <a:gd name="connsiteY3815" fmla="*/ 2318 h 2362"/>
                <a:gd name="connsiteX3816" fmla="*/ 2318 h 2362"/>
                <a:gd name="connsiteY3816" fmla="*/ 2318 h 2362"/>
                <a:gd name="connsiteX3817" fmla="*/ 2318 h 2362"/>
                <a:gd name="connsiteY3817" fmla="*/ 2318 h 2362"/>
                <a:gd name="connsiteX3818" fmla="*/ 2318 h 2362"/>
                <a:gd name="connsiteY3818" fmla="*/ 2318 h 2362"/>
                <a:gd name="connsiteX3819" fmla="*/ 2318 h 2362"/>
                <a:gd name="connsiteY3819" fmla="*/ 2318 h 2362"/>
                <a:gd name="connsiteX3820" fmla="*/ 2318 h 2362"/>
                <a:gd name="connsiteY3820" fmla="*/ 2318 h 2362"/>
                <a:gd name="connsiteX3821" fmla="*/ 2318 h 2362"/>
                <a:gd name="connsiteY3821" fmla="*/ 2318 h 2362"/>
                <a:gd name="connsiteX3822" fmla="*/ 2318 h 2362"/>
                <a:gd name="connsiteY3822" fmla="*/ 2318 h 2362"/>
                <a:gd name="connsiteX3823" fmla="*/ 2318 h 2362"/>
                <a:gd name="connsiteY3823" fmla="*/ 2318 h 2362"/>
                <a:gd name="connsiteX3824" fmla="*/ 2318 h 2362"/>
                <a:gd name="connsiteY3824" fmla="*/ 2318 h 2362"/>
                <a:gd name="connsiteX3825" fmla="*/ 2318 h 2362"/>
                <a:gd name="connsiteY3825" fmla="*/ 2318 h 2362"/>
                <a:gd name="connsiteX3826" fmla="*/ 2318 h 2362"/>
                <a:gd name="connsiteY3826" fmla="*/ 2318 h 2362"/>
                <a:gd name="connsiteX3827" fmla="*/ 2318 h 2362"/>
                <a:gd name="connsiteY3827" fmla="*/ 2318 h 2362"/>
                <a:gd name="connsiteX3828" fmla="*/ 2318 h 2362"/>
                <a:gd name="connsiteY3828" fmla="*/ 2318 h 2362"/>
                <a:gd name="connsiteX3829" fmla="*/ 2318 h 2362"/>
                <a:gd name="connsiteY3829" fmla="*/ 2318 h 2362"/>
                <a:gd name="connsiteX3830" fmla="*/ 2318 h 2362"/>
                <a:gd name="connsiteY3830" fmla="*/ 2318 h 2362"/>
                <a:gd name="connsiteX3831" fmla="*/ 2318 h 2362"/>
                <a:gd name="connsiteY3831" fmla="*/ 2318 h 2362"/>
                <a:gd name="connsiteX3832" fmla="*/ 2318 h 2362"/>
                <a:gd name="connsiteY3832" fmla="*/ 2318 h 2362"/>
                <a:gd name="connsiteX3833" fmla="*/ 2318 h 2362"/>
                <a:gd name="connsiteY3833" fmla="*/ 2318 h 2362"/>
                <a:gd name="connsiteX3834" fmla="*/ 2318 h 2362"/>
                <a:gd name="connsiteY3834" fmla="*/ 2318 h 2362"/>
                <a:gd name="connsiteX3835" fmla="*/ 2318 h 2362"/>
                <a:gd name="connsiteY3835" fmla="*/ 2318 h 2362"/>
                <a:gd name="connsiteX3836" fmla="*/ 2318 h 2362"/>
                <a:gd name="connsiteY3836" fmla="*/ 2318 h 2362"/>
                <a:gd name="connsiteX3837" fmla="*/ 2318 h 2362"/>
                <a:gd name="connsiteY3837" fmla="*/ 2318 h 2362"/>
                <a:gd name="connsiteX3838" fmla="*/ 2318 h 2362"/>
                <a:gd name="connsiteY3838" fmla="*/ 2318 h 2362"/>
                <a:gd name="connsiteX3839" fmla="*/ 2318 h 2362"/>
                <a:gd name="connsiteY3839" fmla="*/ 2318 h 2362"/>
                <a:gd name="connsiteX3840" fmla="*/ 2318 h 2362"/>
                <a:gd name="connsiteY3840" fmla="*/ 2318 h 2362"/>
                <a:gd name="connsiteX3841" fmla="*/ 2318 h 2362"/>
                <a:gd name="connsiteY3841" fmla="*/ 2318 h 2362"/>
                <a:gd name="connsiteX3842" fmla="*/ 2318 h 2362"/>
                <a:gd name="connsiteY3842" fmla="*/ 2318 h 2362"/>
                <a:gd name="connsiteX3843" fmla="*/ 2318 h 2362"/>
                <a:gd name="connsiteY3843" fmla="*/ 2318 h 2362"/>
                <a:gd name="connsiteX3844" fmla="*/ 2318 h 2362"/>
                <a:gd name="connsiteY3844" fmla="*/ 2318 h 2362"/>
                <a:gd name="connsiteX3845" fmla="*/ 2318 h 2362"/>
                <a:gd name="connsiteY3845" fmla="*/ 2318 h 2362"/>
                <a:gd name="connsiteX3846" fmla="*/ 2318 h 2362"/>
                <a:gd name="connsiteY3846" fmla="*/ 2318 h 2362"/>
                <a:gd name="connsiteX3847" fmla="*/ 2318 h 2362"/>
                <a:gd name="connsiteY3847" fmla="*/ 2318 h 2362"/>
                <a:gd name="connsiteX3848" fmla="*/ 2318 h 2362"/>
                <a:gd name="connsiteY3848" fmla="*/ 2318 h 2362"/>
                <a:gd name="connsiteX3849" fmla="*/ 2318 h 2362"/>
                <a:gd name="connsiteY3849" fmla="*/ 2318 h 2362"/>
                <a:gd name="connsiteX3850" fmla="*/ 2318 h 2362"/>
                <a:gd name="connsiteY3850" fmla="*/ 2318 h 2362"/>
                <a:gd name="connsiteX3851" fmla="*/ 2318 h 2362"/>
                <a:gd name="connsiteY3851" fmla="*/ 2318 h 2362"/>
                <a:gd name="connsiteX3852" fmla="*/ 2318 h 2362"/>
                <a:gd name="connsiteY3852" fmla="*/ 2318 h 2362"/>
                <a:gd name="connsiteX3853" fmla="*/ 2318 h 2362"/>
                <a:gd name="connsiteY3853" fmla="*/ 2318 h 2362"/>
                <a:gd name="connsiteX3854" fmla="*/ 2318 h 2362"/>
                <a:gd name="connsiteY3854" fmla="*/ 2318 h 2362"/>
                <a:gd name="connsiteX3855" fmla="*/ 2318 h 2362"/>
                <a:gd name="connsiteY3855" fmla="*/ 2318 h 2362"/>
                <a:gd name="connsiteX3856" fmla="*/ 2318 h 2362"/>
                <a:gd name="connsiteY3856" fmla="*/ 2318 h 2362"/>
                <a:gd name="connsiteX3857" fmla="*/ 2318 h 2362"/>
                <a:gd name="connsiteY3857" fmla="*/ 2318 h 2362"/>
                <a:gd name="connsiteX3858" fmla="*/ 2318 h 2362"/>
                <a:gd name="connsiteY3858" fmla="*/ 2318 h 2362"/>
                <a:gd name="connsiteX3859" fmla="*/ 2318 h 2362"/>
                <a:gd name="connsiteY3859" fmla="*/ 2318 h 2362"/>
                <a:gd name="connsiteX3860" fmla="*/ 2318 h 2362"/>
                <a:gd name="connsiteY3860" fmla="*/ 2318 h 2362"/>
                <a:gd name="connsiteX3861" fmla="*/ 2318 h 2362"/>
                <a:gd name="connsiteY3861" fmla="*/ 2318 h 2362"/>
                <a:gd name="connsiteX3862" fmla="*/ 2318 h 2362"/>
                <a:gd name="connsiteY3862" fmla="*/ 2318 h 2362"/>
                <a:gd name="connsiteX3863" fmla="*/ 2318 h 2362"/>
                <a:gd name="connsiteY3863" fmla="*/ 2318 h 2362"/>
                <a:gd name="connsiteX3864" fmla="*/ 2318 h 2362"/>
                <a:gd name="connsiteY3864" fmla="*/ 2318 h 2362"/>
                <a:gd name="connsiteX3865" fmla="*/ 2318 h 2362"/>
                <a:gd name="connsiteY3865" fmla="*/ 2318 h 2362"/>
                <a:gd name="connsiteX3866" fmla="*/ 2318 h 2362"/>
                <a:gd name="connsiteY3866" fmla="*/ 2318 h 2362"/>
                <a:gd name="connsiteX3867" fmla="*/ 2318 h 2362"/>
                <a:gd name="connsiteY3867" fmla="*/ 2318 h 2362"/>
                <a:gd name="connsiteX3868" fmla="*/ 2318 h 2362"/>
                <a:gd name="connsiteY3868" fmla="*/ 2318 h 2362"/>
                <a:gd name="connsiteX3869" fmla="*/ 2318 h 2362"/>
                <a:gd name="connsiteY3869" fmla="*/ 2318 h 2362"/>
                <a:gd name="connsiteX3870" fmla="*/ 2318 h 2362"/>
                <a:gd name="connsiteY3870" fmla="*/ 2318 h 2362"/>
                <a:gd name="connsiteX3871" fmla="*/ 2318 h 2362"/>
                <a:gd name="connsiteY3871" fmla="*/ 2318 h 2362"/>
                <a:gd name="connsiteX3872" fmla="*/ 2318 h 2362"/>
                <a:gd name="connsiteY3872" fmla="*/ 2318 h 2362"/>
                <a:gd name="connsiteX3873" fmla="*/ 2318 h 2362"/>
                <a:gd name="connsiteY3873" fmla="*/ 2318 h 2362"/>
                <a:gd name="connsiteX3874" fmla="*/ 2318 h 2362"/>
                <a:gd name="connsiteY3874" fmla="*/ 2318 h 2362"/>
                <a:gd name="connsiteX3875" fmla="*/ 2318 h 2362"/>
                <a:gd name="connsiteY3875" fmla="*/ 2318 h 2362"/>
                <a:gd name="connsiteX3876" fmla="*/ 2318 h 2362"/>
                <a:gd name="connsiteY3876" fmla="*/ 2318 h 2362"/>
                <a:gd name="connsiteX3877" fmla="*/ 2318 h 2362"/>
                <a:gd name="connsiteY3877" fmla="*/ 2318 h 2362"/>
                <a:gd name="connsiteX3878" fmla="*/ 2318 h 2362"/>
                <a:gd name="connsiteY3878" fmla="*/ 2318 h 2362"/>
                <a:gd name="connsiteX3879" fmla="*/ 2318 h 2362"/>
                <a:gd name="connsiteY3879" fmla="*/ 2318 h 2362"/>
                <a:gd name="connsiteX3880" fmla="*/ 2318 h 2362"/>
                <a:gd name="connsiteY3880" fmla="*/ 2318 h 2362"/>
                <a:gd name="connsiteX3881" fmla="*/ 2318 h 2362"/>
                <a:gd name="connsiteY3881" fmla="*/ 2318 h 2362"/>
                <a:gd name="connsiteX3882" fmla="*/ 2318 h 2362"/>
                <a:gd name="connsiteY3882" fmla="*/ 2318 h 2362"/>
                <a:gd name="connsiteX3883" fmla="*/ 2318 h 2362"/>
                <a:gd name="connsiteY3883" fmla="*/ 2318 h 2362"/>
                <a:gd name="connsiteX3884" fmla="*/ 2318 h 2362"/>
                <a:gd name="connsiteY3884" fmla="*/ 2318 h 2362"/>
                <a:gd name="connsiteX3885" fmla="*/ 2318 h 2362"/>
                <a:gd name="connsiteY3885" fmla="*/ 2318 h 2362"/>
                <a:gd name="connsiteX3886" fmla="*/ 2318 h 2362"/>
                <a:gd name="connsiteY3886" fmla="*/ 2318 h 2362"/>
                <a:gd name="connsiteX3887" fmla="*/ 2318 h 2362"/>
                <a:gd name="connsiteY3887" fmla="*/ 2318 h 2362"/>
                <a:gd name="connsiteX3888" fmla="*/ 2318 h 2362"/>
                <a:gd name="connsiteY3888" fmla="*/ 2318 h 2362"/>
                <a:gd name="connsiteX3889" fmla="*/ 2318 h 2362"/>
                <a:gd name="connsiteY3889" fmla="*/ 2318 h 2362"/>
                <a:gd name="connsiteX3890" fmla="*/ 2318 h 2362"/>
                <a:gd name="connsiteY3890" fmla="*/ 2318 h 2362"/>
                <a:gd name="connsiteX3891" fmla="*/ 2318 h 2362"/>
                <a:gd name="connsiteY3891" fmla="*/ 2318 h 2362"/>
                <a:gd name="connsiteX3892" fmla="*/ 2318 h 2362"/>
                <a:gd name="connsiteY3892" fmla="*/ 2318 h 2362"/>
                <a:gd name="connsiteX3893" fmla="*/ 2318 h 2362"/>
                <a:gd name="connsiteY3893" fmla="*/ 2318 h 2362"/>
                <a:gd name="connsiteX3894" fmla="*/ 2318 h 2362"/>
                <a:gd name="connsiteY3894" fmla="*/ 2318 h 2362"/>
                <a:gd name="connsiteX3895" fmla="*/ 2318 h 2362"/>
                <a:gd name="connsiteY3895" fmla="*/ 2318 h 2362"/>
                <a:gd name="connsiteX3896" fmla="*/ 2318 h 2362"/>
                <a:gd name="connsiteY3896" fmla="*/ 2318 h 2362"/>
                <a:gd name="connsiteX3897" fmla="*/ 2318 h 2362"/>
                <a:gd name="connsiteY3897" fmla="*/ 2318 h 2362"/>
                <a:gd name="connsiteX3898" fmla="*/ 2318 h 2362"/>
                <a:gd name="connsiteY3898" fmla="*/ 2318 h 2362"/>
                <a:gd name="connsiteX3899" fmla="*/ 2318 h 2362"/>
                <a:gd name="connsiteY3899" fmla="*/ 2318 h 2362"/>
                <a:gd name="connsiteX3900" fmla="*/ 2318 h 2362"/>
                <a:gd name="connsiteY3900" fmla="*/ 2318 h 2362"/>
                <a:gd name="connsiteX3901" fmla="*/ 2318 h 2362"/>
                <a:gd name="connsiteY3901" fmla="*/ 2318 h 2362"/>
                <a:gd name="connsiteX3902" fmla="*/ 2318 h 2362"/>
                <a:gd name="connsiteY3902" fmla="*/ 2318 h 2362"/>
                <a:gd name="connsiteX3903" fmla="*/ 2318 h 2362"/>
                <a:gd name="connsiteY3903" fmla="*/ 2318 h 2362"/>
                <a:gd name="connsiteX3904" fmla="*/ 2318 h 2362"/>
                <a:gd name="connsiteY3904" fmla="*/ 2318 h 2362"/>
                <a:gd name="connsiteX3905" fmla="*/ 2318 h 2362"/>
                <a:gd name="connsiteY3905" fmla="*/ 2318 h 2362"/>
                <a:gd name="connsiteX3906" fmla="*/ 2318 h 2362"/>
                <a:gd name="connsiteY3906" fmla="*/ 2318 h 2362"/>
                <a:gd name="connsiteX3907" fmla="*/ 2318 h 2362"/>
                <a:gd name="connsiteY3907" fmla="*/ 2318 h 2362"/>
                <a:gd name="connsiteX3908" fmla="*/ 2318 h 2362"/>
                <a:gd name="connsiteY3908" fmla="*/ 2318 h 2362"/>
                <a:gd name="connsiteX3909" fmla="*/ 2318 h 2362"/>
                <a:gd name="connsiteY3909" fmla="*/ 2318 h 2362"/>
                <a:gd name="connsiteX3910" fmla="*/ 2318 h 2362"/>
                <a:gd name="connsiteY3910" fmla="*/ 2318 h 2362"/>
                <a:gd name="connsiteX3911" fmla="*/ 2318 h 2362"/>
                <a:gd name="connsiteY3911" fmla="*/ 2318 h 2362"/>
                <a:gd name="connsiteX3912" fmla="*/ 2318 h 2362"/>
                <a:gd name="connsiteY3912" fmla="*/ 2318 h 2362"/>
                <a:gd name="connsiteX3913" fmla="*/ 2318 h 2362"/>
                <a:gd name="connsiteY3913" fmla="*/ 2318 h 2362"/>
                <a:gd name="connsiteX3914" fmla="*/ 2318 h 2362"/>
                <a:gd name="connsiteY3914" fmla="*/ 2318 h 2362"/>
                <a:gd name="connsiteX3915" fmla="*/ 2318 h 2362"/>
                <a:gd name="connsiteY3915" fmla="*/ 2318 h 2362"/>
                <a:gd name="connsiteX3916" fmla="*/ 2318 h 2362"/>
                <a:gd name="connsiteY3916" fmla="*/ 2318 h 2362"/>
                <a:gd name="connsiteX3917" fmla="*/ 2318 h 2362"/>
                <a:gd name="connsiteY3917" fmla="*/ 2318 h 2362"/>
                <a:gd name="connsiteX3918" fmla="*/ 2318 h 2362"/>
                <a:gd name="connsiteY3918" fmla="*/ 2318 h 2362"/>
                <a:gd name="connsiteX3919" fmla="*/ 2318 h 2362"/>
                <a:gd name="connsiteY3919" fmla="*/ 2318 h 2362"/>
                <a:gd name="connsiteX3920" fmla="*/ 2318 h 2362"/>
                <a:gd name="connsiteY3920" fmla="*/ 2318 h 2362"/>
                <a:gd name="connsiteX3921" fmla="*/ 2318 h 2362"/>
                <a:gd name="connsiteY3921" fmla="*/ 2318 h 2362"/>
                <a:gd name="connsiteX3922" fmla="*/ 2318 h 2362"/>
                <a:gd name="connsiteY3922" fmla="*/ 2318 h 2362"/>
                <a:gd name="connsiteX3923" fmla="*/ 2318 h 2362"/>
                <a:gd name="connsiteY3923" fmla="*/ 2318 h 2362"/>
                <a:gd name="connsiteX3924" fmla="*/ 2318 h 2362"/>
                <a:gd name="connsiteY3924" fmla="*/ 2318 h 2362"/>
                <a:gd name="connsiteX3925" fmla="*/ 2318 h 2362"/>
                <a:gd name="connsiteY3925" fmla="*/ 2318 h 2362"/>
                <a:gd name="connsiteX3926" fmla="*/ 2318 h 2362"/>
                <a:gd name="connsiteY3926" fmla="*/ 2318 h 2362"/>
                <a:gd name="connsiteX3927" fmla="*/ 2318 h 2362"/>
                <a:gd name="connsiteY3927" fmla="*/ 2318 h 2362"/>
                <a:gd name="connsiteX3928" fmla="*/ 2318 h 2362"/>
                <a:gd name="connsiteY3928" fmla="*/ 2318 h 2362"/>
                <a:gd name="connsiteX3929" fmla="*/ 2318 h 2362"/>
                <a:gd name="connsiteY3929" fmla="*/ 2318 h 2362"/>
                <a:gd name="connsiteX3930" fmla="*/ 2318 h 2362"/>
                <a:gd name="connsiteY3930" fmla="*/ 2318 h 2362"/>
                <a:gd name="connsiteX3931" fmla="*/ 2318 h 2362"/>
                <a:gd name="connsiteY3931" fmla="*/ 2318 h 2362"/>
                <a:gd name="connsiteX3932" fmla="*/ 2318 h 2362"/>
                <a:gd name="connsiteY3932" fmla="*/ 2318 h 2362"/>
                <a:gd name="connsiteX3933" fmla="*/ 2318 h 2362"/>
                <a:gd name="connsiteY3933" fmla="*/ 2318 h 2362"/>
                <a:gd name="connsiteX3934" fmla="*/ 2318 h 2362"/>
                <a:gd name="connsiteY3934" fmla="*/ 2318 h 2362"/>
                <a:gd name="connsiteX3935" fmla="*/ 2318 h 2362"/>
                <a:gd name="connsiteY3935" fmla="*/ 2318 h 2362"/>
                <a:gd name="connsiteX3936" fmla="*/ 2318 h 2362"/>
                <a:gd name="connsiteY3936" fmla="*/ 2318 h 2362"/>
                <a:gd name="connsiteX3937" fmla="*/ 2318 h 2362"/>
                <a:gd name="connsiteY3937" fmla="*/ 2318 h 2362"/>
                <a:gd name="connsiteX3938" fmla="*/ 2318 h 2362"/>
                <a:gd name="connsiteY3938" fmla="*/ 2318 h 2362"/>
                <a:gd name="connsiteX3939" fmla="*/ 2318 h 2362"/>
                <a:gd name="connsiteY3939" fmla="*/ 2318 h 2362"/>
                <a:gd name="connsiteX3940" fmla="*/ 2318 h 2362"/>
                <a:gd name="connsiteY3940" fmla="*/ 2318 h 2362"/>
                <a:gd name="connsiteX3941" fmla="*/ 2318 h 2362"/>
                <a:gd name="connsiteY3941" fmla="*/ 2318 h 2362"/>
                <a:gd name="connsiteX3942" fmla="*/ 2318 h 2362"/>
                <a:gd name="connsiteY3942" fmla="*/ 2318 h 2362"/>
                <a:gd name="connsiteX3943" fmla="*/ 2318 h 2362"/>
                <a:gd name="connsiteY3943" fmla="*/ 2318 h 2362"/>
                <a:gd name="connsiteX3944" fmla="*/ 2318 h 2362"/>
                <a:gd name="connsiteY3944" fmla="*/ 2318 h 2362"/>
                <a:gd name="connsiteX3945" fmla="*/ 2318 h 2362"/>
                <a:gd name="connsiteY3945" fmla="*/ 2318 h 2362"/>
                <a:gd name="connsiteX3946" fmla="*/ 2318 h 2362"/>
                <a:gd name="connsiteY3946" fmla="*/ 2318 h 2362"/>
                <a:gd name="connsiteX3947" fmla="*/ 2318 h 2362"/>
                <a:gd name="connsiteY3947" fmla="*/ 2318 h 2362"/>
                <a:gd name="connsiteX3948" fmla="*/ 2318 h 2362"/>
                <a:gd name="connsiteY3948" fmla="*/ 2318 h 2362"/>
                <a:gd name="connsiteX3949" fmla="*/ 2318 h 2362"/>
                <a:gd name="connsiteY3949" fmla="*/ 2318 h 2362"/>
                <a:gd name="connsiteX3950" fmla="*/ 2318 h 2362"/>
                <a:gd name="connsiteY3950" fmla="*/ 2318 h 2362"/>
                <a:gd name="connsiteX3951" fmla="*/ 2318 h 2362"/>
                <a:gd name="connsiteY3951" fmla="*/ 2318 h 2362"/>
                <a:gd name="connsiteX3952" fmla="*/ 2318 h 2362"/>
                <a:gd name="connsiteY3952" fmla="*/ 2318 h 2362"/>
                <a:gd name="connsiteX3953" fmla="*/ 2318 h 2362"/>
                <a:gd name="connsiteY3953" fmla="*/ 2318 h 2362"/>
                <a:gd name="connsiteX3954" fmla="*/ 2318 h 2362"/>
                <a:gd name="connsiteY3954" fmla="*/ 2318 h 2362"/>
                <a:gd name="connsiteX3955" fmla="*/ 2318 h 2362"/>
                <a:gd name="connsiteY3955" fmla="*/ 2318 h 2362"/>
                <a:gd name="connsiteX3956" fmla="*/ 2318 h 2362"/>
                <a:gd name="connsiteY3956" fmla="*/ 2318 h 2362"/>
                <a:gd name="connsiteX3957" fmla="*/ 2318 h 2362"/>
                <a:gd name="connsiteY3957" fmla="*/ 2318 h 2362"/>
                <a:gd name="connsiteX3958" fmla="*/ 2318 h 2362"/>
                <a:gd name="connsiteY3958" fmla="*/ 2318 h 2362"/>
                <a:gd name="connsiteX3959" fmla="*/ 2318 h 2362"/>
                <a:gd name="connsiteY3959" fmla="*/ 2318 h 2362"/>
                <a:gd name="connsiteX3960" fmla="*/ 2318 h 2362"/>
                <a:gd name="connsiteY3960" fmla="*/ 2318 h 2362"/>
                <a:gd name="connsiteX3961" fmla="*/ 2318 h 2362"/>
                <a:gd name="connsiteY3961" fmla="*/ 2318 h 2362"/>
                <a:gd name="connsiteX3962" fmla="*/ 2318 h 2362"/>
                <a:gd name="connsiteY3962" fmla="*/ 2318 h 2362"/>
                <a:gd name="connsiteX3963" fmla="*/ 2318 h 2362"/>
                <a:gd name="connsiteY3963" fmla="*/ 2318 h 2362"/>
                <a:gd name="connsiteX3964" fmla="*/ 2318 h 2362"/>
                <a:gd name="connsiteY3964" fmla="*/ 2318 h 2362"/>
                <a:gd name="connsiteX3965" fmla="*/ 2318 h 2362"/>
                <a:gd name="connsiteY3965" fmla="*/ 2318 h 2362"/>
                <a:gd name="connsiteX3966" fmla="*/ 2318 h 2362"/>
                <a:gd name="connsiteY3966" fmla="*/ 2318 h 2362"/>
                <a:gd name="connsiteX3967" fmla="*/ 2318 h 2362"/>
                <a:gd name="connsiteY3967" fmla="*/ 2318 h 2362"/>
                <a:gd name="connsiteX3968" fmla="*/ 2318 h 2362"/>
                <a:gd name="connsiteY3968" fmla="*/ 2318 h 2362"/>
                <a:gd name="connsiteX3969" fmla="*/ 2318 h 2362"/>
                <a:gd name="connsiteY3969" fmla="*/ 2318 h 2362"/>
                <a:gd name="connsiteX3970" fmla="*/ 2318 h 2362"/>
                <a:gd name="connsiteY3970" fmla="*/ 2318 h 2362"/>
                <a:gd name="connsiteX3971" fmla="*/ 2318 h 2362"/>
                <a:gd name="connsiteY3971" fmla="*/ 2318 h 2362"/>
                <a:gd name="connsiteX3972" fmla="*/ 2318 h 2362"/>
                <a:gd name="connsiteY3972" fmla="*/ 2318 h 2362"/>
                <a:gd name="connsiteX3973" fmla="*/ 2318 h 2362"/>
                <a:gd name="connsiteY3973" fmla="*/ 2318 h 2362"/>
                <a:gd name="connsiteX3974" fmla="*/ 2318 h 2362"/>
                <a:gd name="connsiteY3974" fmla="*/ 2318 h 2362"/>
                <a:gd name="connsiteX3975" fmla="*/ 2318 h 2362"/>
                <a:gd name="connsiteY3975" fmla="*/ 2318 h 2362"/>
                <a:gd name="connsiteX3976" fmla="*/ 2318 h 2362"/>
                <a:gd name="connsiteY3976" fmla="*/ 2318 h 2362"/>
                <a:gd name="connsiteX3977" fmla="*/ 2318 h 2362"/>
                <a:gd name="connsiteY3977" fmla="*/ 2318 h 2362"/>
                <a:gd name="connsiteX3978" fmla="*/ 2318 h 2362"/>
                <a:gd name="connsiteY3978" fmla="*/ 2318 h 2362"/>
                <a:gd name="connsiteX3979" fmla="*/ 2318 h 2362"/>
                <a:gd name="connsiteY3979" fmla="*/ 2318 h 2362"/>
                <a:gd name="connsiteX3980" fmla="*/ 2318 h 2362"/>
                <a:gd name="connsiteY3980" fmla="*/ 2318 h 2362"/>
                <a:gd name="connsiteX3981" fmla="*/ 2318 h 2362"/>
                <a:gd name="connsiteY3981" fmla="*/ 2318 h 2362"/>
                <a:gd name="connsiteX3982" fmla="*/ 2318 h 2362"/>
                <a:gd name="connsiteY3982" fmla="*/ 2318 h 2362"/>
                <a:gd name="connsiteX3983" fmla="*/ 2318 h 2362"/>
                <a:gd name="connsiteY3983" fmla="*/ 2318 h 2362"/>
                <a:gd name="connsiteX3984" fmla="*/ 2318 h 2362"/>
                <a:gd name="connsiteY3984" fmla="*/ 2318 h 2362"/>
                <a:gd name="connsiteX3985" fmla="*/ 2318 h 2362"/>
                <a:gd name="connsiteY3985" fmla="*/ 2318 h 2362"/>
                <a:gd name="connsiteX3986" fmla="*/ 2318 h 2362"/>
                <a:gd name="connsiteY3986" fmla="*/ 2318 h 2362"/>
                <a:gd name="connsiteX3987" fmla="*/ 2318 h 2362"/>
                <a:gd name="connsiteY3987" fmla="*/ 2318 h 2362"/>
                <a:gd name="connsiteX3988" fmla="*/ 2318 h 2362"/>
                <a:gd name="connsiteY3988" fmla="*/ 2318 h 2362"/>
                <a:gd name="connsiteX3989" fmla="*/ 2318 h 2362"/>
                <a:gd name="connsiteY3989" fmla="*/ 2318 h 2362"/>
                <a:gd name="connsiteX3990" fmla="*/ 2318 h 2362"/>
                <a:gd name="connsiteY3990" fmla="*/ 2318 h 2362"/>
                <a:gd name="connsiteX3991" fmla="*/ 2318 h 2362"/>
                <a:gd name="connsiteY3991" fmla="*/ 2318 h 2362"/>
                <a:gd name="connsiteX3992" fmla="*/ 2318 h 2362"/>
                <a:gd name="connsiteY3992" fmla="*/ 2318 h 2362"/>
                <a:gd name="connsiteX3993" fmla="*/ 2318 h 2362"/>
                <a:gd name="connsiteY3993" fmla="*/ 2318 h 2362"/>
                <a:gd name="connsiteX3994" fmla="*/ 2318 h 2362"/>
                <a:gd name="connsiteY3994" fmla="*/ 2318 h 2362"/>
                <a:gd name="connsiteX3995" fmla="*/ 2318 h 2362"/>
                <a:gd name="connsiteY3995" fmla="*/ 2318 h 2362"/>
                <a:gd name="connsiteX3996" fmla="*/ 2318 h 2362"/>
                <a:gd name="connsiteY3996" fmla="*/ 2318 h 2362"/>
                <a:gd name="connsiteX3997" fmla="*/ 2318 h 2362"/>
                <a:gd name="connsiteY3997" fmla="*/ 2318 h 2362"/>
                <a:gd name="connsiteX3998" fmla="*/ 2318 h 2362"/>
                <a:gd name="connsiteY3998" fmla="*/ 2318 h 2362"/>
                <a:gd name="connsiteX3999" fmla="*/ 2318 h 2362"/>
                <a:gd name="connsiteY3999" fmla="*/ 2318 h 2362"/>
                <a:gd name="connsiteX4000" fmla="*/ 2318 h 2362"/>
                <a:gd name="connsiteY4000" fmla="*/ 2318 h 2362"/>
                <a:gd name="connsiteX4001" fmla="*/ 2318 h 2362"/>
                <a:gd name="connsiteY4001" fmla="*/ 2318 h 2362"/>
                <a:gd name="connsiteX4002" fmla="*/ 2318 h 2362"/>
                <a:gd name="connsiteY4002" fmla="*/ 2318 h 2362"/>
                <a:gd name="connsiteX4003" fmla="*/ 2318 h 2362"/>
                <a:gd name="connsiteY4003" fmla="*/ 2318 h 2362"/>
                <a:gd name="connsiteX4004" fmla="*/ 2318 h 2362"/>
                <a:gd name="connsiteY4004" fmla="*/ 2318 h 2362"/>
                <a:gd name="connsiteX4005" fmla="*/ 2318 h 2362"/>
                <a:gd name="connsiteY4005" fmla="*/ 2318 h 2362"/>
                <a:gd name="connsiteX4006" fmla="*/ 2318 h 2362"/>
                <a:gd name="connsiteY4006" fmla="*/ 2318 h 2362"/>
                <a:gd name="connsiteX4007" fmla="*/ 2318 h 2362"/>
                <a:gd name="connsiteY4007" fmla="*/ 2318 h 2362"/>
                <a:gd name="connsiteX4008" fmla="*/ 2318 h 2362"/>
                <a:gd name="connsiteY4008" fmla="*/ 2318 h 2362"/>
                <a:gd name="connsiteX4009" fmla="*/ 2318 h 2362"/>
                <a:gd name="connsiteY4009" fmla="*/ 2318 h 2362"/>
                <a:gd name="connsiteX4010" fmla="*/ 2318 h 2362"/>
                <a:gd name="connsiteY4010" fmla="*/ 2318 h 2362"/>
                <a:gd name="connsiteX4011" fmla="*/ 2318 h 2362"/>
                <a:gd name="connsiteY4011" fmla="*/ 2318 h 2362"/>
                <a:gd name="connsiteX4012" fmla="*/ 2318 h 2362"/>
                <a:gd name="connsiteY4012" fmla="*/ 2318 h 2362"/>
                <a:gd name="connsiteX4013" fmla="*/ 2318 h 2362"/>
                <a:gd name="connsiteY4013" fmla="*/ 2318 h 2362"/>
                <a:gd name="connsiteX4014" fmla="*/ 2318 h 2362"/>
                <a:gd name="connsiteY4014" fmla="*/ 2318 h 2362"/>
                <a:gd name="connsiteX4015" fmla="*/ 2318 h 2362"/>
                <a:gd name="connsiteY4015" fmla="*/ 2318 h 2362"/>
                <a:gd name="connsiteX4016" fmla="*/ 2318 h 2362"/>
                <a:gd name="connsiteY4016" fmla="*/ 2318 h 2362"/>
                <a:gd name="connsiteX4017" fmla="*/ 2318 h 2362"/>
                <a:gd name="connsiteY4017" fmla="*/ 2318 h 2362"/>
                <a:gd name="connsiteX4018" fmla="*/ 2318 h 2362"/>
                <a:gd name="connsiteY4018" fmla="*/ 2318 h 2362"/>
                <a:gd name="connsiteX4019" fmla="*/ 2318 h 2362"/>
                <a:gd name="connsiteY4019" fmla="*/ 2318 h 2362"/>
                <a:gd name="connsiteX4020" fmla="*/ 2318 h 2362"/>
                <a:gd name="connsiteY4020" fmla="*/ 2318 h 2362"/>
                <a:gd name="connsiteX4021" fmla="*/ 2318 h 2362"/>
                <a:gd name="connsiteY4021" fmla="*/ 2318 h 2362"/>
                <a:gd name="connsiteX4022" fmla="*/ 2318 h 2362"/>
                <a:gd name="connsiteY4022" fmla="*/ 2318 h 2362"/>
                <a:gd name="connsiteX4023" fmla="*/ 2318 h 2362"/>
                <a:gd name="connsiteY4023" fmla="*/ 2318 h 2362"/>
                <a:gd name="connsiteX4024" fmla="*/ 2318 h 2362"/>
                <a:gd name="connsiteY4024" fmla="*/ 2318 h 2362"/>
                <a:gd name="connsiteX4025" fmla="*/ 2318 h 2362"/>
                <a:gd name="connsiteY4025" fmla="*/ 2318 h 2362"/>
                <a:gd name="connsiteX4026" fmla="*/ 2318 h 2362"/>
                <a:gd name="connsiteY4026" fmla="*/ 2318 h 2362"/>
                <a:gd name="connsiteX4027" fmla="*/ 2318 h 2362"/>
                <a:gd name="connsiteY4027" fmla="*/ 2318 h 2362"/>
                <a:gd name="connsiteX4028" fmla="*/ 2318 h 2362"/>
                <a:gd name="connsiteY4028" fmla="*/ 2318 h 2362"/>
                <a:gd name="connsiteX4029" fmla="*/ 2318 h 2362"/>
                <a:gd name="connsiteY4029" fmla="*/ 2318 h 2362"/>
                <a:gd name="connsiteX4030" fmla="*/ 2318 h 2362"/>
                <a:gd name="connsiteY4030" fmla="*/ 2318 h 2362"/>
                <a:gd name="connsiteX4031" fmla="*/ 2318 h 2362"/>
                <a:gd name="connsiteY4031" fmla="*/ 2318 h 2362"/>
                <a:gd name="connsiteX4032" fmla="*/ 2318 h 2362"/>
                <a:gd name="connsiteY4032" fmla="*/ 2318 h 2362"/>
                <a:gd name="connsiteX4033" fmla="*/ 2318 h 2362"/>
                <a:gd name="connsiteY4033" fmla="*/ 2318 h 2362"/>
                <a:gd name="connsiteX4034" fmla="*/ 2318 h 2362"/>
                <a:gd name="connsiteY4034" fmla="*/ 2318 h 2362"/>
                <a:gd name="connsiteX4035" fmla="*/ 2318 h 2362"/>
                <a:gd name="connsiteY4035" fmla="*/ 2318 h 2362"/>
                <a:gd name="connsiteX4036" fmla="*/ 2318 h 2362"/>
                <a:gd name="connsiteY4036" fmla="*/ 2318 h 2362"/>
                <a:gd name="connsiteX4037" fmla="*/ 2318 h 2362"/>
                <a:gd name="connsiteY4037" fmla="*/ 2318 h 2362"/>
                <a:gd name="connsiteX4038" fmla="*/ 2318 h 2362"/>
                <a:gd name="connsiteY4038" fmla="*/ 2318 h 2362"/>
                <a:gd name="connsiteX4039" fmla="*/ 2318 h 2362"/>
                <a:gd name="connsiteY4039" fmla="*/ 2318 h 2362"/>
                <a:gd name="connsiteX4040" fmla="*/ 2318 h 2362"/>
                <a:gd name="connsiteY4040" fmla="*/ 2318 h 2362"/>
                <a:gd name="connsiteX4041" fmla="*/ 2318 h 2362"/>
                <a:gd name="connsiteY4041" fmla="*/ 2318 h 2362"/>
                <a:gd name="connsiteX4042" fmla="*/ 2318 h 2362"/>
                <a:gd name="connsiteY4042" fmla="*/ 2318 h 2362"/>
                <a:gd name="connsiteX4043" fmla="*/ 2318 h 2362"/>
                <a:gd name="connsiteY4043" fmla="*/ 2318 h 2362"/>
                <a:gd name="connsiteX4044" fmla="*/ 2318 h 2362"/>
                <a:gd name="connsiteY4044" fmla="*/ 2318 h 2362"/>
                <a:gd name="connsiteX4045" fmla="*/ 2318 h 2362"/>
                <a:gd name="connsiteY4045" fmla="*/ 2318 h 2362"/>
                <a:gd name="connsiteX4046" fmla="*/ 2318 h 2362"/>
                <a:gd name="connsiteY4046" fmla="*/ 2318 h 2362"/>
                <a:gd name="connsiteX4047" fmla="*/ 2318 h 2362"/>
                <a:gd name="connsiteY4047" fmla="*/ 2318 h 2362"/>
                <a:gd name="connsiteX4048" fmla="*/ 2318 h 2362"/>
                <a:gd name="connsiteY4048" fmla="*/ 2318 h 2362"/>
                <a:gd name="connsiteX4049" fmla="*/ 2318 h 2362"/>
                <a:gd name="connsiteY4049" fmla="*/ 2318 h 2362"/>
                <a:gd name="connsiteX4050" fmla="*/ 2318 h 2362"/>
                <a:gd name="connsiteY4050" fmla="*/ 2318 h 2362"/>
                <a:gd name="connsiteX4051" fmla="*/ 2318 h 2362"/>
                <a:gd name="connsiteY4051" fmla="*/ 2318 h 2362"/>
                <a:gd name="connsiteX4052" fmla="*/ 2318 h 2362"/>
                <a:gd name="connsiteY4052" fmla="*/ 2318 h 2362"/>
                <a:gd name="connsiteX4053" fmla="*/ 2318 h 2362"/>
                <a:gd name="connsiteY4053" fmla="*/ 2318 h 2362"/>
                <a:gd name="connsiteX4054" fmla="*/ 2318 h 2362"/>
                <a:gd name="connsiteY4054" fmla="*/ 2318 h 2362"/>
                <a:gd name="connsiteX4055" fmla="*/ 2318 h 2362"/>
                <a:gd name="connsiteY4055" fmla="*/ 2318 h 2362"/>
                <a:gd name="connsiteX4056" fmla="*/ 2318 h 2362"/>
                <a:gd name="connsiteY4056" fmla="*/ 2318 h 2362"/>
                <a:gd name="connsiteX4057" fmla="*/ 2318 h 2362"/>
                <a:gd name="connsiteY4057" fmla="*/ 2318 h 2362"/>
                <a:gd name="connsiteX4058" fmla="*/ 2318 h 2362"/>
                <a:gd name="connsiteY4058" fmla="*/ 2318 h 2362"/>
                <a:gd name="connsiteX4059" fmla="*/ 2318 h 2362"/>
                <a:gd name="connsiteY4059" fmla="*/ 2318 h 2362"/>
                <a:gd name="connsiteX4060" fmla="*/ 2318 h 2362"/>
                <a:gd name="connsiteY4060" fmla="*/ 2318 h 2362"/>
                <a:gd name="connsiteX4061" fmla="*/ 2318 h 2362"/>
                <a:gd name="connsiteY4061" fmla="*/ 2318 h 2362"/>
                <a:gd name="connsiteX4062" fmla="*/ 2318 h 2362"/>
                <a:gd name="connsiteY4062" fmla="*/ 2318 h 2362"/>
                <a:gd name="connsiteX4063" fmla="*/ 2318 h 2362"/>
                <a:gd name="connsiteY4063" fmla="*/ 2318 h 2362"/>
                <a:gd name="connsiteX4064" fmla="*/ 2318 h 2362"/>
                <a:gd name="connsiteY4064" fmla="*/ 2318 h 2362"/>
                <a:gd name="connsiteX4065" fmla="*/ 2318 h 2362"/>
                <a:gd name="connsiteY4065" fmla="*/ 2318 h 2362"/>
                <a:gd name="connsiteX4066" fmla="*/ 2318 h 2362"/>
                <a:gd name="connsiteY4066" fmla="*/ 2318 h 2362"/>
                <a:gd name="connsiteX4067" fmla="*/ 2318 h 2362"/>
                <a:gd name="connsiteY4067" fmla="*/ 2318 h 2362"/>
                <a:gd name="connsiteX4068" fmla="*/ 2318 h 2362"/>
                <a:gd name="connsiteY4068" fmla="*/ 2318 h 2362"/>
                <a:gd name="connsiteX4069" fmla="*/ 2318 h 2362"/>
                <a:gd name="connsiteY4069" fmla="*/ 2318 h 2362"/>
                <a:gd name="connsiteX4070" fmla="*/ 2318 h 2362"/>
                <a:gd name="connsiteY4070" fmla="*/ 2318 h 2362"/>
                <a:gd name="connsiteX4071" fmla="*/ 2318 h 2362"/>
                <a:gd name="connsiteY4071" fmla="*/ 2318 h 2362"/>
                <a:gd name="connsiteX4072" fmla="*/ 2318 h 2362"/>
                <a:gd name="connsiteY4072" fmla="*/ 2318 h 2362"/>
                <a:gd name="connsiteX4073" fmla="*/ 2318 h 2362"/>
                <a:gd name="connsiteY4073" fmla="*/ 2318 h 2362"/>
                <a:gd name="connsiteX4074" fmla="*/ 2318 h 2362"/>
                <a:gd name="connsiteY4074" fmla="*/ 2318 h 2362"/>
                <a:gd name="connsiteX4075" fmla="*/ 2318 h 2362"/>
                <a:gd name="connsiteY4075" fmla="*/ 2318 h 2362"/>
                <a:gd name="connsiteX4076" fmla="*/ 2318 h 2362"/>
                <a:gd name="connsiteY4076" fmla="*/ 2318 h 2362"/>
                <a:gd name="connsiteX4077" fmla="*/ 2318 h 2362"/>
                <a:gd name="connsiteY4077" fmla="*/ 2318 h 2362"/>
                <a:gd name="connsiteX4078" fmla="*/ 2318 h 2362"/>
                <a:gd name="connsiteY4078" fmla="*/ 2318 h 2362"/>
                <a:gd name="connsiteX4079" fmla="*/ 2318 h 2362"/>
                <a:gd name="connsiteY4079" fmla="*/ 2318 h 2362"/>
                <a:gd name="connsiteX4080" fmla="*/ 2318 h 2362"/>
                <a:gd name="connsiteY4080" fmla="*/ 2318 h 2362"/>
                <a:gd name="connsiteX4081" fmla="*/ 2318 h 2362"/>
                <a:gd name="connsiteY4081" fmla="*/ 2318 h 2362"/>
                <a:gd name="connsiteX4082" fmla="*/ 2318 h 2362"/>
                <a:gd name="connsiteY4082" fmla="*/ 2318 h 2362"/>
                <a:gd name="connsiteX4083" fmla="*/ 2318 h 2362"/>
                <a:gd name="connsiteY4083" fmla="*/ 2318 h 2362"/>
                <a:gd name="connsiteX4084" fmla="*/ 2318 h 2362"/>
                <a:gd name="connsiteY4084" fmla="*/ 2318 h 2362"/>
                <a:gd name="connsiteX4085" fmla="*/ 2318 h 2362"/>
                <a:gd name="connsiteY4085" fmla="*/ 2318 h 2362"/>
                <a:gd name="connsiteX4086" fmla="*/ 2318 h 2362"/>
                <a:gd name="connsiteY4086" fmla="*/ 2318 h 2362"/>
                <a:gd name="connsiteX4087" fmla="*/ 2318 h 2362"/>
                <a:gd name="connsiteY4087" fmla="*/ 2318 h 2362"/>
                <a:gd name="connsiteX4088" fmla="*/ 2318 h 2362"/>
                <a:gd name="connsiteY4088" fmla="*/ 2318 h 2362"/>
                <a:gd name="connsiteX4089" fmla="*/ 2318 h 2362"/>
                <a:gd name="connsiteY4089" fmla="*/ 2318 h 2362"/>
                <a:gd name="connsiteX4090" fmla="*/ 2318 h 2362"/>
                <a:gd name="connsiteY4090" fmla="*/ 2318 h 2362"/>
                <a:gd name="connsiteX4091" fmla="*/ 2318 h 2362"/>
                <a:gd name="connsiteY4091" fmla="*/ 2318 h 2362"/>
                <a:gd name="connsiteX4092" fmla="*/ 2318 h 2362"/>
                <a:gd name="connsiteY4092" fmla="*/ 2318 h 2362"/>
                <a:gd name="connsiteX4093" fmla="*/ 2318 h 2362"/>
                <a:gd name="connsiteY4093" fmla="*/ 2318 h 2362"/>
                <a:gd name="connsiteX4094" fmla="*/ 2318 h 2362"/>
                <a:gd name="connsiteY4094" fmla="*/ 2318 h 2362"/>
                <a:gd name="connsiteX4095" fmla="*/ 2318 h 2362"/>
                <a:gd name="connsiteY4095" fmla="*/ 2318 h 2362"/>
                <a:gd name="connsiteX4096" fmla="*/ 2318 h 2362"/>
                <a:gd name="connsiteY4096" fmla="*/ 2318 h 2362"/>
                <a:gd name="connsiteX4097" fmla="*/ 2318 h 2362"/>
                <a:gd name="connsiteY4097" fmla="*/ 2318 h 2362"/>
                <a:gd name="connsiteX4098" fmla="*/ 2318 h 2362"/>
                <a:gd name="connsiteY4098" fmla="*/ 2318 h 2362"/>
                <a:gd name="connsiteX4099" fmla="*/ 2318 h 2362"/>
                <a:gd name="connsiteY4099" fmla="*/ 2318 h 2362"/>
                <a:gd name="connsiteX4100" fmla="*/ 2318 h 2362"/>
                <a:gd name="connsiteY4100" fmla="*/ 2318 h 2362"/>
                <a:gd name="connsiteX4101" fmla="*/ 2318 h 2362"/>
                <a:gd name="connsiteY4101" fmla="*/ 2318 h 2362"/>
                <a:gd name="connsiteX4102" fmla="*/ 2318 h 2362"/>
                <a:gd name="connsiteY4102" fmla="*/ 2318 h 2362"/>
                <a:gd name="connsiteX4103" fmla="*/ 2318 h 2362"/>
                <a:gd name="connsiteY4103" fmla="*/ 2318 h 2362"/>
                <a:gd name="connsiteX4104" fmla="*/ 2318 h 2362"/>
                <a:gd name="connsiteY4104" fmla="*/ 2318 h 2362"/>
                <a:gd name="connsiteX4105" fmla="*/ 2318 h 2362"/>
                <a:gd name="connsiteY4105" fmla="*/ 2318 h 2362"/>
                <a:gd name="connsiteX4106" fmla="*/ 2318 h 2362"/>
                <a:gd name="connsiteY4106" fmla="*/ 2318 h 2362"/>
                <a:gd name="connsiteX4107" fmla="*/ 2318 h 2362"/>
                <a:gd name="connsiteY4107" fmla="*/ 2318 h 2362"/>
                <a:gd name="connsiteX4108" fmla="*/ 2318 h 2362"/>
                <a:gd name="connsiteY4108" fmla="*/ 2318 h 2362"/>
                <a:gd name="connsiteX4109" fmla="*/ 2318 h 2362"/>
                <a:gd name="connsiteY4109" fmla="*/ 2318 h 2362"/>
                <a:gd name="connsiteX4110" fmla="*/ 2318 h 2362"/>
                <a:gd name="connsiteY4110" fmla="*/ 2318 h 2362"/>
                <a:gd name="connsiteX4111" fmla="*/ 2318 h 2362"/>
                <a:gd name="connsiteY4111" fmla="*/ 2318 h 2362"/>
                <a:gd name="connsiteX4112" fmla="*/ 2318 h 2362"/>
                <a:gd name="connsiteY4112" fmla="*/ 2318 h 2362"/>
                <a:gd name="connsiteX4113" fmla="*/ 2318 h 2362"/>
                <a:gd name="connsiteY4113" fmla="*/ 2318 h 2362"/>
                <a:gd name="connsiteX4114" fmla="*/ 2318 h 2362"/>
                <a:gd name="connsiteY4114" fmla="*/ 2318 h 2362"/>
                <a:gd name="connsiteX4115" fmla="*/ 2318 h 2362"/>
                <a:gd name="connsiteY4115" fmla="*/ 2318 h 2362"/>
                <a:gd name="connsiteX4116" fmla="*/ 2318 h 2362"/>
                <a:gd name="connsiteY4116" fmla="*/ 2318 h 2362"/>
                <a:gd name="connsiteX4117" fmla="*/ 2318 h 2362"/>
                <a:gd name="connsiteY4117" fmla="*/ 2318 h 2362"/>
                <a:gd name="connsiteX4118" fmla="*/ 2318 h 2362"/>
                <a:gd name="connsiteY4118" fmla="*/ 2318 h 2362"/>
                <a:gd name="connsiteX4119" fmla="*/ 2318 h 2362"/>
                <a:gd name="connsiteY4119" fmla="*/ 2318 h 2362"/>
                <a:gd name="connsiteX4120" fmla="*/ 2318 h 2362"/>
                <a:gd name="connsiteY4120" fmla="*/ 2318 h 2362"/>
                <a:gd name="connsiteX4121" fmla="*/ 2318 h 2362"/>
                <a:gd name="connsiteY4121" fmla="*/ 2318 h 2362"/>
                <a:gd name="connsiteX4122" fmla="*/ 2318 h 2362"/>
                <a:gd name="connsiteY4122" fmla="*/ 2318 h 2362"/>
                <a:gd name="connsiteX4123" fmla="*/ 2318 h 2362"/>
                <a:gd name="connsiteY4123" fmla="*/ 2318 h 2362"/>
                <a:gd name="connsiteX4124" fmla="*/ 2318 h 2362"/>
                <a:gd name="connsiteY4124" fmla="*/ 2318 h 2362"/>
                <a:gd name="connsiteX4125" fmla="*/ 2318 h 2362"/>
                <a:gd name="connsiteY4125" fmla="*/ 2318 h 2362"/>
                <a:gd name="connsiteX4126" fmla="*/ 2318 h 2362"/>
                <a:gd name="connsiteY4126" fmla="*/ 2318 h 2362"/>
                <a:gd name="connsiteX4127" fmla="*/ 2318 h 2362"/>
                <a:gd name="connsiteY4127" fmla="*/ 2318 h 2362"/>
                <a:gd name="connsiteX4128" fmla="*/ 2318 h 2362"/>
                <a:gd name="connsiteY4128" fmla="*/ 2318 h 2362"/>
                <a:gd name="connsiteX4129" fmla="*/ 2318 h 2362"/>
                <a:gd name="connsiteY4129" fmla="*/ 2318 h 2362"/>
                <a:gd name="connsiteX4130" fmla="*/ 2318 h 2362"/>
                <a:gd name="connsiteY4130" fmla="*/ 2318 h 2362"/>
                <a:gd name="connsiteX4131" fmla="*/ 2318 h 2362"/>
                <a:gd name="connsiteY4131" fmla="*/ 2318 h 2362"/>
                <a:gd name="connsiteX4132" fmla="*/ 2318 h 2362"/>
                <a:gd name="connsiteY4132" fmla="*/ 2318 h 2362"/>
                <a:gd name="connsiteX4133" fmla="*/ 2318 h 2362"/>
                <a:gd name="connsiteY4133" fmla="*/ 2318 h 2362"/>
                <a:gd name="connsiteX4134" fmla="*/ 2318 h 2362"/>
                <a:gd name="connsiteY4134" fmla="*/ 2318 h 2362"/>
                <a:gd name="connsiteX4135" fmla="*/ 2318 h 2362"/>
                <a:gd name="connsiteY4135" fmla="*/ 2318 h 2362"/>
                <a:gd name="connsiteX4136" fmla="*/ 2318 h 2362"/>
                <a:gd name="connsiteY4136" fmla="*/ 2318 h 2362"/>
                <a:gd name="connsiteX4137" fmla="*/ 2318 h 2362"/>
                <a:gd name="connsiteY4137" fmla="*/ 2318 h 2362"/>
                <a:gd name="connsiteX4138" fmla="*/ 2318 h 2362"/>
                <a:gd name="connsiteY4138" fmla="*/ 2318 h 2362"/>
                <a:gd name="connsiteX4139" fmla="*/ 2318 h 2362"/>
                <a:gd name="connsiteY4139" fmla="*/ 2318 h 2362"/>
                <a:gd name="connsiteX4140" fmla="*/ 2318 h 2362"/>
                <a:gd name="connsiteY4140" fmla="*/ 2318 h 2362"/>
                <a:gd name="connsiteX4141" fmla="*/ 2318 h 2362"/>
                <a:gd name="connsiteY4141" fmla="*/ 2318 h 2362"/>
                <a:gd name="connsiteX4142" fmla="*/ 2318 h 2362"/>
                <a:gd name="connsiteY4142" fmla="*/ 2318 h 2362"/>
                <a:gd name="connsiteX4143" fmla="*/ 2318 h 2362"/>
                <a:gd name="connsiteY4143" fmla="*/ 2318 h 2362"/>
                <a:gd name="connsiteX4144" fmla="*/ 2318 h 2362"/>
                <a:gd name="connsiteY4144" fmla="*/ 2318 h 2362"/>
                <a:gd name="connsiteX4145" fmla="*/ 2318 h 2362"/>
                <a:gd name="connsiteY4145" fmla="*/ 2318 h 2362"/>
                <a:gd name="connsiteX4146" fmla="*/ 2318 h 2362"/>
                <a:gd name="connsiteY4146" fmla="*/ 2318 h 2362"/>
                <a:gd name="connsiteX4147" fmla="*/ 2318 h 2362"/>
                <a:gd name="connsiteY4147" fmla="*/ 2318 h 2362"/>
                <a:gd name="connsiteX4148" fmla="*/ 2318 h 2362"/>
                <a:gd name="connsiteY4148" fmla="*/ 2318 h 2362"/>
                <a:gd name="connsiteX4149" fmla="*/ 2318 h 2362"/>
                <a:gd name="connsiteY4149" fmla="*/ 2318 h 2362"/>
                <a:gd name="connsiteX4150" fmla="*/ 2318 h 2362"/>
                <a:gd name="connsiteY4150" fmla="*/ 2318 h 2362"/>
                <a:gd name="connsiteX4151" fmla="*/ 2318 h 2362"/>
                <a:gd name="connsiteY4151" fmla="*/ 2318 h 2362"/>
                <a:gd name="connsiteX4152" fmla="*/ 2318 h 2362"/>
                <a:gd name="connsiteY4152" fmla="*/ 2318 h 2362"/>
                <a:gd name="connsiteX4153" fmla="*/ 2318 h 2362"/>
                <a:gd name="connsiteY4153" fmla="*/ 2318 h 2362"/>
                <a:gd name="connsiteX4154" fmla="*/ 2318 h 2362"/>
                <a:gd name="connsiteY4154" fmla="*/ 2318 h 2362"/>
                <a:gd name="connsiteX4155" fmla="*/ 2318 h 2362"/>
                <a:gd name="connsiteY4155" fmla="*/ 2318 h 2362"/>
                <a:gd name="connsiteX4156" fmla="*/ 2318 h 2362"/>
                <a:gd name="connsiteY4156" fmla="*/ 2318 h 2362"/>
                <a:gd name="connsiteX4157" fmla="*/ 2318 h 2362"/>
                <a:gd name="connsiteY4157" fmla="*/ 2318 h 2362"/>
                <a:gd name="connsiteX4158" fmla="*/ 2318 h 2362"/>
                <a:gd name="connsiteY4158" fmla="*/ 2318 h 2362"/>
                <a:gd name="connsiteX4159" fmla="*/ 2318 h 2362"/>
                <a:gd name="connsiteY4159" fmla="*/ 2318 h 2362"/>
                <a:gd name="connsiteX4160" fmla="*/ 2318 h 2362"/>
                <a:gd name="connsiteY4160" fmla="*/ 2318 h 2362"/>
                <a:gd name="connsiteX4161" fmla="*/ 2318 h 2362"/>
                <a:gd name="connsiteY4161" fmla="*/ 2318 h 2362"/>
                <a:gd name="connsiteX4162" fmla="*/ 2318 h 2362"/>
                <a:gd name="connsiteY4162" fmla="*/ 2318 h 2362"/>
                <a:gd name="connsiteX4163" fmla="*/ 2318 h 2362"/>
                <a:gd name="connsiteY4163" fmla="*/ 2318 h 2362"/>
                <a:gd name="connsiteX4164" fmla="*/ 2318 h 2362"/>
                <a:gd name="connsiteY4164" fmla="*/ 2318 h 2362"/>
                <a:gd name="connsiteX4165" fmla="*/ 2318 h 2362"/>
                <a:gd name="connsiteY4165" fmla="*/ 2318 h 2362"/>
                <a:gd name="connsiteX4166" fmla="*/ 2318 h 2362"/>
                <a:gd name="connsiteY4166" fmla="*/ 2318 h 2362"/>
                <a:gd name="connsiteX4167" fmla="*/ 2318 h 2362"/>
                <a:gd name="connsiteY4167" fmla="*/ 2318 h 2362"/>
                <a:gd name="connsiteX4168" fmla="*/ 2318 h 2362"/>
                <a:gd name="connsiteY4168" fmla="*/ 2318 h 2362"/>
                <a:gd name="connsiteX4169" fmla="*/ 2318 h 2362"/>
                <a:gd name="connsiteY4169" fmla="*/ 2318 h 2362"/>
                <a:gd name="connsiteX4170" fmla="*/ 2318 h 2362"/>
                <a:gd name="connsiteY4170" fmla="*/ 2318 h 2362"/>
                <a:gd name="connsiteX4171" fmla="*/ 2318 h 2362"/>
                <a:gd name="connsiteY4171" fmla="*/ 2318 h 2362"/>
                <a:gd name="connsiteX4172" fmla="*/ 2318 h 2362"/>
                <a:gd name="connsiteY4172" fmla="*/ 2318 h 2362"/>
                <a:gd name="connsiteX4173" fmla="*/ 2318 h 2362"/>
                <a:gd name="connsiteY4173" fmla="*/ 2318 h 2362"/>
                <a:gd name="connsiteX4174" fmla="*/ 2318 h 2362"/>
                <a:gd name="connsiteY4174" fmla="*/ 2318 h 2362"/>
                <a:gd name="connsiteX4175" fmla="*/ 2318 h 2362"/>
                <a:gd name="connsiteY4175" fmla="*/ 2318 h 2362"/>
                <a:gd name="connsiteX4176" fmla="*/ 2318 h 2362"/>
                <a:gd name="connsiteY4176" fmla="*/ 2318 h 2362"/>
                <a:gd name="connsiteX4177" fmla="*/ 2318 h 2362"/>
                <a:gd name="connsiteY4177" fmla="*/ 2318 h 2362"/>
                <a:gd name="connsiteX4178" fmla="*/ 2318 h 2362"/>
                <a:gd name="connsiteY4178" fmla="*/ 2318 h 2362"/>
                <a:gd name="connsiteX4179" fmla="*/ 2318 h 2362"/>
                <a:gd name="connsiteY4179" fmla="*/ 2318 h 2362"/>
                <a:gd name="connsiteX4180" fmla="*/ 2318 h 2362"/>
                <a:gd name="connsiteY4180" fmla="*/ 2318 h 2362"/>
                <a:gd name="connsiteX4181" fmla="*/ 2318 h 2362"/>
                <a:gd name="connsiteY4181" fmla="*/ 2318 h 2362"/>
                <a:gd name="connsiteX4182" fmla="*/ 2318 h 2362"/>
                <a:gd name="connsiteY4182" fmla="*/ 2318 h 2362"/>
                <a:gd name="connsiteX4183" fmla="*/ 2318 h 2362"/>
                <a:gd name="connsiteY4183" fmla="*/ 2318 h 2362"/>
                <a:gd name="connsiteX4184" fmla="*/ 2318 h 2362"/>
                <a:gd name="connsiteY4184" fmla="*/ 2318 h 2362"/>
                <a:gd name="connsiteX4185" fmla="*/ 2318 h 2362"/>
                <a:gd name="connsiteY4185" fmla="*/ 2318 h 2362"/>
                <a:gd name="connsiteX4186" fmla="*/ 2318 h 2362"/>
                <a:gd name="connsiteY4186" fmla="*/ 2318 h 2362"/>
                <a:gd name="connsiteX4187" fmla="*/ 2318 h 2362"/>
                <a:gd name="connsiteY4187" fmla="*/ 2318 h 2362"/>
                <a:gd name="connsiteX4188" fmla="*/ 2318 h 2362"/>
                <a:gd name="connsiteY4188" fmla="*/ 2318 h 2362"/>
                <a:gd name="connsiteX4189" fmla="*/ 2318 h 2362"/>
                <a:gd name="connsiteY4189" fmla="*/ 2318 h 2362"/>
                <a:gd name="connsiteX4190" fmla="*/ 2318 h 2362"/>
                <a:gd name="connsiteY4190" fmla="*/ 2318 h 2362"/>
                <a:gd name="connsiteX4191" fmla="*/ 2318 h 2362"/>
                <a:gd name="connsiteY4191" fmla="*/ 2318 h 2362"/>
                <a:gd name="connsiteX4192" fmla="*/ 2318 h 2362"/>
                <a:gd name="connsiteY4192" fmla="*/ 2318 h 2362"/>
                <a:gd name="connsiteX4193" fmla="*/ 2318 h 2362"/>
                <a:gd name="connsiteY4193" fmla="*/ 2318 h 2362"/>
                <a:gd name="connsiteX4194" fmla="*/ 2318 h 2362"/>
                <a:gd name="connsiteY4194" fmla="*/ 2318 h 2362"/>
                <a:gd name="connsiteX4195" fmla="*/ 2318 h 2362"/>
                <a:gd name="connsiteY4195" fmla="*/ 2318 h 2362"/>
                <a:gd name="connsiteX4196" fmla="*/ 2318 h 2362"/>
                <a:gd name="connsiteY4196" fmla="*/ 2318 h 2362"/>
                <a:gd name="connsiteX4197" fmla="*/ 2318 h 2362"/>
                <a:gd name="connsiteY4197" fmla="*/ 2318 h 2362"/>
                <a:gd name="connsiteX4198" fmla="*/ 2318 h 2362"/>
                <a:gd name="connsiteY4198" fmla="*/ 2318 h 2362"/>
                <a:gd name="connsiteX4199" fmla="*/ 2318 h 2362"/>
                <a:gd name="connsiteY4199" fmla="*/ 2318 h 2362"/>
                <a:gd name="connsiteX4200" fmla="*/ 2318 h 2362"/>
                <a:gd name="connsiteY4200" fmla="*/ 2318 h 2362"/>
                <a:gd name="connsiteX4201" fmla="*/ 2318 h 2362"/>
                <a:gd name="connsiteY4201" fmla="*/ 2318 h 2362"/>
                <a:gd name="connsiteX4202" fmla="*/ 2318 h 2362"/>
                <a:gd name="connsiteY4202" fmla="*/ 2318 h 2362"/>
                <a:gd name="connsiteX4203" fmla="*/ 2318 h 2362"/>
                <a:gd name="connsiteY4203" fmla="*/ 2318 h 2362"/>
                <a:gd name="connsiteX4204" fmla="*/ 2318 h 2362"/>
                <a:gd name="connsiteY4204" fmla="*/ 2318 h 2362"/>
                <a:gd name="connsiteX4205" fmla="*/ 2318 h 2362"/>
                <a:gd name="connsiteY4205" fmla="*/ 2318 h 2362"/>
                <a:gd name="connsiteX4206" fmla="*/ 2318 h 2362"/>
                <a:gd name="connsiteY4206" fmla="*/ 2318 h 2362"/>
                <a:gd name="connsiteX4207" fmla="*/ 2318 h 2362"/>
                <a:gd name="connsiteY4207" fmla="*/ 2318 h 2362"/>
                <a:gd name="connsiteX4208" fmla="*/ 2318 h 2362"/>
                <a:gd name="connsiteY4208" fmla="*/ 2318 h 2362"/>
                <a:gd name="connsiteX4209" fmla="*/ 2318 h 2362"/>
                <a:gd name="connsiteY4209" fmla="*/ 2318 h 2362"/>
                <a:gd name="connsiteX4210" fmla="*/ 2318 h 2362"/>
                <a:gd name="connsiteY4210" fmla="*/ 2318 h 2362"/>
                <a:gd name="connsiteX4211" fmla="*/ 2318 h 2362"/>
                <a:gd name="connsiteY4211" fmla="*/ 2318 h 2362"/>
                <a:gd name="connsiteX4212" fmla="*/ 2318 h 2362"/>
                <a:gd name="connsiteY4212" fmla="*/ 2318 h 2362"/>
                <a:gd name="connsiteX4213" fmla="*/ 2318 h 2362"/>
                <a:gd name="connsiteY4213" fmla="*/ 2318 h 2362"/>
                <a:gd name="connsiteX4214" fmla="*/ 2318 h 2362"/>
                <a:gd name="connsiteY4214" fmla="*/ 2318 h 2362"/>
                <a:gd name="connsiteX4215" fmla="*/ 2318 h 2362"/>
                <a:gd name="connsiteY4215" fmla="*/ 2318 h 2362"/>
                <a:gd name="connsiteX4216" fmla="*/ 2318 h 2362"/>
                <a:gd name="connsiteY4216" fmla="*/ 2318 h 2362"/>
                <a:gd name="connsiteX4217" fmla="*/ 2318 h 2362"/>
                <a:gd name="connsiteY4217" fmla="*/ 2318 h 2362"/>
                <a:gd name="connsiteX4218" fmla="*/ 2318 h 2362"/>
                <a:gd name="connsiteY4218" fmla="*/ 2318 h 2362"/>
                <a:gd name="connsiteX4219" fmla="*/ 2318 h 2362"/>
                <a:gd name="connsiteY4219" fmla="*/ 2318 h 2362"/>
                <a:gd name="connsiteX4220" fmla="*/ 2318 h 2362"/>
                <a:gd name="connsiteY4220" fmla="*/ 2318 h 2362"/>
                <a:gd name="connsiteX4221" fmla="*/ 2318 h 2362"/>
                <a:gd name="connsiteY4221" fmla="*/ 2318 h 2362"/>
                <a:gd name="connsiteX4222" fmla="*/ 2318 h 2362"/>
                <a:gd name="connsiteY4222" fmla="*/ 2318 h 2362"/>
                <a:gd name="connsiteX4223" fmla="*/ 2318 h 2362"/>
                <a:gd name="connsiteY4223" fmla="*/ 2318 h 2362"/>
                <a:gd name="connsiteX4224" fmla="*/ 2318 h 2362"/>
                <a:gd name="connsiteY4224" fmla="*/ 2318 h 2362"/>
                <a:gd name="connsiteX4225" fmla="*/ 2318 h 2362"/>
                <a:gd name="connsiteY4225" fmla="*/ 2318 h 2362"/>
                <a:gd name="connsiteX4226" fmla="*/ 2318 h 2362"/>
                <a:gd name="connsiteY4226" fmla="*/ 2318 h 2362"/>
                <a:gd name="connsiteX4227" fmla="*/ 2318 h 2362"/>
                <a:gd name="connsiteY4227" fmla="*/ 2318 h 2362"/>
                <a:gd name="connsiteX4228" fmla="*/ 2318 h 2362"/>
                <a:gd name="connsiteY4228" fmla="*/ 2318 h 2362"/>
                <a:gd name="connsiteX4229" fmla="*/ 2318 h 2362"/>
                <a:gd name="connsiteY4229" fmla="*/ 2318 h 2362"/>
                <a:gd name="connsiteX4230" fmla="*/ 2318 h 2362"/>
                <a:gd name="connsiteY4230" fmla="*/ 2318 h 2362"/>
                <a:gd name="connsiteX4231" fmla="*/ 2318 h 2362"/>
                <a:gd name="connsiteY4231" fmla="*/ 2318 h 2362"/>
                <a:gd name="connsiteX4232" fmla="*/ 2318 h 2362"/>
                <a:gd name="connsiteY4232" fmla="*/ 2318 h 2362"/>
                <a:gd name="connsiteX4233" fmla="*/ 2318 h 2362"/>
                <a:gd name="connsiteY4233" fmla="*/ 2318 h 2362"/>
                <a:gd name="connsiteX4234" fmla="*/ 2318 h 2362"/>
                <a:gd name="connsiteY4234" fmla="*/ 2318 h 2362"/>
                <a:gd name="connsiteX4235" fmla="*/ 2318 h 2362"/>
                <a:gd name="connsiteY4235" fmla="*/ 2318 h 2362"/>
                <a:gd name="connsiteX4236" fmla="*/ 2318 h 2362"/>
                <a:gd name="connsiteY4236" fmla="*/ 2318 h 2362"/>
                <a:gd name="connsiteX4237" fmla="*/ 2318 h 2362"/>
                <a:gd name="connsiteY4237" fmla="*/ 2318 h 2362"/>
                <a:gd name="connsiteX4238" fmla="*/ 2318 h 2362"/>
                <a:gd name="connsiteY4238" fmla="*/ 2318 h 2362"/>
                <a:gd name="connsiteX4239" fmla="*/ 2318 h 2362"/>
                <a:gd name="connsiteY4239" fmla="*/ 2318 h 2362"/>
                <a:gd name="connsiteX4240" fmla="*/ 2318 h 2362"/>
                <a:gd name="connsiteY4240" fmla="*/ 2318 h 2362"/>
                <a:gd name="connsiteX4241" fmla="*/ 2318 h 2362"/>
                <a:gd name="connsiteY4241" fmla="*/ 2318 h 2362"/>
                <a:gd name="connsiteX4242" fmla="*/ 2318 h 2362"/>
                <a:gd name="connsiteY4242" fmla="*/ 2318 h 2362"/>
                <a:gd name="connsiteX4243" fmla="*/ 2318 h 2362"/>
                <a:gd name="connsiteY4243" fmla="*/ 2318 h 2362"/>
                <a:gd name="connsiteX4244" fmla="*/ 2318 h 2362"/>
                <a:gd name="connsiteY4244" fmla="*/ 2318 h 2362"/>
                <a:gd name="connsiteX4245" fmla="*/ 2318 h 2362"/>
                <a:gd name="connsiteY4245" fmla="*/ 2318 h 2362"/>
                <a:gd name="connsiteX4246" fmla="*/ 2318 h 2362"/>
                <a:gd name="connsiteY4246" fmla="*/ 2318 h 2362"/>
                <a:gd name="connsiteX4247" fmla="*/ 2318 h 2362"/>
                <a:gd name="connsiteY4247" fmla="*/ 2318 h 2362"/>
                <a:gd name="connsiteX4248" fmla="*/ 2318 h 2362"/>
                <a:gd name="connsiteY4248" fmla="*/ 2318 h 2362"/>
                <a:gd name="connsiteX4249" fmla="*/ 2318 h 2362"/>
                <a:gd name="connsiteY4249" fmla="*/ 2318 h 2362"/>
                <a:gd name="connsiteX4250" fmla="*/ 2318 h 2362"/>
                <a:gd name="connsiteY4250" fmla="*/ 2318 h 2362"/>
                <a:gd name="connsiteX4251" fmla="*/ 2318 h 2362"/>
                <a:gd name="connsiteY4251" fmla="*/ 2318 h 2362"/>
                <a:gd name="connsiteX4252" fmla="*/ 2318 h 2362"/>
                <a:gd name="connsiteY4252" fmla="*/ 2318 h 2362"/>
                <a:gd name="connsiteX4253" fmla="*/ 2318 h 2362"/>
                <a:gd name="connsiteY4253" fmla="*/ 2318 h 2362"/>
                <a:gd name="connsiteX4254" fmla="*/ 2318 h 2362"/>
                <a:gd name="connsiteY4254" fmla="*/ 2318 h 2362"/>
                <a:gd name="connsiteX4255" fmla="*/ 2318 h 2362"/>
                <a:gd name="connsiteY4255" fmla="*/ 2318 h 2362"/>
                <a:gd name="connsiteX4256" fmla="*/ 2318 h 2362"/>
                <a:gd name="connsiteY4256" fmla="*/ 2318 h 2362"/>
                <a:gd name="connsiteX4257" fmla="*/ 2318 h 2362"/>
                <a:gd name="connsiteY4257" fmla="*/ 2318 h 2362"/>
                <a:gd name="connsiteX4258" fmla="*/ 2318 h 2362"/>
                <a:gd name="connsiteY4258" fmla="*/ 2318 h 2362"/>
                <a:gd name="connsiteX4259" fmla="*/ 2318 h 2362"/>
                <a:gd name="connsiteY4259" fmla="*/ 2318 h 2362"/>
                <a:gd name="connsiteX4260" fmla="*/ 2318 h 2362"/>
                <a:gd name="connsiteY4260" fmla="*/ 2318 h 2362"/>
                <a:gd name="connsiteX4261" fmla="*/ 2318 h 2362"/>
                <a:gd name="connsiteY4261" fmla="*/ 2318 h 2362"/>
                <a:gd name="connsiteX4262" fmla="*/ 2318 h 2362"/>
                <a:gd name="connsiteY4262" fmla="*/ 2318 h 2362"/>
                <a:gd name="connsiteX4263" fmla="*/ 2318 h 2362"/>
                <a:gd name="connsiteY4263" fmla="*/ 2318 h 2362"/>
                <a:gd name="connsiteX4264" fmla="*/ 2318 h 2362"/>
                <a:gd name="connsiteY4264" fmla="*/ 2318 h 2362"/>
                <a:gd name="connsiteX4265" fmla="*/ 2318 h 2362"/>
                <a:gd name="connsiteY4265" fmla="*/ 2318 h 2362"/>
                <a:gd name="connsiteX4266" fmla="*/ 2318 h 2362"/>
                <a:gd name="connsiteY4266" fmla="*/ 2318 h 2362"/>
                <a:gd name="connsiteX4267" fmla="*/ 2318 h 2362"/>
                <a:gd name="connsiteY4267" fmla="*/ 2318 h 2362"/>
                <a:gd name="connsiteX4268" fmla="*/ 2318 h 2362"/>
                <a:gd name="connsiteY4268" fmla="*/ 2318 h 2362"/>
                <a:gd name="connsiteX4269" fmla="*/ 2318 h 2362"/>
                <a:gd name="connsiteY4269" fmla="*/ 2318 h 2362"/>
                <a:gd name="connsiteX4270" fmla="*/ 2318 h 2362"/>
                <a:gd name="connsiteY4270" fmla="*/ 2318 h 2362"/>
                <a:gd name="connsiteX4271" fmla="*/ 2318 h 2362"/>
                <a:gd name="connsiteY4271" fmla="*/ 2318 h 2362"/>
                <a:gd name="connsiteX4272" fmla="*/ 2318 h 2362"/>
                <a:gd name="connsiteY4272" fmla="*/ 2318 h 2362"/>
                <a:gd name="connsiteX4273" fmla="*/ 2318 h 2362"/>
                <a:gd name="connsiteY4273" fmla="*/ 2318 h 2362"/>
                <a:gd name="connsiteX4274" fmla="*/ 2318 h 2362"/>
                <a:gd name="connsiteY4274" fmla="*/ 2318 h 2362"/>
                <a:gd name="connsiteX4275" fmla="*/ 2318 h 2362"/>
                <a:gd name="connsiteY4275" fmla="*/ 2318 h 2362"/>
                <a:gd name="connsiteX4276" fmla="*/ 2318 h 2362"/>
                <a:gd name="connsiteY4276" fmla="*/ 2318 h 2362"/>
                <a:gd name="connsiteX4277" fmla="*/ 2318 h 2362"/>
                <a:gd name="connsiteY4277" fmla="*/ 2318 h 2362"/>
                <a:gd name="connsiteX4278" fmla="*/ 2318 h 2362"/>
                <a:gd name="connsiteY4278" fmla="*/ 2318 h 2362"/>
                <a:gd name="connsiteX4279" fmla="*/ 2318 h 2362"/>
                <a:gd name="connsiteY4279" fmla="*/ 2318 h 2362"/>
                <a:gd name="connsiteX4280" fmla="*/ 2318 h 2362"/>
                <a:gd name="connsiteY4280" fmla="*/ 2318 h 2362"/>
                <a:gd name="connsiteX4281" fmla="*/ 2318 h 2362"/>
                <a:gd name="connsiteY4281" fmla="*/ 2318 h 2362"/>
                <a:gd name="connsiteX4282" fmla="*/ 2318 h 2362"/>
                <a:gd name="connsiteY4282" fmla="*/ 2318 h 2362"/>
                <a:gd name="connsiteX4283" fmla="*/ 2318 h 2362"/>
                <a:gd name="connsiteY4283" fmla="*/ 2318 h 2362"/>
                <a:gd name="connsiteX4284" fmla="*/ 2318 h 2362"/>
                <a:gd name="connsiteY4284" fmla="*/ 2318 h 2362"/>
                <a:gd name="connsiteX4285" fmla="*/ 2318 h 2362"/>
                <a:gd name="connsiteY4285" fmla="*/ 2318 h 2362"/>
                <a:gd name="connsiteX4286" fmla="*/ 2318 h 2362"/>
                <a:gd name="connsiteY4286" fmla="*/ 2318 h 2362"/>
                <a:gd name="connsiteX4287" fmla="*/ 2318 h 2362"/>
                <a:gd name="connsiteY4287" fmla="*/ 2318 h 2362"/>
                <a:gd name="connsiteX4288" fmla="*/ 2318 h 2362"/>
                <a:gd name="connsiteY4288" fmla="*/ 2318 h 2362"/>
                <a:gd name="connsiteX4289" fmla="*/ 2318 h 2362"/>
                <a:gd name="connsiteY4289" fmla="*/ 2318 h 2362"/>
                <a:gd name="connsiteX4290" fmla="*/ 2318 h 2362"/>
                <a:gd name="connsiteY4290" fmla="*/ 2318 h 2362"/>
                <a:gd name="connsiteX4291" fmla="*/ 2318 h 2362"/>
                <a:gd name="connsiteY4291" fmla="*/ 2318 h 2362"/>
                <a:gd name="connsiteX4292" fmla="*/ 2318 h 2362"/>
                <a:gd name="connsiteY4292" fmla="*/ 2318 h 2362"/>
                <a:gd name="connsiteX4293" fmla="*/ 2318 h 2362"/>
                <a:gd name="connsiteY4293" fmla="*/ 2318 h 2362"/>
                <a:gd name="connsiteX4294" fmla="*/ 2318 h 2362"/>
                <a:gd name="connsiteY4294" fmla="*/ 2318 h 2362"/>
                <a:gd name="connsiteX4295" fmla="*/ 2318 h 2362"/>
                <a:gd name="connsiteY4295" fmla="*/ 2318 h 2362"/>
                <a:gd name="connsiteX4296" fmla="*/ 2318 h 2362"/>
                <a:gd name="connsiteY4296" fmla="*/ 2318 h 2362"/>
                <a:gd name="connsiteX4297" fmla="*/ 2318 h 2362"/>
                <a:gd name="connsiteY4297" fmla="*/ 2318 h 2362"/>
                <a:gd name="connsiteX4298" fmla="*/ 2318 h 2362"/>
                <a:gd name="connsiteY4298" fmla="*/ 2318 h 2362"/>
                <a:gd name="connsiteX4299" fmla="*/ 2318 h 2362"/>
                <a:gd name="connsiteY4299" fmla="*/ 2318 h 2362"/>
                <a:gd name="connsiteX4300" fmla="*/ 2318 h 2362"/>
                <a:gd name="connsiteY4300" fmla="*/ 2318 h 2362"/>
                <a:gd name="connsiteX4301" fmla="*/ 2318 h 2362"/>
                <a:gd name="connsiteY4301" fmla="*/ 2318 h 2362"/>
                <a:gd name="connsiteX4302" fmla="*/ 2318 h 2362"/>
                <a:gd name="connsiteY4302" fmla="*/ 2318 h 2362"/>
                <a:gd name="connsiteX4303" fmla="*/ 2318 h 2362"/>
                <a:gd name="connsiteY4303" fmla="*/ 2318 h 2362"/>
                <a:gd name="connsiteX4304" fmla="*/ 2318 h 2362"/>
                <a:gd name="connsiteY4304" fmla="*/ 2318 h 2362"/>
                <a:gd name="connsiteX4305" fmla="*/ 2318 h 2362"/>
                <a:gd name="connsiteY4305" fmla="*/ 2318 h 2362"/>
                <a:gd name="connsiteX4306" fmla="*/ 2318 h 2362"/>
                <a:gd name="connsiteY4306" fmla="*/ 2318 h 2362"/>
                <a:gd name="connsiteX4307" fmla="*/ 2318 h 2362"/>
                <a:gd name="connsiteY4307" fmla="*/ 2318 h 2362"/>
                <a:gd name="connsiteX4308" fmla="*/ 2318 h 2362"/>
                <a:gd name="connsiteY4308" fmla="*/ 2318 h 2362"/>
                <a:gd name="connsiteX4309" fmla="*/ 2318 h 2362"/>
                <a:gd name="connsiteY4309" fmla="*/ 2318 h 2362"/>
                <a:gd name="connsiteX4310" fmla="*/ 2318 h 2362"/>
                <a:gd name="connsiteY4310" fmla="*/ 2318 h 2362"/>
                <a:gd name="connsiteX4311" fmla="*/ 2318 h 2362"/>
                <a:gd name="connsiteY4311" fmla="*/ 2318 h 2362"/>
                <a:gd name="connsiteX4312" fmla="*/ 2318 h 2362"/>
                <a:gd name="connsiteY4312" fmla="*/ 2318 h 2362"/>
                <a:gd name="connsiteX4313" fmla="*/ 2318 h 2362"/>
                <a:gd name="connsiteY4313" fmla="*/ 2318 h 2362"/>
                <a:gd name="connsiteX4314" fmla="*/ 2318 h 2362"/>
                <a:gd name="connsiteY4314" fmla="*/ 2318 h 2362"/>
                <a:gd name="connsiteX4315" fmla="*/ 2318 h 2362"/>
                <a:gd name="connsiteY4315" fmla="*/ 2318 h 2362"/>
                <a:gd name="connsiteX4316" fmla="*/ 2318 h 2362"/>
                <a:gd name="connsiteY4316" fmla="*/ 2318 h 2362"/>
                <a:gd name="connsiteX4317" fmla="*/ 2318 h 2362"/>
                <a:gd name="connsiteY4317" fmla="*/ 2318 h 2362"/>
                <a:gd name="connsiteX4318" fmla="*/ 2318 h 2362"/>
                <a:gd name="connsiteY4318" fmla="*/ 2318 h 2362"/>
                <a:gd name="connsiteX4319" fmla="*/ 2318 h 2362"/>
                <a:gd name="connsiteY4319" fmla="*/ 2318 h 2362"/>
                <a:gd name="connsiteX4320" fmla="*/ 2318 h 2362"/>
                <a:gd name="connsiteY4320" fmla="*/ 2318 h 2362"/>
                <a:gd name="connsiteX4321" fmla="*/ 2318 h 2362"/>
                <a:gd name="connsiteY4321" fmla="*/ 2318 h 2362"/>
                <a:gd name="connsiteX4322" fmla="*/ 2318 h 2362"/>
                <a:gd name="connsiteY4322" fmla="*/ 2318 h 2362"/>
                <a:gd name="connsiteX4323" fmla="*/ 2318 h 2362"/>
                <a:gd name="connsiteY4323" fmla="*/ 2318 h 2362"/>
                <a:gd name="connsiteX4324" fmla="*/ 2318 h 2362"/>
                <a:gd name="connsiteY4324" fmla="*/ 2318 h 2362"/>
                <a:gd name="connsiteX4325" fmla="*/ 2318 h 2362"/>
                <a:gd name="connsiteY4325" fmla="*/ 2318 h 2362"/>
                <a:gd name="connsiteX4326" fmla="*/ 2318 h 2362"/>
                <a:gd name="connsiteY4326" fmla="*/ 2318 h 2362"/>
                <a:gd name="connsiteX4327" fmla="*/ 2318 h 2362"/>
                <a:gd name="connsiteY4327" fmla="*/ 2318 h 2362"/>
                <a:gd name="connsiteX4328" fmla="*/ 2318 h 2362"/>
                <a:gd name="connsiteY4328" fmla="*/ 2318 h 2362"/>
                <a:gd name="connsiteX4329" fmla="*/ 2318 h 2362"/>
                <a:gd name="connsiteY4329" fmla="*/ 2318 h 2362"/>
                <a:gd name="connsiteX4330" fmla="*/ 2318 h 2362"/>
                <a:gd name="connsiteY4330" fmla="*/ 2318 h 2362"/>
                <a:gd name="connsiteX4331" fmla="*/ 2318 h 2362"/>
                <a:gd name="connsiteY4331" fmla="*/ 2318 h 2362"/>
                <a:gd name="connsiteX4332" fmla="*/ 2318 h 2362"/>
                <a:gd name="connsiteY4332" fmla="*/ 2318 h 2362"/>
                <a:gd name="connsiteX4333" fmla="*/ 2318 h 2362"/>
                <a:gd name="connsiteY4333" fmla="*/ 2318 h 2362"/>
                <a:gd name="connsiteX4334" fmla="*/ 2318 h 2362"/>
                <a:gd name="connsiteY4334" fmla="*/ 2318 h 2362"/>
                <a:gd name="connsiteX4335" fmla="*/ 2318 h 2362"/>
                <a:gd name="connsiteY4335" fmla="*/ 2318 h 2362"/>
                <a:gd name="connsiteX4336" fmla="*/ 2318 h 2362"/>
                <a:gd name="connsiteY4336" fmla="*/ 2318 h 2362"/>
                <a:gd name="connsiteX4337" fmla="*/ 2318 h 2362"/>
                <a:gd name="connsiteY4337" fmla="*/ 2318 h 2362"/>
                <a:gd name="connsiteX4338" fmla="*/ 2318 h 2362"/>
                <a:gd name="connsiteY4338" fmla="*/ 2318 h 2362"/>
                <a:gd name="connsiteX4339" fmla="*/ 2318 h 2362"/>
                <a:gd name="connsiteY4339" fmla="*/ 2318 h 2362"/>
                <a:gd name="connsiteX4340" fmla="*/ 2318 h 2362"/>
                <a:gd name="connsiteY4340" fmla="*/ 2318 h 2362"/>
                <a:gd name="connsiteX4341" fmla="*/ 2318 h 2362"/>
                <a:gd name="connsiteY4341" fmla="*/ 2318 h 2362"/>
                <a:gd name="connsiteX4342" fmla="*/ 2318 h 2362"/>
                <a:gd name="connsiteY4342" fmla="*/ 2318 h 2362"/>
                <a:gd name="connsiteX4343" fmla="*/ 2318 h 2362"/>
                <a:gd name="connsiteY4343" fmla="*/ 2318 h 2362"/>
                <a:gd name="connsiteX4344" fmla="*/ 2318 h 2362"/>
                <a:gd name="connsiteY4344" fmla="*/ 2318 h 2362"/>
                <a:gd name="connsiteX4345" fmla="*/ 2318 h 2362"/>
                <a:gd name="connsiteY4345" fmla="*/ 2318 h 2362"/>
                <a:gd name="connsiteX4346" fmla="*/ 2318 h 2362"/>
                <a:gd name="connsiteY4346" fmla="*/ 2318 h 2362"/>
                <a:gd name="connsiteX4347" fmla="*/ 2318 h 2362"/>
                <a:gd name="connsiteY4347" fmla="*/ 2318 h 2362"/>
                <a:gd name="connsiteX4348" fmla="*/ 2318 h 2362"/>
                <a:gd name="connsiteY4348" fmla="*/ 2318 h 2362"/>
                <a:gd name="connsiteX4349" fmla="*/ 2318 h 2362"/>
                <a:gd name="connsiteY4349" fmla="*/ 2318 h 2362"/>
                <a:gd name="connsiteX4350" fmla="*/ 2318 h 2362"/>
                <a:gd name="connsiteY4350" fmla="*/ 2318 h 2362"/>
                <a:gd name="connsiteX4351" fmla="*/ 2318 h 2362"/>
                <a:gd name="connsiteY4351" fmla="*/ 2318 h 2362"/>
                <a:gd name="connsiteX4352" fmla="*/ 2318 h 2362"/>
                <a:gd name="connsiteY4352" fmla="*/ 2318 h 2362"/>
                <a:gd name="connsiteX4353" fmla="*/ 2318 h 2362"/>
                <a:gd name="connsiteY4353" fmla="*/ 2318 h 2362"/>
                <a:gd name="connsiteX4354" fmla="*/ 2318 h 2362"/>
                <a:gd name="connsiteY4354" fmla="*/ 2318 h 2362"/>
                <a:gd name="connsiteX4355" fmla="*/ 2318 h 2362"/>
                <a:gd name="connsiteY4355" fmla="*/ 2318 h 2362"/>
                <a:gd name="connsiteX4356" fmla="*/ 2318 h 2362"/>
                <a:gd name="connsiteY4356" fmla="*/ 2318 h 2362"/>
                <a:gd name="connsiteX4357" fmla="*/ 2318 h 2362"/>
                <a:gd name="connsiteY4357" fmla="*/ 2318 h 2362"/>
                <a:gd name="connsiteX4358" fmla="*/ 2318 h 2362"/>
                <a:gd name="connsiteY4358" fmla="*/ 2318 h 2362"/>
                <a:gd name="connsiteX4359" fmla="*/ 2318 h 2362"/>
                <a:gd name="connsiteY4359" fmla="*/ 2318 h 2362"/>
                <a:gd name="connsiteX4360" fmla="*/ 2318 h 2362"/>
                <a:gd name="connsiteY4360" fmla="*/ 2318 h 2362"/>
                <a:gd name="connsiteX4361" fmla="*/ 2318 h 2362"/>
                <a:gd name="connsiteY4361" fmla="*/ 2318 h 2362"/>
                <a:gd name="connsiteX4362" fmla="*/ 2318 h 2362"/>
                <a:gd name="connsiteY4362" fmla="*/ 2318 h 2362"/>
                <a:gd name="connsiteX4363" fmla="*/ 2318 h 2362"/>
                <a:gd name="connsiteY4363" fmla="*/ 2318 h 2362"/>
                <a:gd name="connsiteX4364" fmla="*/ 2318 h 2362"/>
                <a:gd name="connsiteY4364" fmla="*/ 2318 h 2362"/>
                <a:gd name="connsiteX4365" fmla="*/ 2318 h 2362"/>
                <a:gd name="connsiteY4365" fmla="*/ 2318 h 2362"/>
                <a:gd name="connsiteX4366" fmla="*/ 2318 h 2362"/>
                <a:gd name="connsiteY4366" fmla="*/ 2318 h 2362"/>
                <a:gd name="connsiteX4367" fmla="*/ 2318 h 2362"/>
                <a:gd name="connsiteY4367" fmla="*/ 2318 h 2362"/>
                <a:gd name="connsiteX4368" fmla="*/ 2318 h 2362"/>
                <a:gd name="connsiteY4368" fmla="*/ 2318 h 2362"/>
                <a:gd name="connsiteX4369" fmla="*/ 2318 h 2362"/>
                <a:gd name="connsiteY4369" fmla="*/ 2318 h 2362"/>
                <a:gd name="connsiteX4370" fmla="*/ 2318 h 2362"/>
                <a:gd name="connsiteY4370" fmla="*/ 2318 h 2362"/>
                <a:gd name="connsiteX4371" fmla="*/ 2318 h 2362"/>
                <a:gd name="connsiteY4371" fmla="*/ 2318 h 2362"/>
                <a:gd name="connsiteX4372" fmla="*/ 2318 h 2362"/>
                <a:gd name="connsiteY4372" fmla="*/ 2318 h 2362"/>
                <a:gd name="connsiteX4373" fmla="*/ 2318 h 2362"/>
                <a:gd name="connsiteY4373" fmla="*/ 2318 h 2362"/>
                <a:gd name="connsiteX4374" fmla="*/ 2318 h 2362"/>
                <a:gd name="connsiteY4374" fmla="*/ 2318 h 2362"/>
                <a:gd name="connsiteX4375" fmla="*/ 2318 h 2362"/>
                <a:gd name="connsiteY4375" fmla="*/ 2318 h 2362"/>
                <a:gd name="connsiteX4376" fmla="*/ 2318 h 2362"/>
                <a:gd name="connsiteY4376" fmla="*/ 2318 h 2362"/>
                <a:gd name="connsiteX4377" fmla="*/ 2318 h 2362"/>
                <a:gd name="connsiteY4377" fmla="*/ 2318 h 2362"/>
                <a:gd name="connsiteX4378" fmla="*/ 2318 h 2362"/>
                <a:gd name="connsiteY4378" fmla="*/ 2318 h 2362"/>
                <a:gd name="connsiteX4379" fmla="*/ 2318 h 2362"/>
                <a:gd name="connsiteY4379" fmla="*/ 2318 h 2362"/>
                <a:gd name="connsiteX4380" fmla="*/ 2318 h 2362"/>
                <a:gd name="connsiteY4380" fmla="*/ 2318 h 2362"/>
                <a:gd name="connsiteX4381" fmla="*/ 2318 h 2362"/>
                <a:gd name="connsiteY4381" fmla="*/ 2318 h 2362"/>
                <a:gd name="connsiteX4382" fmla="*/ 2318 h 2362"/>
                <a:gd name="connsiteY4382" fmla="*/ 2318 h 2362"/>
                <a:gd name="connsiteX4383" fmla="*/ 2318 h 2362"/>
                <a:gd name="connsiteY4383" fmla="*/ 2318 h 2362"/>
                <a:gd name="connsiteX4384" fmla="*/ 2318 h 2362"/>
                <a:gd name="connsiteY4384" fmla="*/ 2318 h 2362"/>
                <a:gd name="connsiteX4385" fmla="*/ 2318 h 2362"/>
                <a:gd name="connsiteY4385" fmla="*/ 2318 h 2362"/>
                <a:gd name="connsiteX4386" fmla="*/ 2318 h 2362"/>
                <a:gd name="connsiteY4386" fmla="*/ 2318 h 2362"/>
                <a:gd name="connsiteX4387" fmla="*/ 2318 h 2362"/>
                <a:gd name="connsiteY4387" fmla="*/ 2318 h 2362"/>
                <a:gd name="connsiteX4388" fmla="*/ 2318 h 2362"/>
                <a:gd name="connsiteY4388" fmla="*/ 2318 h 2362"/>
                <a:gd name="connsiteX4389" fmla="*/ 2318 h 2362"/>
                <a:gd name="connsiteY4389" fmla="*/ 2318 h 2362"/>
                <a:gd name="connsiteX4390" fmla="*/ 2318 h 2362"/>
                <a:gd name="connsiteY4390" fmla="*/ 2318 h 2362"/>
                <a:gd name="connsiteX4391" fmla="*/ 2318 h 2362"/>
                <a:gd name="connsiteY4391" fmla="*/ 2318 h 2362"/>
                <a:gd name="connsiteX4392" fmla="*/ 2318 h 2362"/>
                <a:gd name="connsiteY4392" fmla="*/ 2318 h 2362"/>
                <a:gd name="connsiteX4393" fmla="*/ 2318 h 2362"/>
                <a:gd name="connsiteY4393" fmla="*/ 2318 h 2362"/>
                <a:gd name="connsiteX4394" fmla="*/ 2318 h 2362"/>
                <a:gd name="connsiteY4394" fmla="*/ 2318 h 2362"/>
                <a:gd name="connsiteX4395" fmla="*/ 2318 h 2362"/>
                <a:gd name="connsiteY4395" fmla="*/ 2318 h 2362"/>
                <a:gd name="connsiteX4396" fmla="*/ 2318 h 2362"/>
                <a:gd name="connsiteY4396" fmla="*/ 2318 h 2362"/>
                <a:gd name="connsiteX4397" fmla="*/ 2318 h 2362"/>
                <a:gd name="connsiteY4397" fmla="*/ 2318 h 2362"/>
                <a:gd name="connsiteX4398" fmla="*/ 2318 h 2362"/>
                <a:gd name="connsiteY4398" fmla="*/ 2318 h 2362"/>
                <a:gd name="connsiteX4399" fmla="*/ 2318 h 2362"/>
                <a:gd name="connsiteY4399" fmla="*/ 2318 h 2362"/>
                <a:gd name="connsiteX4400" fmla="*/ 2318 h 2362"/>
                <a:gd name="connsiteY4400" fmla="*/ 2318 h 2362"/>
                <a:gd name="connsiteX4401" fmla="*/ 2318 h 2362"/>
                <a:gd name="connsiteY4401" fmla="*/ 2318 h 2362"/>
                <a:gd name="connsiteX4402" fmla="*/ 2318 h 2362"/>
                <a:gd name="connsiteY4402" fmla="*/ 2318 h 2362"/>
                <a:gd name="connsiteX4403" fmla="*/ 2318 h 2362"/>
                <a:gd name="connsiteY4403" fmla="*/ 2318 h 2362"/>
                <a:gd name="connsiteX4404" fmla="*/ 2318 h 2362"/>
                <a:gd name="connsiteY4404" fmla="*/ 2318 h 2362"/>
                <a:gd name="connsiteX4405" fmla="*/ 2318 h 2362"/>
                <a:gd name="connsiteY4405" fmla="*/ 2318 h 2362"/>
                <a:gd name="connsiteX4406" fmla="*/ 2318 h 2362"/>
                <a:gd name="connsiteY4406" fmla="*/ 2318 h 2362"/>
                <a:gd name="connsiteX4407" fmla="*/ 2318 h 2362"/>
                <a:gd name="connsiteY4407" fmla="*/ 2318 h 2362"/>
                <a:gd name="connsiteX4408" fmla="*/ 2318 h 2362"/>
                <a:gd name="connsiteY4408" fmla="*/ 2318 h 2362"/>
                <a:gd name="connsiteX4409" fmla="*/ 2318 h 2362"/>
                <a:gd name="connsiteY4409" fmla="*/ 2318 h 2362"/>
                <a:gd name="connsiteX4410" fmla="*/ 2318 h 2362"/>
                <a:gd name="connsiteY4410" fmla="*/ 2318 h 2362"/>
                <a:gd name="connsiteX4411" fmla="*/ 2318 h 2362"/>
                <a:gd name="connsiteY4411" fmla="*/ 2318 h 2362"/>
                <a:gd name="connsiteX4412" fmla="*/ 2318 h 2362"/>
                <a:gd name="connsiteY4412" fmla="*/ 2318 h 2362"/>
                <a:gd name="connsiteX4413" fmla="*/ 2318 h 2362"/>
                <a:gd name="connsiteY4413" fmla="*/ 2318 h 2362"/>
                <a:gd name="connsiteX4414" fmla="*/ 2318 h 2362"/>
                <a:gd name="connsiteY4414" fmla="*/ 2318 h 2362"/>
                <a:gd name="connsiteX4415" fmla="*/ 2318 h 2362"/>
                <a:gd name="connsiteY4415" fmla="*/ 2318 h 2362"/>
                <a:gd name="connsiteX4416" fmla="*/ 2318 h 2362"/>
                <a:gd name="connsiteY4416" fmla="*/ 2318 h 2362"/>
                <a:gd name="connsiteX4417" fmla="*/ 2318 h 2362"/>
                <a:gd name="connsiteY4417" fmla="*/ 2318 h 2362"/>
                <a:gd name="connsiteX4418" fmla="*/ 2318 h 2362"/>
                <a:gd name="connsiteY4418" fmla="*/ 2318 h 2362"/>
                <a:gd name="connsiteX4419" fmla="*/ 2318 h 2362"/>
                <a:gd name="connsiteY4419" fmla="*/ 2318 h 2362"/>
                <a:gd name="connsiteX4420" fmla="*/ 2318 h 2362"/>
                <a:gd name="connsiteY4420" fmla="*/ 2318 h 2362"/>
                <a:gd name="connsiteX4421" fmla="*/ 2318 h 2362"/>
                <a:gd name="connsiteY4421" fmla="*/ 2318 h 2362"/>
                <a:gd name="connsiteX4422" fmla="*/ 2318 h 2362"/>
                <a:gd name="connsiteY4422" fmla="*/ 2318 h 2362"/>
                <a:gd name="connsiteX4423" fmla="*/ 2318 h 2362"/>
                <a:gd name="connsiteY4423" fmla="*/ 2318 h 2362"/>
                <a:gd name="connsiteX4424" fmla="*/ 2318 h 2362"/>
                <a:gd name="connsiteY4424" fmla="*/ 2318 h 2362"/>
                <a:gd name="connsiteX4425" fmla="*/ 2318 h 2362"/>
                <a:gd name="connsiteY4425" fmla="*/ 2318 h 2362"/>
                <a:gd name="connsiteX4426" fmla="*/ 2318 h 2362"/>
                <a:gd name="connsiteY4426" fmla="*/ 2318 h 2362"/>
                <a:gd name="connsiteX4427" fmla="*/ 2318 h 2362"/>
                <a:gd name="connsiteY4427" fmla="*/ 2318 h 2362"/>
                <a:gd name="connsiteX4428" fmla="*/ 2318 h 2362"/>
                <a:gd name="connsiteY4428" fmla="*/ 2318 h 2362"/>
                <a:gd name="connsiteX4429" fmla="*/ 2318 h 2362"/>
                <a:gd name="connsiteY4429" fmla="*/ 2318 h 2362"/>
                <a:gd name="connsiteX4430" fmla="*/ 2318 h 2362"/>
                <a:gd name="connsiteY4430" fmla="*/ 2318 h 2362"/>
                <a:gd name="connsiteX4431" fmla="*/ 2318 h 2362"/>
                <a:gd name="connsiteY4431" fmla="*/ 2318 h 2362"/>
                <a:gd name="connsiteX4432" fmla="*/ 2318 h 2362"/>
                <a:gd name="connsiteY4432" fmla="*/ 2318 h 2362"/>
                <a:gd name="connsiteX4433" fmla="*/ 2318 h 2362"/>
                <a:gd name="connsiteY4433" fmla="*/ 2318 h 2362"/>
                <a:gd name="connsiteX4434" fmla="*/ 2318 h 2362"/>
                <a:gd name="connsiteY4434" fmla="*/ 2318 h 2362"/>
                <a:gd name="connsiteX4435" fmla="*/ 2318 h 2362"/>
                <a:gd name="connsiteY4435" fmla="*/ 2318 h 2362"/>
                <a:gd name="connsiteX4436" fmla="*/ 2318 h 2362"/>
                <a:gd name="connsiteY4436" fmla="*/ 2318 h 2362"/>
                <a:gd name="connsiteX4437" fmla="*/ 2318 h 2362"/>
                <a:gd name="connsiteY4437" fmla="*/ 2318 h 2362"/>
                <a:gd name="connsiteX4438" fmla="*/ 2318 h 2362"/>
                <a:gd name="connsiteY4438" fmla="*/ 2318 h 2362"/>
                <a:gd name="connsiteX4439" fmla="*/ 2318 h 2362"/>
                <a:gd name="connsiteY4439" fmla="*/ 2318 h 2362"/>
                <a:gd name="connsiteX4440" fmla="*/ 2318 h 2362"/>
                <a:gd name="connsiteY4440" fmla="*/ 2318 h 2362"/>
                <a:gd name="connsiteX4441" fmla="*/ 2318 h 2362"/>
                <a:gd name="connsiteY4441" fmla="*/ 2318 h 2362"/>
                <a:gd name="connsiteX4442" fmla="*/ 2318 h 2362"/>
                <a:gd name="connsiteY4442" fmla="*/ 2318 h 2362"/>
                <a:gd name="connsiteX4443" fmla="*/ 2318 h 2362"/>
                <a:gd name="connsiteY4443" fmla="*/ 2318 h 2362"/>
                <a:gd name="connsiteX4444" fmla="*/ 2318 h 2362"/>
                <a:gd name="connsiteY4444" fmla="*/ 2318 h 2362"/>
                <a:gd name="connsiteX4445" fmla="*/ 2318 h 2362"/>
                <a:gd name="connsiteY4445" fmla="*/ 2318 h 2362"/>
                <a:gd name="connsiteX4446" fmla="*/ 2318 h 2362"/>
                <a:gd name="connsiteY4446" fmla="*/ 2318 h 2362"/>
                <a:gd name="connsiteX4447" fmla="*/ 2318 h 2362"/>
                <a:gd name="connsiteY4447" fmla="*/ 2318 h 2362"/>
                <a:gd name="connsiteX4448" fmla="*/ 2318 h 2362"/>
                <a:gd name="connsiteY4448" fmla="*/ 2318 h 2362"/>
                <a:gd name="connsiteX4449" fmla="*/ 2318 h 2362"/>
                <a:gd name="connsiteY4449" fmla="*/ 2318 h 2362"/>
                <a:gd name="connsiteX4450" fmla="*/ 2318 h 2362"/>
                <a:gd name="connsiteY4450" fmla="*/ 2318 h 2362"/>
                <a:gd name="connsiteX4451" fmla="*/ 2318 h 2362"/>
                <a:gd name="connsiteY4451" fmla="*/ 2318 h 2362"/>
                <a:gd name="connsiteX4452" fmla="*/ 2318 h 2362"/>
                <a:gd name="connsiteY4452" fmla="*/ 2318 h 2362"/>
                <a:gd name="connsiteX4453" fmla="*/ 2318 h 2362"/>
                <a:gd name="connsiteY4453" fmla="*/ 2318 h 2362"/>
                <a:gd name="connsiteX4454" fmla="*/ 2318 h 2362"/>
                <a:gd name="connsiteY4454" fmla="*/ 2318 h 2362"/>
                <a:gd name="connsiteX4455" fmla="*/ 2318 h 2362"/>
                <a:gd name="connsiteY4455" fmla="*/ 2318 h 2362"/>
                <a:gd name="connsiteX4456" fmla="*/ 2318 h 2362"/>
                <a:gd name="connsiteY4456" fmla="*/ 2318 h 2362"/>
                <a:gd name="connsiteX4457" fmla="*/ 2318 h 2362"/>
                <a:gd name="connsiteY4457" fmla="*/ 2318 h 2362"/>
                <a:gd name="connsiteX4458" fmla="*/ 2318 h 2362"/>
                <a:gd name="connsiteY4458" fmla="*/ 2318 h 2362"/>
                <a:gd name="connsiteX4459" fmla="*/ 2318 h 2362"/>
                <a:gd name="connsiteY4459" fmla="*/ 2318 h 2362"/>
                <a:gd name="connsiteX4460" fmla="*/ 2318 h 2362"/>
                <a:gd name="connsiteY4460" fmla="*/ 2318 h 2362"/>
                <a:gd name="connsiteX4461" fmla="*/ 2318 h 2362"/>
                <a:gd name="connsiteY4461" fmla="*/ 2318 h 2362"/>
                <a:gd name="connsiteX4462" fmla="*/ 2318 h 2362"/>
                <a:gd name="connsiteY4462" fmla="*/ 2318 h 2362"/>
                <a:gd name="connsiteX4463" fmla="*/ 2318 h 2362"/>
                <a:gd name="connsiteY4463" fmla="*/ 2318 h 2362"/>
                <a:gd name="connsiteX4464" fmla="*/ 2318 h 2362"/>
                <a:gd name="connsiteY4464" fmla="*/ 2318 h 2362"/>
                <a:gd name="connsiteX4465" fmla="*/ 2318 h 2362"/>
                <a:gd name="connsiteY4465" fmla="*/ 2318 h 2362"/>
                <a:gd name="connsiteX4466" fmla="*/ 2318 h 2362"/>
                <a:gd name="connsiteY4466" fmla="*/ 2318 h 2362"/>
                <a:gd name="connsiteX4467" fmla="*/ 2318 h 2362"/>
                <a:gd name="connsiteY4467" fmla="*/ 2318 h 2362"/>
                <a:gd name="connsiteX4468" fmla="*/ 2318 h 2362"/>
                <a:gd name="connsiteY4468" fmla="*/ 2318 h 2362"/>
                <a:gd name="connsiteX4469" fmla="*/ 2318 h 2362"/>
                <a:gd name="connsiteY4469" fmla="*/ 2318 h 2362"/>
                <a:gd name="connsiteX4470" fmla="*/ 2318 h 2362"/>
                <a:gd name="connsiteY4470" fmla="*/ 2318 h 2362"/>
                <a:gd name="connsiteX4471" fmla="*/ 2318 h 2362"/>
                <a:gd name="connsiteY4471" fmla="*/ 2318 h 2362"/>
                <a:gd name="connsiteX4472" fmla="*/ 2318 h 2362"/>
                <a:gd name="connsiteY4472" fmla="*/ 2318 h 2362"/>
                <a:gd name="connsiteX4473" fmla="*/ 2318 h 2362"/>
                <a:gd name="connsiteY4473" fmla="*/ 2318 h 2362"/>
                <a:gd name="connsiteX4474" fmla="*/ 2318 h 2362"/>
                <a:gd name="connsiteY4474" fmla="*/ 2318 h 2362"/>
                <a:gd name="connsiteX4475" fmla="*/ 2318 h 2362"/>
                <a:gd name="connsiteY4475" fmla="*/ 2318 h 2362"/>
                <a:gd name="connsiteX4476" fmla="*/ 2318 h 2362"/>
                <a:gd name="connsiteY4476" fmla="*/ 2318 h 2362"/>
                <a:gd name="connsiteX4477" fmla="*/ 2318 h 2362"/>
                <a:gd name="connsiteY4477" fmla="*/ 2318 h 2362"/>
                <a:gd name="connsiteX4478" fmla="*/ 2318 h 2362"/>
                <a:gd name="connsiteY4478" fmla="*/ 2318 h 2362"/>
                <a:gd name="connsiteX4479" fmla="*/ 2318 h 2362"/>
                <a:gd name="connsiteY4479" fmla="*/ 2318 h 2362"/>
                <a:gd name="connsiteX4480" fmla="*/ 2318 h 2362"/>
                <a:gd name="connsiteY4480" fmla="*/ 2318 h 2362"/>
                <a:gd name="connsiteX4481" fmla="*/ 2318 h 2362"/>
                <a:gd name="connsiteY4481" fmla="*/ 2318 h 2362"/>
                <a:gd name="connsiteX4482" fmla="*/ 2318 h 2362"/>
                <a:gd name="connsiteY4482" fmla="*/ 2318 h 2362"/>
                <a:gd name="connsiteX4483" fmla="*/ 2318 h 2362"/>
                <a:gd name="connsiteY4483" fmla="*/ 2318 h 2362"/>
                <a:gd name="connsiteX4484" fmla="*/ 2318 h 2362"/>
                <a:gd name="connsiteY4484" fmla="*/ 2318 h 2362"/>
                <a:gd name="connsiteX4485" fmla="*/ 2318 h 2362"/>
                <a:gd name="connsiteY4485" fmla="*/ 2318 h 2362"/>
                <a:gd name="connsiteX4486" fmla="*/ 2318 h 2362"/>
                <a:gd name="connsiteY4486" fmla="*/ 2318 h 2362"/>
                <a:gd name="connsiteX4487" fmla="*/ 2318 h 2362"/>
                <a:gd name="connsiteY4487" fmla="*/ 2318 h 2362"/>
                <a:gd name="connsiteX4488" fmla="*/ 2318 h 2362"/>
                <a:gd name="connsiteY4488" fmla="*/ 2318 h 2362"/>
                <a:gd name="connsiteX4489" fmla="*/ 2318 h 2362"/>
                <a:gd name="connsiteY4489" fmla="*/ 2318 h 2362"/>
                <a:gd name="connsiteX4490" fmla="*/ 2318 h 2362"/>
                <a:gd name="connsiteY4490" fmla="*/ 2318 h 2362"/>
                <a:gd name="connsiteX4491" fmla="*/ 2318 h 2362"/>
                <a:gd name="connsiteY4491" fmla="*/ 2318 h 2362"/>
                <a:gd name="connsiteX4492" fmla="*/ 2318 h 2362"/>
                <a:gd name="connsiteY4492" fmla="*/ 2318 h 2362"/>
                <a:gd name="connsiteX4493" fmla="*/ 2318 h 2362"/>
                <a:gd name="connsiteY4493" fmla="*/ 2318 h 2362"/>
                <a:gd name="connsiteX4494" fmla="*/ 2318 h 2362"/>
                <a:gd name="connsiteY4494" fmla="*/ 2318 h 2362"/>
                <a:gd name="connsiteX4495" fmla="*/ 2318 h 2362"/>
                <a:gd name="connsiteY4495" fmla="*/ 2318 h 2362"/>
                <a:gd name="connsiteX4496" fmla="*/ 2318 h 2362"/>
                <a:gd name="connsiteY4496" fmla="*/ 2318 h 2362"/>
                <a:gd name="connsiteX4497" fmla="*/ 2318 h 2362"/>
                <a:gd name="connsiteY4497" fmla="*/ 2318 h 2362"/>
                <a:gd name="connsiteX4498" fmla="*/ 2318 h 2362"/>
                <a:gd name="connsiteY4498" fmla="*/ 2318 h 2362"/>
                <a:gd name="connsiteX4499" fmla="*/ 2318 h 2362"/>
                <a:gd name="connsiteY4499" fmla="*/ 2318 h 2362"/>
                <a:gd name="connsiteX4500" fmla="*/ 2318 h 2362"/>
                <a:gd name="connsiteY4500" fmla="*/ 2318 h 2362"/>
                <a:gd name="connsiteX4501" fmla="*/ 2318 h 2362"/>
                <a:gd name="connsiteY4501" fmla="*/ 2318 h 2362"/>
                <a:gd name="connsiteX4502" fmla="*/ 2318 h 2362"/>
                <a:gd name="connsiteY4502" fmla="*/ 2318 h 2362"/>
                <a:gd name="connsiteX4503" fmla="*/ 2318 h 2362"/>
                <a:gd name="connsiteY4503" fmla="*/ 2318 h 2362"/>
                <a:gd name="connsiteX4504" fmla="*/ 2318 h 2362"/>
                <a:gd name="connsiteY4504" fmla="*/ 2318 h 2362"/>
                <a:gd name="connsiteX4505" fmla="*/ 2318 h 2362"/>
                <a:gd name="connsiteY4505" fmla="*/ 2318 h 2362"/>
                <a:gd name="connsiteX4506" fmla="*/ 2318 h 2362"/>
                <a:gd name="connsiteY4506" fmla="*/ 2318 h 2362"/>
                <a:gd name="connsiteX4507" fmla="*/ 2318 h 2362"/>
                <a:gd name="connsiteY4507" fmla="*/ 2318 h 2362"/>
                <a:gd name="connsiteX4508" fmla="*/ 2318 h 2362"/>
                <a:gd name="connsiteY4508" fmla="*/ 2318 h 2362"/>
                <a:gd name="connsiteX4509" fmla="*/ 2318 h 2362"/>
                <a:gd name="connsiteY4509" fmla="*/ 2318 h 2362"/>
                <a:gd name="connsiteX4510" fmla="*/ 2318 h 2362"/>
                <a:gd name="connsiteY4510" fmla="*/ 2318 h 2362"/>
                <a:gd name="connsiteX4511" fmla="*/ 2318 h 2362"/>
                <a:gd name="connsiteY4511" fmla="*/ 2318 h 2362"/>
                <a:gd name="connsiteX4512" fmla="*/ 2318 h 2362"/>
                <a:gd name="connsiteY4512" fmla="*/ 2318 h 2362"/>
                <a:gd name="connsiteX4513" fmla="*/ 2318 h 2362"/>
                <a:gd name="connsiteY4513" fmla="*/ 2318 h 2362"/>
                <a:gd name="connsiteX4514" fmla="*/ 2318 h 2362"/>
                <a:gd name="connsiteY4514" fmla="*/ 2318 h 2362"/>
                <a:gd name="connsiteX4515" fmla="*/ 2318 h 2362"/>
                <a:gd name="connsiteY4515" fmla="*/ 2318 h 2362"/>
                <a:gd name="connsiteX4516" fmla="*/ 2318 h 2362"/>
                <a:gd name="connsiteY4516" fmla="*/ 2318 h 2362"/>
                <a:gd name="connsiteX4517" fmla="*/ 2318 h 2362"/>
                <a:gd name="connsiteY4517" fmla="*/ 2318 h 2362"/>
                <a:gd name="connsiteX4518" fmla="*/ 2318 h 2362"/>
                <a:gd name="connsiteY4518" fmla="*/ 2318 h 2362"/>
                <a:gd name="connsiteX4519" fmla="*/ 2318 h 2362"/>
                <a:gd name="connsiteY4519" fmla="*/ 2318 h 2362"/>
                <a:gd name="connsiteX4520" fmla="*/ 2318 h 2362"/>
                <a:gd name="connsiteY4520" fmla="*/ 2318 h 2362"/>
                <a:gd name="connsiteX4521" fmla="*/ 2318 h 2362"/>
                <a:gd name="connsiteY4521" fmla="*/ 2318 h 2362"/>
                <a:gd name="connsiteX4522" fmla="*/ 2318 h 2362"/>
                <a:gd name="connsiteY4522" fmla="*/ 2318 h 2362"/>
                <a:gd name="connsiteX4523" fmla="*/ 2318 h 2362"/>
                <a:gd name="connsiteY4523" fmla="*/ 2318 h 2362"/>
                <a:gd name="connsiteX4524" fmla="*/ 2318 h 2362"/>
                <a:gd name="connsiteY4524" fmla="*/ 2318 h 2362"/>
                <a:gd name="connsiteX4525" fmla="*/ 2318 h 2362"/>
                <a:gd name="connsiteY4525" fmla="*/ 2318 h 2362"/>
                <a:gd name="connsiteX4526" fmla="*/ 2318 h 2362"/>
                <a:gd name="connsiteY4526" fmla="*/ 2318 h 2362"/>
                <a:gd name="connsiteX4527" fmla="*/ 2318 h 2362"/>
                <a:gd name="connsiteY4527" fmla="*/ 2318 h 2362"/>
                <a:gd name="connsiteX4528" fmla="*/ 2318 h 2362"/>
                <a:gd name="connsiteY4528" fmla="*/ 2318 h 2362"/>
                <a:gd name="connsiteX4529" fmla="*/ 2318 h 2362"/>
                <a:gd name="connsiteY4529" fmla="*/ 2318 h 2362"/>
                <a:gd name="connsiteX4530" fmla="*/ 2318 h 2362"/>
                <a:gd name="connsiteY4530" fmla="*/ 2318 h 2362"/>
                <a:gd name="connsiteX4531" fmla="*/ 2318 h 2362"/>
                <a:gd name="connsiteY4531" fmla="*/ 2318 h 2362"/>
                <a:gd name="connsiteX4532" fmla="*/ 2318 h 2362"/>
                <a:gd name="connsiteY4532" fmla="*/ 2318 h 2362"/>
                <a:gd name="connsiteX4533" fmla="*/ 2318 h 2362"/>
                <a:gd name="connsiteY4533" fmla="*/ 2318 h 2362"/>
                <a:gd name="connsiteX4534" fmla="*/ 2318 h 2362"/>
                <a:gd name="connsiteY4534" fmla="*/ 2318 h 2362"/>
                <a:gd name="connsiteX4535" fmla="*/ 2318 h 2362"/>
                <a:gd name="connsiteY4535" fmla="*/ 2318 h 2362"/>
                <a:gd name="connsiteX4536" fmla="*/ 2318 h 2362"/>
                <a:gd name="connsiteY4536" fmla="*/ 2318 h 2362"/>
                <a:gd name="connsiteX4537" fmla="*/ 2318 h 2362"/>
                <a:gd name="connsiteY4537" fmla="*/ 2318 h 2362"/>
                <a:gd name="connsiteX4538" fmla="*/ 2318 h 2362"/>
                <a:gd name="connsiteY4538" fmla="*/ 2318 h 2362"/>
                <a:gd name="connsiteX4539" fmla="*/ 2318 h 2362"/>
                <a:gd name="connsiteY4539" fmla="*/ 2318 h 2362"/>
                <a:gd name="connsiteX4540" fmla="*/ 2318 h 2362"/>
                <a:gd name="connsiteY4540" fmla="*/ 2318 h 2362"/>
                <a:gd name="connsiteX4541" fmla="*/ 2318 h 2362"/>
                <a:gd name="connsiteY4541" fmla="*/ 2318 h 2362"/>
                <a:gd name="connsiteX4542" fmla="*/ 2318 h 2362"/>
                <a:gd name="connsiteY4542" fmla="*/ 2318 h 2362"/>
                <a:gd name="connsiteX4543" fmla="*/ 2318 h 2362"/>
                <a:gd name="connsiteY4543" fmla="*/ 2318 h 2362"/>
                <a:gd name="connsiteX4544" fmla="*/ 2318 h 2362"/>
                <a:gd name="connsiteY4544" fmla="*/ 2318 h 2362"/>
                <a:gd name="connsiteX4545" fmla="*/ 2318 h 2362"/>
                <a:gd name="connsiteY4545" fmla="*/ 2318 h 2362"/>
                <a:gd name="connsiteX4546" fmla="*/ 2318 h 2362"/>
                <a:gd name="connsiteY4546" fmla="*/ 2318 h 2362"/>
                <a:gd name="connsiteX4547" fmla="*/ 2318 h 2362"/>
                <a:gd name="connsiteY4547" fmla="*/ 2318 h 2362"/>
                <a:gd name="connsiteX4548" fmla="*/ 2318 h 2362"/>
                <a:gd name="connsiteY4548" fmla="*/ 2318 h 2362"/>
                <a:gd name="connsiteX4549" fmla="*/ 2318 h 2362"/>
                <a:gd name="connsiteY4549" fmla="*/ 2318 h 2362"/>
                <a:gd name="connsiteX4550" fmla="*/ 2318 h 2362"/>
                <a:gd name="connsiteY4550" fmla="*/ 2318 h 2362"/>
                <a:gd name="connsiteX4551" fmla="*/ 2318 h 2362"/>
                <a:gd name="connsiteY4551" fmla="*/ 2318 h 2362"/>
                <a:gd name="connsiteX4552" fmla="*/ 2318 h 2362"/>
                <a:gd name="connsiteY4552" fmla="*/ 2318 h 2362"/>
                <a:gd name="connsiteX4553" fmla="*/ 2318 h 2362"/>
                <a:gd name="connsiteY4553" fmla="*/ 2318 h 2362"/>
                <a:gd name="connsiteX4554" fmla="*/ 2318 h 2362"/>
                <a:gd name="connsiteY4554" fmla="*/ 2318 h 2362"/>
                <a:gd name="connsiteX4555" fmla="*/ 2318 h 2362"/>
                <a:gd name="connsiteY4555" fmla="*/ 2318 h 2362"/>
                <a:gd name="connsiteX4556" fmla="*/ 2318 h 2362"/>
                <a:gd name="connsiteY4556" fmla="*/ 2318 h 2362"/>
                <a:gd name="connsiteX4557" fmla="*/ 2318 h 2362"/>
                <a:gd name="connsiteY4557" fmla="*/ 2318 h 2362"/>
                <a:gd name="connsiteX4558" fmla="*/ 2318 h 2362"/>
                <a:gd name="connsiteY4558" fmla="*/ 2318 h 2362"/>
                <a:gd name="connsiteX4559" fmla="*/ 2318 h 2362"/>
                <a:gd name="connsiteY4559" fmla="*/ 2318 h 2362"/>
                <a:gd name="connsiteX4560" fmla="*/ 2318 h 2362"/>
                <a:gd name="connsiteY4560" fmla="*/ 2318 h 2362"/>
                <a:gd name="connsiteX4561" fmla="*/ 2318 h 2362"/>
                <a:gd name="connsiteY4561" fmla="*/ 2318 h 2362"/>
                <a:gd name="connsiteX4562" fmla="*/ 2318 h 2362"/>
                <a:gd name="connsiteY4562" fmla="*/ 2318 h 2362"/>
                <a:gd name="connsiteX4563" fmla="*/ 2318 h 2362"/>
                <a:gd name="connsiteY4563" fmla="*/ 2318 h 2362"/>
                <a:gd name="connsiteX4564" fmla="*/ 2318 h 2362"/>
                <a:gd name="connsiteY4564" fmla="*/ 2318 h 2362"/>
                <a:gd name="connsiteX4565" fmla="*/ 2318 h 2362"/>
                <a:gd name="connsiteY4565" fmla="*/ 2318 h 2362"/>
                <a:gd name="connsiteX4566" fmla="*/ 2318 h 2362"/>
                <a:gd name="connsiteY4566" fmla="*/ 2318 h 2362"/>
                <a:gd name="connsiteX4567" fmla="*/ 2318 h 2362"/>
                <a:gd name="connsiteY4567" fmla="*/ 2318 h 2362"/>
                <a:gd name="connsiteX4568" fmla="*/ 2318 h 2362"/>
                <a:gd name="connsiteY4568" fmla="*/ 2318 h 2362"/>
                <a:gd name="connsiteX4569" fmla="*/ 2318 h 2362"/>
                <a:gd name="connsiteY4569" fmla="*/ 2318 h 2362"/>
                <a:gd name="connsiteX4570" fmla="*/ 2318 h 2362"/>
                <a:gd name="connsiteY4570" fmla="*/ 2318 h 2362"/>
                <a:gd name="connsiteX4571" fmla="*/ 2318 h 2362"/>
                <a:gd name="connsiteY4571" fmla="*/ 2318 h 2362"/>
                <a:gd name="connsiteX4572" fmla="*/ 2318 h 2362"/>
                <a:gd name="connsiteY4572" fmla="*/ 2318 h 2362"/>
                <a:gd name="connsiteX4573" fmla="*/ 2318 h 2362"/>
                <a:gd name="connsiteY4573" fmla="*/ 2318 h 2362"/>
                <a:gd name="connsiteX4574" fmla="*/ 2318 h 2362"/>
                <a:gd name="connsiteY4574" fmla="*/ 2318 h 2362"/>
                <a:gd name="connsiteX4575" fmla="*/ 2318 h 2362"/>
                <a:gd name="connsiteY4575" fmla="*/ 2318 h 2362"/>
                <a:gd name="connsiteX4576" fmla="*/ 2318 h 2362"/>
                <a:gd name="connsiteY4576" fmla="*/ 2318 h 2362"/>
                <a:gd name="connsiteX4577" fmla="*/ 2318 h 2362"/>
                <a:gd name="connsiteY4577" fmla="*/ 2318 h 2362"/>
                <a:gd name="connsiteX4578" fmla="*/ 2318 h 2362"/>
                <a:gd name="connsiteY4578" fmla="*/ 2318 h 2362"/>
                <a:gd name="connsiteX4579" fmla="*/ 2318 h 2362"/>
                <a:gd name="connsiteY4579" fmla="*/ 2318 h 2362"/>
                <a:gd name="connsiteX4580" fmla="*/ 2318 h 2362"/>
                <a:gd name="connsiteY4580" fmla="*/ 2318 h 2362"/>
                <a:gd name="connsiteX4581" fmla="*/ 2318 h 2362"/>
                <a:gd name="connsiteY4581" fmla="*/ 2318 h 2362"/>
                <a:gd name="connsiteX4582" fmla="*/ 2318 h 2362"/>
                <a:gd name="connsiteY4582" fmla="*/ 2318 h 2362"/>
                <a:gd name="connsiteX4583" fmla="*/ 2318 h 2362"/>
                <a:gd name="connsiteY4583" fmla="*/ 2318 h 2362"/>
                <a:gd name="connsiteX4584" fmla="*/ 2318 h 2362"/>
                <a:gd name="connsiteY4584" fmla="*/ 2318 h 2362"/>
                <a:gd name="connsiteX4585" fmla="*/ 2318 h 2362"/>
                <a:gd name="connsiteY4585" fmla="*/ 2318 h 2362"/>
                <a:gd name="connsiteX4586" fmla="*/ 2318 h 2362"/>
                <a:gd name="connsiteY4586" fmla="*/ 2318 h 2362"/>
                <a:gd name="connsiteX4587" fmla="*/ 2318 h 2362"/>
                <a:gd name="connsiteY4587" fmla="*/ 2318 h 2362"/>
                <a:gd name="connsiteX4588" fmla="*/ 2318 h 2362"/>
                <a:gd name="connsiteY4588" fmla="*/ 2318 h 2362"/>
                <a:gd name="connsiteX4589" fmla="*/ 2318 h 2362"/>
                <a:gd name="connsiteY4589" fmla="*/ 2318 h 2362"/>
                <a:gd name="connsiteX4590" fmla="*/ 2318 h 2362"/>
                <a:gd name="connsiteY4590" fmla="*/ 2318 h 2362"/>
                <a:gd name="connsiteX4591" fmla="*/ 2318 h 2362"/>
                <a:gd name="connsiteY4591" fmla="*/ 2318 h 2362"/>
                <a:gd name="connsiteX4592" fmla="*/ 2318 h 2362"/>
                <a:gd name="connsiteY4592" fmla="*/ 2318 h 2362"/>
                <a:gd name="connsiteX4593" fmla="*/ 2318 h 2362"/>
                <a:gd name="connsiteY4593" fmla="*/ 2318 h 2362"/>
                <a:gd name="connsiteX4594" fmla="*/ 2318 h 2362"/>
                <a:gd name="connsiteY4594" fmla="*/ 2318 h 2362"/>
                <a:gd name="connsiteX4595" fmla="*/ 2318 h 2362"/>
                <a:gd name="connsiteY4595" fmla="*/ 2318 h 2362"/>
                <a:gd name="connsiteX4596" fmla="*/ 2318 h 2362"/>
                <a:gd name="connsiteY4596" fmla="*/ 2318 h 2362"/>
                <a:gd name="connsiteX4597" fmla="*/ 2318 h 2362"/>
                <a:gd name="connsiteY4597" fmla="*/ 2318 h 2362"/>
                <a:gd name="connsiteX4598" fmla="*/ 2318 h 2362"/>
                <a:gd name="connsiteY4598" fmla="*/ 2318 h 2362"/>
                <a:gd name="connsiteX4599" fmla="*/ 2318 h 2362"/>
                <a:gd name="connsiteY4599" fmla="*/ 2318 h 2362"/>
                <a:gd name="connsiteX4600" fmla="*/ 2318 h 2362"/>
                <a:gd name="connsiteY4600" fmla="*/ 2318 h 2362"/>
                <a:gd name="connsiteX4601" fmla="*/ 2318 h 2362"/>
                <a:gd name="connsiteY4601" fmla="*/ 2318 h 2362"/>
                <a:gd name="connsiteX4602" fmla="*/ 2318 h 2362"/>
                <a:gd name="connsiteY4602" fmla="*/ 2318 h 2362"/>
                <a:gd name="connsiteX4603" fmla="*/ 2318 h 2362"/>
                <a:gd name="connsiteY4603" fmla="*/ 2318 h 2362"/>
                <a:gd name="connsiteX4604" fmla="*/ 2318 h 2362"/>
                <a:gd name="connsiteY4604" fmla="*/ 2318 h 2362"/>
                <a:gd name="connsiteX4605" fmla="*/ 2318 h 2362"/>
                <a:gd name="connsiteY4605" fmla="*/ 2318 h 2362"/>
                <a:gd name="connsiteX4606" fmla="*/ 2318 h 2362"/>
                <a:gd name="connsiteY4606" fmla="*/ 2318 h 2362"/>
                <a:gd name="connsiteX4607" fmla="*/ 2318 h 2362"/>
                <a:gd name="connsiteY4607" fmla="*/ 2318 h 2362"/>
                <a:gd name="connsiteX4608" fmla="*/ 2318 h 2362"/>
                <a:gd name="connsiteY4608" fmla="*/ 2318 h 2362"/>
                <a:gd name="connsiteX4609" fmla="*/ 2318 h 2362"/>
                <a:gd name="connsiteY4609" fmla="*/ 2318 h 2362"/>
                <a:gd name="connsiteX4610" fmla="*/ 2318 h 2362"/>
                <a:gd name="connsiteY4610" fmla="*/ 2318 h 2362"/>
                <a:gd name="connsiteX4611" fmla="*/ 2318 h 2362"/>
                <a:gd name="connsiteY4611" fmla="*/ 2318 h 2362"/>
                <a:gd name="connsiteX4612" fmla="*/ 2318 h 2362"/>
                <a:gd name="connsiteY4612" fmla="*/ 2318 h 2362"/>
                <a:gd name="connsiteX4613" fmla="*/ 2318 h 2362"/>
                <a:gd name="connsiteY4613" fmla="*/ 2318 h 2362"/>
                <a:gd name="connsiteX4614" fmla="*/ 2318 h 2362"/>
                <a:gd name="connsiteY4614" fmla="*/ 2318 h 2362"/>
                <a:gd name="connsiteX4615" fmla="*/ 2318 h 2362"/>
                <a:gd name="connsiteY4615" fmla="*/ 2318 h 2362"/>
                <a:gd name="connsiteX4616" fmla="*/ 2318 h 2362"/>
                <a:gd name="connsiteY4616" fmla="*/ 2318 h 2362"/>
                <a:gd name="connsiteX4617" fmla="*/ 2318 h 2362"/>
                <a:gd name="connsiteY4617" fmla="*/ 2318 h 2362"/>
                <a:gd name="connsiteX4618" fmla="*/ 2318 h 2362"/>
                <a:gd name="connsiteY4618" fmla="*/ 2318 h 2362"/>
                <a:gd name="connsiteX4619" fmla="*/ 2318 h 2362"/>
                <a:gd name="connsiteY4619" fmla="*/ 2318 h 2362"/>
                <a:gd name="connsiteX4620" fmla="*/ 2318 h 2362"/>
                <a:gd name="connsiteY4620" fmla="*/ 2318 h 2362"/>
                <a:gd name="connsiteX4621" fmla="*/ 2318 h 2362"/>
                <a:gd name="connsiteY4621" fmla="*/ 2318 h 2362"/>
                <a:gd name="connsiteX4622" fmla="*/ 2318 h 2362"/>
                <a:gd name="connsiteY4622" fmla="*/ 2318 h 2362"/>
                <a:gd name="connsiteX4623" fmla="*/ 2318 h 2362"/>
                <a:gd name="connsiteY4623" fmla="*/ 2318 h 2362"/>
                <a:gd name="connsiteX4624" fmla="*/ 2318 h 2362"/>
                <a:gd name="connsiteY4624" fmla="*/ 2318 h 2362"/>
                <a:gd name="connsiteX4625" fmla="*/ 2318 h 2362"/>
                <a:gd name="connsiteY4625" fmla="*/ 2318 h 2362"/>
                <a:gd name="connsiteX4626" fmla="*/ 2318 h 2362"/>
                <a:gd name="connsiteY4626" fmla="*/ 2318 h 2362"/>
                <a:gd name="connsiteX4627" fmla="*/ 2318 h 2362"/>
                <a:gd name="connsiteY4627" fmla="*/ 2318 h 2362"/>
                <a:gd name="connsiteX4628" fmla="*/ 2318 h 2362"/>
                <a:gd name="connsiteY4628" fmla="*/ 2318 h 2362"/>
                <a:gd name="connsiteX4629" fmla="*/ 2318 h 2362"/>
                <a:gd name="connsiteY4629" fmla="*/ 2318 h 2362"/>
                <a:gd name="connsiteX4630" fmla="*/ 2318 h 2362"/>
                <a:gd name="connsiteY4630" fmla="*/ 2318 h 2362"/>
                <a:gd name="connsiteX4631" fmla="*/ 2318 h 2362"/>
                <a:gd name="connsiteY4631" fmla="*/ 2318 h 2362"/>
                <a:gd name="connsiteX4632" fmla="*/ 2318 h 2362"/>
                <a:gd name="connsiteY4632" fmla="*/ 2318 h 2362"/>
                <a:gd name="connsiteX4633" fmla="*/ 2318 h 2362"/>
                <a:gd name="connsiteY4633" fmla="*/ 2318 h 2362"/>
                <a:gd name="connsiteX4634" fmla="*/ 2318 h 2362"/>
                <a:gd name="connsiteY4634" fmla="*/ 2318 h 2362"/>
                <a:gd name="connsiteX4635" fmla="*/ 2318 h 2362"/>
                <a:gd name="connsiteY4635" fmla="*/ 2318 h 2362"/>
                <a:gd name="connsiteX4636" fmla="*/ 2318 h 2362"/>
                <a:gd name="connsiteY4636" fmla="*/ 2318 h 2362"/>
                <a:gd name="connsiteX4637" fmla="*/ 2318 h 2362"/>
                <a:gd name="connsiteY4637" fmla="*/ 2318 h 2362"/>
                <a:gd name="connsiteX4638" fmla="*/ 2318 h 2362"/>
                <a:gd name="connsiteY4638" fmla="*/ 2318 h 2362"/>
                <a:gd name="connsiteX4639" fmla="*/ 2318 h 2362"/>
                <a:gd name="connsiteY4639" fmla="*/ 2318 h 2362"/>
                <a:gd name="connsiteX4640" fmla="*/ 2318 h 2362"/>
                <a:gd name="connsiteY4640" fmla="*/ 2318 h 2362"/>
                <a:gd name="connsiteX4641" fmla="*/ 2318 h 2362"/>
                <a:gd name="connsiteY4641" fmla="*/ 2318 h 2362"/>
                <a:gd name="connsiteX4642" fmla="*/ 2318 h 2362"/>
                <a:gd name="connsiteY4642" fmla="*/ 2318 h 2362"/>
                <a:gd name="connsiteX4643" fmla="*/ 2318 h 2362"/>
                <a:gd name="connsiteY4643" fmla="*/ 2318 h 2362"/>
                <a:gd name="connsiteX4644" fmla="*/ 2318 h 2362"/>
                <a:gd name="connsiteY4644" fmla="*/ 2318 h 2362"/>
                <a:gd name="connsiteX4645" fmla="*/ 2318 h 2362"/>
                <a:gd name="connsiteY4645" fmla="*/ 2318 h 2362"/>
                <a:gd name="connsiteX4646" fmla="*/ 2318 h 2362"/>
                <a:gd name="connsiteY4646" fmla="*/ 2318 h 2362"/>
                <a:gd name="connsiteX4647" fmla="*/ 2318 h 2362"/>
                <a:gd name="connsiteY4647" fmla="*/ 2318 h 2362"/>
                <a:gd name="connsiteX4648" fmla="*/ 2318 h 2362"/>
                <a:gd name="connsiteY4648" fmla="*/ 2318 h 2362"/>
                <a:gd name="connsiteX4649" fmla="*/ 2318 h 2362"/>
                <a:gd name="connsiteY4649" fmla="*/ 2318 h 2362"/>
                <a:gd name="connsiteX4650" fmla="*/ 2318 h 2362"/>
                <a:gd name="connsiteY4650" fmla="*/ 2318 h 2362"/>
                <a:gd name="connsiteX4651" fmla="*/ 2318 h 2362"/>
                <a:gd name="connsiteY4651" fmla="*/ 2318 h 2362"/>
                <a:gd name="connsiteX4652" fmla="*/ 2318 h 2362"/>
                <a:gd name="connsiteY4652" fmla="*/ 2318 h 2362"/>
                <a:gd name="connsiteX4653" fmla="*/ 2318 h 2362"/>
                <a:gd name="connsiteY4653" fmla="*/ 2318 h 2362"/>
                <a:gd name="connsiteX4654" fmla="*/ 2318 h 2362"/>
                <a:gd name="connsiteY4654" fmla="*/ 2318 h 2362"/>
                <a:gd name="connsiteX4655" fmla="*/ 2318 h 2362"/>
                <a:gd name="connsiteY4655" fmla="*/ 2318 h 2362"/>
                <a:gd name="connsiteX4656" fmla="*/ 2318 h 2362"/>
                <a:gd name="connsiteY4656" fmla="*/ 2318 h 2362"/>
                <a:gd name="connsiteX4657" fmla="*/ 2318 h 2362"/>
                <a:gd name="connsiteY4657" fmla="*/ 2318 h 2362"/>
                <a:gd name="connsiteX4658" fmla="*/ 2318 h 2362"/>
                <a:gd name="connsiteY4658" fmla="*/ 2318 h 2362"/>
                <a:gd name="connsiteX4659" fmla="*/ 2318 h 2362"/>
                <a:gd name="connsiteY4659" fmla="*/ 2318 h 2362"/>
                <a:gd name="connsiteX4660" fmla="*/ 2318 h 2362"/>
                <a:gd name="connsiteY4660" fmla="*/ 2318 h 2362"/>
                <a:gd name="connsiteX4661" fmla="*/ 2318 h 2362"/>
                <a:gd name="connsiteY4661" fmla="*/ 2318 h 2362"/>
                <a:gd name="connsiteX4662" fmla="*/ 2318 h 2362"/>
                <a:gd name="connsiteY4662" fmla="*/ 2318 h 2362"/>
                <a:gd name="connsiteX4663" fmla="*/ 2318 h 2362"/>
                <a:gd name="connsiteY4663" fmla="*/ 2318 h 2362"/>
                <a:gd name="connsiteX4664" fmla="*/ 2318 h 2362"/>
                <a:gd name="connsiteY4664" fmla="*/ 2318 h 2362"/>
                <a:gd name="connsiteX4665" fmla="*/ 2318 h 2362"/>
                <a:gd name="connsiteY4665" fmla="*/ 2318 h 2362"/>
                <a:gd name="connsiteX4666" fmla="*/ 2318 h 2362"/>
                <a:gd name="connsiteY4666" fmla="*/ 2318 h 2362"/>
                <a:gd name="connsiteX4667" fmla="*/ 2318 h 2362"/>
                <a:gd name="connsiteY4667" fmla="*/ 2318 h 2362"/>
                <a:gd name="connsiteX4668" fmla="*/ 2318 h 2362"/>
                <a:gd name="connsiteY4668" fmla="*/ 2318 h 2362"/>
                <a:gd name="connsiteX4669" fmla="*/ 2318 h 2362"/>
                <a:gd name="connsiteY4669" fmla="*/ 2318 h 2362"/>
                <a:gd name="connsiteX4670" fmla="*/ 2318 h 2362"/>
                <a:gd name="connsiteY4670" fmla="*/ 2318 h 2362"/>
                <a:gd name="connsiteX4671" fmla="*/ 2318 h 2362"/>
                <a:gd name="connsiteY4671" fmla="*/ 2318 h 2362"/>
                <a:gd name="connsiteX4672" fmla="*/ 2318 h 2362"/>
                <a:gd name="connsiteY4672" fmla="*/ 2318 h 2362"/>
                <a:gd name="connsiteX4673" fmla="*/ 2318 h 2362"/>
                <a:gd name="connsiteY4673" fmla="*/ 2318 h 2362"/>
                <a:gd name="connsiteX4674" fmla="*/ 2318 h 2362"/>
                <a:gd name="connsiteY4674" fmla="*/ 2318 h 2362"/>
                <a:gd name="connsiteX4675" fmla="*/ 2318 h 2362"/>
                <a:gd name="connsiteY4675" fmla="*/ 2318 h 2362"/>
                <a:gd name="connsiteX4676" fmla="*/ 2318 h 2362"/>
                <a:gd name="connsiteY4676" fmla="*/ 2318 h 2362"/>
                <a:gd name="connsiteX4677" fmla="*/ 2318 h 2362"/>
                <a:gd name="connsiteY4677" fmla="*/ 2318 h 2362"/>
                <a:gd name="connsiteX4678" fmla="*/ 2318 h 2362"/>
                <a:gd name="connsiteY4678" fmla="*/ 2318 h 2362"/>
                <a:gd name="connsiteX4679" fmla="*/ 2318 h 2362"/>
                <a:gd name="connsiteY4679" fmla="*/ 2318 h 2362"/>
                <a:gd name="connsiteX4680" fmla="*/ 2318 h 2362"/>
                <a:gd name="connsiteY4680" fmla="*/ 2318 h 2362"/>
                <a:gd name="connsiteX4681" fmla="*/ 2318 h 2362"/>
                <a:gd name="connsiteY4681" fmla="*/ 2318 h 2362"/>
                <a:gd name="connsiteX4682" fmla="*/ 2318 h 2362"/>
                <a:gd name="connsiteY4682" fmla="*/ 2318 h 2362"/>
                <a:gd name="connsiteX4683" fmla="*/ 2318 h 2362"/>
                <a:gd name="connsiteY4683" fmla="*/ 2318 h 2362"/>
                <a:gd name="connsiteX4684" fmla="*/ 2318 h 2362"/>
                <a:gd name="connsiteY4684" fmla="*/ 2318 h 2362"/>
                <a:gd name="connsiteX4685" fmla="*/ 2318 h 2362"/>
                <a:gd name="connsiteY4685" fmla="*/ 2318 h 2362"/>
                <a:gd name="connsiteX4686" fmla="*/ 2318 h 2362"/>
                <a:gd name="connsiteY4686" fmla="*/ 2318 h 2362"/>
                <a:gd name="connsiteX4687" fmla="*/ 2318 h 2362"/>
                <a:gd name="connsiteY4687" fmla="*/ 2318 h 2362"/>
                <a:gd name="connsiteX4688" fmla="*/ 2318 h 2362"/>
                <a:gd name="connsiteY4688" fmla="*/ 2318 h 2362"/>
                <a:gd name="connsiteX4689" fmla="*/ 2318 h 2362"/>
                <a:gd name="connsiteY4689" fmla="*/ 2318 h 2362"/>
                <a:gd name="connsiteX4690" fmla="*/ 2318 h 2362"/>
                <a:gd name="connsiteY4690" fmla="*/ 2318 h 2362"/>
                <a:gd name="connsiteX4691" fmla="*/ 2318 h 2362"/>
                <a:gd name="connsiteY4691" fmla="*/ 2318 h 2362"/>
                <a:gd name="connsiteX4692" fmla="*/ 2318 h 2362"/>
                <a:gd name="connsiteY4692" fmla="*/ 2318 h 2362"/>
                <a:gd name="connsiteX4693" fmla="*/ 2318 h 2362"/>
                <a:gd name="connsiteY4693" fmla="*/ 2318 h 2362"/>
                <a:gd name="connsiteX4694" fmla="*/ 2318 h 2362"/>
                <a:gd name="connsiteY4694" fmla="*/ 2318 h 2362"/>
                <a:gd name="connsiteX4695" fmla="*/ 2318 h 2362"/>
                <a:gd name="connsiteY4695" fmla="*/ 2318 h 2362"/>
                <a:gd name="connsiteX4696" fmla="*/ 2318 h 2362"/>
                <a:gd name="connsiteY4696" fmla="*/ 2318 h 2362"/>
                <a:gd name="connsiteX4697" fmla="*/ 2318 h 2362"/>
                <a:gd name="connsiteY4697" fmla="*/ 2318 h 2362"/>
                <a:gd name="connsiteX4698" fmla="*/ 2318 h 2362"/>
                <a:gd name="connsiteY4698" fmla="*/ 2318 h 2362"/>
                <a:gd name="connsiteX4699" fmla="*/ 2318 h 2362"/>
                <a:gd name="connsiteY4699" fmla="*/ 2318 h 2362"/>
                <a:gd name="connsiteX4700" fmla="*/ 2318 h 2362"/>
                <a:gd name="connsiteY4700" fmla="*/ 2318 h 2362"/>
                <a:gd name="connsiteX4701" fmla="*/ 2318 h 2362"/>
                <a:gd name="connsiteY4701" fmla="*/ 2318 h 2362"/>
                <a:gd name="connsiteX4702" fmla="*/ 2318 h 2362"/>
                <a:gd name="connsiteY4702" fmla="*/ 2318 h 2362"/>
                <a:gd name="connsiteX4703" fmla="*/ 2318 h 2362"/>
                <a:gd name="connsiteY4703" fmla="*/ 2318 h 2362"/>
                <a:gd name="connsiteX4704" fmla="*/ 2318 h 2362"/>
                <a:gd name="connsiteY4704" fmla="*/ 2318 h 2362"/>
                <a:gd name="connsiteX4705" fmla="*/ 2318 h 2362"/>
                <a:gd name="connsiteY4705" fmla="*/ 2318 h 2362"/>
                <a:gd name="connsiteX4706" fmla="*/ 2318 h 2362"/>
                <a:gd name="connsiteY4706" fmla="*/ 2318 h 2362"/>
                <a:gd name="connsiteX4707" fmla="*/ 2318 h 2362"/>
                <a:gd name="connsiteY4707" fmla="*/ 2318 h 2362"/>
                <a:gd name="connsiteX4708" fmla="*/ 2318 h 2362"/>
                <a:gd name="connsiteY4708" fmla="*/ 2318 h 2362"/>
                <a:gd name="connsiteX4709" fmla="*/ 2318 h 2362"/>
                <a:gd name="connsiteY4709" fmla="*/ 2318 h 2362"/>
                <a:gd name="connsiteX4710" fmla="*/ 2318 h 2362"/>
                <a:gd name="connsiteY4710" fmla="*/ 2318 h 2362"/>
                <a:gd name="connsiteX4711" fmla="*/ 2318 h 2362"/>
                <a:gd name="connsiteY4711" fmla="*/ 2318 h 2362"/>
                <a:gd name="connsiteX4712" fmla="*/ 2318 h 2362"/>
                <a:gd name="connsiteY4712" fmla="*/ 2318 h 2362"/>
                <a:gd name="connsiteX4713" fmla="*/ 2318 h 2362"/>
                <a:gd name="connsiteY4713" fmla="*/ 2318 h 2362"/>
                <a:gd name="connsiteX4714" fmla="*/ 2318 h 2362"/>
                <a:gd name="connsiteY4714" fmla="*/ 2318 h 2362"/>
                <a:gd name="connsiteX4715" fmla="*/ 2318 h 2362"/>
                <a:gd name="connsiteY4715" fmla="*/ 2318 h 2362"/>
                <a:gd name="connsiteX4716" fmla="*/ 2318 h 2362"/>
                <a:gd name="connsiteY4716" fmla="*/ 2318 h 2362"/>
                <a:gd name="connsiteX4717" fmla="*/ 2318 h 2362"/>
                <a:gd name="connsiteY4717" fmla="*/ 2318 h 2362"/>
                <a:gd name="connsiteX4718" fmla="*/ 2318 h 2362"/>
                <a:gd name="connsiteY4718" fmla="*/ 2318 h 2362"/>
                <a:gd name="connsiteX4719" fmla="*/ 2318 h 2362"/>
                <a:gd name="connsiteY4719" fmla="*/ 2318 h 2362"/>
                <a:gd name="connsiteX4720" fmla="*/ 2318 h 2362"/>
                <a:gd name="connsiteY4720" fmla="*/ 2318 h 2362"/>
                <a:gd name="connsiteX4721" fmla="*/ 2318 h 2362"/>
                <a:gd name="connsiteY4721" fmla="*/ 2318 h 2362"/>
                <a:gd name="connsiteX4722" fmla="*/ 2318 h 2362"/>
                <a:gd name="connsiteY4722" fmla="*/ 2318 h 2362"/>
                <a:gd name="connsiteX4723" fmla="*/ 2318 h 2362"/>
                <a:gd name="connsiteY4723" fmla="*/ 2318 h 2362"/>
                <a:gd name="connsiteX4724" fmla="*/ 2318 h 2362"/>
                <a:gd name="connsiteY4724" fmla="*/ 2318 h 2362"/>
                <a:gd name="connsiteX4725" fmla="*/ 2318 h 2362"/>
                <a:gd name="connsiteY4725" fmla="*/ 2318 h 2362"/>
                <a:gd name="connsiteX4726" fmla="*/ 2318 h 2362"/>
                <a:gd name="connsiteY4726" fmla="*/ 2318 h 2362"/>
                <a:gd name="connsiteX4727" fmla="*/ 2318 h 2362"/>
                <a:gd name="connsiteY4727" fmla="*/ 2318 h 2362"/>
                <a:gd name="connsiteX4728" fmla="*/ 2318 h 2362"/>
                <a:gd name="connsiteY4728" fmla="*/ 2318 h 2362"/>
                <a:gd name="connsiteX4729" fmla="*/ 2318 h 2362"/>
                <a:gd name="connsiteY4729" fmla="*/ 2318 h 2362"/>
                <a:gd name="connsiteX4730" fmla="*/ 2318 h 2362"/>
                <a:gd name="connsiteY4730" fmla="*/ 2318 h 2362"/>
                <a:gd name="connsiteX4731" fmla="*/ 2318 h 2362"/>
                <a:gd name="connsiteY4731" fmla="*/ 2318 h 2362"/>
                <a:gd name="connsiteX4732" fmla="*/ 2318 h 2362"/>
                <a:gd name="connsiteY4732" fmla="*/ 2318 h 2362"/>
                <a:gd name="connsiteX4733" fmla="*/ 2318 h 2362"/>
                <a:gd name="connsiteY4733" fmla="*/ 2318 h 2362"/>
                <a:gd name="connsiteX4734" fmla="*/ 2318 h 2362"/>
                <a:gd name="connsiteY4734" fmla="*/ 2318 h 2362"/>
                <a:gd name="connsiteX4735" fmla="*/ 2318 h 2362"/>
                <a:gd name="connsiteY4735" fmla="*/ 2318 h 2362"/>
                <a:gd name="connsiteX4736" fmla="*/ 2318 h 2362"/>
                <a:gd name="connsiteY4736" fmla="*/ 2318 h 2362"/>
                <a:gd name="connsiteX4737" fmla="*/ 2318 h 2362"/>
                <a:gd name="connsiteY4737" fmla="*/ 2318 h 2362"/>
                <a:gd name="connsiteX4738" fmla="*/ 2318 h 2362"/>
                <a:gd name="connsiteY4738" fmla="*/ 2318 h 2362"/>
                <a:gd name="connsiteX4739" fmla="*/ 2318 h 2362"/>
                <a:gd name="connsiteY4739" fmla="*/ 2318 h 2362"/>
                <a:gd name="connsiteX4740" fmla="*/ 2318 h 2362"/>
                <a:gd name="connsiteY4740" fmla="*/ 2318 h 2362"/>
                <a:gd name="connsiteX4741" fmla="*/ 2318 h 2362"/>
                <a:gd name="connsiteY4741" fmla="*/ 2318 h 2362"/>
                <a:gd name="connsiteX4742" fmla="*/ 2318 h 2362"/>
                <a:gd name="connsiteY4742" fmla="*/ 2318 h 2362"/>
                <a:gd name="connsiteX4743" fmla="*/ 2318 h 2362"/>
                <a:gd name="connsiteY4743" fmla="*/ 2318 h 2362"/>
                <a:gd name="connsiteX4744" fmla="*/ 2318 h 2362"/>
                <a:gd name="connsiteY4744" fmla="*/ 2318 h 2362"/>
                <a:gd name="connsiteX4745" fmla="*/ 2318 h 2362"/>
                <a:gd name="connsiteY4745" fmla="*/ 2318 h 2362"/>
                <a:gd name="connsiteX4746" fmla="*/ 2318 h 2362"/>
                <a:gd name="connsiteY4746" fmla="*/ 2318 h 2362"/>
                <a:gd name="connsiteX4747" fmla="*/ 2318 h 2362"/>
                <a:gd name="connsiteY4747" fmla="*/ 2318 h 2362"/>
                <a:gd name="connsiteX4748" fmla="*/ 2318 h 2362"/>
                <a:gd name="connsiteY4748" fmla="*/ 2318 h 2362"/>
                <a:gd name="connsiteX4749" fmla="*/ 2318 h 2362"/>
                <a:gd name="connsiteY4749" fmla="*/ 2318 h 2362"/>
                <a:gd name="connsiteX4750" fmla="*/ 2318 h 2362"/>
                <a:gd name="connsiteY4750" fmla="*/ 2318 h 2362"/>
                <a:gd name="connsiteX4751" fmla="*/ 2318 h 2362"/>
                <a:gd name="connsiteY4751" fmla="*/ 2318 h 2362"/>
                <a:gd name="connsiteX4752" fmla="*/ 2318 h 2362"/>
                <a:gd name="connsiteY4752" fmla="*/ 2318 h 2362"/>
                <a:gd name="connsiteX4753" fmla="*/ 2318 h 2362"/>
                <a:gd name="connsiteY4753" fmla="*/ 2318 h 2362"/>
                <a:gd name="connsiteX4754" fmla="*/ 2318 h 2362"/>
                <a:gd name="connsiteY4754" fmla="*/ 2318 h 2362"/>
                <a:gd name="connsiteX4755" fmla="*/ 2318 h 2362"/>
                <a:gd name="connsiteY4755" fmla="*/ 2318 h 2362"/>
                <a:gd name="connsiteX4756" fmla="*/ 2318 h 2362"/>
                <a:gd name="connsiteY4756" fmla="*/ 2318 h 2362"/>
                <a:gd name="connsiteX4757" fmla="*/ 2318 h 2362"/>
                <a:gd name="connsiteY4757" fmla="*/ 2318 h 2362"/>
                <a:gd name="connsiteX4758" fmla="*/ 2318 h 2362"/>
                <a:gd name="connsiteY4758" fmla="*/ 2318 h 2362"/>
                <a:gd name="connsiteX4759" fmla="*/ 2318 h 2362"/>
                <a:gd name="connsiteY4759" fmla="*/ 2318 h 2362"/>
                <a:gd name="connsiteX4760" fmla="*/ 2318 h 2362"/>
                <a:gd name="connsiteY4760" fmla="*/ 2318 h 2362"/>
                <a:gd name="connsiteX4761" fmla="*/ 2318 h 2362"/>
                <a:gd name="connsiteY4761" fmla="*/ 2318 h 2362"/>
                <a:gd name="connsiteX4762" fmla="*/ 2318 h 2362"/>
                <a:gd name="connsiteY4762" fmla="*/ 2318 h 2362"/>
                <a:gd name="connsiteX4763" fmla="*/ 2318 h 2362"/>
                <a:gd name="connsiteY4763" fmla="*/ 2318 h 2362"/>
                <a:gd name="connsiteX4764" fmla="*/ 2318 h 2362"/>
                <a:gd name="connsiteY4764" fmla="*/ 2318 h 2362"/>
                <a:gd name="connsiteX4765" fmla="*/ 2318 h 2362"/>
                <a:gd name="connsiteY4765" fmla="*/ 2318 h 2362"/>
                <a:gd name="connsiteX4766" fmla="*/ 2318 h 2362"/>
                <a:gd name="connsiteY4766" fmla="*/ 2318 h 2362"/>
                <a:gd name="connsiteX4767" fmla="*/ 2318 h 2362"/>
                <a:gd name="connsiteY4767" fmla="*/ 2318 h 2362"/>
                <a:gd name="connsiteX4768" fmla="*/ 2318 h 2362"/>
                <a:gd name="connsiteY4768" fmla="*/ 2318 h 2362"/>
                <a:gd name="connsiteX4769" fmla="*/ 2318 h 2362"/>
                <a:gd name="connsiteY4769" fmla="*/ 2318 h 2362"/>
                <a:gd name="connsiteX4770" fmla="*/ 2318 h 2362"/>
                <a:gd name="connsiteY4770" fmla="*/ 2318 h 2362"/>
                <a:gd name="connsiteX4771" fmla="*/ 2318 h 2362"/>
                <a:gd name="connsiteY4771" fmla="*/ 2318 h 2362"/>
                <a:gd name="connsiteX4772" fmla="*/ 2318 h 2362"/>
                <a:gd name="connsiteY4772" fmla="*/ 2318 h 2362"/>
                <a:gd name="connsiteX4773" fmla="*/ 2318 h 2362"/>
                <a:gd name="connsiteY4773" fmla="*/ 2318 h 2362"/>
                <a:gd name="connsiteX4774" fmla="*/ 2318 h 2362"/>
                <a:gd name="connsiteY4774" fmla="*/ 2318 h 2362"/>
                <a:gd name="connsiteX4775" fmla="*/ 2318 h 2362"/>
                <a:gd name="connsiteY4775" fmla="*/ 2318 h 2362"/>
                <a:gd name="connsiteX4776" fmla="*/ 2318 h 2362"/>
                <a:gd name="connsiteY4776" fmla="*/ 2318 h 2362"/>
                <a:gd name="connsiteX4777" fmla="*/ 2318 h 2362"/>
                <a:gd name="connsiteY4777" fmla="*/ 2318 h 2362"/>
                <a:gd name="connsiteX4778" fmla="*/ 2318 h 2362"/>
                <a:gd name="connsiteY4778" fmla="*/ 2318 h 2362"/>
                <a:gd name="connsiteX4779" fmla="*/ 2318 h 2362"/>
                <a:gd name="connsiteY4779" fmla="*/ 2318 h 2362"/>
                <a:gd name="connsiteX4780" fmla="*/ 2318 h 2362"/>
                <a:gd name="connsiteY4780" fmla="*/ 2318 h 2362"/>
                <a:gd name="connsiteX4781" fmla="*/ 2318 h 2362"/>
                <a:gd name="connsiteY4781" fmla="*/ 2318 h 2362"/>
                <a:gd name="connsiteX4782" fmla="*/ 2318 h 2362"/>
                <a:gd name="connsiteY4782" fmla="*/ 2318 h 2362"/>
                <a:gd name="connsiteX4783" fmla="*/ 2318 h 2362"/>
                <a:gd name="connsiteY4783" fmla="*/ 2318 h 2362"/>
                <a:gd name="connsiteX4784" fmla="*/ 2318 h 2362"/>
                <a:gd name="connsiteY4784" fmla="*/ 2318 h 2362"/>
                <a:gd name="connsiteX4785" fmla="*/ 2318 h 2362"/>
                <a:gd name="connsiteY4785" fmla="*/ 2318 h 2362"/>
                <a:gd name="connsiteX4786" fmla="*/ 2318 h 2362"/>
                <a:gd name="connsiteY4786" fmla="*/ 2318 h 2362"/>
                <a:gd name="connsiteX4787" fmla="*/ 2318 h 2362"/>
                <a:gd name="connsiteY4787" fmla="*/ 2318 h 2362"/>
                <a:gd name="connsiteX4788" fmla="*/ 2318 h 2362"/>
                <a:gd name="connsiteY4788" fmla="*/ 2318 h 2362"/>
                <a:gd name="connsiteX4789" fmla="*/ 2318 h 2362"/>
                <a:gd name="connsiteY4789" fmla="*/ 2318 h 2362"/>
                <a:gd name="connsiteX4790" fmla="*/ 2318 h 2362"/>
                <a:gd name="connsiteY4790" fmla="*/ 2318 h 2362"/>
                <a:gd name="connsiteX4791" fmla="*/ 2318 h 2362"/>
                <a:gd name="connsiteY4791" fmla="*/ 2318 h 2362"/>
                <a:gd name="connsiteX4792" fmla="*/ 2318 h 2362"/>
                <a:gd name="connsiteY4792" fmla="*/ 2318 h 2362"/>
                <a:gd name="connsiteX4793" fmla="*/ 2318 h 2362"/>
                <a:gd name="connsiteY4793" fmla="*/ 2318 h 2362"/>
                <a:gd name="connsiteX4794" fmla="*/ 2318 h 2362"/>
                <a:gd name="connsiteY4794" fmla="*/ 2318 h 2362"/>
                <a:gd name="connsiteX4795" fmla="*/ 2318 h 2362"/>
                <a:gd name="connsiteY4795" fmla="*/ 2318 h 2362"/>
                <a:gd name="connsiteX4796" fmla="*/ 2318 h 2362"/>
                <a:gd name="connsiteY4796" fmla="*/ 2318 h 2362"/>
                <a:gd name="connsiteX4797" fmla="*/ 2318 h 2362"/>
                <a:gd name="connsiteY4797" fmla="*/ 2318 h 2362"/>
                <a:gd name="connsiteX4798" fmla="*/ 2318 h 2362"/>
                <a:gd name="connsiteY4798" fmla="*/ 2318 h 2362"/>
                <a:gd name="connsiteX4799" fmla="*/ 2318 h 2362"/>
                <a:gd name="connsiteY4799" fmla="*/ 2318 h 2362"/>
                <a:gd name="connsiteX4800" fmla="*/ 2318 h 2362"/>
                <a:gd name="connsiteY4800" fmla="*/ 2318 h 2362"/>
                <a:gd name="connsiteX4801" fmla="*/ 2318 h 2362"/>
                <a:gd name="connsiteY4801" fmla="*/ 2318 h 2362"/>
                <a:gd name="connsiteX4802" fmla="*/ 2318 h 2362"/>
                <a:gd name="connsiteY4802" fmla="*/ 2318 h 2362"/>
                <a:gd name="connsiteX4803" fmla="*/ 2318 h 2362"/>
                <a:gd name="connsiteY4803" fmla="*/ 2318 h 2362"/>
                <a:gd name="connsiteX4804" fmla="*/ 2318 h 2362"/>
                <a:gd name="connsiteY4804" fmla="*/ 2318 h 2362"/>
                <a:gd name="connsiteX4805" fmla="*/ 2318 h 2362"/>
                <a:gd name="connsiteY4805" fmla="*/ 2318 h 2362"/>
                <a:gd name="connsiteX4806" fmla="*/ 2318 h 2362"/>
                <a:gd name="connsiteY4806" fmla="*/ 2318 h 2362"/>
                <a:gd name="connsiteX4807" fmla="*/ 2318 h 2362"/>
                <a:gd name="connsiteY4807" fmla="*/ 2318 h 2362"/>
                <a:gd name="connsiteX4808" fmla="*/ 2318 h 2362"/>
                <a:gd name="connsiteY4808" fmla="*/ 2318 h 2362"/>
                <a:gd name="connsiteX4809" fmla="*/ 2318 h 2362"/>
                <a:gd name="connsiteY4809" fmla="*/ 2318 h 2362"/>
                <a:gd name="connsiteX4810" fmla="*/ 2318 h 2362"/>
                <a:gd name="connsiteY4810" fmla="*/ 2318 h 2362"/>
                <a:gd name="connsiteX4811" fmla="*/ 2318 h 2362"/>
                <a:gd name="connsiteY4811" fmla="*/ 2318 h 2362"/>
                <a:gd name="connsiteX4812" fmla="*/ 2318 h 2362"/>
                <a:gd name="connsiteY4812" fmla="*/ 2318 h 2362"/>
                <a:gd name="connsiteX4813" fmla="*/ 2318 h 2362"/>
                <a:gd name="connsiteY4813" fmla="*/ 2318 h 2362"/>
                <a:gd name="connsiteX4814" fmla="*/ 2318 h 2362"/>
                <a:gd name="connsiteY4814" fmla="*/ 2318 h 2362"/>
                <a:gd name="connsiteX4815" fmla="*/ 2318 h 2362"/>
                <a:gd name="connsiteY4815" fmla="*/ 2318 h 2362"/>
                <a:gd name="connsiteX4816" fmla="*/ 2318 h 2362"/>
                <a:gd name="connsiteY4816" fmla="*/ 2318 h 2362"/>
                <a:gd name="connsiteX4817" fmla="*/ 2318 h 2362"/>
                <a:gd name="connsiteY4817" fmla="*/ 2318 h 2362"/>
                <a:gd name="connsiteX4818" fmla="*/ 2318 h 2362"/>
                <a:gd name="connsiteY4818" fmla="*/ 2318 h 2362"/>
                <a:gd name="connsiteX4819" fmla="*/ 2318 h 2362"/>
                <a:gd name="connsiteY4819" fmla="*/ 2318 h 2362"/>
                <a:gd name="connsiteX4820" fmla="*/ 2318 h 2362"/>
                <a:gd name="connsiteY4820" fmla="*/ 2318 h 2362"/>
                <a:gd name="connsiteX4821" fmla="*/ 2318 h 2362"/>
                <a:gd name="connsiteY4821" fmla="*/ 2318 h 2362"/>
                <a:gd name="connsiteX4822" fmla="*/ 2318 h 2362"/>
                <a:gd name="connsiteY4822" fmla="*/ 2318 h 2362"/>
                <a:gd name="connsiteX4823" fmla="*/ 2318 h 2362"/>
                <a:gd name="connsiteY4823" fmla="*/ 2318 h 2362"/>
                <a:gd name="connsiteX4824" fmla="*/ 2318 h 2362"/>
                <a:gd name="connsiteY4824" fmla="*/ 2318 h 2362"/>
                <a:gd name="connsiteX4825" fmla="*/ 2318 h 2362"/>
                <a:gd name="connsiteY4825" fmla="*/ 2318 h 2362"/>
                <a:gd name="connsiteX4826" fmla="*/ 2318 h 2362"/>
                <a:gd name="connsiteY4826" fmla="*/ 2318 h 2362"/>
                <a:gd name="connsiteX4827" fmla="*/ 2318 h 2362"/>
                <a:gd name="connsiteY4827" fmla="*/ 2318 h 2362"/>
                <a:gd name="connsiteX4828" fmla="*/ 2318 h 2362"/>
                <a:gd name="connsiteY4828" fmla="*/ 2318 h 2362"/>
                <a:gd name="connsiteX4829" fmla="*/ 2318 h 2362"/>
                <a:gd name="connsiteY4829" fmla="*/ 2318 h 2362"/>
                <a:gd name="connsiteX4830" fmla="*/ 2318 h 2362"/>
                <a:gd name="connsiteY4830" fmla="*/ 2318 h 2362"/>
                <a:gd name="connsiteX4831" fmla="*/ 2318 h 2362"/>
                <a:gd name="connsiteY4831" fmla="*/ 2318 h 2362"/>
                <a:gd name="connsiteX4832" fmla="*/ 2318 h 2362"/>
                <a:gd name="connsiteY4832" fmla="*/ 2318 h 2362"/>
                <a:gd name="connsiteX4833" fmla="*/ 2318 h 2362"/>
                <a:gd name="connsiteY4833" fmla="*/ 2318 h 2362"/>
                <a:gd name="connsiteX4834" fmla="*/ 2318 h 2362"/>
                <a:gd name="connsiteY4834" fmla="*/ 2318 h 2362"/>
                <a:gd name="connsiteX4835" fmla="*/ 2318 h 2362"/>
                <a:gd name="connsiteY4835" fmla="*/ 2318 h 2362"/>
                <a:gd name="connsiteX4836" fmla="*/ 2318 h 2362"/>
                <a:gd name="connsiteY4836" fmla="*/ 2318 h 2362"/>
                <a:gd name="connsiteX4837" fmla="*/ 2318 h 2362"/>
                <a:gd name="connsiteY4837" fmla="*/ 2318 h 2362"/>
                <a:gd name="connsiteX4838" fmla="*/ 2318 h 2362"/>
                <a:gd name="connsiteY4838" fmla="*/ 2318 h 2362"/>
                <a:gd name="connsiteX4839" fmla="*/ 2318 h 2362"/>
                <a:gd name="connsiteY4839" fmla="*/ 2318 h 2362"/>
                <a:gd name="connsiteX4840" fmla="*/ 2318 h 2362"/>
                <a:gd name="connsiteY4840" fmla="*/ 2318 h 2362"/>
                <a:gd name="connsiteX4841" fmla="*/ 2318 h 2362"/>
                <a:gd name="connsiteY4841" fmla="*/ 2318 h 2362"/>
                <a:gd name="connsiteX4842" fmla="*/ 2318 h 2362"/>
                <a:gd name="connsiteY4842" fmla="*/ 2318 h 2362"/>
                <a:gd name="connsiteX4843" fmla="*/ 2318 h 2362"/>
                <a:gd name="connsiteY4843" fmla="*/ 2318 h 2362"/>
                <a:gd name="connsiteX4844" fmla="*/ 2318 h 2362"/>
                <a:gd name="connsiteY4844" fmla="*/ 2318 h 2362"/>
                <a:gd name="connsiteX4845" fmla="*/ 2318 h 2362"/>
                <a:gd name="connsiteY4845" fmla="*/ 2318 h 2362"/>
                <a:gd name="connsiteX4846" fmla="*/ 2318 h 2362"/>
                <a:gd name="connsiteY4846" fmla="*/ 2318 h 2362"/>
                <a:gd name="connsiteX4847" fmla="*/ 2318 h 2362"/>
                <a:gd name="connsiteY4847" fmla="*/ 2318 h 2362"/>
                <a:gd name="connsiteX4848" fmla="*/ 2318 h 2362"/>
                <a:gd name="connsiteY4848" fmla="*/ 2318 h 2362"/>
                <a:gd name="connsiteX4849" fmla="*/ 2318 h 2362"/>
                <a:gd name="connsiteY4849" fmla="*/ 2318 h 2362"/>
                <a:gd name="connsiteX4850" fmla="*/ 2318 h 2362"/>
                <a:gd name="connsiteY4850" fmla="*/ 2318 h 2362"/>
                <a:gd name="connsiteX4851" fmla="*/ 2318 h 2362"/>
                <a:gd name="connsiteY4851" fmla="*/ 2318 h 2362"/>
                <a:gd name="connsiteX4852" fmla="*/ 2318 h 2362"/>
                <a:gd name="connsiteY4852" fmla="*/ 2318 h 2362"/>
                <a:gd name="connsiteX4853" fmla="*/ 2318 h 2362"/>
                <a:gd name="connsiteY4853" fmla="*/ 2318 h 2362"/>
                <a:gd name="connsiteX4854" fmla="*/ 2318 h 2362"/>
                <a:gd name="connsiteY4854" fmla="*/ 2318 h 2362"/>
                <a:gd name="connsiteX4855" fmla="*/ 2318 h 2362"/>
                <a:gd name="connsiteY4855" fmla="*/ 2318 h 2362"/>
                <a:gd name="connsiteX4856" fmla="*/ 2318 h 2362"/>
                <a:gd name="connsiteY4856" fmla="*/ 2318 h 2362"/>
                <a:gd name="connsiteX4857" fmla="*/ 2318 h 2362"/>
                <a:gd name="connsiteY4857" fmla="*/ 2318 h 2362"/>
                <a:gd name="connsiteX4858" fmla="*/ 2318 h 2362"/>
                <a:gd name="connsiteY4858" fmla="*/ 2318 h 2362"/>
                <a:gd name="connsiteX4859" fmla="*/ 2318 h 2362"/>
                <a:gd name="connsiteY4859" fmla="*/ 2318 h 2362"/>
                <a:gd name="connsiteX4860" fmla="*/ 2318 h 2362"/>
                <a:gd name="connsiteY4860" fmla="*/ 2318 h 2362"/>
                <a:gd name="connsiteX4861" fmla="*/ 2318 h 2362"/>
                <a:gd name="connsiteY4861" fmla="*/ 2318 h 2362"/>
                <a:gd name="connsiteX4862" fmla="*/ 2318 h 2362"/>
                <a:gd name="connsiteY4862" fmla="*/ 2318 h 2362"/>
                <a:gd name="connsiteX4863" fmla="*/ 2318 h 2362"/>
                <a:gd name="connsiteY4863" fmla="*/ 2318 h 2362"/>
                <a:gd name="connsiteX4864" fmla="*/ 2318 h 2362"/>
                <a:gd name="connsiteY4864" fmla="*/ 2318 h 2362"/>
                <a:gd name="connsiteX4865" fmla="*/ 2318 h 2362"/>
                <a:gd name="connsiteY4865" fmla="*/ 2318 h 2362"/>
                <a:gd name="connsiteX4866" fmla="*/ 2318 h 2362"/>
                <a:gd name="connsiteY4866" fmla="*/ 2318 h 2362"/>
                <a:gd name="connsiteX4867" fmla="*/ 2318 h 2362"/>
                <a:gd name="connsiteY4867" fmla="*/ 2318 h 2362"/>
                <a:gd name="connsiteX4868" fmla="*/ 2318 h 2362"/>
                <a:gd name="connsiteY4868" fmla="*/ 2318 h 2362"/>
                <a:gd name="connsiteX4869" fmla="*/ 2318 h 2362"/>
                <a:gd name="connsiteY4869" fmla="*/ 2318 h 2362"/>
                <a:gd name="connsiteX4870" fmla="*/ 2318 h 2362"/>
                <a:gd name="connsiteY4870" fmla="*/ 2318 h 2362"/>
                <a:gd name="connsiteX4871" fmla="*/ 2318 h 2362"/>
                <a:gd name="connsiteY4871" fmla="*/ 2318 h 2362"/>
                <a:gd name="connsiteX4872" fmla="*/ 2318 h 2362"/>
                <a:gd name="connsiteY4872" fmla="*/ 2318 h 2362"/>
                <a:gd name="connsiteX4873" fmla="*/ 2318 h 2362"/>
                <a:gd name="connsiteY4873" fmla="*/ 2318 h 2362"/>
                <a:gd name="connsiteX4874" fmla="*/ 2318 h 2362"/>
                <a:gd name="connsiteY4874" fmla="*/ 2318 h 2362"/>
                <a:gd name="connsiteX4875" fmla="*/ 2318 h 2362"/>
                <a:gd name="connsiteY4875" fmla="*/ 2318 h 2362"/>
                <a:gd name="connsiteX4876" fmla="*/ 2318 h 2362"/>
                <a:gd name="connsiteY4876" fmla="*/ 2318 h 2362"/>
                <a:gd name="connsiteX4877" fmla="*/ 2318 h 2362"/>
                <a:gd name="connsiteY4877" fmla="*/ 2318 h 2362"/>
                <a:gd name="connsiteX4878" fmla="*/ 2318 h 2362"/>
                <a:gd name="connsiteY4878" fmla="*/ 2318 h 2362"/>
                <a:gd name="connsiteX4879" fmla="*/ 2318 h 2362"/>
                <a:gd name="connsiteY4879" fmla="*/ 2318 h 2362"/>
                <a:gd name="connsiteX4880" fmla="*/ 2318 h 2362"/>
                <a:gd name="connsiteY4880" fmla="*/ 2318 h 2362"/>
                <a:gd name="connsiteX4881" fmla="*/ 2318 h 2362"/>
                <a:gd name="connsiteY4881" fmla="*/ 2318 h 2362"/>
                <a:gd name="connsiteX4882" fmla="*/ 2318 h 2362"/>
                <a:gd name="connsiteY4882" fmla="*/ 2318 h 2362"/>
                <a:gd name="connsiteX4883" fmla="*/ 2318 h 2362"/>
                <a:gd name="connsiteY4883" fmla="*/ 2318 h 2362"/>
                <a:gd name="connsiteX4884" fmla="*/ 2318 h 2362"/>
                <a:gd name="connsiteY4884" fmla="*/ 2318 h 2362"/>
                <a:gd name="connsiteX4885" fmla="*/ 2318 h 2362"/>
                <a:gd name="connsiteY4885" fmla="*/ 2318 h 2362"/>
                <a:gd name="connsiteX4886" fmla="*/ 2318 h 2362"/>
                <a:gd name="connsiteY4886" fmla="*/ 2318 h 2362"/>
                <a:gd name="connsiteX4887" fmla="*/ 2318 h 2362"/>
                <a:gd name="connsiteY4887" fmla="*/ 2318 h 2362"/>
                <a:gd name="connsiteX4888" fmla="*/ 2318 h 2362"/>
                <a:gd name="connsiteY4888" fmla="*/ 2318 h 2362"/>
                <a:gd name="connsiteX4889" fmla="*/ 2318 h 2362"/>
                <a:gd name="connsiteY4889" fmla="*/ 2318 h 2362"/>
                <a:gd name="connsiteX4890" fmla="*/ 2318 h 2362"/>
                <a:gd name="connsiteY4890" fmla="*/ 2318 h 2362"/>
                <a:gd name="connsiteX4891" fmla="*/ 2318 h 2362"/>
                <a:gd name="connsiteY4891" fmla="*/ 2318 h 2362"/>
                <a:gd name="connsiteX4892" fmla="*/ 2318 h 2362"/>
                <a:gd name="connsiteY4892" fmla="*/ 2318 h 2362"/>
                <a:gd name="connsiteX4893" fmla="*/ 2318 h 2362"/>
                <a:gd name="connsiteY4893" fmla="*/ 2318 h 2362"/>
                <a:gd name="connsiteX4894" fmla="*/ 2318 h 2362"/>
                <a:gd name="connsiteY4894" fmla="*/ 2318 h 2362"/>
                <a:gd name="connsiteX4895" fmla="*/ 2318 h 2362"/>
                <a:gd name="connsiteY4895" fmla="*/ 2318 h 2362"/>
                <a:gd name="connsiteX4896" fmla="*/ 2318 h 2362"/>
                <a:gd name="connsiteY4896" fmla="*/ 2318 h 2362"/>
                <a:gd name="connsiteX4897" fmla="*/ 2318 h 2362"/>
                <a:gd name="connsiteY4897" fmla="*/ 2318 h 2362"/>
                <a:gd name="connsiteX4898" fmla="*/ 2318 h 2362"/>
                <a:gd name="connsiteY4898" fmla="*/ 2318 h 2362"/>
                <a:gd name="connsiteX4899" fmla="*/ 2318 h 2362"/>
                <a:gd name="connsiteY4899" fmla="*/ 2318 h 2362"/>
                <a:gd name="connsiteX4900" fmla="*/ 2318 h 2362"/>
                <a:gd name="connsiteY4900" fmla="*/ 2318 h 2362"/>
                <a:gd name="connsiteX4901" fmla="*/ 2318 h 2362"/>
                <a:gd name="connsiteY4901" fmla="*/ 2318 h 2362"/>
                <a:gd name="connsiteX4902" fmla="*/ 2318 h 2362"/>
                <a:gd name="connsiteY4902" fmla="*/ 2318 h 2362"/>
                <a:gd name="connsiteX4903" fmla="*/ 2318 h 2362"/>
                <a:gd name="connsiteY4903" fmla="*/ 2318 h 2362"/>
                <a:gd name="connsiteX4904" fmla="*/ 2318 h 2362"/>
                <a:gd name="connsiteY4904" fmla="*/ 2318 h 2362"/>
                <a:gd name="connsiteX4905" fmla="*/ 2318 h 2362"/>
                <a:gd name="connsiteY4905" fmla="*/ 2318 h 2362"/>
                <a:gd name="connsiteX4906" fmla="*/ 2318 h 2362"/>
                <a:gd name="connsiteY4906" fmla="*/ 2318 h 2362"/>
                <a:gd name="connsiteX4907" fmla="*/ 2318 h 2362"/>
                <a:gd name="connsiteY4907" fmla="*/ 2318 h 2362"/>
                <a:gd name="connsiteX4908" fmla="*/ 2318 h 2362"/>
                <a:gd name="connsiteY4908" fmla="*/ 2318 h 2362"/>
                <a:gd name="connsiteX4909" fmla="*/ 2318 h 2362"/>
                <a:gd name="connsiteY4909" fmla="*/ 2318 h 2362"/>
                <a:gd name="connsiteX4910" fmla="*/ 2318 h 2362"/>
                <a:gd name="connsiteY4910" fmla="*/ 2318 h 2362"/>
                <a:gd name="connsiteX4911" fmla="*/ 2318 h 2362"/>
                <a:gd name="connsiteY4911" fmla="*/ 2318 h 2362"/>
                <a:gd name="connsiteX4912" fmla="*/ 2318 h 2362"/>
                <a:gd name="connsiteY4912" fmla="*/ 2318 h 2362"/>
                <a:gd name="connsiteX4913" fmla="*/ 2318 h 2362"/>
                <a:gd name="connsiteY4913" fmla="*/ 2318 h 2362"/>
                <a:gd name="connsiteX4914" fmla="*/ 2318 h 2362"/>
                <a:gd name="connsiteY4914" fmla="*/ 2318 h 2362"/>
                <a:gd name="connsiteX4915" fmla="*/ 2318 h 2362"/>
                <a:gd name="connsiteY4915" fmla="*/ 2318 h 2362"/>
                <a:gd name="connsiteX4916" fmla="*/ 2318 h 2362"/>
                <a:gd name="connsiteY4916" fmla="*/ 2318 h 2362"/>
                <a:gd name="connsiteX4917" fmla="*/ 2318 h 2362"/>
                <a:gd name="connsiteY4917" fmla="*/ 2318 h 2362"/>
                <a:gd name="connsiteX4918" fmla="*/ 2318 h 2362"/>
                <a:gd name="connsiteY4918" fmla="*/ 2318 h 2362"/>
                <a:gd name="connsiteX4919" fmla="*/ 2318 h 2362"/>
                <a:gd name="connsiteY4919" fmla="*/ 2318 h 2362"/>
                <a:gd name="connsiteX4920" fmla="*/ 2318 h 2362"/>
                <a:gd name="connsiteY4920" fmla="*/ 2318 h 2362"/>
                <a:gd name="connsiteX4921" fmla="*/ 2318 h 2362"/>
                <a:gd name="connsiteY4921" fmla="*/ 2318 h 2362"/>
                <a:gd name="connsiteX4922" fmla="*/ 2318 h 2362"/>
                <a:gd name="connsiteY4922" fmla="*/ 2318 h 2362"/>
                <a:gd name="connsiteX4923" fmla="*/ 2318 h 2362"/>
                <a:gd name="connsiteY4923" fmla="*/ 2318 h 2362"/>
                <a:gd name="connsiteX4924" fmla="*/ 2318 h 2362"/>
                <a:gd name="connsiteY4924" fmla="*/ 2318 h 2362"/>
                <a:gd name="connsiteX4925" fmla="*/ 2318 h 2362"/>
                <a:gd name="connsiteY4925" fmla="*/ 2318 h 2362"/>
                <a:gd name="connsiteX4926" fmla="*/ 2318 h 2362"/>
                <a:gd name="connsiteY4926" fmla="*/ 2318 h 2362"/>
                <a:gd name="connsiteX4927" fmla="*/ 2318 h 2362"/>
                <a:gd name="connsiteY4927" fmla="*/ 2318 h 2362"/>
                <a:gd name="connsiteX4928" fmla="*/ 2318 h 2362"/>
                <a:gd name="connsiteY4928" fmla="*/ 2318 h 2362"/>
                <a:gd name="connsiteX4929" fmla="*/ 2318 h 2362"/>
                <a:gd name="connsiteY4929" fmla="*/ 2318 h 2362"/>
                <a:gd name="connsiteX4930" fmla="*/ 2318 h 2362"/>
                <a:gd name="connsiteY4930" fmla="*/ 2318 h 2362"/>
                <a:gd name="connsiteX4931" fmla="*/ 2318 h 2362"/>
                <a:gd name="connsiteY4931" fmla="*/ 2318 h 2362"/>
                <a:gd name="connsiteX4932" fmla="*/ 2318 h 2362"/>
                <a:gd name="connsiteY4932" fmla="*/ 2318 h 2362"/>
                <a:gd name="connsiteX4933" fmla="*/ 2318 h 2362"/>
                <a:gd name="connsiteY4933" fmla="*/ 2318 h 2362"/>
                <a:gd name="connsiteX4934" fmla="*/ 2318 h 2362"/>
                <a:gd name="connsiteY4934" fmla="*/ 2318 h 2362"/>
                <a:gd name="connsiteX4935" fmla="*/ 2318 h 2362"/>
                <a:gd name="connsiteY4935" fmla="*/ 2318 h 2362"/>
                <a:gd name="connsiteX4936" fmla="*/ 2318 h 2362"/>
                <a:gd name="connsiteY4936" fmla="*/ 2318 h 2362"/>
                <a:gd name="connsiteX4937" fmla="*/ 2318 h 2362"/>
                <a:gd name="connsiteY4937" fmla="*/ 2318 h 2362"/>
                <a:gd name="connsiteX4938" fmla="*/ 2318 h 2362"/>
                <a:gd name="connsiteY4938" fmla="*/ 2318 h 2362"/>
                <a:gd name="connsiteX4939" fmla="*/ 2318 h 2362"/>
                <a:gd name="connsiteY4939" fmla="*/ 2318 h 2362"/>
                <a:gd name="connsiteX4940" fmla="*/ 2318 h 2362"/>
                <a:gd name="connsiteY4940" fmla="*/ 2318 h 2362"/>
                <a:gd name="connsiteX4941" fmla="*/ 2318 h 2362"/>
                <a:gd name="connsiteY4941" fmla="*/ 2318 h 2362"/>
                <a:gd name="connsiteX4942" fmla="*/ 2318 h 2362"/>
                <a:gd name="connsiteY4942" fmla="*/ 2318 h 2362"/>
                <a:gd name="connsiteX4943" fmla="*/ 2318 h 2362"/>
                <a:gd name="connsiteY4943" fmla="*/ 2318 h 2362"/>
                <a:gd name="connsiteX4944" fmla="*/ 2318 h 2362"/>
                <a:gd name="connsiteY4944" fmla="*/ 2318 h 2362"/>
                <a:gd name="connsiteX4945" fmla="*/ 2318 h 2362"/>
                <a:gd name="connsiteY4945" fmla="*/ 2318 h 2362"/>
                <a:gd name="connsiteX4946" fmla="*/ 2318 h 2362"/>
                <a:gd name="connsiteY4946" fmla="*/ 2318 h 2362"/>
                <a:gd name="connsiteX4947" fmla="*/ 2318 h 2362"/>
                <a:gd name="connsiteY4947" fmla="*/ 2318 h 2362"/>
                <a:gd name="connsiteX4948" fmla="*/ 2318 h 2362"/>
                <a:gd name="connsiteY4948" fmla="*/ 2318 h 2362"/>
                <a:gd name="connsiteX4949" fmla="*/ 2318 h 2362"/>
                <a:gd name="connsiteY4949" fmla="*/ 2318 h 2362"/>
                <a:gd name="connsiteX4950" fmla="*/ 2318 h 2362"/>
                <a:gd name="connsiteY4950" fmla="*/ 2318 h 2362"/>
                <a:gd name="connsiteX4951" fmla="*/ 2318 h 2362"/>
                <a:gd name="connsiteY4951" fmla="*/ 2318 h 2362"/>
                <a:gd name="connsiteX4952" fmla="*/ 2318 h 2362"/>
                <a:gd name="connsiteY4952" fmla="*/ 2318 h 2362"/>
                <a:gd name="connsiteX4953" fmla="*/ 2318 h 2362"/>
                <a:gd name="connsiteY4953" fmla="*/ 2318 h 2362"/>
                <a:gd name="connsiteX4954" fmla="*/ 2318 h 2362"/>
                <a:gd name="connsiteY4954" fmla="*/ 2318 h 2362"/>
                <a:gd name="connsiteX4955" fmla="*/ 2318 h 2362"/>
                <a:gd name="connsiteY4955" fmla="*/ 2318 h 2362"/>
                <a:gd name="connsiteX4956" fmla="*/ 2318 h 2362"/>
                <a:gd name="connsiteY4956" fmla="*/ 2318 h 2362"/>
                <a:gd name="connsiteX4957" fmla="*/ 2318 h 2362"/>
                <a:gd name="connsiteY4957" fmla="*/ 2318 h 2362"/>
                <a:gd name="connsiteX4958" fmla="*/ 2318 h 2362"/>
                <a:gd name="connsiteY4958" fmla="*/ 2318 h 2362"/>
                <a:gd name="connsiteX4959" fmla="*/ 2318 h 2362"/>
                <a:gd name="connsiteY4959" fmla="*/ 2318 h 2362"/>
                <a:gd name="connsiteX4960" fmla="*/ 2318 h 2362"/>
                <a:gd name="connsiteY4960" fmla="*/ 2318 h 2362"/>
                <a:gd name="connsiteX4961" fmla="*/ 2318 h 2362"/>
                <a:gd name="connsiteY4961" fmla="*/ 2318 h 2362"/>
                <a:gd name="connsiteX4962" fmla="*/ 2318 h 2362"/>
                <a:gd name="connsiteY4962" fmla="*/ 2318 h 2362"/>
                <a:gd name="connsiteX4963" fmla="*/ 2318 h 2362"/>
                <a:gd name="connsiteY4963" fmla="*/ 2318 h 2362"/>
                <a:gd name="connsiteX4964" fmla="*/ 2318 h 2362"/>
                <a:gd name="connsiteY4964" fmla="*/ 2318 h 2362"/>
                <a:gd name="connsiteX4965" fmla="*/ 2318 h 2362"/>
                <a:gd name="connsiteY4965" fmla="*/ 2318 h 2362"/>
                <a:gd name="connsiteX4966" fmla="*/ 2318 h 2362"/>
                <a:gd name="connsiteY4966" fmla="*/ 2318 h 2362"/>
                <a:gd name="connsiteX4967" fmla="*/ 2318 h 2362"/>
                <a:gd name="connsiteY4967" fmla="*/ 2318 h 2362"/>
                <a:gd name="connsiteX4968" fmla="*/ 2318 h 2362"/>
                <a:gd name="connsiteY4968" fmla="*/ 2318 h 2362"/>
                <a:gd name="connsiteX4969" fmla="*/ 2318 h 2362"/>
                <a:gd name="connsiteY4969" fmla="*/ 2318 h 2362"/>
                <a:gd name="connsiteX4970" fmla="*/ 2318 h 2362"/>
                <a:gd name="connsiteY4970" fmla="*/ 2318 h 2362"/>
                <a:gd name="connsiteX4971" fmla="*/ 2318 h 2362"/>
                <a:gd name="connsiteY4971" fmla="*/ 2318 h 2362"/>
                <a:gd name="connsiteX4972" fmla="*/ 2318 h 2362"/>
                <a:gd name="connsiteY4972" fmla="*/ 2318 h 2362"/>
                <a:gd name="connsiteX4973" fmla="*/ 2318 h 2362"/>
                <a:gd name="connsiteY4973" fmla="*/ 2318 h 2362"/>
                <a:gd name="connsiteX4974" fmla="*/ 2318 h 2362"/>
                <a:gd name="connsiteY4974" fmla="*/ 2318 h 2362"/>
                <a:gd name="connsiteX4975" fmla="*/ 2318 h 2362"/>
                <a:gd name="connsiteY4975" fmla="*/ 2318 h 2362"/>
                <a:gd name="connsiteX4976" fmla="*/ 2318 h 2362"/>
                <a:gd name="connsiteY4976" fmla="*/ 2318 h 2362"/>
                <a:gd name="connsiteX4977" fmla="*/ 2318 h 2362"/>
                <a:gd name="connsiteY4977" fmla="*/ 2318 h 2362"/>
                <a:gd name="connsiteX4978" fmla="*/ 2318 h 2362"/>
                <a:gd name="connsiteY4978" fmla="*/ 2318 h 2362"/>
                <a:gd name="connsiteX4979" fmla="*/ 2318 h 2362"/>
                <a:gd name="connsiteY4979" fmla="*/ 2318 h 2362"/>
                <a:gd name="connsiteX4980" fmla="*/ 2318 h 2362"/>
                <a:gd name="connsiteY4980" fmla="*/ 2318 h 2362"/>
                <a:gd name="connsiteX4981" fmla="*/ 2318 h 2362"/>
                <a:gd name="connsiteY4981" fmla="*/ 2318 h 2362"/>
                <a:gd name="connsiteX4982" fmla="*/ 2318 h 2362"/>
                <a:gd name="connsiteY4982" fmla="*/ 2318 h 2362"/>
                <a:gd name="connsiteX4983" fmla="*/ 2318 h 2362"/>
                <a:gd name="connsiteY4983" fmla="*/ 2318 h 2362"/>
                <a:gd name="connsiteX4984" fmla="*/ 2318 h 2362"/>
                <a:gd name="connsiteY4984" fmla="*/ 2318 h 2362"/>
                <a:gd name="connsiteX4985" fmla="*/ 2318 h 2362"/>
                <a:gd name="connsiteY4985" fmla="*/ 2318 h 2362"/>
                <a:gd name="connsiteX4986" fmla="*/ 2318 h 2362"/>
                <a:gd name="connsiteY4986" fmla="*/ 2318 h 2362"/>
                <a:gd name="connsiteX4987" fmla="*/ 2318 h 2362"/>
                <a:gd name="connsiteY4987" fmla="*/ 2318 h 2362"/>
                <a:gd name="connsiteX4988" fmla="*/ 2318 h 2362"/>
                <a:gd name="connsiteY4988" fmla="*/ 2318 h 2362"/>
                <a:gd name="connsiteX4989" fmla="*/ 2318 h 2362"/>
                <a:gd name="connsiteY4989" fmla="*/ 2318 h 2362"/>
                <a:gd name="connsiteX4990" fmla="*/ 2318 h 2362"/>
                <a:gd name="connsiteY4990" fmla="*/ 2318 h 2362"/>
                <a:gd name="connsiteX4991" fmla="*/ 2318 h 2362"/>
                <a:gd name="connsiteY4991" fmla="*/ 2318 h 2362"/>
                <a:gd name="connsiteX4992" fmla="*/ 2318 h 2362"/>
                <a:gd name="connsiteY4992" fmla="*/ 2318 h 2362"/>
                <a:gd name="connsiteX4993" fmla="*/ 2318 h 2362"/>
                <a:gd name="connsiteY4993" fmla="*/ 2318 h 2362"/>
                <a:gd name="connsiteX4994" fmla="*/ 2318 h 2362"/>
                <a:gd name="connsiteY4994" fmla="*/ 2318 h 2362"/>
                <a:gd name="connsiteX4995" fmla="*/ 2318 h 2362"/>
                <a:gd name="connsiteY4995" fmla="*/ 2318 h 2362"/>
                <a:gd name="connsiteX4996" fmla="*/ 2318 h 2362"/>
                <a:gd name="connsiteY4996" fmla="*/ 2318 h 2362"/>
                <a:gd name="connsiteX4997" fmla="*/ 2318 h 2362"/>
                <a:gd name="connsiteY4997" fmla="*/ 2318 h 2362"/>
                <a:gd name="connsiteX4998" fmla="*/ 2318 h 2362"/>
                <a:gd name="connsiteY4998" fmla="*/ 2318 h 2362"/>
                <a:gd name="connsiteX4999" fmla="*/ 2318 h 2362"/>
                <a:gd name="connsiteY4999" fmla="*/ 2318 h 2362"/>
                <a:gd name="connsiteX5000" fmla="*/ 2318 h 2362"/>
                <a:gd name="connsiteY5000" fmla="*/ 2318 h 2362"/>
                <a:gd name="connsiteX5001" fmla="*/ 2318 h 2362"/>
                <a:gd name="connsiteY5001" fmla="*/ 2318 h 2362"/>
                <a:gd name="connsiteX5002" fmla="*/ 2318 h 2362"/>
                <a:gd name="connsiteY5002" fmla="*/ 2318 h 2362"/>
                <a:gd name="connsiteX5003" fmla="*/ 2318 h 2362"/>
                <a:gd name="connsiteY5003" fmla="*/ 2318 h 2362"/>
                <a:gd name="connsiteX5004" fmla="*/ 2318 h 2362"/>
                <a:gd name="connsiteY5004" fmla="*/ 2318 h 2362"/>
                <a:gd name="connsiteX5005" fmla="*/ 2318 h 2362"/>
                <a:gd name="connsiteY5005" fmla="*/ 2318 h 2362"/>
                <a:gd name="connsiteX5006" fmla="*/ 2318 h 2362"/>
                <a:gd name="connsiteY5006" fmla="*/ 2318 h 2362"/>
                <a:gd name="connsiteX5007" fmla="*/ 2318 h 2362"/>
                <a:gd name="connsiteY5007" fmla="*/ 2318 h 2362"/>
                <a:gd name="connsiteX5008" fmla="*/ 2318 h 2362"/>
                <a:gd name="connsiteY5008" fmla="*/ 2318 h 2362"/>
                <a:gd name="connsiteX5009" fmla="*/ 2318 h 2362"/>
                <a:gd name="connsiteY5009" fmla="*/ 2318 h 2362"/>
                <a:gd name="connsiteX5010" fmla="*/ 2318 h 2362"/>
                <a:gd name="connsiteY5010" fmla="*/ 2318 h 2362"/>
                <a:gd name="connsiteX5011" fmla="*/ 2318 h 2362"/>
                <a:gd name="connsiteY5011" fmla="*/ 2318 h 2362"/>
                <a:gd name="connsiteX5012" fmla="*/ 2318 h 2362"/>
                <a:gd name="connsiteY5012" fmla="*/ 2318 h 2362"/>
                <a:gd name="connsiteX5013" fmla="*/ 2318 h 2362"/>
                <a:gd name="connsiteY5013" fmla="*/ 2318 h 2362"/>
                <a:gd name="connsiteX5014" fmla="*/ 2318 h 2362"/>
                <a:gd name="connsiteY5014" fmla="*/ 2318 h 2362"/>
                <a:gd name="connsiteX5015" fmla="*/ 2318 h 2362"/>
                <a:gd name="connsiteY5015" fmla="*/ 2318 h 2362"/>
                <a:gd name="connsiteX5016" fmla="*/ 2318 h 2362"/>
                <a:gd name="connsiteY5016" fmla="*/ 2318 h 2362"/>
                <a:gd name="connsiteX5017" fmla="*/ 2318 h 2362"/>
                <a:gd name="connsiteY5017" fmla="*/ 2318 h 2362"/>
                <a:gd name="connsiteX5018" fmla="*/ 2318 h 2362"/>
                <a:gd name="connsiteY5018" fmla="*/ 2318 h 2362"/>
                <a:gd name="connsiteX5019" fmla="*/ 2318 h 2362"/>
                <a:gd name="connsiteY5019" fmla="*/ 2318 h 2362"/>
                <a:gd name="connsiteX5020" fmla="*/ 2318 h 2362"/>
                <a:gd name="connsiteY5020" fmla="*/ 2318 h 2362"/>
                <a:gd name="connsiteX5021" fmla="*/ 2318 h 2362"/>
                <a:gd name="connsiteY5021" fmla="*/ 2318 h 2362"/>
                <a:gd name="connsiteX5022" fmla="*/ 2318 h 2362"/>
                <a:gd name="connsiteY5022" fmla="*/ 2318 h 2362"/>
                <a:gd name="connsiteX5023" fmla="*/ 2318 h 2362"/>
                <a:gd name="connsiteY5023" fmla="*/ 2318 h 2362"/>
                <a:gd name="connsiteX5024" fmla="*/ 2318 h 2362"/>
                <a:gd name="connsiteY5024" fmla="*/ 2318 h 2362"/>
                <a:gd name="connsiteX5025" fmla="*/ 2318 h 2362"/>
                <a:gd name="connsiteY5025" fmla="*/ 2318 h 2362"/>
                <a:gd name="connsiteX5026" fmla="*/ 2318 h 2362"/>
                <a:gd name="connsiteY5026" fmla="*/ 2318 h 2362"/>
                <a:gd name="connsiteX5027" fmla="*/ 2318 h 2362"/>
                <a:gd name="connsiteY5027" fmla="*/ 2318 h 2362"/>
                <a:gd name="connsiteX5028" fmla="*/ 2318 h 2362"/>
                <a:gd name="connsiteY5028" fmla="*/ 2318 h 2362"/>
                <a:gd name="connsiteX5029" fmla="*/ 2318 h 2362"/>
                <a:gd name="connsiteY5029" fmla="*/ 2318 h 2362"/>
                <a:gd name="connsiteX5030" fmla="*/ 2318 h 2362"/>
                <a:gd name="connsiteY5030" fmla="*/ 2318 h 2362"/>
                <a:gd name="connsiteX5031" fmla="*/ 2318 h 2362"/>
                <a:gd name="connsiteY5031" fmla="*/ 2318 h 2362"/>
                <a:gd name="connsiteX5032" fmla="*/ 2318 h 2362"/>
                <a:gd name="connsiteY5032" fmla="*/ 2318 h 2362"/>
                <a:gd name="connsiteX5033" fmla="*/ 2318 h 2362"/>
                <a:gd name="connsiteY5033" fmla="*/ 2318 h 2362"/>
                <a:gd name="connsiteX5034" fmla="*/ 2318 h 2362"/>
                <a:gd name="connsiteY5034" fmla="*/ 2318 h 2362"/>
                <a:gd name="connsiteX5035" fmla="*/ 2318 h 2362"/>
                <a:gd name="connsiteY5035" fmla="*/ 2318 h 2362"/>
                <a:gd name="connsiteX5036" fmla="*/ 2318 h 2362"/>
                <a:gd name="connsiteY5036" fmla="*/ 2318 h 2362"/>
                <a:gd name="connsiteX5037" fmla="*/ 2318 h 2362"/>
                <a:gd name="connsiteY5037" fmla="*/ 2318 h 2362"/>
                <a:gd name="connsiteX5038" fmla="*/ 2318 h 2362"/>
                <a:gd name="connsiteY5038" fmla="*/ 2318 h 2362"/>
                <a:gd name="connsiteX5039" fmla="*/ 2318 h 2362"/>
                <a:gd name="connsiteY5039" fmla="*/ 2318 h 2362"/>
                <a:gd name="connsiteX5040" fmla="*/ 2318 h 2362"/>
                <a:gd name="connsiteY5040" fmla="*/ 2318 h 2362"/>
                <a:gd name="connsiteX5041" fmla="*/ 2318 h 2362"/>
                <a:gd name="connsiteY5041" fmla="*/ 2318 h 2362"/>
                <a:gd name="connsiteX5042" fmla="*/ 2318 h 2362"/>
                <a:gd name="connsiteY5042" fmla="*/ 2318 h 2362"/>
                <a:gd name="connsiteX5043" fmla="*/ 2318 h 2362"/>
                <a:gd name="connsiteY5043" fmla="*/ 2318 h 2362"/>
                <a:gd name="connsiteX5044" fmla="*/ 2318 h 2362"/>
                <a:gd name="connsiteY5044" fmla="*/ 2318 h 2362"/>
                <a:gd name="connsiteX5045" fmla="*/ 2318 h 2362"/>
                <a:gd name="connsiteY5045" fmla="*/ 2318 h 2362"/>
                <a:gd name="connsiteX5046" fmla="*/ 2318 h 2362"/>
                <a:gd name="connsiteY5046" fmla="*/ 2318 h 2362"/>
                <a:gd name="connsiteX5047" fmla="*/ 2318 h 2362"/>
                <a:gd name="connsiteY5047" fmla="*/ 2318 h 2362"/>
                <a:gd name="connsiteX5048" fmla="*/ 2318 h 2362"/>
                <a:gd name="connsiteY5048" fmla="*/ 2318 h 2362"/>
                <a:gd name="connsiteX5049" fmla="*/ 2318 h 2362"/>
                <a:gd name="connsiteY5049" fmla="*/ 2318 h 2362"/>
                <a:gd name="connsiteX5050" fmla="*/ 2318 h 2362"/>
                <a:gd name="connsiteY5050" fmla="*/ 2318 h 2362"/>
                <a:gd name="connsiteX5051" fmla="*/ 2318 h 2362"/>
                <a:gd name="connsiteY5051" fmla="*/ 2318 h 2362"/>
                <a:gd name="connsiteX5052" fmla="*/ 2318 h 2362"/>
                <a:gd name="connsiteY5052" fmla="*/ 2318 h 2362"/>
                <a:gd name="connsiteX5053" fmla="*/ 2318 h 2362"/>
                <a:gd name="connsiteY5053" fmla="*/ 2318 h 2362"/>
                <a:gd name="connsiteX5054" fmla="*/ 2318 h 2362"/>
                <a:gd name="connsiteY5054" fmla="*/ 2318 h 2362"/>
                <a:gd name="connsiteX5055" fmla="*/ 2318 h 2362"/>
                <a:gd name="connsiteY5055" fmla="*/ 2318 h 2362"/>
                <a:gd name="connsiteX5056" fmla="*/ 2318 h 2362"/>
                <a:gd name="connsiteY5056" fmla="*/ 2318 h 2362"/>
                <a:gd name="connsiteX5057" fmla="*/ 2318 h 2362"/>
                <a:gd name="connsiteY5057" fmla="*/ 2318 h 2362"/>
                <a:gd name="connsiteX5058" fmla="*/ 2318 h 2362"/>
                <a:gd name="connsiteY5058" fmla="*/ 2318 h 2362"/>
                <a:gd name="connsiteX5059" fmla="*/ 2318 h 2362"/>
                <a:gd name="connsiteY5059" fmla="*/ 2318 h 2362"/>
                <a:gd name="connsiteX5060" fmla="*/ 2318 h 2362"/>
                <a:gd name="connsiteY5060" fmla="*/ 2318 h 2362"/>
                <a:gd name="connsiteX5061" fmla="*/ 2318 h 2362"/>
                <a:gd name="connsiteY5061" fmla="*/ 2318 h 2362"/>
                <a:gd name="connsiteX5062" fmla="*/ 2318 h 2362"/>
                <a:gd name="connsiteY5062" fmla="*/ 2318 h 2362"/>
                <a:gd name="connsiteX5063" fmla="*/ 2318 h 2362"/>
                <a:gd name="connsiteY5063" fmla="*/ 2318 h 2362"/>
                <a:gd name="connsiteX5064" fmla="*/ 2318 h 2362"/>
                <a:gd name="connsiteY5064" fmla="*/ 2318 h 2362"/>
                <a:gd name="connsiteX5065" fmla="*/ 2318 h 2362"/>
                <a:gd name="connsiteY5065" fmla="*/ 2318 h 2362"/>
                <a:gd name="connsiteX5066" fmla="*/ 2318 h 2362"/>
                <a:gd name="connsiteY5066" fmla="*/ 2318 h 2362"/>
                <a:gd name="connsiteX5067" fmla="*/ 2318 h 2362"/>
                <a:gd name="connsiteY5067" fmla="*/ 2318 h 2362"/>
                <a:gd name="connsiteX5068" fmla="*/ 2318 h 2362"/>
                <a:gd name="connsiteY5068" fmla="*/ 2318 h 2362"/>
                <a:gd name="connsiteX5069" fmla="*/ 2318 h 2362"/>
                <a:gd name="connsiteY5069" fmla="*/ 2318 h 2362"/>
                <a:gd name="connsiteX5070" fmla="*/ 2318 h 2362"/>
                <a:gd name="connsiteY5070" fmla="*/ 2318 h 2362"/>
                <a:gd name="connsiteX5071" fmla="*/ 2318 h 2362"/>
                <a:gd name="connsiteY5071" fmla="*/ 2318 h 2362"/>
                <a:gd name="connsiteX5072" fmla="*/ 2318 h 2362"/>
                <a:gd name="connsiteY5072" fmla="*/ 2318 h 2362"/>
                <a:gd name="connsiteX5073" fmla="*/ 2318 h 2362"/>
                <a:gd name="connsiteY5073" fmla="*/ 2318 h 2362"/>
                <a:gd name="connsiteX5074" fmla="*/ 2318 h 2362"/>
                <a:gd name="connsiteY5074" fmla="*/ 2318 h 2362"/>
                <a:gd name="connsiteX5075" fmla="*/ 2318 h 2362"/>
                <a:gd name="connsiteY5075" fmla="*/ 2318 h 2362"/>
                <a:gd name="connsiteX5076" fmla="*/ 2318 h 2362"/>
                <a:gd name="connsiteY5076" fmla="*/ 2318 h 2362"/>
                <a:gd name="connsiteX5077" fmla="*/ 2318 h 2362"/>
                <a:gd name="connsiteY5077" fmla="*/ 2318 h 2362"/>
                <a:gd name="connsiteX5078" fmla="*/ 2318 h 2362"/>
                <a:gd name="connsiteY5078" fmla="*/ 2318 h 2362"/>
                <a:gd name="connsiteX5079" fmla="*/ 2318 h 2362"/>
                <a:gd name="connsiteY5079" fmla="*/ 2318 h 2362"/>
                <a:gd name="connsiteX5080" fmla="*/ 2318 h 2362"/>
                <a:gd name="connsiteY5080" fmla="*/ 2318 h 2362"/>
                <a:gd name="connsiteX5081" fmla="*/ 2318 h 2362"/>
                <a:gd name="connsiteY5081" fmla="*/ 2318 h 2362"/>
                <a:gd name="connsiteX5082" fmla="*/ 2318 h 2362"/>
                <a:gd name="connsiteY5082" fmla="*/ 2318 h 2362"/>
                <a:gd name="connsiteX5083" fmla="*/ 2318 h 2362"/>
                <a:gd name="connsiteY5083" fmla="*/ 2318 h 2362"/>
                <a:gd name="connsiteX5084" fmla="*/ 2318 h 2362"/>
                <a:gd name="connsiteY5084" fmla="*/ 2318 h 2362"/>
                <a:gd name="connsiteX5085" fmla="*/ 2318 h 2362"/>
                <a:gd name="connsiteY5085" fmla="*/ 2318 h 2362"/>
                <a:gd name="connsiteX5086" fmla="*/ 2318 h 2362"/>
                <a:gd name="connsiteY5086" fmla="*/ 2318 h 2362"/>
                <a:gd name="connsiteX5087" fmla="*/ 2318 h 2362"/>
                <a:gd name="connsiteY5087" fmla="*/ 2318 h 2362"/>
                <a:gd name="connsiteX5088" fmla="*/ 2318 h 2362"/>
                <a:gd name="connsiteY5088" fmla="*/ 2318 h 2362"/>
                <a:gd name="connsiteX5089" fmla="*/ 2318 h 2362"/>
                <a:gd name="connsiteY5089" fmla="*/ 2318 h 2362"/>
                <a:gd name="connsiteX5090" fmla="*/ 2318 h 2362"/>
                <a:gd name="connsiteY5090" fmla="*/ 2318 h 2362"/>
                <a:gd name="connsiteX5091" fmla="*/ 2318 h 2362"/>
                <a:gd name="connsiteY5091" fmla="*/ 2318 h 2362"/>
                <a:gd name="connsiteX5092" fmla="*/ 2318 h 2362"/>
                <a:gd name="connsiteY5092" fmla="*/ 2318 h 2362"/>
                <a:gd name="connsiteX5093" fmla="*/ 2318 h 2362"/>
                <a:gd name="connsiteY5093" fmla="*/ 2318 h 2362"/>
                <a:gd name="connsiteX5094" fmla="*/ 2318 h 2362"/>
                <a:gd name="connsiteY5094" fmla="*/ 2318 h 2362"/>
                <a:gd name="connsiteX5095" fmla="*/ 2318 h 2362"/>
                <a:gd name="connsiteY5095" fmla="*/ 2318 h 2362"/>
                <a:gd name="connsiteX5096" fmla="*/ 2318 h 2362"/>
                <a:gd name="connsiteY5096" fmla="*/ 2318 h 2362"/>
                <a:gd name="connsiteX5097" fmla="*/ 2318 h 2362"/>
                <a:gd name="connsiteY5097" fmla="*/ 2318 h 2362"/>
                <a:gd name="connsiteX5098" fmla="*/ 2318 h 2362"/>
                <a:gd name="connsiteY5098" fmla="*/ 2318 h 2362"/>
                <a:gd name="connsiteX5099" fmla="*/ 2318 h 2362"/>
                <a:gd name="connsiteY5099" fmla="*/ 2318 h 2362"/>
                <a:gd name="connsiteX5100" fmla="*/ 2318 h 2362"/>
                <a:gd name="connsiteY5100" fmla="*/ 2318 h 2362"/>
                <a:gd name="connsiteX5101" fmla="*/ 2318 h 2362"/>
                <a:gd name="connsiteY5101" fmla="*/ 2318 h 2362"/>
                <a:gd name="connsiteX5102" fmla="*/ 2318 h 2362"/>
                <a:gd name="connsiteY5102" fmla="*/ 2318 h 2362"/>
                <a:gd name="connsiteX5103" fmla="*/ 2318 h 2362"/>
                <a:gd name="connsiteY5103" fmla="*/ 2318 h 2362"/>
                <a:gd name="connsiteX5104" fmla="*/ 2318 h 2362"/>
                <a:gd name="connsiteY5104" fmla="*/ 2318 h 2362"/>
                <a:gd name="connsiteX5105" fmla="*/ 2318 h 2362"/>
                <a:gd name="connsiteY5105" fmla="*/ 2318 h 2362"/>
                <a:gd name="connsiteX5106" fmla="*/ 2318 h 2362"/>
                <a:gd name="connsiteY5106" fmla="*/ 2318 h 2362"/>
                <a:gd name="connsiteX5107" fmla="*/ 2318 h 2362"/>
                <a:gd name="connsiteY5107" fmla="*/ 2318 h 2362"/>
                <a:gd name="connsiteX5108" fmla="*/ 2318 h 2362"/>
                <a:gd name="connsiteY5108" fmla="*/ 2318 h 2362"/>
                <a:gd name="connsiteX5109" fmla="*/ 2318 h 2362"/>
                <a:gd name="connsiteY5109" fmla="*/ 2318 h 2362"/>
                <a:gd name="connsiteX5110" fmla="*/ 2318 h 2362"/>
                <a:gd name="connsiteY5110" fmla="*/ 2318 h 2362"/>
                <a:gd name="connsiteX5111" fmla="*/ 2318 h 2362"/>
                <a:gd name="connsiteY5111" fmla="*/ 2318 h 2362"/>
                <a:gd name="connsiteX5112" fmla="*/ 2318 h 2362"/>
                <a:gd name="connsiteY5112" fmla="*/ 2318 h 2362"/>
                <a:gd name="connsiteX5113" fmla="*/ 2318 h 2362"/>
                <a:gd name="connsiteY5113" fmla="*/ 2318 h 2362"/>
                <a:gd name="connsiteX5114" fmla="*/ 2318 h 2362"/>
                <a:gd name="connsiteY5114" fmla="*/ 2318 h 2362"/>
                <a:gd name="connsiteX5115" fmla="*/ 2318 h 2362"/>
                <a:gd name="connsiteY5115" fmla="*/ 2318 h 2362"/>
                <a:gd name="connsiteX5116" fmla="*/ 2318 h 2362"/>
                <a:gd name="connsiteY5116" fmla="*/ 2318 h 2362"/>
                <a:gd name="connsiteX5117" fmla="*/ 2318 h 2362"/>
                <a:gd name="connsiteY5117" fmla="*/ 2318 h 2362"/>
                <a:gd name="connsiteX5118" fmla="*/ 2318 h 2362"/>
                <a:gd name="connsiteY5118" fmla="*/ 2318 h 2362"/>
                <a:gd name="connsiteX5119" fmla="*/ 2318 h 2362"/>
                <a:gd name="connsiteY5119" fmla="*/ 2318 h 2362"/>
                <a:gd name="connsiteX5120" fmla="*/ 2318 h 2362"/>
                <a:gd name="connsiteY5120" fmla="*/ 2318 h 2362"/>
                <a:gd name="connsiteX5121" fmla="*/ 2318 h 2362"/>
                <a:gd name="connsiteY5121" fmla="*/ 2318 h 2362"/>
                <a:gd name="connsiteX5122" fmla="*/ 2318 h 2362"/>
                <a:gd name="connsiteY5122" fmla="*/ 2318 h 2362"/>
                <a:gd name="connsiteX5123" fmla="*/ 2318 h 2362"/>
                <a:gd name="connsiteY5123" fmla="*/ 2318 h 2362"/>
                <a:gd name="connsiteX5124" fmla="*/ 2318 h 2362"/>
                <a:gd name="connsiteY5124" fmla="*/ 2318 h 2362"/>
                <a:gd name="connsiteX5125" fmla="*/ 2318 h 2362"/>
                <a:gd name="connsiteY5125" fmla="*/ 2318 h 2362"/>
                <a:gd name="connsiteX5126" fmla="*/ 2318 h 2362"/>
                <a:gd name="connsiteY5126" fmla="*/ 2318 h 2362"/>
                <a:gd name="connsiteX5127" fmla="*/ 2318 h 2362"/>
                <a:gd name="connsiteY5127" fmla="*/ 2318 h 2362"/>
                <a:gd name="connsiteX5128" fmla="*/ 2318 h 2362"/>
                <a:gd name="connsiteY5128" fmla="*/ 2318 h 2362"/>
                <a:gd name="connsiteX5129" fmla="*/ 2318 h 2362"/>
                <a:gd name="connsiteY5129" fmla="*/ 2318 h 2362"/>
                <a:gd name="connsiteX5130" fmla="*/ 2318 h 2362"/>
                <a:gd name="connsiteY5130" fmla="*/ 2318 h 2362"/>
                <a:gd name="connsiteX5131" fmla="*/ 2318 h 2362"/>
                <a:gd name="connsiteY5131" fmla="*/ 2318 h 2362"/>
                <a:gd name="connsiteX5132" fmla="*/ 2318 h 2362"/>
                <a:gd name="connsiteY5132" fmla="*/ 2318 h 2362"/>
                <a:gd name="connsiteX5133" fmla="*/ 2318 h 2362"/>
                <a:gd name="connsiteY5133" fmla="*/ 2318 h 2362"/>
                <a:gd name="connsiteX5134" fmla="*/ 2318 h 2362"/>
                <a:gd name="connsiteY5134" fmla="*/ 2318 h 2362"/>
                <a:gd name="connsiteX5135" fmla="*/ 2318 h 2362"/>
                <a:gd name="connsiteY5135" fmla="*/ 2318 h 2362"/>
                <a:gd name="connsiteX5136" fmla="*/ 2318 h 2362"/>
                <a:gd name="connsiteY5136" fmla="*/ 2318 h 2362"/>
                <a:gd name="connsiteX5137" fmla="*/ 2318 h 2362"/>
                <a:gd name="connsiteY5137" fmla="*/ 2318 h 2362"/>
                <a:gd name="connsiteX5138" fmla="*/ 2318 h 2362"/>
                <a:gd name="connsiteY5138" fmla="*/ 2318 h 2362"/>
                <a:gd name="connsiteX5139" fmla="*/ 2318 h 2362"/>
                <a:gd name="connsiteY5139" fmla="*/ 2318 h 2362"/>
                <a:gd name="connsiteX5140" fmla="*/ 2318 h 2362"/>
                <a:gd name="connsiteY5140" fmla="*/ 2318 h 2362"/>
                <a:gd name="connsiteX5141" fmla="*/ 2318 h 2362"/>
                <a:gd name="connsiteY5141" fmla="*/ 2318 h 2362"/>
                <a:gd name="connsiteX5142" fmla="*/ 2318 h 2362"/>
                <a:gd name="connsiteY5142" fmla="*/ 2318 h 2362"/>
                <a:gd name="connsiteX5143" fmla="*/ 2318 h 2362"/>
                <a:gd name="connsiteY5143" fmla="*/ 2318 h 2362"/>
                <a:gd name="connsiteX5144" fmla="*/ 2318 h 2362"/>
                <a:gd name="connsiteY5144" fmla="*/ 2318 h 2362"/>
                <a:gd name="connsiteX5145" fmla="*/ 2318 h 2362"/>
                <a:gd name="connsiteY5145" fmla="*/ 2318 h 2362"/>
                <a:gd name="connsiteX5146" fmla="*/ 2318 h 2362"/>
                <a:gd name="connsiteY5146" fmla="*/ 2318 h 2362"/>
                <a:gd name="connsiteX5147" fmla="*/ 2318 h 2362"/>
                <a:gd name="connsiteY5147" fmla="*/ 2318 h 2362"/>
                <a:gd name="connsiteX5148" fmla="*/ 2318 h 2362"/>
                <a:gd name="connsiteY5148" fmla="*/ 2318 h 2362"/>
                <a:gd name="connsiteX5149" fmla="*/ 2318 h 2362"/>
                <a:gd name="connsiteY5149" fmla="*/ 2318 h 2362"/>
                <a:gd name="connsiteX5150" fmla="*/ 2318 h 2362"/>
                <a:gd name="connsiteY5150" fmla="*/ 2318 h 2362"/>
                <a:gd name="connsiteX5151" fmla="*/ 2318 h 2362"/>
                <a:gd name="connsiteY5151" fmla="*/ 2318 h 2362"/>
                <a:gd name="connsiteX5152" fmla="*/ 2318 h 2362"/>
                <a:gd name="connsiteY5152" fmla="*/ 2318 h 2362"/>
                <a:gd name="connsiteX5153" fmla="*/ 2318 h 2362"/>
                <a:gd name="connsiteY5153" fmla="*/ 2318 h 2362"/>
                <a:gd name="connsiteX5154" fmla="*/ 2318 h 2362"/>
                <a:gd name="connsiteY5154" fmla="*/ 2318 h 2362"/>
                <a:gd name="connsiteX5155" fmla="*/ 2318 h 2362"/>
                <a:gd name="connsiteY5155" fmla="*/ 2318 h 2362"/>
                <a:gd name="connsiteX5156" fmla="*/ 2318 h 2362"/>
                <a:gd name="connsiteY5156" fmla="*/ 2318 h 2362"/>
                <a:gd name="connsiteX5157" fmla="*/ 2318 h 2362"/>
                <a:gd name="connsiteY5157" fmla="*/ 2318 h 2362"/>
                <a:gd name="connsiteX5158" fmla="*/ 2318 h 2362"/>
                <a:gd name="connsiteY5158" fmla="*/ 2318 h 2362"/>
                <a:gd name="connsiteX5159" fmla="*/ 2318 h 2362"/>
                <a:gd name="connsiteY5159" fmla="*/ 2318 h 2362"/>
                <a:gd name="connsiteX5160" fmla="*/ 2318 h 2362"/>
                <a:gd name="connsiteY5160" fmla="*/ 2318 h 2362"/>
                <a:gd name="connsiteX5161" fmla="*/ 2318 h 2362"/>
                <a:gd name="connsiteY5161" fmla="*/ 2318 h 2362"/>
                <a:gd name="connsiteX5162" fmla="*/ 2318 h 2362"/>
                <a:gd name="connsiteY5162" fmla="*/ 2318 h 2362"/>
                <a:gd name="connsiteX5163" fmla="*/ 2318 h 2362"/>
                <a:gd name="connsiteY5163" fmla="*/ 2318 h 2362"/>
                <a:gd name="connsiteX5164" fmla="*/ 2318 h 2362"/>
                <a:gd name="connsiteY5164" fmla="*/ 2318 h 2362"/>
                <a:gd name="connsiteX5165" fmla="*/ 2318 h 2362"/>
                <a:gd name="connsiteY5165" fmla="*/ 2318 h 2362"/>
                <a:gd name="connsiteX5166" fmla="*/ 2318 h 2362"/>
                <a:gd name="connsiteY5166" fmla="*/ 2318 h 2362"/>
                <a:gd name="connsiteX5167" fmla="*/ 2318 h 2362"/>
                <a:gd name="connsiteY5167" fmla="*/ 2318 h 2362"/>
                <a:gd name="connsiteX5168" fmla="*/ 2318 h 2362"/>
                <a:gd name="connsiteY5168" fmla="*/ 2318 h 2362"/>
                <a:gd name="connsiteX5169" fmla="*/ 2318 h 2362"/>
                <a:gd name="connsiteY5169" fmla="*/ 2318 h 2362"/>
                <a:gd name="connsiteX5170" fmla="*/ 2318 h 2362"/>
                <a:gd name="connsiteY5170" fmla="*/ 2318 h 2362"/>
                <a:gd name="connsiteX5171" fmla="*/ 2318 h 2362"/>
                <a:gd name="connsiteY5171" fmla="*/ 2318 h 2362"/>
                <a:gd name="connsiteX5172" fmla="*/ 2318 h 2362"/>
                <a:gd name="connsiteY5172" fmla="*/ 2318 h 2362"/>
                <a:gd name="connsiteX5173" fmla="*/ 2318 h 2362"/>
                <a:gd name="connsiteY5173" fmla="*/ 2318 h 2362"/>
                <a:gd name="connsiteX5174" fmla="*/ 2318 h 2362"/>
                <a:gd name="connsiteY5174" fmla="*/ 2318 h 2362"/>
                <a:gd name="connsiteX5175" fmla="*/ 2318 h 2362"/>
                <a:gd name="connsiteY5175" fmla="*/ 2318 h 2362"/>
                <a:gd name="connsiteX5176" fmla="*/ 2318 h 2362"/>
                <a:gd name="connsiteY5176" fmla="*/ 2318 h 2362"/>
                <a:gd name="connsiteX5177" fmla="*/ 2318 h 2362"/>
                <a:gd name="connsiteY5177" fmla="*/ 2318 h 2362"/>
                <a:gd name="connsiteX5178" fmla="*/ 2318 h 2362"/>
                <a:gd name="connsiteY5178" fmla="*/ 2318 h 2362"/>
                <a:gd name="connsiteX5179" fmla="*/ 2318 h 2362"/>
                <a:gd name="connsiteY5179" fmla="*/ 2318 h 2362"/>
                <a:gd name="connsiteX5180" fmla="*/ 2318 h 2362"/>
                <a:gd name="connsiteY5180" fmla="*/ 2318 h 2362"/>
                <a:gd name="connsiteX5181" fmla="*/ 2318 h 2362"/>
                <a:gd name="connsiteY5181" fmla="*/ 2318 h 2362"/>
                <a:gd name="connsiteX5182" fmla="*/ 2318 h 2362"/>
                <a:gd name="connsiteY5182" fmla="*/ 2318 h 2362"/>
                <a:gd name="connsiteX5183" fmla="*/ 2318 h 2362"/>
                <a:gd name="connsiteY5183" fmla="*/ 2318 h 2362"/>
                <a:gd name="connsiteX5184" fmla="*/ 2318 h 2362"/>
                <a:gd name="connsiteY5184" fmla="*/ 2318 h 2362"/>
                <a:gd name="connsiteX5185" fmla="*/ 2318 h 2362"/>
                <a:gd name="connsiteY5185" fmla="*/ 2318 h 2362"/>
                <a:gd name="connsiteX5186" fmla="*/ 2318 h 2362"/>
                <a:gd name="connsiteY5186" fmla="*/ 2318 h 2362"/>
                <a:gd name="connsiteX5187" fmla="*/ 2318 h 2362"/>
                <a:gd name="connsiteY5187" fmla="*/ 2318 h 2362"/>
                <a:gd name="connsiteX5188" fmla="*/ 2318 h 2362"/>
                <a:gd name="connsiteY5188" fmla="*/ 2318 h 2362"/>
                <a:gd name="connsiteX5189" fmla="*/ 2318 h 2362"/>
                <a:gd name="connsiteY5189" fmla="*/ 2318 h 2362"/>
                <a:gd name="connsiteX5190" fmla="*/ 2318 h 2362"/>
                <a:gd name="connsiteY5190" fmla="*/ 2318 h 2362"/>
                <a:gd name="connsiteX5191" fmla="*/ 2318 h 2362"/>
                <a:gd name="connsiteY5191" fmla="*/ 2318 h 2362"/>
                <a:gd name="connsiteX5192" fmla="*/ 2318 h 2362"/>
                <a:gd name="connsiteY5192" fmla="*/ 2318 h 2362"/>
                <a:gd name="connsiteX5193" fmla="*/ 2318 h 2362"/>
                <a:gd name="connsiteY5193" fmla="*/ 2318 h 2362"/>
                <a:gd name="connsiteX5194" fmla="*/ 2318 h 2362"/>
                <a:gd name="connsiteY5194" fmla="*/ 2318 h 2362"/>
                <a:gd name="connsiteX5195" fmla="*/ 2318 h 2362"/>
                <a:gd name="connsiteY5195" fmla="*/ 2318 h 2362"/>
                <a:gd name="connsiteX5196" fmla="*/ 2318 h 2362"/>
                <a:gd name="connsiteY5196" fmla="*/ 2318 h 2362"/>
                <a:gd name="connsiteX5197" fmla="*/ 2318 h 2362"/>
                <a:gd name="connsiteY5197" fmla="*/ 2318 h 2362"/>
                <a:gd name="connsiteX5198" fmla="*/ 2318 h 2362"/>
                <a:gd name="connsiteY5198" fmla="*/ 2318 h 2362"/>
                <a:gd name="connsiteX5199" fmla="*/ 2318 h 2362"/>
                <a:gd name="connsiteY5199" fmla="*/ 2318 h 2362"/>
                <a:gd name="connsiteX5200" fmla="*/ 2318 h 2362"/>
                <a:gd name="connsiteY5200" fmla="*/ 2318 h 2362"/>
                <a:gd name="connsiteX5201" fmla="*/ 2318 h 2362"/>
                <a:gd name="connsiteY5201" fmla="*/ 2318 h 2362"/>
                <a:gd name="connsiteX5202" fmla="*/ 2318 h 2362"/>
                <a:gd name="connsiteY5202" fmla="*/ 2318 h 2362"/>
                <a:gd name="connsiteX5203" fmla="*/ 2318 h 2362"/>
                <a:gd name="connsiteY5203" fmla="*/ 2318 h 2362"/>
                <a:gd name="connsiteX5204" fmla="*/ 2318 h 2362"/>
                <a:gd name="connsiteY5204" fmla="*/ 2318 h 2362"/>
                <a:gd name="connsiteX5205" fmla="*/ 2318 h 2362"/>
                <a:gd name="connsiteY5205" fmla="*/ 2318 h 2362"/>
                <a:gd name="connsiteX5206" fmla="*/ 2318 h 2362"/>
                <a:gd name="connsiteY5206" fmla="*/ 2318 h 2362"/>
                <a:gd name="connsiteX5207" fmla="*/ 2318 h 2362"/>
                <a:gd name="connsiteY5207" fmla="*/ 2318 h 2362"/>
                <a:gd name="connsiteX5208" fmla="*/ 2318 h 2362"/>
                <a:gd name="connsiteY5208" fmla="*/ 2318 h 2362"/>
                <a:gd name="connsiteX5209" fmla="*/ 2318 h 2362"/>
                <a:gd name="connsiteY5209" fmla="*/ 2318 h 2362"/>
                <a:gd name="connsiteX5210" fmla="*/ 2318 h 2362"/>
                <a:gd name="connsiteY5210" fmla="*/ 2318 h 2362"/>
                <a:gd name="connsiteX5211" fmla="*/ 2318 h 2362"/>
                <a:gd name="connsiteY5211" fmla="*/ 2318 h 2362"/>
                <a:gd name="connsiteX5212" fmla="*/ 2318 h 2362"/>
                <a:gd name="connsiteY5212" fmla="*/ 2318 h 2362"/>
                <a:gd name="connsiteX5213" fmla="*/ 2318 h 2362"/>
                <a:gd name="connsiteY5213" fmla="*/ 2318 h 2362"/>
                <a:gd name="connsiteX5214" fmla="*/ 2318 h 2362"/>
                <a:gd name="connsiteY5214" fmla="*/ 2318 h 2362"/>
                <a:gd name="connsiteX5215" fmla="*/ 2318 h 2362"/>
                <a:gd name="connsiteY5215" fmla="*/ 2318 h 2362"/>
                <a:gd name="connsiteX5216" fmla="*/ 2318 h 2362"/>
                <a:gd name="connsiteY5216" fmla="*/ 2318 h 2362"/>
                <a:gd name="connsiteX5217" fmla="*/ 2318 h 2362"/>
                <a:gd name="connsiteY5217" fmla="*/ 2318 h 2362"/>
                <a:gd name="connsiteX5218" fmla="*/ 2318 h 2362"/>
                <a:gd name="connsiteY5218" fmla="*/ 2318 h 2362"/>
                <a:gd name="connsiteX5219" fmla="*/ 2318 h 2362"/>
                <a:gd name="connsiteY5219" fmla="*/ 2318 h 2362"/>
                <a:gd name="connsiteX5220" fmla="*/ 2318 h 2362"/>
                <a:gd name="connsiteY5220" fmla="*/ 2318 h 2362"/>
                <a:gd name="connsiteX5221" fmla="*/ 2318 h 2362"/>
                <a:gd name="connsiteY5221" fmla="*/ 2318 h 2362"/>
                <a:gd name="connsiteX5222" fmla="*/ 2318 h 2362"/>
                <a:gd name="connsiteY5222" fmla="*/ 2318 h 2362"/>
                <a:gd name="connsiteX5223" fmla="*/ 2318 h 2362"/>
                <a:gd name="connsiteY5223" fmla="*/ 2318 h 2362"/>
                <a:gd name="connsiteX5224" fmla="*/ 2318 h 2362"/>
                <a:gd name="connsiteY5224" fmla="*/ 2318 h 2362"/>
                <a:gd name="connsiteX5225" fmla="*/ 2318 h 2362"/>
                <a:gd name="connsiteY5225" fmla="*/ 2318 h 2362"/>
                <a:gd name="connsiteX5226" fmla="*/ 2318 h 2362"/>
                <a:gd name="connsiteY5226" fmla="*/ 2318 h 2362"/>
                <a:gd name="connsiteX5227" fmla="*/ 2318 h 2362"/>
                <a:gd name="connsiteY5227" fmla="*/ 2318 h 2362"/>
                <a:gd name="connsiteX5228" fmla="*/ 2318 h 2362"/>
                <a:gd name="connsiteY5228" fmla="*/ 2318 h 2362"/>
                <a:gd name="connsiteX5229" fmla="*/ 2318 h 2362"/>
                <a:gd name="connsiteY5229" fmla="*/ 2318 h 2362"/>
                <a:gd name="connsiteX5230" fmla="*/ 2318 h 2362"/>
                <a:gd name="connsiteY5230" fmla="*/ 2318 h 2362"/>
                <a:gd name="connsiteX5231" fmla="*/ 2318 h 2362"/>
                <a:gd name="connsiteY5231" fmla="*/ 2318 h 2362"/>
                <a:gd name="connsiteX5232" fmla="*/ 2318 h 2362"/>
                <a:gd name="connsiteY5232" fmla="*/ 2318 h 2362"/>
                <a:gd name="connsiteX5233" fmla="*/ 2318 h 2362"/>
                <a:gd name="connsiteY5233" fmla="*/ 2318 h 2362"/>
                <a:gd name="connsiteX5234" fmla="*/ 2318 h 2362"/>
                <a:gd name="connsiteY5234" fmla="*/ 2318 h 2362"/>
                <a:gd name="connsiteX5235" fmla="*/ 2318 h 2362"/>
                <a:gd name="connsiteY5235" fmla="*/ 2318 h 2362"/>
                <a:gd name="connsiteX5236" fmla="*/ 2318 h 2362"/>
                <a:gd name="connsiteY5236" fmla="*/ 2318 h 2362"/>
                <a:gd name="connsiteX5237" fmla="*/ 2318 h 2362"/>
                <a:gd name="connsiteY5237" fmla="*/ 2318 h 2362"/>
                <a:gd name="connsiteX5238" fmla="*/ 2318 h 2362"/>
                <a:gd name="connsiteY5238" fmla="*/ 2318 h 2362"/>
                <a:gd name="connsiteX5239" fmla="*/ 2318 h 2362"/>
                <a:gd name="connsiteY5239" fmla="*/ 2318 h 2362"/>
                <a:gd name="connsiteX5240" fmla="*/ 2318 h 2362"/>
                <a:gd name="connsiteY5240" fmla="*/ 2318 h 2362"/>
                <a:gd name="connsiteX5241" fmla="*/ 2318 h 2362"/>
                <a:gd name="connsiteY5241" fmla="*/ 2318 h 2362"/>
                <a:gd name="connsiteX5242" fmla="*/ 2318 h 2362"/>
                <a:gd name="connsiteY5242" fmla="*/ 2318 h 2362"/>
                <a:gd name="connsiteX5243" fmla="*/ 2318 h 2362"/>
                <a:gd name="connsiteY5243" fmla="*/ 2318 h 2362"/>
                <a:gd name="connsiteX5244" fmla="*/ 2318 h 2362"/>
                <a:gd name="connsiteY5244" fmla="*/ 2318 h 2362"/>
                <a:gd name="connsiteX5245" fmla="*/ 2318 h 2362"/>
                <a:gd name="connsiteY5245" fmla="*/ 2318 h 2362"/>
                <a:gd name="connsiteX5246" fmla="*/ 2318 h 2362"/>
                <a:gd name="connsiteY5246" fmla="*/ 2318 h 2362"/>
                <a:gd name="connsiteX5247" fmla="*/ 2318 h 2362"/>
                <a:gd name="connsiteY5247" fmla="*/ 2318 h 2362"/>
                <a:gd name="connsiteX5248" fmla="*/ 2318 h 2362"/>
                <a:gd name="connsiteY5248" fmla="*/ 2318 h 2362"/>
                <a:gd name="connsiteX5249" fmla="*/ 2318 h 2362"/>
                <a:gd name="connsiteY5249" fmla="*/ 2318 h 2362"/>
                <a:gd name="connsiteX5250" fmla="*/ 2318 h 2362"/>
                <a:gd name="connsiteY5250" fmla="*/ 2318 h 2362"/>
                <a:gd name="connsiteX5251" fmla="*/ 2318 h 2362"/>
                <a:gd name="connsiteY5251" fmla="*/ 2318 h 2362"/>
                <a:gd name="connsiteX5252" fmla="*/ 2318 h 2362"/>
                <a:gd name="connsiteY5252" fmla="*/ 2318 h 2362"/>
                <a:gd name="connsiteX5253" fmla="*/ 2318 h 2362"/>
                <a:gd name="connsiteY5253" fmla="*/ 2318 h 2362"/>
                <a:gd name="connsiteX5254" fmla="*/ 2318 h 2362"/>
                <a:gd name="connsiteY5254" fmla="*/ 2318 h 2362"/>
                <a:gd name="connsiteX5255" fmla="*/ 2318 h 2362"/>
                <a:gd name="connsiteY5255" fmla="*/ 2318 h 2362"/>
                <a:gd name="connsiteX5256" fmla="*/ 2318 h 2362"/>
                <a:gd name="connsiteY5256" fmla="*/ 2318 h 2362"/>
                <a:gd name="connsiteX5257" fmla="*/ 2318 h 2362"/>
                <a:gd name="connsiteY5257" fmla="*/ 2318 h 2362"/>
                <a:gd name="connsiteX5258" fmla="*/ 2318 h 2362"/>
                <a:gd name="connsiteY5258" fmla="*/ 2318 h 2362"/>
                <a:gd name="connsiteX5259" fmla="*/ 2318 h 2362"/>
                <a:gd name="connsiteY5259" fmla="*/ 2318 h 2362"/>
                <a:gd name="connsiteX5260" fmla="*/ 2318 h 2362"/>
                <a:gd name="connsiteY5260" fmla="*/ 2318 h 2362"/>
                <a:gd name="connsiteX5261" fmla="*/ 2318 h 2362"/>
                <a:gd name="connsiteY5261" fmla="*/ 2318 h 2362"/>
                <a:gd name="connsiteX5262" fmla="*/ 2318 h 2362"/>
                <a:gd name="connsiteY5262" fmla="*/ 2318 h 2362"/>
                <a:gd name="connsiteX5263" fmla="*/ 2318 h 2362"/>
                <a:gd name="connsiteY5263" fmla="*/ 2318 h 2362"/>
                <a:gd name="connsiteX5264" fmla="*/ 2318 h 2362"/>
                <a:gd name="connsiteY5264" fmla="*/ 2318 h 2362"/>
                <a:gd name="connsiteX5265" fmla="*/ 2318 h 2362"/>
                <a:gd name="connsiteY5265" fmla="*/ 2318 h 2362"/>
                <a:gd name="connsiteX5266" fmla="*/ 2318 h 2362"/>
                <a:gd name="connsiteY5266" fmla="*/ 2318 h 2362"/>
                <a:gd name="connsiteX5267" fmla="*/ 2318 h 2362"/>
                <a:gd name="connsiteY5267" fmla="*/ 2318 h 2362"/>
                <a:gd name="connsiteX5268" fmla="*/ 2318 h 2362"/>
                <a:gd name="connsiteY5268" fmla="*/ 2318 h 2362"/>
                <a:gd name="connsiteX5269" fmla="*/ 2318 h 2362"/>
                <a:gd name="connsiteY5269" fmla="*/ 2318 h 2362"/>
                <a:gd name="connsiteX5270" fmla="*/ 2318 h 2362"/>
                <a:gd name="connsiteY5270" fmla="*/ 2318 h 2362"/>
                <a:gd name="connsiteX5271" fmla="*/ 2318 h 2362"/>
                <a:gd name="connsiteY5271" fmla="*/ 2318 h 2362"/>
                <a:gd name="connsiteX5272" fmla="*/ 2318 h 2362"/>
                <a:gd name="connsiteY5272" fmla="*/ 2318 h 2362"/>
                <a:gd name="connsiteX5273" fmla="*/ 2318 h 2362"/>
                <a:gd name="connsiteY5273" fmla="*/ 2318 h 2362"/>
                <a:gd name="connsiteX5274" fmla="*/ 2318 h 2362"/>
                <a:gd name="connsiteY5274" fmla="*/ 2318 h 2362"/>
                <a:gd name="connsiteX5275" fmla="*/ 2318 h 2362"/>
                <a:gd name="connsiteY5275" fmla="*/ 2318 h 2362"/>
                <a:gd name="connsiteX5276" fmla="*/ 2318 h 2362"/>
                <a:gd name="connsiteY5276" fmla="*/ 2318 h 2362"/>
                <a:gd name="connsiteX5277" fmla="*/ 2318 h 2362"/>
                <a:gd name="connsiteY5277" fmla="*/ 2318 h 2362"/>
                <a:gd name="connsiteX5278" fmla="*/ 2318 h 2362"/>
                <a:gd name="connsiteY5278" fmla="*/ 2318 h 2362"/>
                <a:gd name="connsiteX5279" fmla="*/ 2318 h 2362"/>
                <a:gd name="connsiteY5279" fmla="*/ 2318 h 2362"/>
                <a:gd name="connsiteX5280" fmla="*/ 2318 h 2362"/>
                <a:gd name="connsiteY5280" fmla="*/ 2318 h 2362"/>
                <a:gd name="connsiteX5281" fmla="*/ 2318 h 2362"/>
                <a:gd name="connsiteY5281" fmla="*/ 2318 h 2362"/>
                <a:gd name="connsiteX5282" fmla="*/ 2318 h 2362"/>
                <a:gd name="connsiteY5282" fmla="*/ 2318 h 2362"/>
                <a:gd name="connsiteX5283" fmla="*/ 2318 h 2362"/>
                <a:gd name="connsiteY5283" fmla="*/ 2318 h 2362"/>
                <a:gd name="connsiteX5284" fmla="*/ 2318 h 2362"/>
                <a:gd name="connsiteY5284" fmla="*/ 2318 h 2362"/>
                <a:gd name="connsiteX5285" fmla="*/ 2318 h 2362"/>
                <a:gd name="connsiteY5285" fmla="*/ 2318 h 2362"/>
                <a:gd name="connsiteX5286" fmla="*/ 2318 h 2362"/>
                <a:gd name="connsiteY5286" fmla="*/ 2318 h 2362"/>
                <a:gd name="connsiteX5287" fmla="*/ 2318 h 2362"/>
                <a:gd name="connsiteY5287" fmla="*/ 2318 h 2362"/>
                <a:gd name="connsiteX5288" fmla="*/ 2318 h 2362"/>
                <a:gd name="connsiteY5288" fmla="*/ 2318 h 2362"/>
                <a:gd name="connsiteX5289" fmla="*/ 2318 h 2362"/>
                <a:gd name="connsiteY5289" fmla="*/ 2318 h 2362"/>
                <a:gd name="connsiteX5290" fmla="*/ 2318 h 2362"/>
                <a:gd name="connsiteY5290" fmla="*/ 2318 h 2362"/>
                <a:gd name="connsiteX5291" fmla="*/ 2318 h 2362"/>
                <a:gd name="connsiteY5291" fmla="*/ 2318 h 2362"/>
                <a:gd name="connsiteX5292" fmla="*/ 2318 h 2362"/>
                <a:gd name="connsiteY5292" fmla="*/ 2318 h 2362"/>
                <a:gd name="connsiteX5293" fmla="*/ 2318 h 2362"/>
                <a:gd name="connsiteY5293" fmla="*/ 2318 h 2362"/>
                <a:gd name="connsiteX5294" fmla="*/ 2318 h 2362"/>
                <a:gd name="connsiteY5294" fmla="*/ 2318 h 2362"/>
                <a:gd name="connsiteX5295" fmla="*/ 2318 h 2362"/>
                <a:gd name="connsiteY5295" fmla="*/ 2318 h 2362"/>
                <a:gd name="connsiteX5296" fmla="*/ 2318 h 2362"/>
                <a:gd name="connsiteY5296" fmla="*/ 2318 h 2362"/>
                <a:gd name="connsiteX5297" fmla="*/ 2318 h 2362"/>
                <a:gd name="connsiteY5297" fmla="*/ 2318 h 2362"/>
                <a:gd name="connsiteX5298" fmla="*/ 2318 h 2362"/>
                <a:gd name="connsiteY5298" fmla="*/ 2318 h 2362"/>
                <a:gd name="connsiteX5299" fmla="*/ 2318 h 2362"/>
                <a:gd name="connsiteY5299" fmla="*/ 2318 h 2362"/>
                <a:gd name="connsiteX5300" fmla="*/ 2318 h 2362"/>
                <a:gd name="connsiteY5300" fmla="*/ 2318 h 2362"/>
                <a:gd name="connsiteX5301" fmla="*/ 2318 h 2362"/>
                <a:gd name="connsiteY5301" fmla="*/ 2318 h 2362"/>
                <a:gd name="connsiteX5302" fmla="*/ 2318 h 2362"/>
                <a:gd name="connsiteY5302" fmla="*/ 2318 h 2362"/>
                <a:gd name="connsiteX5303" fmla="*/ 2318 h 2362"/>
                <a:gd name="connsiteY5303" fmla="*/ 2318 h 2362"/>
                <a:gd name="connsiteX5304" fmla="*/ 2318 h 2362"/>
                <a:gd name="connsiteY5304" fmla="*/ 2318 h 2362"/>
                <a:gd name="connsiteX5305" fmla="*/ 2318 h 2362"/>
                <a:gd name="connsiteY5305" fmla="*/ 2318 h 2362"/>
                <a:gd name="connsiteX5306" fmla="*/ 2318 h 2362"/>
                <a:gd name="connsiteY5306" fmla="*/ 2318 h 2362"/>
                <a:gd name="connsiteX5307" fmla="*/ 2318 h 2362"/>
                <a:gd name="connsiteY5307" fmla="*/ 2318 h 2362"/>
                <a:gd name="connsiteX5308" fmla="*/ 2318 h 2362"/>
                <a:gd name="connsiteY5308" fmla="*/ 2318 h 2362"/>
                <a:gd name="connsiteX5309" fmla="*/ 2318 h 2362"/>
                <a:gd name="connsiteY5309" fmla="*/ 2318 h 2362"/>
                <a:gd name="connsiteX5310" fmla="*/ 2318 h 2362"/>
                <a:gd name="connsiteY5310" fmla="*/ 2318 h 2362"/>
                <a:gd name="connsiteX5311" fmla="*/ 2318 h 2362"/>
                <a:gd name="connsiteY5311" fmla="*/ 2318 h 2362"/>
                <a:gd name="connsiteX5312" fmla="*/ 2318 h 2362"/>
                <a:gd name="connsiteY5312" fmla="*/ 2318 h 2362"/>
                <a:gd name="connsiteX5313" fmla="*/ 2318 h 2362"/>
                <a:gd name="connsiteY5313" fmla="*/ 2318 h 2362"/>
                <a:gd name="connsiteX5314" fmla="*/ 2318 h 2362"/>
                <a:gd name="connsiteY5314" fmla="*/ 2318 h 2362"/>
                <a:gd name="connsiteX5315" fmla="*/ 2318 h 2362"/>
                <a:gd name="connsiteY5315" fmla="*/ 2318 h 2362"/>
                <a:gd name="connsiteX5316" fmla="*/ 2318 h 2362"/>
                <a:gd name="connsiteY5316" fmla="*/ 2318 h 2362"/>
                <a:gd name="connsiteX5317" fmla="*/ 2318 h 2362"/>
                <a:gd name="connsiteY5317" fmla="*/ 2318 h 2362"/>
                <a:gd name="connsiteX5318" fmla="*/ 2318 h 2362"/>
                <a:gd name="connsiteY5318" fmla="*/ 2318 h 2362"/>
                <a:gd name="connsiteX5319" fmla="*/ 2318 h 2362"/>
                <a:gd name="connsiteY5319" fmla="*/ 2318 h 2362"/>
                <a:gd name="connsiteX5320" fmla="*/ 2318 h 2362"/>
                <a:gd name="connsiteY5320" fmla="*/ 2318 h 2362"/>
                <a:gd name="connsiteX5321" fmla="*/ 2318 h 2362"/>
                <a:gd name="connsiteY5321" fmla="*/ 2318 h 2362"/>
                <a:gd name="connsiteX5322" fmla="*/ 2318 h 2362"/>
                <a:gd name="connsiteY5322" fmla="*/ 2318 h 2362"/>
                <a:gd name="connsiteX5323" fmla="*/ 2318 h 2362"/>
                <a:gd name="connsiteY5323" fmla="*/ 2318 h 2362"/>
                <a:gd name="connsiteX5324" fmla="*/ 2318 h 2362"/>
                <a:gd name="connsiteY5324" fmla="*/ 2318 h 2362"/>
                <a:gd name="connsiteX5325" fmla="*/ 2318 h 2362"/>
                <a:gd name="connsiteY5325" fmla="*/ 2318 h 2362"/>
                <a:gd name="connsiteX5326" fmla="*/ 2318 h 2362"/>
                <a:gd name="connsiteY5326" fmla="*/ 2318 h 2362"/>
                <a:gd name="connsiteX5327" fmla="*/ 2318 h 2362"/>
                <a:gd name="connsiteY5327" fmla="*/ 2318 h 2362"/>
                <a:gd name="connsiteX5328" fmla="*/ 2318 h 2362"/>
                <a:gd name="connsiteY5328" fmla="*/ 2318 h 2362"/>
                <a:gd name="connsiteX5329" fmla="*/ 2318 h 2362"/>
                <a:gd name="connsiteY5329" fmla="*/ 2318 h 2362"/>
                <a:gd name="connsiteX5330" fmla="*/ 2318 h 2362"/>
                <a:gd name="connsiteY5330" fmla="*/ 2318 h 2362"/>
                <a:gd name="connsiteX5331" fmla="*/ 2318 h 2362"/>
                <a:gd name="connsiteY5331" fmla="*/ 2318 h 2362"/>
                <a:gd name="connsiteX5332" fmla="*/ 2318 h 2362"/>
                <a:gd name="connsiteY5332" fmla="*/ 2318 h 2362"/>
                <a:gd name="connsiteX5333" fmla="*/ 2318 h 2362"/>
                <a:gd name="connsiteY5333" fmla="*/ 2318 h 2362"/>
                <a:gd name="connsiteX5334" fmla="*/ 2318 h 2362"/>
                <a:gd name="connsiteY5334" fmla="*/ 2318 h 2362"/>
                <a:gd name="connsiteX5335" fmla="*/ 2318 h 2362"/>
                <a:gd name="connsiteY5335" fmla="*/ 2318 h 2362"/>
                <a:gd name="connsiteX5336" fmla="*/ 2318 h 2362"/>
                <a:gd name="connsiteY5336" fmla="*/ 2318 h 2362"/>
                <a:gd name="connsiteX5337" fmla="*/ 2318 h 2362"/>
                <a:gd name="connsiteY5337" fmla="*/ 2318 h 2362"/>
                <a:gd name="connsiteX5338" fmla="*/ 2318 h 2362"/>
                <a:gd name="connsiteY5338" fmla="*/ 2318 h 2362"/>
                <a:gd name="connsiteX5339" fmla="*/ 2318 h 2362"/>
                <a:gd name="connsiteY5339" fmla="*/ 2318 h 2362"/>
                <a:gd name="connsiteX5340" fmla="*/ 2318 h 2362"/>
                <a:gd name="connsiteY5340" fmla="*/ 2318 h 2362"/>
                <a:gd name="connsiteX5341" fmla="*/ 2318 h 2362"/>
                <a:gd name="connsiteY5341" fmla="*/ 2318 h 2362"/>
                <a:gd name="connsiteX5342" fmla="*/ 2318 h 2362"/>
                <a:gd name="connsiteY5342" fmla="*/ 2318 h 2362"/>
                <a:gd name="connsiteX5343" fmla="*/ 2318 h 2362"/>
                <a:gd name="connsiteY5343" fmla="*/ 2318 h 2362"/>
                <a:gd name="connsiteX5344" fmla="*/ 2318 h 2362"/>
                <a:gd name="connsiteY5344" fmla="*/ 2318 h 2362"/>
                <a:gd name="connsiteX5345" fmla="*/ 2318 h 2362"/>
                <a:gd name="connsiteY5345" fmla="*/ 2318 h 2362"/>
                <a:gd name="connsiteX5346" fmla="*/ 2318 h 2362"/>
                <a:gd name="connsiteY5346" fmla="*/ 2318 h 2362"/>
                <a:gd name="connsiteX5347" fmla="*/ 2318 h 2362"/>
                <a:gd name="connsiteY5347" fmla="*/ 2318 h 2362"/>
                <a:gd name="connsiteX5348" fmla="*/ 2318 h 2362"/>
                <a:gd name="connsiteY5348" fmla="*/ 2318 h 2362"/>
                <a:gd name="connsiteX5349" fmla="*/ 2318 h 2362"/>
                <a:gd name="connsiteY5349" fmla="*/ 2318 h 2362"/>
                <a:gd name="connsiteX5350" fmla="*/ 2318 h 2362"/>
                <a:gd name="connsiteY5350" fmla="*/ 2318 h 2362"/>
                <a:gd name="connsiteX5351" fmla="*/ 2318 h 2362"/>
                <a:gd name="connsiteY5351" fmla="*/ 2318 h 2362"/>
                <a:gd name="connsiteX5352" fmla="*/ 2318 h 2362"/>
                <a:gd name="connsiteY5352" fmla="*/ 2318 h 2362"/>
                <a:gd name="connsiteX5353" fmla="*/ 2318 h 2362"/>
                <a:gd name="connsiteY5353" fmla="*/ 2318 h 2362"/>
                <a:gd name="connsiteX5354" fmla="*/ 2318 h 2362"/>
                <a:gd name="connsiteY5354" fmla="*/ 2318 h 2362"/>
                <a:gd name="connsiteX5355" fmla="*/ 2318 h 2362"/>
                <a:gd name="connsiteY5355" fmla="*/ 2318 h 2362"/>
                <a:gd name="connsiteX5356" fmla="*/ 2318 h 2362"/>
                <a:gd name="connsiteY5356" fmla="*/ 2318 h 2362"/>
                <a:gd name="connsiteX5357" fmla="*/ 2318 h 2362"/>
                <a:gd name="connsiteY5357" fmla="*/ 2318 h 2362"/>
                <a:gd name="connsiteX5358" fmla="*/ 2318 h 2362"/>
                <a:gd name="connsiteY5358" fmla="*/ 2318 h 2362"/>
                <a:gd name="connsiteX5359" fmla="*/ 2318 h 2362"/>
                <a:gd name="connsiteY5359" fmla="*/ 2318 h 2362"/>
                <a:gd name="connsiteX5360" fmla="*/ 2318 h 2362"/>
                <a:gd name="connsiteY5360" fmla="*/ 2318 h 2362"/>
                <a:gd name="connsiteX5361" fmla="*/ 2318 h 2362"/>
                <a:gd name="connsiteY5361" fmla="*/ 2318 h 2362"/>
                <a:gd name="connsiteX5362" fmla="*/ 2318 h 2362"/>
                <a:gd name="connsiteY5362" fmla="*/ 2318 h 2362"/>
                <a:gd name="connsiteX5363" fmla="*/ 2318 h 2362"/>
                <a:gd name="connsiteY5363" fmla="*/ 2318 h 2362"/>
                <a:gd name="connsiteX5364" fmla="*/ 2318 h 2362"/>
                <a:gd name="connsiteY5364" fmla="*/ 2318 h 2362"/>
                <a:gd name="connsiteX5365" fmla="*/ 2318 h 2362"/>
                <a:gd name="connsiteY5365" fmla="*/ 2318 h 2362"/>
                <a:gd name="connsiteX5366" fmla="*/ 2318 h 2362"/>
                <a:gd name="connsiteY5366" fmla="*/ 2318 h 2362"/>
                <a:gd name="connsiteX5367" fmla="*/ 2318 h 2362"/>
                <a:gd name="connsiteY5367" fmla="*/ 2318 h 2362"/>
                <a:gd name="connsiteX5368" fmla="*/ 2318 h 2362"/>
                <a:gd name="connsiteY5368" fmla="*/ 2318 h 2362"/>
                <a:gd name="connsiteX5369" fmla="*/ 2318 h 2362"/>
                <a:gd name="connsiteY5369" fmla="*/ 2318 h 2362"/>
                <a:gd name="connsiteX5370" fmla="*/ 2318 h 2362"/>
                <a:gd name="connsiteY5370" fmla="*/ 2318 h 2362"/>
                <a:gd name="connsiteX5371" fmla="*/ 2318 h 2362"/>
                <a:gd name="connsiteY5371" fmla="*/ 2318 h 2362"/>
                <a:gd name="connsiteX5372" fmla="*/ 2318 h 2362"/>
                <a:gd name="connsiteY5372" fmla="*/ 2318 h 2362"/>
                <a:gd name="connsiteX5373" fmla="*/ 2318 h 2362"/>
                <a:gd name="connsiteY5373" fmla="*/ 2318 h 2362"/>
                <a:gd name="connsiteX5374" fmla="*/ 2318 h 2362"/>
                <a:gd name="connsiteY5374" fmla="*/ 2318 h 2362"/>
                <a:gd name="connsiteX5375" fmla="*/ 2318 h 2362"/>
                <a:gd name="connsiteY5375" fmla="*/ 2318 h 2362"/>
                <a:gd name="connsiteX5376" fmla="*/ 2318 h 2362"/>
                <a:gd name="connsiteY5376" fmla="*/ 2318 h 2362"/>
                <a:gd name="connsiteX5377" fmla="*/ 2318 h 2362"/>
                <a:gd name="connsiteY5377" fmla="*/ 2318 h 2362"/>
                <a:gd name="connsiteX5378" fmla="*/ 2318 h 2362"/>
                <a:gd name="connsiteY5378" fmla="*/ 2318 h 2362"/>
                <a:gd name="connsiteX5379" fmla="*/ 2318 h 2362"/>
                <a:gd name="connsiteY5379" fmla="*/ 2318 h 2362"/>
                <a:gd name="connsiteX5380" fmla="*/ 2318 h 2362"/>
                <a:gd name="connsiteY5380" fmla="*/ 2318 h 2362"/>
                <a:gd name="connsiteX5381" fmla="*/ 2318 h 2362"/>
                <a:gd name="connsiteY5381" fmla="*/ 2318 h 2362"/>
                <a:gd name="connsiteX5382" fmla="*/ 2318 h 2362"/>
                <a:gd name="connsiteY5382" fmla="*/ 2318 h 2362"/>
                <a:gd name="connsiteX5383" fmla="*/ 2318 h 2362"/>
                <a:gd name="connsiteY5383" fmla="*/ 2318 h 2362"/>
                <a:gd name="connsiteX5384" fmla="*/ 2318 h 2362"/>
                <a:gd name="connsiteY5384" fmla="*/ 2318 h 2362"/>
                <a:gd name="connsiteX5385" fmla="*/ 2318 h 2362"/>
                <a:gd name="connsiteY5385" fmla="*/ 2318 h 2362"/>
                <a:gd name="connsiteX5386" fmla="*/ 2318 h 2362"/>
                <a:gd name="connsiteY5386" fmla="*/ 2318 h 2362"/>
                <a:gd name="connsiteX5387" fmla="*/ 2318 h 2362"/>
                <a:gd name="connsiteY5387" fmla="*/ 2318 h 2362"/>
                <a:gd name="connsiteX5388" fmla="*/ 2318 h 2362"/>
                <a:gd name="connsiteY5388" fmla="*/ 2318 h 2362"/>
                <a:gd name="connsiteX5389" fmla="*/ 2318 h 2362"/>
                <a:gd name="connsiteY5389" fmla="*/ 2318 h 2362"/>
                <a:gd name="connsiteX5390" fmla="*/ 2318 h 2362"/>
                <a:gd name="connsiteY5390" fmla="*/ 2318 h 2362"/>
                <a:gd name="connsiteX5391" fmla="*/ 2318 h 2362"/>
                <a:gd name="connsiteY5391" fmla="*/ 2318 h 2362"/>
                <a:gd name="connsiteX5392" fmla="*/ 2318 h 2362"/>
                <a:gd name="connsiteY5392" fmla="*/ 2318 h 2362"/>
                <a:gd name="connsiteX5393" fmla="*/ 2318 h 2362"/>
                <a:gd name="connsiteY5393" fmla="*/ 2318 h 2362"/>
                <a:gd name="connsiteX5394" fmla="*/ 2318 h 2362"/>
                <a:gd name="connsiteY5394" fmla="*/ 2318 h 2362"/>
                <a:gd name="connsiteX5395" fmla="*/ 2318 h 2362"/>
                <a:gd name="connsiteY5395" fmla="*/ 2318 h 2362"/>
                <a:gd name="connsiteX5396" fmla="*/ 2318 h 2362"/>
                <a:gd name="connsiteY5396" fmla="*/ 2318 h 2362"/>
                <a:gd name="connsiteX5397" fmla="*/ 2318 h 2362"/>
                <a:gd name="connsiteY5397" fmla="*/ 2318 h 2362"/>
                <a:gd name="connsiteX5398" fmla="*/ 2318 h 2362"/>
                <a:gd name="connsiteY5398" fmla="*/ 2318 h 2362"/>
                <a:gd name="connsiteX5399" fmla="*/ 2318 h 2362"/>
                <a:gd name="connsiteY5399" fmla="*/ 2318 h 2362"/>
                <a:gd name="connsiteX5400" fmla="*/ 2318 h 2362"/>
                <a:gd name="connsiteY5400" fmla="*/ 2318 h 2362"/>
                <a:gd name="connsiteX5401" fmla="*/ 2318 h 2362"/>
                <a:gd name="connsiteY5401" fmla="*/ 2318 h 2362"/>
                <a:gd name="connsiteX5402" fmla="*/ 2318 h 2362"/>
                <a:gd name="connsiteY5402" fmla="*/ 2318 h 2362"/>
                <a:gd name="connsiteX5403" fmla="*/ 2318 h 2362"/>
                <a:gd name="connsiteY5403" fmla="*/ 2318 h 2362"/>
                <a:gd name="connsiteX5404" fmla="*/ 2318 h 2362"/>
                <a:gd name="connsiteY5404" fmla="*/ 2318 h 2362"/>
                <a:gd name="connsiteX5405" fmla="*/ 2318 h 2362"/>
                <a:gd name="connsiteY5405" fmla="*/ 2318 h 2362"/>
                <a:gd name="connsiteX5406" fmla="*/ 2318 h 2362"/>
                <a:gd name="connsiteY5406" fmla="*/ 2318 h 2362"/>
                <a:gd name="connsiteX5407" fmla="*/ 2318 h 2362"/>
                <a:gd name="connsiteY5407" fmla="*/ 2318 h 2362"/>
                <a:gd name="connsiteX5408" fmla="*/ 2318 h 2362"/>
                <a:gd name="connsiteY5408" fmla="*/ 2318 h 2362"/>
                <a:gd name="connsiteX5409" fmla="*/ 2318 h 2362"/>
                <a:gd name="connsiteY5409" fmla="*/ 2318 h 2362"/>
                <a:gd name="connsiteX5410" fmla="*/ 2318 h 2362"/>
                <a:gd name="connsiteY5410" fmla="*/ 2318 h 2362"/>
                <a:gd name="connsiteX5411" fmla="*/ 2318 h 2362"/>
                <a:gd name="connsiteY5411" fmla="*/ 2318 h 2362"/>
                <a:gd name="connsiteX5412" fmla="*/ 2318 h 2362"/>
                <a:gd name="connsiteY5412" fmla="*/ 2318 h 2362"/>
                <a:gd name="connsiteX5413" fmla="*/ 2318 h 2362"/>
                <a:gd name="connsiteY5413" fmla="*/ 2318 h 2362"/>
                <a:gd name="connsiteX5414" fmla="*/ 2318 h 2362"/>
                <a:gd name="connsiteY5414" fmla="*/ 2318 h 2362"/>
                <a:gd name="connsiteX5415" fmla="*/ 2318 h 2362"/>
                <a:gd name="connsiteY5415" fmla="*/ 2318 h 2362"/>
                <a:gd name="connsiteX5416" fmla="*/ 2318 h 2362"/>
                <a:gd name="connsiteY5416" fmla="*/ 2318 h 2362"/>
                <a:gd name="connsiteX5417" fmla="*/ 2318 h 2362"/>
                <a:gd name="connsiteY5417" fmla="*/ 2318 h 2362"/>
                <a:gd name="connsiteX5418" fmla="*/ 2318 h 2362"/>
                <a:gd name="connsiteY5418" fmla="*/ 2318 h 2362"/>
                <a:gd name="connsiteX5419" fmla="*/ 2318 h 2362"/>
                <a:gd name="connsiteY5419" fmla="*/ 2318 h 2362"/>
                <a:gd name="connsiteX5420" fmla="*/ 2318 h 2362"/>
                <a:gd name="connsiteY5420" fmla="*/ 2318 h 2362"/>
                <a:gd name="connsiteX5421" fmla="*/ 2318 h 2362"/>
                <a:gd name="connsiteY5421" fmla="*/ 2318 h 2362"/>
                <a:gd name="connsiteX5422" fmla="*/ 2318 h 2362"/>
                <a:gd name="connsiteY5422" fmla="*/ 2318 h 2362"/>
                <a:gd name="connsiteX5423" fmla="*/ 2318 h 2362"/>
                <a:gd name="connsiteY5423" fmla="*/ 2318 h 2362"/>
                <a:gd name="connsiteX5424" fmla="*/ 2318 h 2362"/>
                <a:gd name="connsiteY5424" fmla="*/ 2318 h 2362"/>
                <a:gd name="connsiteX5425" fmla="*/ 2318 h 2362"/>
                <a:gd name="connsiteY5425" fmla="*/ 2318 h 2362"/>
                <a:gd name="connsiteX5426" fmla="*/ 2318 h 2362"/>
                <a:gd name="connsiteY5426" fmla="*/ 2318 h 2362"/>
                <a:gd name="connsiteX5427" fmla="*/ 2318 h 2362"/>
                <a:gd name="connsiteY5427" fmla="*/ 2318 h 2362"/>
                <a:gd name="connsiteX5428" fmla="*/ 2318 h 2362"/>
                <a:gd name="connsiteY5428" fmla="*/ 2318 h 2362"/>
                <a:gd name="connsiteX5429" fmla="*/ 2318 h 2362"/>
                <a:gd name="connsiteY5429" fmla="*/ 2318 h 2362"/>
                <a:gd name="connsiteX5430" fmla="*/ 2318 h 2362"/>
                <a:gd name="connsiteY5430" fmla="*/ 2318 h 2362"/>
                <a:gd name="connsiteX5431" fmla="*/ 2318 h 2362"/>
                <a:gd name="connsiteY5431" fmla="*/ 2318 h 2362"/>
                <a:gd name="connsiteX5432" fmla="*/ 2318 h 2362"/>
                <a:gd name="connsiteY5432" fmla="*/ 2318 h 2362"/>
                <a:gd name="connsiteX5433" fmla="*/ 2318 h 2362"/>
                <a:gd name="connsiteY5433" fmla="*/ 2318 h 2362"/>
                <a:gd name="connsiteX5434" fmla="*/ 2318 h 2362"/>
                <a:gd name="connsiteY5434" fmla="*/ 2318 h 2362"/>
                <a:gd name="connsiteX5435" fmla="*/ 2318 h 2362"/>
                <a:gd name="connsiteY5435" fmla="*/ 2318 h 2362"/>
                <a:gd name="connsiteX5436" fmla="*/ 2318 h 2362"/>
                <a:gd name="connsiteY5436" fmla="*/ 2318 h 2362"/>
                <a:gd name="connsiteX5437" fmla="*/ 2318 h 2362"/>
                <a:gd name="connsiteY5437" fmla="*/ 2318 h 2362"/>
                <a:gd name="connsiteX5438" fmla="*/ 2318 h 2362"/>
                <a:gd name="connsiteY5438" fmla="*/ 2318 h 2362"/>
                <a:gd name="connsiteX5439" fmla="*/ 2318 h 2362"/>
                <a:gd name="connsiteY5439" fmla="*/ 2318 h 2362"/>
                <a:gd name="connsiteX5440" fmla="*/ 2318 h 2362"/>
                <a:gd name="connsiteY5440" fmla="*/ 2318 h 2362"/>
                <a:gd name="connsiteX5441" fmla="*/ 2318 h 2362"/>
                <a:gd name="connsiteY5441" fmla="*/ 2318 h 2362"/>
                <a:gd name="connsiteX5442" fmla="*/ 2318 h 2362"/>
                <a:gd name="connsiteY5442" fmla="*/ 2318 h 2362"/>
                <a:gd name="connsiteX5443" fmla="*/ 2318 h 2362"/>
                <a:gd name="connsiteY5443" fmla="*/ 2318 h 2362"/>
                <a:gd name="connsiteX5444" fmla="*/ 2318 h 2362"/>
                <a:gd name="connsiteY5444" fmla="*/ 2318 h 2362"/>
                <a:gd name="connsiteX5445" fmla="*/ 2318 h 2362"/>
                <a:gd name="connsiteY5445" fmla="*/ 2318 h 2362"/>
                <a:gd name="connsiteX5446" fmla="*/ 2318 h 2362"/>
                <a:gd name="connsiteY5446" fmla="*/ 2318 h 2362"/>
                <a:gd name="connsiteX5447" fmla="*/ 2318 h 2362"/>
                <a:gd name="connsiteY5447" fmla="*/ 2318 h 2362"/>
                <a:gd name="connsiteX5448" fmla="*/ 2318 h 2362"/>
                <a:gd name="connsiteY5448" fmla="*/ 2318 h 2362"/>
                <a:gd name="connsiteX5449" fmla="*/ 2318 h 2362"/>
                <a:gd name="connsiteY5449" fmla="*/ 2318 h 2362"/>
                <a:gd name="connsiteX5450" fmla="*/ 2318 h 2362"/>
                <a:gd name="connsiteY5450" fmla="*/ 2318 h 2362"/>
                <a:gd name="connsiteX5451" fmla="*/ 2318 h 2362"/>
                <a:gd name="connsiteY5451" fmla="*/ 2318 h 2362"/>
                <a:gd name="connsiteX5452" fmla="*/ 2318 h 2362"/>
                <a:gd name="connsiteY5452" fmla="*/ 2318 h 2362"/>
                <a:gd name="connsiteX5453" fmla="*/ 2318 h 2362"/>
                <a:gd name="connsiteY5453" fmla="*/ 2318 h 2362"/>
                <a:gd name="connsiteX5454" fmla="*/ 2318 h 2362"/>
                <a:gd name="connsiteY5454" fmla="*/ 2318 h 2362"/>
                <a:gd name="connsiteX5455" fmla="*/ 2318 h 2362"/>
                <a:gd name="connsiteY5455" fmla="*/ 2318 h 2362"/>
                <a:gd name="connsiteX5456" fmla="*/ 2318 h 2362"/>
                <a:gd name="connsiteY5456" fmla="*/ 2318 h 2362"/>
                <a:gd name="connsiteX5457" fmla="*/ 2318 h 2362"/>
                <a:gd name="connsiteY5457" fmla="*/ 2318 h 2362"/>
                <a:gd name="connsiteX5458" fmla="*/ 2318 h 2362"/>
                <a:gd name="connsiteY5458" fmla="*/ 2318 h 2362"/>
                <a:gd name="connsiteX5459" fmla="*/ 2318 h 2362"/>
                <a:gd name="connsiteY5459" fmla="*/ 2318 h 2362"/>
                <a:gd name="connsiteX5460" fmla="*/ 2318 h 2362"/>
                <a:gd name="connsiteY5460" fmla="*/ 2318 h 2362"/>
                <a:gd name="connsiteX5461" fmla="*/ 2318 h 2362"/>
                <a:gd name="connsiteY5461" fmla="*/ 2318 h 2362"/>
                <a:gd name="connsiteX5462" fmla="*/ 2318 h 2362"/>
                <a:gd name="connsiteY5462" fmla="*/ 2318 h 2362"/>
                <a:gd name="connsiteX5463" fmla="*/ 2318 h 2362"/>
                <a:gd name="connsiteY5463" fmla="*/ 2318 h 2362"/>
                <a:gd name="connsiteX5464" fmla="*/ 2318 h 2362"/>
                <a:gd name="connsiteY5464" fmla="*/ 2318 h 2362"/>
                <a:gd name="connsiteX5465" fmla="*/ 2318 h 2362"/>
                <a:gd name="connsiteY5465" fmla="*/ 2318 h 2362"/>
                <a:gd name="connsiteX5466" fmla="*/ 2318 h 2362"/>
                <a:gd name="connsiteY5466" fmla="*/ 2318 h 2362"/>
                <a:gd name="connsiteX5467" fmla="*/ 2318 h 2362"/>
                <a:gd name="connsiteY5467" fmla="*/ 2318 h 2362"/>
                <a:gd name="connsiteX5468" fmla="*/ 2318 h 2362"/>
                <a:gd name="connsiteY5468" fmla="*/ 2318 h 2362"/>
                <a:gd name="connsiteX5469" fmla="*/ 2318 h 2362"/>
                <a:gd name="connsiteY5469" fmla="*/ 2318 h 2362"/>
                <a:gd name="connsiteX5470" fmla="*/ 2318 h 2362"/>
                <a:gd name="connsiteY5470" fmla="*/ 2318 h 2362"/>
                <a:gd name="connsiteX5471" fmla="*/ 2318 h 2362"/>
                <a:gd name="connsiteY5471" fmla="*/ 2318 h 2362"/>
                <a:gd name="connsiteX5472" fmla="*/ 2318 h 2362"/>
                <a:gd name="connsiteY5472" fmla="*/ 2318 h 2362"/>
                <a:gd name="connsiteX5473" fmla="*/ 2318 h 2362"/>
                <a:gd name="connsiteY5473" fmla="*/ 2318 h 2362"/>
                <a:gd name="connsiteX5474" fmla="*/ 2318 h 2362"/>
                <a:gd name="connsiteY5474" fmla="*/ 2318 h 2362"/>
                <a:gd name="connsiteX5475" fmla="*/ 2318 h 2362"/>
                <a:gd name="connsiteY5475" fmla="*/ 2318 h 2362"/>
                <a:gd name="connsiteX5476" fmla="*/ 2318 h 2362"/>
                <a:gd name="connsiteY5476" fmla="*/ 2318 h 2362"/>
                <a:gd name="connsiteX5477" fmla="*/ 2318 h 2362"/>
                <a:gd name="connsiteY5477" fmla="*/ 2318 h 2362"/>
                <a:gd name="connsiteX5478" fmla="*/ 2318 h 2362"/>
                <a:gd name="connsiteY5478" fmla="*/ 2318 h 2362"/>
                <a:gd name="connsiteX5479" fmla="*/ 2318 h 2362"/>
                <a:gd name="connsiteY5479" fmla="*/ 2318 h 2362"/>
                <a:gd name="connsiteX5480" fmla="*/ 2318 h 2362"/>
                <a:gd name="connsiteY5480" fmla="*/ 2318 h 2362"/>
                <a:gd name="connsiteX5481" fmla="*/ 2318 h 2362"/>
                <a:gd name="connsiteY5481" fmla="*/ 2318 h 2362"/>
                <a:gd name="connsiteX5482" fmla="*/ 2318 h 2362"/>
                <a:gd name="connsiteY5482" fmla="*/ 2318 h 2362"/>
                <a:gd name="connsiteX5483" fmla="*/ 2318 h 2362"/>
                <a:gd name="connsiteY5483" fmla="*/ 2318 h 2362"/>
                <a:gd name="connsiteX5484" fmla="*/ 2318 h 2362"/>
                <a:gd name="connsiteY5484" fmla="*/ 2318 h 2362"/>
                <a:gd name="connsiteX5485" fmla="*/ 2318 h 2362"/>
                <a:gd name="connsiteY5485" fmla="*/ 2318 h 2362"/>
                <a:gd name="connsiteX5486" fmla="*/ 2318 h 2362"/>
                <a:gd name="connsiteY5486" fmla="*/ 2318 h 2362"/>
                <a:gd name="connsiteX5487" fmla="*/ 2318 h 2362"/>
                <a:gd name="connsiteY5487" fmla="*/ 2318 h 2362"/>
                <a:gd name="connsiteX5488" fmla="*/ 2318 h 2362"/>
                <a:gd name="connsiteY5488" fmla="*/ 2318 h 2362"/>
                <a:gd name="connsiteX5489" fmla="*/ 2318 h 2362"/>
                <a:gd name="connsiteY5489" fmla="*/ 2318 h 2362"/>
                <a:gd name="connsiteX5490" fmla="*/ 2318 h 2362"/>
                <a:gd name="connsiteY5490" fmla="*/ 2318 h 2362"/>
                <a:gd name="connsiteX5491" fmla="*/ 2318 h 2362"/>
                <a:gd name="connsiteY5491" fmla="*/ 2318 h 2362"/>
                <a:gd name="connsiteX5492" fmla="*/ 2318 h 2362"/>
                <a:gd name="connsiteY5492" fmla="*/ 2318 h 2362"/>
                <a:gd name="connsiteX5493" fmla="*/ 2318 h 2362"/>
                <a:gd name="connsiteY5493" fmla="*/ 2318 h 2362"/>
                <a:gd name="connsiteX5494" fmla="*/ 2318 h 2362"/>
                <a:gd name="connsiteY5494" fmla="*/ 2318 h 2362"/>
                <a:gd name="connsiteX5495" fmla="*/ 2318 h 2362"/>
                <a:gd name="connsiteY5495" fmla="*/ 2318 h 2362"/>
                <a:gd name="connsiteX5496" fmla="*/ 2318 h 2362"/>
                <a:gd name="connsiteY5496" fmla="*/ 2318 h 2362"/>
                <a:gd name="connsiteX5497" fmla="*/ 2318 h 2362"/>
                <a:gd name="connsiteY5497" fmla="*/ 2318 h 2362"/>
                <a:gd name="connsiteX5498" fmla="*/ 2318 h 2362"/>
                <a:gd name="connsiteY5498" fmla="*/ 2318 h 2362"/>
                <a:gd name="connsiteX5499" fmla="*/ 2318 h 2362"/>
                <a:gd name="connsiteY5499" fmla="*/ 2318 h 2362"/>
                <a:gd name="connsiteX5500" fmla="*/ 2318 h 2362"/>
                <a:gd name="connsiteY5500" fmla="*/ 2318 h 2362"/>
                <a:gd name="connsiteX5501" fmla="*/ 2318 h 2362"/>
                <a:gd name="connsiteY5501" fmla="*/ 2318 h 2362"/>
                <a:gd name="connsiteX5502" fmla="*/ 2318 h 2362"/>
                <a:gd name="connsiteY5502" fmla="*/ 2318 h 2362"/>
                <a:gd name="connsiteX5503" fmla="*/ 2318 h 2362"/>
                <a:gd name="connsiteY5503" fmla="*/ 2318 h 2362"/>
                <a:gd name="connsiteX5504" fmla="*/ 2318 h 2362"/>
                <a:gd name="connsiteY5504" fmla="*/ 2318 h 2362"/>
                <a:gd name="connsiteX5505" fmla="*/ 2318 h 2362"/>
                <a:gd name="connsiteY5505" fmla="*/ 2318 h 2362"/>
                <a:gd name="connsiteX5506" fmla="*/ 2318 h 2362"/>
                <a:gd name="connsiteY5506" fmla="*/ 2318 h 2362"/>
                <a:gd name="connsiteX5507" fmla="*/ 2318 h 2362"/>
                <a:gd name="connsiteY5507" fmla="*/ 2318 h 2362"/>
                <a:gd name="connsiteX5508" fmla="*/ 2318 h 2362"/>
                <a:gd name="connsiteY5508" fmla="*/ 2318 h 2362"/>
                <a:gd name="connsiteX5509" fmla="*/ 2318 h 2362"/>
                <a:gd name="connsiteY5509" fmla="*/ 2318 h 2362"/>
                <a:gd name="connsiteX5510" fmla="*/ 2318 h 2362"/>
                <a:gd name="connsiteY5510" fmla="*/ 2318 h 2362"/>
                <a:gd name="connsiteX5511" fmla="*/ 2318 h 2362"/>
                <a:gd name="connsiteY5511" fmla="*/ 2318 h 2362"/>
                <a:gd name="connsiteX5512" fmla="*/ 2318 h 2362"/>
                <a:gd name="connsiteY5512" fmla="*/ 2318 h 2362"/>
                <a:gd name="connsiteX5513" fmla="*/ 2318 h 2362"/>
                <a:gd name="connsiteY5513" fmla="*/ 2318 h 2362"/>
                <a:gd name="connsiteX5514" fmla="*/ 2318 h 2362"/>
                <a:gd name="connsiteY5514" fmla="*/ 2318 h 2362"/>
                <a:gd name="connsiteX5515" fmla="*/ 2318 h 2362"/>
                <a:gd name="connsiteY5515" fmla="*/ 2318 h 2362"/>
                <a:gd name="connsiteX5516" fmla="*/ 2318 h 2362"/>
                <a:gd name="connsiteY5516" fmla="*/ 2318 h 2362"/>
                <a:gd name="connsiteX5517" fmla="*/ 2318 h 2362"/>
                <a:gd name="connsiteY5517" fmla="*/ 2318 h 2362"/>
                <a:gd name="connsiteX5518" fmla="*/ 2318 h 2362"/>
                <a:gd name="connsiteY5518" fmla="*/ 2318 h 2362"/>
                <a:gd name="connsiteX5519" fmla="*/ 2318 h 2362"/>
                <a:gd name="connsiteY5519" fmla="*/ 2318 h 2362"/>
                <a:gd name="connsiteX5520" fmla="*/ 2318 h 2362"/>
                <a:gd name="connsiteY5520" fmla="*/ 2318 h 2362"/>
                <a:gd name="connsiteX5521" fmla="*/ 2318 h 2362"/>
                <a:gd name="connsiteY5521" fmla="*/ 2318 h 2362"/>
                <a:gd name="connsiteX5522" fmla="*/ 2318 h 2362"/>
                <a:gd name="connsiteY5522" fmla="*/ 2318 h 2362"/>
                <a:gd name="connsiteX5523" fmla="*/ 2318 h 2362"/>
                <a:gd name="connsiteY5523" fmla="*/ 2318 h 2362"/>
                <a:gd name="connsiteX5524" fmla="*/ 2318 h 2362"/>
                <a:gd name="connsiteY5524" fmla="*/ 2318 h 2362"/>
                <a:gd name="connsiteX5525" fmla="*/ 2318 h 2362"/>
                <a:gd name="connsiteY5525" fmla="*/ 2318 h 2362"/>
                <a:gd name="connsiteX5526" fmla="*/ 2318 h 2362"/>
                <a:gd name="connsiteY5526" fmla="*/ 2318 h 2362"/>
                <a:gd name="connsiteX5527" fmla="*/ 2318 h 2362"/>
                <a:gd name="connsiteY5527" fmla="*/ 2318 h 2362"/>
                <a:gd name="connsiteX5528" fmla="*/ 2318 h 2362"/>
                <a:gd name="connsiteY5528" fmla="*/ 2318 h 2362"/>
                <a:gd name="connsiteX5529" fmla="*/ 2318 h 2362"/>
                <a:gd name="connsiteY5529" fmla="*/ 2318 h 2362"/>
                <a:gd name="connsiteX5530" fmla="*/ 2318 h 2362"/>
                <a:gd name="connsiteY5530" fmla="*/ 2318 h 2362"/>
                <a:gd name="connsiteX5531" fmla="*/ 2318 h 2362"/>
                <a:gd name="connsiteY5531" fmla="*/ 2318 h 2362"/>
                <a:gd name="connsiteX5532" fmla="*/ 2318 h 2362"/>
                <a:gd name="connsiteY5532" fmla="*/ 2318 h 2362"/>
                <a:gd name="connsiteX5533" fmla="*/ 2318 h 2362"/>
                <a:gd name="connsiteY5533" fmla="*/ 2318 h 2362"/>
                <a:gd name="connsiteX5534" fmla="*/ 2318 h 2362"/>
                <a:gd name="connsiteY5534" fmla="*/ 2318 h 2362"/>
                <a:gd name="connsiteX5535" fmla="*/ 2318 h 2362"/>
                <a:gd name="connsiteY5535" fmla="*/ 2318 h 2362"/>
                <a:gd name="connsiteX5536" fmla="*/ 2318 h 2362"/>
                <a:gd name="connsiteY5536" fmla="*/ 2318 h 2362"/>
                <a:gd name="connsiteX5537" fmla="*/ 2318 h 2362"/>
                <a:gd name="connsiteY5537" fmla="*/ 2318 h 2362"/>
                <a:gd name="connsiteX5538" fmla="*/ 2318 h 2362"/>
                <a:gd name="connsiteY5538" fmla="*/ 2318 h 2362"/>
                <a:gd name="connsiteX5539" fmla="*/ 2318 h 2362"/>
                <a:gd name="connsiteY5539" fmla="*/ 2318 h 2362"/>
                <a:gd name="connsiteX5540" fmla="*/ 2318 h 2362"/>
                <a:gd name="connsiteY5540" fmla="*/ 2318 h 2362"/>
                <a:gd name="connsiteX5541" fmla="*/ 2318 h 2362"/>
                <a:gd name="connsiteY5541" fmla="*/ 2318 h 2362"/>
                <a:gd name="connsiteX5542" fmla="*/ 2318 h 2362"/>
                <a:gd name="connsiteY5542" fmla="*/ 2318 h 2362"/>
                <a:gd name="connsiteX5543" fmla="*/ 2318 h 2362"/>
                <a:gd name="connsiteY5543" fmla="*/ 2318 h 2362"/>
                <a:gd name="connsiteX5544" fmla="*/ 2318 h 2362"/>
                <a:gd name="connsiteY5544" fmla="*/ 2318 h 2362"/>
                <a:gd name="connsiteX5545" fmla="*/ 2318 h 2362"/>
                <a:gd name="connsiteY5545" fmla="*/ 2318 h 2362"/>
                <a:gd name="connsiteX5546" fmla="*/ 2318 h 2362"/>
                <a:gd name="connsiteY5546" fmla="*/ 2318 h 2362"/>
                <a:gd name="connsiteX5547" fmla="*/ 2318 h 2362"/>
                <a:gd name="connsiteY5547" fmla="*/ 2318 h 2362"/>
                <a:gd name="connsiteX5548" fmla="*/ 2318 h 2362"/>
                <a:gd name="connsiteY5548" fmla="*/ 2318 h 2362"/>
                <a:gd name="connsiteX5549" fmla="*/ 2318 h 2362"/>
                <a:gd name="connsiteY5549" fmla="*/ 2318 h 2362"/>
                <a:gd name="connsiteX5550" fmla="*/ 2318 h 2362"/>
                <a:gd name="connsiteY5550" fmla="*/ 2318 h 2362"/>
                <a:gd name="connsiteX5551" fmla="*/ 2318 h 2362"/>
                <a:gd name="connsiteY5551" fmla="*/ 2318 h 2362"/>
                <a:gd name="connsiteX5552" fmla="*/ 2318 h 2362"/>
                <a:gd name="connsiteY5552" fmla="*/ 2318 h 2362"/>
                <a:gd name="connsiteX5553" fmla="*/ 2318 h 2362"/>
                <a:gd name="connsiteY5553" fmla="*/ 2318 h 2362"/>
                <a:gd name="connsiteX5554" fmla="*/ 2318 h 2362"/>
                <a:gd name="connsiteY5554" fmla="*/ 2318 h 2362"/>
                <a:gd name="connsiteX5555" fmla="*/ 2318 h 2362"/>
                <a:gd name="connsiteY5555" fmla="*/ 2318 h 2362"/>
                <a:gd name="connsiteX5556" fmla="*/ 2318 h 2362"/>
                <a:gd name="connsiteY5556" fmla="*/ 2318 h 2362"/>
                <a:gd name="connsiteX5557" fmla="*/ 2318 h 2362"/>
                <a:gd name="connsiteY5557" fmla="*/ 2318 h 2362"/>
                <a:gd name="connsiteX5558" fmla="*/ 2318 h 2362"/>
                <a:gd name="connsiteY5558" fmla="*/ 2318 h 2362"/>
                <a:gd name="connsiteX5559" fmla="*/ 2318 h 2362"/>
                <a:gd name="connsiteY5559" fmla="*/ 2318 h 2362"/>
                <a:gd name="connsiteX5560" fmla="*/ 2318 h 2362"/>
                <a:gd name="connsiteY5560" fmla="*/ 2318 h 2362"/>
                <a:gd name="connsiteX5561" fmla="*/ 2318 h 2362"/>
                <a:gd name="connsiteY5561" fmla="*/ 2318 h 2362"/>
                <a:gd name="connsiteX5562" fmla="*/ 2318 h 2362"/>
                <a:gd name="connsiteY5562" fmla="*/ 2318 h 2362"/>
                <a:gd name="connsiteX5563" fmla="*/ 2318 h 2362"/>
                <a:gd name="connsiteY5563" fmla="*/ 2318 h 2362"/>
                <a:gd name="connsiteX5564" fmla="*/ 2318 h 2362"/>
                <a:gd name="connsiteY5564" fmla="*/ 2318 h 2362"/>
                <a:gd name="connsiteX5565" fmla="*/ 2318 h 2362"/>
                <a:gd name="connsiteY5565" fmla="*/ 2318 h 2362"/>
                <a:gd name="connsiteX5566" fmla="*/ 2318 h 2362"/>
                <a:gd name="connsiteY5566" fmla="*/ 2318 h 2362"/>
                <a:gd name="connsiteX5567" fmla="*/ 2318 h 2362"/>
                <a:gd name="connsiteY5567" fmla="*/ 2318 h 2362"/>
                <a:gd name="connsiteX5568" fmla="*/ 2318 h 2362"/>
                <a:gd name="connsiteY5568" fmla="*/ 2318 h 2362"/>
                <a:gd name="connsiteX5569" fmla="*/ 2318 h 2362"/>
                <a:gd name="connsiteY5569" fmla="*/ 2318 h 2362"/>
                <a:gd name="connsiteX5570" fmla="*/ 2318 h 2362"/>
                <a:gd name="connsiteY5570" fmla="*/ 2318 h 2362"/>
                <a:gd name="connsiteX5571" fmla="*/ 2318 h 2362"/>
                <a:gd name="connsiteY5571" fmla="*/ 2318 h 2362"/>
                <a:gd name="connsiteX5572" fmla="*/ 2318 h 2362"/>
                <a:gd name="connsiteY5572" fmla="*/ 2318 h 2362"/>
                <a:gd name="connsiteX5573" fmla="*/ 2318 h 2362"/>
                <a:gd name="connsiteY5573" fmla="*/ 2318 h 2362"/>
                <a:gd name="connsiteX5574" fmla="*/ 2318 h 2362"/>
                <a:gd name="connsiteY5574" fmla="*/ 2318 h 2362"/>
                <a:gd name="connsiteX5575" fmla="*/ 2318 h 2362"/>
                <a:gd name="connsiteY5575" fmla="*/ 2318 h 2362"/>
                <a:gd name="connsiteX5576" fmla="*/ 2318 h 2362"/>
                <a:gd name="connsiteY5576" fmla="*/ 2318 h 2362"/>
                <a:gd name="connsiteX5577" fmla="*/ 2318 h 2362"/>
                <a:gd name="connsiteY5577" fmla="*/ 2318 h 2362"/>
                <a:gd name="connsiteX5578" fmla="*/ 2318 h 2362"/>
                <a:gd name="connsiteY5578" fmla="*/ 2318 h 2362"/>
                <a:gd name="connsiteX5579" fmla="*/ 2318 h 2362"/>
                <a:gd name="connsiteY5579" fmla="*/ 2318 h 2362"/>
                <a:gd name="connsiteX5580" fmla="*/ 2318 h 2362"/>
                <a:gd name="connsiteY5580" fmla="*/ 2318 h 2362"/>
                <a:gd name="connsiteX5581" fmla="*/ 2318 h 2362"/>
                <a:gd name="connsiteY5581" fmla="*/ 2318 h 2362"/>
                <a:gd name="connsiteX5582" fmla="*/ 2318 h 2362"/>
                <a:gd name="connsiteY5582" fmla="*/ 2318 h 2362"/>
                <a:gd name="connsiteX5583" fmla="*/ 2318 h 2362"/>
                <a:gd name="connsiteY5583" fmla="*/ 2318 h 2362"/>
                <a:gd name="connsiteX5584" fmla="*/ 2318 h 2362"/>
                <a:gd name="connsiteY5584" fmla="*/ 2318 h 2362"/>
                <a:gd name="connsiteX5585" fmla="*/ 2318 h 2362"/>
                <a:gd name="connsiteY5585" fmla="*/ 2318 h 2362"/>
                <a:gd name="connsiteX5586" fmla="*/ 2318 h 2362"/>
                <a:gd name="connsiteY5586" fmla="*/ 2318 h 2362"/>
                <a:gd name="connsiteX5587" fmla="*/ 2318 h 2362"/>
                <a:gd name="connsiteY5587" fmla="*/ 2318 h 2362"/>
                <a:gd name="connsiteX5588" fmla="*/ 2318 h 2362"/>
                <a:gd name="connsiteY5588" fmla="*/ 2318 h 2362"/>
                <a:gd name="connsiteX5589" fmla="*/ 2318 h 2362"/>
                <a:gd name="connsiteY5589" fmla="*/ 2318 h 2362"/>
                <a:gd name="connsiteX5590" fmla="*/ 2318 h 2362"/>
                <a:gd name="connsiteY5590" fmla="*/ 2318 h 2362"/>
                <a:gd name="connsiteX5591" fmla="*/ 2318 h 2362"/>
                <a:gd name="connsiteY5591" fmla="*/ 2318 h 2362"/>
                <a:gd name="connsiteX5592" fmla="*/ 2318 h 2362"/>
                <a:gd name="connsiteY5592" fmla="*/ 2318 h 2362"/>
                <a:gd name="connsiteX5593" fmla="*/ 2318 h 2362"/>
                <a:gd name="connsiteY5593" fmla="*/ 2318 h 2362"/>
                <a:gd name="connsiteX5594" fmla="*/ 2318 h 2362"/>
                <a:gd name="connsiteY5594" fmla="*/ 2318 h 2362"/>
                <a:gd name="connsiteX5595" fmla="*/ 2318 h 2362"/>
                <a:gd name="connsiteY5595" fmla="*/ 2318 h 2362"/>
                <a:gd name="connsiteX5596" fmla="*/ 2318 h 2362"/>
                <a:gd name="connsiteY5596" fmla="*/ 2318 h 2362"/>
                <a:gd name="connsiteX5597" fmla="*/ 2318 h 2362"/>
                <a:gd name="connsiteY5597" fmla="*/ 2318 h 2362"/>
                <a:gd name="connsiteX5598" fmla="*/ 2318 h 2362"/>
                <a:gd name="connsiteY5598" fmla="*/ 2318 h 2362"/>
                <a:gd name="connsiteX5599" fmla="*/ 2318 h 2362"/>
                <a:gd name="connsiteY5599" fmla="*/ 2318 h 2362"/>
                <a:gd name="connsiteX5600" fmla="*/ 2318 h 2362"/>
                <a:gd name="connsiteY5600" fmla="*/ 2318 h 2362"/>
                <a:gd name="connsiteX5601" fmla="*/ 2318 h 2362"/>
                <a:gd name="connsiteY5601" fmla="*/ 2318 h 2362"/>
                <a:gd name="connsiteX5602" fmla="*/ 2318 h 2362"/>
                <a:gd name="connsiteY5602" fmla="*/ 2318 h 2362"/>
                <a:gd name="connsiteX5603" fmla="*/ 2318 h 2362"/>
                <a:gd name="connsiteY5603" fmla="*/ 2318 h 2362"/>
                <a:gd name="connsiteX5604" fmla="*/ 2318 h 2362"/>
                <a:gd name="connsiteY5604" fmla="*/ 2318 h 2362"/>
                <a:gd name="connsiteX5605" fmla="*/ 2318 h 2362"/>
                <a:gd name="connsiteY5605" fmla="*/ 2318 h 2362"/>
                <a:gd name="connsiteX5606" fmla="*/ 2318 h 2362"/>
                <a:gd name="connsiteY5606" fmla="*/ 2318 h 2362"/>
                <a:gd name="connsiteX5607" fmla="*/ 2318 h 2362"/>
                <a:gd name="connsiteY5607" fmla="*/ 2318 h 2362"/>
                <a:gd name="connsiteX5608" fmla="*/ 2318 h 2362"/>
                <a:gd name="connsiteY5608" fmla="*/ 2318 h 2362"/>
                <a:gd name="connsiteX5609" fmla="*/ 2318 h 2362"/>
                <a:gd name="connsiteY5609" fmla="*/ 2318 h 2362"/>
                <a:gd name="connsiteX5610" fmla="*/ 2318 h 2362"/>
                <a:gd name="connsiteY5610" fmla="*/ 2318 h 2362"/>
                <a:gd name="connsiteX5611" fmla="*/ 2318 h 2362"/>
                <a:gd name="connsiteY5611" fmla="*/ 2318 h 2362"/>
                <a:gd name="connsiteX5612" fmla="*/ 2318 h 2362"/>
                <a:gd name="connsiteY5612" fmla="*/ 2318 h 2362"/>
                <a:gd name="connsiteX5613" fmla="*/ 2318 h 2362"/>
                <a:gd name="connsiteY5613" fmla="*/ 2318 h 2362"/>
                <a:gd name="connsiteX5614" fmla="*/ 2318 h 2362"/>
                <a:gd name="connsiteY5614" fmla="*/ 2318 h 2362"/>
                <a:gd name="connsiteX5615" fmla="*/ 2318 h 2362"/>
                <a:gd name="connsiteY5615" fmla="*/ 2318 h 2362"/>
                <a:gd name="connsiteX5616" fmla="*/ 2318 h 2362"/>
                <a:gd name="connsiteY5616" fmla="*/ 2318 h 2362"/>
                <a:gd name="connsiteX5617" fmla="*/ 2318 h 2362"/>
                <a:gd name="connsiteY5617" fmla="*/ 2318 h 2362"/>
                <a:gd name="connsiteX5618" fmla="*/ 2318 h 2362"/>
                <a:gd name="connsiteY5618" fmla="*/ 2318 h 2362"/>
                <a:gd name="connsiteX5619" fmla="*/ 2318 h 2362"/>
                <a:gd name="connsiteY5619" fmla="*/ 2318 h 2362"/>
                <a:gd name="connsiteX5620" fmla="*/ 2318 h 2362"/>
                <a:gd name="connsiteY5620" fmla="*/ 2318 h 2362"/>
                <a:gd name="connsiteX5621" fmla="*/ 2318 h 2362"/>
                <a:gd name="connsiteY5621" fmla="*/ 2318 h 2362"/>
                <a:gd name="connsiteX5622" fmla="*/ 2318 h 2362"/>
                <a:gd name="connsiteY5622" fmla="*/ 2318 h 2362"/>
                <a:gd name="connsiteX5623" fmla="*/ 2318 h 2362"/>
                <a:gd name="connsiteY5623" fmla="*/ 2318 h 2362"/>
                <a:gd name="connsiteX5624" fmla="*/ 2318 h 2362"/>
                <a:gd name="connsiteY5624" fmla="*/ 2318 h 2362"/>
                <a:gd name="connsiteX5625" fmla="*/ 2318 h 2362"/>
                <a:gd name="connsiteY5625" fmla="*/ 2318 h 2362"/>
                <a:gd name="connsiteX5626" fmla="*/ 2318 h 2362"/>
                <a:gd name="connsiteY5626" fmla="*/ 2318 h 2362"/>
                <a:gd name="connsiteX5627" fmla="*/ 2318 h 2362"/>
                <a:gd name="connsiteY5627" fmla="*/ 2318 h 2362"/>
                <a:gd name="connsiteX5628" fmla="*/ 2318 h 2362"/>
                <a:gd name="connsiteY5628" fmla="*/ 2318 h 2362"/>
                <a:gd name="connsiteX5629" fmla="*/ 2318 h 2362"/>
                <a:gd name="connsiteY5629" fmla="*/ 2318 h 2362"/>
                <a:gd name="connsiteX5630" fmla="*/ 2318 h 2362"/>
                <a:gd name="connsiteY5630" fmla="*/ 2318 h 2362"/>
                <a:gd name="connsiteX5631" fmla="*/ 2318 h 2362"/>
                <a:gd name="connsiteY5631" fmla="*/ 2318 h 2362"/>
                <a:gd name="connsiteX5632" fmla="*/ 2318 h 2362"/>
                <a:gd name="connsiteY5632" fmla="*/ 2318 h 2362"/>
                <a:gd name="connsiteX5633" fmla="*/ 2318 h 2362"/>
                <a:gd name="connsiteY5633" fmla="*/ 2318 h 2362"/>
                <a:gd name="connsiteX5634" fmla="*/ 2318 h 2362"/>
                <a:gd name="connsiteY5634" fmla="*/ 2318 h 2362"/>
                <a:gd name="connsiteX5635" fmla="*/ 2318 h 2362"/>
                <a:gd name="connsiteY5635" fmla="*/ 2318 h 2362"/>
                <a:gd name="connsiteX5636" fmla="*/ 2318 h 2362"/>
                <a:gd name="connsiteY5636" fmla="*/ 2318 h 2362"/>
                <a:gd name="connsiteX5637" fmla="*/ 2318 h 2362"/>
                <a:gd name="connsiteY5637" fmla="*/ 2318 h 2362"/>
                <a:gd name="connsiteX5638" fmla="*/ 2318 h 2362"/>
                <a:gd name="connsiteY5638" fmla="*/ 2318 h 2362"/>
                <a:gd name="connsiteX5639" fmla="*/ 2318 h 2362"/>
                <a:gd name="connsiteY5639" fmla="*/ 2318 h 2362"/>
                <a:gd name="connsiteX5640" fmla="*/ 2318 h 2362"/>
                <a:gd name="connsiteY5640" fmla="*/ 2318 h 2362"/>
                <a:gd name="connsiteX5641" fmla="*/ 2318 h 2362"/>
                <a:gd name="connsiteY5641" fmla="*/ 2318 h 2362"/>
                <a:gd name="connsiteX5642" fmla="*/ 2318 h 2362"/>
                <a:gd name="connsiteY5642" fmla="*/ 2318 h 2362"/>
                <a:gd name="connsiteX5643" fmla="*/ 2318 h 2362"/>
                <a:gd name="connsiteY5643" fmla="*/ 2318 h 2362"/>
                <a:gd name="connsiteX5644" fmla="*/ 2318 h 2362"/>
                <a:gd name="connsiteY5644" fmla="*/ 2318 h 2362"/>
                <a:gd name="connsiteX5645" fmla="*/ 2318 h 2362"/>
                <a:gd name="connsiteY5645" fmla="*/ 2318 h 2362"/>
                <a:gd name="connsiteX5646" fmla="*/ 2318 h 2362"/>
                <a:gd name="connsiteY5646" fmla="*/ 2318 h 2362"/>
                <a:gd name="connsiteX5647" fmla="*/ 2318 h 2362"/>
                <a:gd name="connsiteY5647" fmla="*/ 2318 h 2362"/>
                <a:gd name="connsiteX5648" fmla="*/ 2318 h 2362"/>
                <a:gd name="connsiteY5648" fmla="*/ 2318 h 2362"/>
                <a:gd name="connsiteX5649" fmla="*/ 2318 h 2362"/>
                <a:gd name="connsiteY5649" fmla="*/ 2318 h 2362"/>
                <a:gd name="connsiteX5650" fmla="*/ 2318 h 2362"/>
                <a:gd name="connsiteY5650" fmla="*/ 2318 h 2362"/>
                <a:gd name="connsiteX5651" fmla="*/ 2318 h 2362"/>
                <a:gd name="connsiteY5651" fmla="*/ 2318 h 2362"/>
                <a:gd name="connsiteX5652" fmla="*/ 2318 h 2362"/>
                <a:gd name="connsiteY5652" fmla="*/ 2318 h 2362"/>
                <a:gd name="connsiteX5653" fmla="*/ 2318 h 2362"/>
                <a:gd name="connsiteY5653" fmla="*/ 2318 h 2362"/>
                <a:gd name="connsiteX5654" fmla="*/ 2318 h 2362"/>
                <a:gd name="connsiteY5654" fmla="*/ 2318 h 2362"/>
                <a:gd name="connsiteX5655" fmla="*/ 2318 h 2362"/>
                <a:gd name="connsiteY5655" fmla="*/ 2318 h 2362"/>
                <a:gd name="connsiteX5656" fmla="*/ 2318 h 2362"/>
                <a:gd name="connsiteY5656" fmla="*/ 2318 h 2362"/>
                <a:gd name="connsiteX5657" fmla="*/ 2318 h 2362"/>
                <a:gd name="connsiteY5657" fmla="*/ 2318 h 2362"/>
                <a:gd name="connsiteX5658" fmla="*/ 2318 h 2362"/>
                <a:gd name="connsiteY5658" fmla="*/ 2318 h 2362"/>
                <a:gd name="connsiteX5659" fmla="*/ 2318 h 2362"/>
                <a:gd name="connsiteY5659" fmla="*/ 2318 h 2362"/>
                <a:gd name="connsiteX5660" fmla="*/ 2318 h 2362"/>
                <a:gd name="connsiteY5660" fmla="*/ 2318 h 2362"/>
                <a:gd name="connsiteX5661" fmla="*/ 2318 h 2362"/>
                <a:gd name="connsiteY5661" fmla="*/ 2318 h 2362"/>
                <a:gd name="connsiteX5662" fmla="*/ 2318 h 2362"/>
                <a:gd name="connsiteY5662" fmla="*/ 2318 h 2362"/>
                <a:gd name="connsiteX5663" fmla="*/ 2318 h 2362"/>
                <a:gd name="connsiteY5663" fmla="*/ 2318 h 2362"/>
                <a:gd name="connsiteX5664" fmla="*/ 2318 h 2362"/>
                <a:gd name="connsiteY5664" fmla="*/ 2318 h 2362"/>
                <a:gd name="connsiteX5665" fmla="*/ 2318 h 2362"/>
                <a:gd name="connsiteY5665" fmla="*/ 2318 h 2362"/>
                <a:gd name="connsiteX5666" fmla="*/ 2318 h 2362"/>
                <a:gd name="connsiteY5666" fmla="*/ 2318 h 2362"/>
                <a:gd name="connsiteX5667" fmla="*/ 2318 h 2362"/>
                <a:gd name="connsiteY5667" fmla="*/ 2318 h 2362"/>
                <a:gd name="connsiteX5668" fmla="*/ 2318 h 2362"/>
                <a:gd name="connsiteY5668" fmla="*/ 2318 h 2362"/>
                <a:gd name="connsiteX5669" fmla="*/ 2318 h 2362"/>
                <a:gd name="connsiteY5669" fmla="*/ 2318 h 2362"/>
                <a:gd name="connsiteX5670" fmla="*/ 2318 h 2362"/>
                <a:gd name="connsiteY5670" fmla="*/ 2318 h 2362"/>
                <a:gd name="connsiteX5671" fmla="*/ 2318 h 2362"/>
                <a:gd name="connsiteY5671" fmla="*/ 2318 h 2362"/>
                <a:gd name="connsiteX5672" fmla="*/ 2318 h 2362"/>
                <a:gd name="connsiteY5672" fmla="*/ 2318 h 2362"/>
                <a:gd name="connsiteX5673" fmla="*/ 2318 h 2362"/>
                <a:gd name="connsiteY5673" fmla="*/ 2318 h 2362"/>
                <a:gd name="connsiteX5674" fmla="*/ 2318 h 2362"/>
                <a:gd name="connsiteY5674" fmla="*/ 2318 h 2362"/>
                <a:gd name="connsiteX5675" fmla="*/ 2318 h 2362"/>
                <a:gd name="connsiteY5675" fmla="*/ 2318 h 2362"/>
                <a:gd name="connsiteX5676" fmla="*/ 2318 h 2362"/>
                <a:gd name="connsiteY5676" fmla="*/ 2318 h 2362"/>
                <a:gd name="connsiteX5677" fmla="*/ 2318 h 2362"/>
                <a:gd name="connsiteY5677" fmla="*/ 2318 h 2362"/>
                <a:gd name="connsiteX5678" fmla="*/ 2318 h 2362"/>
                <a:gd name="connsiteY5678" fmla="*/ 2318 h 2362"/>
                <a:gd name="connsiteX5679" fmla="*/ 2318 h 2362"/>
                <a:gd name="connsiteY5679" fmla="*/ 2318 h 2362"/>
                <a:gd name="connsiteX5680" fmla="*/ 2318 h 2362"/>
                <a:gd name="connsiteY5680" fmla="*/ 2318 h 2362"/>
                <a:gd name="connsiteX5681" fmla="*/ 2318 h 2362"/>
                <a:gd name="connsiteY5681" fmla="*/ 2318 h 2362"/>
                <a:gd name="connsiteX5682" fmla="*/ 2318 h 2362"/>
                <a:gd name="connsiteY5682" fmla="*/ 2318 h 2362"/>
                <a:gd name="connsiteX5683" fmla="*/ 2318 h 2362"/>
                <a:gd name="connsiteY5683" fmla="*/ 2318 h 2362"/>
                <a:gd name="connsiteX5684" fmla="*/ 2318 h 2362"/>
                <a:gd name="connsiteY5684" fmla="*/ 2318 h 2362"/>
                <a:gd name="connsiteX5685" fmla="*/ 2318 h 2362"/>
                <a:gd name="connsiteY5685" fmla="*/ 2318 h 2362"/>
                <a:gd name="connsiteX5686" fmla="*/ 2318 h 2362"/>
                <a:gd name="connsiteY5686" fmla="*/ 2318 h 2362"/>
                <a:gd name="connsiteX5687" fmla="*/ 2318 h 2362"/>
                <a:gd name="connsiteY5687" fmla="*/ 2318 h 2362"/>
                <a:gd name="connsiteX5688" fmla="*/ 2318 h 2362"/>
                <a:gd name="connsiteY5688" fmla="*/ 2318 h 2362"/>
                <a:gd name="connsiteX5689" fmla="*/ 2318 h 2362"/>
                <a:gd name="connsiteY5689" fmla="*/ 2318 h 2362"/>
                <a:gd name="connsiteX5690" fmla="*/ 2318 h 2362"/>
                <a:gd name="connsiteY5690" fmla="*/ 2318 h 2362"/>
                <a:gd name="connsiteX5691" fmla="*/ 2318 h 2362"/>
                <a:gd name="connsiteY5691" fmla="*/ 2318 h 2362"/>
                <a:gd name="connsiteX5692" fmla="*/ 2318 h 2362"/>
                <a:gd name="connsiteY5692" fmla="*/ 2318 h 2362"/>
                <a:gd name="connsiteX5693" fmla="*/ 2318 h 2362"/>
                <a:gd name="connsiteY5693" fmla="*/ 2318 h 2362"/>
                <a:gd name="connsiteX5694" fmla="*/ 2318 h 2362"/>
                <a:gd name="connsiteY5694" fmla="*/ 2318 h 2362"/>
                <a:gd name="connsiteX5695" fmla="*/ 2318 h 2362"/>
                <a:gd name="connsiteY5695" fmla="*/ 2318 h 2362"/>
                <a:gd name="connsiteX5696" fmla="*/ 2318 h 2362"/>
                <a:gd name="connsiteY5696" fmla="*/ 2318 h 2362"/>
                <a:gd name="connsiteX5697" fmla="*/ 2318 h 2362"/>
                <a:gd name="connsiteY5697" fmla="*/ 2318 h 2362"/>
                <a:gd name="connsiteX5698" fmla="*/ 2318 h 2362"/>
                <a:gd name="connsiteY5698" fmla="*/ 2318 h 2362"/>
                <a:gd name="connsiteX5699" fmla="*/ 2318 h 2362"/>
                <a:gd name="connsiteY5699" fmla="*/ 2318 h 2362"/>
                <a:gd name="connsiteX5700" fmla="*/ 2318 h 2362"/>
                <a:gd name="connsiteY5700" fmla="*/ 2318 h 2362"/>
                <a:gd name="connsiteX5701" fmla="*/ 2318 h 2362"/>
                <a:gd name="connsiteY5701" fmla="*/ 2318 h 2362"/>
                <a:gd name="connsiteX5702" fmla="*/ 2318 h 2362"/>
                <a:gd name="connsiteY5702" fmla="*/ 2318 h 2362"/>
                <a:gd name="connsiteX5703" fmla="*/ 2318 h 2362"/>
                <a:gd name="connsiteY5703" fmla="*/ 2318 h 2362"/>
                <a:gd name="connsiteX5704" fmla="*/ 2318 h 2362"/>
                <a:gd name="connsiteY5704" fmla="*/ 2318 h 2362"/>
                <a:gd name="connsiteX5705" fmla="*/ 2318 h 2362"/>
                <a:gd name="connsiteY5705" fmla="*/ 2318 h 2362"/>
                <a:gd name="connsiteX5706" fmla="*/ 2318 h 2362"/>
                <a:gd name="connsiteY5706" fmla="*/ 2318 h 2362"/>
                <a:gd name="connsiteX5707" fmla="*/ 2318 h 2362"/>
                <a:gd name="connsiteY5707" fmla="*/ 2318 h 2362"/>
                <a:gd name="connsiteX5708" fmla="*/ 2318 h 2362"/>
                <a:gd name="connsiteY5708" fmla="*/ 2318 h 2362"/>
                <a:gd name="connsiteX5709" fmla="*/ 2318 h 2362"/>
                <a:gd name="connsiteY5709" fmla="*/ 2318 h 2362"/>
                <a:gd name="connsiteX5710" fmla="*/ 2318 h 2362"/>
                <a:gd name="connsiteY5710" fmla="*/ 2318 h 2362"/>
                <a:gd name="connsiteX5711" fmla="*/ 2318 h 2362"/>
                <a:gd name="connsiteY5711" fmla="*/ 2318 h 2362"/>
                <a:gd name="connsiteX5712" fmla="*/ 2318 h 2362"/>
                <a:gd name="connsiteY5712" fmla="*/ 2318 h 2362"/>
                <a:gd name="connsiteX5713" fmla="*/ 2318 h 2362"/>
                <a:gd name="connsiteY5713" fmla="*/ 2318 h 2362"/>
                <a:gd name="connsiteX5714" fmla="*/ 2318 h 2362"/>
                <a:gd name="connsiteY5714" fmla="*/ 2318 h 2362"/>
                <a:gd name="connsiteX5715" fmla="*/ 2318 h 2362"/>
                <a:gd name="connsiteY5715" fmla="*/ 2318 h 2362"/>
                <a:gd name="connsiteX5716" fmla="*/ 2318 h 2362"/>
                <a:gd name="connsiteY5716" fmla="*/ 2318 h 2362"/>
                <a:gd name="connsiteX5717" fmla="*/ 2318 h 2362"/>
                <a:gd name="connsiteY5717" fmla="*/ 2318 h 2362"/>
                <a:gd name="connsiteX5718" fmla="*/ 2318 h 2362"/>
                <a:gd name="connsiteY5718" fmla="*/ 2318 h 2362"/>
                <a:gd name="connsiteX5719" fmla="*/ 2318 h 2362"/>
                <a:gd name="connsiteY5719" fmla="*/ 2318 h 2362"/>
                <a:gd name="connsiteX5720" fmla="*/ 2318 h 2362"/>
                <a:gd name="connsiteY5720" fmla="*/ 2318 h 2362"/>
                <a:gd name="connsiteX5721" fmla="*/ 2318 h 2362"/>
                <a:gd name="connsiteY5721" fmla="*/ 2318 h 2362"/>
                <a:gd name="connsiteX5722" fmla="*/ 2318 h 2362"/>
                <a:gd name="connsiteY5722" fmla="*/ 2318 h 2362"/>
                <a:gd name="connsiteX5723" fmla="*/ 2318 h 2362"/>
                <a:gd name="connsiteY5723" fmla="*/ 2318 h 2362"/>
                <a:gd name="connsiteX5724" fmla="*/ 2318 h 2362"/>
                <a:gd name="connsiteY5724" fmla="*/ 2318 h 2362"/>
                <a:gd name="connsiteX5725" fmla="*/ 2318 h 2362"/>
                <a:gd name="connsiteY5725" fmla="*/ 2318 h 2362"/>
                <a:gd name="connsiteX5726" fmla="*/ 2318 h 2362"/>
                <a:gd name="connsiteY5726" fmla="*/ 2318 h 2362"/>
                <a:gd name="connsiteX5727" fmla="*/ 2318 h 2362"/>
                <a:gd name="connsiteY5727" fmla="*/ 2318 h 2362"/>
                <a:gd name="connsiteX5728" fmla="*/ 2318 h 2362"/>
                <a:gd name="connsiteY5728" fmla="*/ 2318 h 2362"/>
                <a:gd name="connsiteX5729" fmla="*/ 2318 h 2362"/>
                <a:gd name="connsiteY5729" fmla="*/ 2318 h 2362"/>
                <a:gd name="connsiteX5730" fmla="*/ 2318 h 2362"/>
                <a:gd name="connsiteY5730" fmla="*/ 2318 h 2362"/>
                <a:gd name="connsiteX5731" fmla="*/ 2318 h 2362"/>
                <a:gd name="connsiteY5731" fmla="*/ 2318 h 2362"/>
                <a:gd name="connsiteX5732" fmla="*/ 2318 h 2362"/>
                <a:gd name="connsiteY5732" fmla="*/ 2318 h 2362"/>
                <a:gd name="connsiteX5733" fmla="*/ 2318 h 2362"/>
                <a:gd name="connsiteY5733" fmla="*/ 2318 h 2362"/>
                <a:gd name="connsiteX5734" fmla="*/ 2318 h 2362"/>
                <a:gd name="connsiteY5734" fmla="*/ 2318 h 2362"/>
                <a:gd name="connsiteX5735" fmla="*/ 2318 h 2362"/>
                <a:gd name="connsiteY5735" fmla="*/ 2318 h 2362"/>
                <a:gd name="connsiteX5736" fmla="*/ 2318 h 2362"/>
                <a:gd name="connsiteY5736" fmla="*/ 2318 h 2362"/>
                <a:gd name="connsiteX5737" fmla="*/ 2318 h 2362"/>
                <a:gd name="connsiteY5737" fmla="*/ 2318 h 2362"/>
                <a:gd name="connsiteX5738" fmla="*/ 2318 h 2362"/>
                <a:gd name="connsiteY5738" fmla="*/ 2318 h 2362"/>
                <a:gd name="connsiteX5739" fmla="*/ 2318 h 2362"/>
                <a:gd name="connsiteY5739" fmla="*/ 2318 h 2362"/>
                <a:gd name="connsiteX5740" fmla="*/ 2318 h 2362"/>
                <a:gd name="connsiteY5740" fmla="*/ 2318 h 2362"/>
                <a:gd name="connsiteX5741" fmla="*/ 2318 h 2362"/>
                <a:gd name="connsiteY5741" fmla="*/ 2318 h 2362"/>
                <a:gd name="connsiteX5742" fmla="*/ 2318 h 2362"/>
                <a:gd name="connsiteY5742" fmla="*/ 2318 h 2362"/>
                <a:gd name="connsiteX5743" fmla="*/ 2318 h 2362"/>
                <a:gd name="connsiteY5743" fmla="*/ 2318 h 2362"/>
                <a:gd name="connsiteX5744" fmla="*/ 2318 h 2362"/>
                <a:gd name="connsiteY5744" fmla="*/ 2318 h 2362"/>
                <a:gd name="connsiteX5745" fmla="*/ 2318 h 2362"/>
                <a:gd name="connsiteY5745" fmla="*/ 2318 h 2362"/>
                <a:gd name="connsiteX5746" fmla="*/ 2318 h 2362"/>
                <a:gd name="connsiteY5746" fmla="*/ 2318 h 2362"/>
                <a:gd name="connsiteX5747" fmla="*/ 2318 h 2362"/>
                <a:gd name="connsiteY5747" fmla="*/ 2318 h 2362"/>
                <a:gd name="connsiteX5748" fmla="*/ 2318 h 2362"/>
                <a:gd name="connsiteY5748" fmla="*/ 2318 h 2362"/>
                <a:gd name="connsiteX5749" fmla="*/ 2318 h 2362"/>
                <a:gd name="connsiteY5749" fmla="*/ 2318 h 2362"/>
                <a:gd name="connsiteX5750" fmla="*/ 2318 h 2362"/>
                <a:gd name="connsiteY5750" fmla="*/ 2318 h 2362"/>
                <a:gd name="connsiteX5751" fmla="*/ 2318 h 2362"/>
                <a:gd name="connsiteY5751" fmla="*/ 2318 h 2362"/>
                <a:gd name="connsiteX5752" fmla="*/ 2318 h 2362"/>
                <a:gd name="connsiteY5752" fmla="*/ 2318 h 2362"/>
                <a:gd name="connsiteX5753" fmla="*/ 2318 h 2362"/>
                <a:gd name="connsiteY5753" fmla="*/ 2318 h 2362"/>
                <a:gd name="connsiteX5754" fmla="*/ 2318 h 2362"/>
                <a:gd name="connsiteY5754" fmla="*/ 2318 h 2362"/>
                <a:gd name="connsiteX5755" fmla="*/ 2318 h 2362"/>
                <a:gd name="connsiteY5755" fmla="*/ 2318 h 2362"/>
                <a:gd name="connsiteX5756" fmla="*/ 2318 h 2362"/>
                <a:gd name="connsiteY5756" fmla="*/ 2318 h 2362"/>
                <a:gd name="connsiteX5757" fmla="*/ 2318 h 2362"/>
                <a:gd name="connsiteY5757" fmla="*/ 2318 h 2362"/>
                <a:gd name="connsiteX5758" fmla="*/ 2318 h 2362"/>
                <a:gd name="connsiteY5758" fmla="*/ 2318 h 2362"/>
                <a:gd name="connsiteX5759" fmla="*/ 2318 h 2362"/>
                <a:gd name="connsiteY5759" fmla="*/ 2318 h 2362"/>
                <a:gd name="connsiteX5760" fmla="*/ 2318 h 2362"/>
                <a:gd name="connsiteY5760" fmla="*/ 2318 h 2362"/>
                <a:gd name="connsiteX5761" fmla="*/ 2318 h 2362"/>
                <a:gd name="connsiteY5761" fmla="*/ 2318 h 2362"/>
                <a:gd name="connsiteX5762" fmla="*/ 2318 h 2362"/>
                <a:gd name="connsiteY5762" fmla="*/ 2318 h 2362"/>
                <a:gd name="connsiteX5763" fmla="*/ 2318 h 2362"/>
                <a:gd name="connsiteY5763" fmla="*/ 2318 h 2362"/>
                <a:gd name="connsiteX5764" fmla="*/ 2318 h 2362"/>
                <a:gd name="connsiteY5764" fmla="*/ 2318 h 2362"/>
                <a:gd name="connsiteX5765" fmla="*/ 2318 h 2362"/>
                <a:gd name="connsiteY5765" fmla="*/ 2318 h 2362"/>
                <a:gd name="connsiteX5766" fmla="*/ 2318 h 2362"/>
                <a:gd name="connsiteY5766" fmla="*/ 2318 h 2362"/>
                <a:gd name="connsiteX5767" fmla="*/ 2318 h 2362"/>
                <a:gd name="connsiteY5767" fmla="*/ 2318 h 2362"/>
                <a:gd name="connsiteX5768" fmla="*/ 2318 h 2362"/>
                <a:gd name="connsiteY5768" fmla="*/ 2318 h 2362"/>
                <a:gd name="connsiteX5769" fmla="*/ 2318 h 2362"/>
                <a:gd name="connsiteY5769" fmla="*/ 2318 h 2362"/>
                <a:gd name="connsiteX5770" fmla="*/ 2318 h 2362"/>
                <a:gd name="connsiteY5770" fmla="*/ 2318 h 2362"/>
                <a:gd name="connsiteX5771" fmla="*/ 2318 h 2362"/>
                <a:gd name="connsiteY5771" fmla="*/ 2318 h 2362"/>
                <a:gd name="connsiteX5772" fmla="*/ 2318 h 2362"/>
                <a:gd name="connsiteY5772" fmla="*/ 2318 h 2362"/>
                <a:gd name="connsiteX5773" fmla="*/ 2318 h 2362"/>
                <a:gd name="connsiteY5773" fmla="*/ 2318 h 2362"/>
                <a:gd name="connsiteX5774" fmla="*/ 2318 h 2362"/>
                <a:gd name="connsiteY5774" fmla="*/ 2318 h 2362"/>
                <a:gd name="connsiteX5775" fmla="*/ 2318 h 2362"/>
                <a:gd name="connsiteY5775" fmla="*/ 2318 h 2362"/>
                <a:gd name="connsiteX5776" fmla="*/ 2318 h 2362"/>
                <a:gd name="connsiteY5776" fmla="*/ 2318 h 2362"/>
                <a:gd name="connsiteX5777" fmla="*/ 2318 h 2362"/>
                <a:gd name="connsiteY5777" fmla="*/ 2318 h 2362"/>
                <a:gd name="connsiteX5778" fmla="*/ 2318 h 2362"/>
                <a:gd name="connsiteY5778" fmla="*/ 2318 h 2362"/>
                <a:gd name="connsiteX5779" fmla="*/ 2318 h 2362"/>
                <a:gd name="connsiteY5779" fmla="*/ 2318 h 2362"/>
                <a:gd name="connsiteX5780" fmla="*/ 2318 h 2362"/>
                <a:gd name="connsiteY5780" fmla="*/ 2318 h 2362"/>
                <a:gd name="connsiteX5781" fmla="*/ 2318 h 2362"/>
                <a:gd name="connsiteY5781" fmla="*/ 2318 h 2362"/>
                <a:gd name="connsiteX5782" fmla="*/ 2318 h 2362"/>
                <a:gd name="connsiteY5782" fmla="*/ 2318 h 2362"/>
                <a:gd name="connsiteX5783" fmla="*/ 2318 h 2362"/>
                <a:gd name="connsiteY5783" fmla="*/ 2318 h 2362"/>
                <a:gd name="connsiteX5784" fmla="*/ 2318 h 2362"/>
                <a:gd name="connsiteY5784" fmla="*/ 2318 h 2362"/>
                <a:gd name="connsiteX5785" fmla="*/ 2318 h 2362"/>
                <a:gd name="connsiteY5785" fmla="*/ 2318 h 2362"/>
                <a:gd name="connsiteX5786" fmla="*/ 2318 h 2362"/>
                <a:gd name="connsiteY5786" fmla="*/ 2318 h 2362"/>
                <a:gd name="connsiteX5787" fmla="*/ 2318 h 2362"/>
                <a:gd name="connsiteY5787" fmla="*/ 2318 h 2362"/>
                <a:gd name="connsiteX5788" fmla="*/ 2318 h 2362"/>
                <a:gd name="connsiteY5788" fmla="*/ 2318 h 2362"/>
                <a:gd name="connsiteX5789" fmla="*/ 2318 h 2362"/>
                <a:gd name="connsiteY5789" fmla="*/ 2318 h 2362"/>
                <a:gd name="connsiteX5790" fmla="*/ 2318 h 2362"/>
                <a:gd name="connsiteY5790" fmla="*/ 2318 h 2362"/>
                <a:gd name="connsiteX5791" fmla="*/ 2318 h 2362"/>
                <a:gd name="connsiteY5791" fmla="*/ 2318 h 2362"/>
                <a:gd name="connsiteX5792" fmla="*/ 2318 h 2362"/>
                <a:gd name="connsiteY5792" fmla="*/ 2318 h 2362"/>
                <a:gd name="connsiteX5793" fmla="*/ 2318 h 2362"/>
                <a:gd name="connsiteY5793" fmla="*/ 2318 h 2362"/>
                <a:gd name="connsiteX5794" fmla="*/ 2318 h 2362"/>
                <a:gd name="connsiteY5794" fmla="*/ 2318 h 2362"/>
                <a:gd name="connsiteX5795" fmla="*/ 2318 h 2362"/>
                <a:gd name="connsiteY5795" fmla="*/ 2318 h 2362"/>
                <a:gd name="connsiteX5796" fmla="*/ 2318 h 2362"/>
                <a:gd name="connsiteY5796" fmla="*/ 2318 h 2362"/>
                <a:gd name="connsiteX5797" fmla="*/ 2318 h 2362"/>
                <a:gd name="connsiteY5797" fmla="*/ 2318 h 2362"/>
                <a:gd name="connsiteX5798" fmla="*/ 2318 h 2362"/>
                <a:gd name="connsiteY5798" fmla="*/ 2318 h 2362"/>
                <a:gd name="connsiteX5799" fmla="*/ 2318 h 2362"/>
                <a:gd name="connsiteY5799" fmla="*/ 2318 h 2362"/>
                <a:gd name="connsiteX5800" fmla="*/ 2318 h 2362"/>
                <a:gd name="connsiteY5800" fmla="*/ 2318 h 2362"/>
                <a:gd name="connsiteX5801" fmla="*/ 2318 h 2362"/>
                <a:gd name="connsiteY5801" fmla="*/ 2318 h 2362"/>
                <a:gd name="connsiteX5802" fmla="*/ 2318 h 2362"/>
                <a:gd name="connsiteY5802" fmla="*/ 2318 h 2362"/>
                <a:gd name="connsiteX5803" fmla="*/ 2318 h 2362"/>
                <a:gd name="connsiteY5803" fmla="*/ 2318 h 2362"/>
                <a:gd name="connsiteX5804" fmla="*/ 2318 h 2362"/>
                <a:gd name="connsiteY5804" fmla="*/ 2318 h 2362"/>
                <a:gd name="connsiteX5805" fmla="*/ 2318 h 2362"/>
                <a:gd name="connsiteY5805" fmla="*/ 2318 h 2362"/>
                <a:gd name="connsiteX5806" fmla="*/ 2318 h 2362"/>
                <a:gd name="connsiteY5806" fmla="*/ 2318 h 2362"/>
                <a:gd name="connsiteX5807" fmla="*/ 2318 h 2362"/>
                <a:gd name="connsiteY5807" fmla="*/ 2318 h 2362"/>
                <a:gd name="connsiteX5808" fmla="*/ 2318 h 2362"/>
                <a:gd name="connsiteY5808" fmla="*/ 2318 h 2362"/>
                <a:gd name="connsiteX5809" fmla="*/ 2318 h 2362"/>
                <a:gd name="connsiteY5809" fmla="*/ 2318 h 2362"/>
                <a:gd name="connsiteX5810" fmla="*/ 2318 h 2362"/>
                <a:gd name="connsiteY5810" fmla="*/ 2318 h 2362"/>
                <a:gd name="connsiteX5811" fmla="*/ 2318 h 2362"/>
                <a:gd name="connsiteY5811" fmla="*/ 2318 h 2362"/>
                <a:gd name="connsiteX5812" fmla="*/ 2318 h 2362"/>
                <a:gd name="connsiteY5812" fmla="*/ 2318 h 2362"/>
                <a:gd name="connsiteX5813" fmla="*/ 2318 h 2362"/>
                <a:gd name="connsiteY5813" fmla="*/ 2318 h 2362"/>
                <a:gd name="connsiteX5814" fmla="*/ 2318 h 2362"/>
                <a:gd name="connsiteY5814" fmla="*/ 2318 h 2362"/>
                <a:gd name="connsiteX5815" fmla="*/ 2318 h 2362"/>
                <a:gd name="connsiteY5815" fmla="*/ 2318 h 2362"/>
                <a:gd name="connsiteX5816" fmla="*/ 2318 h 2362"/>
                <a:gd name="connsiteY5816" fmla="*/ 2318 h 2362"/>
                <a:gd name="connsiteX5817" fmla="*/ 2318 h 2362"/>
                <a:gd name="connsiteY5817" fmla="*/ 2318 h 2362"/>
                <a:gd name="connsiteX5818" fmla="*/ 2318 h 2362"/>
                <a:gd name="connsiteY5818" fmla="*/ 2318 h 2362"/>
                <a:gd name="connsiteX5819" fmla="*/ 2318 h 2362"/>
                <a:gd name="connsiteY5819" fmla="*/ 2318 h 2362"/>
                <a:gd name="connsiteX5820" fmla="*/ 2318 h 2362"/>
                <a:gd name="connsiteY5820" fmla="*/ 2318 h 2362"/>
                <a:gd name="connsiteX5821" fmla="*/ 2318 h 2362"/>
                <a:gd name="connsiteY5821" fmla="*/ 2318 h 2362"/>
                <a:gd name="connsiteX5822" fmla="*/ 2318 h 2362"/>
                <a:gd name="connsiteY5822" fmla="*/ 2318 h 2362"/>
                <a:gd name="connsiteX5823" fmla="*/ 2318 h 2362"/>
                <a:gd name="connsiteY5823" fmla="*/ 2318 h 2362"/>
                <a:gd name="connsiteX5824" fmla="*/ 2318 h 2362"/>
                <a:gd name="connsiteY5824" fmla="*/ 2318 h 2362"/>
                <a:gd name="connsiteX5825" fmla="*/ 2318 h 2362"/>
                <a:gd name="connsiteY5825" fmla="*/ 2318 h 2362"/>
                <a:gd name="connsiteX5826" fmla="*/ 2318 h 2362"/>
                <a:gd name="connsiteY5826" fmla="*/ 2318 h 2362"/>
                <a:gd name="connsiteX5827" fmla="*/ 2318 h 2362"/>
                <a:gd name="connsiteY5827" fmla="*/ 2318 h 2362"/>
                <a:gd name="connsiteX5828" fmla="*/ 2318 h 2362"/>
                <a:gd name="connsiteY5828" fmla="*/ 2318 h 2362"/>
                <a:gd name="connsiteX5829" fmla="*/ 2318 h 2362"/>
                <a:gd name="connsiteY5829" fmla="*/ 2318 h 2362"/>
                <a:gd name="connsiteX5830" fmla="*/ 2318 h 2362"/>
                <a:gd name="connsiteY5830" fmla="*/ 2318 h 2362"/>
                <a:gd name="connsiteX5831" fmla="*/ 2318 h 2362"/>
                <a:gd name="connsiteY5831" fmla="*/ 2318 h 2362"/>
                <a:gd name="connsiteX5832" fmla="*/ 2318 h 2362"/>
                <a:gd name="connsiteY5832" fmla="*/ 2318 h 2362"/>
                <a:gd name="connsiteX5833" fmla="*/ 2318 h 2362"/>
                <a:gd name="connsiteY5833" fmla="*/ 2318 h 2362"/>
                <a:gd name="connsiteX5834" fmla="*/ 2318 h 2362"/>
                <a:gd name="connsiteY5834" fmla="*/ 2318 h 2362"/>
                <a:gd name="connsiteX5835" fmla="*/ 2318 h 2362"/>
                <a:gd name="connsiteY5835" fmla="*/ 2318 h 2362"/>
                <a:gd name="connsiteX5836" fmla="*/ 2318 h 2362"/>
                <a:gd name="connsiteY5836" fmla="*/ 2318 h 2362"/>
                <a:gd name="connsiteX5837" fmla="*/ 2318 h 2362"/>
                <a:gd name="connsiteY5837" fmla="*/ 2318 h 2362"/>
                <a:gd name="connsiteX5838" fmla="*/ 2318 h 2362"/>
                <a:gd name="connsiteY5838" fmla="*/ 2318 h 2362"/>
                <a:gd name="connsiteX5839" fmla="*/ 2318 h 2362"/>
                <a:gd name="connsiteY5839" fmla="*/ 2318 h 2362"/>
                <a:gd name="connsiteX5840" fmla="*/ 2318 h 2362"/>
                <a:gd name="connsiteY5840" fmla="*/ 2318 h 2362"/>
                <a:gd name="connsiteX5841" fmla="*/ 2318 h 2362"/>
                <a:gd name="connsiteY5841" fmla="*/ 2318 h 2362"/>
                <a:gd name="connsiteX5842" fmla="*/ 2318 h 2362"/>
                <a:gd name="connsiteY5842" fmla="*/ 2318 h 2362"/>
                <a:gd name="connsiteX5843" fmla="*/ 2318 h 2362"/>
                <a:gd name="connsiteY5843" fmla="*/ 2318 h 2362"/>
                <a:gd name="connsiteX5844" fmla="*/ 2318 h 2362"/>
                <a:gd name="connsiteY5844" fmla="*/ 2318 h 2362"/>
                <a:gd name="connsiteX5845" fmla="*/ 2318 h 2362"/>
                <a:gd name="connsiteY5845" fmla="*/ 2318 h 2362"/>
                <a:gd name="connsiteX5846" fmla="*/ 2318 h 2362"/>
                <a:gd name="connsiteY5846" fmla="*/ 2318 h 2362"/>
                <a:gd name="connsiteX5847" fmla="*/ 2318 h 2362"/>
                <a:gd name="connsiteY5847" fmla="*/ 2318 h 2362"/>
                <a:gd name="connsiteX5848" fmla="*/ 2318 h 2362"/>
                <a:gd name="connsiteY5848" fmla="*/ 2318 h 2362"/>
                <a:gd name="connsiteX5849" fmla="*/ 2318 h 2362"/>
                <a:gd name="connsiteY5849" fmla="*/ 2318 h 2362"/>
                <a:gd name="connsiteX5850" fmla="*/ 2318 h 2362"/>
                <a:gd name="connsiteY5850" fmla="*/ 2318 h 2362"/>
                <a:gd name="connsiteX5851" fmla="*/ 2318 h 2362"/>
                <a:gd name="connsiteY5851" fmla="*/ 2318 h 2362"/>
                <a:gd name="connsiteX5852" fmla="*/ 2318 h 2362"/>
                <a:gd name="connsiteY5852" fmla="*/ 2318 h 2362"/>
                <a:gd name="connsiteX5853" fmla="*/ 2318 h 2362"/>
                <a:gd name="connsiteY5853" fmla="*/ 2318 h 2362"/>
                <a:gd name="connsiteX5854" fmla="*/ 2318 h 2362"/>
                <a:gd name="connsiteY5854" fmla="*/ 2318 h 2362"/>
                <a:gd name="connsiteX5855" fmla="*/ 2318 h 2362"/>
                <a:gd name="connsiteY5855" fmla="*/ 2318 h 2362"/>
                <a:gd name="connsiteX5856" fmla="*/ 2318 h 2362"/>
                <a:gd name="connsiteY5856" fmla="*/ 2318 h 2362"/>
                <a:gd name="connsiteX5857" fmla="*/ 2318 h 2362"/>
                <a:gd name="connsiteY5857" fmla="*/ 2318 h 2362"/>
                <a:gd name="connsiteX5858" fmla="*/ 2318 h 2362"/>
                <a:gd name="connsiteY5858" fmla="*/ 2318 h 2362"/>
                <a:gd name="connsiteX5859" fmla="*/ 2318 h 2362"/>
                <a:gd name="connsiteY5859" fmla="*/ 2318 h 2362"/>
                <a:gd name="connsiteX5860" fmla="*/ 2318 h 2362"/>
                <a:gd name="connsiteY5860" fmla="*/ 2318 h 2362"/>
                <a:gd name="connsiteX5861" fmla="*/ 2318 h 2362"/>
                <a:gd name="connsiteY5861" fmla="*/ 2318 h 2362"/>
                <a:gd name="connsiteX5862" fmla="*/ 2318 h 2362"/>
                <a:gd name="connsiteY5862" fmla="*/ 2318 h 2362"/>
                <a:gd name="connsiteX5863" fmla="*/ 2318 h 2362"/>
                <a:gd name="connsiteY5863" fmla="*/ 2318 h 2362"/>
                <a:gd name="connsiteX5864" fmla="*/ 2318 h 2362"/>
                <a:gd name="connsiteY5864" fmla="*/ 2318 h 2362"/>
                <a:gd name="connsiteX5865" fmla="*/ 2318 h 2362"/>
                <a:gd name="connsiteY5865" fmla="*/ 2318 h 2362"/>
                <a:gd name="connsiteX5866" fmla="*/ 2318 h 2362"/>
                <a:gd name="connsiteY5866" fmla="*/ 2318 h 2362"/>
                <a:gd name="connsiteX5867" fmla="*/ 2318 h 2362"/>
                <a:gd name="connsiteY5867" fmla="*/ 2318 h 2362"/>
                <a:gd name="connsiteX5868" fmla="*/ 2318 h 2362"/>
                <a:gd name="connsiteY5868" fmla="*/ 2318 h 2362"/>
                <a:gd name="connsiteX5869" fmla="*/ 2318 h 2362"/>
                <a:gd name="connsiteY5869" fmla="*/ 2318 h 2362"/>
                <a:gd name="connsiteX5870" fmla="*/ 2318 h 2362"/>
                <a:gd name="connsiteY5870" fmla="*/ 2318 h 2362"/>
                <a:gd name="connsiteX5871" fmla="*/ 2318 h 2362"/>
                <a:gd name="connsiteY5871" fmla="*/ 2318 h 2362"/>
                <a:gd name="connsiteX5872" fmla="*/ 2318 h 2362"/>
                <a:gd name="connsiteY5872" fmla="*/ 2318 h 2362"/>
                <a:gd name="connsiteX5873" fmla="*/ 2318 h 2362"/>
                <a:gd name="connsiteY5873" fmla="*/ 2318 h 2362"/>
                <a:gd name="connsiteX5874" fmla="*/ 2318 h 2362"/>
                <a:gd name="connsiteY5874" fmla="*/ 2318 h 2362"/>
                <a:gd name="connsiteX5875" fmla="*/ 2318 h 2362"/>
                <a:gd name="connsiteY5875" fmla="*/ 2318 h 2362"/>
                <a:gd name="connsiteX5876" fmla="*/ 2318 h 2362"/>
                <a:gd name="connsiteY5876" fmla="*/ 2318 h 2362"/>
                <a:gd name="connsiteX5877" fmla="*/ 2318 h 2362"/>
                <a:gd name="connsiteY5877" fmla="*/ 2318 h 2362"/>
                <a:gd name="connsiteX5878" fmla="*/ 2318 h 2362"/>
                <a:gd name="connsiteY5878" fmla="*/ 2318 h 2362"/>
                <a:gd name="connsiteX5879" fmla="*/ 2318 h 2362"/>
                <a:gd name="connsiteY5879" fmla="*/ 2318 h 2362"/>
                <a:gd name="connsiteX5880" fmla="*/ 2318 h 2362"/>
                <a:gd name="connsiteY5880" fmla="*/ 2318 h 2362"/>
                <a:gd name="connsiteX5881" fmla="*/ 2318 h 2362"/>
                <a:gd name="connsiteY5881" fmla="*/ 2318 h 2362"/>
                <a:gd name="connsiteX5882" fmla="*/ 2318 h 2362"/>
                <a:gd name="connsiteY5882" fmla="*/ 2318 h 2362"/>
                <a:gd name="connsiteX5883" fmla="*/ 2318 h 2362"/>
                <a:gd name="connsiteY5883" fmla="*/ 2318 h 2362"/>
                <a:gd name="connsiteX5884" fmla="*/ 2318 h 2362"/>
                <a:gd name="connsiteY5884" fmla="*/ 2318 h 2362"/>
                <a:gd name="connsiteX5885" fmla="*/ 2318 h 2362"/>
                <a:gd name="connsiteY5885" fmla="*/ 2318 h 2362"/>
                <a:gd name="connsiteX5886" fmla="*/ 2318 h 2362"/>
                <a:gd name="connsiteY5886" fmla="*/ 2318 h 2362"/>
                <a:gd name="connsiteX5887" fmla="*/ 2318 h 2362"/>
                <a:gd name="connsiteY5887" fmla="*/ 2318 h 2362"/>
                <a:gd name="connsiteX5888" fmla="*/ 2318 h 2362"/>
                <a:gd name="connsiteY5888" fmla="*/ 2318 h 2362"/>
                <a:gd name="connsiteX5889" fmla="*/ 2318 h 2362"/>
                <a:gd name="connsiteY5889" fmla="*/ 2318 h 2362"/>
                <a:gd name="connsiteX5890" fmla="*/ 2318 h 2362"/>
                <a:gd name="connsiteY5890" fmla="*/ 2318 h 2362"/>
                <a:gd name="connsiteX5891" fmla="*/ 2318 h 2362"/>
                <a:gd name="connsiteY5891" fmla="*/ 2318 h 2362"/>
                <a:gd name="connsiteX5892" fmla="*/ 2318 h 2362"/>
                <a:gd name="connsiteY5892" fmla="*/ 2318 h 2362"/>
                <a:gd name="connsiteX5893" fmla="*/ 2318 h 2362"/>
                <a:gd name="connsiteY5893" fmla="*/ 2318 h 2362"/>
                <a:gd name="connsiteX5894" fmla="*/ 2318 h 2362"/>
                <a:gd name="connsiteY5894" fmla="*/ 2318 h 2362"/>
                <a:gd name="connsiteX5895" fmla="*/ 2318 h 2362"/>
                <a:gd name="connsiteY5895" fmla="*/ 2318 h 2362"/>
                <a:gd name="connsiteX5896" fmla="*/ 2318 h 2362"/>
                <a:gd name="connsiteY5896" fmla="*/ 2318 h 2362"/>
                <a:gd name="connsiteX5897" fmla="*/ 2318 h 2362"/>
                <a:gd name="connsiteY5897" fmla="*/ 2318 h 2362"/>
                <a:gd name="connsiteX5898" fmla="*/ 2318 h 2362"/>
                <a:gd name="connsiteY5898" fmla="*/ 2318 h 2362"/>
                <a:gd name="connsiteX5899" fmla="*/ 2318 h 2362"/>
                <a:gd name="connsiteY5899" fmla="*/ 2318 h 2362"/>
                <a:gd name="connsiteX5900" fmla="*/ 2318 h 2362"/>
                <a:gd name="connsiteY5900" fmla="*/ 2318 h 2362"/>
                <a:gd name="connsiteX5901" fmla="*/ 2318 h 2362"/>
                <a:gd name="connsiteY5901" fmla="*/ 2318 h 2362"/>
                <a:gd name="connsiteX5902" fmla="*/ 2318 h 2362"/>
                <a:gd name="connsiteY5902" fmla="*/ 2318 h 2362"/>
                <a:gd name="connsiteX5903" fmla="*/ 2318 h 2362"/>
                <a:gd name="connsiteY5903" fmla="*/ 2318 h 2362"/>
                <a:gd name="connsiteX5904" fmla="*/ 2318 h 2362"/>
                <a:gd name="connsiteY5904" fmla="*/ 2318 h 2362"/>
                <a:gd name="connsiteX5905" fmla="*/ 2318 h 2362"/>
                <a:gd name="connsiteY5905" fmla="*/ 2318 h 2362"/>
                <a:gd name="connsiteX5906" fmla="*/ 2318 h 2362"/>
                <a:gd name="connsiteY5906" fmla="*/ 2318 h 2362"/>
                <a:gd name="connsiteX5907" fmla="*/ 2318 h 2362"/>
                <a:gd name="connsiteY5907" fmla="*/ 2318 h 2362"/>
                <a:gd name="connsiteX5908" fmla="*/ 2318 h 2362"/>
                <a:gd name="connsiteY5908" fmla="*/ 2318 h 2362"/>
                <a:gd name="connsiteX5909" fmla="*/ 2318 h 2362"/>
                <a:gd name="connsiteY5909" fmla="*/ 2318 h 2362"/>
                <a:gd name="connsiteX5910" fmla="*/ 2318 h 2362"/>
                <a:gd name="connsiteY5910" fmla="*/ 2318 h 2362"/>
                <a:gd name="connsiteX5911" fmla="*/ 2318 h 2362"/>
                <a:gd name="connsiteY5911" fmla="*/ 2318 h 2362"/>
                <a:gd name="connsiteX5912" fmla="*/ 2318 h 2362"/>
                <a:gd name="connsiteY5912" fmla="*/ 2318 h 2362"/>
                <a:gd name="connsiteX5913" fmla="*/ 2318 h 2362"/>
                <a:gd name="connsiteY5913" fmla="*/ 2318 h 2362"/>
                <a:gd name="connsiteX5914" fmla="*/ 2318 h 2362"/>
                <a:gd name="connsiteY5914" fmla="*/ 2318 h 2362"/>
                <a:gd name="connsiteX5915" fmla="*/ 2318 h 2362"/>
                <a:gd name="connsiteY5915" fmla="*/ 2318 h 2362"/>
                <a:gd name="connsiteX5916" fmla="*/ 2318 h 2362"/>
                <a:gd name="connsiteY5916" fmla="*/ 2318 h 2362"/>
                <a:gd name="connsiteX5917" fmla="*/ 2318 h 2362"/>
                <a:gd name="connsiteY5917" fmla="*/ 2318 h 2362"/>
                <a:gd name="connsiteX5918" fmla="*/ 2318 h 2362"/>
                <a:gd name="connsiteY5918" fmla="*/ 2318 h 2362"/>
                <a:gd name="connsiteX5919" fmla="*/ 2318 h 2362"/>
                <a:gd name="connsiteY5919" fmla="*/ 2318 h 2362"/>
                <a:gd name="connsiteX5920" fmla="*/ 2318 h 2362"/>
                <a:gd name="connsiteY5920" fmla="*/ 2318 h 2362"/>
                <a:gd name="connsiteX5921" fmla="*/ 2318 h 2362"/>
                <a:gd name="connsiteY5921" fmla="*/ 2318 h 2362"/>
                <a:gd name="connsiteX5922" fmla="*/ 2318 h 2362"/>
                <a:gd name="connsiteY5922" fmla="*/ 2318 h 2362"/>
                <a:gd name="connsiteX5923" fmla="*/ 2318 h 2362"/>
                <a:gd name="connsiteY5923" fmla="*/ 2318 h 2362"/>
                <a:gd name="connsiteX5924" fmla="*/ 2318 h 2362"/>
                <a:gd name="connsiteY5924" fmla="*/ 2318 h 2362"/>
                <a:gd name="connsiteX5925" fmla="*/ 2318 h 2362"/>
                <a:gd name="connsiteY5925" fmla="*/ 2318 h 2362"/>
                <a:gd name="connsiteX5926" fmla="*/ 2318 h 2362"/>
                <a:gd name="connsiteY5926" fmla="*/ 2318 h 2362"/>
                <a:gd name="connsiteX5927" fmla="*/ 2318 h 2362"/>
                <a:gd name="connsiteY5927" fmla="*/ 2318 h 2362"/>
                <a:gd name="connsiteX5928" fmla="*/ 2318 h 2362"/>
                <a:gd name="connsiteY5928" fmla="*/ 2318 h 2362"/>
                <a:gd name="connsiteX5929" fmla="*/ 2318 h 2362"/>
                <a:gd name="connsiteY5929" fmla="*/ 2318 h 2362"/>
                <a:gd name="connsiteX5930" fmla="*/ 2318 h 2362"/>
                <a:gd name="connsiteY5930" fmla="*/ 2318 h 2362"/>
                <a:gd name="connsiteX5931" fmla="*/ 2318 h 2362"/>
                <a:gd name="connsiteY5931" fmla="*/ 2318 h 2362"/>
                <a:gd name="connsiteX5932" fmla="*/ 2318 h 2362"/>
                <a:gd name="connsiteY5932" fmla="*/ 2318 h 2362"/>
                <a:gd name="connsiteX5933" fmla="*/ 2318 h 2362"/>
                <a:gd name="connsiteY5933" fmla="*/ 2318 h 2362"/>
                <a:gd name="connsiteX5934" fmla="*/ 2318 h 2362"/>
                <a:gd name="connsiteY5934" fmla="*/ 2318 h 2362"/>
                <a:gd name="connsiteX5935" fmla="*/ 2318 h 2362"/>
                <a:gd name="connsiteY5935" fmla="*/ 2318 h 2362"/>
                <a:gd name="connsiteX5936" fmla="*/ 2318 h 2362"/>
                <a:gd name="connsiteY5936" fmla="*/ 2318 h 2362"/>
                <a:gd name="connsiteX5937" fmla="*/ 2318 h 2362"/>
                <a:gd name="connsiteY5937" fmla="*/ 2318 h 2362"/>
                <a:gd name="connsiteX5938" fmla="*/ 2318 h 2362"/>
                <a:gd name="connsiteY5938" fmla="*/ 2318 h 2362"/>
                <a:gd name="connsiteX5939" fmla="*/ 2318 h 2362"/>
                <a:gd name="connsiteY5939" fmla="*/ 2318 h 2362"/>
                <a:gd name="connsiteX5940" fmla="*/ 2318 h 2362"/>
                <a:gd name="connsiteY5940" fmla="*/ 2318 h 2362"/>
                <a:gd name="connsiteX5941" fmla="*/ 2318 h 2362"/>
                <a:gd name="connsiteY5941" fmla="*/ 2318 h 2362"/>
                <a:gd name="connsiteX5942" fmla="*/ 2318 h 2362"/>
                <a:gd name="connsiteY5942" fmla="*/ 2318 h 2362"/>
                <a:gd name="connsiteX5943" fmla="*/ 2318 h 2362"/>
                <a:gd name="connsiteY5943" fmla="*/ 2318 h 2362"/>
                <a:gd name="connsiteX5944" fmla="*/ 2318 h 2362"/>
                <a:gd name="connsiteY5944" fmla="*/ 2318 h 2362"/>
                <a:gd name="connsiteX5945" fmla="*/ 2318 h 2362"/>
                <a:gd name="connsiteY5945" fmla="*/ 2318 h 2362"/>
                <a:gd name="connsiteX5946" fmla="*/ 2318 h 2362"/>
                <a:gd name="connsiteY5946" fmla="*/ 2318 h 2362"/>
                <a:gd name="connsiteX5947" fmla="*/ 2318 h 2362"/>
                <a:gd name="connsiteY5947" fmla="*/ 2318 h 2362"/>
                <a:gd name="connsiteX5948" fmla="*/ 2318 h 2362"/>
                <a:gd name="connsiteY5948" fmla="*/ 2318 h 2362"/>
                <a:gd name="connsiteX5949" fmla="*/ 2318 h 2362"/>
                <a:gd name="connsiteY5949" fmla="*/ 2318 h 2362"/>
                <a:gd name="connsiteX5950" fmla="*/ 2318 h 2362"/>
                <a:gd name="connsiteY5950" fmla="*/ 2318 h 2362"/>
                <a:gd name="connsiteX5951" fmla="*/ 2318 h 2362"/>
                <a:gd name="connsiteY5951" fmla="*/ 2318 h 2362"/>
                <a:gd name="connsiteX5952" fmla="*/ 2318 h 2362"/>
                <a:gd name="connsiteY5952" fmla="*/ 2318 h 2362"/>
                <a:gd name="connsiteX5953" fmla="*/ 2318 h 2362"/>
                <a:gd name="connsiteY5953" fmla="*/ 2318 h 2362"/>
                <a:gd name="connsiteX5954" fmla="*/ 2318 h 2362"/>
                <a:gd name="connsiteY5954" fmla="*/ 2318 h 2362"/>
                <a:gd name="connsiteX5955" fmla="*/ 2318 h 2362"/>
                <a:gd name="connsiteY5955" fmla="*/ 2318 h 2362"/>
                <a:gd name="connsiteX5956" fmla="*/ 2318 h 2362"/>
                <a:gd name="connsiteY5956" fmla="*/ 2318 h 2362"/>
                <a:gd name="connsiteX5957" fmla="*/ 2318 h 2362"/>
                <a:gd name="connsiteY5957" fmla="*/ 2318 h 2362"/>
                <a:gd name="connsiteX5958" fmla="*/ 2318 h 2362"/>
                <a:gd name="connsiteY5958" fmla="*/ 2318 h 2362"/>
                <a:gd name="connsiteX5959" fmla="*/ 2318 h 2362"/>
                <a:gd name="connsiteY5959" fmla="*/ 2318 h 2362"/>
                <a:gd name="connsiteX5960" fmla="*/ 2318 h 2362"/>
                <a:gd name="connsiteY5960" fmla="*/ 2318 h 2362"/>
                <a:gd name="connsiteX5961" fmla="*/ 2318 h 2362"/>
                <a:gd name="connsiteY5961" fmla="*/ 2318 h 2362"/>
                <a:gd name="connsiteX5962" fmla="*/ 2318 h 2362"/>
                <a:gd name="connsiteY5962" fmla="*/ 2318 h 2362"/>
                <a:gd name="connsiteX5963" fmla="*/ 2318 h 2362"/>
                <a:gd name="connsiteY5963" fmla="*/ 2318 h 2362"/>
                <a:gd name="connsiteX5964" fmla="*/ 2318 h 2362"/>
                <a:gd name="connsiteY5964" fmla="*/ 2318 h 2362"/>
                <a:gd name="connsiteX5965" fmla="*/ 2318 h 2362"/>
                <a:gd name="connsiteY5965" fmla="*/ 2318 h 2362"/>
                <a:gd name="connsiteX5966" fmla="*/ 2318 h 2362"/>
                <a:gd name="connsiteY5966" fmla="*/ 2318 h 2362"/>
                <a:gd name="connsiteX5967" fmla="*/ 2318 h 2362"/>
                <a:gd name="connsiteY5967" fmla="*/ 2318 h 2362"/>
                <a:gd name="connsiteX5968" fmla="*/ 2318 h 2362"/>
                <a:gd name="connsiteY5968" fmla="*/ 2318 h 2362"/>
                <a:gd name="connsiteX5969" fmla="*/ 2318 h 2362"/>
                <a:gd name="connsiteY5969" fmla="*/ 2318 h 2362"/>
                <a:gd name="connsiteX5970" fmla="*/ 2318 h 2362"/>
                <a:gd name="connsiteY5970" fmla="*/ 2318 h 2362"/>
                <a:gd name="connsiteX5971" fmla="*/ 2318 h 2362"/>
                <a:gd name="connsiteY5971" fmla="*/ 2318 h 2362"/>
                <a:gd name="connsiteX5972" fmla="*/ 2318 h 2362"/>
                <a:gd name="connsiteY5972" fmla="*/ 2318 h 2362"/>
                <a:gd name="connsiteX5973" fmla="*/ 2318 h 2362"/>
                <a:gd name="connsiteY5973" fmla="*/ 2318 h 2362"/>
                <a:gd name="connsiteX5974" fmla="*/ 2318 h 2362"/>
                <a:gd name="connsiteY5974" fmla="*/ 2318 h 2362"/>
                <a:gd name="connsiteX5975" fmla="*/ 2318 h 2362"/>
                <a:gd name="connsiteY5975" fmla="*/ 2318 h 2362"/>
                <a:gd name="connsiteX5976" fmla="*/ 2318 h 2362"/>
                <a:gd name="connsiteY5976" fmla="*/ 2318 h 2362"/>
                <a:gd name="connsiteX5977" fmla="*/ 2318 h 2362"/>
                <a:gd name="connsiteY5977" fmla="*/ 2318 h 2362"/>
                <a:gd name="connsiteX5978" fmla="*/ 2318 h 2362"/>
                <a:gd name="connsiteY5978" fmla="*/ 2318 h 2362"/>
                <a:gd name="connsiteX5979" fmla="*/ 2318 h 2362"/>
                <a:gd name="connsiteY5979" fmla="*/ 2318 h 2362"/>
                <a:gd name="connsiteX5980" fmla="*/ 2318 h 2362"/>
                <a:gd name="connsiteY5980" fmla="*/ 2318 h 2362"/>
                <a:gd name="connsiteX5981" fmla="*/ 2318 h 2362"/>
                <a:gd name="connsiteY5981" fmla="*/ 2318 h 2362"/>
                <a:gd name="connsiteX5982" fmla="*/ 2318 h 2362"/>
                <a:gd name="connsiteY5982" fmla="*/ 2318 h 2362"/>
                <a:gd name="connsiteX5983" fmla="*/ 2318 h 2362"/>
                <a:gd name="connsiteY5983" fmla="*/ 2318 h 2362"/>
                <a:gd name="connsiteX5984" fmla="*/ 2318 h 2362"/>
                <a:gd name="connsiteY5984" fmla="*/ 2318 h 2362"/>
                <a:gd name="connsiteX5985" fmla="*/ 2318 h 2362"/>
                <a:gd name="connsiteY5985" fmla="*/ 2318 h 2362"/>
                <a:gd name="connsiteX5986" fmla="*/ 2318 h 2362"/>
                <a:gd name="connsiteY5986" fmla="*/ 2318 h 2362"/>
                <a:gd name="connsiteX5987" fmla="*/ 2318 h 2362"/>
                <a:gd name="connsiteY5987" fmla="*/ 2318 h 2362"/>
                <a:gd name="connsiteX5988" fmla="*/ 2318 h 2362"/>
                <a:gd name="connsiteY5988" fmla="*/ 2318 h 2362"/>
                <a:gd name="connsiteX5989" fmla="*/ 2318 h 2362"/>
                <a:gd name="connsiteY5989" fmla="*/ 2318 h 2362"/>
                <a:gd name="connsiteX5990" fmla="*/ 2318 h 2362"/>
                <a:gd name="connsiteY5990" fmla="*/ 2318 h 2362"/>
                <a:gd name="connsiteX5991" fmla="*/ 2318 h 2362"/>
                <a:gd name="connsiteY5991" fmla="*/ 2318 h 2362"/>
                <a:gd name="connsiteX5992" fmla="*/ 2318 h 2362"/>
                <a:gd name="connsiteY5992" fmla="*/ 2318 h 2362"/>
                <a:gd name="connsiteX5993" fmla="*/ 2318 h 2362"/>
                <a:gd name="connsiteY5993" fmla="*/ 2318 h 2362"/>
                <a:gd name="connsiteX5994" fmla="*/ 2318 h 2362"/>
                <a:gd name="connsiteY5994" fmla="*/ 2318 h 2362"/>
                <a:gd name="connsiteX5995" fmla="*/ 2318 h 2362"/>
                <a:gd name="connsiteY5995" fmla="*/ 2318 h 2362"/>
                <a:gd name="connsiteX5996" fmla="*/ 2318 h 2362"/>
                <a:gd name="connsiteY5996" fmla="*/ 2318 h 2362"/>
                <a:gd name="connsiteX5997" fmla="*/ 2318 h 2362"/>
                <a:gd name="connsiteY5997" fmla="*/ 2318 h 2362"/>
                <a:gd name="connsiteX5998" fmla="*/ 2318 h 2362"/>
                <a:gd name="connsiteY5998" fmla="*/ 2318 h 2362"/>
                <a:gd name="connsiteX5999" fmla="*/ 2318 h 2362"/>
                <a:gd name="connsiteY5999" fmla="*/ 2318 h 2362"/>
                <a:gd name="connsiteX6000" fmla="*/ 2318 h 2362"/>
                <a:gd name="connsiteY6000" fmla="*/ 2318 h 2362"/>
                <a:gd name="connsiteX6001" fmla="*/ 2318 h 2362"/>
                <a:gd name="connsiteY6001" fmla="*/ 2318 h 2362"/>
                <a:gd name="connsiteX6002" fmla="*/ 2318 h 2362"/>
                <a:gd name="connsiteY6002" fmla="*/ 2318 h 2362"/>
                <a:gd name="connsiteX6003" fmla="*/ 2318 h 2362"/>
                <a:gd name="connsiteY6003" fmla="*/ 2318 h 2362"/>
                <a:gd name="connsiteX6004" fmla="*/ 2318 h 2362"/>
                <a:gd name="connsiteY6004" fmla="*/ 2318 h 2362"/>
                <a:gd name="connsiteX6005" fmla="*/ 2318 h 2362"/>
                <a:gd name="connsiteY6005" fmla="*/ 2318 h 2362"/>
                <a:gd name="connsiteX6006" fmla="*/ 2318 h 2362"/>
                <a:gd name="connsiteY6006" fmla="*/ 2318 h 2362"/>
                <a:gd name="connsiteX6007" fmla="*/ 2318 h 2362"/>
                <a:gd name="connsiteY6007" fmla="*/ 2318 h 2362"/>
                <a:gd name="connsiteX6008" fmla="*/ 2318 h 2362"/>
                <a:gd name="connsiteY6008" fmla="*/ 2318 h 2362"/>
                <a:gd name="connsiteX6009" fmla="*/ 2318 h 2362"/>
                <a:gd name="connsiteY6009" fmla="*/ 2318 h 2362"/>
                <a:gd name="connsiteX6010" fmla="*/ 2318 h 2362"/>
                <a:gd name="connsiteY6010" fmla="*/ 2318 h 2362"/>
                <a:gd name="connsiteX6011" fmla="*/ 2318 h 2362"/>
                <a:gd name="connsiteY6011" fmla="*/ 2318 h 2362"/>
                <a:gd name="connsiteX6012" fmla="*/ 2318 h 2362"/>
                <a:gd name="connsiteY6012" fmla="*/ 2318 h 2362"/>
                <a:gd name="connsiteX6013" fmla="*/ 2318 h 2362"/>
                <a:gd name="connsiteY6013" fmla="*/ 2318 h 2362"/>
                <a:gd name="connsiteX6014" fmla="*/ 2318 h 2362"/>
                <a:gd name="connsiteY6014" fmla="*/ 2318 h 2362"/>
                <a:gd name="connsiteX6015" fmla="*/ 2318 h 2362"/>
                <a:gd name="connsiteY6015" fmla="*/ 2318 h 2362"/>
                <a:gd name="connsiteX6016" fmla="*/ 2318 h 2362"/>
                <a:gd name="connsiteY6016" fmla="*/ 2318 h 2362"/>
                <a:gd name="connsiteX6017" fmla="*/ 2318 h 2362"/>
                <a:gd name="connsiteY6017" fmla="*/ 2318 h 2362"/>
                <a:gd name="connsiteX6018" fmla="*/ 2318 h 2362"/>
                <a:gd name="connsiteY6018" fmla="*/ 2318 h 2362"/>
                <a:gd name="connsiteX6019" fmla="*/ 2318 h 2362"/>
                <a:gd name="connsiteY6019" fmla="*/ 2318 h 2362"/>
                <a:gd name="connsiteX6020" fmla="*/ 2318 h 2362"/>
                <a:gd name="connsiteY6020" fmla="*/ 2318 h 2362"/>
                <a:gd name="connsiteX6021" fmla="*/ 2318 h 2362"/>
                <a:gd name="connsiteY6021" fmla="*/ 2318 h 2362"/>
                <a:gd name="connsiteX6022" fmla="*/ 2318 h 2362"/>
                <a:gd name="connsiteY6022" fmla="*/ 2318 h 2362"/>
                <a:gd name="connsiteX6023" fmla="*/ 2318 h 2362"/>
                <a:gd name="connsiteY6023" fmla="*/ 2318 h 2362"/>
                <a:gd name="connsiteX6024" fmla="*/ 2318 h 2362"/>
                <a:gd name="connsiteY6024" fmla="*/ 2318 h 2362"/>
                <a:gd name="connsiteX6025" fmla="*/ 2318 h 2362"/>
                <a:gd name="connsiteY6025" fmla="*/ 2318 h 2362"/>
                <a:gd name="connsiteX6026" fmla="*/ 2318 h 2362"/>
                <a:gd name="connsiteY6026" fmla="*/ 2318 h 2362"/>
                <a:gd name="connsiteX6027" fmla="*/ 2318 h 2362"/>
                <a:gd name="connsiteY6027" fmla="*/ 2318 h 2362"/>
                <a:gd name="connsiteX6028" fmla="*/ 2318 h 2362"/>
                <a:gd name="connsiteY6028" fmla="*/ 2318 h 2362"/>
                <a:gd name="connsiteX6029" fmla="*/ 2318 h 2362"/>
                <a:gd name="connsiteY6029" fmla="*/ 2318 h 2362"/>
                <a:gd name="connsiteX6030" fmla="*/ 2318 h 2362"/>
                <a:gd name="connsiteY6030" fmla="*/ 2318 h 2362"/>
                <a:gd name="connsiteX6031" fmla="*/ 2318 h 2362"/>
                <a:gd name="connsiteY6031" fmla="*/ 2318 h 2362"/>
                <a:gd name="connsiteX6032" fmla="*/ 2318 h 2362"/>
                <a:gd name="connsiteY6032" fmla="*/ 2318 h 2362"/>
                <a:gd name="connsiteX6033" fmla="*/ 2318 h 2362"/>
                <a:gd name="connsiteY6033" fmla="*/ 2318 h 2362"/>
                <a:gd name="connsiteX6034" fmla="*/ 2318 h 2362"/>
                <a:gd name="connsiteY6034" fmla="*/ 2318 h 2362"/>
                <a:gd name="connsiteX6035" fmla="*/ 2318 h 2362"/>
                <a:gd name="connsiteY6035" fmla="*/ 2318 h 2362"/>
                <a:gd name="connsiteX6036" fmla="*/ 2318 h 2362"/>
                <a:gd name="connsiteY6036" fmla="*/ 2318 h 2362"/>
                <a:gd name="connsiteX6037" fmla="*/ 2318 h 2362"/>
                <a:gd name="connsiteY6037" fmla="*/ 2318 h 2362"/>
                <a:gd name="connsiteX6038" fmla="*/ 2318 h 2362"/>
                <a:gd name="connsiteY6038" fmla="*/ 2318 h 2362"/>
                <a:gd name="connsiteX6039" fmla="*/ 2318 h 2362"/>
                <a:gd name="connsiteY6039" fmla="*/ 2318 h 2362"/>
                <a:gd name="connsiteX6040" fmla="*/ 2318 h 2362"/>
                <a:gd name="connsiteY6040" fmla="*/ 2318 h 2362"/>
                <a:gd name="connsiteX6041" fmla="*/ 2318 h 2362"/>
                <a:gd name="connsiteY6041" fmla="*/ 2318 h 2362"/>
                <a:gd name="connsiteX6042" fmla="*/ 2318 h 2362"/>
                <a:gd name="connsiteY6042" fmla="*/ 2318 h 2362"/>
                <a:gd name="connsiteX6043" fmla="*/ 2318 h 2362"/>
                <a:gd name="connsiteY6043" fmla="*/ 2318 h 2362"/>
                <a:gd name="connsiteX6044" fmla="*/ 2318 h 2362"/>
                <a:gd name="connsiteY6044" fmla="*/ 2318 h 2362"/>
                <a:gd name="connsiteX6045" fmla="*/ 2318 h 2362"/>
                <a:gd name="connsiteY6045" fmla="*/ 2318 h 2362"/>
                <a:gd name="connsiteX6046" fmla="*/ 2318 h 2362"/>
                <a:gd name="connsiteY6046" fmla="*/ 2318 h 2362"/>
                <a:gd name="connsiteX6047" fmla="*/ 2318 h 2362"/>
                <a:gd name="connsiteY6047" fmla="*/ 2318 h 2362"/>
                <a:gd name="connsiteX6048" fmla="*/ 2318 h 2362"/>
                <a:gd name="connsiteY6048" fmla="*/ 2318 h 2362"/>
                <a:gd name="connsiteX6049" fmla="*/ 2318 h 2362"/>
                <a:gd name="connsiteY6049" fmla="*/ 2318 h 2362"/>
                <a:gd name="connsiteX6050" fmla="*/ 2318 h 2362"/>
                <a:gd name="connsiteY6050" fmla="*/ 2318 h 2362"/>
                <a:gd name="connsiteX6051" fmla="*/ 2318 h 2362"/>
                <a:gd name="connsiteY6051" fmla="*/ 2318 h 2362"/>
                <a:gd name="connsiteX6052" fmla="*/ 2318 h 2362"/>
                <a:gd name="connsiteY6052" fmla="*/ 2318 h 2362"/>
                <a:gd name="connsiteX6053" fmla="*/ 2318 h 2362"/>
                <a:gd name="connsiteY6053" fmla="*/ 2318 h 2362"/>
                <a:gd name="connsiteX6054" fmla="*/ 2318 h 2362"/>
                <a:gd name="connsiteY6054" fmla="*/ 2318 h 2362"/>
                <a:gd name="connsiteX6055" fmla="*/ 2318 h 2362"/>
                <a:gd name="connsiteY6055" fmla="*/ 2318 h 2362"/>
                <a:gd name="connsiteX6056" fmla="*/ 2318 h 2362"/>
                <a:gd name="connsiteY6056" fmla="*/ 2318 h 2362"/>
                <a:gd name="connsiteX6057" fmla="*/ 2318 h 2362"/>
                <a:gd name="connsiteY6057" fmla="*/ 2318 h 2362"/>
                <a:gd name="connsiteX6058" fmla="*/ 2318 h 2362"/>
                <a:gd name="connsiteY6058" fmla="*/ 2318 h 2362"/>
                <a:gd name="connsiteX6059" fmla="*/ 2318 h 2362"/>
                <a:gd name="connsiteY6059" fmla="*/ 2318 h 2362"/>
                <a:gd name="connsiteX6060" fmla="*/ 2318 h 2362"/>
                <a:gd name="connsiteY6060" fmla="*/ 2318 h 2362"/>
                <a:gd name="connsiteX6061" fmla="*/ 2318 h 2362"/>
                <a:gd name="connsiteY6061" fmla="*/ 2318 h 2362"/>
                <a:gd name="connsiteX6062" fmla="*/ 2318 h 2362"/>
                <a:gd name="connsiteY6062" fmla="*/ 2318 h 2362"/>
                <a:gd name="connsiteX6063" fmla="*/ 2318 h 2362"/>
                <a:gd name="connsiteY6063" fmla="*/ 2318 h 2362"/>
                <a:gd name="connsiteX6064" fmla="*/ 2318 h 2362"/>
                <a:gd name="connsiteY6064" fmla="*/ 2318 h 2362"/>
                <a:gd name="connsiteX6065" fmla="*/ 2318 h 2362"/>
                <a:gd name="connsiteY6065" fmla="*/ 2318 h 2362"/>
                <a:gd name="connsiteX6066" fmla="*/ 2318 h 2362"/>
                <a:gd name="connsiteY6066" fmla="*/ 2318 h 2362"/>
                <a:gd name="connsiteX6067" fmla="*/ 2318 h 2362"/>
                <a:gd name="connsiteY6067" fmla="*/ 2318 h 2362"/>
                <a:gd name="connsiteX6068" fmla="*/ 2318 h 2362"/>
                <a:gd name="connsiteY6068" fmla="*/ 2318 h 2362"/>
                <a:gd name="connsiteX6069" fmla="*/ 2318 h 2362"/>
                <a:gd name="connsiteY6069" fmla="*/ 2318 h 2362"/>
                <a:gd name="connsiteX6070" fmla="*/ 2318 h 2362"/>
                <a:gd name="connsiteY6070" fmla="*/ 2318 h 2362"/>
                <a:gd name="connsiteX6071" fmla="*/ 2318 h 2362"/>
                <a:gd name="connsiteY6071" fmla="*/ 2318 h 2362"/>
                <a:gd name="connsiteX6072" fmla="*/ 2318 h 2362"/>
                <a:gd name="connsiteY6072" fmla="*/ 2318 h 2362"/>
                <a:gd name="connsiteX6073" fmla="*/ 2318 h 2362"/>
                <a:gd name="connsiteY6073" fmla="*/ 2318 h 2362"/>
                <a:gd name="connsiteX6074" fmla="*/ 2318 h 2362"/>
                <a:gd name="connsiteY6074" fmla="*/ 2318 h 2362"/>
                <a:gd name="connsiteX6075" fmla="*/ 2318 h 2362"/>
                <a:gd name="connsiteY6075" fmla="*/ 2318 h 2362"/>
                <a:gd name="connsiteX6076" fmla="*/ 2318 h 2362"/>
                <a:gd name="connsiteY6076" fmla="*/ 2318 h 2362"/>
                <a:gd name="connsiteX6077" fmla="*/ 2318 h 2362"/>
                <a:gd name="connsiteY6077" fmla="*/ 2318 h 2362"/>
                <a:gd name="connsiteX6078" fmla="*/ 2318 h 2362"/>
                <a:gd name="connsiteY6078" fmla="*/ 2318 h 2362"/>
                <a:gd name="connsiteX6079" fmla="*/ 2318 h 2362"/>
                <a:gd name="connsiteY6079" fmla="*/ 2318 h 2362"/>
                <a:gd name="connsiteX6080" fmla="*/ 2318 h 2362"/>
                <a:gd name="connsiteY6080" fmla="*/ 2318 h 2362"/>
                <a:gd name="connsiteX6081" fmla="*/ 2318 h 2362"/>
                <a:gd name="connsiteY6081" fmla="*/ 2318 h 2362"/>
                <a:gd name="connsiteX6082" fmla="*/ 2318 h 2362"/>
                <a:gd name="connsiteY6082" fmla="*/ 2318 h 2362"/>
                <a:gd name="connsiteX6083" fmla="*/ 2318 h 2362"/>
                <a:gd name="connsiteY6083" fmla="*/ 2318 h 2362"/>
                <a:gd name="connsiteX6084" fmla="*/ 2318 h 2362"/>
                <a:gd name="connsiteY6084" fmla="*/ 2318 h 2362"/>
                <a:gd name="connsiteX6085" fmla="*/ 2318 h 2362"/>
                <a:gd name="connsiteY6085" fmla="*/ 2318 h 2362"/>
                <a:gd name="connsiteX6086" fmla="*/ 2318 h 2362"/>
                <a:gd name="connsiteY6086" fmla="*/ 2318 h 2362"/>
                <a:gd name="connsiteX6087" fmla="*/ 2318 h 2362"/>
                <a:gd name="connsiteY6087" fmla="*/ 2318 h 2362"/>
                <a:gd name="connsiteX6088" fmla="*/ 2318 h 2362"/>
                <a:gd name="connsiteY6088" fmla="*/ 2318 h 2362"/>
                <a:gd name="connsiteX6089" fmla="*/ 2318 h 2362"/>
                <a:gd name="connsiteY6089" fmla="*/ 2318 h 2362"/>
                <a:gd name="connsiteX6090" fmla="*/ 2318 h 2362"/>
                <a:gd name="connsiteY6090" fmla="*/ 2318 h 2362"/>
                <a:gd name="connsiteX6091" fmla="*/ 2318 h 2362"/>
                <a:gd name="connsiteY6091" fmla="*/ 2318 h 2362"/>
                <a:gd name="connsiteX6092" fmla="*/ 2318 h 2362"/>
                <a:gd name="connsiteY6092" fmla="*/ 2318 h 2362"/>
                <a:gd name="connsiteX6093" fmla="*/ 2318 h 2362"/>
                <a:gd name="connsiteY6093" fmla="*/ 2318 h 2362"/>
                <a:gd name="connsiteX6094" fmla="*/ 2318 h 2362"/>
                <a:gd name="connsiteY6094" fmla="*/ 2318 h 2362"/>
                <a:gd name="connsiteX6095" fmla="*/ 2318 h 2362"/>
                <a:gd name="connsiteY6095" fmla="*/ 2318 h 2362"/>
                <a:gd name="connsiteX6096" fmla="*/ 2318 h 2362"/>
                <a:gd name="connsiteY6096" fmla="*/ 2318 h 2362"/>
                <a:gd name="connsiteX6097" fmla="*/ 2318 h 2362"/>
                <a:gd name="connsiteY6097" fmla="*/ 2318 h 2362"/>
                <a:gd name="connsiteX6098" fmla="*/ 2318 h 2362"/>
                <a:gd name="connsiteY6098" fmla="*/ 2318 h 2362"/>
                <a:gd name="connsiteX6099" fmla="*/ 2318 h 2362"/>
                <a:gd name="connsiteY6099" fmla="*/ 2318 h 2362"/>
                <a:gd name="connsiteX6100" fmla="*/ 2318 h 2362"/>
                <a:gd name="connsiteY6100" fmla="*/ 2318 h 2362"/>
                <a:gd name="connsiteX6101" fmla="*/ 2318 h 2362"/>
                <a:gd name="connsiteY6101" fmla="*/ 2318 h 2362"/>
                <a:gd name="connsiteX6102" fmla="*/ 2318 h 2362"/>
                <a:gd name="connsiteY6102" fmla="*/ 2318 h 2362"/>
                <a:gd name="connsiteX6103" fmla="*/ 2318 h 2362"/>
                <a:gd name="connsiteY6103" fmla="*/ 2318 h 2362"/>
                <a:gd name="connsiteX6104" fmla="*/ 2318 h 2362"/>
                <a:gd name="connsiteY6104" fmla="*/ 2318 h 2362"/>
                <a:gd name="connsiteX6105" fmla="*/ 2318 h 2362"/>
                <a:gd name="connsiteY6105" fmla="*/ 2318 h 2362"/>
                <a:gd name="connsiteX6106" fmla="*/ 2318 h 2362"/>
                <a:gd name="connsiteY6106" fmla="*/ 2318 h 2362"/>
                <a:gd name="connsiteX6107" fmla="*/ 2318 h 2362"/>
                <a:gd name="connsiteY6107" fmla="*/ 2318 h 2362"/>
                <a:gd name="connsiteX6108" fmla="*/ 2318 h 2362"/>
                <a:gd name="connsiteY6108" fmla="*/ 2318 h 2362"/>
                <a:gd name="connsiteX6109" fmla="*/ 2318 h 2362"/>
                <a:gd name="connsiteY6109" fmla="*/ 2318 h 2362"/>
                <a:gd name="connsiteX6110" fmla="*/ 2318 h 2362"/>
                <a:gd name="connsiteY6110" fmla="*/ 2318 h 2362"/>
                <a:gd name="connsiteX6111" fmla="*/ 2318 h 2362"/>
                <a:gd name="connsiteY6111" fmla="*/ 2318 h 2362"/>
                <a:gd name="connsiteX6112" fmla="*/ 2318 h 2362"/>
                <a:gd name="connsiteY6112" fmla="*/ 2318 h 2362"/>
                <a:gd name="connsiteX6113" fmla="*/ 2318 h 2362"/>
                <a:gd name="connsiteY6113" fmla="*/ 2318 h 2362"/>
                <a:gd name="connsiteX6114" fmla="*/ 2318 h 2362"/>
                <a:gd name="connsiteY6114" fmla="*/ 2318 h 2362"/>
                <a:gd name="connsiteX6115" fmla="*/ 2318 h 2362"/>
                <a:gd name="connsiteY6115" fmla="*/ 2318 h 2362"/>
                <a:gd name="connsiteX6116" fmla="*/ 2318 h 2362"/>
                <a:gd name="connsiteY6116" fmla="*/ 2318 h 2362"/>
                <a:gd name="connsiteX6117" fmla="*/ 2318 h 2362"/>
                <a:gd name="connsiteY6117" fmla="*/ 2318 h 2362"/>
                <a:gd name="connsiteX6118" fmla="*/ 2318 h 2362"/>
                <a:gd name="connsiteY6118" fmla="*/ 2318 h 2362"/>
                <a:gd name="connsiteX6119" fmla="*/ 2318 h 2362"/>
                <a:gd name="connsiteY6119" fmla="*/ 2318 h 2362"/>
                <a:gd name="connsiteX6120" fmla="*/ 2318 h 2362"/>
                <a:gd name="connsiteY6120" fmla="*/ 2318 h 2362"/>
                <a:gd name="connsiteX6121" fmla="*/ 2318 h 2362"/>
                <a:gd name="connsiteY6121" fmla="*/ 2318 h 2362"/>
                <a:gd name="connsiteX6122" fmla="*/ 2318 h 2362"/>
                <a:gd name="connsiteY6122" fmla="*/ 2318 h 2362"/>
                <a:gd name="connsiteX6123" fmla="*/ 2318 h 2362"/>
                <a:gd name="connsiteY6123" fmla="*/ 2318 h 2362"/>
                <a:gd name="connsiteX6124" fmla="*/ 2318 h 2362"/>
                <a:gd name="connsiteY6124" fmla="*/ 2318 h 2362"/>
                <a:gd name="connsiteX6125" fmla="*/ 2318 h 2362"/>
                <a:gd name="connsiteY6125" fmla="*/ 2318 h 2362"/>
                <a:gd name="connsiteX6126" fmla="*/ 2318 h 2362"/>
                <a:gd name="connsiteY6126" fmla="*/ 2318 h 2362"/>
                <a:gd name="connsiteX6127" fmla="*/ 2318 h 2362"/>
                <a:gd name="connsiteY6127" fmla="*/ 2318 h 2362"/>
                <a:gd name="connsiteX6128" fmla="*/ 2318 h 2362"/>
                <a:gd name="connsiteY6128" fmla="*/ 2318 h 2362"/>
                <a:gd name="connsiteX6129" fmla="*/ 2318 h 2362"/>
                <a:gd name="connsiteY6129" fmla="*/ 2318 h 2362"/>
                <a:gd name="connsiteX6130" fmla="*/ 2318 h 2362"/>
                <a:gd name="connsiteY6130" fmla="*/ 2318 h 2362"/>
                <a:gd name="connsiteX6131" fmla="*/ 2318 h 2362"/>
                <a:gd name="connsiteY6131" fmla="*/ 2318 h 2362"/>
                <a:gd name="connsiteX6132" fmla="*/ 2318 h 2362"/>
                <a:gd name="connsiteY6132" fmla="*/ 2318 h 2362"/>
                <a:gd name="connsiteX6133" fmla="*/ 2318 h 2362"/>
                <a:gd name="connsiteY6133" fmla="*/ 2318 h 2362"/>
                <a:gd name="connsiteX6134" fmla="*/ 2318 h 2362"/>
                <a:gd name="connsiteY6134" fmla="*/ 2318 h 2362"/>
                <a:gd name="connsiteX6135" fmla="*/ 2318 h 2362"/>
                <a:gd name="connsiteY6135" fmla="*/ 2318 h 2362"/>
                <a:gd name="connsiteX6136" fmla="*/ 2318 h 2362"/>
                <a:gd name="connsiteY6136" fmla="*/ 2318 h 2362"/>
                <a:gd name="connsiteX6137" fmla="*/ 2318 h 2362"/>
                <a:gd name="connsiteY6137" fmla="*/ 2318 h 2362"/>
                <a:gd name="connsiteX6138" fmla="*/ 2318 h 2362"/>
                <a:gd name="connsiteY6138" fmla="*/ 2318 h 2362"/>
                <a:gd name="connsiteX6139" fmla="*/ 2318 h 2362"/>
                <a:gd name="connsiteY6139" fmla="*/ 2318 h 2362"/>
                <a:gd name="connsiteX6140" fmla="*/ 2318 h 2362"/>
                <a:gd name="connsiteY6140" fmla="*/ 2318 h 2362"/>
                <a:gd name="connsiteX6141" fmla="*/ 2318 h 2362"/>
                <a:gd name="connsiteY6141" fmla="*/ 2318 h 2362"/>
                <a:gd name="connsiteX6142" fmla="*/ 2318 h 2362"/>
                <a:gd name="connsiteY6142" fmla="*/ 2318 h 2362"/>
                <a:gd name="connsiteX6143" fmla="*/ 2318 h 2362"/>
                <a:gd name="connsiteY6143" fmla="*/ 2318 h 2362"/>
                <a:gd name="connsiteX6144" fmla="*/ 2318 h 2362"/>
                <a:gd name="connsiteY6144" fmla="*/ 2318 h 2362"/>
                <a:gd name="connsiteX6145" fmla="*/ 2318 h 2362"/>
                <a:gd name="connsiteY6145" fmla="*/ 2318 h 2362"/>
                <a:gd name="connsiteX6146" fmla="*/ 2318 h 2362"/>
                <a:gd name="connsiteY6146" fmla="*/ 2318 h 2362"/>
                <a:gd name="connsiteX6147" fmla="*/ 2318 h 2362"/>
                <a:gd name="connsiteY6147" fmla="*/ 2318 h 2362"/>
                <a:gd name="connsiteX6148" fmla="*/ 2318 h 2362"/>
                <a:gd name="connsiteY6148" fmla="*/ 2318 h 2362"/>
                <a:gd name="connsiteX6149" fmla="*/ 2318 h 2362"/>
                <a:gd name="connsiteY6149" fmla="*/ 2318 h 2362"/>
                <a:gd name="connsiteX6150" fmla="*/ 2318 h 2362"/>
                <a:gd name="connsiteY6150" fmla="*/ 2318 h 2362"/>
                <a:gd name="connsiteX6151" fmla="*/ 2318 h 2362"/>
                <a:gd name="connsiteY6151" fmla="*/ 2318 h 2362"/>
                <a:gd name="connsiteX6152" fmla="*/ 2318 h 2362"/>
                <a:gd name="connsiteY6152" fmla="*/ 2318 h 2362"/>
                <a:gd name="connsiteX6153" fmla="*/ 2318 h 2362"/>
                <a:gd name="connsiteY6153" fmla="*/ 2318 h 2362"/>
                <a:gd name="connsiteX6154" fmla="*/ 2318 h 2362"/>
                <a:gd name="connsiteY6154" fmla="*/ 2318 h 2362"/>
                <a:gd name="connsiteX6155" fmla="*/ 2318 h 2362"/>
                <a:gd name="connsiteY6155" fmla="*/ 2318 h 2362"/>
                <a:gd name="connsiteX6156" fmla="*/ 2318 h 2362"/>
                <a:gd name="connsiteY6156" fmla="*/ 2318 h 2362"/>
                <a:gd name="connsiteX6157" fmla="*/ 2318 h 2362"/>
                <a:gd name="connsiteY6157" fmla="*/ 2318 h 2362"/>
                <a:gd name="connsiteX6158" fmla="*/ 2318 h 2362"/>
                <a:gd name="connsiteY6158" fmla="*/ 2318 h 2362"/>
                <a:gd name="connsiteX6159" fmla="*/ 2318 h 2362"/>
                <a:gd name="connsiteY6159" fmla="*/ 2318 h 2362"/>
                <a:gd name="connsiteX6160" fmla="*/ 2318 h 2362"/>
                <a:gd name="connsiteY6160" fmla="*/ 2318 h 2362"/>
                <a:gd name="connsiteX6161" fmla="*/ 2318 h 2362"/>
                <a:gd name="connsiteY6161" fmla="*/ 2318 h 2362"/>
                <a:gd name="connsiteX6162" fmla="*/ 2318 h 2362"/>
                <a:gd name="connsiteY6162" fmla="*/ 2318 h 2362"/>
                <a:gd name="connsiteX6163" fmla="*/ 2318 h 2362"/>
                <a:gd name="connsiteY6163" fmla="*/ 2318 h 2362"/>
                <a:gd name="connsiteX6164" fmla="*/ 2318 h 2362"/>
                <a:gd name="connsiteY6164" fmla="*/ 2318 h 2362"/>
                <a:gd name="connsiteX6165" fmla="*/ 2318 h 2362"/>
                <a:gd name="connsiteY6165" fmla="*/ 2318 h 2362"/>
                <a:gd name="connsiteX6166" fmla="*/ 2318 h 2362"/>
                <a:gd name="connsiteY6166" fmla="*/ 2318 h 2362"/>
                <a:gd name="connsiteX6167" fmla="*/ 2318 h 2362"/>
                <a:gd name="connsiteY6167" fmla="*/ 2318 h 2362"/>
                <a:gd name="connsiteX6168" fmla="*/ 2318 h 2362"/>
                <a:gd name="connsiteY6168" fmla="*/ 2318 h 2362"/>
                <a:gd name="connsiteX6169" fmla="*/ 2318 h 2362"/>
                <a:gd name="connsiteY6169" fmla="*/ 2318 h 2362"/>
                <a:gd name="connsiteX6170" fmla="*/ 2318 h 2362"/>
                <a:gd name="connsiteY6170" fmla="*/ 2318 h 2362"/>
                <a:gd name="connsiteX6171" fmla="*/ 2318 h 2362"/>
                <a:gd name="connsiteY6171" fmla="*/ 2318 h 2362"/>
                <a:gd name="connsiteX6172" fmla="*/ 2318 h 2362"/>
                <a:gd name="connsiteY6172" fmla="*/ 2318 h 2362"/>
                <a:gd name="connsiteX6173" fmla="*/ 2318 h 2362"/>
                <a:gd name="connsiteY6173" fmla="*/ 2318 h 2362"/>
                <a:gd name="connsiteX6174" fmla="*/ 2318 h 2362"/>
                <a:gd name="connsiteY6174" fmla="*/ 2318 h 2362"/>
                <a:gd name="connsiteX6175" fmla="*/ 2318 h 2362"/>
                <a:gd name="connsiteY6175" fmla="*/ 2318 h 2362"/>
                <a:gd name="connsiteX6176" fmla="*/ 2318 h 2362"/>
                <a:gd name="connsiteY6176" fmla="*/ 2318 h 2362"/>
                <a:gd name="connsiteX6177" fmla="*/ 2318 h 2362"/>
                <a:gd name="connsiteY6177" fmla="*/ 2318 h 2362"/>
                <a:gd name="connsiteX6178" fmla="*/ 2318 h 2362"/>
                <a:gd name="connsiteY6178" fmla="*/ 2318 h 2362"/>
                <a:gd name="connsiteX6179" fmla="*/ 2318 h 2362"/>
                <a:gd name="connsiteY6179" fmla="*/ 2318 h 2362"/>
                <a:gd name="connsiteX6180" fmla="*/ 2318 h 2362"/>
                <a:gd name="connsiteY6180" fmla="*/ 2318 h 2362"/>
                <a:gd name="connsiteX6181" fmla="*/ 2318 h 2362"/>
                <a:gd name="connsiteY6181" fmla="*/ 2318 h 2362"/>
                <a:gd name="connsiteX6182" fmla="*/ 2318 h 2362"/>
                <a:gd name="connsiteY6182" fmla="*/ 2318 h 2362"/>
                <a:gd name="connsiteX6183" fmla="*/ 2318 h 2362"/>
                <a:gd name="connsiteY6183" fmla="*/ 2318 h 2362"/>
                <a:gd name="connsiteX6184" fmla="*/ 2318 h 2362"/>
                <a:gd name="connsiteY6184" fmla="*/ 2318 h 2362"/>
                <a:gd name="connsiteX6185" fmla="*/ 2318 h 2362"/>
                <a:gd name="connsiteY6185" fmla="*/ 2318 h 2362"/>
                <a:gd name="connsiteX6186" fmla="*/ 2318 h 2362"/>
                <a:gd name="connsiteY6186" fmla="*/ 2318 h 2362"/>
                <a:gd name="connsiteX6187" fmla="*/ 2318 h 2362"/>
                <a:gd name="connsiteY6187" fmla="*/ 2318 h 2362"/>
                <a:gd name="connsiteX6188" fmla="*/ 2318 h 2362"/>
                <a:gd name="connsiteY6188" fmla="*/ 2318 h 2362"/>
                <a:gd name="connsiteX6189" fmla="*/ 2318 h 2362"/>
                <a:gd name="connsiteY6189" fmla="*/ 2318 h 2362"/>
                <a:gd name="connsiteX6190" fmla="*/ 2318 h 2362"/>
                <a:gd name="connsiteY6190" fmla="*/ 2318 h 2362"/>
                <a:gd name="connsiteX6191" fmla="*/ 2318 h 2362"/>
                <a:gd name="connsiteY6191" fmla="*/ 2318 h 2362"/>
                <a:gd name="connsiteX6192" fmla="*/ 2318 h 2362"/>
                <a:gd name="connsiteY6192" fmla="*/ 2318 h 2362"/>
                <a:gd name="connsiteX6193" fmla="*/ 2318 h 2362"/>
                <a:gd name="connsiteY6193" fmla="*/ 2318 h 2362"/>
                <a:gd name="connsiteX6194" fmla="*/ 2318 h 2362"/>
                <a:gd name="connsiteY6194" fmla="*/ 2318 h 2362"/>
                <a:gd name="connsiteX6195" fmla="*/ 2318 h 2362"/>
                <a:gd name="connsiteY6195" fmla="*/ 2318 h 2362"/>
                <a:gd name="connsiteX6196" fmla="*/ 2318 h 2362"/>
                <a:gd name="connsiteY6196" fmla="*/ 2318 h 2362"/>
                <a:gd name="connsiteX6197" fmla="*/ 2318 h 2362"/>
                <a:gd name="connsiteY6197" fmla="*/ 2318 h 2362"/>
                <a:gd name="connsiteX6198" fmla="*/ 2318 h 2362"/>
                <a:gd name="connsiteY6198" fmla="*/ 2318 h 2362"/>
                <a:gd name="connsiteX6199" fmla="*/ 2318 h 2362"/>
                <a:gd name="connsiteY6199" fmla="*/ 2318 h 2362"/>
                <a:gd name="connsiteX6200" fmla="*/ 2318 h 2362"/>
                <a:gd name="connsiteY6200" fmla="*/ 2318 h 2362"/>
                <a:gd name="connsiteX6201" fmla="*/ 2318 h 2362"/>
                <a:gd name="connsiteY6201" fmla="*/ 2318 h 2362"/>
                <a:gd name="connsiteX6202" fmla="*/ 2318 h 2362"/>
                <a:gd name="connsiteY6202" fmla="*/ 2318 h 2362"/>
                <a:gd name="connsiteX6203" fmla="*/ 2318 h 2362"/>
                <a:gd name="connsiteY6203" fmla="*/ 2318 h 2362"/>
                <a:gd name="connsiteX6204" fmla="*/ 2318 h 2362"/>
                <a:gd name="connsiteY6204" fmla="*/ 2318 h 2362"/>
                <a:gd name="connsiteX6205" fmla="*/ 2318 h 2362"/>
                <a:gd name="connsiteY6205" fmla="*/ 2318 h 2362"/>
                <a:gd name="connsiteX6206" fmla="*/ 2318 h 2362"/>
                <a:gd name="connsiteY6206" fmla="*/ 2318 h 2362"/>
                <a:gd name="connsiteX6207" fmla="*/ 2318 h 2362"/>
                <a:gd name="connsiteY6207" fmla="*/ 2318 h 2362"/>
                <a:gd name="connsiteX6208" fmla="*/ 2318 h 2362"/>
                <a:gd name="connsiteY6208" fmla="*/ 2318 h 2362"/>
                <a:gd name="connsiteX6209" fmla="*/ 2318 h 2362"/>
                <a:gd name="connsiteY6209" fmla="*/ 2318 h 2362"/>
                <a:gd name="connsiteX6210" fmla="*/ 2318 h 2362"/>
                <a:gd name="connsiteY6210" fmla="*/ 2318 h 2362"/>
                <a:gd name="connsiteX6211" fmla="*/ 2318 h 2362"/>
                <a:gd name="connsiteY6211" fmla="*/ 2318 h 2362"/>
                <a:gd name="connsiteX6212" fmla="*/ 2318 h 2362"/>
                <a:gd name="connsiteY6212" fmla="*/ 2318 h 2362"/>
                <a:gd name="connsiteX6213" fmla="*/ 2318 h 2362"/>
                <a:gd name="connsiteY6213" fmla="*/ 2318 h 2362"/>
                <a:gd name="connsiteX6214" fmla="*/ 2318 h 2362"/>
                <a:gd name="connsiteY6214" fmla="*/ 2318 h 2362"/>
                <a:gd name="connsiteX6215" fmla="*/ 2318 h 2362"/>
                <a:gd name="connsiteY6215" fmla="*/ 2318 h 2362"/>
                <a:gd name="connsiteX6216" fmla="*/ 2318 h 2362"/>
                <a:gd name="connsiteY6216" fmla="*/ 2318 h 2362"/>
                <a:gd name="connsiteX6217" fmla="*/ 2318 h 2362"/>
                <a:gd name="connsiteY6217" fmla="*/ 2318 h 2362"/>
                <a:gd name="connsiteX6218" fmla="*/ 2318 h 2362"/>
                <a:gd name="connsiteY6218" fmla="*/ 2318 h 2362"/>
                <a:gd name="connsiteX6219" fmla="*/ 2318 h 2362"/>
                <a:gd name="connsiteY6219" fmla="*/ 2318 h 2362"/>
                <a:gd name="connsiteX6220" fmla="*/ 2318 h 2362"/>
                <a:gd name="connsiteY6220" fmla="*/ 2318 h 2362"/>
                <a:gd name="connsiteX6221" fmla="*/ 2318 h 2362"/>
                <a:gd name="connsiteY6221" fmla="*/ 2318 h 2362"/>
                <a:gd name="connsiteX6222" fmla="*/ 2318 h 2362"/>
                <a:gd name="connsiteY6222" fmla="*/ 2318 h 2362"/>
                <a:gd name="connsiteX6223" fmla="*/ 2318 h 2362"/>
                <a:gd name="connsiteY6223" fmla="*/ 2318 h 2362"/>
                <a:gd name="connsiteX6224" fmla="*/ 2318 h 2362"/>
                <a:gd name="connsiteY6224" fmla="*/ 2318 h 2362"/>
                <a:gd name="connsiteX6225" fmla="*/ 2318 h 2362"/>
                <a:gd name="connsiteY6225" fmla="*/ 2318 h 2362"/>
                <a:gd name="connsiteX6226" fmla="*/ 2318 h 2362"/>
                <a:gd name="connsiteY6226" fmla="*/ 2318 h 2362"/>
                <a:gd name="connsiteX6227" fmla="*/ 2318 h 2362"/>
                <a:gd name="connsiteY6227" fmla="*/ 2318 h 2362"/>
                <a:gd name="connsiteX6228" fmla="*/ 2318 h 2362"/>
                <a:gd name="connsiteY6228" fmla="*/ 2318 h 2362"/>
                <a:gd name="connsiteX6229" fmla="*/ 2318 h 2362"/>
                <a:gd name="connsiteY6229" fmla="*/ 2318 h 2362"/>
                <a:gd name="connsiteX6230" fmla="*/ 2318 h 2362"/>
                <a:gd name="connsiteY6230" fmla="*/ 2318 h 2362"/>
                <a:gd name="connsiteX6231" fmla="*/ 2318 h 2362"/>
                <a:gd name="connsiteY6231" fmla="*/ 2318 h 2362"/>
                <a:gd name="connsiteX6232" fmla="*/ 2318 h 2362"/>
                <a:gd name="connsiteY6232" fmla="*/ 2318 h 2362"/>
                <a:gd name="connsiteX6233" fmla="*/ 2318 h 2362"/>
                <a:gd name="connsiteY6233" fmla="*/ 2318 h 2362"/>
                <a:gd name="connsiteX6234" fmla="*/ 2318 h 2362"/>
                <a:gd name="connsiteY6234" fmla="*/ 2318 h 2362"/>
                <a:gd name="connsiteX6235" fmla="*/ 2318 h 2362"/>
                <a:gd name="connsiteY6235" fmla="*/ 2318 h 2362"/>
                <a:gd name="connsiteX6236" fmla="*/ 2318 h 2362"/>
                <a:gd name="connsiteY6236" fmla="*/ 2318 h 2362"/>
                <a:gd name="connsiteX6237" fmla="*/ 2318 h 2362"/>
                <a:gd name="connsiteY6237" fmla="*/ 2318 h 2362"/>
                <a:gd name="connsiteX6238" fmla="*/ 2318 h 2362"/>
                <a:gd name="connsiteY6238" fmla="*/ 2318 h 2362"/>
                <a:gd name="connsiteX6239" fmla="*/ 2318 h 2362"/>
                <a:gd name="connsiteY6239" fmla="*/ 2318 h 2362"/>
                <a:gd name="connsiteX6240" fmla="*/ 2318 h 2362"/>
                <a:gd name="connsiteY6240" fmla="*/ 2318 h 2362"/>
                <a:gd name="connsiteX6241" fmla="*/ 2318 h 2362"/>
                <a:gd name="connsiteY6241" fmla="*/ 2318 h 2362"/>
                <a:gd name="connsiteX6242" fmla="*/ 2318 h 2362"/>
                <a:gd name="connsiteY6242" fmla="*/ 2318 h 2362"/>
                <a:gd name="connsiteX6243" fmla="*/ 2318 h 2362"/>
                <a:gd name="connsiteY6243" fmla="*/ 2318 h 2362"/>
                <a:gd name="connsiteX6244" fmla="*/ 2318 h 2362"/>
                <a:gd name="connsiteY6244" fmla="*/ 2318 h 2362"/>
                <a:gd name="connsiteX6245" fmla="*/ 2318 h 2362"/>
                <a:gd name="connsiteY6245" fmla="*/ 2318 h 2362"/>
                <a:gd name="connsiteX6246" fmla="*/ 2318 h 2362"/>
                <a:gd name="connsiteY6246" fmla="*/ 2318 h 2362"/>
                <a:gd name="connsiteX6247" fmla="*/ 2318 h 2362"/>
                <a:gd name="connsiteY6247" fmla="*/ 2318 h 2362"/>
                <a:gd name="connsiteX6248" fmla="*/ 2318 h 2362"/>
                <a:gd name="connsiteY6248" fmla="*/ 2318 h 2362"/>
                <a:gd name="connsiteX6249" fmla="*/ 2318 h 2362"/>
                <a:gd name="connsiteY6249" fmla="*/ 2318 h 2362"/>
                <a:gd name="connsiteX6250" fmla="*/ 2318 h 2362"/>
                <a:gd name="connsiteY6250" fmla="*/ 2318 h 2362"/>
                <a:gd name="connsiteX6251" fmla="*/ 2318 h 2362"/>
                <a:gd name="connsiteY6251" fmla="*/ 2318 h 2362"/>
                <a:gd name="connsiteX6252" fmla="*/ 2318 h 2362"/>
                <a:gd name="connsiteY6252" fmla="*/ 2318 h 2362"/>
                <a:gd name="connsiteX6253" fmla="*/ 2318 h 2362"/>
                <a:gd name="connsiteY6253" fmla="*/ 2318 h 2362"/>
                <a:gd name="connsiteX6254" fmla="*/ 2318 h 2362"/>
                <a:gd name="connsiteY6254" fmla="*/ 2318 h 2362"/>
                <a:gd name="connsiteX6255" fmla="*/ 2318 h 2362"/>
                <a:gd name="connsiteY6255" fmla="*/ 2318 h 2362"/>
                <a:gd name="connsiteX6256" fmla="*/ 2318 h 2362"/>
                <a:gd name="connsiteY6256" fmla="*/ 2318 h 2362"/>
                <a:gd name="connsiteX6257" fmla="*/ 2318 h 2362"/>
                <a:gd name="connsiteY6257" fmla="*/ 2318 h 2362"/>
                <a:gd name="connsiteX6258" fmla="*/ 2318 h 2362"/>
                <a:gd name="connsiteY6258" fmla="*/ 2318 h 2362"/>
                <a:gd name="connsiteX6259" fmla="*/ 2318 h 2362"/>
                <a:gd name="connsiteY6259" fmla="*/ 2318 h 2362"/>
                <a:gd name="connsiteX6260" fmla="*/ 2318 h 2362"/>
                <a:gd name="connsiteY6260" fmla="*/ 2318 h 2362"/>
                <a:gd name="connsiteX6261" fmla="*/ 2318 h 2362"/>
                <a:gd name="connsiteY6261" fmla="*/ 2318 h 2362"/>
                <a:gd name="connsiteX6262" fmla="*/ 2318 h 2362"/>
                <a:gd name="connsiteY6262" fmla="*/ 2318 h 2362"/>
                <a:gd name="connsiteX6263" fmla="*/ 2318 h 2362"/>
                <a:gd name="connsiteY6263" fmla="*/ 2318 h 2362"/>
                <a:gd name="connsiteX6264" fmla="*/ 2318 h 2362"/>
                <a:gd name="connsiteY6264" fmla="*/ 2318 h 2362"/>
                <a:gd name="connsiteX6265" fmla="*/ 2318 h 2362"/>
                <a:gd name="connsiteY6265" fmla="*/ 2318 h 2362"/>
                <a:gd name="connsiteX6266" fmla="*/ 2318 h 2362"/>
                <a:gd name="connsiteY6266" fmla="*/ 2318 h 2362"/>
                <a:gd name="connsiteX6267" fmla="*/ 2318 h 2362"/>
                <a:gd name="connsiteY6267" fmla="*/ 2318 h 2362"/>
                <a:gd name="connsiteX6268" fmla="*/ 2318 h 2362"/>
                <a:gd name="connsiteY6268" fmla="*/ 2318 h 2362"/>
                <a:gd name="connsiteX6269" fmla="*/ 2318 h 2362"/>
                <a:gd name="connsiteY6269" fmla="*/ 2318 h 2362"/>
                <a:gd name="connsiteX6270" fmla="*/ 2318 h 2362"/>
                <a:gd name="connsiteY6270" fmla="*/ 2318 h 2362"/>
                <a:gd name="connsiteX6271" fmla="*/ 2318 h 2362"/>
                <a:gd name="connsiteY6271" fmla="*/ 2318 h 2362"/>
                <a:gd name="connsiteX6272" fmla="*/ 2318 h 2362"/>
                <a:gd name="connsiteY6272" fmla="*/ 2318 h 2362"/>
                <a:gd name="connsiteX6273" fmla="*/ 2318 h 2362"/>
                <a:gd name="connsiteY6273" fmla="*/ 2318 h 2362"/>
                <a:gd name="connsiteX6274" fmla="*/ 2318 h 2362"/>
                <a:gd name="connsiteY6274" fmla="*/ 2318 h 2362"/>
                <a:gd name="connsiteX6275" fmla="*/ 2318 h 2362"/>
                <a:gd name="connsiteY6275" fmla="*/ 2318 h 2362"/>
                <a:gd name="connsiteX6276" fmla="*/ 2318 h 2362"/>
                <a:gd name="connsiteY6276" fmla="*/ 2318 h 2362"/>
                <a:gd name="connsiteX6277" fmla="*/ 2318 h 2362"/>
                <a:gd name="connsiteY6277" fmla="*/ 2318 h 2362"/>
                <a:gd name="connsiteX6278" fmla="*/ 2318 h 2362"/>
                <a:gd name="connsiteY6278" fmla="*/ 2318 h 2362"/>
                <a:gd name="connsiteX6279" fmla="*/ 2318 h 2362"/>
                <a:gd name="connsiteY6279" fmla="*/ 2318 h 2362"/>
                <a:gd name="connsiteX6280" fmla="*/ 2318 h 2362"/>
                <a:gd name="connsiteY6280" fmla="*/ 2318 h 2362"/>
                <a:gd name="connsiteX6281" fmla="*/ 2318 h 2362"/>
                <a:gd name="connsiteY6281" fmla="*/ 2318 h 2362"/>
                <a:gd name="connsiteX6282" fmla="*/ 2318 h 2362"/>
                <a:gd name="connsiteY6282" fmla="*/ 2318 h 2362"/>
                <a:gd name="connsiteX6283" fmla="*/ 2318 h 2362"/>
                <a:gd name="connsiteY6283" fmla="*/ 2318 h 2362"/>
                <a:gd name="connsiteX6284" fmla="*/ 2318 h 2362"/>
                <a:gd name="connsiteY6284" fmla="*/ 2318 h 2362"/>
                <a:gd name="connsiteX6285" fmla="*/ 2318 h 2362"/>
                <a:gd name="connsiteY6285" fmla="*/ 2318 h 2362"/>
                <a:gd name="connsiteX6286" fmla="*/ 2318 h 2362"/>
                <a:gd name="connsiteY6286" fmla="*/ 2318 h 2362"/>
                <a:gd name="connsiteX6287" fmla="*/ 2318 h 2362"/>
                <a:gd name="connsiteY6287" fmla="*/ 2318 h 2362"/>
                <a:gd name="connsiteX6288" fmla="*/ 2318 h 2362"/>
                <a:gd name="connsiteY6288" fmla="*/ 2318 h 2362"/>
                <a:gd name="connsiteX6289" fmla="*/ 2318 h 2362"/>
                <a:gd name="connsiteY6289" fmla="*/ 2318 h 2362"/>
                <a:gd name="connsiteX6290" fmla="*/ 2318 h 2362"/>
                <a:gd name="connsiteY6290" fmla="*/ 2318 h 2362"/>
                <a:gd name="connsiteX6291" fmla="*/ 2318 h 2362"/>
                <a:gd name="connsiteY6291" fmla="*/ 2318 h 2362"/>
                <a:gd name="connsiteX6292" fmla="*/ 2318 h 2362"/>
                <a:gd name="connsiteY6292" fmla="*/ 2318 h 2362"/>
                <a:gd name="connsiteX6293" fmla="*/ 2318 h 2362"/>
                <a:gd name="connsiteY6293" fmla="*/ 2318 h 2362"/>
                <a:gd name="connsiteX6294" fmla="*/ 2318 h 2362"/>
                <a:gd name="connsiteY6294" fmla="*/ 2318 h 2362"/>
                <a:gd name="connsiteX6295" fmla="*/ 2318 h 2362"/>
                <a:gd name="connsiteY6295" fmla="*/ 2318 h 2362"/>
                <a:gd name="connsiteX6296" fmla="*/ 2318 h 2362"/>
                <a:gd name="connsiteY6296" fmla="*/ 2318 h 2362"/>
                <a:gd name="connsiteX6297" fmla="*/ 2318 h 2362"/>
                <a:gd name="connsiteY6297" fmla="*/ 2318 h 2362"/>
                <a:gd name="connsiteX6298" fmla="*/ 2318 h 2362"/>
                <a:gd name="connsiteY6298" fmla="*/ 2318 h 2362"/>
                <a:gd name="connsiteX6299" fmla="*/ 2318 h 2362"/>
                <a:gd name="connsiteY6299" fmla="*/ 2318 h 2362"/>
                <a:gd name="connsiteX6300" fmla="*/ 2318 h 2362"/>
                <a:gd name="connsiteY6300" fmla="*/ 2318 h 2362"/>
                <a:gd name="connsiteX6301" fmla="*/ 2318 h 2362"/>
                <a:gd name="connsiteY6301" fmla="*/ 2318 h 2362"/>
                <a:gd name="connsiteX6302" fmla="*/ 2318 h 2362"/>
                <a:gd name="connsiteY6302" fmla="*/ 2318 h 2362"/>
                <a:gd name="connsiteX6303" fmla="*/ 2318 h 2362"/>
                <a:gd name="connsiteY6303" fmla="*/ 2318 h 2362"/>
                <a:gd name="connsiteX6304" fmla="*/ 2318 h 2362"/>
                <a:gd name="connsiteY6304" fmla="*/ 2318 h 2362"/>
                <a:gd name="connsiteX6305" fmla="*/ 2318 h 2362"/>
                <a:gd name="connsiteY6305" fmla="*/ 2318 h 2362"/>
                <a:gd name="connsiteX6306" fmla="*/ 2318 h 2362"/>
                <a:gd name="connsiteY6306" fmla="*/ 2318 h 2362"/>
                <a:gd name="connsiteX6307" fmla="*/ 2318 h 2362"/>
                <a:gd name="connsiteY6307" fmla="*/ 2318 h 2362"/>
                <a:gd name="connsiteX6308" fmla="*/ 2318 h 2362"/>
                <a:gd name="connsiteY6308" fmla="*/ 2318 h 2362"/>
                <a:gd name="connsiteX6309" fmla="*/ 2318 h 2362"/>
                <a:gd name="connsiteY6309" fmla="*/ 2318 h 2362"/>
                <a:gd name="connsiteX6310" fmla="*/ 2318 h 2362"/>
                <a:gd name="connsiteY6310" fmla="*/ 2318 h 2362"/>
                <a:gd name="connsiteX6311" fmla="*/ 2318 h 2362"/>
                <a:gd name="connsiteY6311" fmla="*/ 2318 h 2362"/>
                <a:gd name="connsiteX6312" fmla="*/ 2318 h 2362"/>
                <a:gd name="connsiteY6312" fmla="*/ 2318 h 2362"/>
                <a:gd name="connsiteX6313" fmla="*/ 2318 h 2362"/>
                <a:gd name="connsiteY6313" fmla="*/ 2318 h 2362"/>
                <a:gd name="connsiteX6314" fmla="*/ 2318 h 2362"/>
                <a:gd name="connsiteY6314" fmla="*/ 2318 h 2362"/>
                <a:gd name="connsiteX6315" fmla="*/ 2318 h 2362"/>
                <a:gd name="connsiteY6315" fmla="*/ 2318 h 2362"/>
                <a:gd name="connsiteX6316" fmla="*/ 2318 h 2362"/>
                <a:gd name="connsiteY6316" fmla="*/ 2318 h 2362"/>
                <a:gd name="connsiteX6317" fmla="*/ 2318 h 2362"/>
                <a:gd name="connsiteY6317" fmla="*/ 2318 h 2362"/>
                <a:gd name="connsiteX6318" fmla="*/ 2318 h 2362"/>
                <a:gd name="connsiteY6318" fmla="*/ 2318 h 2362"/>
                <a:gd name="connsiteX6319" fmla="*/ 2318 h 2362"/>
                <a:gd name="connsiteY6319" fmla="*/ 2318 h 2362"/>
                <a:gd name="connsiteX6320" fmla="*/ 2318 h 2362"/>
                <a:gd name="connsiteY6320" fmla="*/ 2318 h 2362"/>
                <a:gd name="connsiteX6321" fmla="*/ 2318 h 2362"/>
                <a:gd name="connsiteY6321" fmla="*/ 2318 h 2362"/>
                <a:gd name="connsiteX6322" fmla="*/ 2318 h 2362"/>
                <a:gd name="connsiteY6322" fmla="*/ 2318 h 2362"/>
                <a:gd name="connsiteX6323" fmla="*/ 2318 h 2362"/>
                <a:gd name="connsiteY6323" fmla="*/ 2318 h 2362"/>
                <a:gd name="connsiteX6324" fmla="*/ 2318 h 2362"/>
                <a:gd name="connsiteY6324" fmla="*/ 2318 h 2362"/>
                <a:gd name="connsiteX6325" fmla="*/ 2318 h 2362"/>
                <a:gd name="connsiteY6325" fmla="*/ 2318 h 2362"/>
                <a:gd name="connsiteX6326" fmla="*/ 2318 h 2362"/>
                <a:gd name="connsiteY6326" fmla="*/ 2318 h 2362"/>
                <a:gd name="connsiteX6327" fmla="*/ 2318 h 2362"/>
                <a:gd name="connsiteY6327" fmla="*/ 2318 h 2362"/>
                <a:gd name="connsiteX6328" fmla="*/ 2318 h 2362"/>
                <a:gd name="connsiteY6328" fmla="*/ 2318 h 2362"/>
                <a:gd name="connsiteX6329" fmla="*/ 2318 h 2362"/>
                <a:gd name="connsiteY6329" fmla="*/ 2318 h 2362"/>
                <a:gd name="connsiteX6330" fmla="*/ 2318 h 2362"/>
                <a:gd name="connsiteY6330" fmla="*/ 2318 h 2362"/>
                <a:gd name="connsiteX6331" fmla="*/ 2318 h 2362"/>
                <a:gd name="connsiteY6331" fmla="*/ 2318 h 2362"/>
                <a:gd name="connsiteX6332" fmla="*/ 2318 h 2362"/>
                <a:gd name="connsiteY6332" fmla="*/ 2318 h 2362"/>
                <a:gd name="connsiteX6333" fmla="*/ 2318 h 2362"/>
                <a:gd name="connsiteY6333" fmla="*/ 2318 h 2362"/>
                <a:gd name="connsiteX6334" fmla="*/ 2318 h 2362"/>
                <a:gd name="connsiteY6334" fmla="*/ 2318 h 2362"/>
                <a:gd name="connsiteX6335" fmla="*/ 2318 h 2362"/>
                <a:gd name="connsiteY6335" fmla="*/ 2318 h 2362"/>
                <a:gd name="connsiteX6336" fmla="*/ 2318 h 2362"/>
                <a:gd name="connsiteY6336" fmla="*/ 2318 h 2362"/>
                <a:gd name="connsiteX6337" fmla="*/ 2318 h 2362"/>
                <a:gd name="connsiteY6337" fmla="*/ 2318 h 2362"/>
                <a:gd name="connsiteX6338" fmla="*/ 2318 h 2362"/>
                <a:gd name="connsiteY6338" fmla="*/ 2318 h 2362"/>
                <a:gd name="connsiteX6339" fmla="*/ 2318 h 2362"/>
                <a:gd name="connsiteY6339" fmla="*/ 2318 h 2362"/>
                <a:gd name="connsiteX6340" fmla="*/ 2318 h 2362"/>
                <a:gd name="connsiteY6340" fmla="*/ 2318 h 2362"/>
                <a:gd name="connsiteX6341" fmla="*/ 2318 h 2362"/>
                <a:gd name="connsiteY6341" fmla="*/ 2318 h 2362"/>
                <a:gd name="connsiteX6342" fmla="*/ 2318 h 2362"/>
                <a:gd name="connsiteY6342" fmla="*/ 2318 h 2362"/>
                <a:gd name="connsiteX6343" fmla="*/ 2318 h 2362"/>
                <a:gd name="connsiteY6343" fmla="*/ 2318 h 2362"/>
                <a:gd name="connsiteX6344" fmla="*/ 2318 h 2362"/>
                <a:gd name="connsiteY6344" fmla="*/ 2318 h 2362"/>
                <a:gd name="connsiteX6345" fmla="*/ 2318 h 2362"/>
                <a:gd name="connsiteY6345" fmla="*/ 2318 h 2362"/>
                <a:gd name="connsiteX6346" fmla="*/ 2318 h 2362"/>
                <a:gd name="connsiteY6346" fmla="*/ 2318 h 2362"/>
                <a:gd name="connsiteX6347" fmla="*/ 2318 h 2362"/>
                <a:gd name="connsiteY6347" fmla="*/ 2318 h 2362"/>
                <a:gd name="connsiteX6348" fmla="*/ 2318 h 2362"/>
                <a:gd name="connsiteY6348" fmla="*/ 2318 h 2362"/>
                <a:gd name="connsiteX6349" fmla="*/ 2318 h 2362"/>
                <a:gd name="connsiteY6349" fmla="*/ 2318 h 2362"/>
                <a:gd name="connsiteX6350" fmla="*/ 2318 h 2362"/>
                <a:gd name="connsiteY6350" fmla="*/ 2318 h 2362"/>
                <a:gd name="connsiteX6351" fmla="*/ 2318 h 2362"/>
                <a:gd name="connsiteY6351" fmla="*/ 2318 h 2362"/>
                <a:gd name="connsiteX6352" fmla="*/ 2318 h 2362"/>
                <a:gd name="connsiteY6352" fmla="*/ 2318 h 2362"/>
                <a:gd name="connsiteX6353" fmla="*/ 2318 h 2362"/>
                <a:gd name="connsiteY6353" fmla="*/ 2318 h 2362"/>
                <a:gd name="connsiteX6354" fmla="*/ 2318 h 2362"/>
                <a:gd name="connsiteY6354" fmla="*/ 2318 h 2362"/>
                <a:gd name="connsiteX6355" fmla="*/ 2318 h 2362"/>
                <a:gd name="connsiteY6355" fmla="*/ 2318 h 2362"/>
                <a:gd name="connsiteX6356" fmla="*/ 2318 h 2362"/>
                <a:gd name="connsiteY6356" fmla="*/ 2318 h 2362"/>
                <a:gd name="connsiteX6357" fmla="*/ 2318 h 2362"/>
                <a:gd name="connsiteY6357" fmla="*/ 2318 h 2362"/>
                <a:gd name="connsiteX6358" fmla="*/ 2318 h 2362"/>
                <a:gd name="connsiteY6358" fmla="*/ 2318 h 2362"/>
                <a:gd name="connsiteX6359" fmla="*/ 2318 h 2362"/>
                <a:gd name="connsiteY6359" fmla="*/ 2318 h 2362"/>
                <a:gd name="connsiteX6360" fmla="*/ 2318 h 2362"/>
                <a:gd name="connsiteY6360" fmla="*/ 2318 h 2362"/>
                <a:gd name="connsiteX6361" fmla="*/ 2318 h 2362"/>
                <a:gd name="connsiteY6361" fmla="*/ 2318 h 2362"/>
                <a:gd name="connsiteX6362" fmla="*/ 2318 h 2362"/>
                <a:gd name="connsiteY6362" fmla="*/ 2318 h 2362"/>
                <a:gd name="connsiteX6363" fmla="*/ 2318 h 2362"/>
                <a:gd name="connsiteY6363" fmla="*/ 2318 h 2362"/>
                <a:gd name="connsiteX6364" fmla="*/ 2318 h 2362"/>
                <a:gd name="connsiteY6364" fmla="*/ 2318 h 2362"/>
                <a:gd name="connsiteX6365" fmla="*/ 2318 h 2362"/>
                <a:gd name="connsiteY6365" fmla="*/ 2318 h 2362"/>
                <a:gd name="connsiteX6366" fmla="*/ 2318 h 2362"/>
                <a:gd name="connsiteY6366" fmla="*/ 2318 h 2362"/>
                <a:gd name="connsiteX6367" fmla="*/ 2318 h 2362"/>
                <a:gd name="connsiteY6367" fmla="*/ 2318 h 2362"/>
                <a:gd name="connsiteX6368" fmla="*/ 2318 h 2362"/>
                <a:gd name="connsiteY6368" fmla="*/ 2318 h 2362"/>
                <a:gd name="connsiteX6369" fmla="*/ 2318 h 2362"/>
                <a:gd name="connsiteY6369" fmla="*/ 2318 h 2362"/>
                <a:gd name="connsiteX6370" fmla="*/ 2318 h 2362"/>
                <a:gd name="connsiteY6370" fmla="*/ 2318 h 2362"/>
                <a:gd name="connsiteX6371" fmla="*/ 2318 h 2362"/>
                <a:gd name="connsiteY6371" fmla="*/ 2318 h 2362"/>
                <a:gd name="connsiteX6372" fmla="*/ 2318 h 2362"/>
                <a:gd name="connsiteY6372" fmla="*/ 2318 h 2362"/>
                <a:gd name="connsiteX6373" fmla="*/ 2318 h 2362"/>
                <a:gd name="connsiteY6373" fmla="*/ 2318 h 2362"/>
                <a:gd name="connsiteX6374" fmla="*/ 2318 h 2362"/>
                <a:gd name="connsiteY6374" fmla="*/ 2318 h 2362"/>
                <a:gd name="connsiteX6375" fmla="*/ 2318 h 2362"/>
                <a:gd name="connsiteY6375" fmla="*/ 2318 h 2362"/>
                <a:gd name="connsiteX6376" fmla="*/ 2318 h 2362"/>
                <a:gd name="connsiteY6376" fmla="*/ 2318 h 2362"/>
                <a:gd name="connsiteX6377" fmla="*/ 2318 h 2362"/>
                <a:gd name="connsiteY6377" fmla="*/ 2318 h 2362"/>
                <a:gd name="connsiteX6378" fmla="*/ 2318 h 2362"/>
                <a:gd name="connsiteY6378" fmla="*/ 2318 h 2362"/>
                <a:gd name="connsiteX6379" fmla="*/ 2318 h 2362"/>
                <a:gd name="connsiteY6379" fmla="*/ 2318 h 2362"/>
                <a:gd name="connsiteX6380" fmla="*/ 2318 h 2362"/>
                <a:gd name="connsiteY6380" fmla="*/ 2318 h 2362"/>
                <a:gd name="connsiteX6381" fmla="*/ 2318 h 2362"/>
                <a:gd name="connsiteY6381" fmla="*/ 2318 h 2362"/>
                <a:gd name="connsiteX6382" fmla="*/ 2318 h 2362"/>
                <a:gd name="connsiteY6382" fmla="*/ 2318 h 2362"/>
                <a:gd name="connsiteX6383" fmla="*/ 2318 h 2362"/>
                <a:gd name="connsiteY6383" fmla="*/ 2318 h 2362"/>
                <a:gd name="connsiteX6384" fmla="*/ 2318 h 2362"/>
                <a:gd name="connsiteY6384" fmla="*/ 2318 h 2362"/>
                <a:gd name="connsiteX6385" fmla="*/ 2318 h 2362"/>
                <a:gd name="connsiteY6385" fmla="*/ 2318 h 2362"/>
                <a:gd name="connsiteX6386" fmla="*/ 2318 h 2362"/>
                <a:gd name="connsiteY6386" fmla="*/ 2318 h 2362"/>
                <a:gd name="connsiteX6387" fmla="*/ 2318 h 2362"/>
                <a:gd name="connsiteY6387" fmla="*/ 2318 h 2362"/>
                <a:gd name="connsiteX6388" fmla="*/ 2318 h 2362"/>
                <a:gd name="connsiteY6388" fmla="*/ 2318 h 2362"/>
                <a:gd name="connsiteX6389" fmla="*/ 2318 h 2362"/>
                <a:gd name="connsiteY6389" fmla="*/ 2318 h 2362"/>
                <a:gd name="connsiteX6390" fmla="*/ 2318 h 2362"/>
                <a:gd name="connsiteY6390" fmla="*/ 2318 h 2362"/>
                <a:gd name="connsiteX6391" fmla="*/ 2318 h 2362"/>
                <a:gd name="connsiteY6391" fmla="*/ 2318 h 2362"/>
                <a:gd name="connsiteX6392" fmla="*/ 2318 h 2362"/>
                <a:gd name="connsiteY6392" fmla="*/ 2318 h 2362"/>
                <a:gd name="connsiteX6393" fmla="*/ 2318 h 2362"/>
                <a:gd name="connsiteY6393" fmla="*/ 2318 h 2362"/>
                <a:gd name="connsiteX6394" fmla="*/ 2318 h 2362"/>
                <a:gd name="connsiteY6394" fmla="*/ 2318 h 2362"/>
                <a:gd name="connsiteX6395" fmla="*/ 2318 h 2362"/>
                <a:gd name="connsiteY6395" fmla="*/ 2318 h 2362"/>
                <a:gd name="connsiteX6396" fmla="*/ 2318 h 2362"/>
                <a:gd name="connsiteY6396" fmla="*/ 2318 h 2362"/>
                <a:gd name="connsiteX6397" fmla="*/ 2318 h 2362"/>
                <a:gd name="connsiteY6397" fmla="*/ 2318 h 2362"/>
                <a:gd name="connsiteX6398" fmla="*/ 2318 h 2362"/>
                <a:gd name="connsiteY6398" fmla="*/ 2318 h 2362"/>
                <a:gd name="connsiteX6399" fmla="*/ 2318 h 2362"/>
                <a:gd name="connsiteY6399" fmla="*/ 2318 h 2362"/>
                <a:gd name="connsiteX6400" fmla="*/ 2318 h 2362"/>
                <a:gd name="connsiteY6400" fmla="*/ 2318 h 2362"/>
                <a:gd name="connsiteX6401" fmla="*/ 2318 h 2362"/>
                <a:gd name="connsiteY6401" fmla="*/ 2318 h 2362"/>
                <a:gd name="connsiteX6402" fmla="*/ 2318 h 2362"/>
                <a:gd name="connsiteY6402" fmla="*/ 2318 h 2362"/>
                <a:gd name="connsiteX6403" fmla="*/ 2318 h 2362"/>
                <a:gd name="connsiteY6403" fmla="*/ 2318 h 2362"/>
                <a:gd name="connsiteX6404" fmla="*/ 2318 h 2362"/>
                <a:gd name="connsiteY6404" fmla="*/ 2318 h 2362"/>
                <a:gd name="connsiteX6405" fmla="*/ 2318 h 2362"/>
                <a:gd name="connsiteY6405" fmla="*/ 2318 h 2362"/>
                <a:gd name="connsiteX6406" fmla="*/ 2318 h 2362"/>
                <a:gd name="connsiteY6406" fmla="*/ 2318 h 2362"/>
                <a:gd name="connsiteX6407" fmla="*/ 2318 h 2362"/>
                <a:gd name="connsiteY6407" fmla="*/ 2318 h 2362"/>
                <a:gd name="connsiteX6408" fmla="*/ 2318 h 2362"/>
                <a:gd name="connsiteY6408" fmla="*/ 2318 h 2362"/>
                <a:gd name="connsiteX6409" fmla="*/ 2318 h 2362"/>
                <a:gd name="connsiteY6409" fmla="*/ 2318 h 2362"/>
                <a:gd name="connsiteX6410" fmla="*/ 2318 h 2362"/>
                <a:gd name="connsiteY6410" fmla="*/ 2318 h 2362"/>
                <a:gd name="connsiteX6411" fmla="*/ 2318 h 2362"/>
                <a:gd name="connsiteY6411" fmla="*/ 2318 h 2362"/>
                <a:gd name="connsiteX6412" fmla="*/ 2318 h 2362"/>
                <a:gd name="connsiteY6412" fmla="*/ 2318 h 2362"/>
                <a:gd name="connsiteX6413" fmla="*/ 2318 h 2362"/>
                <a:gd name="connsiteY6413" fmla="*/ 2318 h 2362"/>
                <a:gd name="connsiteX6414" fmla="*/ 2318 h 2362"/>
                <a:gd name="connsiteY6414" fmla="*/ 2318 h 2362"/>
                <a:gd name="connsiteX6415" fmla="*/ 2318 h 2362"/>
                <a:gd name="connsiteY6415" fmla="*/ 2318 h 2362"/>
                <a:gd name="connsiteX6416" fmla="*/ 2318 h 2362"/>
                <a:gd name="connsiteY6416" fmla="*/ 2318 h 2362"/>
                <a:gd name="connsiteX6417" fmla="*/ 2318 h 2362"/>
                <a:gd name="connsiteY6417" fmla="*/ 2318 h 2362"/>
                <a:gd name="connsiteX6418" fmla="*/ 2318 h 2362"/>
                <a:gd name="connsiteY6418" fmla="*/ 2318 h 2362"/>
                <a:gd name="connsiteX6419" fmla="*/ 2318 h 2362"/>
                <a:gd name="connsiteY6419" fmla="*/ 2318 h 2362"/>
                <a:gd name="connsiteX6420" fmla="*/ 2318 h 2362"/>
                <a:gd name="connsiteY6420" fmla="*/ 2318 h 2362"/>
                <a:gd name="connsiteX6421" fmla="*/ 2318 h 2362"/>
                <a:gd name="connsiteY6421" fmla="*/ 2318 h 2362"/>
                <a:gd name="connsiteX6422" fmla="*/ 2318 h 2362"/>
                <a:gd name="connsiteY6422" fmla="*/ 2318 h 2362"/>
                <a:gd name="connsiteX6423" fmla="*/ 2318 h 2362"/>
                <a:gd name="connsiteY6423" fmla="*/ 2318 h 2362"/>
                <a:gd name="connsiteX6424" fmla="*/ 2318 h 2362"/>
                <a:gd name="connsiteY6424" fmla="*/ 2318 h 2362"/>
                <a:gd name="connsiteX6425" fmla="*/ 2318 h 2362"/>
                <a:gd name="connsiteY6425" fmla="*/ 2318 h 2362"/>
                <a:gd name="connsiteX6426" fmla="*/ 2318 h 2362"/>
                <a:gd name="connsiteY6426" fmla="*/ 2318 h 2362"/>
                <a:gd name="connsiteX6427" fmla="*/ 2318 h 2362"/>
                <a:gd name="connsiteY6427" fmla="*/ 2318 h 2362"/>
                <a:gd name="connsiteX6428" fmla="*/ 2318 h 2362"/>
                <a:gd name="connsiteY6428" fmla="*/ 2318 h 2362"/>
                <a:gd name="connsiteX6429" fmla="*/ 2318 h 2362"/>
                <a:gd name="connsiteY6429" fmla="*/ 2318 h 2362"/>
                <a:gd name="connsiteX6430" fmla="*/ 2318 h 2362"/>
                <a:gd name="connsiteY6430" fmla="*/ 2318 h 2362"/>
                <a:gd name="connsiteX6431" fmla="*/ 2318 h 2362"/>
                <a:gd name="connsiteY6431" fmla="*/ 2318 h 2362"/>
                <a:gd name="connsiteX6432" fmla="*/ 2318 h 2362"/>
                <a:gd name="connsiteY6432" fmla="*/ 2318 h 2362"/>
                <a:gd name="connsiteX6433" fmla="*/ 2318 h 2362"/>
                <a:gd name="connsiteY6433" fmla="*/ 2318 h 2362"/>
                <a:gd name="connsiteX6434" fmla="*/ 2318 h 2362"/>
                <a:gd name="connsiteY6434" fmla="*/ 2318 h 2362"/>
                <a:gd name="connsiteX6435" fmla="*/ 2318 h 2362"/>
                <a:gd name="connsiteY6435" fmla="*/ 2318 h 2362"/>
                <a:gd name="connsiteX6436" fmla="*/ 2318 h 2362"/>
                <a:gd name="connsiteY6436" fmla="*/ 2318 h 2362"/>
                <a:gd name="connsiteX6437" fmla="*/ 2318 h 2362"/>
                <a:gd name="connsiteY6437" fmla="*/ 2318 h 2362"/>
                <a:gd name="connsiteX6438" fmla="*/ 2318 h 2362"/>
                <a:gd name="connsiteY6438" fmla="*/ 2318 h 2362"/>
                <a:gd name="connsiteX6439" fmla="*/ 2318 h 2362"/>
                <a:gd name="connsiteY6439" fmla="*/ 2318 h 2362"/>
                <a:gd name="connsiteX6440" fmla="*/ 2318 h 2362"/>
                <a:gd name="connsiteY6440" fmla="*/ 2318 h 2362"/>
                <a:gd name="connsiteX6441" fmla="*/ 2318 h 2362"/>
                <a:gd name="connsiteY6441" fmla="*/ 2318 h 2362"/>
                <a:gd name="connsiteX6442" fmla="*/ 2318 h 2362"/>
                <a:gd name="connsiteY6442" fmla="*/ 2318 h 2362"/>
                <a:gd name="connsiteX6443" fmla="*/ 2318 h 2362"/>
                <a:gd name="connsiteY6443" fmla="*/ 2318 h 2362"/>
                <a:gd name="connsiteX6444" fmla="*/ 2318 h 2362"/>
                <a:gd name="connsiteY6444" fmla="*/ 2318 h 2362"/>
                <a:gd name="connsiteX6445" fmla="*/ 2318 h 2362"/>
                <a:gd name="connsiteY6445" fmla="*/ 2318 h 2362"/>
                <a:gd name="connsiteX6446" fmla="*/ 2318 h 2362"/>
                <a:gd name="connsiteY6446" fmla="*/ 2318 h 2362"/>
                <a:gd name="connsiteX6447" fmla="*/ 2318 h 2362"/>
                <a:gd name="connsiteY6447" fmla="*/ 2318 h 2362"/>
                <a:gd name="connsiteX6448" fmla="*/ 2318 h 2362"/>
                <a:gd name="connsiteY6448" fmla="*/ 2318 h 2362"/>
                <a:gd name="connsiteX6449" fmla="*/ 2318 h 2362"/>
                <a:gd name="connsiteY6449" fmla="*/ 2318 h 2362"/>
                <a:gd name="connsiteX6450" fmla="*/ 2318 h 2362"/>
                <a:gd name="connsiteY6450" fmla="*/ 2318 h 2362"/>
                <a:gd name="connsiteX6451" fmla="*/ 2318 h 2362"/>
                <a:gd name="connsiteY6451" fmla="*/ 2318 h 2362"/>
                <a:gd name="connsiteX6452" fmla="*/ 2318 h 2362"/>
                <a:gd name="connsiteY6452" fmla="*/ 2318 h 2362"/>
                <a:gd name="connsiteX6453" fmla="*/ 2318 h 2362"/>
                <a:gd name="connsiteY6453" fmla="*/ 2318 h 2362"/>
                <a:gd name="connsiteX6454" fmla="*/ 2318 h 2362"/>
                <a:gd name="connsiteY6454" fmla="*/ 2318 h 2362"/>
                <a:gd name="connsiteX6455" fmla="*/ 2318 h 2362"/>
                <a:gd name="connsiteY6455" fmla="*/ 2318 h 2362"/>
                <a:gd name="connsiteX6456" fmla="*/ 2318 h 2362"/>
                <a:gd name="connsiteY6456" fmla="*/ 2318 h 2362"/>
                <a:gd name="connsiteX6457" fmla="*/ 2318 h 2362"/>
                <a:gd name="connsiteY6457" fmla="*/ 2318 h 2362"/>
                <a:gd name="connsiteX6458" fmla="*/ 2318 h 2362"/>
                <a:gd name="connsiteY6458" fmla="*/ 2318 h 2362"/>
                <a:gd name="connsiteX6459" fmla="*/ 2318 h 2362"/>
                <a:gd name="connsiteY6459" fmla="*/ 2318 h 2362"/>
                <a:gd name="connsiteX6460" fmla="*/ 2318 h 2362"/>
                <a:gd name="connsiteY6460" fmla="*/ 2318 h 2362"/>
                <a:gd name="connsiteX6461" fmla="*/ 2318 h 2362"/>
                <a:gd name="connsiteY6461" fmla="*/ 2318 h 2362"/>
                <a:gd name="connsiteX6462" fmla="*/ 2318 h 2362"/>
                <a:gd name="connsiteY6462" fmla="*/ 2318 h 2362"/>
                <a:gd name="connsiteX6463" fmla="*/ 2318 h 2362"/>
                <a:gd name="connsiteY6463" fmla="*/ 2318 h 2362"/>
                <a:gd name="connsiteX6464" fmla="*/ 2318 h 2362"/>
                <a:gd name="connsiteY6464" fmla="*/ 2318 h 2362"/>
                <a:gd name="connsiteX6465" fmla="*/ 2318 h 2362"/>
                <a:gd name="connsiteY6465" fmla="*/ 2318 h 2362"/>
                <a:gd name="connsiteX6466" fmla="*/ 2318 h 2362"/>
                <a:gd name="connsiteY6466" fmla="*/ 2318 h 2362"/>
                <a:gd name="connsiteX6467" fmla="*/ 2318 h 2362"/>
                <a:gd name="connsiteY6467" fmla="*/ 2318 h 2362"/>
                <a:gd name="connsiteX6468" fmla="*/ 2318 h 2362"/>
                <a:gd name="connsiteY6468" fmla="*/ 2318 h 2362"/>
                <a:gd name="connsiteX6469" fmla="*/ 2318 h 2362"/>
                <a:gd name="connsiteY6469" fmla="*/ 2318 h 2362"/>
                <a:gd name="connsiteX6470" fmla="*/ 2318 h 2362"/>
                <a:gd name="connsiteY6470" fmla="*/ 2318 h 2362"/>
                <a:gd name="connsiteX6471" fmla="*/ 2318 h 2362"/>
                <a:gd name="connsiteY6471" fmla="*/ 2318 h 2362"/>
                <a:gd name="connsiteX6472" fmla="*/ 2318 h 2362"/>
                <a:gd name="connsiteY6472" fmla="*/ 2318 h 2362"/>
                <a:gd name="connsiteX6473" fmla="*/ 2318 h 2362"/>
                <a:gd name="connsiteY6473" fmla="*/ 2318 h 2362"/>
                <a:gd name="connsiteX6474" fmla="*/ 2318 h 2362"/>
                <a:gd name="connsiteY6474" fmla="*/ 2318 h 2362"/>
                <a:gd name="connsiteX6475" fmla="*/ 2318 h 2362"/>
                <a:gd name="connsiteY6475" fmla="*/ 2318 h 2362"/>
                <a:gd name="connsiteX6476" fmla="*/ 2318 h 2362"/>
                <a:gd name="connsiteY6476" fmla="*/ 2318 h 2362"/>
                <a:gd name="connsiteX6477" fmla="*/ 2318 h 2362"/>
                <a:gd name="connsiteY6477" fmla="*/ 2318 h 2362"/>
                <a:gd name="connsiteX6478" fmla="*/ 2318 h 2362"/>
                <a:gd name="connsiteY6478" fmla="*/ 2318 h 2362"/>
                <a:gd name="connsiteX6479" fmla="*/ 2318 h 2362"/>
                <a:gd name="connsiteY6479" fmla="*/ 2318 h 2362"/>
                <a:gd name="connsiteX6480" fmla="*/ 2318 h 2362"/>
                <a:gd name="connsiteY6480" fmla="*/ 2318 h 2362"/>
                <a:gd name="connsiteX6481" fmla="*/ 2318 h 2362"/>
                <a:gd name="connsiteY6481" fmla="*/ 2318 h 2362"/>
                <a:gd name="connsiteX6482" fmla="*/ 2318 h 2362"/>
                <a:gd name="connsiteY6482" fmla="*/ 2318 h 2362"/>
                <a:gd name="connsiteX6483" fmla="*/ 2318 h 2362"/>
                <a:gd name="connsiteY6483" fmla="*/ 2318 h 2362"/>
                <a:gd name="connsiteX6484" fmla="*/ 2318 h 2362"/>
                <a:gd name="connsiteY6484" fmla="*/ 2318 h 2362"/>
                <a:gd name="connsiteX6485" fmla="*/ 2318 h 2362"/>
                <a:gd name="connsiteY6485" fmla="*/ 2318 h 2362"/>
                <a:gd name="connsiteX6486" fmla="*/ 2318 h 2362"/>
                <a:gd name="connsiteY6486" fmla="*/ 2318 h 2362"/>
                <a:gd name="connsiteX6487" fmla="*/ 2318 h 2362"/>
                <a:gd name="connsiteY6487" fmla="*/ 2318 h 2362"/>
                <a:gd name="connsiteX6488" fmla="*/ 2318 h 2362"/>
                <a:gd name="connsiteY6488" fmla="*/ 2318 h 2362"/>
                <a:gd name="connsiteX6489" fmla="*/ 2318 h 2362"/>
                <a:gd name="connsiteY6489" fmla="*/ 2318 h 2362"/>
                <a:gd name="connsiteX6490" fmla="*/ 2318 h 2362"/>
                <a:gd name="connsiteY6490" fmla="*/ 2318 h 2362"/>
                <a:gd name="connsiteX6491" fmla="*/ 2318 h 2362"/>
                <a:gd name="connsiteY6491" fmla="*/ 2318 h 2362"/>
                <a:gd name="connsiteX6492" fmla="*/ 2318 h 2362"/>
                <a:gd name="connsiteY6492" fmla="*/ 2318 h 2362"/>
                <a:gd name="connsiteX6493" fmla="*/ 2318 h 2362"/>
                <a:gd name="connsiteY6493" fmla="*/ 2318 h 2362"/>
                <a:gd name="connsiteX6494" fmla="*/ 2318 h 2362"/>
                <a:gd name="connsiteY6494" fmla="*/ 2318 h 2362"/>
                <a:gd name="connsiteX6495" fmla="*/ 2318 h 2362"/>
                <a:gd name="connsiteY6495" fmla="*/ 2318 h 2362"/>
                <a:gd name="connsiteX6496" fmla="*/ 2318 h 2362"/>
                <a:gd name="connsiteY6496" fmla="*/ 2318 h 2362"/>
                <a:gd name="connsiteX6497" fmla="*/ 2318 h 2362"/>
                <a:gd name="connsiteY6497" fmla="*/ 2318 h 2362"/>
                <a:gd name="connsiteX6498" fmla="*/ 2318 h 2362"/>
                <a:gd name="connsiteY6498" fmla="*/ 2318 h 2362"/>
                <a:gd name="connsiteX6499" fmla="*/ 2318 h 2362"/>
                <a:gd name="connsiteY6499" fmla="*/ 2318 h 2362"/>
                <a:gd name="connsiteX6500" fmla="*/ 2318 h 2362"/>
                <a:gd name="connsiteY6500" fmla="*/ 2318 h 2362"/>
                <a:gd name="connsiteX6501" fmla="*/ 2318 h 2362"/>
                <a:gd name="connsiteY6501" fmla="*/ 2318 h 2362"/>
                <a:gd name="connsiteX6502" fmla="*/ 2318 h 2362"/>
                <a:gd name="connsiteY6502" fmla="*/ 2318 h 2362"/>
                <a:gd name="connsiteX6503" fmla="*/ 2318 h 2362"/>
                <a:gd name="connsiteY6503" fmla="*/ 2318 h 2362"/>
                <a:gd name="connsiteX6504" fmla="*/ 2318 h 2362"/>
                <a:gd name="connsiteY6504" fmla="*/ 2318 h 2362"/>
                <a:gd name="connsiteX6505" fmla="*/ 2318 h 2362"/>
                <a:gd name="connsiteY6505" fmla="*/ 2318 h 2362"/>
                <a:gd name="connsiteX6506" fmla="*/ 2318 h 2362"/>
                <a:gd name="connsiteY6506" fmla="*/ 2318 h 2362"/>
                <a:gd name="connsiteX6507" fmla="*/ 2318 h 2362"/>
                <a:gd name="connsiteY6507" fmla="*/ 2318 h 2362"/>
                <a:gd name="connsiteX6508" fmla="*/ 2318 h 2362"/>
                <a:gd name="connsiteY6508" fmla="*/ 2318 h 2362"/>
                <a:gd name="connsiteX6509" fmla="*/ 2318 h 2362"/>
                <a:gd name="connsiteY6509" fmla="*/ 2318 h 2362"/>
                <a:gd name="connsiteX6510" fmla="*/ 2318 h 2362"/>
                <a:gd name="connsiteY6510" fmla="*/ 2318 h 2362"/>
                <a:gd name="connsiteX6511" fmla="*/ 2318 h 2362"/>
                <a:gd name="connsiteY6511" fmla="*/ 2318 h 2362"/>
                <a:gd name="connsiteX6512" fmla="*/ 2318 h 2362"/>
                <a:gd name="connsiteY6512" fmla="*/ 2318 h 2362"/>
                <a:gd name="connsiteX6513" fmla="*/ 2318 h 2362"/>
                <a:gd name="connsiteY6513" fmla="*/ 2318 h 2362"/>
                <a:gd name="connsiteX6514" fmla="*/ 2318 h 2362"/>
                <a:gd name="connsiteY6514" fmla="*/ 2318 h 2362"/>
                <a:gd name="connsiteX6515" fmla="*/ 2318 h 2362"/>
                <a:gd name="connsiteY6515" fmla="*/ 2318 h 2362"/>
                <a:gd name="connsiteX6516" fmla="*/ 2318 h 2362"/>
                <a:gd name="connsiteY6516" fmla="*/ 2318 h 2362"/>
                <a:gd name="connsiteX6517" fmla="*/ 2318 h 2362"/>
                <a:gd name="connsiteY6517" fmla="*/ 2318 h 2362"/>
                <a:gd name="connsiteX6518" fmla="*/ 2318 h 2362"/>
                <a:gd name="connsiteY6518" fmla="*/ 2318 h 2362"/>
                <a:gd name="connsiteX6519" fmla="*/ 2318 h 2362"/>
                <a:gd name="connsiteY6519" fmla="*/ 2318 h 2362"/>
                <a:gd name="connsiteX6520" fmla="*/ 2318 h 2362"/>
                <a:gd name="connsiteY6520" fmla="*/ 2318 h 2362"/>
                <a:gd name="connsiteX6521" fmla="*/ 2318 h 2362"/>
                <a:gd name="connsiteY6521" fmla="*/ 2318 h 2362"/>
                <a:gd name="connsiteX6522" fmla="*/ 2318 h 2362"/>
                <a:gd name="connsiteY6522" fmla="*/ 2318 h 2362"/>
                <a:gd name="connsiteX6523" fmla="*/ 2318 h 2362"/>
                <a:gd name="connsiteY6523" fmla="*/ 2318 h 2362"/>
                <a:gd name="connsiteX6524" fmla="*/ 2318 h 2362"/>
                <a:gd name="connsiteY6524" fmla="*/ 2318 h 2362"/>
                <a:gd name="connsiteX6525" fmla="*/ 2318 h 2362"/>
                <a:gd name="connsiteY6525" fmla="*/ 2318 h 2362"/>
                <a:gd name="connsiteX6526" fmla="*/ 2318 h 2362"/>
                <a:gd name="connsiteY6526" fmla="*/ 2318 h 2362"/>
                <a:gd name="connsiteX6527" fmla="*/ 2318 h 2362"/>
                <a:gd name="connsiteY6527" fmla="*/ 2318 h 2362"/>
                <a:gd name="connsiteX6528" fmla="*/ 2318 h 2362"/>
                <a:gd name="connsiteY6528" fmla="*/ 2318 h 2362"/>
                <a:gd name="connsiteX6529" fmla="*/ 2318 h 2362"/>
                <a:gd name="connsiteY6529" fmla="*/ 2318 h 2362"/>
                <a:gd name="connsiteX6530" fmla="*/ 2318 h 2362"/>
                <a:gd name="connsiteY6530" fmla="*/ 2318 h 2362"/>
                <a:gd name="connsiteX6531" fmla="*/ 2318 h 2362"/>
                <a:gd name="connsiteY6531" fmla="*/ 2318 h 2362"/>
                <a:gd name="connsiteX6532" fmla="*/ 2318 h 2362"/>
                <a:gd name="connsiteY6532" fmla="*/ 2318 h 2362"/>
                <a:gd name="connsiteX6533" fmla="*/ 2318 h 2362"/>
                <a:gd name="connsiteY6533" fmla="*/ 2318 h 2362"/>
                <a:gd name="connsiteX6534" fmla="*/ 2318 h 2362"/>
                <a:gd name="connsiteY6534" fmla="*/ 2318 h 2362"/>
                <a:gd name="connsiteX6535" fmla="*/ 2318 h 2362"/>
                <a:gd name="connsiteY6535" fmla="*/ 2318 h 2362"/>
                <a:gd name="connsiteX6536" fmla="*/ 2318 h 2362"/>
                <a:gd name="connsiteY6536" fmla="*/ 2318 h 2362"/>
                <a:gd name="connsiteX6537" fmla="*/ 2318 h 2362"/>
                <a:gd name="connsiteY6537" fmla="*/ 2318 h 2362"/>
                <a:gd name="connsiteX6538" fmla="*/ 2318 h 2362"/>
                <a:gd name="connsiteY6538" fmla="*/ 2318 h 2362"/>
                <a:gd name="connsiteX6539" fmla="*/ 2318 h 2362"/>
                <a:gd name="connsiteY6539" fmla="*/ 2318 h 2362"/>
                <a:gd name="connsiteX6540" fmla="*/ 2318 h 2362"/>
                <a:gd name="connsiteY6540" fmla="*/ 2318 h 2362"/>
                <a:gd name="connsiteX6541" fmla="*/ 2318 h 2362"/>
                <a:gd name="connsiteY6541" fmla="*/ 2318 h 2362"/>
                <a:gd name="connsiteX6542" fmla="*/ 2318 h 2362"/>
                <a:gd name="connsiteY6542" fmla="*/ 2318 h 2362"/>
                <a:gd name="connsiteX6543" fmla="*/ 2318 h 2362"/>
                <a:gd name="connsiteY6543" fmla="*/ 2318 h 2362"/>
                <a:gd name="connsiteX6544" fmla="*/ 2318 h 2362"/>
                <a:gd name="connsiteY6544" fmla="*/ 2318 h 2362"/>
                <a:gd name="connsiteX6545" fmla="*/ 2318 h 2362"/>
                <a:gd name="connsiteY6545" fmla="*/ 2318 h 2362"/>
                <a:gd name="connsiteX6546" fmla="*/ 2318 h 2362"/>
                <a:gd name="connsiteY6546" fmla="*/ 2318 h 2362"/>
                <a:gd name="connsiteX6547" fmla="*/ 2318 h 2362"/>
                <a:gd name="connsiteY6547" fmla="*/ 2318 h 2362"/>
                <a:gd name="connsiteX6548" fmla="*/ 2318 h 2362"/>
                <a:gd name="connsiteY6548" fmla="*/ 2318 h 2362"/>
                <a:gd name="connsiteX6549" fmla="*/ 2318 h 2362"/>
                <a:gd name="connsiteY6549" fmla="*/ 2318 h 2362"/>
                <a:gd name="connsiteX6550" fmla="*/ 2318 h 2362"/>
                <a:gd name="connsiteY6550" fmla="*/ 2318 h 2362"/>
                <a:gd name="connsiteX6551" fmla="*/ 2318 h 2362"/>
                <a:gd name="connsiteY6551" fmla="*/ 2318 h 2362"/>
                <a:gd name="connsiteX6552" fmla="*/ 2318 h 2362"/>
                <a:gd name="connsiteY6552" fmla="*/ 2318 h 2362"/>
                <a:gd name="connsiteX6553" fmla="*/ 2318 h 2362"/>
                <a:gd name="connsiteY6553" fmla="*/ 2318 h 2362"/>
                <a:gd name="connsiteX6554" fmla="*/ 2318 h 2362"/>
                <a:gd name="connsiteY6554" fmla="*/ 2318 h 2362"/>
                <a:gd name="connsiteX6555" fmla="*/ 2318 h 2362"/>
                <a:gd name="connsiteY6555" fmla="*/ 2318 h 2362"/>
                <a:gd name="connsiteX6556" fmla="*/ 2318 h 2362"/>
                <a:gd name="connsiteY6556" fmla="*/ 2318 h 2362"/>
                <a:gd name="connsiteX6557" fmla="*/ 2318 h 2362"/>
                <a:gd name="connsiteY6557" fmla="*/ 2318 h 2362"/>
                <a:gd name="connsiteX6558" fmla="*/ 2318 h 2362"/>
                <a:gd name="connsiteY6558" fmla="*/ 2318 h 2362"/>
                <a:gd name="connsiteX6559" fmla="*/ 2318 h 2362"/>
                <a:gd name="connsiteY6559" fmla="*/ 2318 h 2362"/>
                <a:gd name="connsiteX6560" fmla="*/ 2318 h 2362"/>
                <a:gd name="connsiteY6560" fmla="*/ 2318 h 2362"/>
                <a:gd name="connsiteX6561" fmla="*/ 2318 h 2362"/>
                <a:gd name="connsiteY6561" fmla="*/ 2318 h 2362"/>
                <a:gd name="connsiteX6562" fmla="*/ 2318 h 2362"/>
                <a:gd name="connsiteY6562" fmla="*/ 2318 h 2362"/>
                <a:gd name="connsiteX6563" fmla="*/ 2318 h 2362"/>
                <a:gd name="connsiteY6563" fmla="*/ 2318 h 2362"/>
                <a:gd name="connsiteX6564" fmla="*/ 2318 h 2362"/>
                <a:gd name="connsiteY6564" fmla="*/ 2318 h 2362"/>
                <a:gd name="connsiteX6565" fmla="*/ 2318 h 2362"/>
                <a:gd name="connsiteY6565" fmla="*/ 2318 h 2362"/>
                <a:gd name="connsiteX6566" fmla="*/ 2318 h 2362"/>
                <a:gd name="connsiteY6566" fmla="*/ 2318 h 2362"/>
                <a:gd name="connsiteX6567" fmla="*/ 2318 h 2362"/>
                <a:gd name="connsiteY6567" fmla="*/ 2318 h 2362"/>
                <a:gd name="connsiteX6568" fmla="*/ 2318 h 2362"/>
                <a:gd name="connsiteY6568" fmla="*/ 2318 h 2362"/>
                <a:gd name="connsiteX6569" fmla="*/ 2318 h 2362"/>
                <a:gd name="connsiteY6569" fmla="*/ 2318 h 2362"/>
                <a:gd name="connsiteX6570" fmla="*/ 2318 h 2362"/>
                <a:gd name="connsiteY6570" fmla="*/ 2318 h 2362"/>
                <a:gd name="connsiteX6571" fmla="*/ 2318 h 2362"/>
                <a:gd name="connsiteY6571" fmla="*/ 2318 h 2362"/>
                <a:gd name="connsiteX6572" fmla="*/ 2318 h 2362"/>
                <a:gd name="connsiteY6572" fmla="*/ 2318 h 2362"/>
                <a:gd name="connsiteX6573" fmla="*/ 2318 h 2362"/>
                <a:gd name="connsiteY6573" fmla="*/ 2318 h 2362"/>
                <a:gd name="connsiteX6574" fmla="*/ 2318 h 2362"/>
                <a:gd name="connsiteY6574" fmla="*/ 2318 h 2362"/>
                <a:gd name="connsiteX6575" fmla="*/ 2318 h 2362"/>
                <a:gd name="connsiteY6575" fmla="*/ 2318 h 2362"/>
                <a:gd name="connsiteX6576" fmla="*/ 2318 h 2362"/>
                <a:gd name="connsiteY6576" fmla="*/ 2318 h 2362"/>
                <a:gd name="connsiteX6577" fmla="*/ 2318 h 2362"/>
                <a:gd name="connsiteY6577" fmla="*/ 2318 h 2362"/>
                <a:gd name="connsiteX6578" fmla="*/ 2318 h 2362"/>
                <a:gd name="connsiteY6578" fmla="*/ 2318 h 2362"/>
                <a:gd name="connsiteX6579" fmla="*/ 2318 h 2362"/>
                <a:gd name="connsiteY6579" fmla="*/ 2318 h 2362"/>
                <a:gd name="connsiteX6580" fmla="*/ 2318 h 2362"/>
                <a:gd name="connsiteY6580" fmla="*/ 2318 h 2362"/>
                <a:gd name="connsiteX6581" fmla="*/ 2318 h 2362"/>
                <a:gd name="connsiteY6581" fmla="*/ 2318 h 2362"/>
                <a:gd name="connsiteX6582" fmla="*/ 2318 h 2362"/>
                <a:gd name="connsiteY6582" fmla="*/ 2318 h 2362"/>
                <a:gd name="connsiteX6583" fmla="*/ 2318 h 2362"/>
                <a:gd name="connsiteY6583" fmla="*/ 2318 h 2362"/>
                <a:gd name="connsiteX6584" fmla="*/ 2318 h 2362"/>
                <a:gd name="connsiteY6584" fmla="*/ 2318 h 2362"/>
                <a:gd name="connsiteX6585" fmla="*/ 2318 h 2362"/>
                <a:gd name="connsiteY6585" fmla="*/ 2318 h 2362"/>
                <a:gd name="connsiteX6586" fmla="*/ 2318 h 2362"/>
                <a:gd name="connsiteY6586" fmla="*/ 2318 h 2362"/>
                <a:gd name="connsiteX6587" fmla="*/ 2318 h 2362"/>
                <a:gd name="connsiteY6587" fmla="*/ 2318 h 2362"/>
                <a:gd name="connsiteX6588" fmla="*/ 2318 h 2362"/>
                <a:gd name="connsiteY6588" fmla="*/ 2318 h 2362"/>
                <a:gd name="connsiteX6589" fmla="*/ 2318 h 2362"/>
                <a:gd name="connsiteY6589" fmla="*/ 2318 h 2362"/>
                <a:gd name="connsiteX6590" fmla="*/ 2318 h 2362"/>
                <a:gd name="connsiteY6590" fmla="*/ 2318 h 2362"/>
                <a:gd name="connsiteX6591" fmla="*/ 2318 h 2362"/>
                <a:gd name="connsiteY6591" fmla="*/ 2318 h 2362"/>
                <a:gd name="connsiteX6592" fmla="*/ 2318 h 2362"/>
                <a:gd name="connsiteY6592" fmla="*/ 2318 h 2362"/>
                <a:gd name="connsiteX6593" fmla="*/ 2318 h 2362"/>
                <a:gd name="connsiteY6593" fmla="*/ 2318 h 2362"/>
                <a:gd name="connsiteX6594" fmla="*/ 2318 h 2362"/>
                <a:gd name="connsiteY6594" fmla="*/ 2318 h 2362"/>
                <a:gd name="connsiteX6595" fmla="*/ 2318 h 2362"/>
                <a:gd name="connsiteY6595" fmla="*/ 2318 h 2362"/>
                <a:gd name="connsiteX6596" fmla="*/ 2318 h 2362"/>
                <a:gd name="connsiteY6596" fmla="*/ 2318 h 2362"/>
                <a:gd name="connsiteX6597" fmla="*/ 2318 h 2362"/>
                <a:gd name="connsiteY6597" fmla="*/ 2318 h 2362"/>
                <a:gd name="connsiteX6598" fmla="*/ 2318 h 2362"/>
                <a:gd name="connsiteY6598" fmla="*/ 2318 h 2362"/>
                <a:gd name="connsiteX6599" fmla="*/ 2318 h 2362"/>
                <a:gd name="connsiteY6599" fmla="*/ 2318 h 2362"/>
                <a:gd name="connsiteX6600" fmla="*/ 2318 h 2362"/>
                <a:gd name="connsiteY6600" fmla="*/ 2318 h 2362"/>
                <a:gd name="connsiteX6601" fmla="*/ 2318 h 2362"/>
                <a:gd name="connsiteY6601" fmla="*/ 2318 h 2362"/>
                <a:gd name="connsiteX6602" fmla="*/ 2318 h 2362"/>
                <a:gd name="connsiteY6602" fmla="*/ 2318 h 2362"/>
                <a:gd name="connsiteX6603" fmla="*/ 2318 h 2362"/>
                <a:gd name="connsiteY6603" fmla="*/ 2318 h 2362"/>
                <a:gd name="connsiteX6604" fmla="*/ 2318 h 2362"/>
                <a:gd name="connsiteY6604" fmla="*/ 2318 h 2362"/>
                <a:gd name="connsiteX6605" fmla="*/ 2318 h 2362"/>
                <a:gd name="connsiteY6605" fmla="*/ 2318 h 2362"/>
                <a:gd name="connsiteX6606" fmla="*/ 2318 h 2362"/>
                <a:gd name="connsiteY6606" fmla="*/ 2318 h 2362"/>
                <a:gd name="connsiteX6607" fmla="*/ 2318 h 2362"/>
                <a:gd name="connsiteY6607" fmla="*/ 2318 h 2362"/>
                <a:gd name="connsiteX6608" fmla="*/ 2318 h 2362"/>
                <a:gd name="connsiteY6608" fmla="*/ 2318 h 2362"/>
                <a:gd name="connsiteX6609" fmla="*/ 2318 h 2362"/>
                <a:gd name="connsiteY6609" fmla="*/ 2318 h 2362"/>
                <a:gd name="connsiteX6610" fmla="*/ 2318 h 2362"/>
                <a:gd name="connsiteY6610" fmla="*/ 2318 h 2362"/>
                <a:gd name="connsiteX6611" fmla="*/ 2318 h 2362"/>
                <a:gd name="connsiteY6611" fmla="*/ 2318 h 2362"/>
                <a:gd name="connsiteX6612" fmla="*/ 2318 h 2362"/>
                <a:gd name="connsiteY6612" fmla="*/ 2318 h 2362"/>
                <a:gd name="connsiteX6613" fmla="*/ 2318 h 2362"/>
                <a:gd name="connsiteY6613" fmla="*/ 2318 h 2362"/>
                <a:gd name="connsiteX6614" fmla="*/ 2318 h 2362"/>
                <a:gd name="connsiteY6614" fmla="*/ 2318 h 2362"/>
                <a:gd name="connsiteX6615" fmla="*/ 2318 h 2362"/>
                <a:gd name="connsiteY6615" fmla="*/ 2318 h 2362"/>
                <a:gd name="connsiteX6616" fmla="*/ 2318 h 2362"/>
                <a:gd name="connsiteY6616" fmla="*/ 2318 h 2362"/>
                <a:gd name="connsiteX6617" fmla="*/ 2318 h 2362"/>
                <a:gd name="connsiteY6617" fmla="*/ 2318 h 2362"/>
                <a:gd name="connsiteX6618" fmla="*/ 2318 h 2362"/>
                <a:gd name="connsiteY6618" fmla="*/ 2318 h 2362"/>
                <a:gd name="connsiteX6619" fmla="*/ 2318 h 2362"/>
                <a:gd name="connsiteY6619" fmla="*/ 2318 h 2362"/>
                <a:gd name="connsiteX6620" fmla="*/ 2318 h 2362"/>
                <a:gd name="connsiteY6620" fmla="*/ 2318 h 2362"/>
                <a:gd name="connsiteX6621" fmla="*/ 2318 h 2362"/>
                <a:gd name="connsiteY6621" fmla="*/ 2318 h 2362"/>
                <a:gd name="connsiteX6622" fmla="*/ 2318 h 2362"/>
                <a:gd name="connsiteY6622" fmla="*/ 2318 h 2362"/>
                <a:gd name="connsiteX6623" fmla="*/ 2318 h 2362"/>
                <a:gd name="connsiteY6623" fmla="*/ 2318 h 2362"/>
                <a:gd name="connsiteX6624" fmla="*/ 2318 h 2362"/>
                <a:gd name="connsiteY6624" fmla="*/ 2318 h 2362"/>
                <a:gd name="connsiteX6625" fmla="*/ 2318 h 2362"/>
                <a:gd name="connsiteY6625" fmla="*/ 2318 h 2362"/>
                <a:gd name="connsiteX6626" fmla="*/ 2318 h 2362"/>
                <a:gd name="connsiteY6626" fmla="*/ 2318 h 2362"/>
                <a:gd name="connsiteX6627" fmla="*/ 2318 h 2362"/>
                <a:gd name="connsiteY6627" fmla="*/ 2318 h 2362"/>
                <a:gd name="connsiteX6628" fmla="*/ 2318 h 2362"/>
                <a:gd name="connsiteY6628" fmla="*/ 2318 h 2362"/>
                <a:gd name="connsiteX6629" fmla="*/ 2318 h 2362"/>
                <a:gd name="connsiteY6629" fmla="*/ 2318 h 2362"/>
                <a:gd name="connsiteX6630" fmla="*/ 2318 h 2362"/>
                <a:gd name="connsiteY6630" fmla="*/ 2318 h 2362"/>
                <a:gd name="connsiteX6631" fmla="*/ 2318 h 2362"/>
                <a:gd name="connsiteY6631" fmla="*/ 2318 h 2362"/>
                <a:gd name="connsiteX6632" fmla="*/ 2318 h 2362"/>
                <a:gd name="connsiteY6632" fmla="*/ 2318 h 2362"/>
                <a:gd name="connsiteX6633" fmla="*/ 2318 h 2362"/>
                <a:gd name="connsiteY6633" fmla="*/ 2318 h 2362"/>
                <a:gd name="connsiteX6634" fmla="*/ 2318 h 2362"/>
                <a:gd name="connsiteY6634" fmla="*/ 2318 h 2362"/>
                <a:gd name="connsiteX6635" fmla="*/ 2318 h 2362"/>
                <a:gd name="connsiteY6635" fmla="*/ 2318 h 2362"/>
                <a:gd name="connsiteX6636" fmla="*/ 2318 h 2362"/>
                <a:gd name="connsiteY6636" fmla="*/ 2318 h 2362"/>
                <a:gd name="connsiteX6637" fmla="*/ 2318 h 2362"/>
                <a:gd name="connsiteY6637" fmla="*/ 2318 h 2362"/>
                <a:gd name="connsiteX6638" fmla="*/ 2318 h 2362"/>
                <a:gd name="connsiteY6638" fmla="*/ 2318 h 2362"/>
                <a:gd name="connsiteX6639" fmla="*/ 2318 h 2362"/>
                <a:gd name="connsiteY6639" fmla="*/ 2318 h 2362"/>
                <a:gd name="connsiteX6640" fmla="*/ 2318 h 2362"/>
                <a:gd name="connsiteY6640" fmla="*/ 2318 h 2362"/>
                <a:gd name="connsiteX6641" fmla="*/ 2318 h 2362"/>
                <a:gd name="connsiteY6641" fmla="*/ 2318 h 2362"/>
                <a:gd name="connsiteX6642" fmla="*/ 2318 h 2362"/>
                <a:gd name="connsiteY6642" fmla="*/ 2318 h 2362"/>
                <a:gd name="connsiteX6643" fmla="*/ 2318 h 2362"/>
                <a:gd name="connsiteY6643" fmla="*/ 2318 h 2362"/>
                <a:gd name="connsiteX6644" fmla="*/ 2318 h 2362"/>
                <a:gd name="connsiteY6644" fmla="*/ 2318 h 2362"/>
                <a:gd name="connsiteX6645" fmla="*/ 2318 h 2362"/>
                <a:gd name="connsiteY6645" fmla="*/ 2318 h 2362"/>
                <a:gd name="connsiteX6646" fmla="*/ 2318 h 2362"/>
                <a:gd name="connsiteY6646" fmla="*/ 2318 h 2362"/>
                <a:gd name="connsiteX6647" fmla="*/ 2318 h 2362"/>
                <a:gd name="connsiteY6647" fmla="*/ 2318 h 2362"/>
                <a:gd name="connsiteX6648" fmla="*/ 2318 h 2362"/>
                <a:gd name="connsiteY6648" fmla="*/ 2318 h 2362"/>
                <a:gd name="connsiteX6649" fmla="*/ 2318 h 2362"/>
                <a:gd name="connsiteY6649" fmla="*/ 2318 h 2362"/>
                <a:gd name="connsiteX6650" fmla="*/ 2318 h 2362"/>
                <a:gd name="connsiteY6650" fmla="*/ 2318 h 2362"/>
                <a:gd name="connsiteX6651" fmla="*/ 2318 h 2362"/>
                <a:gd name="connsiteY6651" fmla="*/ 2318 h 2362"/>
                <a:gd name="connsiteX6652" fmla="*/ 2318 h 2362"/>
                <a:gd name="connsiteY6652" fmla="*/ 2318 h 2362"/>
                <a:gd name="connsiteX6653" fmla="*/ 2318 h 2362"/>
                <a:gd name="connsiteY6653" fmla="*/ 2318 h 2362"/>
                <a:gd name="connsiteX6654" fmla="*/ 2318 h 2362"/>
                <a:gd name="connsiteY6654" fmla="*/ 2318 h 2362"/>
                <a:gd name="connsiteX6655" fmla="*/ 2318 h 2362"/>
                <a:gd name="connsiteY6655" fmla="*/ 2318 h 2362"/>
                <a:gd name="connsiteX6656" fmla="*/ 2318 h 2362"/>
                <a:gd name="connsiteY6656" fmla="*/ 2318 h 2362"/>
                <a:gd name="connsiteX6657" fmla="*/ 2318 h 2362"/>
                <a:gd name="connsiteY6657" fmla="*/ 2318 h 2362"/>
                <a:gd name="connsiteX6658" fmla="*/ 2318 h 2362"/>
                <a:gd name="connsiteY6658" fmla="*/ 2318 h 2362"/>
                <a:gd name="connsiteX6659" fmla="*/ 2318 h 2362"/>
                <a:gd name="connsiteY6659" fmla="*/ 2318 h 2362"/>
                <a:gd name="connsiteX6660" fmla="*/ 2318 h 2362"/>
                <a:gd name="connsiteY6660" fmla="*/ 2318 h 2362"/>
                <a:gd name="connsiteX6661" fmla="*/ 2318 h 2362"/>
                <a:gd name="connsiteY6661" fmla="*/ 2318 h 2362"/>
                <a:gd name="connsiteX6662" fmla="*/ 2318 h 2362"/>
                <a:gd name="connsiteY6662" fmla="*/ 2318 h 2362"/>
                <a:gd name="connsiteX6663" fmla="*/ 2318 h 2362"/>
                <a:gd name="connsiteY6663" fmla="*/ 2318 h 2362"/>
                <a:gd name="connsiteX6664" fmla="*/ 2318 h 2362"/>
                <a:gd name="connsiteY6664" fmla="*/ 2318 h 2362"/>
                <a:gd name="connsiteX6665" fmla="*/ 2318 h 2362"/>
                <a:gd name="connsiteY6665" fmla="*/ 2318 h 2362"/>
                <a:gd name="connsiteX6666" fmla="*/ 2318 h 2362"/>
                <a:gd name="connsiteY6666" fmla="*/ 2318 h 2362"/>
                <a:gd name="connsiteX6667" fmla="*/ 2318 h 2362"/>
                <a:gd name="connsiteY6667" fmla="*/ 2318 h 2362"/>
                <a:gd name="connsiteX6668" fmla="*/ 2318 h 2362"/>
                <a:gd name="connsiteY6668" fmla="*/ 2318 h 2362"/>
                <a:gd name="connsiteX6669" fmla="*/ 2318 h 2362"/>
                <a:gd name="connsiteY6669" fmla="*/ 2318 h 2362"/>
                <a:gd name="connsiteX6670" fmla="*/ 2318 h 2362"/>
                <a:gd name="connsiteY6670" fmla="*/ 2318 h 2362"/>
                <a:gd name="connsiteX6671" fmla="*/ 2318 h 2362"/>
                <a:gd name="connsiteY6671" fmla="*/ 2318 h 2362"/>
                <a:gd name="connsiteX6672" fmla="*/ 2318 h 2362"/>
                <a:gd name="connsiteY6672" fmla="*/ 2318 h 2362"/>
                <a:gd name="connsiteX6673" fmla="*/ 2318 h 2362"/>
                <a:gd name="connsiteY6673" fmla="*/ 2318 h 2362"/>
                <a:gd name="connsiteX6674" fmla="*/ 2318 h 2362"/>
                <a:gd name="connsiteY6674" fmla="*/ 2318 h 2362"/>
                <a:gd name="connsiteX6675" fmla="*/ 2318 h 2362"/>
                <a:gd name="connsiteY6675" fmla="*/ 2318 h 2362"/>
                <a:gd name="connsiteX6676" fmla="*/ 2318 h 2362"/>
                <a:gd name="connsiteY6676" fmla="*/ 2318 h 2362"/>
                <a:gd name="connsiteX6677" fmla="*/ 2318 h 2362"/>
                <a:gd name="connsiteY6677" fmla="*/ 2318 h 2362"/>
                <a:gd name="connsiteX6678" fmla="*/ 2318 h 2362"/>
                <a:gd name="connsiteY6678" fmla="*/ 2318 h 2362"/>
                <a:gd name="connsiteX6679" fmla="*/ 2318 h 2362"/>
                <a:gd name="connsiteY6679" fmla="*/ 2318 h 2362"/>
                <a:gd name="connsiteX6680" fmla="*/ 2318 h 2362"/>
                <a:gd name="connsiteY6680" fmla="*/ 2318 h 2362"/>
                <a:gd name="connsiteX6681" fmla="*/ 2318 h 2362"/>
                <a:gd name="connsiteY6681" fmla="*/ 2318 h 2362"/>
                <a:gd name="connsiteX6682" fmla="*/ 2318 h 2362"/>
                <a:gd name="connsiteY6682" fmla="*/ 2318 h 2362"/>
                <a:gd name="connsiteX6683" fmla="*/ 2318 h 2362"/>
                <a:gd name="connsiteY6683" fmla="*/ 2318 h 2362"/>
                <a:gd name="connsiteX6684" fmla="*/ 2318 h 2362"/>
                <a:gd name="connsiteY6684" fmla="*/ 2318 h 2362"/>
                <a:gd name="connsiteX6685" fmla="*/ 2318 h 2362"/>
                <a:gd name="connsiteY6685" fmla="*/ 2318 h 2362"/>
                <a:gd name="connsiteX6686" fmla="*/ 2318 h 2362"/>
                <a:gd name="connsiteY6686" fmla="*/ 2318 h 2362"/>
                <a:gd name="connsiteX6687" fmla="*/ 2318 h 2362"/>
                <a:gd name="connsiteY6687" fmla="*/ 2318 h 2362"/>
                <a:gd name="connsiteX6688" fmla="*/ 2318 h 2362"/>
                <a:gd name="connsiteY6688" fmla="*/ 2318 h 2362"/>
                <a:gd name="connsiteX6689" fmla="*/ 2318 h 2362"/>
                <a:gd name="connsiteY6689" fmla="*/ 2318 h 2362"/>
                <a:gd name="connsiteX6690" fmla="*/ 2318 h 2362"/>
                <a:gd name="connsiteY6690" fmla="*/ 2318 h 2362"/>
                <a:gd name="connsiteX6691" fmla="*/ 2318 h 2362"/>
                <a:gd name="connsiteY6691" fmla="*/ 2318 h 2362"/>
                <a:gd name="connsiteX6692" fmla="*/ 2318 h 2362"/>
                <a:gd name="connsiteY6692" fmla="*/ 2318 h 2362"/>
                <a:gd name="connsiteX6693" fmla="*/ 2318 h 2362"/>
                <a:gd name="connsiteY6693" fmla="*/ 2318 h 2362"/>
                <a:gd name="connsiteX6694" fmla="*/ 2318 h 2362"/>
                <a:gd name="connsiteY6694" fmla="*/ 2318 h 2362"/>
                <a:gd name="connsiteX6695" fmla="*/ 2318 h 2362"/>
                <a:gd name="connsiteY6695" fmla="*/ 2318 h 2362"/>
                <a:gd name="connsiteX6696" fmla="*/ 2318 h 2362"/>
                <a:gd name="connsiteY6696" fmla="*/ 2318 h 2362"/>
                <a:gd name="connsiteX6697" fmla="*/ 2318 h 2362"/>
                <a:gd name="connsiteY6697" fmla="*/ 2318 h 2362"/>
                <a:gd name="connsiteX6698" fmla="*/ 2318 h 2362"/>
                <a:gd name="connsiteY6698" fmla="*/ 2318 h 2362"/>
                <a:gd name="connsiteX6699" fmla="*/ 2318 h 2362"/>
                <a:gd name="connsiteY6699" fmla="*/ 2318 h 2362"/>
                <a:gd name="connsiteX6700" fmla="*/ 2318 h 2362"/>
                <a:gd name="connsiteY6700" fmla="*/ 2318 h 2362"/>
                <a:gd name="connsiteX6701" fmla="*/ 2318 h 2362"/>
                <a:gd name="connsiteY6701" fmla="*/ 2318 h 2362"/>
                <a:gd name="connsiteX6702" fmla="*/ 2318 h 2362"/>
                <a:gd name="connsiteY6702" fmla="*/ 2318 h 2362"/>
                <a:gd name="connsiteX6703" fmla="*/ 2318 h 2362"/>
                <a:gd name="connsiteY6703" fmla="*/ 2318 h 2362"/>
                <a:gd name="connsiteX6704" fmla="*/ 2318 h 2362"/>
                <a:gd name="connsiteY6704" fmla="*/ 2318 h 2362"/>
                <a:gd name="connsiteX6705" fmla="*/ 2318 h 2362"/>
                <a:gd name="connsiteY6705" fmla="*/ 2318 h 2362"/>
                <a:gd name="connsiteX6706" fmla="*/ 2318 h 2362"/>
                <a:gd name="connsiteY6706" fmla="*/ 2318 h 2362"/>
                <a:gd name="connsiteX6707" fmla="*/ 2318 h 2362"/>
                <a:gd name="connsiteY6707" fmla="*/ 2318 h 2362"/>
                <a:gd name="connsiteX6708" fmla="*/ 2318 h 2362"/>
                <a:gd name="connsiteY6708" fmla="*/ 2318 h 2362"/>
                <a:gd name="connsiteX6709" fmla="*/ 2318 h 2362"/>
                <a:gd name="connsiteY6709" fmla="*/ 2318 h 2362"/>
                <a:gd name="connsiteX6710" fmla="*/ 2318 h 2362"/>
                <a:gd name="connsiteY6710" fmla="*/ 2318 h 2362"/>
                <a:gd name="connsiteX6711" fmla="*/ 2318 h 2362"/>
                <a:gd name="connsiteY6711" fmla="*/ 2318 h 2362"/>
                <a:gd name="connsiteX6712" fmla="*/ 2318 h 2362"/>
                <a:gd name="connsiteY6712" fmla="*/ 2318 h 2362"/>
                <a:gd name="connsiteX6713" fmla="*/ 2318 h 2362"/>
                <a:gd name="connsiteY6713" fmla="*/ 2318 h 2362"/>
                <a:gd name="connsiteX6714" fmla="*/ 2318 h 2362"/>
                <a:gd name="connsiteY6714" fmla="*/ 2318 h 2362"/>
                <a:gd name="connsiteX6715" fmla="*/ 2318 h 2362"/>
                <a:gd name="connsiteY6715" fmla="*/ 2318 h 2362"/>
                <a:gd name="connsiteX6716" fmla="*/ 2318 h 2362"/>
                <a:gd name="connsiteY6716" fmla="*/ 2318 h 2362"/>
                <a:gd name="connsiteX6717" fmla="*/ 2318 h 2362"/>
                <a:gd name="connsiteY6717" fmla="*/ 2318 h 2362"/>
                <a:gd name="connsiteX6718" fmla="*/ 2318 h 2362"/>
                <a:gd name="connsiteY6718" fmla="*/ 2318 h 2362"/>
                <a:gd name="connsiteX6719" fmla="*/ 2318 h 2362"/>
                <a:gd name="connsiteY6719" fmla="*/ 2318 h 2362"/>
                <a:gd name="connsiteX6720" fmla="*/ 2318 h 2362"/>
                <a:gd name="connsiteY6720" fmla="*/ 2318 h 2362"/>
                <a:gd name="connsiteX6721" fmla="*/ 2318 h 2362"/>
                <a:gd name="connsiteY6721" fmla="*/ 2318 h 2362"/>
                <a:gd name="connsiteX6722" fmla="*/ 2318 h 2362"/>
                <a:gd name="connsiteY6722" fmla="*/ 2318 h 2362"/>
                <a:gd name="connsiteX6723" fmla="*/ 2318 h 2362"/>
                <a:gd name="connsiteY6723" fmla="*/ 2318 h 2362"/>
                <a:gd name="connsiteX6724" fmla="*/ 2318 h 2362"/>
                <a:gd name="connsiteY6724" fmla="*/ 2318 h 2362"/>
                <a:gd name="connsiteX6725" fmla="*/ 2318 h 2362"/>
                <a:gd name="connsiteY6725" fmla="*/ 2318 h 2362"/>
                <a:gd name="connsiteX6726" fmla="*/ 2318 h 2362"/>
                <a:gd name="connsiteY6726" fmla="*/ 2318 h 2362"/>
                <a:gd name="connsiteX6727" fmla="*/ 2318 h 2362"/>
                <a:gd name="connsiteY6727" fmla="*/ 2318 h 2362"/>
                <a:gd name="connsiteX6728" fmla="*/ 2318 h 2362"/>
                <a:gd name="connsiteY6728" fmla="*/ 2318 h 2362"/>
                <a:gd name="connsiteX6729" fmla="*/ 2318 h 2362"/>
                <a:gd name="connsiteY6729" fmla="*/ 2318 h 2362"/>
                <a:gd name="connsiteX6730" fmla="*/ 2318 h 2362"/>
                <a:gd name="connsiteY6730" fmla="*/ 2318 h 2362"/>
                <a:gd name="connsiteX6731" fmla="*/ 2318 h 2362"/>
                <a:gd name="connsiteY6731" fmla="*/ 2318 h 2362"/>
                <a:gd name="connsiteX6732" fmla="*/ 2318 h 2362"/>
                <a:gd name="connsiteY6732" fmla="*/ 2318 h 2362"/>
                <a:gd name="connsiteX6733" fmla="*/ 2318 h 2362"/>
                <a:gd name="connsiteY6733" fmla="*/ 2318 h 2362"/>
                <a:gd name="connsiteX6734" fmla="*/ 2318 h 2362"/>
                <a:gd name="connsiteY6734" fmla="*/ 2318 h 2362"/>
                <a:gd name="connsiteX6735" fmla="*/ 2318 h 2362"/>
                <a:gd name="connsiteY6735" fmla="*/ 2318 h 2362"/>
                <a:gd name="connsiteX6736" fmla="*/ 2318 h 2362"/>
                <a:gd name="connsiteY6736" fmla="*/ 2318 h 2362"/>
                <a:gd name="connsiteX6737" fmla="*/ 2318 h 2362"/>
                <a:gd name="connsiteY6737" fmla="*/ 2318 h 2362"/>
                <a:gd name="connsiteX6738" fmla="*/ 2318 h 2362"/>
                <a:gd name="connsiteY6738" fmla="*/ 2318 h 2362"/>
                <a:gd name="connsiteX6739" fmla="*/ 2318 h 2362"/>
                <a:gd name="connsiteY6739" fmla="*/ 2318 h 2362"/>
                <a:gd name="connsiteX6740" fmla="*/ 2318 h 2362"/>
                <a:gd name="connsiteY6740" fmla="*/ 2318 h 2362"/>
                <a:gd name="connsiteX6741" fmla="*/ 2318 h 2362"/>
                <a:gd name="connsiteY6741" fmla="*/ 2318 h 2362"/>
                <a:gd name="connsiteX6742" fmla="*/ 2318 h 2362"/>
                <a:gd name="connsiteY6742" fmla="*/ 2318 h 2362"/>
                <a:gd name="connsiteX6743" fmla="*/ 2318 h 2362"/>
                <a:gd name="connsiteY6743" fmla="*/ 2318 h 2362"/>
                <a:gd name="connsiteX6744" fmla="*/ 2318 h 2362"/>
                <a:gd name="connsiteY6744" fmla="*/ 2318 h 2362"/>
                <a:gd name="connsiteX6745" fmla="*/ 2318 h 2362"/>
                <a:gd name="connsiteY6745" fmla="*/ 2318 h 2362"/>
                <a:gd name="connsiteX6746" fmla="*/ 2318 h 2362"/>
                <a:gd name="connsiteY6746" fmla="*/ 2318 h 2362"/>
                <a:gd name="connsiteX6747" fmla="*/ 2318 h 2362"/>
                <a:gd name="connsiteY6747" fmla="*/ 2318 h 2362"/>
                <a:gd name="connsiteX6748" fmla="*/ 2318 h 2362"/>
                <a:gd name="connsiteY6748" fmla="*/ 2318 h 2362"/>
                <a:gd name="connsiteX6749" fmla="*/ 2318 h 2362"/>
                <a:gd name="connsiteY6749" fmla="*/ 2318 h 2362"/>
                <a:gd name="connsiteX6750" fmla="*/ 2318 h 2362"/>
                <a:gd name="connsiteY6750" fmla="*/ 2318 h 2362"/>
                <a:gd name="connsiteX6751" fmla="*/ 2318 h 2362"/>
                <a:gd name="connsiteY6751" fmla="*/ 2318 h 2362"/>
                <a:gd name="connsiteX6752" fmla="*/ 2318 h 2362"/>
                <a:gd name="connsiteY6752" fmla="*/ 2318 h 2362"/>
                <a:gd name="connsiteX6753" fmla="*/ 2318 h 2362"/>
                <a:gd name="connsiteY6753" fmla="*/ 2318 h 2362"/>
                <a:gd name="connsiteX6754" fmla="*/ 2318 h 2362"/>
                <a:gd name="connsiteY6754" fmla="*/ 2318 h 2362"/>
                <a:gd name="connsiteX6755" fmla="*/ 2318 h 2362"/>
                <a:gd name="connsiteY6755" fmla="*/ 2318 h 2362"/>
                <a:gd name="connsiteX6756" fmla="*/ 2318 h 2362"/>
                <a:gd name="connsiteY6756" fmla="*/ 2318 h 2362"/>
                <a:gd name="connsiteX6757" fmla="*/ 2318 h 2362"/>
                <a:gd name="connsiteY6757" fmla="*/ 2318 h 2362"/>
                <a:gd name="connsiteX6758" fmla="*/ 2318 h 2362"/>
                <a:gd name="connsiteY6758" fmla="*/ 2318 h 2362"/>
                <a:gd name="connsiteX6759" fmla="*/ 2318 h 2362"/>
                <a:gd name="connsiteY6759" fmla="*/ 2318 h 2362"/>
                <a:gd name="connsiteX6760" fmla="*/ 2318 h 2362"/>
                <a:gd name="connsiteY6760" fmla="*/ 2318 h 2362"/>
                <a:gd name="connsiteX6761" fmla="*/ 2318 h 2362"/>
                <a:gd name="connsiteY6761" fmla="*/ 2318 h 2362"/>
                <a:gd name="connsiteX6762" fmla="*/ 2318 h 2362"/>
                <a:gd name="connsiteY6762" fmla="*/ 2318 h 2362"/>
                <a:gd name="connsiteX6763" fmla="*/ 2318 h 2362"/>
                <a:gd name="connsiteY6763" fmla="*/ 2318 h 2362"/>
                <a:gd name="connsiteX6764" fmla="*/ 2318 h 2362"/>
                <a:gd name="connsiteY6764" fmla="*/ 2318 h 2362"/>
                <a:gd name="connsiteX6765" fmla="*/ 2318 h 2362"/>
                <a:gd name="connsiteY6765" fmla="*/ 2318 h 2362"/>
                <a:gd name="connsiteX6766" fmla="*/ 2318 h 2362"/>
                <a:gd name="connsiteY6766" fmla="*/ 2318 h 2362"/>
                <a:gd name="connsiteX6767" fmla="*/ 2318 h 2362"/>
                <a:gd name="connsiteY6767" fmla="*/ 2318 h 2362"/>
                <a:gd name="connsiteX6768" fmla="*/ 2318 h 2362"/>
                <a:gd name="connsiteY6768" fmla="*/ 2318 h 2362"/>
                <a:gd name="connsiteX6769" fmla="*/ 2318 h 2362"/>
                <a:gd name="connsiteY6769" fmla="*/ 2318 h 2362"/>
                <a:gd name="connsiteX6770" fmla="*/ 2318 h 2362"/>
                <a:gd name="connsiteY6770" fmla="*/ 2318 h 2362"/>
                <a:gd name="connsiteX6771" fmla="*/ 2318 h 2362"/>
                <a:gd name="connsiteY6771" fmla="*/ 2318 h 2362"/>
                <a:gd name="connsiteX6772" fmla="*/ 2318 h 2362"/>
                <a:gd name="connsiteY6772" fmla="*/ 2318 h 2362"/>
                <a:gd name="connsiteX6773" fmla="*/ 2318 h 2362"/>
                <a:gd name="connsiteY6773" fmla="*/ 2318 h 2362"/>
                <a:gd name="connsiteX6774" fmla="*/ 2318 h 2362"/>
                <a:gd name="connsiteY6774" fmla="*/ 2318 h 2362"/>
                <a:gd name="connsiteX6775" fmla="*/ 2318 h 2362"/>
                <a:gd name="connsiteY6775" fmla="*/ 2318 h 2362"/>
                <a:gd name="connsiteX6776" fmla="*/ 2318 h 2362"/>
                <a:gd name="connsiteY6776" fmla="*/ 2318 h 2362"/>
                <a:gd name="connsiteX6777" fmla="*/ 2318 h 2362"/>
                <a:gd name="connsiteY6777" fmla="*/ 2318 h 2362"/>
                <a:gd name="connsiteX6778" fmla="*/ 2318 h 2362"/>
                <a:gd name="connsiteY6778" fmla="*/ 2318 h 2362"/>
                <a:gd name="connsiteX6779" fmla="*/ 2318 h 2362"/>
                <a:gd name="connsiteY6779" fmla="*/ 2318 h 2362"/>
                <a:gd name="connsiteX6780" fmla="*/ 2318 h 2362"/>
                <a:gd name="connsiteY6780" fmla="*/ 2318 h 2362"/>
                <a:gd name="connsiteX6781" fmla="*/ 2318 h 2362"/>
                <a:gd name="connsiteY6781" fmla="*/ 2318 h 2362"/>
                <a:gd name="connsiteX6782" fmla="*/ 2318 h 2362"/>
                <a:gd name="connsiteY6782" fmla="*/ 2318 h 2362"/>
                <a:gd name="connsiteX6783" fmla="*/ 2318 h 2362"/>
                <a:gd name="connsiteY6783" fmla="*/ 2318 h 2362"/>
                <a:gd name="connsiteX6784" fmla="*/ 2318 h 2362"/>
                <a:gd name="connsiteY6784" fmla="*/ 2318 h 2362"/>
                <a:gd name="connsiteX6785" fmla="*/ 2318 h 2362"/>
                <a:gd name="connsiteY6785" fmla="*/ 2318 h 2362"/>
                <a:gd name="connsiteX6786" fmla="*/ 2318 h 2362"/>
                <a:gd name="connsiteY6786" fmla="*/ 2318 h 2362"/>
                <a:gd name="connsiteX6787" fmla="*/ 2318 h 2362"/>
                <a:gd name="connsiteY6787" fmla="*/ 2318 h 2362"/>
                <a:gd name="connsiteX6788" fmla="*/ 2318 h 2362"/>
                <a:gd name="connsiteY6788" fmla="*/ 2318 h 2362"/>
                <a:gd name="connsiteX6789" fmla="*/ 2318 h 2362"/>
                <a:gd name="connsiteY6789" fmla="*/ 2318 h 2362"/>
                <a:gd name="connsiteX6790" fmla="*/ 2318 h 2362"/>
                <a:gd name="connsiteY6790" fmla="*/ 2318 h 2362"/>
                <a:gd name="connsiteX6791" fmla="*/ 2318 h 2362"/>
                <a:gd name="connsiteY6791" fmla="*/ 2318 h 2362"/>
                <a:gd name="connsiteX6792" fmla="*/ 2318 h 2362"/>
                <a:gd name="connsiteY6792" fmla="*/ 2318 h 2362"/>
                <a:gd name="connsiteX6793" fmla="*/ 2318 h 2362"/>
                <a:gd name="connsiteY6793" fmla="*/ 2318 h 2362"/>
                <a:gd name="connsiteX6794" fmla="*/ 2318 h 2362"/>
                <a:gd name="connsiteY6794" fmla="*/ 2318 h 2362"/>
                <a:gd name="connsiteX6795" fmla="*/ 2318 h 2362"/>
                <a:gd name="connsiteY6795" fmla="*/ 2318 h 2362"/>
                <a:gd name="connsiteX6796" fmla="*/ 2318 h 2362"/>
                <a:gd name="connsiteY6796" fmla="*/ 2318 h 2362"/>
                <a:gd name="connsiteX6797" fmla="*/ 2318 h 2362"/>
                <a:gd name="connsiteY6797" fmla="*/ 2318 h 2362"/>
                <a:gd name="connsiteX6798" fmla="*/ 2318 h 2362"/>
                <a:gd name="connsiteY6798" fmla="*/ 2318 h 2362"/>
                <a:gd name="connsiteX6799" fmla="*/ 2318 h 2362"/>
                <a:gd name="connsiteY6799" fmla="*/ 2318 h 2362"/>
                <a:gd name="connsiteX6800" fmla="*/ 2318 h 2362"/>
                <a:gd name="connsiteY6800" fmla="*/ 2318 h 2362"/>
                <a:gd name="connsiteX6801" fmla="*/ 2318 h 2362"/>
                <a:gd name="connsiteY6801" fmla="*/ 2318 h 2362"/>
                <a:gd name="connsiteX6802" fmla="*/ 2318 h 2362"/>
                <a:gd name="connsiteY6802" fmla="*/ 2318 h 2362"/>
                <a:gd name="connsiteX6803" fmla="*/ 2318 h 2362"/>
                <a:gd name="connsiteY6803" fmla="*/ 2318 h 2362"/>
                <a:gd name="connsiteX6804" fmla="*/ 2318 h 2362"/>
                <a:gd name="connsiteY6804" fmla="*/ 2318 h 2362"/>
                <a:gd name="connsiteX6805" fmla="*/ 2318 h 2362"/>
                <a:gd name="connsiteY6805" fmla="*/ 2318 h 2362"/>
                <a:gd name="connsiteX6806" fmla="*/ 2318 h 2362"/>
                <a:gd name="connsiteY6806" fmla="*/ 2318 h 2362"/>
                <a:gd name="connsiteX6807" fmla="*/ 2318 h 2362"/>
                <a:gd name="connsiteY6807" fmla="*/ 2318 h 2362"/>
                <a:gd name="connsiteX6808" fmla="*/ 2318 h 2362"/>
                <a:gd name="connsiteY6808" fmla="*/ 2318 h 2362"/>
                <a:gd name="connsiteX6809" fmla="*/ 2318 h 2362"/>
                <a:gd name="connsiteY6809" fmla="*/ 2318 h 2362"/>
                <a:gd name="connsiteX6810" fmla="*/ 2318 h 2362"/>
                <a:gd name="connsiteY6810" fmla="*/ 2318 h 2362"/>
                <a:gd name="connsiteX6811" fmla="*/ 2318 h 2362"/>
                <a:gd name="connsiteY6811" fmla="*/ 2318 h 2362"/>
                <a:gd name="connsiteX6812" fmla="*/ 2318 h 2362"/>
                <a:gd name="connsiteY6812" fmla="*/ 2318 h 2362"/>
                <a:gd name="connsiteX6813" fmla="*/ 2318 h 2362"/>
                <a:gd name="connsiteY6813" fmla="*/ 2318 h 2362"/>
                <a:gd name="connsiteX6814" fmla="*/ 2318 h 2362"/>
                <a:gd name="connsiteY6814" fmla="*/ 2318 h 2362"/>
                <a:gd name="connsiteX6815" fmla="*/ 2318 h 2362"/>
                <a:gd name="connsiteY6815" fmla="*/ 2318 h 2362"/>
                <a:gd name="connsiteX6816" fmla="*/ 2318 h 2362"/>
                <a:gd name="connsiteY6816" fmla="*/ 2318 h 2362"/>
                <a:gd name="connsiteX6817" fmla="*/ 2318 h 2362"/>
                <a:gd name="connsiteY6817" fmla="*/ 2318 h 2362"/>
                <a:gd name="connsiteX6818" fmla="*/ 2318 h 2362"/>
                <a:gd name="connsiteY6818" fmla="*/ 2318 h 2362"/>
                <a:gd name="connsiteX6819" fmla="*/ 2318 h 2362"/>
                <a:gd name="connsiteY6819" fmla="*/ 2318 h 2362"/>
                <a:gd name="connsiteX6820" fmla="*/ 2318 h 2362"/>
                <a:gd name="connsiteY6820" fmla="*/ 2318 h 2362"/>
                <a:gd name="connsiteX6821" fmla="*/ 2318 h 2362"/>
                <a:gd name="connsiteY6821" fmla="*/ 2318 h 2362"/>
                <a:gd name="connsiteX6822" fmla="*/ 2318 h 2362"/>
                <a:gd name="connsiteY6822" fmla="*/ 2318 h 2362"/>
                <a:gd name="connsiteX6823" fmla="*/ 2318 h 2362"/>
                <a:gd name="connsiteY6823" fmla="*/ 2318 h 2362"/>
                <a:gd name="connsiteX6824" fmla="*/ 2318 h 2362"/>
                <a:gd name="connsiteY6824" fmla="*/ 2318 h 2362"/>
                <a:gd name="connsiteX6825" fmla="*/ 2318 h 2362"/>
                <a:gd name="connsiteY6825" fmla="*/ 2318 h 2362"/>
                <a:gd name="connsiteX6826" fmla="*/ 2318 h 2362"/>
                <a:gd name="connsiteY6826" fmla="*/ 2318 h 2362"/>
                <a:gd name="connsiteX6827" fmla="*/ 2318 h 2362"/>
                <a:gd name="connsiteY6827" fmla="*/ 2318 h 2362"/>
                <a:gd name="connsiteX6828" fmla="*/ 2318 h 2362"/>
                <a:gd name="connsiteY6828" fmla="*/ 2318 h 2362"/>
                <a:gd name="connsiteX6829" fmla="*/ 2318 h 2362"/>
                <a:gd name="connsiteY6829" fmla="*/ 2318 h 2362"/>
                <a:gd name="connsiteX6830" fmla="*/ 2318 h 2362"/>
                <a:gd name="connsiteY6830" fmla="*/ 2318 h 2362"/>
                <a:gd name="connsiteX6831" fmla="*/ 2318 h 2362"/>
                <a:gd name="connsiteY6831" fmla="*/ 2318 h 2362"/>
                <a:gd name="connsiteX6832" fmla="*/ 2318 h 2362"/>
                <a:gd name="connsiteY6832" fmla="*/ 2318 h 2362"/>
                <a:gd name="connsiteX6833" fmla="*/ 2318 h 2362"/>
                <a:gd name="connsiteY6833" fmla="*/ 2318 h 2362"/>
                <a:gd name="connsiteX6834" fmla="*/ 2318 h 2362"/>
                <a:gd name="connsiteY6834" fmla="*/ 2318 h 2362"/>
                <a:gd name="connsiteX6835" fmla="*/ 2318 h 2362"/>
                <a:gd name="connsiteY6835" fmla="*/ 2318 h 2362"/>
                <a:gd name="connsiteX6836" fmla="*/ 2318 h 2362"/>
                <a:gd name="connsiteY6836" fmla="*/ 2318 h 2362"/>
                <a:gd name="connsiteX6837" fmla="*/ 2318 h 2362"/>
                <a:gd name="connsiteY6837" fmla="*/ 2318 h 2362"/>
                <a:gd name="connsiteX6838" fmla="*/ 2318 h 2362"/>
                <a:gd name="connsiteY6838" fmla="*/ 2318 h 2362"/>
                <a:gd name="connsiteX6839" fmla="*/ 2318 h 2362"/>
                <a:gd name="connsiteY6839" fmla="*/ 2318 h 2362"/>
                <a:gd name="connsiteX6840" fmla="*/ 2318 h 2362"/>
                <a:gd name="connsiteY6840" fmla="*/ 2318 h 2362"/>
                <a:gd name="connsiteX6841" fmla="*/ 2318 h 2362"/>
                <a:gd name="connsiteY6841" fmla="*/ 2318 h 2362"/>
                <a:gd name="connsiteX6842" fmla="*/ 2318 h 2362"/>
                <a:gd name="connsiteY6842" fmla="*/ 2318 h 2362"/>
                <a:gd name="connsiteX6843" fmla="*/ 2318 h 2362"/>
                <a:gd name="connsiteY6843" fmla="*/ 2318 h 2362"/>
                <a:gd name="connsiteX6844" fmla="*/ 2318 h 2362"/>
                <a:gd name="connsiteY6844" fmla="*/ 2318 h 2362"/>
                <a:gd name="connsiteX6845" fmla="*/ 2318 h 2362"/>
                <a:gd name="connsiteY6845" fmla="*/ 2318 h 2362"/>
                <a:gd name="connsiteX6846" fmla="*/ 2318 h 2362"/>
                <a:gd name="connsiteY6846" fmla="*/ 2318 h 2362"/>
                <a:gd name="connsiteX6847" fmla="*/ 2318 h 2362"/>
                <a:gd name="connsiteY6847" fmla="*/ 2318 h 2362"/>
                <a:gd name="connsiteX6848" fmla="*/ 2318 h 2362"/>
                <a:gd name="connsiteY6848" fmla="*/ 2318 h 2362"/>
                <a:gd name="connsiteX6849" fmla="*/ 2318 h 2362"/>
                <a:gd name="connsiteY6849" fmla="*/ 2318 h 2362"/>
                <a:gd name="connsiteX6850" fmla="*/ 2318 h 2362"/>
                <a:gd name="connsiteY6850" fmla="*/ 2318 h 2362"/>
                <a:gd name="connsiteX6851" fmla="*/ 2318 h 2362"/>
                <a:gd name="connsiteY6851" fmla="*/ 2318 h 2362"/>
                <a:gd name="connsiteX6852" fmla="*/ 2318 h 2362"/>
                <a:gd name="connsiteY6852" fmla="*/ 2318 h 2362"/>
                <a:gd name="connsiteX6853" fmla="*/ 2318 h 2362"/>
                <a:gd name="connsiteY6853" fmla="*/ 2318 h 2362"/>
                <a:gd name="connsiteX6854" fmla="*/ 2318 h 2362"/>
                <a:gd name="connsiteY6854" fmla="*/ 2318 h 2362"/>
                <a:gd name="connsiteX6855" fmla="*/ 2318 h 2362"/>
                <a:gd name="connsiteY6855" fmla="*/ 2318 h 2362"/>
                <a:gd name="connsiteX6856" fmla="*/ 2318 h 2362"/>
                <a:gd name="connsiteY6856" fmla="*/ 2318 h 2362"/>
                <a:gd name="connsiteX6857" fmla="*/ 2318 h 2362"/>
                <a:gd name="connsiteY6857" fmla="*/ 2318 h 2362"/>
                <a:gd name="connsiteX6858" fmla="*/ 2318 h 2362"/>
                <a:gd name="connsiteY6858" fmla="*/ 2318 h 2362"/>
                <a:gd name="connsiteX6859" fmla="*/ 2318 h 2362"/>
                <a:gd name="connsiteY6859" fmla="*/ 2318 h 2362"/>
                <a:gd name="connsiteX6860" fmla="*/ 2318 h 2362"/>
                <a:gd name="connsiteY6860" fmla="*/ 2318 h 2362"/>
                <a:gd name="connsiteX6861" fmla="*/ 2318 h 2362"/>
                <a:gd name="connsiteY6861" fmla="*/ 2318 h 2362"/>
                <a:gd name="connsiteX6862" fmla="*/ 2318 h 2362"/>
                <a:gd name="connsiteY6862" fmla="*/ 2318 h 2362"/>
                <a:gd name="connsiteX6863" fmla="*/ 2318 h 2362"/>
                <a:gd name="connsiteY6863" fmla="*/ 2318 h 2362"/>
                <a:gd name="connsiteX6864" fmla="*/ 2318 h 2362"/>
                <a:gd name="connsiteY6864" fmla="*/ 2318 h 2362"/>
                <a:gd name="connsiteX6865" fmla="*/ 2318 h 2362"/>
                <a:gd name="connsiteY6865" fmla="*/ 2318 h 2362"/>
                <a:gd name="connsiteX6866" fmla="*/ 2318 h 2362"/>
                <a:gd name="connsiteY6866" fmla="*/ 2318 h 2362"/>
                <a:gd name="connsiteX6867" fmla="*/ 2318 h 2362"/>
                <a:gd name="connsiteY6867" fmla="*/ 2318 h 2362"/>
                <a:gd name="connsiteX6868" fmla="*/ 2318 h 2362"/>
                <a:gd name="connsiteY6868" fmla="*/ 2318 h 2362"/>
                <a:gd name="connsiteX6869" fmla="*/ 2318 h 2362"/>
                <a:gd name="connsiteY6869" fmla="*/ 2318 h 2362"/>
                <a:gd name="connsiteX6870" fmla="*/ 2318 h 2362"/>
                <a:gd name="connsiteY6870" fmla="*/ 2318 h 2362"/>
                <a:gd name="connsiteX6871" fmla="*/ 2318 h 2362"/>
                <a:gd name="connsiteY6871" fmla="*/ 2318 h 2362"/>
                <a:gd name="connsiteX6872" fmla="*/ 2318 h 2362"/>
                <a:gd name="connsiteY6872" fmla="*/ 2318 h 2362"/>
                <a:gd name="connsiteX6873" fmla="*/ 2318 h 2362"/>
                <a:gd name="connsiteY6873" fmla="*/ 2318 h 2362"/>
                <a:gd name="connsiteX6874" fmla="*/ 2318 h 2362"/>
                <a:gd name="connsiteY6874" fmla="*/ 2318 h 2362"/>
                <a:gd name="connsiteX6875" fmla="*/ 2318 h 2362"/>
                <a:gd name="connsiteY6875" fmla="*/ 2318 h 2362"/>
                <a:gd name="connsiteX6876" fmla="*/ 2318 h 2362"/>
                <a:gd name="connsiteY6876" fmla="*/ 2318 h 2362"/>
                <a:gd name="connsiteX6877" fmla="*/ 2318 h 2362"/>
                <a:gd name="connsiteY6877" fmla="*/ 2318 h 2362"/>
                <a:gd name="connsiteX6878" fmla="*/ 2318 h 2362"/>
                <a:gd name="connsiteY6878" fmla="*/ 2318 h 2362"/>
                <a:gd name="connsiteX6879" fmla="*/ 2318 h 2362"/>
                <a:gd name="connsiteY6879" fmla="*/ 2318 h 2362"/>
                <a:gd name="connsiteX6880" fmla="*/ 2318 h 2362"/>
                <a:gd name="connsiteY6880" fmla="*/ 2318 h 2362"/>
                <a:gd name="connsiteX6881" fmla="*/ 2318 h 2362"/>
                <a:gd name="connsiteY6881" fmla="*/ 2318 h 2362"/>
                <a:gd name="connsiteX6882" fmla="*/ 2318 h 2362"/>
                <a:gd name="connsiteY6882" fmla="*/ 2318 h 2362"/>
                <a:gd name="connsiteX6883" fmla="*/ 2318 h 2362"/>
                <a:gd name="connsiteY6883" fmla="*/ 2318 h 2362"/>
                <a:gd name="connsiteX6884" fmla="*/ 2318 h 2362"/>
                <a:gd name="connsiteY6884" fmla="*/ 2318 h 2362"/>
                <a:gd name="connsiteX6885" fmla="*/ 2318 h 2362"/>
                <a:gd name="connsiteY6885" fmla="*/ 2318 h 2362"/>
                <a:gd name="connsiteX6886" fmla="*/ 2318 h 2362"/>
                <a:gd name="connsiteY6886" fmla="*/ 2318 h 2362"/>
                <a:gd name="connsiteX6887" fmla="*/ 2318 h 2362"/>
                <a:gd name="connsiteY6887" fmla="*/ 2318 h 2362"/>
                <a:gd name="connsiteX6888" fmla="*/ 2318 h 2362"/>
                <a:gd name="connsiteY6888" fmla="*/ 2318 h 2362"/>
                <a:gd name="connsiteX6889" fmla="*/ 2318 h 2362"/>
                <a:gd name="connsiteY6889" fmla="*/ 2318 h 2362"/>
                <a:gd name="connsiteX6890" fmla="*/ 2318 h 2362"/>
                <a:gd name="connsiteY6890" fmla="*/ 2318 h 2362"/>
                <a:gd name="connsiteX6891" fmla="*/ 2318 h 2362"/>
                <a:gd name="connsiteY6891" fmla="*/ 2318 h 2362"/>
                <a:gd name="connsiteX6892" fmla="*/ 2318 h 2362"/>
                <a:gd name="connsiteY6892" fmla="*/ 2318 h 2362"/>
                <a:gd name="connsiteX6893" fmla="*/ 2318 h 2362"/>
                <a:gd name="connsiteY6893" fmla="*/ 2318 h 2362"/>
                <a:gd name="connsiteX6894" fmla="*/ 2318 h 2362"/>
                <a:gd name="connsiteY6894" fmla="*/ 2318 h 2362"/>
                <a:gd name="connsiteX6895" fmla="*/ 2318 h 2362"/>
                <a:gd name="connsiteY6895" fmla="*/ 2318 h 2362"/>
                <a:gd name="connsiteX6896" fmla="*/ 2318 h 2362"/>
                <a:gd name="connsiteY6896" fmla="*/ 2318 h 2362"/>
                <a:gd name="connsiteX6897" fmla="*/ 2318 h 2362"/>
                <a:gd name="connsiteY6897" fmla="*/ 2318 h 2362"/>
                <a:gd name="connsiteX6898" fmla="*/ 2318 h 2362"/>
                <a:gd name="connsiteY6898" fmla="*/ 2318 h 2362"/>
                <a:gd name="connsiteX6899" fmla="*/ 2318 h 2362"/>
                <a:gd name="connsiteY6899" fmla="*/ 2318 h 2362"/>
                <a:gd name="connsiteX6900" fmla="*/ 2318 h 2362"/>
                <a:gd name="connsiteY6900" fmla="*/ 2318 h 2362"/>
                <a:gd name="connsiteX6901" fmla="*/ 2318 h 2362"/>
                <a:gd name="connsiteY6901" fmla="*/ 2318 h 2362"/>
                <a:gd name="connsiteX6902" fmla="*/ 2318 h 2362"/>
                <a:gd name="connsiteY6902" fmla="*/ 2318 h 2362"/>
                <a:gd name="connsiteX6903" fmla="*/ 2318 h 2362"/>
                <a:gd name="connsiteY6903" fmla="*/ 2318 h 2362"/>
                <a:gd name="connsiteX6904" fmla="*/ 2318 h 2362"/>
                <a:gd name="connsiteY6904" fmla="*/ 2318 h 2362"/>
                <a:gd name="connsiteX6905" fmla="*/ 2318 h 2362"/>
                <a:gd name="connsiteY6905" fmla="*/ 2318 h 2362"/>
                <a:gd name="connsiteX6906" fmla="*/ 2318 h 2362"/>
                <a:gd name="connsiteY6906" fmla="*/ 2318 h 2362"/>
                <a:gd name="connsiteX6907" fmla="*/ 2318 h 2362"/>
                <a:gd name="connsiteY6907" fmla="*/ 2318 h 2362"/>
                <a:gd name="connsiteX6908" fmla="*/ 2318 h 2362"/>
                <a:gd name="connsiteY6908" fmla="*/ 2318 h 2362"/>
                <a:gd name="connsiteX6909" fmla="*/ 2318 h 2362"/>
                <a:gd name="connsiteY6909" fmla="*/ 2318 h 2362"/>
                <a:gd name="connsiteX6910" fmla="*/ 2318 h 2362"/>
                <a:gd name="connsiteY6910" fmla="*/ 2318 h 2362"/>
                <a:gd name="connsiteX6911" fmla="*/ 2318 h 2362"/>
                <a:gd name="connsiteY6911" fmla="*/ 2318 h 2362"/>
                <a:gd name="connsiteX6912" fmla="*/ 2318 h 2362"/>
                <a:gd name="connsiteY6912" fmla="*/ 2318 h 2362"/>
                <a:gd name="connsiteX6913" fmla="*/ 2318 h 2362"/>
                <a:gd name="connsiteY6913" fmla="*/ 2318 h 2362"/>
                <a:gd name="connsiteX6914" fmla="*/ 2318 h 2362"/>
                <a:gd name="connsiteY6914" fmla="*/ 2318 h 2362"/>
                <a:gd name="connsiteX6915" fmla="*/ 2318 h 2362"/>
                <a:gd name="connsiteY6915" fmla="*/ 2318 h 2362"/>
                <a:gd name="connsiteX6916" fmla="*/ 2318 h 2362"/>
                <a:gd name="connsiteY6916" fmla="*/ 2318 h 2362"/>
                <a:gd name="connsiteX6917" fmla="*/ 2318 h 2362"/>
                <a:gd name="connsiteY6917" fmla="*/ 2318 h 2362"/>
                <a:gd name="connsiteX6918" fmla="*/ 2318 h 2362"/>
                <a:gd name="connsiteY6918" fmla="*/ 2318 h 2362"/>
                <a:gd name="connsiteX6919" fmla="*/ 2318 h 2362"/>
                <a:gd name="connsiteY6919" fmla="*/ 2318 h 2362"/>
                <a:gd name="connsiteX6920" fmla="*/ 2318 h 2362"/>
                <a:gd name="connsiteY6920" fmla="*/ 2318 h 2362"/>
                <a:gd name="connsiteX6921" fmla="*/ 2318 h 2362"/>
                <a:gd name="connsiteY6921" fmla="*/ 2318 h 2362"/>
                <a:gd name="connsiteX6922" fmla="*/ 2318 h 2362"/>
                <a:gd name="connsiteY6922" fmla="*/ 2318 h 2362"/>
                <a:gd name="connsiteX6923" fmla="*/ 2318 h 2362"/>
                <a:gd name="connsiteY6923" fmla="*/ 2318 h 2362"/>
                <a:gd name="connsiteX6924" fmla="*/ 2318 h 2362"/>
                <a:gd name="connsiteY6924" fmla="*/ 2318 h 2362"/>
                <a:gd name="connsiteX6925" fmla="*/ 2318 h 2362"/>
                <a:gd name="connsiteY6925" fmla="*/ 2318 h 2362"/>
                <a:gd name="connsiteX6926" fmla="*/ 2318 h 2362"/>
                <a:gd name="connsiteY6926" fmla="*/ 2318 h 2362"/>
                <a:gd name="connsiteX6927" fmla="*/ 2318 h 2362"/>
                <a:gd name="connsiteY6927" fmla="*/ 2318 h 2362"/>
                <a:gd name="connsiteX6928" fmla="*/ 2318 h 2362"/>
                <a:gd name="connsiteY6928" fmla="*/ 2318 h 2362"/>
                <a:gd name="connsiteX6929" fmla="*/ 2318 h 2362"/>
                <a:gd name="connsiteY6929" fmla="*/ 2318 h 2362"/>
                <a:gd name="connsiteX6930" fmla="*/ 2318 h 2362"/>
                <a:gd name="connsiteY6930" fmla="*/ 2318 h 2362"/>
                <a:gd name="connsiteX6931" fmla="*/ 2318 h 2362"/>
                <a:gd name="connsiteY6931" fmla="*/ 2318 h 2362"/>
                <a:gd name="connsiteX6932" fmla="*/ 2318 h 2362"/>
                <a:gd name="connsiteY6932" fmla="*/ 2318 h 2362"/>
                <a:gd name="connsiteX6933" fmla="*/ 2318 h 2362"/>
                <a:gd name="connsiteY6933" fmla="*/ 2318 h 2362"/>
                <a:gd name="connsiteX6934" fmla="*/ 2318 h 2362"/>
                <a:gd name="connsiteY6934" fmla="*/ 2318 h 2362"/>
                <a:gd name="connsiteX6935" fmla="*/ 2318 h 2362"/>
                <a:gd name="connsiteY6935" fmla="*/ 2318 h 2362"/>
                <a:gd name="connsiteX6936" fmla="*/ 2318 h 2362"/>
                <a:gd name="connsiteY6936" fmla="*/ 2318 h 2362"/>
                <a:gd name="connsiteX6937" fmla="*/ 2318 h 2362"/>
                <a:gd name="connsiteY6937" fmla="*/ 2318 h 2362"/>
                <a:gd name="connsiteX6938" fmla="*/ 2318 h 2362"/>
                <a:gd name="connsiteY6938" fmla="*/ 2318 h 2362"/>
                <a:gd name="connsiteX6939" fmla="*/ 2318 h 2362"/>
                <a:gd name="connsiteY6939" fmla="*/ 2318 h 2362"/>
                <a:gd name="connsiteX6940" fmla="*/ 2318 h 2362"/>
                <a:gd name="connsiteY6940" fmla="*/ 2318 h 2362"/>
                <a:gd name="connsiteX6941" fmla="*/ 2318 h 2362"/>
                <a:gd name="connsiteY6941" fmla="*/ 2318 h 2362"/>
                <a:gd name="connsiteX6942" fmla="*/ 2318 h 2362"/>
                <a:gd name="connsiteY6942" fmla="*/ 2318 h 2362"/>
                <a:gd name="connsiteX6943" fmla="*/ 2318 h 2362"/>
                <a:gd name="connsiteY6943" fmla="*/ 2318 h 2362"/>
                <a:gd name="connsiteX6944" fmla="*/ 2318 h 2362"/>
                <a:gd name="connsiteY6944" fmla="*/ 2318 h 2362"/>
                <a:gd name="connsiteX6945" fmla="*/ 2318 h 2362"/>
                <a:gd name="connsiteY6945" fmla="*/ 2318 h 2362"/>
                <a:gd name="connsiteX6946" fmla="*/ 2318 h 2362"/>
                <a:gd name="connsiteY6946" fmla="*/ 2318 h 2362"/>
                <a:gd name="connsiteX6947" fmla="*/ 2318 h 2362"/>
                <a:gd name="connsiteY6947" fmla="*/ 2318 h 2362"/>
                <a:gd name="connsiteX6948" fmla="*/ 2318 h 2362"/>
                <a:gd name="connsiteY6948" fmla="*/ 2318 h 2362"/>
                <a:gd name="connsiteX6949" fmla="*/ 2318 h 2362"/>
                <a:gd name="connsiteY6949" fmla="*/ 2318 h 2362"/>
                <a:gd name="connsiteX6950" fmla="*/ 2318 h 2362"/>
                <a:gd name="connsiteY6950" fmla="*/ 2318 h 2362"/>
                <a:gd name="connsiteX6951" fmla="*/ 2318 h 2362"/>
                <a:gd name="connsiteY6951" fmla="*/ 2318 h 2362"/>
                <a:gd name="connsiteX6952" fmla="*/ 2318 h 2362"/>
                <a:gd name="connsiteY6952" fmla="*/ 2318 h 2362"/>
                <a:gd name="connsiteX6953" fmla="*/ 2318 h 2362"/>
                <a:gd name="connsiteY6953" fmla="*/ 2318 h 2362"/>
                <a:gd name="connsiteX6954" fmla="*/ 2318 h 2362"/>
                <a:gd name="connsiteY6954" fmla="*/ 2318 h 2362"/>
                <a:gd name="connsiteX6955" fmla="*/ 2318 h 2362"/>
                <a:gd name="connsiteY6955" fmla="*/ 2318 h 2362"/>
                <a:gd name="connsiteX6956" fmla="*/ 2318 h 2362"/>
                <a:gd name="connsiteY6956" fmla="*/ 2318 h 2362"/>
                <a:gd name="connsiteX6957" fmla="*/ 2318 h 2362"/>
                <a:gd name="connsiteY6957" fmla="*/ 2318 h 2362"/>
                <a:gd name="connsiteX6958" fmla="*/ 2318 h 2362"/>
                <a:gd name="connsiteY6958" fmla="*/ 2318 h 2362"/>
                <a:gd name="connsiteX6959" fmla="*/ 2318 h 2362"/>
                <a:gd name="connsiteY6959" fmla="*/ 2318 h 2362"/>
                <a:gd name="connsiteX6960" fmla="*/ 2318 h 2362"/>
                <a:gd name="connsiteY6960" fmla="*/ 2318 h 2362"/>
                <a:gd name="connsiteX6961" fmla="*/ 2318 h 2362"/>
                <a:gd name="connsiteY6961" fmla="*/ 2318 h 2362"/>
                <a:gd name="connsiteX6962" fmla="*/ 2318 h 2362"/>
                <a:gd name="connsiteY6962" fmla="*/ 2318 h 2362"/>
                <a:gd name="connsiteX6963" fmla="*/ 2318 h 2362"/>
                <a:gd name="connsiteY6963" fmla="*/ 2318 h 2362"/>
                <a:gd name="connsiteX6964" fmla="*/ 2318 h 2362"/>
                <a:gd name="connsiteY6964" fmla="*/ 2318 h 2362"/>
                <a:gd name="connsiteX6965" fmla="*/ 2318 h 2362"/>
                <a:gd name="connsiteY6965" fmla="*/ 2318 h 2362"/>
                <a:gd name="connsiteX6966" fmla="*/ 2318 h 2362"/>
                <a:gd name="connsiteY6966" fmla="*/ 2318 h 2362"/>
                <a:gd name="connsiteX6967" fmla="*/ 2318 h 2362"/>
                <a:gd name="connsiteY6967" fmla="*/ 2318 h 2362"/>
                <a:gd name="connsiteX6968" fmla="*/ 2318 h 2362"/>
                <a:gd name="connsiteY6968" fmla="*/ 2318 h 2362"/>
                <a:gd name="connsiteX6969" fmla="*/ 2318 h 2362"/>
                <a:gd name="connsiteY6969" fmla="*/ 2318 h 2362"/>
                <a:gd name="connsiteX6970" fmla="*/ 2318 h 2362"/>
                <a:gd name="connsiteY6970" fmla="*/ 2318 h 2362"/>
                <a:gd name="connsiteX6971" fmla="*/ 2318 h 2362"/>
                <a:gd name="connsiteY6971" fmla="*/ 2318 h 2362"/>
                <a:gd name="connsiteX6972" fmla="*/ 2318 h 2362"/>
                <a:gd name="connsiteY6972" fmla="*/ 2318 h 2362"/>
                <a:gd name="connsiteX6973" fmla="*/ 2318 h 2362"/>
                <a:gd name="connsiteY6973" fmla="*/ 2318 h 2362"/>
                <a:gd name="connsiteX6974" fmla="*/ 2318 h 2362"/>
                <a:gd name="connsiteY6974" fmla="*/ 2318 h 2362"/>
                <a:gd name="connsiteX6975" fmla="*/ 2318 h 2362"/>
                <a:gd name="connsiteY6975" fmla="*/ 2318 h 2362"/>
                <a:gd name="connsiteX6976" fmla="*/ 2318 h 2362"/>
                <a:gd name="connsiteY6976" fmla="*/ 2318 h 2362"/>
                <a:gd name="connsiteX6977" fmla="*/ 2318 h 2362"/>
                <a:gd name="connsiteY6977" fmla="*/ 2318 h 2362"/>
                <a:gd name="connsiteX6978" fmla="*/ 2318 h 2362"/>
                <a:gd name="connsiteY6978" fmla="*/ 2318 h 2362"/>
                <a:gd name="connsiteX6979" fmla="*/ 2318 h 2362"/>
                <a:gd name="connsiteY6979" fmla="*/ 2318 h 2362"/>
                <a:gd name="connsiteX6980" fmla="*/ 2318 h 2362"/>
                <a:gd name="connsiteY6980" fmla="*/ 2318 h 2362"/>
                <a:gd name="connsiteX6981" fmla="*/ 2318 h 2362"/>
                <a:gd name="connsiteY6981" fmla="*/ 2318 h 2362"/>
                <a:gd name="connsiteX6982" fmla="*/ 2318 h 2362"/>
                <a:gd name="connsiteY6982" fmla="*/ 2318 h 2362"/>
                <a:gd name="connsiteX6983" fmla="*/ 2318 h 2362"/>
                <a:gd name="connsiteY6983" fmla="*/ 2318 h 2362"/>
                <a:gd name="connsiteX6984" fmla="*/ 2318 h 2362"/>
                <a:gd name="connsiteY6984" fmla="*/ 2318 h 2362"/>
                <a:gd name="connsiteX6985" fmla="*/ 2318 h 2362"/>
                <a:gd name="connsiteY6985" fmla="*/ 2318 h 2362"/>
                <a:gd name="connsiteX6986" fmla="*/ 2318 h 2362"/>
                <a:gd name="connsiteY6986" fmla="*/ 2318 h 2362"/>
                <a:gd name="connsiteX6987" fmla="*/ 2318 h 2362"/>
                <a:gd name="connsiteY6987" fmla="*/ 2318 h 2362"/>
                <a:gd name="connsiteX6988" fmla="*/ 2318 h 2362"/>
                <a:gd name="connsiteY6988" fmla="*/ 2318 h 2362"/>
                <a:gd name="connsiteX6989" fmla="*/ 2318 h 2362"/>
                <a:gd name="connsiteY6989" fmla="*/ 2318 h 2362"/>
                <a:gd name="connsiteX6990" fmla="*/ 2318 h 2362"/>
                <a:gd name="connsiteY6990" fmla="*/ 2318 h 2362"/>
                <a:gd name="connsiteX6991" fmla="*/ 2318 h 2362"/>
                <a:gd name="connsiteY6991" fmla="*/ 2318 h 2362"/>
                <a:gd name="connsiteX6992" fmla="*/ 2318 h 2362"/>
                <a:gd name="connsiteY6992" fmla="*/ 2318 h 2362"/>
                <a:gd name="connsiteX6993" fmla="*/ 2318 h 2362"/>
                <a:gd name="connsiteY6993" fmla="*/ 2318 h 2362"/>
                <a:gd name="connsiteX6994" fmla="*/ 2318 h 2362"/>
                <a:gd name="connsiteY6994" fmla="*/ 2318 h 2362"/>
                <a:gd name="connsiteX6995" fmla="*/ 2318 h 2362"/>
                <a:gd name="connsiteY6995" fmla="*/ 2318 h 2362"/>
                <a:gd name="connsiteX6996" fmla="*/ 2318 h 2362"/>
                <a:gd name="connsiteY6996" fmla="*/ 2318 h 2362"/>
                <a:gd name="connsiteX6997" fmla="*/ 2318 h 2362"/>
                <a:gd name="connsiteY6997" fmla="*/ 2318 h 2362"/>
                <a:gd name="connsiteX6998" fmla="*/ 2318 h 2362"/>
                <a:gd name="connsiteY6998" fmla="*/ 2318 h 2362"/>
                <a:gd name="connsiteX6999" fmla="*/ 2318 h 2362"/>
                <a:gd name="connsiteY6999" fmla="*/ 2318 h 2362"/>
                <a:gd name="connsiteX7000" fmla="*/ 2318 h 2362"/>
                <a:gd name="connsiteY7000" fmla="*/ 2318 h 2362"/>
                <a:gd name="connsiteX7001" fmla="*/ 2318 h 2362"/>
                <a:gd name="connsiteY7001" fmla="*/ 2318 h 2362"/>
                <a:gd name="connsiteX7002" fmla="*/ 2318 h 2362"/>
                <a:gd name="connsiteY7002" fmla="*/ 2318 h 2362"/>
                <a:gd name="connsiteX7003" fmla="*/ 2318 h 2362"/>
                <a:gd name="connsiteY7003" fmla="*/ 2318 h 2362"/>
                <a:gd name="connsiteX7004" fmla="*/ 2318 h 2362"/>
                <a:gd name="connsiteY7004" fmla="*/ 2318 h 2362"/>
                <a:gd name="connsiteX7005" fmla="*/ 2318 h 2362"/>
                <a:gd name="connsiteY7005" fmla="*/ 2318 h 2362"/>
                <a:gd name="connsiteX7006" fmla="*/ 2318 h 2362"/>
                <a:gd name="connsiteY7006" fmla="*/ 2318 h 2362"/>
                <a:gd name="connsiteX7007" fmla="*/ 2318 h 2362"/>
                <a:gd name="connsiteY7007" fmla="*/ 2318 h 2362"/>
                <a:gd name="connsiteX7008" fmla="*/ 2318 h 2362"/>
                <a:gd name="connsiteY7008" fmla="*/ 2318 h 2362"/>
                <a:gd name="connsiteX7009" fmla="*/ 2318 h 2362"/>
                <a:gd name="connsiteY7009" fmla="*/ 2318 h 2362"/>
                <a:gd name="connsiteX7010" fmla="*/ 2318 h 2362"/>
                <a:gd name="connsiteY7010" fmla="*/ 2318 h 2362"/>
                <a:gd name="connsiteX7011" fmla="*/ 2318 h 2362"/>
                <a:gd name="connsiteY7011" fmla="*/ 2318 h 2362"/>
                <a:gd name="connsiteX7012" fmla="*/ 2318 h 2362"/>
                <a:gd name="connsiteY7012" fmla="*/ 2318 h 2362"/>
                <a:gd name="connsiteX7013" fmla="*/ 2318 h 2362"/>
                <a:gd name="connsiteY7013" fmla="*/ 2318 h 2362"/>
                <a:gd name="connsiteX7014" fmla="*/ 2318 h 2362"/>
                <a:gd name="connsiteY7014" fmla="*/ 2318 h 2362"/>
                <a:gd name="connsiteX7015" fmla="*/ 2318 h 2362"/>
                <a:gd name="connsiteY7015" fmla="*/ 2318 h 2362"/>
                <a:gd name="connsiteX7016" fmla="*/ 2318 h 2362"/>
                <a:gd name="connsiteY7016" fmla="*/ 2318 h 2362"/>
                <a:gd name="connsiteX7017" fmla="*/ 2318 h 2362"/>
                <a:gd name="connsiteY7017" fmla="*/ 2318 h 2362"/>
                <a:gd name="connsiteX7018" fmla="*/ 2318 h 2362"/>
                <a:gd name="connsiteY7018" fmla="*/ 2318 h 2362"/>
                <a:gd name="connsiteX7019" fmla="*/ 2318 h 2362"/>
                <a:gd name="connsiteY7019" fmla="*/ 2318 h 2362"/>
                <a:gd name="connsiteX7020" fmla="*/ 2318 h 2362"/>
                <a:gd name="connsiteY7020" fmla="*/ 2318 h 2362"/>
                <a:gd name="connsiteX7021" fmla="*/ 2318 h 2362"/>
                <a:gd name="connsiteY7021" fmla="*/ 2318 h 2362"/>
                <a:gd name="connsiteX7022" fmla="*/ 2318 h 2362"/>
                <a:gd name="connsiteY7022" fmla="*/ 2318 h 2362"/>
                <a:gd name="connsiteX7023" fmla="*/ 2318 h 2362"/>
                <a:gd name="connsiteY7023" fmla="*/ 2318 h 2362"/>
                <a:gd name="connsiteX7024" fmla="*/ 2318 h 2362"/>
                <a:gd name="connsiteY7024" fmla="*/ 2318 h 2362"/>
                <a:gd name="connsiteX7025" fmla="*/ 2318 h 2362"/>
                <a:gd name="connsiteY7025" fmla="*/ 2318 h 2362"/>
                <a:gd name="connsiteX7026" fmla="*/ 2318 h 2362"/>
                <a:gd name="connsiteY7026" fmla="*/ 2318 h 2362"/>
                <a:gd name="connsiteX7027" fmla="*/ 2318 h 2362"/>
                <a:gd name="connsiteY7027" fmla="*/ 2318 h 2362"/>
                <a:gd name="connsiteX7028" fmla="*/ 2318 h 2362"/>
                <a:gd name="connsiteY7028" fmla="*/ 2318 h 2362"/>
                <a:gd name="connsiteX7029" fmla="*/ 2318 h 2362"/>
                <a:gd name="connsiteY7029" fmla="*/ 2318 h 2362"/>
                <a:gd name="connsiteX7030" fmla="*/ 2318 h 2362"/>
                <a:gd name="connsiteY7030" fmla="*/ 2318 h 2362"/>
                <a:gd name="connsiteX7031" fmla="*/ 2318 h 2362"/>
                <a:gd name="connsiteY7031" fmla="*/ 2318 h 2362"/>
                <a:gd name="connsiteX7032" fmla="*/ 2318 h 2362"/>
                <a:gd name="connsiteY7032" fmla="*/ 2318 h 2362"/>
                <a:gd name="connsiteX7033" fmla="*/ 2318 h 2362"/>
                <a:gd name="connsiteY7033" fmla="*/ 2318 h 2362"/>
                <a:gd name="connsiteX7034" fmla="*/ 2318 h 2362"/>
                <a:gd name="connsiteY7034" fmla="*/ 2318 h 2362"/>
                <a:gd name="connsiteX7035" fmla="*/ 2318 h 2362"/>
                <a:gd name="connsiteY7035" fmla="*/ 2318 h 2362"/>
                <a:gd name="connsiteX7036" fmla="*/ 2318 h 2362"/>
                <a:gd name="connsiteY7036" fmla="*/ 2318 h 2362"/>
                <a:gd name="connsiteX7037" fmla="*/ 2318 h 2362"/>
                <a:gd name="connsiteY7037" fmla="*/ 2318 h 2362"/>
                <a:gd name="connsiteX7038" fmla="*/ 2318 h 2362"/>
                <a:gd name="connsiteY7038" fmla="*/ 2318 h 2362"/>
                <a:gd name="connsiteX7039" fmla="*/ 2318 h 2362"/>
                <a:gd name="connsiteY7039" fmla="*/ 2318 h 2362"/>
                <a:gd name="connsiteX7040" fmla="*/ 2318 h 2362"/>
                <a:gd name="connsiteY7040" fmla="*/ 2318 h 2362"/>
                <a:gd name="connsiteX7041" fmla="*/ 2318 h 2362"/>
                <a:gd name="connsiteY7041" fmla="*/ 2318 h 2362"/>
                <a:gd name="connsiteX7042" fmla="*/ 2318 h 2362"/>
                <a:gd name="connsiteY7042" fmla="*/ 2318 h 2362"/>
                <a:gd name="connsiteX7043" fmla="*/ 2318 h 2362"/>
                <a:gd name="connsiteY7043" fmla="*/ 2318 h 2362"/>
                <a:gd name="connsiteX7044" fmla="*/ 2318 h 2362"/>
                <a:gd name="connsiteY7044" fmla="*/ 2318 h 2362"/>
                <a:gd name="connsiteX7045" fmla="*/ 2318 h 2362"/>
                <a:gd name="connsiteY7045" fmla="*/ 2318 h 2362"/>
                <a:gd name="connsiteX7046" fmla="*/ 2318 h 2362"/>
                <a:gd name="connsiteY7046" fmla="*/ 2318 h 2362"/>
                <a:gd name="connsiteX7047" fmla="*/ 2318 h 2362"/>
                <a:gd name="connsiteY7047" fmla="*/ 2318 h 2362"/>
                <a:gd name="connsiteX7048" fmla="*/ 2318 h 2362"/>
                <a:gd name="connsiteY7048" fmla="*/ 2318 h 2362"/>
                <a:gd name="connsiteX7049" fmla="*/ 2318 h 2362"/>
                <a:gd name="connsiteY7049" fmla="*/ 2318 h 2362"/>
                <a:gd name="connsiteX7050" fmla="*/ 2318 h 2362"/>
                <a:gd name="connsiteY7050" fmla="*/ 2318 h 2362"/>
                <a:gd name="connsiteX7051" fmla="*/ 2318 h 2362"/>
                <a:gd name="connsiteY7051" fmla="*/ 2318 h 2362"/>
                <a:gd name="connsiteX7052" fmla="*/ 2318 h 2362"/>
                <a:gd name="connsiteY7052" fmla="*/ 2318 h 2362"/>
                <a:gd name="connsiteX7053" fmla="*/ 2318 h 2362"/>
                <a:gd name="connsiteY7053" fmla="*/ 2318 h 2362"/>
                <a:gd name="connsiteX7054" fmla="*/ 2318 h 2362"/>
                <a:gd name="connsiteY7054" fmla="*/ 2318 h 2362"/>
                <a:gd name="connsiteX7055" fmla="*/ 2318 h 2362"/>
                <a:gd name="connsiteY7055" fmla="*/ 2318 h 2362"/>
                <a:gd name="connsiteX7056" fmla="*/ 2318 h 2362"/>
                <a:gd name="connsiteY7056" fmla="*/ 2318 h 2362"/>
                <a:gd name="connsiteX7057" fmla="*/ 2318 h 2362"/>
                <a:gd name="connsiteY7057" fmla="*/ 2318 h 2362"/>
                <a:gd name="connsiteX7058" fmla="*/ 2318 h 2362"/>
                <a:gd name="connsiteY7058" fmla="*/ 2318 h 2362"/>
                <a:gd name="connsiteX7059" fmla="*/ 2318 h 2362"/>
                <a:gd name="connsiteY7059" fmla="*/ 2318 h 2362"/>
                <a:gd name="connsiteX7060" fmla="*/ 2318 h 2362"/>
                <a:gd name="connsiteY7060" fmla="*/ 2318 h 2362"/>
                <a:gd name="connsiteX7061" fmla="*/ 2318 h 2362"/>
                <a:gd name="connsiteY7061" fmla="*/ 2318 h 2362"/>
                <a:gd name="connsiteX7062" fmla="*/ 2318 h 2362"/>
                <a:gd name="connsiteY7062" fmla="*/ 2318 h 2362"/>
                <a:gd name="connsiteX7063" fmla="*/ 2318 h 2362"/>
                <a:gd name="connsiteY7063" fmla="*/ 2318 h 2362"/>
                <a:gd name="connsiteX7064" fmla="*/ 2318 h 2362"/>
                <a:gd name="connsiteY7064" fmla="*/ 2318 h 2362"/>
                <a:gd name="connsiteX7065" fmla="*/ 2318 h 2362"/>
                <a:gd name="connsiteY7065" fmla="*/ 2318 h 2362"/>
                <a:gd name="connsiteX7066" fmla="*/ 2318 h 2362"/>
                <a:gd name="connsiteY7066" fmla="*/ 2318 h 2362"/>
                <a:gd name="connsiteX7067" fmla="*/ 2318 h 2362"/>
                <a:gd name="connsiteY7067" fmla="*/ 2318 h 2362"/>
                <a:gd name="connsiteX7068" fmla="*/ 2318 h 2362"/>
                <a:gd name="connsiteY7068" fmla="*/ 2318 h 2362"/>
                <a:gd name="connsiteX7069" fmla="*/ 2318 h 2362"/>
                <a:gd name="connsiteY7069" fmla="*/ 2318 h 2362"/>
                <a:gd name="connsiteX7070" fmla="*/ 2318 h 2362"/>
                <a:gd name="connsiteY7070" fmla="*/ 2318 h 2362"/>
                <a:gd name="connsiteX7071" fmla="*/ 2318 h 2362"/>
                <a:gd name="connsiteY7071" fmla="*/ 2318 h 2362"/>
                <a:gd name="connsiteX7072" fmla="*/ 2318 h 2362"/>
                <a:gd name="connsiteY7072" fmla="*/ 2318 h 2362"/>
                <a:gd name="connsiteX7073" fmla="*/ 2318 h 2362"/>
                <a:gd name="connsiteY7073" fmla="*/ 2318 h 2362"/>
                <a:gd name="connsiteX7074" fmla="*/ 2318 h 2362"/>
                <a:gd name="connsiteY7074" fmla="*/ 2318 h 2362"/>
                <a:gd name="connsiteX7075" fmla="*/ 2318 h 2362"/>
                <a:gd name="connsiteY7075" fmla="*/ 2318 h 2362"/>
                <a:gd name="connsiteX7076" fmla="*/ 2318 h 2362"/>
                <a:gd name="connsiteY7076" fmla="*/ 2318 h 2362"/>
                <a:gd name="connsiteX7077" fmla="*/ 2318 h 2362"/>
                <a:gd name="connsiteY7077" fmla="*/ 2318 h 2362"/>
                <a:gd name="connsiteX7078" fmla="*/ 2318 h 2362"/>
                <a:gd name="connsiteY7078" fmla="*/ 2318 h 2362"/>
                <a:gd name="connsiteX7079" fmla="*/ 2318 h 2362"/>
                <a:gd name="connsiteY7079" fmla="*/ 2318 h 2362"/>
                <a:gd name="connsiteX7080" fmla="*/ 2318 h 2362"/>
                <a:gd name="connsiteY7080" fmla="*/ 2318 h 2362"/>
                <a:gd name="connsiteX7081" fmla="*/ 2318 h 2362"/>
                <a:gd name="connsiteY7081" fmla="*/ 2318 h 2362"/>
                <a:gd name="connsiteX7082" fmla="*/ 2318 h 2362"/>
                <a:gd name="connsiteY7082" fmla="*/ 2318 h 2362"/>
                <a:gd name="connsiteX7083" fmla="*/ 2318 h 2362"/>
                <a:gd name="connsiteY7083" fmla="*/ 2318 h 2362"/>
                <a:gd name="connsiteX7084" fmla="*/ 2318 h 2362"/>
                <a:gd name="connsiteY7084" fmla="*/ 2318 h 2362"/>
                <a:gd name="connsiteX7085" fmla="*/ 2318 h 2362"/>
                <a:gd name="connsiteY7085" fmla="*/ 2318 h 2362"/>
                <a:gd name="connsiteX7086" fmla="*/ 2318 h 2362"/>
                <a:gd name="connsiteY7086" fmla="*/ 2318 h 2362"/>
                <a:gd name="connsiteX7087" fmla="*/ 2318 h 2362"/>
                <a:gd name="connsiteY7087" fmla="*/ 2318 h 2362"/>
                <a:gd name="connsiteX7088" fmla="*/ 2318 h 2362"/>
                <a:gd name="connsiteY7088" fmla="*/ 2318 h 2362"/>
                <a:gd name="connsiteX7089" fmla="*/ 2318 h 2362"/>
                <a:gd name="connsiteY7089" fmla="*/ 2318 h 2362"/>
                <a:gd name="connsiteX7090" fmla="*/ 2318 h 2362"/>
                <a:gd name="connsiteY7090" fmla="*/ 2318 h 2362"/>
                <a:gd name="connsiteX7091" fmla="*/ 2318 h 2362"/>
                <a:gd name="connsiteY7091" fmla="*/ 2318 h 2362"/>
                <a:gd name="connsiteX7092" fmla="*/ 2318 h 2362"/>
                <a:gd name="connsiteY7092" fmla="*/ 2318 h 2362"/>
                <a:gd name="connsiteX7093" fmla="*/ 2318 h 2362"/>
                <a:gd name="connsiteY7093" fmla="*/ 2318 h 2362"/>
                <a:gd name="connsiteX7094" fmla="*/ 2318 h 2362"/>
                <a:gd name="connsiteY7094" fmla="*/ 2318 h 2362"/>
                <a:gd name="connsiteX7095" fmla="*/ 2318 h 2362"/>
                <a:gd name="connsiteY7095" fmla="*/ 2318 h 2362"/>
                <a:gd name="connsiteX7096" fmla="*/ 2318 h 2362"/>
                <a:gd name="connsiteY7096" fmla="*/ 2318 h 2362"/>
                <a:gd name="connsiteX7097" fmla="*/ 2318 h 2362"/>
                <a:gd name="connsiteY7097" fmla="*/ 2318 h 2362"/>
                <a:gd name="connsiteX7098" fmla="*/ 2318 h 2362"/>
                <a:gd name="connsiteY7098" fmla="*/ 2318 h 2362"/>
                <a:gd name="connsiteX7099" fmla="*/ 2318 h 2362"/>
                <a:gd name="connsiteY7099" fmla="*/ 2318 h 2362"/>
                <a:gd name="connsiteX7100" fmla="*/ 2318 h 2362"/>
                <a:gd name="connsiteY7100" fmla="*/ 2318 h 2362"/>
                <a:gd name="connsiteX7101" fmla="*/ 2318 h 2362"/>
                <a:gd name="connsiteY7101" fmla="*/ 2318 h 2362"/>
                <a:gd name="connsiteX7102" fmla="*/ 2318 h 2362"/>
                <a:gd name="connsiteY7102" fmla="*/ 2318 h 2362"/>
                <a:gd name="connsiteX7103" fmla="*/ 2318 h 2362"/>
                <a:gd name="connsiteY7103" fmla="*/ 2318 h 2362"/>
                <a:gd name="connsiteX7104" fmla="*/ 2318 h 2362"/>
                <a:gd name="connsiteY7104" fmla="*/ 2318 h 2362"/>
                <a:gd name="connsiteX7105" fmla="*/ 2318 h 2362"/>
                <a:gd name="connsiteY7105" fmla="*/ 2318 h 2362"/>
                <a:gd name="connsiteX7106" fmla="*/ 2318 h 2362"/>
                <a:gd name="connsiteY7106" fmla="*/ 2318 h 2362"/>
                <a:gd name="connsiteX7107" fmla="*/ 2318 h 2362"/>
                <a:gd name="connsiteY7107" fmla="*/ 2318 h 2362"/>
                <a:gd name="connsiteX7108" fmla="*/ 2318 h 2362"/>
                <a:gd name="connsiteY7108" fmla="*/ 2318 h 2362"/>
                <a:gd name="connsiteX7109" fmla="*/ 2318 h 2362"/>
                <a:gd name="connsiteY7109" fmla="*/ 2318 h 2362"/>
                <a:gd name="connsiteX7110" fmla="*/ 2318 h 2362"/>
                <a:gd name="connsiteY7110" fmla="*/ 2318 h 2362"/>
                <a:gd name="connsiteX7111" fmla="*/ 2318 h 2362"/>
                <a:gd name="connsiteY7111" fmla="*/ 2318 h 2362"/>
                <a:gd name="connsiteX7112" fmla="*/ 2318 h 2362"/>
                <a:gd name="connsiteY7112" fmla="*/ 2318 h 2362"/>
                <a:gd name="connsiteX7113" fmla="*/ 2318 h 2362"/>
                <a:gd name="connsiteY7113" fmla="*/ 2318 h 2362"/>
                <a:gd name="connsiteX7114" fmla="*/ 2318 h 2362"/>
                <a:gd name="connsiteY7114" fmla="*/ 2318 h 2362"/>
                <a:gd name="connsiteX7115" fmla="*/ 2318 h 2362"/>
                <a:gd name="connsiteY7115" fmla="*/ 2318 h 2362"/>
                <a:gd name="connsiteX7116" fmla="*/ 2318 h 2362"/>
                <a:gd name="connsiteY7116" fmla="*/ 2318 h 2362"/>
                <a:gd name="connsiteX7117" fmla="*/ 2318 h 2362"/>
                <a:gd name="connsiteY7117" fmla="*/ 2318 h 2362"/>
                <a:gd name="connsiteX7118" fmla="*/ 2318 h 2362"/>
                <a:gd name="connsiteY7118" fmla="*/ 2318 h 2362"/>
                <a:gd name="connsiteX7119" fmla="*/ 2318 h 2362"/>
                <a:gd name="connsiteY7119" fmla="*/ 2318 h 2362"/>
                <a:gd name="connsiteX7120" fmla="*/ 2318 h 2362"/>
                <a:gd name="connsiteY7120" fmla="*/ 2318 h 2362"/>
                <a:gd name="connsiteX7121" fmla="*/ 2318 h 2362"/>
                <a:gd name="connsiteY7121" fmla="*/ 2318 h 2362"/>
                <a:gd name="connsiteX7122" fmla="*/ 2318 h 2362"/>
                <a:gd name="connsiteY7122" fmla="*/ 2318 h 2362"/>
                <a:gd name="connsiteX7123" fmla="*/ 2318 h 2362"/>
                <a:gd name="connsiteY7123" fmla="*/ 2318 h 2362"/>
                <a:gd name="connsiteX7124" fmla="*/ 2318 h 2362"/>
                <a:gd name="connsiteY7124" fmla="*/ 2318 h 2362"/>
                <a:gd name="connsiteX7125" fmla="*/ 2318 h 2362"/>
                <a:gd name="connsiteY7125" fmla="*/ 2318 h 2362"/>
                <a:gd name="connsiteX7126" fmla="*/ 2318 h 2362"/>
                <a:gd name="connsiteY7126" fmla="*/ 2318 h 2362"/>
                <a:gd name="connsiteX7127" fmla="*/ 2318 h 2362"/>
                <a:gd name="connsiteY7127" fmla="*/ 2318 h 2362"/>
                <a:gd name="connsiteX7128" fmla="*/ 2318 h 2362"/>
                <a:gd name="connsiteY7128" fmla="*/ 2318 h 2362"/>
                <a:gd name="connsiteX7129" fmla="*/ 2318 h 2362"/>
                <a:gd name="connsiteY7129" fmla="*/ 2318 h 2362"/>
                <a:gd name="connsiteX7130" fmla="*/ 2318 h 2362"/>
                <a:gd name="connsiteY7130" fmla="*/ 2318 h 2362"/>
                <a:gd name="connsiteX7131" fmla="*/ 2318 h 2362"/>
                <a:gd name="connsiteY7131" fmla="*/ 2318 h 2362"/>
                <a:gd name="connsiteX7132" fmla="*/ 2318 h 2362"/>
                <a:gd name="connsiteY7132" fmla="*/ 2318 h 2362"/>
                <a:gd name="connsiteX7133" fmla="*/ 2318 h 2362"/>
                <a:gd name="connsiteY7133" fmla="*/ 2318 h 2362"/>
                <a:gd name="connsiteX7134" fmla="*/ 2318 h 2362"/>
                <a:gd name="connsiteY7134" fmla="*/ 2318 h 2362"/>
                <a:gd name="connsiteX7135" fmla="*/ 2318 h 2362"/>
                <a:gd name="connsiteY7135" fmla="*/ 2318 h 2362"/>
                <a:gd name="connsiteX7136" fmla="*/ 2318 h 2362"/>
                <a:gd name="connsiteY7136" fmla="*/ 2318 h 2362"/>
                <a:gd name="connsiteX7137" fmla="*/ 2318 h 2362"/>
                <a:gd name="connsiteY7137" fmla="*/ 2318 h 2362"/>
                <a:gd name="connsiteX7138" fmla="*/ 2318 h 2362"/>
                <a:gd name="connsiteY7138" fmla="*/ 2318 h 2362"/>
                <a:gd name="connsiteX7139" fmla="*/ 2318 h 2362"/>
                <a:gd name="connsiteY7139" fmla="*/ 2318 h 2362"/>
                <a:gd name="connsiteX7140" fmla="*/ 2318 h 2362"/>
                <a:gd name="connsiteY7140" fmla="*/ 2318 h 2362"/>
                <a:gd name="connsiteX7141" fmla="*/ 2318 h 2362"/>
                <a:gd name="connsiteY7141" fmla="*/ 2318 h 2362"/>
                <a:gd name="connsiteX7142" fmla="*/ 2318 h 2362"/>
                <a:gd name="connsiteY7142" fmla="*/ 2318 h 2362"/>
                <a:gd name="connsiteX7143" fmla="*/ 2318 h 2362"/>
                <a:gd name="connsiteY7143" fmla="*/ 2318 h 2362"/>
                <a:gd name="connsiteX7144" fmla="*/ 2318 h 2362"/>
                <a:gd name="connsiteY7144" fmla="*/ 2318 h 2362"/>
                <a:gd name="connsiteX7145" fmla="*/ 2318 h 2362"/>
                <a:gd name="connsiteY7145" fmla="*/ 2318 h 2362"/>
                <a:gd name="connsiteX7146" fmla="*/ 2318 h 2362"/>
                <a:gd name="connsiteY7146" fmla="*/ 2318 h 2362"/>
                <a:gd name="connsiteX7147" fmla="*/ 2318 h 2362"/>
                <a:gd name="connsiteY7147" fmla="*/ 2318 h 2362"/>
                <a:gd name="connsiteX7148" fmla="*/ 2318 h 2362"/>
                <a:gd name="connsiteY7148" fmla="*/ 2318 h 2362"/>
                <a:gd name="connsiteX7149" fmla="*/ 2318 h 2362"/>
                <a:gd name="connsiteY7149" fmla="*/ 2318 h 2362"/>
                <a:gd name="connsiteX7150" fmla="*/ 2318 h 2362"/>
                <a:gd name="connsiteY7150" fmla="*/ 2318 h 2362"/>
                <a:gd name="connsiteX7151" fmla="*/ 2318 h 2362"/>
                <a:gd name="connsiteY7151" fmla="*/ 2318 h 2362"/>
                <a:gd name="connsiteX7152" fmla="*/ 2318 h 2362"/>
                <a:gd name="connsiteY7152" fmla="*/ 2318 h 2362"/>
                <a:gd name="connsiteX7153" fmla="*/ 2318 h 2362"/>
                <a:gd name="connsiteY7153" fmla="*/ 2318 h 2362"/>
                <a:gd name="connsiteX7154" fmla="*/ 2318 h 2362"/>
                <a:gd name="connsiteY7154" fmla="*/ 2318 h 2362"/>
                <a:gd name="connsiteX7155" fmla="*/ 2318 h 2362"/>
                <a:gd name="connsiteY7155" fmla="*/ 2318 h 2362"/>
                <a:gd name="connsiteX7156" fmla="*/ 2318 h 2362"/>
                <a:gd name="connsiteY7156" fmla="*/ 2318 h 2362"/>
                <a:gd name="connsiteX7157" fmla="*/ 2318 h 2362"/>
                <a:gd name="connsiteY7157" fmla="*/ 2318 h 2362"/>
                <a:gd name="connsiteX7158" fmla="*/ 2318 h 2362"/>
                <a:gd name="connsiteY7158" fmla="*/ 2318 h 2362"/>
                <a:gd name="connsiteX7159" fmla="*/ 2318 h 2362"/>
                <a:gd name="connsiteY7159" fmla="*/ 2318 h 2362"/>
                <a:gd name="connsiteX7160" fmla="*/ 2318 h 2362"/>
                <a:gd name="connsiteY7160" fmla="*/ 2318 h 2362"/>
                <a:gd name="connsiteX7161" fmla="*/ 2318 h 2362"/>
                <a:gd name="connsiteY7161" fmla="*/ 2318 h 2362"/>
                <a:gd name="connsiteX7162" fmla="*/ 2318 h 2362"/>
                <a:gd name="connsiteY7162" fmla="*/ 2318 h 2362"/>
                <a:gd name="connsiteX7163" fmla="*/ 2318 h 2362"/>
                <a:gd name="connsiteY7163" fmla="*/ 2318 h 2362"/>
                <a:gd name="connsiteX7164" fmla="*/ 2318 h 2362"/>
                <a:gd name="connsiteY7164" fmla="*/ 2318 h 2362"/>
                <a:gd name="connsiteX7165" fmla="*/ 2318 h 2362"/>
                <a:gd name="connsiteY7165" fmla="*/ 2318 h 2362"/>
                <a:gd name="connsiteX7166" fmla="*/ 2318 h 2362"/>
                <a:gd name="connsiteY7166" fmla="*/ 2318 h 2362"/>
                <a:gd name="connsiteX7167" fmla="*/ 2318 h 2362"/>
                <a:gd name="connsiteY7167" fmla="*/ 2318 h 2362"/>
                <a:gd name="connsiteX7168" fmla="*/ 2318 h 2362"/>
                <a:gd name="connsiteY7168" fmla="*/ 2318 h 2362"/>
                <a:gd name="connsiteX7169" fmla="*/ 2318 h 2362"/>
                <a:gd name="connsiteY7169" fmla="*/ 2318 h 2362"/>
                <a:gd name="connsiteX7170" fmla="*/ 2318 h 2362"/>
                <a:gd name="connsiteY7170" fmla="*/ 2318 h 2362"/>
                <a:gd name="connsiteX7171" fmla="*/ 2318 h 2362"/>
                <a:gd name="connsiteY7171" fmla="*/ 2318 h 2362"/>
                <a:gd name="connsiteX7172" fmla="*/ 2318 h 2362"/>
                <a:gd name="connsiteY7172" fmla="*/ 2318 h 2362"/>
                <a:gd name="connsiteX7173" fmla="*/ 2318 h 2362"/>
                <a:gd name="connsiteY7173" fmla="*/ 2318 h 2362"/>
                <a:gd name="connsiteX7174" fmla="*/ 2318 h 2362"/>
                <a:gd name="connsiteY7174" fmla="*/ 2318 h 2362"/>
                <a:gd name="connsiteX7175" fmla="*/ 2318 h 2362"/>
                <a:gd name="connsiteY7175" fmla="*/ 2318 h 2362"/>
                <a:gd name="connsiteX7176" fmla="*/ 2318 h 2362"/>
                <a:gd name="connsiteY7176" fmla="*/ 2318 h 2362"/>
                <a:gd name="connsiteX7177" fmla="*/ 2318 h 2362"/>
                <a:gd name="connsiteY7177" fmla="*/ 2318 h 2362"/>
                <a:gd name="connsiteX7178" fmla="*/ 2318 h 2362"/>
                <a:gd name="connsiteY7178" fmla="*/ 2318 h 2362"/>
                <a:gd name="connsiteX7179" fmla="*/ 2318 h 2362"/>
                <a:gd name="connsiteY7179" fmla="*/ 2318 h 2362"/>
                <a:gd name="connsiteX7180" fmla="*/ 2318 h 2362"/>
                <a:gd name="connsiteY7180" fmla="*/ 2318 h 2362"/>
                <a:gd name="connsiteX7181" fmla="*/ 2318 h 2362"/>
                <a:gd name="connsiteY7181" fmla="*/ 2318 h 2362"/>
                <a:gd name="connsiteX7182" fmla="*/ 2318 h 2362"/>
                <a:gd name="connsiteY7182" fmla="*/ 2318 h 2362"/>
                <a:gd name="connsiteX7183" fmla="*/ 2318 h 2362"/>
                <a:gd name="connsiteY7183" fmla="*/ 2318 h 2362"/>
                <a:gd name="connsiteX7184" fmla="*/ 2318 h 2362"/>
                <a:gd name="connsiteY7184" fmla="*/ 2318 h 2362"/>
                <a:gd name="connsiteX7185" fmla="*/ 2318 h 2362"/>
                <a:gd name="connsiteY7185" fmla="*/ 2318 h 2362"/>
                <a:gd name="connsiteX7186" fmla="*/ 2318 h 2362"/>
                <a:gd name="connsiteY7186" fmla="*/ 2318 h 2362"/>
                <a:gd name="connsiteX7187" fmla="*/ 2318 h 2362"/>
                <a:gd name="connsiteY7187" fmla="*/ 2318 h 2362"/>
                <a:gd name="connsiteX7188" fmla="*/ 2318 h 2362"/>
                <a:gd name="connsiteY7188" fmla="*/ 2318 h 2362"/>
                <a:gd name="connsiteX7189" fmla="*/ 2318 h 2362"/>
                <a:gd name="connsiteY7189" fmla="*/ 2318 h 2362"/>
                <a:gd name="connsiteX7190" fmla="*/ 2318 h 2362"/>
                <a:gd name="connsiteY7190" fmla="*/ 2318 h 2362"/>
                <a:gd name="connsiteX7191" fmla="*/ 2318 h 2362"/>
                <a:gd name="connsiteY7191" fmla="*/ 2318 h 2362"/>
                <a:gd name="connsiteX7192" fmla="*/ 2318 h 2362"/>
                <a:gd name="connsiteY7192" fmla="*/ 2318 h 2362"/>
                <a:gd name="connsiteX7193" fmla="*/ 2318 h 2362"/>
                <a:gd name="connsiteY7193" fmla="*/ 2318 h 2362"/>
                <a:gd name="connsiteX7194" fmla="*/ 2318 h 2362"/>
                <a:gd name="connsiteY7194" fmla="*/ 2318 h 2362"/>
                <a:gd name="connsiteX7195" fmla="*/ 2318 h 2362"/>
                <a:gd name="connsiteY7195" fmla="*/ 2318 h 2362"/>
                <a:gd name="connsiteX7196" fmla="*/ 2318 h 2362"/>
                <a:gd name="connsiteY7196" fmla="*/ 2318 h 2362"/>
                <a:gd name="connsiteX7197" fmla="*/ 2318 h 2362"/>
                <a:gd name="connsiteY7197" fmla="*/ 2318 h 2362"/>
                <a:gd name="connsiteX7198" fmla="*/ 2318 h 2362"/>
                <a:gd name="connsiteY7198" fmla="*/ 2318 h 2362"/>
                <a:gd name="connsiteX7199" fmla="*/ 2318 h 2362"/>
                <a:gd name="connsiteY7199" fmla="*/ 2318 h 2362"/>
                <a:gd name="connsiteX7200" fmla="*/ 2318 h 2362"/>
                <a:gd name="connsiteY7200" fmla="*/ 2318 h 2362"/>
                <a:gd name="connsiteX7201" fmla="*/ 2318 h 2362"/>
                <a:gd name="connsiteY7201" fmla="*/ 2318 h 2362"/>
                <a:gd name="connsiteX7202" fmla="*/ 2318 h 2362"/>
                <a:gd name="connsiteY7202" fmla="*/ 2318 h 2362"/>
                <a:gd name="connsiteX7203" fmla="*/ 2318 h 2362"/>
                <a:gd name="connsiteY7203" fmla="*/ 2318 h 2362"/>
                <a:gd name="connsiteX7204" fmla="*/ 2318 h 2362"/>
                <a:gd name="connsiteY7204" fmla="*/ 2318 h 2362"/>
                <a:gd name="connsiteX7205" fmla="*/ 2318 h 2362"/>
                <a:gd name="connsiteY7205" fmla="*/ 2318 h 2362"/>
                <a:gd name="connsiteX7206" fmla="*/ 2318 h 2362"/>
                <a:gd name="connsiteY7206" fmla="*/ 2318 h 2362"/>
                <a:gd name="connsiteX7207" fmla="*/ 2318 h 2362"/>
                <a:gd name="connsiteY7207" fmla="*/ 2318 h 2362"/>
                <a:gd name="connsiteX7208" fmla="*/ 2318 h 2362"/>
                <a:gd name="connsiteY7208" fmla="*/ 2318 h 2362"/>
                <a:gd name="connsiteX7209" fmla="*/ 2318 h 2362"/>
                <a:gd name="connsiteY7209" fmla="*/ 2318 h 2362"/>
                <a:gd name="connsiteX7210" fmla="*/ 2318 h 2362"/>
                <a:gd name="connsiteY7210" fmla="*/ 2318 h 2362"/>
                <a:gd name="connsiteX7211" fmla="*/ 2318 h 2362"/>
                <a:gd name="connsiteY7211" fmla="*/ 2318 h 2362"/>
                <a:gd name="connsiteX7212" fmla="*/ 2318 h 2362"/>
                <a:gd name="connsiteY7212" fmla="*/ 2318 h 2362"/>
                <a:gd name="connsiteX7213" fmla="*/ 2318 h 2362"/>
                <a:gd name="connsiteY7213" fmla="*/ 2318 h 2362"/>
                <a:gd name="connsiteX7214" fmla="*/ 2318 h 2362"/>
                <a:gd name="connsiteY7214" fmla="*/ 2318 h 2362"/>
                <a:gd name="connsiteX7215" fmla="*/ 2318 h 2362"/>
                <a:gd name="connsiteY7215" fmla="*/ 2318 h 2362"/>
                <a:gd name="connsiteX7216" fmla="*/ 2318 h 2362"/>
                <a:gd name="connsiteY7216" fmla="*/ 2318 h 2362"/>
                <a:gd name="connsiteX7217" fmla="*/ 2318 h 2362"/>
                <a:gd name="connsiteY7217" fmla="*/ 2318 h 2362"/>
                <a:gd name="connsiteX7218" fmla="*/ 2318 h 2362"/>
                <a:gd name="connsiteY7218" fmla="*/ 2318 h 2362"/>
                <a:gd name="connsiteX7219" fmla="*/ 2318 h 2362"/>
                <a:gd name="connsiteY7219" fmla="*/ 2318 h 2362"/>
                <a:gd name="connsiteX7220" fmla="*/ 2318 h 2362"/>
                <a:gd name="connsiteY7220" fmla="*/ 2318 h 2362"/>
                <a:gd name="connsiteX7221" fmla="*/ 2318 h 2362"/>
                <a:gd name="connsiteY7221" fmla="*/ 2318 h 2362"/>
                <a:gd name="connsiteX7222" fmla="*/ 2318 h 2362"/>
                <a:gd name="connsiteY7222" fmla="*/ 2318 h 2362"/>
                <a:gd name="connsiteX7223" fmla="*/ 2318 h 2362"/>
                <a:gd name="connsiteY7223" fmla="*/ 2318 h 2362"/>
                <a:gd name="connsiteX7224" fmla="*/ 2318 h 2362"/>
                <a:gd name="connsiteY7224" fmla="*/ 2318 h 2362"/>
                <a:gd name="connsiteX7225" fmla="*/ 2318 h 2362"/>
                <a:gd name="connsiteY7225" fmla="*/ 2318 h 2362"/>
                <a:gd name="connsiteX7226" fmla="*/ 2318 h 2362"/>
                <a:gd name="connsiteY7226" fmla="*/ 2318 h 2362"/>
                <a:gd name="connsiteX7227" fmla="*/ 2318 h 2362"/>
                <a:gd name="connsiteY7227" fmla="*/ 2318 h 2362"/>
                <a:gd name="connsiteX7228" fmla="*/ 2318 h 2362"/>
                <a:gd name="connsiteY7228" fmla="*/ 2318 h 2362"/>
                <a:gd name="connsiteX7229" fmla="*/ 2318 h 2362"/>
                <a:gd name="connsiteY7229" fmla="*/ 2318 h 2362"/>
                <a:gd name="connsiteX7230" fmla="*/ 2318 h 2362"/>
                <a:gd name="connsiteY7230" fmla="*/ 2318 h 2362"/>
                <a:gd name="connsiteX7231" fmla="*/ 2318 h 2362"/>
                <a:gd name="connsiteY7231" fmla="*/ 2318 h 2362"/>
                <a:gd name="connsiteX7232" fmla="*/ 2318 h 2362"/>
                <a:gd name="connsiteY7232" fmla="*/ 2318 h 2362"/>
                <a:gd name="connsiteX7233" fmla="*/ 2318 h 2362"/>
                <a:gd name="connsiteY7233" fmla="*/ 2318 h 2362"/>
                <a:gd name="connsiteX7234" fmla="*/ 2318 h 2362"/>
                <a:gd name="connsiteY7234" fmla="*/ 2318 h 2362"/>
                <a:gd name="connsiteX7235" fmla="*/ 2318 h 2362"/>
                <a:gd name="connsiteY7235" fmla="*/ 2318 h 2362"/>
                <a:gd name="connsiteX7236" fmla="*/ 2318 h 2362"/>
                <a:gd name="connsiteY7236" fmla="*/ 2318 h 2362"/>
                <a:gd name="connsiteX7237" fmla="*/ 2318 h 2362"/>
                <a:gd name="connsiteY7237" fmla="*/ 2318 h 2362"/>
                <a:gd name="connsiteX7238" fmla="*/ 2318 h 2362"/>
                <a:gd name="connsiteY7238" fmla="*/ 2318 h 2362"/>
                <a:gd name="connsiteX7239" fmla="*/ 2318 h 2362"/>
                <a:gd name="connsiteY7239" fmla="*/ 2318 h 2362"/>
                <a:gd name="connsiteX7240" fmla="*/ 2318 h 2362"/>
                <a:gd name="connsiteY7240" fmla="*/ 2318 h 2362"/>
                <a:gd name="connsiteX7241" fmla="*/ 2318 h 2362"/>
                <a:gd name="connsiteY7241" fmla="*/ 2318 h 2362"/>
                <a:gd name="connsiteX7242" fmla="*/ 2318 h 2362"/>
                <a:gd name="connsiteY7242" fmla="*/ 2318 h 2362"/>
                <a:gd name="connsiteX7243" fmla="*/ 2318 h 2362"/>
                <a:gd name="connsiteY7243" fmla="*/ 2318 h 2362"/>
                <a:gd name="connsiteX7244" fmla="*/ 2318 h 2362"/>
                <a:gd name="connsiteY7244" fmla="*/ 2318 h 2362"/>
                <a:gd name="connsiteX7245" fmla="*/ 2318 h 2362"/>
                <a:gd name="connsiteY7245" fmla="*/ 2318 h 2362"/>
                <a:gd name="connsiteX7246" fmla="*/ 2318 h 2362"/>
                <a:gd name="connsiteY7246" fmla="*/ 2318 h 2362"/>
                <a:gd name="connsiteX7247" fmla="*/ 2318 h 2362"/>
                <a:gd name="connsiteY7247" fmla="*/ 2318 h 2362"/>
                <a:gd name="connsiteX7248" fmla="*/ 2318 h 2362"/>
                <a:gd name="connsiteY7248" fmla="*/ 2318 h 2362"/>
                <a:gd name="connsiteX7249" fmla="*/ 2318 h 2362"/>
                <a:gd name="connsiteY7249" fmla="*/ 2318 h 2362"/>
                <a:gd name="connsiteX7250" fmla="*/ 2318 h 2362"/>
                <a:gd name="connsiteY7250" fmla="*/ 2318 h 2362"/>
                <a:gd name="connsiteX7251" fmla="*/ 2318 h 2362"/>
                <a:gd name="connsiteY7251" fmla="*/ 2318 h 2362"/>
                <a:gd name="connsiteX7252" fmla="*/ 2318 h 2362"/>
                <a:gd name="connsiteY7252" fmla="*/ 2318 h 2362"/>
                <a:gd name="connsiteX7253" fmla="*/ 2318 h 2362"/>
                <a:gd name="connsiteY7253" fmla="*/ 2318 h 2362"/>
                <a:gd name="connsiteX7254" fmla="*/ 2318 h 2362"/>
                <a:gd name="connsiteY7254" fmla="*/ 2318 h 2362"/>
                <a:gd name="connsiteX7255" fmla="*/ 2318 h 2362"/>
                <a:gd name="connsiteY7255" fmla="*/ 2318 h 2362"/>
                <a:gd name="connsiteX7256" fmla="*/ 2318 h 2362"/>
                <a:gd name="connsiteY7256" fmla="*/ 2318 h 2362"/>
                <a:gd name="connsiteX7257" fmla="*/ 2318 h 2362"/>
                <a:gd name="connsiteY7257" fmla="*/ 2318 h 2362"/>
                <a:gd name="connsiteX7258" fmla="*/ 2318 h 2362"/>
                <a:gd name="connsiteY7258" fmla="*/ 2318 h 2362"/>
                <a:gd name="connsiteX7259" fmla="*/ 2318 h 2362"/>
                <a:gd name="connsiteY7259" fmla="*/ 2318 h 2362"/>
                <a:gd name="connsiteX7260" fmla="*/ 2318 h 2362"/>
                <a:gd name="connsiteY7260" fmla="*/ 2318 h 2362"/>
                <a:gd name="connsiteX7261" fmla="*/ 2318 h 2362"/>
                <a:gd name="connsiteY7261" fmla="*/ 2318 h 2362"/>
                <a:gd name="connsiteX7262" fmla="*/ 2318 h 2362"/>
                <a:gd name="connsiteY7262" fmla="*/ 2318 h 2362"/>
                <a:gd name="connsiteX7263" fmla="*/ 2318 h 2362"/>
                <a:gd name="connsiteY7263" fmla="*/ 2318 h 2362"/>
                <a:gd name="connsiteX7264" fmla="*/ 2318 h 2362"/>
                <a:gd name="connsiteY7264" fmla="*/ 2318 h 2362"/>
                <a:gd name="connsiteX7265" fmla="*/ 2318 h 2362"/>
                <a:gd name="connsiteY7265" fmla="*/ 2318 h 2362"/>
                <a:gd name="connsiteX7266" fmla="*/ 2318 h 2362"/>
                <a:gd name="connsiteY7266" fmla="*/ 2318 h 2362"/>
                <a:gd name="connsiteX7267" fmla="*/ 2318 h 2362"/>
                <a:gd name="connsiteY7267" fmla="*/ 2318 h 2362"/>
                <a:gd name="connsiteX7268" fmla="*/ 2318 h 2362"/>
                <a:gd name="connsiteY7268" fmla="*/ 2318 h 2362"/>
                <a:gd name="connsiteX7269" fmla="*/ 2318 h 2362"/>
                <a:gd name="connsiteY7269" fmla="*/ 2318 h 2362"/>
                <a:gd name="connsiteX7270" fmla="*/ 2318 h 2362"/>
                <a:gd name="connsiteY7270" fmla="*/ 2318 h 2362"/>
                <a:gd name="connsiteX7271" fmla="*/ 2318 h 2362"/>
                <a:gd name="connsiteY7271" fmla="*/ 2318 h 2362"/>
                <a:gd name="connsiteX7272" fmla="*/ 2318 h 2362"/>
                <a:gd name="connsiteY7272" fmla="*/ 2318 h 2362"/>
                <a:gd name="connsiteX7273" fmla="*/ 2318 h 2362"/>
                <a:gd name="connsiteY7273" fmla="*/ 2318 h 2362"/>
                <a:gd name="connsiteX7274" fmla="*/ 2318 h 2362"/>
                <a:gd name="connsiteY7274" fmla="*/ 2318 h 2362"/>
                <a:gd name="connsiteX7275" fmla="*/ 2318 h 2362"/>
                <a:gd name="connsiteY7275" fmla="*/ 2318 h 2362"/>
                <a:gd name="connsiteX7276" fmla="*/ 2318 h 2362"/>
                <a:gd name="connsiteY7276" fmla="*/ 2318 h 2362"/>
                <a:gd name="connsiteX7277" fmla="*/ 2318 h 2362"/>
                <a:gd name="connsiteY7277" fmla="*/ 2318 h 2362"/>
                <a:gd name="connsiteX7278" fmla="*/ 2318 h 2362"/>
                <a:gd name="connsiteY7278" fmla="*/ 2318 h 2362"/>
                <a:gd name="connsiteX7279" fmla="*/ 2318 h 2362"/>
                <a:gd name="connsiteY7279" fmla="*/ 2318 h 2362"/>
                <a:gd name="connsiteX7280" fmla="*/ 2318 h 2362"/>
                <a:gd name="connsiteY7280" fmla="*/ 2318 h 2362"/>
                <a:gd name="connsiteX7281" fmla="*/ 2318 h 2362"/>
                <a:gd name="connsiteY7281" fmla="*/ 2318 h 2362"/>
                <a:gd name="connsiteX7282" fmla="*/ 2318 h 2362"/>
                <a:gd name="connsiteY7282" fmla="*/ 2318 h 2362"/>
                <a:gd name="connsiteX7283" fmla="*/ 2318 h 2362"/>
                <a:gd name="connsiteY7283" fmla="*/ 2318 h 2362"/>
                <a:gd name="connsiteX7284" fmla="*/ 2318 h 2362"/>
                <a:gd name="connsiteY7284" fmla="*/ 2318 h 2362"/>
                <a:gd name="connsiteX7285" fmla="*/ 2318 h 2362"/>
                <a:gd name="connsiteY7285" fmla="*/ 2318 h 2362"/>
                <a:gd name="connsiteX7286" fmla="*/ 2318 h 2362"/>
                <a:gd name="connsiteY7286" fmla="*/ 2318 h 2362"/>
                <a:gd name="connsiteX7287" fmla="*/ 2318 h 2362"/>
                <a:gd name="connsiteY7287" fmla="*/ 2318 h 2362"/>
                <a:gd name="connsiteX7288" fmla="*/ 2318 h 2362"/>
                <a:gd name="connsiteY7288" fmla="*/ 2318 h 2362"/>
                <a:gd name="connsiteX7289" fmla="*/ 2318 h 2362"/>
                <a:gd name="connsiteY7289" fmla="*/ 2318 h 2362"/>
                <a:gd name="connsiteX7290" fmla="*/ 2318 h 2362"/>
                <a:gd name="connsiteY7290" fmla="*/ 2318 h 2362"/>
                <a:gd name="connsiteX7291" fmla="*/ 2318 h 2362"/>
                <a:gd name="connsiteY7291" fmla="*/ 2318 h 2362"/>
                <a:gd name="connsiteX7292" fmla="*/ 2318 h 2362"/>
                <a:gd name="connsiteY7292" fmla="*/ 2318 h 2362"/>
                <a:gd name="connsiteX7293" fmla="*/ 2318 h 2362"/>
                <a:gd name="connsiteY7293" fmla="*/ 2318 h 2362"/>
                <a:gd name="connsiteX7294" fmla="*/ 2318 h 2362"/>
                <a:gd name="connsiteY7294" fmla="*/ 2318 h 2362"/>
                <a:gd name="connsiteX7295" fmla="*/ 2318 h 2362"/>
                <a:gd name="connsiteY7295" fmla="*/ 2318 h 2362"/>
                <a:gd name="connsiteX7296" fmla="*/ 2318 h 2362"/>
                <a:gd name="connsiteY7296" fmla="*/ 2318 h 2362"/>
                <a:gd name="connsiteX7297" fmla="*/ 2318 h 2362"/>
                <a:gd name="connsiteY7297" fmla="*/ 2318 h 2362"/>
                <a:gd name="connsiteX7298" fmla="*/ 2318 h 2362"/>
                <a:gd name="connsiteY7298" fmla="*/ 2318 h 2362"/>
                <a:gd name="connsiteX7299" fmla="*/ 2318 h 2362"/>
                <a:gd name="connsiteY7299" fmla="*/ 2318 h 2362"/>
                <a:gd name="connsiteX7300" fmla="*/ 2318 h 2362"/>
                <a:gd name="connsiteY7300" fmla="*/ 2318 h 2362"/>
                <a:gd name="connsiteX7301" fmla="*/ 2318 h 2362"/>
                <a:gd name="connsiteY7301" fmla="*/ 2318 h 2362"/>
                <a:gd name="connsiteX7302" fmla="*/ 2318 h 2362"/>
                <a:gd name="connsiteY7302" fmla="*/ 2318 h 2362"/>
                <a:gd name="connsiteX7303" fmla="*/ 2318 h 2362"/>
                <a:gd name="connsiteY7303" fmla="*/ 2318 h 2362"/>
                <a:gd name="connsiteX7304" fmla="*/ 2318 h 2362"/>
                <a:gd name="connsiteY7304" fmla="*/ 2318 h 2362"/>
                <a:gd name="connsiteX7305" fmla="*/ 2318 h 2362"/>
                <a:gd name="connsiteY7305" fmla="*/ 2318 h 2362"/>
                <a:gd name="connsiteX7306" fmla="*/ 2318 h 2362"/>
                <a:gd name="connsiteY7306" fmla="*/ 2318 h 2362"/>
                <a:gd name="connsiteX7307" fmla="*/ 2318 h 2362"/>
                <a:gd name="connsiteY7307" fmla="*/ 2318 h 2362"/>
                <a:gd name="connsiteX7308" fmla="*/ 2318 h 2362"/>
                <a:gd name="connsiteY7308" fmla="*/ 2318 h 2362"/>
                <a:gd name="connsiteX7309" fmla="*/ 2318 h 2362"/>
                <a:gd name="connsiteY7309" fmla="*/ 2318 h 2362"/>
                <a:gd name="connsiteX7310" fmla="*/ 2318 h 2362"/>
                <a:gd name="connsiteY7310" fmla="*/ 2318 h 2362"/>
                <a:gd name="connsiteX7311" fmla="*/ 2318 h 2362"/>
                <a:gd name="connsiteY7311" fmla="*/ 2318 h 2362"/>
                <a:gd name="connsiteX7312" fmla="*/ 2318 h 2362"/>
                <a:gd name="connsiteY7312" fmla="*/ 2318 h 2362"/>
                <a:gd name="connsiteX7313" fmla="*/ 2318 h 2362"/>
                <a:gd name="connsiteY7313" fmla="*/ 2318 h 2362"/>
                <a:gd name="connsiteX7314" fmla="*/ 2318 h 2362"/>
                <a:gd name="connsiteY7314" fmla="*/ 2318 h 2362"/>
                <a:gd name="connsiteX7315" fmla="*/ 2318 h 2362"/>
                <a:gd name="connsiteY7315" fmla="*/ 2318 h 2362"/>
                <a:gd name="connsiteX7316" fmla="*/ 2318 h 2362"/>
                <a:gd name="connsiteY7316" fmla="*/ 2318 h 2362"/>
                <a:gd name="connsiteX7317" fmla="*/ 2318 h 2362"/>
                <a:gd name="connsiteY7317" fmla="*/ 2318 h 2362"/>
                <a:gd name="connsiteX7318" fmla="*/ 2318 h 2362"/>
                <a:gd name="connsiteY7318" fmla="*/ 2318 h 2362"/>
                <a:gd name="connsiteX7319" fmla="*/ 2318 h 2362"/>
                <a:gd name="connsiteY7319" fmla="*/ 2318 h 2362"/>
                <a:gd name="connsiteX7320" fmla="*/ 2318 h 2362"/>
                <a:gd name="connsiteY7320" fmla="*/ 2318 h 2362"/>
                <a:gd name="connsiteX7321" fmla="*/ 2318 h 2362"/>
                <a:gd name="connsiteY7321" fmla="*/ 2318 h 2362"/>
                <a:gd name="connsiteX7322" fmla="*/ 2318 h 2362"/>
                <a:gd name="connsiteY7322" fmla="*/ 2318 h 2362"/>
                <a:gd name="connsiteX7323" fmla="*/ 2318 h 2362"/>
                <a:gd name="connsiteY7323" fmla="*/ 2318 h 2362"/>
                <a:gd name="connsiteX7324" fmla="*/ 2318 h 2362"/>
                <a:gd name="connsiteY7324" fmla="*/ 2318 h 2362"/>
                <a:gd name="connsiteX7325" fmla="*/ 2318 h 2362"/>
                <a:gd name="connsiteY7325" fmla="*/ 2318 h 2362"/>
                <a:gd name="connsiteX7326" fmla="*/ 2318 h 2362"/>
                <a:gd name="connsiteY7326" fmla="*/ 2318 h 2362"/>
                <a:gd name="connsiteX7327" fmla="*/ 2318 h 2362"/>
                <a:gd name="connsiteY7327" fmla="*/ 2318 h 2362"/>
                <a:gd name="connsiteX7328" fmla="*/ 2318 h 2362"/>
                <a:gd name="connsiteY7328" fmla="*/ 2318 h 2362"/>
                <a:gd name="connsiteX7329" fmla="*/ 2318 h 2362"/>
                <a:gd name="connsiteY7329" fmla="*/ 2318 h 2362"/>
                <a:gd name="connsiteX7330" fmla="*/ 2318 h 2362"/>
                <a:gd name="connsiteY7330" fmla="*/ 2318 h 2362"/>
                <a:gd name="connsiteX7331" fmla="*/ 2318 h 2362"/>
                <a:gd name="connsiteY7331" fmla="*/ 2318 h 2362"/>
                <a:gd name="connsiteX7332" fmla="*/ 2318 h 2362"/>
                <a:gd name="connsiteY7332" fmla="*/ 2318 h 2362"/>
                <a:gd name="connsiteX7333" fmla="*/ 2318 h 2362"/>
                <a:gd name="connsiteY7333" fmla="*/ 2318 h 2362"/>
                <a:gd name="connsiteX7334" fmla="*/ 2318 h 2362"/>
                <a:gd name="connsiteY7334" fmla="*/ 2318 h 2362"/>
                <a:gd name="connsiteX7335" fmla="*/ 2318 h 2362"/>
                <a:gd name="connsiteY7335" fmla="*/ 2318 h 2362"/>
                <a:gd name="connsiteX7336" fmla="*/ 2318 h 2362"/>
                <a:gd name="connsiteY7336" fmla="*/ 2318 h 2362"/>
                <a:gd name="connsiteX7337" fmla="*/ 2318 h 2362"/>
                <a:gd name="connsiteY7337" fmla="*/ 2318 h 2362"/>
                <a:gd name="connsiteX7338" fmla="*/ 2318 h 2362"/>
                <a:gd name="connsiteY7338" fmla="*/ 2318 h 2362"/>
                <a:gd name="connsiteX7339" fmla="*/ 2318 h 2362"/>
                <a:gd name="connsiteY7339" fmla="*/ 2318 h 2362"/>
                <a:gd name="connsiteX7340" fmla="*/ 2318 h 2362"/>
                <a:gd name="connsiteY7340" fmla="*/ 2318 h 2362"/>
                <a:gd name="connsiteX7341" fmla="*/ 2318 h 2362"/>
                <a:gd name="connsiteY7341" fmla="*/ 2318 h 2362"/>
                <a:gd name="connsiteX7342" fmla="*/ 2318 h 2362"/>
                <a:gd name="connsiteY7342" fmla="*/ 2318 h 2362"/>
                <a:gd name="connsiteX7343" fmla="*/ 2318 h 2362"/>
                <a:gd name="connsiteY7343" fmla="*/ 2318 h 2362"/>
                <a:gd name="connsiteX7344" fmla="*/ 2318 h 2362"/>
                <a:gd name="connsiteY7344" fmla="*/ 2318 h 2362"/>
                <a:gd name="connsiteX7345" fmla="*/ 2318 h 2362"/>
                <a:gd name="connsiteY7345" fmla="*/ 2318 h 2362"/>
                <a:gd name="connsiteX7346" fmla="*/ 2318 h 2362"/>
                <a:gd name="connsiteY7346" fmla="*/ 2318 h 2362"/>
                <a:gd name="connsiteX7347" fmla="*/ 2318 h 2362"/>
                <a:gd name="connsiteY7347" fmla="*/ 2318 h 2362"/>
                <a:gd name="connsiteX7348" fmla="*/ 2318 h 2362"/>
                <a:gd name="connsiteY7348" fmla="*/ 2318 h 2362"/>
                <a:gd name="connsiteX7349" fmla="*/ 2318 h 2362"/>
                <a:gd name="connsiteY7349" fmla="*/ 2318 h 2362"/>
                <a:gd name="connsiteX7350" fmla="*/ 2318 h 2362"/>
                <a:gd name="connsiteY7350" fmla="*/ 2318 h 2362"/>
                <a:gd name="connsiteX7351" fmla="*/ 2318 h 2362"/>
                <a:gd name="connsiteY7351" fmla="*/ 2318 h 2362"/>
                <a:gd name="connsiteX7352" fmla="*/ 2318 h 2362"/>
                <a:gd name="connsiteY7352" fmla="*/ 2318 h 2362"/>
                <a:gd name="connsiteX7353" fmla="*/ 2318 h 2362"/>
                <a:gd name="connsiteY7353" fmla="*/ 2318 h 2362"/>
                <a:gd name="connsiteX7354" fmla="*/ 2318 h 2362"/>
                <a:gd name="connsiteY7354" fmla="*/ 2318 h 2362"/>
                <a:gd name="connsiteX7355" fmla="*/ 2318 h 2362"/>
                <a:gd name="connsiteY7355" fmla="*/ 2318 h 2362"/>
                <a:gd name="connsiteX7356" fmla="*/ 2318 h 2362"/>
                <a:gd name="connsiteY7356" fmla="*/ 2318 h 2362"/>
                <a:gd name="connsiteX7357" fmla="*/ 2318 h 2362"/>
                <a:gd name="connsiteY7357" fmla="*/ 2318 h 2362"/>
                <a:gd name="connsiteX7358" fmla="*/ 2318 h 2362"/>
                <a:gd name="connsiteY7358" fmla="*/ 2318 h 2362"/>
                <a:gd name="connsiteX7359" fmla="*/ 2318 h 2362"/>
                <a:gd name="connsiteY7359" fmla="*/ 2318 h 2362"/>
                <a:gd name="connsiteX7360" fmla="*/ 2318 h 2362"/>
                <a:gd name="connsiteY7360" fmla="*/ 2318 h 2362"/>
                <a:gd name="connsiteX7361" fmla="*/ 2318 h 2362"/>
                <a:gd name="connsiteY7361" fmla="*/ 2318 h 2362"/>
                <a:gd name="connsiteX7362" fmla="*/ 2318 h 2362"/>
                <a:gd name="connsiteY7362" fmla="*/ 2318 h 2362"/>
                <a:gd name="connsiteX7363" fmla="*/ 2318 h 2362"/>
                <a:gd name="connsiteY7363" fmla="*/ 2318 h 2362"/>
                <a:gd name="connsiteX7364" fmla="*/ 2318 h 2362"/>
                <a:gd name="connsiteY7364" fmla="*/ 2318 h 2362"/>
                <a:gd name="connsiteX7365" fmla="*/ 2318 h 2362"/>
                <a:gd name="connsiteY7365" fmla="*/ 2318 h 2362"/>
                <a:gd name="connsiteX7366" fmla="*/ 2318 h 2362"/>
                <a:gd name="connsiteY7366" fmla="*/ 2318 h 2362"/>
                <a:gd name="connsiteX7367" fmla="*/ 2318 h 2362"/>
                <a:gd name="connsiteY7367" fmla="*/ 2318 h 2362"/>
                <a:gd name="connsiteX7368" fmla="*/ 2318 h 2362"/>
                <a:gd name="connsiteY7368" fmla="*/ 2318 h 2362"/>
                <a:gd name="connsiteX7369" fmla="*/ 2318 h 2362"/>
                <a:gd name="connsiteY7369" fmla="*/ 2318 h 2362"/>
                <a:gd name="connsiteX7370" fmla="*/ 2318 h 2362"/>
                <a:gd name="connsiteY7370" fmla="*/ 2318 h 2362"/>
                <a:gd name="connsiteX7371" fmla="*/ 2318 h 2362"/>
                <a:gd name="connsiteY7371" fmla="*/ 2318 h 2362"/>
                <a:gd name="connsiteX7372" fmla="*/ 2318 h 2362"/>
                <a:gd name="connsiteY7372" fmla="*/ 2318 h 2362"/>
                <a:gd name="connsiteX7373" fmla="*/ 2318 h 2362"/>
                <a:gd name="connsiteY7373" fmla="*/ 2318 h 2362"/>
                <a:gd name="connsiteX7374" fmla="*/ 2318 h 2362"/>
                <a:gd name="connsiteY7374" fmla="*/ 2318 h 2362"/>
                <a:gd name="connsiteX7375" fmla="*/ 2318 h 2362"/>
                <a:gd name="connsiteY7375" fmla="*/ 2318 h 2362"/>
                <a:gd name="connsiteX7376" fmla="*/ 2318 h 2362"/>
                <a:gd name="connsiteY7376" fmla="*/ 2318 h 2362"/>
                <a:gd name="connsiteX7377" fmla="*/ 2318 h 2362"/>
                <a:gd name="connsiteY7377" fmla="*/ 2318 h 2362"/>
                <a:gd name="connsiteX7378" fmla="*/ 2318 h 2362"/>
                <a:gd name="connsiteY7378" fmla="*/ 2318 h 2362"/>
                <a:gd name="connsiteX7379" fmla="*/ 2318 h 2362"/>
                <a:gd name="connsiteY7379" fmla="*/ 2318 h 2362"/>
                <a:gd name="connsiteX7380" fmla="*/ 2318 h 2362"/>
                <a:gd name="connsiteY7380" fmla="*/ 2318 h 2362"/>
                <a:gd name="connsiteX7381" fmla="*/ 2318 h 2362"/>
                <a:gd name="connsiteY7381" fmla="*/ 2318 h 2362"/>
                <a:gd name="connsiteX7382" fmla="*/ 2318 h 2362"/>
                <a:gd name="connsiteY7382" fmla="*/ 2318 h 2362"/>
                <a:gd name="connsiteX7383" fmla="*/ 2318 h 2362"/>
                <a:gd name="connsiteY7383" fmla="*/ 2318 h 2362"/>
                <a:gd name="connsiteX7384" fmla="*/ 2318 h 2362"/>
                <a:gd name="connsiteY7384" fmla="*/ 2318 h 2362"/>
                <a:gd name="connsiteX7385" fmla="*/ 2318 h 2362"/>
                <a:gd name="connsiteY7385" fmla="*/ 2318 h 2362"/>
                <a:gd name="connsiteX7386" fmla="*/ 2318 h 2362"/>
                <a:gd name="connsiteY7386" fmla="*/ 2318 h 2362"/>
                <a:gd name="connsiteX7387" fmla="*/ 2318 h 2362"/>
                <a:gd name="connsiteY7387" fmla="*/ 2318 h 2362"/>
                <a:gd name="connsiteX7388" fmla="*/ 2318 h 2362"/>
                <a:gd name="connsiteY7388" fmla="*/ 2318 h 2362"/>
                <a:gd name="connsiteX7389" fmla="*/ 2318 h 2362"/>
                <a:gd name="connsiteY7389" fmla="*/ 2318 h 2362"/>
                <a:gd name="connsiteX7390" fmla="*/ 2318 h 2362"/>
                <a:gd name="connsiteY7390" fmla="*/ 2318 h 2362"/>
                <a:gd name="connsiteX7391" fmla="*/ 2318 h 2362"/>
                <a:gd name="connsiteY7391" fmla="*/ 2318 h 2362"/>
                <a:gd name="connsiteX7392" fmla="*/ 2318 h 2362"/>
                <a:gd name="connsiteY7392" fmla="*/ 2318 h 2362"/>
                <a:gd name="connsiteX7393" fmla="*/ 2318 h 2362"/>
                <a:gd name="connsiteY7393" fmla="*/ 2318 h 2362"/>
                <a:gd name="connsiteX7394" fmla="*/ 2318 h 2362"/>
                <a:gd name="connsiteY7394" fmla="*/ 2318 h 2362"/>
                <a:gd name="connsiteX7395" fmla="*/ 2318 h 2362"/>
                <a:gd name="connsiteY7395" fmla="*/ 2318 h 2362"/>
                <a:gd name="connsiteX7396" fmla="*/ 2318 h 2362"/>
                <a:gd name="connsiteY7396" fmla="*/ 2318 h 2362"/>
                <a:gd name="connsiteX7397" fmla="*/ 2318 h 2362"/>
                <a:gd name="connsiteY7397" fmla="*/ 2318 h 2362"/>
                <a:gd name="connsiteX7398" fmla="*/ 2318 h 2362"/>
                <a:gd name="connsiteY7398" fmla="*/ 2318 h 2362"/>
                <a:gd name="connsiteX7399" fmla="*/ 2318 h 2362"/>
                <a:gd name="connsiteY7399" fmla="*/ 2318 h 2362"/>
                <a:gd name="connsiteX7400" fmla="*/ 2318 h 2362"/>
                <a:gd name="connsiteY7400" fmla="*/ 2318 h 2362"/>
                <a:gd name="connsiteX7401" fmla="*/ 2318 h 2362"/>
                <a:gd name="connsiteY7401" fmla="*/ 2318 h 2362"/>
                <a:gd name="connsiteX7402" fmla="*/ 2318 h 2362"/>
                <a:gd name="connsiteY7402" fmla="*/ 2318 h 2362"/>
                <a:gd name="connsiteX7403" fmla="*/ 2318 h 2362"/>
                <a:gd name="connsiteY7403" fmla="*/ 2318 h 2362"/>
                <a:gd name="connsiteX7404" fmla="*/ 2318 h 2362"/>
                <a:gd name="connsiteY7404" fmla="*/ 2318 h 2362"/>
                <a:gd name="connsiteX7405" fmla="*/ 2318 h 2362"/>
                <a:gd name="connsiteY7405" fmla="*/ 2318 h 2362"/>
                <a:gd name="connsiteX7406" fmla="*/ 2318 h 2362"/>
                <a:gd name="connsiteY7406" fmla="*/ 2318 h 2362"/>
                <a:gd name="connsiteX7407" fmla="*/ 2318 h 2362"/>
                <a:gd name="connsiteY7407" fmla="*/ 2318 h 2362"/>
                <a:gd name="connsiteX7408" fmla="*/ 2318 h 2362"/>
                <a:gd name="connsiteY7408" fmla="*/ 2318 h 2362"/>
                <a:gd name="connsiteX7409" fmla="*/ 2318 h 2362"/>
                <a:gd name="connsiteY7409" fmla="*/ 2318 h 2362"/>
                <a:gd name="connsiteX7410" fmla="*/ 2318 h 2362"/>
                <a:gd name="connsiteY7410" fmla="*/ 2318 h 2362"/>
                <a:gd name="connsiteX7411" fmla="*/ 2318 h 2362"/>
                <a:gd name="connsiteY7411" fmla="*/ 2318 h 2362"/>
                <a:gd name="connsiteX7412" fmla="*/ 2318 h 2362"/>
                <a:gd name="connsiteY7412" fmla="*/ 2318 h 2362"/>
                <a:gd name="connsiteX7413" fmla="*/ 2318 h 2362"/>
                <a:gd name="connsiteY7413" fmla="*/ 2318 h 2362"/>
                <a:gd name="connsiteX7414" fmla="*/ 2318 h 2362"/>
                <a:gd name="connsiteY7414" fmla="*/ 2318 h 2362"/>
                <a:gd name="connsiteX7415" fmla="*/ 2318 h 2362"/>
                <a:gd name="connsiteY7415" fmla="*/ 2318 h 2362"/>
                <a:gd name="connsiteX7416" fmla="*/ 2318 h 2362"/>
                <a:gd name="connsiteY7416" fmla="*/ 2318 h 2362"/>
                <a:gd name="connsiteX7417" fmla="*/ 2318 h 2362"/>
                <a:gd name="connsiteY7417" fmla="*/ 2318 h 2362"/>
                <a:gd name="connsiteX7418" fmla="*/ 2318 h 2362"/>
                <a:gd name="connsiteY7418" fmla="*/ 2318 h 2362"/>
                <a:gd name="connsiteX7419" fmla="*/ 2318 h 2362"/>
                <a:gd name="connsiteY7419" fmla="*/ 2318 h 2362"/>
                <a:gd name="connsiteX7420" fmla="*/ 2318 h 2362"/>
                <a:gd name="connsiteY7420" fmla="*/ 2318 h 2362"/>
                <a:gd name="connsiteX7421" fmla="*/ 2318 h 2362"/>
                <a:gd name="connsiteY7421" fmla="*/ 2318 h 2362"/>
                <a:gd name="connsiteX7422" fmla="*/ 2318 h 2362"/>
                <a:gd name="connsiteY7422" fmla="*/ 2318 h 2362"/>
                <a:gd name="connsiteX7423" fmla="*/ 2318 h 2362"/>
                <a:gd name="connsiteY7423" fmla="*/ 2318 h 2362"/>
                <a:gd name="connsiteX7424" fmla="*/ 2318 h 2362"/>
                <a:gd name="connsiteY7424" fmla="*/ 2318 h 2362"/>
                <a:gd name="connsiteX7425" fmla="*/ 2318 h 2362"/>
                <a:gd name="connsiteY7425" fmla="*/ 2318 h 2362"/>
                <a:gd name="connsiteX7426" fmla="*/ 2318 h 2362"/>
                <a:gd name="connsiteY7426" fmla="*/ 2318 h 2362"/>
                <a:gd name="connsiteX7427" fmla="*/ 2318 h 2362"/>
                <a:gd name="connsiteY7427" fmla="*/ 2318 h 2362"/>
                <a:gd name="connsiteX7428" fmla="*/ 2318 h 2362"/>
                <a:gd name="connsiteY7428" fmla="*/ 2318 h 2362"/>
                <a:gd name="connsiteX7429" fmla="*/ 2318 h 2362"/>
                <a:gd name="connsiteY7429" fmla="*/ 2318 h 2362"/>
                <a:gd name="connsiteX7430" fmla="*/ 2318 h 2362"/>
                <a:gd name="connsiteY7430" fmla="*/ 2318 h 2362"/>
                <a:gd name="connsiteX7431" fmla="*/ 2318 h 2362"/>
                <a:gd name="connsiteY7431" fmla="*/ 2318 h 2362"/>
                <a:gd name="connsiteX7432" fmla="*/ 2318 h 2362"/>
                <a:gd name="connsiteY7432" fmla="*/ 2318 h 2362"/>
                <a:gd name="connsiteX7433" fmla="*/ 2318 h 2362"/>
                <a:gd name="connsiteY7433" fmla="*/ 2318 h 2362"/>
                <a:gd name="connsiteX7434" fmla="*/ 2318 h 2362"/>
                <a:gd name="connsiteY7434" fmla="*/ 2318 h 2362"/>
                <a:gd name="connsiteX7435" fmla="*/ 2318 h 2362"/>
                <a:gd name="connsiteY7435" fmla="*/ 2318 h 2362"/>
                <a:gd name="connsiteX7436" fmla="*/ 2318 h 2362"/>
                <a:gd name="connsiteY7436" fmla="*/ 2318 h 2362"/>
                <a:gd name="connsiteX7437" fmla="*/ 2318 h 2362"/>
                <a:gd name="connsiteY7437" fmla="*/ 2318 h 2362"/>
                <a:gd name="connsiteX7438" fmla="*/ 2318 h 2362"/>
                <a:gd name="connsiteY7438" fmla="*/ 2318 h 2362"/>
                <a:gd name="connsiteX7439" fmla="*/ 2318 h 2362"/>
                <a:gd name="connsiteY7439" fmla="*/ 2318 h 2362"/>
                <a:gd name="connsiteX7440" fmla="*/ 2318 h 2362"/>
                <a:gd name="connsiteY7440" fmla="*/ 2318 h 2362"/>
                <a:gd name="connsiteX7441" fmla="*/ 2318 h 2362"/>
                <a:gd name="connsiteY7441" fmla="*/ 2318 h 2362"/>
                <a:gd name="connsiteX7442" fmla="*/ 2318 h 2362"/>
                <a:gd name="connsiteY7442" fmla="*/ 2318 h 2362"/>
                <a:gd name="connsiteX7443" fmla="*/ 2318 h 2362"/>
                <a:gd name="connsiteY7443" fmla="*/ 2318 h 2362"/>
                <a:gd name="connsiteX7444" fmla="*/ 2318 h 2362"/>
                <a:gd name="connsiteY7444" fmla="*/ 2318 h 2362"/>
                <a:gd name="connsiteX7445" fmla="*/ 2318 h 2362"/>
                <a:gd name="connsiteY7445" fmla="*/ 2318 h 2362"/>
                <a:gd name="connsiteX7446" fmla="*/ 2318 h 2362"/>
                <a:gd name="connsiteY7446" fmla="*/ 2318 h 2362"/>
                <a:gd name="connsiteX7447" fmla="*/ 2318 h 2362"/>
                <a:gd name="connsiteY7447" fmla="*/ 2318 h 2362"/>
                <a:gd name="connsiteX7448" fmla="*/ 2318 h 2362"/>
                <a:gd name="connsiteY7448" fmla="*/ 2318 h 2362"/>
                <a:gd name="connsiteX7449" fmla="*/ 2318 h 2362"/>
                <a:gd name="connsiteY7449" fmla="*/ 2318 h 2362"/>
                <a:gd name="connsiteX7450" fmla="*/ 2318 h 2362"/>
                <a:gd name="connsiteY7450" fmla="*/ 2318 h 2362"/>
                <a:gd name="connsiteX7451" fmla="*/ 2318 h 2362"/>
                <a:gd name="connsiteY7451" fmla="*/ 2318 h 2362"/>
                <a:gd name="connsiteX7452" fmla="*/ 2318 h 2362"/>
                <a:gd name="connsiteY7452" fmla="*/ 2318 h 2362"/>
                <a:gd name="connsiteX7453" fmla="*/ 2318 h 2362"/>
                <a:gd name="connsiteY7453" fmla="*/ 2318 h 2362"/>
                <a:gd name="connsiteX7454" fmla="*/ 2318 h 2362"/>
                <a:gd name="connsiteY7454" fmla="*/ 2318 h 2362"/>
                <a:gd name="connsiteX7455" fmla="*/ 2318 h 2362"/>
                <a:gd name="connsiteY7455" fmla="*/ 2318 h 2362"/>
                <a:gd name="connsiteX7456" fmla="*/ 2318 h 2362"/>
                <a:gd name="connsiteY7456" fmla="*/ 2318 h 2362"/>
                <a:gd name="connsiteX7457" fmla="*/ 2318 h 2362"/>
                <a:gd name="connsiteY7457" fmla="*/ 2318 h 2362"/>
                <a:gd name="connsiteX7458" fmla="*/ 2318 h 2362"/>
                <a:gd name="connsiteY7458" fmla="*/ 2318 h 2362"/>
                <a:gd name="connsiteX7459" fmla="*/ 2318 h 2362"/>
                <a:gd name="connsiteY7459" fmla="*/ 2318 h 2362"/>
                <a:gd name="connsiteX7460" fmla="*/ 2318 h 2362"/>
                <a:gd name="connsiteY7460" fmla="*/ 2318 h 2362"/>
                <a:gd name="connsiteX7461" fmla="*/ 2318 h 2362"/>
                <a:gd name="connsiteY7461" fmla="*/ 2318 h 2362"/>
                <a:gd name="connsiteX7462" fmla="*/ 2318 h 2362"/>
                <a:gd name="connsiteY7462" fmla="*/ 2318 h 2362"/>
                <a:gd name="connsiteX7463" fmla="*/ 2318 h 2362"/>
                <a:gd name="connsiteY7463" fmla="*/ 2318 h 2362"/>
                <a:gd name="connsiteX7464" fmla="*/ 2318 h 2362"/>
                <a:gd name="connsiteY7464" fmla="*/ 2318 h 2362"/>
                <a:gd name="connsiteX7465" fmla="*/ 2318 h 2362"/>
                <a:gd name="connsiteY7465" fmla="*/ 2318 h 2362"/>
                <a:gd name="connsiteX7466" fmla="*/ 2318 h 2362"/>
                <a:gd name="connsiteY7466" fmla="*/ 2318 h 2362"/>
                <a:gd name="connsiteX7467" fmla="*/ 2318 h 2362"/>
                <a:gd name="connsiteY7467" fmla="*/ 2318 h 2362"/>
                <a:gd name="connsiteX7468" fmla="*/ 2318 h 2362"/>
                <a:gd name="connsiteY7468" fmla="*/ 2318 h 2362"/>
                <a:gd name="connsiteX7469" fmla="*/ 2318 h 2362"/>
                <a:gd name="connsiteY7469" fmla="*/ 2318 h 2362"/>
                <a:gd name="connsiteX7470" fmla="*/ 2318 h 2362"/>
                <a:gd name="connsiteY7470" fmla="*/ 2318 h 2362"/>
                <a:gd name="connsiteX7471" fmla="*/ 2318 h 2362"/>
                <a:gd name="connsiteY7471" fmla="*/ 2318 h 2362"/>
                <a:gd name="connsiteX7472" fmla="*/ 2318 h 2362"/>
                <a:gd name="connsiteY7472" fmla="*/ 2318 h 2362"/>
                <a:gd name="connsiteX7473" fmla="*/ 2318 h 2362"/>
                <a:gd name="connsiteY7473" fmla="*/ 2318 h 2362"/>
                <a:gd name="connsiteX7474" fmla="*/ 2318 h 2362"/>
                <a:gd name="connsiteY7474" fmla="*/ 2318 h 2362"/>
                <a:gd name="connsiteX7475" fmla="*/ 2318 h 2362"/>
                <a:gd name="connsiteY7475" fmla="*/ 2318 h 2362"/>
                <a:gd name="connsiteX7476" fmla="*/ 2318 h 2362"/>
                <a:gd name="connsiteY7476" fmla="*/ 2318 h 2362"/>
                <a:gd name="connsiteX7477" fmla="*/ 2318 h 2362"/>
                <a:gd name="connsiteY7477" fmla="*/ 2318 h 2362"/>
                <a:gd name="connsiteX7478" fmla="*/ 2318 h 2362"/>
                <a:gd name="connsiteY7478" fmla="*/ 2318 h 2362"/>
                <a:gd name="connsiteX7479" fmla="*/ 2318 h 2362"/>
                <a:gd name="connsiteY7479" fmla="*/ 2318 h 2362"/>
                <a:gd name="connsiteX7480" fmla="*/ 2318 h 2362"/>
                <a:gd name="connsiteY7480" fmla="*/ 2318 h 2362"/>
                <a:gd name="connsiteX7481" fmla="*/ 2318 h 2362"/>
                <a:gd name="connsiteY7481" fmla="*/ 2318 h 2362"/>
                <a:gd name="connsiteX7482" fmla="*/ 2318 h 2362"/>
                <a:gd name="connsiteY7482" fmla="*/ 2318 h 2362"/>
                <a:gd name="connsiteX7483" fmla="*/ 2318 h 2362"/>
                <a:gd name="connsiteY7483" fmla="*/ 2318 h 2362"/>
                <a:gd name="connsiteX7484" fmla="*/ 2318 h 2362"/>
                <a:gd name="connsiteY7484" fmla="*/ 2318 h 2362"/>
                <a:gd name="connsiteX7485" fmla="*/ 2318 h 2362"/>
                <a:gd name="connsiteY7485" fmla="*/ 2318 h 2362"/>
                <a:gd name="connsiteX7486" fmla="*/ 2318 h 2362"/>
                <a:gd name="connsiteY7486" fmla="*/ 2318 h 2362"/>
                <a:gd name="connsiteX7487" fmla="*/ 2318 h 2362"/>
                <a:gd name="connsiteY7487" fmla="*/ 2318 h 2362"/>
                <a:gd name="connsiteX7488" fmla="*/ 2318 h 2362"/>
                <a:gd name="connsiteY7488" fmla="*/ 2318 h 2362"/>
                <a:gd name="connsiteX7489" fmla="*/ 2318 h 2362"/>
                <a:gd name="connsiteY7489" fmla="*/ 2318 h 2362"/>
                <a:gd name="connsiteX7490" fmla="*/ 2318 h 2362"/>
                <a:gd name="connsiteY7490" fmla="*/ 2318 h 2362"/>
                <a:gd name="connsiteX7491" fmla="*/ 2318 h 2362"/>
                <a:gd name="connsiteY7491" fmla="*/ 2318 h 2362"/>
                <a:gd name="connsiteX7492" fmla="*/ 2318 h 2362"/>
                <a:gd name="connsiteY7492" fmla="*/ 2318 h 2362"/>
                <a:gd name="connsiteX7493" fmla="*/ 2318 h 2362"/>
                <a:gd name="connsiteY7493" fmla="*/ 2318 h 2362"/>
                <a:gd name="connsiteX7494" fmla="*/ 2318 h 2362"/>
                <a:gd name="connsiteY7494" fmla="*/ 2318 h 2362"/>
                <a:gd name="connsiteX7495" fmla="*/ 2318 h 2362"/>
                <a:gd name="connsiteY7495" fmla="*/ 2318 h 2362"/>
                <a:gd name="connsiteX7496" fmla="*/ 2318 h 2362"/>
                <a:gd name="connsiteY7496" fmla="*/ 2318 h 2362"/>
                <a:gd name="connsiteX7497" fmla="*/ 2318 h 2362"/>
                <a:gd name="connsiteY7497" fmla="*/ 2318 h 2362"/>
                <a:gd name="connsiteX7498" fmla="*/ 2318 h 2362"/>
                <a:gd name="connsiteY7498" fmla="*/ 2318 h 2362"/>
                <a:gd name="connsiteX7499" fmla="*/ 2318 h 2362"/>
                <a:gd name="connsiteY7499" fmla="*/ 2318 h 2362"/>
                <a:gd name="connsiteX7500" fmla="*/ 2318 h 2362"/>
                <a:gd name="connsiteY7500" fmla="*/ 2318 h 2362"/>
                <a:gd name="connsiteX7501" fmla="*/ 2318 h 2362"/>
                <a:gd name="connsiteY7501" fmla="*/ 2318 h 2362"/>
                <a:gd name="connsiteX7502" fmla="*/ 2318 h 2362"/>
                <a:gd name="connsiteY7502" fmla="*/ 2318 h 2362"/>
                <a:gd name="connsiteX7503" fmla="*/ 2318 h 2362"/>
                <a:gd name="connsiteY7503" fmla="*/ 2318 h 2362"/>
                <a:gd name="connsiteX7504" fmla="*/ 2318 h 2362"/>
                <a:gd name="connsiteY7504" fmla="*/ 2318 h 2362"/>
                <a:gd name="connsiteX7505" fmla="*/ 2318 h 2362"/>
                <a:gd name="connsiteY7505" fmla="*/ 2318 h 2362"/>
                <a:gd name="connsiteX7506" fmla="*/ 2318 h 2362"/>
                <a:gd name="connsiteY7506" fmla="*/ 2318 h 2362"/>
                <a:gd name="connsiteX7507" fmla="*/ 2318 h 2362"/>
                <a:gd name="connsiteY7507" fmla="*/ 2318 h 2362"/>
                <a:gd name="connsiteX7508" fmla="*/ 2318 h 2362"/>
                <a:gd name="connsiteY7508" fmla="*/ 2318 h 2362"/>
                <a:gd name="connsiteX7509" fmla="*/ 2318 h 2362"/>
                <a:gd name="connsiteY7509" fmla="*/ 2318 h 2362"/>
                <a:gd name="connsiteX7510" fmla="*/ 2318 h 2362"/>
                <a:gd name="connsiteY7510" fmla="*/ 2318 h 2362"/>
                <a:gd name="connsiteX7511" fmla="*/ 2318 h 2362"/>
                <a:gd name="connsiteY7511" fmla="*/ 2318 h 2362"/>
                <a:gd name="connsiteX7512" fmla="*/ 2318 h 2362"/>
                <a:gd name="connsiteY7512" fmla="*/ 2318 h 2362"/>
                <a:gd name="connsiteX7513" fmla="*/ 2318 h 2362"/>
                <a:gd name="connsiteY7513" fmla="*/ 2318 h 2362"/>
                <a:gd name="connsiteX7514" fmla="*/ 2318 h 2362"/>
                <a:gd name="connsiteY7514" fmla="*/ 2318 h 2362"/>
                <a:gd name="connsiteX7515" fmla="*/ 2318 h 2362"/>
                <a:gd name="connsiteY7515" fmla="*/ 2318 h 2362"/>
                <a:gd name="connsiteX7516" fmla="*/ 2318 h 2362"/>
                <a:gd name="connsiteY7516" fmla="*/ 2318 h 2362"/>
                <a:gd name="connsiteX7517" fmla="*/ 2318 h 2362"/>
                <a:gd name="connsiteY7517" fmla="*/ 2318 h 2362"/>
                <a:gd name="connsiteX7518" fmla="*/ 2318 h 2362"/>
                <a:gd name="connsiteY7518" fmla="*/ 2318 h 2362"/>
                <a:gd name="connsiteX7519" fmla="*/ 2318 h 2362"/>
                <a:gd name="connsiteY7519" fmla="*/ 2318 h 2362"/>
                <a:gd name="connsiteX7520" fmla="*/ 2318 h 2362"/>
                <a:gd name="connsiteY7520" fmla="*/ 2318 h 2362"/>
                <a:gd name="connsiteX7521" fmla="*/ 2318 h 2362"/>
                <a:gd name="connsiteY7521" fmla="*/ 2318 h 2362"/>
                <a:gd name="connsiteX7522" fmla="*/ 2318 h 2362"/>
                <a:gd name="connsiteY7522" fmla="*/ 2318 h 2362"/>
                <a:gd name="connsiteX7523" fmla="*/ 2318 h 2362"/>
                <a:gd name="connsiteY7523" fmla="*/ 2318 h 2362"/>
                <a:gd name="connsiteX7524" fmla="*/ 2318 h 2362"/>
                <a:gd name="connsiteY7524" fmla="*/ 2318 h 2362"/>
                <a:gd name="connsiteX7525" fmla="*/ 2318 h 2362"/>
                <a:gd name="connsiteY7525" fmla="*/ 2318 h 2362"/>
                <a:gd name="connsiteX7526" fmla="*/ 2318 h 2362"/>
                <a:gd name="connsiteY7526" fmla="*/ 2318 h 2362"/>
                <a:gd name="connsiteX7527" fmla="*/ 2318 h 2362"/>
                <a:gd name="connsiteY7527" fmla="*/ 2318 h 2362"/>
                <a:gd name="connsiteX7528" fmla="*/ 2318 h 2362"/>
                <a:gd name="connsiteY7528" fmla="*/ 2318 h 2362"/>
                <a:gd name="connsiteX7529" fmla="*/ 2318 h 2362"/>
                <a:gd name="connsiteY7529" fmla="*/ 2318 h 2362"/>
                <a:gd name="connsiteX7530" fmla="*/ 2318 h 2362"/>
                <a:gd name="connsiteY7530" fmla="*/ 2318 h 2362"/>
                <a:gd name="connsiteX7531" fmla="*/ 2318 h 2362"/>
                <a:gd name="connsiteY7531" fmla="*/ 2318 h 2362"/>
                <a:gd name="connsiteX7532" fmla="*/ 2318 h 2362"/>
                <a:gd name="connsiteY7532" fmla="*/ 2318 h 2362"/>
                <a:gd name="connsiteX7533" fmla="*/ 2318 h 2362"/>
                <a:gd name="connsiteY7533" fmla="*/ 2318 h 2362"/>
                <a:gd name="connsiteX7534" fmla="*/ 2318 h 2362"/>
                <a:gd name="connsiteY7534" fmla="*/ 2318 h 2362"/>
                <a:gd name="connsiteX7535" fmla="*/ 2318 h 2362"/>
                <a:gd name="connsiteY7535" fmla="*/ 2318 h 2362"/>
                <a:gd name="connsiteX7536" fmla="*/ 2318 h 2362"/>
                <a:gd name="connsiteY7536" fmla="*/ 2318 h 2362"/>
                <a:gd name="connsiteX7537" fmla="*/ 2318 h 2362"/>
                <a:gd name="connsiteY7537" fmla="*/ 2318 h 2362"/>
                <a:gd name="connsiteX7538" fmla="*/ 2318 h 2362"/>
                <a:gd name="connsiteY7538" fmla="*/ 2318 h 2362"/>
                <a:gd name="connsiteX7539" fmla="*/ 2318 h 2362"/>
                <a:gd name="connsiteY7539" fmla="*/ 2318 h 2362"/>
                <a:gd name="connsiteX7540" fmla="*/ 2318 h 2362"/>
                <a:gd name="connsiteY7540" fmla="*/ 2318 h 2362"/>
                <a:gd name="connsiteX7541" fmla="*/ 2318 h 2362"/>
                <a:gd name="connsiteY7541" fmla="*/ 2318 h 2362"/>
                <a:gd name="connsiteX7542" fmla="*/ 2318 h 2362"/>
                <a:gd name="connsiteY7542" fmla="*/ 2318 h 2362"/>
                <a:gd name="connsiteX7543" fmla="*/ 2318 h 2362"/>
                <a:gd name="connsiteY7543" fmla="*/ 2318 h 2362"/>
                <a:gd name="connsiteX7544" fmla="*/ 2318 h 2362"/>
                <a:gd name="connsiteY7544" fmla="*/ 2318 h 2362"/>
                <a:gd name="connsiteX7545" fmla="*/ 2318 h 2362"/>
                <a:gd name="connsiteY7545" fmla="*/ 2318 h 2362"/>
                <a:gd name="connsiteX7546" fmla="*/ 2318 h 2362"/>
                <a:gd name="connsiteY7546" fmla="*/ 2318 h 2362"/>
                <a:gd name="connsiteX7547" fmla="*/ 2318 h 2362"/>
                <a:gd name="connsiteY7547" fmla="*/ 2318 h 2362"/>
                <a:gd name="connsiteX7548" fmla="*/ 2318 h 2362"/>
                <a:gd name="connsiteY7548" fmla="*/ 2318 h 2362"/>
                <a:gd name="connsiteX7549" fmla="*/ 2318 h 2362"/>
                <a:gd name="connsiteY7549" fmla="*/ 2318 h 2362"/>
                <a:gd name="connsiteX7550" fmla="*/ 2318 h 2362"/>
                <a:gd name="connsiteY7550" fmla="*/ 2318 h 2362"/>
                <a:gd name="connsiteX7551" fmla="*/ 2318 h 2362"/>
                <a:gd name="connsiteY7551" fmla="*/ 2318 h 2362"/>
                <a:gd name="connsiteX7552" fmla="*/ 2318 h 2362"/>
                <a:gd name="connsiteY7552" fmla="*/ 2318 h 2362"/>
                <a:gd name="connsiteX7553" fmla="*/ 2318 h 2362"/>
                <a:gd name="connsiteY7553" fmla="*/ 2318 h 2362"/>
                <a:gd name="connsiteX7554" fmla="*/ 2318 h 2362"/>
                <a:gd name="connsiteY7554" fmla="*/ 2318 h 2362"/>
                <a:gd name="connsiteX7555" fmla="*/ 2318 h 2362"/>
                <a:gd name="connsiteY7555" fmla="*/ 2318 h 2362"/>
                <a:gd name="connsiteX7556" fmla="*/ 2318 h 2362"/>
                <a:gd name="connsiteY7556" fmla="*/ 2318 h 2362"/>
                <a:gd name="connsiteX7557" fmla="*/ 2318 h 2362"/>
                <a:gd name="connsiteY7557" fmla="*/ 2318 h 2362"/>
                <a:gd name="connsiteX7558" fmla="*/ 2318 h 2362"/>
                <a:gd name="connsiteY7558" fmla="*/ 2318 h 2362"/>
                <a:gd name="connsiteX7559" fmla="*/ 2318 h 2362"/>
                <a:gd name="connsiteY7559" fmla="*/ 2318 h 2362"/>
                <a:gd name="connsiteX7560" fmla="*/ 2318 h 2362"/>
                <a:gd name="connsiteY7560" fmla="*/ 2318 h 2362"/>
                <a:gd name="connsiteX7561" fmla="*/ 2318 h 2362"/>
                <a:gd name="connsiteY7561" fmla="*/ 2318 h 2362"/>
                <a:gd name="connsiteX7562" fmla="*/ 2318 h 2362"/>
                <a:gd name="connsiteY7562" fmla="*/ 2318 h 2362"/>
                <a:gd name="connsiteX7563" fmla="*/ 2318 h 2362"/>
                <a:gd name="connsiteY7563" fmla="*/ 2318 h 2362"/>
                <a:gd name="connsiteX7564" fmla="*/ 2318 h 2362"/>
                <a:gd name="connsiteY7564" fmla="*/ 2318 h 2362"/>
                <a:gd name="connsiteX7565" fmla="*/ 2318 h 2362"/>
                <a:gd name="connsiteY7565" fmla="*/ 2318 h 2362"/>
                <a:gd name="connsiteX7566" fmla="*/ 2318 h 2362"/>
                <a:gd name="connsiteY7566" fmla="*/ 2318 h 2362"/>
                <a:gd name="connsiteX7567" fmla="*/ 2318 h 2362"/>
                <a:gd name="connsiteY7567" fmla="*/ 2318 h 2362"/>
                <a:gd name="connsiteX7568" fmla="*/ 2318 h 2362"/>
                <a:gd name="connsiteY7568" fmla="*/ 2318 h 2362"/>
                <a:gd name="connsiteX7569" fmla="*/ 2318 h 2362"/>
                <a:gd name="connsiteY7569" fmla="*/ 2318 h 2362"/>
                <a:gd name="connsiteX7570" fmla="*/ 2318 h 2362"/>
                <a:gd name="connsiteY7570" fmla="*/ 2318 h 2362"/>
                <a:gd name="connsiteX7571" fmla="*/ 2318 h 2362"/>
                <a:gd name="connsiteY7571" fmla="*/ 2318 h 2362"/>
                <a:gd name="connsiteX7572" fmla="*/ 2318 h 2362"/>
                <a:gd name="connsiteY7572" fmla="*/ 2318 h 2362"/>
                <a:gd name="connsiteX7573" fmla="*/ 2318 h 2362"/>
                <a:gd name="connsiteY7573" fmla="*/ 2318 h 2362"/>
                <a:gd name="connsiteX7574" fmla="*/ 2318 h 2362"/>
                <a:gd name="connsiteY7574" fmla="*/ 2318 h 2362"/>
                <a:gd name="connsiteX7575" fmla="*/ 2318 h 2362"/>
                <a:gd name="connsiteY7575" fmla="*/ 2318 h 2362"/>
                <a:gd name="connsiteX7576" fmla="*/ 2318 h 2362"/>
                <a:gd name="connsiteY7576" fmla="*/ 2318 h 2362"/>
                <a:gd name="connsiteX7577" fmla="*/ 2318 h 2362"/>
                <a:gd name="connsiteY7577" fmla="*/ 2318 h 2362"/>
                <a:gd name="connsiteX7578" fmla="*/ 2318 h 2362"/>
                <a:gd name="connsiteY7578" fmla="*/ 2318 h 2362"/>
                <a:gd name="connsiteX7579" fmla="*/ 2318 h 2362"/>
                <a:gd name="connsiteY7579" fmla="*/ 2318 h 2362"/>
                <a:gd name="connsiteX7580" fmla="*/ 2318 h 2362"/>
                <a:gd name="connsiteY7580" fmla="*/ 2318 h 2362"/>
                <a:gd name="connsiteX7581" fmla="*/ 2318 h 2362"/>
                <a:gd name="connsiteY7581" fmla="*/ 2318 h 2362"/>
                <a:gd name="connsiteX7582" fmla="*/ 2318 h 2362"/>
                <a:gd name="connsiteY7582" fmla="*/ 2318 h 2362"/>
                <a:gd name="connsiteX7583" fmla="*/ 2318 h 2362"/>
                <a:gd name="connsiteY7583" fmla="*/ 2318 h 2362"/>
                <a:gd name="connsiteX7584" fmla="*/ 2318 h 2362"/>
                <a:gd name="connsiteY7584" fmla="*/ 2318 h 2362"/>
                <a:gd name="connsiteX7585" fmla="*/ 2318 h 2362"/>
                <a:gd name="connsiteY7585" fmla="*/ 2318 h 2362"/>
                <a:gd name="connsiteX7586" fmla="*/ 2318 h 2362"/>
                <a:gd name="connsiteY7586" fmla="*/ 2318 h 2362"/>
                <a:gd name="connsiteX7587" fmla="*/ 2318 h 2362"/>
                <a:gd name="connsiteY7587" fmla="*/ 2318 h 2362"/>
                <a:gd name="connsiteX7588" fmla="*/ 2318 h 2362"/>
                <a:gd name="connsiteY7588" fmla="*/ 2318 h 2362"/>
                <a:gd name="connsiteX7589" fmla="*/ 2318 h 2362"/>
                <a:gd name="connsiteY7589" fmla="*/ 2318 h 2362"/>
                <a:gd name="connsiteX7590" fmla="*/ 2318 h 2362"/>
                <a:gd name="connsiteY7590" fmla="*/ 2318 h 2362"/>
                <a:gd name="connsiteX7591" fmla="*/ 2318 h 2362"/>
                <a:gd name="connsiteY7591" fmla="*/ 2318 h 2362"/>
                <a:gd name="connsiteX7592" fmla="*/ 2318 h 2362"/>
                <a:gd name="connsiteY7592" fmla="*/ 2318 h 2362"/>
                <a:gd name="connsiteX7593" fmla="*/ 2318 h 2362"/>
                <a:gd name="connsiteY7593" fmla="*/ 2318 h 2362"/>
                <a:gd name="connsiteX7594" fmla="*/ 2318 h 2362"/>
                <a:gd name="connsiteY7594" fmla="*/ 2318 h 2362"/>
                <a:gd name="connsiteX7595" fmla="*/ 2318 h 2362"/>
                <a:gd name="connsiteY7595" fmla="*/ 2318 h 2362"/>
                <a:gd name="connsiteX7596" fmla="*/ 2318 h 2362"/>
                <a:gd name="connsiteY7596" fmla="*/ 2318 h 2362"/>
                <a:gd name="connsiteX7597" fmla="*/ 2318 h 2362"/>
                <a:gd name="connsiteY7597" fmla="*/ 2318 h 2362"/>
                <a:gd name="connsiteX7598" fmla="*/ 2318 h 2362"/>
                <a:gd name="connsiteY7598" fmla="*/ 2318 h 2362"/>
                <a:gd name="connsiteX7599" fmla="*/ 2318 h 2362"/>
                <a:gd name="connsiteY7599" fmla="*/ 2318 h 2362"/>
                <a:gd name="connsiteX7600" fmla="*/ 2318 h 2362"/>
                <a:gd name="connsiteY7600" fmla="*/ 2318 h 2362"/>
                <a:gd name="connsiteX7601" fmla="*/ 2318 h 2362"/>
                <a:gd name="connsiteY7601" fmla="*/ 2318 h 2362"/>
                <a:gd name="connsiteX7602" fmla="*/ 2318 h 2362"/>
                <a:gd name="connsiteY7602" fmla="*/ 2318 h 2362"/>
                <a:gd name="connsiteX7603" fmla="*/ 2318 h 2362"/>
                <a:gd name="connsiteY7603" fmla="*/ 2318 h 2362"/>
                <a:gd name="connsiteX7604" fmla="*/ 2318 h 2362"/>
                <a:gd name="connsiteY7604" fmla="*/ 2318 h 2362"/>
                <a:gd name="connsiteX7605" fmla="*/ 2318 h 2362"/>
                <a:gd name="connsiteY7605" fmla="*/ 2318 h 2362"/>
                <a:gd name="connsiteX7606" fmla="*/ 2318 h 2362"/>
                <a:gd name="connsiteY7606" fmla="*/ 2318 h 2362"/>
                <a:gd name="connsiteX7607" fmla="*/ 2318 h 2362"/>
                <a:gd name="connsiteY7607" fmla="*/ 2318 h 2362"/>
                <a:gd name="connsiteX7608" fmla="*/ 2318 h 2362"/>
                <a:gd name="connsiteY7608" fmla="*/ 2318 h 2362"/>
                <a:gd name="connsiteX7609" fmla="*/ 2318 h 2362"/>
                <a:gd name="connsiteY7609" fmla="*/ 2318 h 2362"/>
                <a:gd name="connsiteX7610" fmla="*/ 2318 h 2362"/>
                <a:gd name="connsiteY7610" fmla="*/ 2318 h 2362"/>
                <a:gd name="connsiteX7611" fmla="*/ 2318 h 2362"/>
                <a:gd name="connsiteY7611" fmla="*/ 2318 h 2362"/>
                <a:gd name="connsiteX7612" fmla="*/ 2318 h 2362"/>
                <a:gd name="connsiteY7612" fmla="*/ 2318 h 2362"/>
                <a:gd name="connsiteX7613" fmla="*/ 2318 h 2362"/>
                <a:gd name="connsiteY7613" fmla="*/ 2318 h 2362"/>
                <a:gd name="connsiteX7614" fmla="*/ 2318 h 2362"/>
                <a:gd name="connsiteY7614" fmla="*/ 2318 h 2362"/>
                <a:gd name="connsiteX7615" fmla="*/ 2318 h 2362"/>
                <a:gd name="connsiteY7615" fmla="*/ 2318 h 2362"/>
                <a:gd name="connsiteX7616" fmla="*/ 2318 h 2362"/>
                <a:gd name="connsiteY7616" fmla="*/ 2318 h 2362"/>
                <a:gd name="connsiteX7617" fmla="*/ 2318 h 2362"/>
                <a:gd name="connsiteY7617" fmla="*/ 2318 h 2362"/>
                <a:gd name="connsiteX7618" fmla="*/ 2318 h 2362"/>
                <a:gd name="connsiteY7618" fmla="*/ 2318 h 2362"/>
                <a:gd name="connsiteX7619" fmla="*/ 2318 h 2362"/>
                <a:gd name="connsiteY7619" fmla="*/ 2318 h 2362"/>
                <a:gd name="connsiteX7620" fmla="*/ 2318 h 2362"/>
                <a:gd name="connsiteY7620" fmla="*/ 2318 h 2362"/>
                <a:gd name="connsiteX7621" fmla="*/ 2318 h 2362"/>
                <a:gd name="connsiteY7621" fmla="*/ 2318 h 2362"/>
                <a:gd name="connsiteX7622" fmla="*/ 2318 h 2362"/>
                <a:gd name="connsiteY7622" fmla="*/ 2318 h 2362"/>
                <a:gd name="connsiteX7623" fmla="*/ 2318 h 2362"/>
                <a:gd name="connsiteY7623" fmla="*/ 2318 h 2362"/>
                <a:gd name="connsiteX7624" fmla="*/ 2318 h 2362"/>
                <a:gd name="connsiteY7624" fmla="*/ 2318 h 2362"/>
                <a:gd name="connsiteX7625" fmla="*/ 2318 h 2362"/>
                <a:gd name="connsiteY7625" fmla="*/ 2318 h 2362"/>
                <a:gd name="connsiteX7626" fmla="*/ 2318 h 2362"/>
                <a:gd name="connsiteY7626" fmla="*/ 2318 h 2362"/>
                <a:gd name="connsiteX7627" fmla="*/ 2318 h 2362"/>
                <a:gd name="connsiteY7627" fmla="*/ 2318 h 2362"/>
                <a:gd name="connsiteX7628" fmla="*/ 2318 h 2362"/>
                <a:gd name="connsiteY7628" fmla="*/ 2318 h 2362"/>
                <a:gd name="connsiteX7629" fmla="*/ 2318 h 2362"/>
                <a:gd name="connsiteY7629" fmla="*/ 2318 h 2362"/>
                <a:gd name="connsiteX7630" fmla="*/ 2318 h 2362"/>
                <a:gd name="connsiteY7630" fmla="*/ 2318 h 2362"/>
                <a:gd name="connsiteX7631" fmla="*/ 2318 h 2362"/>
                <a:gd name="connsiteY7631" fmla="*/ 2318 h 2362"/>
                <a:gd name="connsiteX7632" fmla="*/ 2318 h 2362"/>
                <a:gd name="connsiteY7632" fmla="*/ 2318 h 2362"/>
                <a:gd name="connsiteX7633" fmla="*/ 2318 h 2362"/>
                <a:gd name="connsiteY7633" fmla="*/ 2318 h 2362"/>
                <a:gd name="connsiteX7634" fmla="*/ 2318 h 2362"/>
                <a:gd name="connsiteY7634" fmla="*/ 2318 h 2362"/>
                <a:gd name="connsiteX7635" fmla="*/ 2318 h 2362"/>
                <a:gd name="connsiteY7635" fmla="*/ 2318 h 2362"/>
                <a:gd name="connsiteX7636" fmla="*/ 2318 h 2362"/>
                <a:gd name="connsiteY7636" fmla="*/ 2318 h 2362"/>
                <a:gd name="connsiteX7637" fmla="*/ 2318 h 2362"/>
                <a:gd name="connsiteY7637" fmla="*/ 2318 h 2362"/>
                <a:gd name="connsiteX7638" fmla="*/ 2318 h 2362"/>
                <a:gd name="connsiteY7638" fmla="*/ 2318 h 2362"/>
                <a:gd name="connsiteX7639" fmla="*/ 2318 h 2362"/>
                <a:gd name="connsiteY7639" fmla="*/ 2318 h 2362"/>
                <a:gd name="connsiteX7640" fmla="*/ 2318 h 2362"/>
                <a:gd name="connsiteY7640" fmla="*/ 2318 h 2362"/>
                <a:gd name="connsiteX7641" fmla="*/ 2318 h 2362"/>
                <a:gd name="connsiteY7641" fmla="*/ 2318 h 2362"/>
                <a:gd name="connsiteX7642" fmla="*/ 2318 h 2362"/>
                <a:gd name="connsiteY7642" fmla="*/ 2318 h 2362"/>
                <a:gd name="connsiteX7643" fmla="*/ 2318 h 2362"/>
                <a:gd name="connsiteY7643" fmla="*/ 2318 h 2362"/>
                <a:gd name="connsiteX7644" fmla="*/ 2318 h 2362"/>
                <a:gd name="connsiteY7644" fmla="*/ 2318 h 2362"/>
                <a:gd name="connsiteX7645" fmla="*/ 2318 h 2362"/>
                <a:gd name="connsiteY7645" fmla="*/ 2318 h 2362"/>
                <a:gd name="connsiteX7646" fmla="*/ 2318 h 2362"/>
                <a:gd name="connsiteY7646" fmla="*/ 2318 h 2362"/>
                <a:gd name="connsiteX7647" fmla="*/ 2318 h 2362"/>
                <a:gd name="connsiteY7647" fmla="*/ 2318 h 2362"/>
                <a:gd name="connsiteX7648" fmla="*/ 2318 h 2362"/>
                <a:gd name="connsiteY7648" fmla="*/ 2318 h 2362"/>
                <a:gd name="connsiteX7649" fmla="*/ 2318 h 2362"/>
                <a:gd name="connsiteY7649" fmla="*/ 2318 h 2362"/>
                <a:gd name="connsiteX7650" fmla="*/ 2318 h 2362"/>
                <a:gd name="connsiteY7650" fmla="*/ 2318 h 2362"/>
                <a:gd name="connsiteX7651" fmla="*/ 2318 h 2362"/>
                <a:gd name="connsiteY7651" fmla="*/ 2318 h 2362"/>
                <a:gd name="connsiteX7652" fmla="*/ 2318 h 2362"/>
                <a:gd name="connsiteY7652" fmla="*/ 2318 h 2362"/>
                <a:gd name="connsiteX7653" fmla="*/ 2318 h 2362"/>
                <a:gd name="connsiteY7653" fmla="*/ 2318 h 2362"/>
                <a:gd name="connsiteX7654" fmla="*/ 2318 h 2362"/>
                <a:gd name="connsiteY7654" fmla="*/ 2318 h 2362"/>
                <a:gd name="connsiteX7655" fmla="*/ 2318 h 2362"/>
                <a:gd name="connsiteY7655" fmla="*/ 2318 h 2362"/>
                <a:gd name="connsiteX7656" fmla="*/ 2318 h 2362"/>
                <a:gd name="connsiteY7656" fmla="*/ 2318 h 2362"/>
                <a:gd name="connsiteX7657" fmla="*/ 2318 h 2362"/>
                <a:gd name="connsiteY7657" fmla="*/ 2318 h 2362"/>
                <a:gd name="connsiteX7658" fmla="*/ 2318 h 2362"/>
                <a:gd name="connsiteY7658" fmla="*/ 2318 h 2362"/>
                <a:gd name="connsiteX7659" fmla="*/ 2318 h 2362"/>
                <a:gd name="connsiteY7659" fmla="*/ 2318 h 2362"/>
                <a:gd name="connsiteX7660" fmla="*/ 2318 h 2362"/>
                <a:gd name="connsiteY7660" fmla="*/ 2318 h 2362"/>
                <a:gd name="connsiteX7661" fmla="*/ 2318 h 2362"/>
                <a:gd name="connsiteY7661" fmla="*/ 2318 h 2362"/>
                <a:gd name="connsiteX7662" fmla="*/ 2318 h 2362"/>
                <a:gd name="connsiteY7662" fmla="*/ 2318 h 2362"/>
                <a:gd name="connsiteX7663" fmla="*/ 2318 h 2362"/>
                <a:gd name="connsiteY7663" fmla="*/ 2318 h 2362"/>
                <a:gd name="connsiteX7664" fmla="*/ 2318 h 2362"/>
                <a:gd name="connsiteY7664" fmla="*/ 2318 h 2362"/>
                <a:gd name="connsiteX7665" fmla="*/ 2318 h 2362"/>
                <a:gd name="connsiteY7665" fmla="*/ 2318 h 2362"/>
                <a:gd name="connsiteX7666" fmla="*/ 2318 h 2362"/>
                <a:gd name="connsiteY7666" fmla="*/ 2318 h 2362"/>
                <a:gd name="connsiteX7667" fmla="*/ 2318 h 2362"/>
                <a:gd name="connsiteY7667" fmla="*/ 2318 h 2362"/>
                <a:gd name="connsiteX7668" fmla="*/ 2318 h 2362"/>
                <a:gd name="connsiteY7668" fmla="*/ 2318 h 2362"/>
                <a:gd name="connsiteX7669" fmla="*/ 2318 h 2362"/>
                <a:gd name="connsiteY7669" fmla="*/ 2318 h 2362"/>
                <a:gd name="connsiteX7670" fmla="*/ 2318 h 2362"/>
                <a:gd name="connsiteY7670" fmla="*/ 2318 h 2362"/>
                <a:gd name="connsiteX7671" fmla="*/ 2318 h 2362"/>
                <a:gd name="connsiteY7671" fmla="*/ 2318 h 2362"/>
                <a:gd name="connsiteX7672" fmla="*/ 2318 h 2362"/>
                <a:gd name="connsiteY7672" fmla="*/ 2318 h 2362"/>
                <a:gd name="connsiteX7673" fmla="*/ 2318 h 2362"/>
                <a:gd name="connsiteY7673" fmla="*/ 2318 h 2362"/>
                <a:gd name="connsiteX7674" fmla="*/ 2318 h 2362"/>
                <a:gd name="connsiteY7674" fmla="*/ 2318 h 2362"/>
                <a:gd name="connsiteX7675" fmla="*/ 2318 h 2362"/>
                <a:gd name="connsiteY7675" fmla="*/ 2318 h 2362"/>
                <a:gd name="connsiteX7676" fmla="*/ 2318 h 2362"/>
                <a:gd name="connsiteY7676" fmla="*/ 2318 h 2362"/>
                <a:gd name="connsiteX7677" fmla="*/ 2318 h 2362"/>
                <a:gd name="connsiteY7677" fmla="*/ 2318 h 2362"/>
                <a:gd name="connsiteX7678" fmla="*/ 2318 h 2362"/>
                <a:gd name="connsiteY7678" fmla="*/ 2318 h 2362"/>
                <a:gd name="connsiteX7679" fmla="*/ 2318 h 2362"/>
                <a:gd name="connsiteY7679" fmla="*/ 2318 h 2362"/>
                <a:gd name="connsiteX7680" fmla="*/ 2318 h 2362"/>
                <a:gd name="connsiteY7680" fmla="*/ 2318 h 2362"/>
                <a:gd name="connsiteX7681" fmla="*/ 2318 h 2362"/>
                <a:gd name="connsiteY7681" fmla="*/ 2318 h 2362"/>
                <a:gd name="connsiteX7682" fmla="*/ 2318 h 2362"/>
                <a:gd name="connsiteY7682" fmla="*/ 2318 h 2362"/>
                <a:gd name="connsiteX7683" fmla="*/ 2318 h 2362"/>
                <a:gd name="connsiteY7683" fmla="*/ 2318 h 2362"/>
                <a:gd name="connsiteX7684" fmla="*/ 2318 h 2362"/>
                <a:gd name="connsiteY7684" fmla="*/ 2318 h 2362"/>
                <a:gd name="connsiteX7685" fmla="*/ 2318 h 2362"/>
                <a:gd name="connsiteY7685" fmla="*/ 2318 h 2362"/>
                <a:gd name="connsiteX7686" fmla="*/ 2318 h 2362"/>
                <a:gd name="connsiteY7686" fmla="*/ 2318 h 2362"/>
                <a:gd name="connsiteX7687" fmla="*/ 2318 h 2362"/>
                <a:gd name="connsiteY7687" fmla="*/ 2318 h 2362"/>
                <a:gd name="connsiteX7688" fmla="*/ 2318 h 2362"/>
                <a:gd name="connsiteY7688" fmla="*/ 2318 h 2362"/>
                <a:gd name="connsiteX7689" fmla="*/ 2318 h 2362"/>
                <a:gd name="connsiteY7689" fmla="*/ 2318 h 2362"/>
                <a:gd name="connsiteX7690" fmla="*/ 2318 h 2362"/>
                <a:gd name="connsiteY7690" fmla="*/ 2318 h 2362"/>
                <a:gd name="connsiteX7691" fmla="*/ 2318 h 2362"/>
                <a:gd name="connsiteY7691" fmla="*/ 2318 h 2362"/>
                <a:gd name="connsiteX7692" fmla="*/ 2318 h 2362"/>
                <a:gd name="connsiteY7692" fmla="*/ 2318 h 2362"/>
                <a:gd name="connsiteX7693" fmla="*/ 2318 h 2362"/>
                <a:gd name="connsiteY7693" fmla="*/ 2318 h 2362"/>
                <a:gd name="connsiteX7694" fmla="*/ 2318 h 2362"/>
                <a:gd name="connsiteY7694" fmla="*/ 2318 h 2362"/>
                <a:gd name="connsiteX7695" fmla="*/ 2318 h 2362"/>
                <a:gd name="connsiteY7695" fmla="*/ 2318 h 2362"/>
                <a:gd name="connsiteX7696" fmla="*/ 2318 h 2362"/>
                <a:gd name="connsiteY7696" fmla="*/ 2318 h 2362"/>
                <a:gd name="connsiteX7697" fmla="*/ 2318 h 2362"/>
                <a:gd name="connsiteY7697" fmla="*/ 2318 h 2362"/>
                <a:gd name="connsiteX7698" fmla="*/ 2318 h 2362"/>
                <a:gd name="connsiteY7698" fmla="*/ 2318 h 2362"/>
                <a:gd name="connsiteX7699" fmla="*/ 2318 h 2362"/>
                <a:gd name="connsiteY7699" fmla="*/ 2318 h 2362"/>
                <a:gd name="connsiteX7700" fmla="*/ 2318 h 2362"/>
                <a:gd name="connsiteY7700" fmla="*/ 2318 h 2362"/>
                <a:gd name="connsiteX7701" fmla="*/ 2318 h 2362"/>
                <a:gd name="connsiteY7701" fmla="*/ 2318 h 2362"/>
                <a:gd name="connsiteX7702" fmla="*/ 2318 h 2362"/>
                <a:gd name="connsiteY7702" fmla="*/ 2318 h 2362"/>
                <a:gd name="connsiteX7703" fmla="*/ 2318 h 2362"/>
                <a:gd name="connsiteY7703" fmla="*/ 2318 h 2362"/>
                <a:gd name="connsiteX7704" fmla="*/ 2318 h 2362"/>
                <a:gd name="connsiteY7704" fmla="*/ 2318 h 2362"/>
                <a:gd name="connsiteX7705" fmla="*/ 2318 h 2362"/>
                <a:gd name="connsiteY7705" fmla="*/ 2318 h 2362"/>
                <a:gd name="connsiteX7706" fmla="*/ 2318 h 2362"/>
                <a:gd name="connsiteY7706" fmla="*/ 2318 h 2362"/>
                <a:gd name="connsiteX7707" fmla="*/ 2318 h 2362"/>
                <a:gd name="connsiteY7707" fmla="*/ 2318 h 2362"/>
                <a:gd name="connsiteX7708" fmla="*/ 2318 h 2362"/>
                <a:gd name="connsiteY7708" fmla="*/ 2318 h 2362"/>
                <a:gd name="connsiteX7709" fmla="*/ 2318 h 2362"/>
                <a:gd name="connsiteY7709" fmla="*/ 2318 h 2362"/>
                <a:gd name="connsiteX7710" fmla="*/ 2318 h 2362"/>
                <a:gd name="connsiteY7710" fmla="*/ 2318 h 2362"/>
                <a:gd name="connsiteX7711" fmla="*/ 2318 h 2362"/>
                <a:gd name="connsiteY7711" fmla="*/ 2318 h 2362"/>
                <a:gd name="connsiteX7712" fmla="*/ 2318 h 2362"/>
                <a:gd name="connsiteY7712" fmla="*/ 2318 h 2362"/>
                <a:gd name="connsiteX7713" fmla="*/ 2318 h 2362"/>
                <a:gd name="connsiteY7713" fmla="*/ 2318 h 2362"/>
                <a:gd name="connsiteX7714" fmla="*/ 2318 h 2362"/>
                <a:gd name="connsiteY7714" fmla="*/ 2318 h 2362"/>
                <a:gd name="connsiteX7715" fmla="*/ 2318 h 2362"/>
                <a:gd name="connsiteY7715" fmla="*/ 2318 h 2362"/>
                <a:gd name="connsiteX7716" fmla="*/ 2318 h 2362"/>
                <a:gd name="connsiteY7716" fmla="*/ 2318 h 2362"/>
                <a:gd name="connsiteX7717" fmla="*/ 2318 h 2362"/>
                <a:gd name="connsiteY7717" fmla="*/ 2318 h 2362"/>
                <a:gd name="connsiteX7718" fmla="*/ 2318 h 2362"/>
                <a:gd name="connsiteY7718" fmla="*/ 2318 h 2362"/>
                <a:gd name="connsiteX7719" fmla="*/ 2318 h 2362"/>
                <a:gd name="connsiteY7719" fmla="*/ 2318 h 2362"/>
                <a:gd name="connsiteX7720" fmla="*/ 2318 h 2362"/>
                <a:gd name="connsiteY7720" fmla="*/ 2318 h 2362"/>
                <a:gd name="connsiteX7721" fmla="*/ 2318 h 2362"/>
                <a:gd name="connsiteY7721" fmla="*/ 2318 h 2362"/>
                <a:gd name="connsiteX7722" fmla="*/ 2318 h 2362"/>
                <a:gd name="connsiteY7722" fmla="*/ 2318 h 2362"/>
                <a:gd name="connsiteX7723" fmla="*/ 2318 h 2362"/>
                <a:gd name="connsiteY7723" fmla="*/ 2318 h 2362"/>
                <a:gd name="connsiteX7724" fmla="*/ 2318 h 2362"/>
                <a:gd name="connsiteY7724" fmla="*/ 2318 h 2362"/>
                <a:gd name="connsiteX7725" fmla="*/ 2318 h 2362"/>
                <a:gd name="connsiteY7725" fmla="*/ 2318 h 2362"/>
                <a:gd name="connsiteX7726" fmla="*/ 2318 h 2362"/>
                <a:gd name="connsiteY7726" fmla="*/ 2318 h 2362"/>
                <a:gd name="connsiteX7727" fmla="*/ 2318 h 2362"/>
                <a:gd name="connsiteY7727" fmla="*/ 2318 h 2362"/>
                <a:gd name="connsiteX7728" fmla="*/ 2318 h 2362"/>
                <a:gd name="connsiteY7728" fmla="*/ 2318 h 2362"/>
                <a:gd name="connsiteX7729" fmla="*/ 2318 h 2362"/>
                <a:gd name="connsiteY7729" fmla="*/ 2318 h 2362"/>
                <a:gd name="connsiteX7730" fmla="*/ 2318 h 2362"/>
                <a:gd name="connsiteY7730" fmla="*/ 2318 h 2362"/>
                <a:gd name="connsiteX7731" fmla="*/ 2318 h 2362"/>
                <a:gd name="connsiteY7731" fmla="*/ 2318 h 2362"/>
                <a:gd name="connsiteX7732" fmla="*/ 2318 h 2362"/>
                <a:gd name="connsiteY7732" fmla="*/ 2318 h 2362"/>
                <a:gd name="connsiteX7733" fmla="*/ 2318 h 2362"/>
                <a:gd name="connsiteY7733" fmla="*/ 2318 h 2362"/>
                <a:gd name="connsiteX7734" fmla="*/ 2318 h 2362"/>
                <a:gd name="connsiteY7734" fmla="*/ 2318 h 2362"/>
                <a:gd name="connsiteX7735" fmla="*/ 2318 h 2362"/>
                <a:gd name="connsiteY7735" fmla="*/ 2318 h 2362"/>
                <a:gd name="connsiteX7736" fmla="*/ 2318 h 2362"/>
                <a:gd name="connsiteY7736" fmla="*/ 2318 h 2362"/>
                <a:gd name="connsiteX7737" fmla="*/ 2318 h 2362"/>
                <a:gd name="connsiteY7737" fmla="*/ 2318 h 2362"/>
                <a:gd name="connsiteX7738" fmla="*/ 2318 h 2362"/>
                <a:gd name="connsiteY7738" fmla="*/ 2318 h 2362"/>
                <a:gd name="connsiteX7739" fmla="*/ 2318 h 2362"/>
                <a:gd name="connsiteY7739" fmla="*/ 2318 h 2362"/>
                <a:gd name="connsiteX7740" fmla="*/ 2318 h 2362"/>
                <a:gd name="connsiteY7740" fmla="*/ 2318 h 2362"/>
                <a:gd name="connsiteX7741" fmla="*/ 2318 h 2362"/>
                <a:gd name="connsiteY7741" fmla="*/ 2318 h 2362"/>
                <a:gd name="connsiteX7742" fmla="*/ 2318 h 2362"/>
                <a:gd name="connsiteY7742" fmla="*/ 2318 h 2362"/>
                <a:gd name="connsiteX7743" fmla="*/ 2318 h 2362"/>
                <a:gd name="connsiteY7743" fmla="*/ 2318 h 2362"/>
                <a:gd name="connsiteX7744" fmla="*/ 2318 h 2362"/>
                <a:gd name="connsiteY7744" fmla="*/ 2318 h 2362"/>
                <a:gd name="connsiteX7745" fmla="*/ 2318 h 2362"/>
                <a:gd name="connsiteY7745" fmla="*/ 2318 h 2362"/>
                <a:gd name="connsiteX7746" fmla="*/ 2318 h 2362"/>
                <a:gd name="connsiteY7746" fmla="*/ 2318 h 2362"/>
                <a:gd name="connsiteX7747" fmla="*/ 2318 h 2362"/>
                <a:gd name="connsiteY7747" fmla="*/ 2318 h 2362"/>
                <a:gd name="connsiteX7748" fmla="*/ 2318 h 2362"/>
                <a:gd name="connsiteY7748" fmla="*/ 2318 h 2362"/>
                <a:gd name="connsiteX7749" fmla="*/ 2318 h 2362"/>
                <a:gd name="connsiteY7749" fmla="*/ 2318 h 2362"/>
                <a:gd name="connsiteX7750" fmla="*/ 2318 h 2362"/>
                <a:gd name="connsiteY7750" fmla="*/ 2318 h 2362"/>
                <a:gd name="connsiteX7751" fmla="*/ 2318 h 2362"/>
                <a:gd name="connsiteY7751" fmla="*/ 2318 h 2362"/>
                <a:gd name="connsiteX7752" fmla="*/ 2318 h 2362"/>
                <a:gd name="connsiteY7752" fmla="*/ 2318 h 2362"/>
                <a:gd name="connsiteX7753" fmla="*/ 2318 h 2362"/>
                <a:gd name="connsiteY7753" fmla="*/ 2318 h 2362"/>
                <a:gd name="connsiteX7754" fmla="*/ 2318 h 2362"/>
                <a:gd name="connsiteY7754" fmla="*/ 2318 h 2362"/>
                <a:gd name="connsiteX7755" fmla="*/ 2318 h 2362"/>
                <a:gd name="connsiteY7755" fmla="*/ 2318 h 2362"/>
                <a:gd name="connsiteX7756" fmla="*/ 2318 h 2362"/>
                <a:gd name="connsiteY7756" fmla="*/ 2318 h 2362"/>
                <a:gd name="connsiteX7757" fmla="*/ 2318 h 2362"/>
                <a:gd name="connsiteY7757" fmla="*/ 2318 h 2362"/>
                <a:gd name="connsiteX7758" fmla="*/ 2318 h 2362"/>
                <a:gd name="connsiteY7758" fmla="*/ 2318 h 2362"/>
                <a:gd name="connsiteX7759" fmla="*/ 2318 h 2362"/>
                <a:gd name="connsiteY7759" fmla="*/ 2318 h 2362"/>
                <a:gd name="connsiteX7760" fmla="*/ 2318 h 2362"/>
                <a:gd name="connsiteY7760" fmla="*/ 2318 h 2362"/>
                <a:gd name="connsiteX7761" fmla="*/ 2318 h 2362"/>
                <a:gd name="connsiteY7761" fmla="*/ 2318 h 2362"/>
                <a:gd name="connsiteX7762" fmla="*/ 2318 h 2362"/>
                <a:gd name="connsiteY7762" fmla="*/ 2318 h 2362"/>
                <a:gd name="connsiteX7763" fmla="*/ 2318 h 2362"/>
                <a:gd name="connsiteY7763" fmla="*/ 2318 h 2362"/>
                <a:gd name="connsiteX7764" fmla="*/ 2318 h 2362"/>
                <a:gd name="connsiteY7764" fmla="*/ 2318 h 2362"/>
                <a:gd name="connsiteX7765" fmla="*/ 2318 h 2362"/>
                <a:gd name="connsiteY7765" fmla="*/ 2318 h 2362"/>
                <a:gd name="connsiteX7766" fmla="*/ 2318 h 2362"/>
                <a:gd name="connsiteY7766" fmla="*/ 2318 h 2362"/>
                <a:gd name="connsiteX7767" fmla="*/ 2318 h 2362"/>
                <a:gd name="connsiteY7767" fmla="*/ 2318 h 2362"/>
                <a:gd name="connsiteX7768" fmla="*/ 2318 h 2362"/>
                <a:gd name="connsiteY7768" fmla="*/ 2318 h 2362"/>
                <a:gd name="connsiteX7769" fmla="*/ 2318 h 2362"/>
                <a:gd name="connsiteY7769" fmla="*/ 2318 h 2362"/>
                <a:gd name="connsiteX7770" fmla="*/ 2318 h 2362"/>
                <a:gd name="connsiteY7770" fmla="*/ 2318 h 2362"/>
                <a:gd name="connsiteX7771" fmla="*/ 2318 h 2362"/>
                <a:gd name="connsiteY7771" fmla="*/ 2318 h 2362"/>
                <a:gd name="connsiteX7772" fmla="*/ 2318 h 2362"/>
                <a:gd name="connsiteY7772" fmla="*/ 2318 h 2362"/>
                <a:gd name="connsiteX7773" fmla="*/ 2318 h 2362"/>
                <a:gd name="connsiteY7773" fmla="*/ 2318 h 2362"/>
                <a:gd name="connsiteX7774" fmla="*/ 2318 h 2362"/>
                <a:gd name="connsiteY7774" fmla="*/ 2318 h 2362"/>
                <a:gd name="connsiteX7775" fmla="*/ 2318 h 2362"/>
                <a:gd name="connsiteY7775" fmla="*/ 2318 h 2362"/>
                <a:gd name="connsiteX7776" fmla="*/ 2318 h 2362"/>
                <a:gd name="connsiteY7776" fmla="*/ 2318 h 2362"/>
                <a:gd name="connsiteX7777" fmla="*/ 2318 h 2362"/>
                <a:gd name="connsiteY7777" fmla="*/ 2318 h 2362"/>
                <a:gd name="connsiteX7778" fmla="*/ 2318 h 2362"/>
                <a:gd name="connsiteY7778" fmla="*/ 2318 h 2362"/>
                <a:gd name="connsiteX7779" fmla="*/ 2318 h 2362"/>
                <a:gd name="connsiteY7779" fmla="*/ 2318 h 2362"/>
                <a:gd name="connsiteX7780" fmla="*/ 2318 h 2362"/>
                <a:gd name="connsiteY7780" fmla="*/ 2318 h 2362"/>
                <a:gd name="connsiteX7781" fmla="*/ 2318 h 2362"/>
                <a:gd name="connsiteY7781" fmla="*/ 2318 h 2362"/>
                <a:gd name="connsiteX7782" fmla="*/ 2318 h 2362"/>
                <a:gd name="connsiteY7782" fmla="*/ 2318 h 2362"/>
                <a:gd name="connsiteX7783" fmla="*/ 2318 h 2362"/>
                <a:gd name="connsiteY7783" fmla="*/ 2318 h 2362"/>
                <a:gd name="connsiteX7784" fmla="*/ 2318 h 2362"/>
                <a:gd name="connsiteY7784" fmla="*/ 2318 h 2362"/>
                <a:gd name="connsiteX7785" fmla="*/ 2318 h 2362"/>
                <a:gd name="connsiteY7785" fmla="*/ 2318 h 2362"/>
                <a:gd name="connsiteX7786" fmla="*/ 2318 h 2362"/>
                <a:gd name="connsiteY7786" fmla="*/ 2318 h 2362"/>
                <a:gd name="connsiteX7787" fmla="*/ 2318 h 2362"/>
                <a:gd name="connsiteY7787" fmla="*/ 2318 h 2362"/>
                <a:gd name="connsiteX7788" fmla="*/ 2318 h 2362"/>
                <a:gd name="connsiteY7788" fmla="*/ 2318 h 2362"/>
                <a:gd name="connsiteX7789" fmla="*/ 2318 h 2362"/>
                <a:gd name="connsiteY7789" fmla="*/ 2318 h 2362"/>
                <a:gd name="connsiteX7790" fmla="*/ 2318 h 2362"/>
                <a:gd name="connsiteY7790" fmla="*/ 2318 h 2362"/>
                <a:gd name="connsiteX7791" fmla="*/ 2318 h 2362"/>
                <a:gd name="connsiteY7791" fmla="*/ 2318 h 2362"/>
                <a:gd name="connsiteX7792" fmla="*/ 2318 h 2362"/>
                <a:gd name="connsiteY7792" fmla="*/ 2318 h 2362"/>
                <a:gd name="connsiteX7793" fmla="*/ 2318 h 2362"/>
                <a:gd name="connsiteY7793" fmla="*/ 2318 h 2362"/>
                <a:gd name="connsiteX7794" fmla="*/ 2318 h 2362"/>
                <a:gd name="connsiteY7794" fmla="*/ 2318 h 2362"/>
                <a:gd name="connsiteX7795" fmla="*/ 2318 h 2362"/>
                <a:gd name="connsiteY7795" fmla="*/ 2318 h 2362"/>
                <a:gd name="connsiteX7796" fmla="*/ 2318 h 2362"/>
                <a:gd name="connsiteY7796" fmla="*/ 2318 h 2362"/>
                <a:gd name="connsiteX7797" fmla="*/ 2318 h 2362"/>
                <a:gd name="connsiteY7797" fmla="*/ 2318 h 2362"/>
                <a:gd name="connsiteX7798" fmla="*/ 2318 h 2362"/>
                <a:gd name="connsiteY7798" fmla="*/ 2318 h 2362"/>
                <a:gd name="connsiteX7799" fmla="*/ 2318 h 2362"/>
                <a:gd name="connsiteY7799" fmla="*/ 2318 h 2362"/>
                <a:gd name="connsiteX7800" fmla="*/ 2318 h 2362"/>
                <a:gd name="connsiteY7800" fmla="*/ 2318 h 2362"/>
                <a:gd name="connsiteX7801" fmla="*/ 2318 h 2362"/>
                <a:gd name="connsiteY7801" fmla="*/ 2318 h 2362"/>
                <a:gd name="connsiteX7802" fmla="*/ 2318 h 2362"/>
                <a:gd name="connsiteY7802" fmla="*/ 2318 h 2362"/>
                <a:gd name="connsiteX7803" fmla="*/ 2318 h 2362"/>
                <a:gd name="connsiteY7803" fmla="*/ 2318 h 2362"/>
                <a:gd name="connsiteX7804" fmla="*/ 2318 h 2362"/>
                <a:gd name="connsiteY7804" fmla="*/ 2318 h 2362"/>
                <a:gd name="connsiteX7805" fmla="*/ 2318 h 2362"/>
                <a:gd name="connsiteY7805" fmla="*/ 2318 h 2362"/>
                <a:gd name="connsiteX7806" fmla="*/ 2318 h 2362"/>
                <a:gd name="connsiteY7806" fmla="*/ 2318 h 2362"/>
                <a:gd name="connsiteX7807" fmla="*/ 2318 h 2362"/>
                <a:gd name="connsiteY7807" fmla="*/ 2318 h 2362"/>
                <a:gd name="connsiteX7808" fmla="*/ 2318 h 2362"/>
                <a:gd name="connsiteY7808" fmla="*/ 2318 h 2362"/>
                <a:gd name="connsiteX7809" fmla="*/ 2318 h 2362"/>
                <a:gd name="connsiteY7809" fmla="*/ 2318 h 2362"/>
                <a:gd name="connsiteX7810" fmla="*/ 2318 h 2362"/>
                <a:gd name="connsiteY7810" fmla="*/ 2318 h 2362"/>
                <a:gd name="connsiteX7811" fmla="*/ 2318 h 2362"/>
                <a:gd name="connsiteY7811" fmla="*/ 2318 h 2362"/>
                <a:gd name="connsiteX7812" fmla="*/ 2318 h 2362"/>
                <a:gd name="connsiteY7812" fmla="*/ 2318 h 2362"/>
                <a:gd name="connsiteX7813" fmla="*/ 2318 h 2362"/>
                <a:gd name="connsiteY7813" fmla="*/ 2318 h 2362"/>
                <a:gd name="connsiteX7814" fmla="*/ 2318 h 2362"/>
                <a:gd name="connsiteY7814" fmla="*/ 2318 h 2362"/>
                <a:gd name="connsiteX7815" fmla="*/ 2318 h 2362"/>
                <a:gd name="connsiteY7815" fmla="*/ 2318 h 2362"/>
                <a:gd name="connsiteX7816" fmla="*/ 2318 h 2362"/>
                <a:gd name="connsiteY7816" fmla="*/ 2318 h 2362"/>
                <a:gd name="connsiteX7817" fmla="*/ 2318 h 2362"/>
                <a:gd name="connsiteY7817" fmla="*/ 2318 h 2362"/>
                <a:gd name="connsiteX7818" fmla="*/ 2318 h 2362"/>
                <a:gd name="connsiteY7818" fmla="*/ 2318 h 2362"/>
                <a:gd name="connsiteX7819" fmla="*/ 2318 h 2362"/>
                <a:gd name="connsiteY7819" fmla="*/ 2318 h 2362"/>
                <a:gd name="connsiteX7820" fmla="*/ 2318 h 2362"/>
                <a:gd name="connsiteY7820" fmla="*/ 2318 h 2362"/>
                <a:gd name="connsiteX7821" fmla="*/ 2318 h 2362"/>
                <a:gd name="connsiteY7821" fmla="*/ 2318 h 2362"/>
                <a:gd name="connsiteX7822" fmla="*/ 2318 h 2362"/>
                <a:gd name="connsiteY7822" fmla="*/ 2318 h 2362"/>
                <a:gd name="connsiteX7823" fmla="*/ 2318 h 2362"/>
                <a:gd name="connsiteY7823" fmla="*/ 2318 h 2362"/>
                <a:gd name="connsiteX7824" fmla="*/ 2318 h 2362"/>
                <a:gd name="connsiteY7824" fmla="*/ 2318 h 2362"/>
                <a:gd name="connsiteX7825" fmla="*/ 2318 h 2362"/>
                <a:gd name="connsiteY7825" fmla="*/ 2318 h 2362"/>
                <a:gd name="connsiteX7826" fmla="*/ 2318 h 2362"/>
                <a:gd name="connsiteY7826" fmla="*/ 2318 h 2362"/>
                <a:gd name="connsiteX7827" fmla="*/ 2318 h 2362"/>
                <a:gd name="connsiteY7827" fmla="*/ 2318 h 2362"/>
                <a:gd name="connsiteX7828" fmla="*/ 2318 h 2362"/>
                <a:gd name="connsiteY7828" fmla="*/ 2318 h 2362"/>
                <a:gd name="connsiteX7829" fmla="*/ 2318 h 2362"/>
                <a:gd name="connsiteY7829" fmla="*/ 2318 h 2362"/>
                <a:gd name="connsiteX7830" fmla="*/ 2318 h 2362"/>
                <a:gd name="connsiteY7830" fmla="*/ 2318 h 2362"/>
                <a:gd name="connsiteX7831" fmla="*/ 2318 h 2362"/>
                <a:gd name="connsiteY7831" fmla="*/ 2318 h 2362"/>
                <a:gd name="connsiteX7832" fmla="*/ 2318 h 2362"/>
                <a:gd name="connsiteY7832" fmla="*/ 2318 h 2362"/>
                <a:gd name="connsiteX7833" fmla="*/ 2318 h 2362"/>
                <a:gd name="connsiteY7833" fmla="*/ 2318 h 2362"/>
                <a:gd name="connsiteX7834" fmla="*/ 2318 h 2362"/>
                <a:gd name="connsiteY7834" fmla="*/ 2318 h 2362"/>
                <a:gd name="connsiteX7835" fmla="*/ 2318 h 2362"/>
                <a:gd name="connsiteY7835" fmla="*/ 2318 h 2362"/>
                <a:gd name="connsiteX7836" fmla="*/ 2318 h 2362"/>
                <a:gd name="connsiteY7836" fmla="*/ 2318 h 2362"/>
                <a:gd name="connsiteX7837" fmla="*/ 2318 h 2362"/>
                <a:gd name="connsiteY7837" fmla="*/ 2318 h 2362"/>
                <a:gd name="connsiteX7838" fmla="*/ 2318 h 2362"/>
                <a:gd name="connsiteY7838" fmla="*/ 2318 h 2362"/>
                <a:gd name="connsiteX7839" fmla="*/ 2318 h 2362"/>
                <a:gd name="connsiteY7839" fmla="*/ 2318 h 2362"/>
                <a:gd name="connsiteX7840" fmla="*/ 2318 h 2362"/>
                <a:gd name="connsiteY7840" fmla="*/ 2318 h 2362"/>
                <a:gd name="connsiteX7841" fmla="*/ 2318 h 2362"/>
                <a:gd name="connsiteY7841" fmla="*/ 2318 h 2362"/>
                <a:gd name="connsiteX7842" fmla="*/ 2318 h 2362"/>
                <a:gd name="connsiteY7842" fmla="*/ 2318 h 2362"/>
                <a:gd name="connsiteX7843" fmla="*/ 2318 h 2362"/>
                <a:gd name="connsiteY7843" fmla="*/ 2318 h 2362"/>
                <a:gd name="connsiteX7844" fmla="*/ 2318 h 2362"/>
                <a:gd name="connsiteY7844" fmla="*/ 2318 h 2362"/>
                <a:gd name="connsiteX7845" fmla="*/ 2318 h 2362"/>
                <a:gd name="connsiteY7845" fmla="*/ 2318 h 2362"/>
                <a:gd name="connsiteX7846" fmla="*/ 2318 h 2362"/>
                <a:gd name="connsiteY7846" fmla="*/ 2318 h 2362"/>
                <a:gd name="connsiteX7847" fmla="*/ 2318 h 2362"/>
                <a:gd name="connsiteY7847" fmla="*/ 2318 h 2362"/>
                <a:gd name="connsiteX7848" fmla="*/ 2318 h 2362"/>
                <a:gd name="connsiteY7848" fmla="*/ 2318 h 2362"/>
                <a:gd name="connsiteX7849" fmla="*/ 2318 h 2362"/>
                <a:gd name="connsiteY7849" fmla="*/ 2318 h 2362"/>
                <a:gd name="connsiteX7850" fmla="*/ 2318 h 2362"/>
                <a:gd name="connsiteY7850" fmla="*/ 2318 h 2362"/>
                <a:gd name="connsiteX7851" fmla="*/ 2318 h 2362"/>
                <a:gd name="connsiteY7851" fmla="*/ 2318 h 2362"/>
                <a:gd name="connsiteX7852" fmla="*/ 2318 h 2362"/>
                <a:gd name="connsiteY7852" fmla="*/ 2318 h 2362"/>
                <a:gd name="connsiteX7853" fmla="*/ 2318 h 2362"/>
                <a:gd name="connsiteY7853" fmla="*/ 2318 h 2362"/>
                <a:gd name="connsiteX7854" fmla="*/ 2318 h 2362"/>
                <a:gd name="connsiteY7854" fmla="*/ 2318 h 2362"/>
                <a:gd name="connsiteX7855" fmla="*/ 2318 h 2362"/>
                <a:gd name="connsiteY7855" fmla="*/ 2318 h 2362"/>
                <a:gd name="connsiteX7856" fmla="*/ 2318 h 2362"/>
                <a:gd name="connsiteY7856" fmla="*/ 2318 h 2362"/>
                <a:gd name="connsiteX7857" fmla="*/ 2318 h 2362"/>
                <a:gd name="connsiteY7857" fmla="*/ 2318 h 2362"/>
                <a:gd name="connsiteX7858" fmla="*/ 2318 h 2362"/>
                <a:gd name="connsiteY7858" fmla="*/ 2318 h 2362"/>
                <a:gd name="connsiteX7859" fmla="*/ 2318 h 2362"/>
                <a:gd name="connsiteY7859" fmla="*/ 2318 h 2362"/>
                <a:gd name="connsiteX7860" fmla="*/ 2318 h 2362"/>
                <a:gd name="connsiteY7860" fmla="*/ 2318 h 2362"/>
                <a:gd name="connsiteX7861" fmla="*/ 2318 h 2362"/>
                <a:gd name="connsiteY7861" fmla="*/ 2318 h 2362"/>
                <a:gd name="connsiteX7862" fmla="*/ 2318 h 2362"/>
                <a:gd name="connsiteY7862" fmla="*/ 2318 h 2362"/>
                <a:gd name="connsiteX7863" fmla="*/ 2318 h 2362"/>
                <a:gd name="connsiteY7863" fmla="*/ 2318 h 2362"/>
                <a:gd name="connsiteX7864" fmla="*/ 2318 h 2362"/>
                <a:gd name="connsiteY7864" fmla="*/ 2318 h 2362"/>
                <a:gd name="connsiteX7865" fmla="*/ 2318 h 2362"/>
                <a:gd name="connsiteY7865" fmla="*/ 2318 h 2362"/>
                <a:gd name="connsiteX7866" fmla="*/ 2318 h 2362"/>
                <a:gd name="connsiteY7866" fmla="*/ 2318 h 2362"/>
                <a:gd name="connsiteX7867" fmla="*/ 2318 h 2362"/>
                <a:gd name="connsiteY7867" fmla="*/ 2318 h 2362"/>
                <a:gd name="connsiteX7868" fmla="*/ 2318 h 2362"/>
                <a:gd name="connsiteY7868" fmla="*/ 2318 h 2362"/>
                <a:gd name="connsiteX7869" fmla="*/ 2318 h 2362"/>
                <a:gd name="connsiteY7869" fmla="*/ 2318 h 2362"/>
                <a:gd name="connsiteX7870" fmla="*/ 2318 h 2362"/>
                <a:gd name="connsiteY7870" fmla="*/ 2318 h 2362"/>
                <a:gd name="connsiteX7871" fmla="*/ 2318 h 2362"/>
                <a:gd name="connsiteY7871" fmla="*/ 2318 h 2362"/>
                <a:gd name="connsiteX7872" fmla="*/ 2318 h 2362"/>
                <a:gd name="connsiteY7872" fmla="*/ 2318 h 2362"/>
                <a:gd name="connsiteX7873" fmla="*/ 2318 h 2362"/>
                <a:gd name="connsiteY7873" fmla="*/ 2318 h 2362"/>
                <a:gd name="connsiteX7874" fmla="*/ 2318 h 2362"/>
                <a:gd name="connsiteY7874" fmla="*/ 2318 h 2362"/>
                <a:gd name="connsiteX7875" fmla="*/ 2318 h 2362"/>
                <a:gd name="connsiteY7875" fmla="*/ 2318 h 2362"/>
                <a:gd name="connsiteX7876" fmla="*/ 2318 h 2362"/>
                <a:gd name="connsiteY7876" fmla="*/ 2318 h 2362"/>
                <a:gd name="connsiteX7877" fmla="*/ 2318 h 2362"/>
                <a:gd name="connsiteY7877" fmla="*/ 2318 h 2362"/>
                <a:gd name="connsiteX7878" fmla="*/ 2318 h 2362"/>
                <a:gd name="connsiteY7878" fmla="*/ 2318 h 2362"/>
                <a:gd name="connsiteX7879" fmla="*/ 2318 h 2362"/>
                <a:gd name="connsiteY7879" fmla="*/ 2318 h 2362"/>
                <a:gd name="connsiteX7880" fmla="*/ 2318 h 2362"/>
                <a:gd name="connsiteY7880" fmla="*/ 2318 h 2362"/>
                <a:gd name="connsiteX7881" fmla="*/ 2318 h 2362"/>
                <a:gd name="connsiteY7881" fmla="*/ 2318 h 2362"/>
                <a:gd name="connsiteX7882" fmla="*/ 2318 h 2362"/>
                <a:gd name="connsiteY7882" fmla="*/ 2318 h 2362"/>
                <a:gd name="connsiteX7883" fmla="*/ 2318 h 2362"/>
                <a:gd name="connsiteY7883" fmla="*/ 2318 h 2362"/>
                <a:gd name="connsiteX7884" fmla="*/ 2318 h 2362"/>
                <a:gd name="connsiteY7884" fmla="*/ 2318 h 2362"/>
                <a:gd name="connsiteX7885" fmla="*/ 2318 h 2362"/>
                <a:gd name="connsiteY7885" fmla="*/ 2318 h 2362"/>
                <a:gd name="connsiteX7886" fmla="*/ 2318 h 2362"/>
                <a:gd name="connsiteY7886" fmla="*/ 2318 h 2362"/>
                <a:gd name="connsiteX7887" fmla="*/ 2318 h 2362"/>
                <a:gd name="connsiteY7887" fmla="*/ 2318 h 2362"/>
                <a:gd name="connsiteX7888" fmla="*/ 2318 h 2362"/>
                <a:gd name="connsiteY7888" fmla="*/ 2318 h 2362"/>
                <a:gd name="connsiteX7889" fmla="*/ 2318 h 2362"/>
                <a:gd name="connsiteY7889" fmla="*/ 2318 h 2362"/>
                <a:gd name="connsiteX7890" fmla="*/ 2318 h 2362"/>
                <a:gd name="connsiteY7890" fmla="*/ 2318 h 2362"/>
                <a:gd name="connsiteX7891" fmla="*/ 2318 h 2362"/>
                <a:gd name="connsiteY7891" fmla="*/ 2318 h 2362"/>
                <a:gd name="connsiteX7892" fmla="*/ 2318 h 2362"/>
                <a:gd name="connsiteY7892" fmla="*/ 2318 h 2362"/>
                <a:gd name="connsiteX7893" fmla="*/ 2318 h 2362"/>
                <a:gd name="connsiteY7893" fmla="*/ 2318 h 2362"/>
                <a:gd name="connsiteX7894" fmla="*/ 2318 h 2362"/>
                <a:gd name="connsiteY7894" fmla="*/ 2318 h 2362"/>
                <a:gd name="connsiteX7895" fmla="*/ 2318 h 2362"/>
                <a:gd name="connsiteY7895" fmla="*/ 2318 h 2362"/>
                <a:gd name="connsiteX7896" fmla="*/ 2318 h 2362"/>
                <a:gd name="connsiteY7896" fmla="*/ 2318 h 2362"/>
                <a:gd name="connsiteX7897" fmla="*/ 2318 h 2362"/>
                <a:gd name="connsiteY7897" fmla="*/ 2318 h 2362"/>
                <a:gd name="connsiteX7898" fmla="*/ 2318 h 2362"/>
                <a:gd name="connsiteY7898" fmla="*/ 2318 h 2362"/>
                <a:gd name="connsiteX7899" fmla="*/ 2318 h 2362"/>
                <a:gd name="connsiteY7899" fmla="*/ 2318 h 2362"/>
                <a:gd name="connsiteX7900" fmla="*/ 2318 h 2362"/>
                <a:gd name="connsiteY7900" fmla="*/ 2318 h 2362"/>
                <a:gd name="connsiteX7901" fmla="*/ 2318 h 2362"/>
                <a:gd name="connsiteY7901" fmla="*/ 2318 h 2362"/>
                <a:gd name="connsiteX7902" fmla="*/ 2318 h 2362"/>
                <a:gd name="connsiteY7902" fmla="*/ 2318 h 2362"/>
                <a:gd name="connsiteX7903" fmla="*/ 2318 h 2362"/>
                <a:gd name="connsiteY7903" fmla="*/ 2318 h 2362"/>
                <a:gd name="connsiteX7904" fmla="*/ 2318 h 2362"/>
                <a:gd name="connsiteY7904" fmla="*/ 2318 h 2362"/>
                <a:gd name="connsiteX7905" fmla="*/ 2318 h 2362"/>
                <a:gd name="connsiteY7905" fmla="*/ 2318 h 2362"/>
                <a:gd name="connsiteX7906" fmla="*/ 2318 h 2362"/>
                <a:gd name="connsiteY7906" fmla="*/ 2318 h 2362"/>
                <a:gd name="connsiteX7907" fmla="*/ 2318 h 2362"/>
                <a:gd name="connsiteY7907" fmla="*/ 2318 h 2362"/>
                <a:gd name="connsiteX7908" fmla="*/ 2318 h 2362"/>
                <a:gd name="connsiteY7908" fmla="*/ 2318 h 2362"/>
                <a:gd name="connsiteX7909" fmla="*/ 2318 h 2362"/>
                <a:gd name="connsiteY7909" fmla="*/ 2318 h 2362"/>
                <a:gd name="connsiteX7910" fmla="*/ 2318 h 2362"/>
                <a:gd name="connsiteY7910" fmla="*/ 2318 h 2362"/>
                <a:gd name="connsiteX7911" fmla="*/ 2318 h 2362"/>
                <a:gd name="connsiteY7911" fmla="*/ 2318 h 2362"/>
                <a:gd name="connsiteX7912" fmla="*/ 2318 h 2362"/>
                <a:gd name="connsiteY7912" fmla="*/ 2318 h 2362"/>
                <a:gd name="connsiteX7913" fmla="*/ 2318 h 2362"/>
                <a:gd name="connsiteY7913" fmla="*/ 2318 h 2362"/>
                <a:gd name="connsiteX7914" fmla="*/ 2318 h 2362"/>
                <a:gd name="connsiteY7914" fmla="*/ 2318 h 2362"/>
                <a:gd name="connsiteX7915" fmla="*/ 2318 h 2362"/>
                <a:gd name="connsiteY7915" fmla="*/ 2318 h 2362"/>
                <a:gd name="connsiteX7916" fmla="*/ 2318 h 2362"/>
                <a:gd name="connsiteY7916" fmla="*/ 2318 h 2362"/>
                <a:gd name="connsiteX7917" fmla="*/ 2318 h 2362"/>
                <a:gd name="connsiteY7917" fmla="*/ 2318 h 2362"/>
                <a:gd name="connsiteX7918" fmla="*/ 2318 h 2362"/>
                <a:gd name="connsiteY7918" fmla="*/ 2318 h 2362"/>
                <a:gd name="connsiteX7919" fmla="*/ 2318 h 2362"/>
                <a:gd name="connsiteY7919" fmla="*/ 2318 h 2362"/>
                <a:gd name="connsiteX7920" fmla="*/ 2318 h 2362"/>
                <a:gd name="connsiteY7920" fmla="*/ 2318 h 2362"/>
                <a:gd name="connsiteX7921" fmla="*/ 2318 h 2362"/>
                <a:gd name="connsiteY7921" fmla="*/ 2318 h 2362"/>
                <a:gd name="connsiteX7922" fmla="*/ 2318 h 2362"/>
                <a:gd name="connsiteY7922" fmla="*/ 2318 h 2362"/>
                <a:gd name="connsiteX7923" fmla="*/ 2318 h 2362"/>
                <a:gd name="connsiteY7923" fmla="*/ 2318 h 2362"/>
                <a:gd name="connsiteX7924" fmla="*/ 2318 h 2362"/>
                <a:gd name="connsiteY7924" fmla="*/ 2318 h 2362"/>
                <a:gd name="connsiteX7925" fmla="*/ 2318 h 2362"/>
                <a:gd name="connsiteY7925" fmla="*/ 2318 h 2362"/>
                <a:gd name="connsiteX7926" fmla="*/ 2318 h 2362"/>
                <a:gd name="connsiteY7926" fmla="*/ 2318 h 2362"/>
                <a:gd name="connsiteX7927" fmla="*/ 2318 h 2362"/>
                <a:gd name="connsiteY7927" fmla="*/ 2318 h 2362"/>
                <a:gd name="connsiteX7928" fmla="*/ 2318 h 2362"/>
                <a:gd name="connsiteY7928" fmla="*/ 2318 h 2362"/>
                <a:gd name="connsiteX7929" fmla="*/ 2318 h 2362"/>
                <a:gd name="connsiteY7929" fmla="*/ 2318 h 2362"/>
                <a:gd name="connsiteX7930" fmla="*/ 2318 h 2362"/>
                <a:gd name="connsiteY7930" fmla="*/ 2318 h 2362"/>
                <a:gd name="connsiteX7931" fmla="*/ 2318 h 2362"/>
                <a:gd name="connsiteY7931" fmla="*/ 2318 h 2362"/>
                <a:gd name="connsiteX7932" fmla="*/ 2318 h 2362"/>
                <a:gd name="connsiteY7932" fmla="*/ 2318 h 2362"/>
                <a:gd name="connsiteX7933" fmla="*/ 2318 h 2362"/>
                <a:gd name="connsiteY7933" fmla="*/ 2318 h 2362"/>
                <a:gd name="connsiteX7934" fmla="*/ 2318 h 2362"/>
                <a:gd name="connsiteY7934" fmla="*/ 2318 h 2362"/>
                <a:gd name="connsiteX7935" fmla="*/ 2318 h 2362"/>
                <a:gd name="connsiteY7935" fmla="*/ 2318 h 2362"/>
                <a:gd name="connsiteX7936" fmla="*/ 2318 h 2362"/>
                <a:gd name="connsiteY7936" fmla="*/ 2318 h 2362"/>
                <a:gd name="connsiteX7937" fmla="*/ 2318 h 2362"/>
                <a:gd name="connsiteY7937" fmla="*/ 2318 h 2362"/>
                <a:gd name="connsiteX7938" fmla="*/ 2318 h 2362"/>
                <a:gd name="connsiteY7938" fmla="*/ 2318 h 2362"/>
                <a:gd name="connsiteX7939" fmla="*/ 2318 h 2362"/>
                <a:gd name="connsiteY7939" fmla="*/ 2318 h 2362"/>
                <a:gd name="connsiteX7940" fmla="*/ 2318 h 2362"/>
                <a:gd name="connsiteY7940" fmla="*/ 2318 h 2362"/>
                <a:gd name="connsiteX7941" fmla="*/ 2318 h 2362"/>
                <a:gd name="connsiteY7941" fmla="*/ 2318 h 2362"/>
                <a:gd name="connsiteX7942" fmla="*/ 2318 h 2362"/>
                <a:gd name="connsiteY7942" fmla="*/ 2318 h 2362"/>
                <a:gd name="connsiteX7943" fmla="*/ 2318 h 2362"/>
                <a:gd name="connsiteY7943" fmla="*/ 2318 h 2362"/>
                <a:gd name="connsiteX7944" fmla="*/ 2318 h 2362"/>
                <a:gd name="connsiteY7944" fmla="*/ 2318 h 2362"/>
                <a:gd name="connsiteX7945" fmla="*/ 2318 h 2362"/>
                <a:gd name="connsiteY7945" fmla="*/ 2318 h 2362"/>
                <a:gd name="connsiteX7946" fmla="*/ 2318 h 2362"/>
                <a:gd name="connsiteY7946" fmla="*/ 2318 h 2362"/>
                <a:gd name="connsiteX7947" fmla="*/ 2318 h 2362"/>
                <a:gd name="connsiteY7947" fmla="*/ 2318 h 2362"/>
                <a:gd name="connsiteX7948" fmla="*/ 2318 h 2362"/>
                <a:gd name="connsiteY7948" fmla="*/ 2318 h 2362"/>
                <a:gd name="connsiteX7949" fmla="*/ 2318 h 2362"/>
                <a:gd name="connsiteY7949" fmla="*/ 2318 h 2362"/>
                <a:gd name="connsiteX7950" fmla="*/ 2318 h 2362"/>
                <a:gd name="connsiteY7950" fmla="*/ 2318 h 2362"/>
                <a:gd name="connsiteX7951" fmla="*/ 2318 h 2362"/>
                <a:gd name="connsiteY7951" fmla="*/ 2318 h 2362"/>
                <a:gd name="connsiteX7952" fmla="*/ 2318 h 2362"/>
                <a:gd name="connsiteY7952" fmla="*/ 2318 h 2362"/>
                <a:gd name="connsiteX7953" fmla="*/ 2318 h 2362"/>
                <a:gd name="connsiteY7953" fmla="*/ 2318 h 2362"/>
                <a:gd name="connsiteX7954" fmla="*/ 2318 h 2362"/>
                <a:gd name="connsiteY7954" fmla="*/ 2318 h 2362"/>
                <a:gd name="connsiteX7955" fmla="*/ 2318 h 2362"/>
                <a:gd name="connsiteY7955" fmla="*/ 2318 h 2362"/>
                <a:gd name="connsiteX7956" fmla="*/ 2318 h 2362"/>
                <a:gd name="connsiteY7956" fmla="*/ 2318 h 2362"/>
                <a:gd name="connsiteX7957" fmla="*/ 2318 h 2362"/>
                <a:gd name="connsiteY7957" fmla="*/ 2318 h 2362"/>
                <a:gd name="connsiteX7958" fmla="*/ 2318 h 2362"/>
                <a:gd name="connsiteY7958" fmla="*/ 2318 h 2362"/>
                <a:gd name="connsiteX7959" fmla="*/ 2318 h 2362"/>
                <a:gd name="connsiteY7959" fmla="*/ 2318 h 2362"/>
                <a:gd name="connsiteX7960" fmla="*/ 2318 h 2362"/>
                <a:gd name="connsiteY7960" fmla="*/ 2318 h 2362"/>
                <a:gd name="connsiteX7961" fmla="*/ 2318 h 2362"/>
                <a:gd name="connsiteY7961" fmla="*/ 2318 h 2362"/>
                <a:gd name="connsiteX7962" fmla="*/ 2318 h 2362"/>
                <a:gd name="connsiteY7962" fmla="*/ 2318 h 2362"/>
                <a:gd name="connsiteX7963" fmla="*/ 2318 h 2362"/>
                <a:gd name="connsiteY7963" fmla="*/ 2318 h 2362"/>
                <a:gd name="connsiteX7964" fmla="*/ 2318 h 2362"/>
                <a:gd name="connsiteY7964" fmla="*/ 2318 h 2362"/>
                <a:gd name="connsiteX7965" fmla="*/ 2318 h 2362"/>
                <a:gd name="connsiteY7965" fmla="*/ 2318 h 2362"/>
                <a:gd name="connsiteX7966" fmla="*/ 2318 h 2362"/>
                <a:gd name="connsiteY7966" fmla="*/ 2318 h 2362"/>
                <a:gd name="connsiteX7967" fmla="*/ 2318 h 2362"/>
                <a:gd name="connsiteY7967" fmla="*/ 2318 h 2362"/>
                <a:gd name="connsiteX7968" fmla="*/ 2318 h 2362"/>
                <a:gd name="connsiteY7968" fmla="*/ 2318 h 2362"/>
                <a:gd name="connsiteX7969" fmla="*/ 2318 h 2362"/>
                <a:gd name="connsiteY7969" fmla="*/ 2318 h 2362"/>
                <a:gd name="connsiteX7970" fmla="*/ 2318 h 2362"/>
                <a:gd name="connsiteY7970" fmla="*/ 2318 h 2362"/>
                <a:gd name="connsiteX7971" fmla="*/ 2318 h 2362"/>
                <a:gd name="connsiteY7971" fmla="*/ 2318 h 2362"/>
                <a:gd name="connsiteX7972" fmla="*/ 2318 h 2362"/>
                <a:gd name="connsiteY7972" fmla="*/ 2318 h 2362"/>
                <a:gd name="connsiteX7973" fmla="*/ 2318 h 2362"/>
                <a:gd name="connsiteY7973" fmla="*/ 2318 h 2362"/>
                <a:gd name="connsiteX7974" fmla="*/ 2318 h 2362"/>
                <a:gd name="connsiteY7974" fmla="*/ 2318 h 2362"/>
                <a:gd name="connsiteX7975" fmla="*/ 2318 h 2362"/>
                <a:gd name="connsiteY7975" fmla="*/ 2318 h 2362"/>
                <a:gd name="connsiteX7976" fmla="*/ 2318 h 2362"/>
                <a:gd name="connsiteY7976" fmla="*/ 2318 h 2362"/>
                <a:gd name="connsiteX7977" fmla="*/ 2318 h 2362"/>
                <a:gd name="connsiteY7977" fmla="*/ 2318 h 2362"/>
                <a:gd name="connsiteX7978" fmla="*/ 2318 h 2362"/>
                <a:gd name="connsiteY7978" fmla="*/ 2318 h 2362"/>
                <a:gd name="connsiteX7979" fmla="*/ 2318 h 2362"/>
                <a:gd name="connsiteY7979" fmla="*/ 2318 h 2362"/>
                <a:gd name="connsiteX7980" fmla="*/ 2318 h 2362"/>
                <a:gd name="connsiteY7980" fmla="*/ 2318 h 2362"/>
                <a:gd name="connsiteX7981" fmla="*/ 2318 h 2362"/>
                <a:gd name="connsiteY7981" fmla="*/ 2318 h 2362"/>
                <a:gd name="connsiteX7982" fmla="*/ 2318 h 2362"/>
                <a:gd name="connsiteY7982" fmla="*/ 2318 h 2362"/>
                <a:gd name="connsiteX7983" fmla="*/ 2318 h 2362"/>
                <a:gd name="connsiteY7983" fmla="*/ 2318 h 2362"/>
                <a:gd name="connsiteX7984" fmla="*/ 2318 h 2362"/>
                <a:gd name="connsiteY7984" fmla="*/ 2318 h 2362"/>
                <a:gd name="connsiteX7985" fmla="*/ 2318 h 2362"/>
                <a:gd name="connsiteY7985" fmla="*/ 2318 h 2362"/>
                <a:gd name="connsiteX7986" fmla="*/ 2318 h 2362"/>
                <a:gd name="connsiteY7986" fmla="*/ 2318 h 2362"/>
                <a:gd name="connsiteX7987" fmla="*/ 2318 h 2362"/>
                <a:gd name="connsiteY7987" fmla="*/ 2318 h 2362"/>
                <a:gd name="connsiteX7988" fmla="*/ 2318 h 2362"/>
                <a:gd name="connsiteY7988" fmla="*/ 2318 h 2362"/>
                <a:gd name="connsiteX7989" fmla="*/ 2318 h 2362"/>
                <a:gd name="connsiteY7989" fmla="*/ 2318 h 2362"/>
                <a:gd name="connsiteX7990" fmla="*/ 2318 h 2362"/>
                <a:gd name="connsiteY7990" fmla="*/ 2318 h 2362"/>
                <a:gd name="connsiteX7991" fmla="*/ 2318 h 2362"/>
                <a:gd name="connsiteY7991" fmla="*/ 2318 h 2362"/>
                <a:gd name="connsiteX7992" fmla="*/ 2318 h 2362"/>
                <a:gd name="connsiteY7992" fmla="*/ 2318 h 2362"/>
                <a:gd name="connsiteX7993" fmla="*/ 2318 h 2362"/>
                <a:gd name="connsiteY7993" fmla="*/ 2318 h 2362"/>
                <a:gd name="connsiteX7994" fmla="*/ 2318 h 2362"/>
                <a:gd name="connsiteY7994" fmla="*/ 2318 h 2362"/>
                <a:gd name="connsiteX7995" fmla="*/ 2318 h 2362"/>
                <a:gd name="connsiteY7995" fmla="*/ 2318 h 2362"/>
                <a:gd name="connsiteX7996" fmla="*/ 2318 h 2362"/>
                <a:gd name="connsiteY7996" fmla="*/ 2318 h 2362"/>
                <a:gd name="connsiteX7997" fmla="*/ 2318 h 2362"/>
                <a:gd name="connsiteY7997" fmla="*/ 2318 h 2362"/>
                <a:gd name="connsiteX7998" fmla="*/ 2318 h 2362"/>
                <a:gd name="connsiteY7998" fmla="*/ 2318 h 2362"/>
                <a:gd name="connsiteX7999" fmla="*/ 2318 h 2362"/>
                <a:gd name="connsiteY7999" fmla="*/ 2318 h 2362"/>
                <a:gd name="connsiteX8000" fmla="*/ 2318 h 2362"/>
                <a:gd name="connsiteY8000" fmla="*/ 2318 h 2362"/>
                <a:gd name="connsiteX8001" fmla="*/ 2318 h 2362"/>
                <a:gd name="connsiteY8001" fmla="*/ 2318 h 2362"/>
                <a:gd name="connsiteX8002" fmla="*/ 2318 h 2362"/>
                <a:gd name="connsiteY8002" fmla="*/ 2318 h 2362"/>
                <a:gd name="connsiteX8003" fmla="*/ 2318 h 2362"/>
                <a:gd name="connsiteY8003" fmla="*/ 2318 h 2362"/>
                <a:gd name="connsiteX8004" fmla="*/ 2318 h 2362"/>
                <a:gd name="connsiteY8004" fmla="*/ 2318 h 2362"/>
                <a:gd name="connsiteX8005" fmla="*/ 2318 h 2362"/>
                <a:gd name="connsiteY8005" fmla="*/ 2318 h 2362"/>
                <a:gd name="connsiteX8006" fmla="*/ 2318 h 2362"/>
                <a:gd name="connsiteY8006" fmla="*/ 2318 h 2362"/>
                <a:gd name="connsiteX8007" fmla="*/ 2318 h 2362"/>
                <a:gd name="connsiteY8007" fmla="*/ 2318 h 2362"/>
                <a:gd name="connsiteX8008" fmla="*/ 2318 h 2362"/>
                <a:gd name="connsiteY8008" fmla="*/ 2318 h 2362"/>
                <a:gd name="connsiteX8009" fmla="*/ 2318 h 2362"/>
                <a:gd name="connsiteY8009" fmla="*/ 2318 h 2362"/>
                <a:gd name="connsiteX8010" fmla="*/ 2318 h 2362"/>
                <a:gd name="connsiteY8010" fmla="*/ 2318 h 2362"/>
                <a:gd name="connsiteX8011" fmla="*/ 2318 h 2362"/>
                <a:gd name="connsiteY8011" fmla="*/ 2318 h 2362"/>
                <a:gd name="connsiteX8012" fmla="*/ 2318 h 2362"/>
                <a:gd name="connsiteY8012" fmla="*/ 2318 h 2362"/>
                <a:gd name="connsiteX8013" fmla="*/ 2318 h 2362"/>
                <a:gd name="connsiteY8013" fmla="*/ 2318 h 2362"/>
                <a:gd name="connsiteX8014" fmla="*/ 2318 h 2362"/>
                <a:gd name="connsiteY8014" fmla="*/ 2318 h 2362"/>
                <a:gd name="connsiteX8015" fmla="*/ 2318 h 2362"/>
                <a:gd name="connsiteY8015" fmla="*/ 2318 h 2362"/>
                <a:gd name="connsiteX8016" fmla="*/ 2318 h 2362"/>
                <a:gd name="connsiteY8016" fmla="*/ 2318 h 2362"/>
                <a:gd name="connsiteX8017" fmla="*/ 2318 h 2362"/>
                <a:gd name="connsiteY8017" fmla="*/ 2318 h 2362"/>
                <a:gd name="connsiteX8018" fmla="*/ 2318 h 2362"/>
                <a:gd name="connsiteY8018" fmla="*/ 2318 h 2362"/>
                <a:gd name="connsiteX8019" fmla="*/ 2318 h 2362"/>
                <a:gd name="connsiteY8019" fmla="*/ 2318 h 2362"/>
                <a:gd name="connsiteX8020" fmla="*/ 2318 h 2362"/>
                <a:gd name="connsiteY8020" fmla="*/ 2318 h 2362"/>
                <a:gd name="connsiteX8021" fmla="*/ 2318 h 2362"/>
                <a:gd name="connsiteY8021" fmla="*/ 2318 h 2362"/>
                <a:gd name="connsiteX8022" fmla="*/ 2318 h 2362"/>
                <a:gd name="connsiteY8022" fmla="*/ 2318 h 2362"/>
                <a:gd name="connsiteX8023" fmla="*/ 2318 h 2362"/>
                <a:gd name="connsiteY8023" fmla="*/ 2318 h 2362"/>
                <a:gd name="connsiteX8024" fmla="*/ 2318 h 2362"/>
                <a:gd name="connsiteY8024" fmla="*/ 2318 h 2362"/>
                <a:gd name="connsiteX8025" fmla="*/ 2318 h 2362"/>
                <a:gd name="connsiteY8025" fmla="*/ 2318 h 2362"/>
                <a:gd name="connsiteX8026" fmla="*/ 2318 h 2362"/>
                <a:gd name="connsiteY8026" fmla="*/ 2318 h 2362"/>
                <a:gd name="connsiteX8027" fmla="*/ 2318 h 2362"/>
                <a:gd name="connsiteY8027" fmla="*/ 2318 h 2362"/>
                <a:gd name="connsiteX8028" fmla="*/ 2318 h 2362"/>
                <a:gd name="connsiteY8028" fmla="*/ 2318 h 2362"/>
                <a:gd name="connsiteX8029" fmla="*/ 2318 h 2362"/>
                <a:gd name="connsiteY8029" fmla="*/ 2318 h 2362"/>
                <a:gd name="connsiteX8030" fmla="*/ 2318 h 2362"/>
                <a:gd name="connsiteY8030" fmla="*/ 2318 h 2362"/>
                <a:gd name="connsiteX8031" fmla="*/ 2318 h 2362"/>
                <a:gd name="connsiteY8031" fmla="*/ 2318 h 2362"/>
                <a:gd name="connsiteX8032" fmla="*/ 2318 h 2362"/>
                <a:gd name="connsiteY8032" fmla="*/ 2318 h 2362"/>
                <a:gd name="connsiteX8033" fmla="*/ 2318 h 2362"/>
                <a:gd name="connsiteY8033" fmla="*/ 2318 h 2362"/>
                <a:gd name="connsiteX8034" fmla="*/ 2318 h 2362"/>
                <a:gd name="connsiteY8034" fmla="*/ 2318 h 2362"/>
                <a:gd name="connsiteX8035" fmla="*/ 2318 h 2362"/>
                <a:gd name="connsiteY8035" fmla="*/ 2318 h 2362"/>
                <a:gd name="connsiteX8036" fmla="*/ 2318 h 2362"/>
                <a:gd name="connsiteY8036" fmla="*/ 2318 h 2362"/>
                <a:gd name="connsiteX8037" fmla="*/ 2318 h 2362"/>
                <a:gd name="connsiteY8037" fmla="*/ 2318 h 2362"/>
                <a:gd name="connsiteX8038" fmla="*/ 2318 h 2362"/>
                <a:gd name="connsiteY8038" fmla="*/ 2318 h 2362"/>
                <a:gd name="connsiteX8039" fmla="*/ 2318 h 2362"/>
                <a:gd name="connsiteY8039" fmla="*/ 2318 h 2362"/>
                <a:gd name="connsiteX8040" fmla="*/ 2318 h 2362"/>
                <a:gd name="connsiteY8040" fmla="*/ 2318 h 2362"/>
                <a:gd name="connsiteX8041" fmla="*/ 2318 h 2362"/>
                <a:gd name="connsiteY8041" fmla="*/ 2318 h 2362"/>
                <a:gd name="connsiteX8042" fmla="*/ 2318 h 2362"/>
                <a:gd name="connsiteY8042" fmla="*/ 2318 h 2362"/>
                <a:gd name="connsiteX8043" fmla="*/ 2318 h 2362"/>
                <a:gd name="connsiteY8043" fmla="*/ 2318 h 2362"/>
                <a:gd name="connsiteX8044" fmla="*/ 2318 h 2362"/>
                <a:gd name="connsiteY8044" fmla="*/ 2318 h 2362"/>
                <a:gd name="connsiteX8045" fmla="*/ 2318 h 2362"/>
                <a:gd name="connsiteY8045" fmla="*/ 2318 h 2362"/>
                <a:gd name="connsiteX8046" fmla="*/ 2318 h 2362"/>
                <a:gd name="connsiteY8046" fmla="*/ 2318 h 2362"/>
                <a:gd name="connsiteX8047" fmla="*/ 2318 h 2362"/>
                <a:gd name="connsiteY8047" fmla="*/ 2318 h 2362"/>
                <a:gd name="connsiteX8048" fmla="*/ 2318 h 2362"/>
                <a:gd name="connsiteY8048" fmla="*/ 2318 h 2362"/>
                <a:gd name="connsiteX8049" fmla="*/ 2318 h 2362"/>
                <a:gd name="connsiteY8049" fmla="*/ 2318 h 2362"/>
                <a:gd name="connsiteX8050" fmla="*/ 2318 h 2362"/>
                <a:gd name="connsiteY8050" fmla="*/ 2318 h 2362"/>
                <a:gd name="connsiteX8051" fmla="*/ 2318 h 2362"/>
                <a:gd name="connsiteY8051" fmla="*/ 2318 h 2362"/>
                <a:gd name="connsiteX8052" fmla="*/ 2318 h 2362"/>
                <a:gd name="connsiteY8052" fmla="*/ 2318 h 2362"/>
                <a:gd name="connsiteX8053" fmla="*/ 2318 h 2362"/>
                <a:gd name="connsiteY8053" fmla="*/ 2318 h 2362"/>
                <a:gd name="connsiteX8054" fmla="*/ 2318 h 2362"/>
                <a:gd name="connsiteY8054" fmla="*/ 2318 h 2362"/>
                <a:gd name="connsiteX8055" fmla="*/ 2318 h 2362"/>
                <a:gd name="connsiteY8055" fmla="*/ 2318 h 2362"/>
                <a:gd name="connsiteX8056" fmla="*/ 2318 h 2362"/>
                <a:gd name="connsiteY8056" fmla="*/ 2318 h 2362"/>
                <a:gd name="connsiteX8057" fmla="*/ 2318 h 2362"/>
                <a:gd name="connsiteY8057" fmla="*/ 2318 h 2362"/>
                <a:gd name="connsiteX8058" fmla="*/ 2318 h 2362"/>
                <a:gd name="connsiteY8058" fmla="*/ 2318 h 2362"/>
                <a:gd name="connsiteX8059" fmla="*/ 2318 h 2362"/>
                <a:gd name="connsiteY8059" fmla="*/ 2318 h 2362"/>
                <a:gd name="connsiteX8060" fmla="*/ 2318 h 2362"/>
                <a:gd name="connsiteY8060" fmla="*/ 2318 h 2362"/>
                <a:gd name="connsiteX8061" fmla="*/ 2318 h 2362"/>
                <a:gd name="connsiteY8061" fmla="*/ 2318 h 2362"/>
                <a:gd name="connsiteX8062" fmla="*/ 2318 h 2362"/>
                <a:gd name="connsiteY8062" fmla="*/ 2318 h 2362"/>
                <a:gd name="connsiteX8063" fmla="*/ 2318 h 2362"/>
                <a:gd name="connsiteY8063" fmla="*/ 2318 h 2362"/>
                <a:gd name="connsiteX8064" fmla="*/ 2318 h 2362"/>
                <a:gd name="connsiteY8064" fmla="*/ 2318 h 2362"/>
                <a:gd name="connsiteX8065" fmla="*/ 2318 h 2362"/>
                <a:gd name="connsiteY8065" fmla="*/ 2318 h 2362"/>
                <a:gd name="connsiteX8066" fmla="*/ 2318 h 2362"/>
                <a:gd name="connsiteY8066" fmla="*/ 2318 h 2362"/>
                <a:gd name="connsiteX8067" fmla="*/ 2318 h 2362"/>
                <a:gd name="connsiteY8067" fmla="*/ 2318 h 2362"/>
                <a:gd name="connsiteX8068" fmla="*/ 2318 h 2362"/>
                <a:gd name="connsiteY8068" fmla="*/ 2318 h 2362"/>
                <a:gd name="connsiteX8069" fmla="*/ 2318 h 2362"/>
                <a:gd name="connsiteY8069" fmla="*/ 2318 h 2362"/>
                <a:gd name="connsiteX8070" fmla="*/ 2318 h 2362"/>
                <a:gd name="connsiteY8070" fmla="*/ 2318 h 2362"/>
                <a:gd name="connsiteX8071" fmla="*/ 2318 h 2362"/>
                <a:gd name="connsiteY8071" fmla="*/ 2318 h 2362"/>
                <a:gd name="connsiteX8072" fmla="*/ 2318 h 2362"/>
                <a:gd name="connsiteY8072" fmla="*/ 2318 h 2362"/>
                <a:gd name="connsiteX8073" fmla="*/ 2318 h 2362"/>
                <a:gd name="connsiteY8073" fmla="*/ 2318 h 2362"/>
                <a:gd name="connsiteX8074" fmla="*/ 2318 h 2362"/>
                <a:gd name="connsiteY8074" fmla="*/ 2318 h 2362"/>
                <a:gd name="connsiteX8075" fmla="*/ 2318 h 2362"/>
                <a:gd name="connsiteY8075" fmla="*/ 2318 h 2362"/>
                <a:gd name="connsiteX8076" fmla="*/ 2318 h 2362"/>
                <a:gd name="connsiteY8076" fmla="*/ 2318 h 2362"/>
                <a:gd name="connsiteX8077" fmla="*/ 2318 h 2362"/>
                <a:gd name="connsiteY8077" fmla="*/ 2318 h 2362"/>
                <a:gd name="connsiteX8078" fmla="*/ 2318 h 2362"/>
                <a:gd name="connsiteY8078" fmla="*/ 2318 h 2362"/>
                <a:gd name="connsiteX8079" fmla="*/ 2318 h 2362"/>
                <a:gd name="connsiteY8079" fmla="*/ 2318 h 2362"/>
                <a:gd name="connsiteX8080" fmla="*/ 2318 h 2362"/>
                <a:gd name="connsiteY8080" fmla="*/ 2318 h 2362"/>
                <a:gd name="connsiteX8081" fmla="*/ 2318 h 2362"/>
                <a:gd name="connsiteY8081" fmla="*/ 2318 h 2362"/>
                <a:gd name="connsiteX8082" fmla="*/ 2318 h 2362"/>
                <a:gd name="connsiteY8082" fmla="*/ 2318 h 2362"/>
                <a:gd name="connsiteX8083" fmla="*/ 2318 h 2362"/>
                <a:gd name="connsiteY8083" fmla="*/ 2318 h 2362"/>
                <a:gd name="connsiteX8084" fmla="*/ 2318 h 2362"/>
                <a:gd name="connsiteY8084" fmla="*/ 2318 h 2362"/>
                <a:gd name="connsiteX8085" fmla="*/ 2318 h 2362"/>
                <a:gd name="connsiteY8085" fmla="*/ 2318 h 2362"/>
                <a:gd name="connsiteX8086" fmla="*/ 2318 h 2362"/>
                <a:gd name="connsiteY8086" fmla="*/ 2318 h 2362"/>
                <a:gd name="connsiteX8087" fmla="*/ 2318 h 2362"/>
                <a:gd name="connsiteY8087" fmla="*/ 2318 h 2362"/>
                <a:gd name="connsiteX8088" fmla="*/ 2318 h 2362"/>
                <a:gd name="connsiteY8088" fmla="*/ 2318 h 2362"/>
                <a:gd name="connsiteX8089" fmla="*/ 2318 h 2362"/>
                <a:gd name="connsiteY8089" fmla="*/ 2318 h 2362"/>
                <a:gd name="connsiteX8090" fmla="*/ 2318 h 2362"/>
                <a:gd name="connsiteY8090" fmla="*/ 2318 h 2362"/>
                <a:gd name="connsiteX8091" fmla="*/ 2318 h 2362"/>
                <a:gd name="connsiteY8091" fmla="*/ 2318 h 2362"/>
                <a:gd name="connsiteX8092" fmla="*/ 2318 h 2362"/>
                <a:gd name="connsiteY8092" fmla="*/ 2318 h 2362"/>
                <a:gd name="connsiteX8093" fmla="*/ 2318 h 2362"/>
                <a:gd name="connsiteY8093" fmla="*/ 2318 h 2362"/>
                <a:gd name="connsiteX8094" fmla="*/ 2318 h 2362"/>
                <a:gd name="connsiteY8094" fmla="*/ 2318 h 2362"/>
                <a:gd name="connsiteX8095" fmla="*/ 2318 h 2362"/>
                <a:gd name="connsiteY8095" fmla="*/ 2318 h 2362"/>
                <a:gd name="connsiteX8096" fmla="*/ 2318 h 2362"/>
                <a:gd name="connsiteY8096" fmla="*/ 2318 h 2362"/>
                <a:gd name="connsiteX8097" fmla="*/ 2318 h 2362"/>
                <a:gd name="connsiteY8097" fmla="*/ 2318 h 2362"/>
                <a:gd name="connsiteX8098" fmla="*/ 2318 h 2362"/>
                <a:gd name="connsiteY8098" fmla="*/ 2318 h 2362"/>
                <a:gd name="connsiteX8099" fmla="*/ 2318 h 2362"/>
                <a:gd name="connsiteY8099" fmla="*/ 2318 h 2362"/>
                <a:gd name="connsiteX8100" fmla="*/ 2318 h 2362"/>
                <a:gd name="connsiteY8100" fmla="*/ 2318 h 2362"/>
                <a:gd name="connsiteX8101" fmla="*/ 2318 h 2362"/>
                <a:gd name="connsiteY8101" fmla="*/ 2318 h 2362"/>
                <a:gd name="connsiteX8102" fmla="*/ 2318 h 2362"/>
                <a:gd name="connsiteY8102" fmla="*/ 2318 h 2362"/>
                <a:gd name="connsiteX8103" fmla="*/ 2318 h 2362"/>
                <a:gd name="connsiteY8103" fmla="*/ 2318 h 2362"/>
                <a:gd name="connsiteX8104" fmla="*/ 2318 h 2362"/>
                <a:gd name="connsiteY8104" fmla="*/ 2318 h 2362"/>
                <a:gd name="connsiteX8105" fmla="*/ 2318 h 2362"/>
                <a:gd name="connsiteY8105" fmla="*/ 2318 h 2362"/>
                <a:gd name="connsiteX8106" fmla="*/ 2318 h 2362"/>
                <a:gd name="connsiteY8106" fmla="*/ 2318 h 2362"/>
                <a:gd name="connsiteX8107" fmla="*/ 2318 h 2362"/>
                <a:gd name="connsiteY8107" fmla="*/ 2318 h 2362"/>
                <a:gd name="connsiteX8108" fmla="*/ 2318 h 2362"/>
                <a:gd name="connsiteY8108" fmla="*/ 2318 h 2362"/>
                <a:gd name="connsiteX8109" fmla="*/ 2318 h 2362"/>
                <a:gd name="connsiteY8109" fmla="*/ 2318 h 2362"/>
                <a:gd name="connsiteX8110" fmla="*/ 2318 h 2362"/>
                <a:gd name="connsiteY8110" fmla="*/ 2318 h 2362"/>
                <a:gd name="connsiteX8111" fmla="*/ 2318 h 2362"/>
                <a:gd name="connsiteY8111" fmla="*/ 2318 h 2362"/>
                <a:gd name="connsiteX8112" fmla="*/ 2318 h 2362"/>
                <a:gd name="connsiteY8112" fmla="*/ 2318 h 2362"/>
                <a:gd name="connsiteX8113" fmla="*/ 2318 h 2362"/>
                <a:gd name="connsiteY8113" fmla="*/ 2318 h 2362"/>
                <a:gd name="connsiteX8114" fmla="*/ 2318 h 2362"/>
                <a:gd name="connsiteY8114" fmla="*/ 2318 h 2362"/>
                <a:gd name="connsiteX8115" fmla="*/ 2318 h 2362"/>
                <a:gd name="connsiteY8115" fmla="*/ 2318 h 2362"/>
                <a:gd name="connsiteX8116" fmla="*/ 2318 h 2362"/>
                <a:gd name="connsiteY8116" fmla="*/ 2318 h 2362"/>
                <a:gd name="connsiteX8117" fmla="*/ 2318 h 2362"/>
                <a:gd name="connsiteY8117" fmla="*/ 2318 h 2362"/>
                <a:gd name="connsiteX8118" fmla="*/ 2318 h 2362"/>
                <a:gd name="connsiteY8118" fmla="*/ 2318 h 2362"/>
                <a:gd name="connsiteX8119" fmla="*/ 2318 h 2362"/>
                <a:gd name="connsiteY8119" fmla="*/ 2318 h 2362"/>
                <a:gd name="connsiteX8120" fmla="*/ 2318 h 2362"/>
                <a:gd name="connsiteY8120" fmla="*/ 2318 h 2362"/>
                <a:gd name="connsiteX8121" fmla="*/ 2318 h 2362"/>
                <a:gd name="connsiteY8121" fmla="*/ 2318 h 2362"/>
                <a:gd name="connsiteX8122" fmla="*/ 2318 h 2362"/>
                <a:gd name="connsiteY8122" fmla="*/ 2318 h 2362"/>
                <a:gd name="connsiteX8123" fmla="*/ 2318 h 2362"/>
                <a:gd name="connsiteY8123" fmla="*/ 2318 h 2362"/>
                <a:gd name="connsiteX8124" fmla="*/ 2318 h 2362"/>
                <a:gd name="connsiteY8124" fmla="*/ 2318 h 2362"/>
                <a:gd name="connsiteX8125" fmla="*/ 2318 h 2362"/>
                <a:gd name="connsiteY8125" fmla="*/ 2318 h 2362"/>
                <a:gd name="connsiteX8126" fmla="*/ 2318 h 2362"/>
                <a:gd name="connsiteY8126" fmla="*/ 2318 h 2362"/>
                <a:gd name="connsiteX8127" fmla="*/ 2318 h 2362"/>
                <a:gd name="connsiteY8127" fmla="*/ 2318 h 2362"/>
                <a:gd name="connsiteX8128" fmla="*/ 2318 h 2362"/>
                <a:gd name="connsiteY8128" fmla="*/ 2318 h 2362"/>
                <a:gd name="connsiteX8129" fmla="*/ 2318 h 2362"/>
                <a:gd name="connsiteY8129" fmla="*/ 2318 h 2362"/>
                <a:gd name="connsiteX8130" fmla="*/ 2318 h 2362"/>
                <a:gd name="connsiteY8130" fmla="*/ 2318 h 2362"/>
                <a:gd name="connsiteX8131" fmla="*/ 2318 h 2362"/>
                <a:gd name="connsiteY8131" fmla="*/ 2318 h 2362"/>
                <a:gd name="connsiteX8132" fmla="*/ 2318 h 2362"/>
                <a:gd name="connsiteY8132" fmla="*/ 2318 h 2362"/>
                <a:gd name="connsiteX8133" fmla="*/ 2318 h 2362"/>
                <a:gd name="connsiteY8133" fmla="*/ 2318 h 2362"/>
                <a:gd name="connsiteX8134" fmla="*/ 2318 h 2362"/>
                <a:gd name="connsiteY8134" fmla="*/ 2318 h 2362"/>
                <a:gd name="connsiteX8135" fmla="*/ 2318 h 2362"/>
                <a:gd name="connsiteY8135" fmla="*/ 2318 h 2362"/>
                <a:gd name="connsiteX8136" fmla="*/ 2318 h 2362"/>
                <a:gd name="connsiteY8136" fmla="*/ 2318 h 2362"/>
                <a:gd name="connsiteX8137" fmla="*/ 2318 h 2362"/>
                <a:gd name="connsiteY8137" fmla="*/ 2318 h 2362"/>
                <a:gd name="connsiteX8138" fmla="*/ 2318 h 2362"/>
                <a:gd name="connsiteY8138" fmla="*/ 2318 h 2362"/>
                <a:gd name="connsiteX8139" fmla="*/ 2318 h 2362"/>
                <a:gd name="connsiteY8139" fmla="*/ 2318 h 2362"/>
                <a:gd name="connsiteX8140" fmla="*/ 2318 h 2362"/>
                <a:gd name="connsiteY8140" fmla="*/ 2318 h 2362"/>
                <a:gd name="connsiteX8141" fmla="*/ 2318 h 2362"/>
                <a:gd name="connsiteY8141" fmla="*/ 2318 h 2362"/>
                <a:gd name="connsiteX8142" fmla="*/ 2318 h 2362"/>
                <a:gd name="connsiteY8142" fmla="*/ 2318 h 2362"/>
                <a:gd name="connsiteX8143" fmla="*/ 2318 h 2362"/>
                <a:gd name="connsiteY8143" fmla="*/ 2318 h 2362"/>
                <a:gd name="connsiteX8144" fmla="*/ 2318 h 2362"/>
                <a:gd name="connsiteY8144" fmla="*/ 2318 h 2362"/>
                <a:gd name="connsiteX8145" fmla="*/ 2318 h 2362"/>
                <a:gd name="connsiteY8145" fmla="*/ 2318 h 2362"/>
                <a:gd name="connsiteX8146" fmla="*/ 2318 h 2362"/>
                <a:gd name="connsiteY8146" fmla="*/ 2318 h 2362"/>
                <a:gd name="connsiteX8147" fmla="*/ 2318 h 2362"/>
                <a:gd name="connsiteY8147" fmla="*/ 2318 h 2362"/>
                <a:gd name="connsiteX8148" fmla="*/ 2318 h 2362"/>
                <a:gd name="connsiteY8148" fmla="*/ 2318 h 2362"/>
                <a:gd name="connsiteX8149" fmla="*/ 2318 h 2362"/>
                <a:gd name="connsiteY8149" fmla="*/ 2318 h 2362"/>
                <a:gd name="connsiteX8150" fmla="*/ 2318 h 2362"/>
                <a:gd name="connsiteY8150" fmla="*/ 2318 h 2362"/>
                <a:gd name="connsiteX8151" fmla="*/ 2318 h 2362"/>
                <a:gd name="connsiteY8151" fmla="*/ 2318 h 2362"/>
                <a:gd name="connsiteX8152" fmla="*/ 2318 h 2362"/>
                <a:gd name="connsiteY8152" fmla="*/ 2318 h 2362"/>
                <a:gd name="connsiteX8153" fmla="*/ 2318 h 2362"/>
                <a:gd name="connsiteY8153" fmla="*/ 2318 h 2362"/>
                <a:gd name="connsiteX8154" fmla="*/ 2318 h 2362"/>
                <a:gd name="connsiteY8154" fmla="*/ 2318 h 2362"/>
                <a:gd name="connsiteX8155" fmla="*/ 2318 h 2362"/>
                <a:gd name="connsiteY8155" fmla="*/ 2318 h 2362"/>
                <a:gd name="connsiteX8156" fmla="*/ 2318 h 2362"/>
                <a:gd name="connsiteY8156" fmla="*/ 2318 h 2362"/>
                <a:gd name="connsiteX8157" fmla="*/ 2318 h 2362"/>
                <a:gd name="connsiteY8157" fmla="*/ 2318 h 2362"/>
                <a:gd name="connsiteX8158" fmla="*/ 2318 h 2362"/>
                <a:gd name="connsiteY8158" fmla="*/ 2318 h 2362"/>
                <a:gd name="connsiteX8159" fmla="*/ 2318 h 2362"/>
                <a:gd name="connsiteY8159" fmla="*/ 2318 h 2362"/>
                <a:gd name="connsiteX8160" fmla="*/ 2318 h 2362"/>
                <a:gd name="connsiteY8160" fmla="*/ 2318 h 2362"/>
                <a:gd name="connsiteX8161" fmla="*/ 2318 h 2362"/>
                <a:gd name="connsiteY8161" fmla="*/ 2318 h 2362"/>
                <a:gd name="connsiteX8162" fmla="*/ 2318 h 2362"/>
                <a:gd name="connsiteY8162" fmla="*/ 2318 h 2362"/>
                <a:gd name="connsiteX8163" fmla="*/ 2318 h 2362"/>
                <a:gd name="connsiteY8163" fmla="*/ 2318 h 2362"/>
                <a:gd name="connsiteX8164" fmla="*/ 2318 h 2362"/>
                <a:gd name="connsiteY8164" fmla="*/ 2318 h 2362"/>
                <a:gd name="connsiteX8165" fmla="*/ 2318 h 2362"/>
                <a:gd name="connsiteY8165" fmla="*/ 2318 h 2362"/>
                <a:gd name="connsiteX8166" fmla="*/ 2318 h 2362"/>
                <a:gd name="connsiteY8166" fmla="*/ 2318 h 2362"/>
                <a:gd name="connsiteX8167" fmla="*/ 2318 h 2362"/>
                <a:gd name="connsiteY8167" fmla="*/ 2318 h 2362"/>
                <a:gd name="connsiteX8168" fmla="*/ 2318 h 2362"/>
                <a:gd name="connsiteY8168" fmla="*/ 2318 h 2362"/>
                <a:gd name="connsiteX8169" fmla="*/ 2318 h 2362"/>
                <a:gd name="connsiteY8169" fmla="*/ 2318 h 2362"/>
                <a:gd name="connsiteX8170" fmla="*/ 2318 h 2362"/>
                <a:gd name="connsiteY8170" fmla="*/ 2318 h 2362"/>
                <a:gd name="connsiteX8171" fmla="*/ 2318 h 2362"/>
                <a:gd name="connsiteY8171" fmla="*/ 2318 h 2362"/>
                <a:gd name="connsiteX8172" fmla="*/ 2318 h 2362"/>
                <a:gd name="connsiteY8172" fmla="*/ 2318 h 2362"/>
                <a:gd name="connsiteX8173" fmla="*/ 2318 h 2362"/>
                <a:gd name="connsiteY8173" fmla="*/ 2318 h 2362"/>
                <a:gd name="connsiteX8174" fmla="*/ 2318 h 2362"/>
                <a:gd name="connsiteY8174" fmla="*/ 2318 h 2362"/>
                <a:gd name="connsiteX8175" fmla="*/ 2318 h 2362"/>
                <a:gd name="connsiteY8175" fmla="*/ 2318 h 2362"/>
                <a:gd name="connsiteX8176" fmla="*/ 2318 h 2362"/>
                <a:gd name="connsiteY8176" fmla="*/ 2318 h 2362"/>
                <a:gd name="connsiteX8177" fmla="*/ 2318 h 2362"/>
                <a:gd name="connsiteY8177" fmla="*/ 2318 h 2362"/>
                <a:gd name="connsiteX8178" fmla="*/ 2318 h 2362"/>
                <a:gd name="connsiteY8178" fmla="*/ 2318 h 2362"/>
                <a:gd name="connsiteX8179" fmla="*/ 2318 h 2362"/>
                <a:gd name="connsiteY8179" fmla="*/ 2318 h 2362"/>
                <a:gd name="connsiteX8180" fmla="*/ 2318 h 2362"/>
                <a:gd name="connsiteY8180" fmla="*/ 2318 h 2362"/>
                <a:gd name="connsiteX8181" fmla="*/ 2318 h 2362"/>
                <a:gd name="connsiteY8181" fmla="*/ 2318 h 2362"/>
                <a:gd name="connsiteX8182" fmla="*/ 2318 h 2362"/>
                <a:gd name="connsiteY8182" fmla="*/ 2318 h 2362"/>
                <a:gd name="connsiteX8183" fmla="*/ 2318 h 2362"/>
                <a:gd name="connsiteY8183" fmla="*/ 2318 h 2362"/>
                <a:gd name="connsiteX8184" fmla="*/ 2318 h 2362"/>
                <a:gd name="connsiteY8184" fmla="*/ 2318 h 2362"/>
                <a:gd name="connsiteX8185" fmla="*/ 2318 h 2362"/>
                <a:gd name="connsiteY8185" fmla="*/ 2318 h 2362"/>
                <a:gd name="connsiteX8186" fmla="*/ 2318 h 2362"/>
                <a:gd name="connsiteY8186" fmla="*/ 2318 h 2362"/>
                <a:gd name="connsiteX8187" fmla="*/ 2318 h 2362"/>
                <a:gd name="connsiteY8187" fmla="*/ 2318 h 2362"/>
                <a:gd name="connsiteX8188" fmla="*/ 2318 h 2362"/>
                <a:gd name="connsiteY8188" fmla="*/ 2318 h 2362"/>
                <a:gd name="connsiteX8189" fmla="*/ 2318 h 2362"/>
                <a:gd name="connsiteY8189" fmla="*/ 2318 h 2362"/>
                <a:gd name="connsiteX8190" fmla="*/ 2318 h 2362"/>
                <a:gd name="connsiteY8190" fmla="*/ 2318 h 2362"/>
                <a:gd name="connsiteX8191" fmla="*/ 2318 h 2362"/>
                <a:gd name="connsiteY8191" fmla="*/ 2318 h 2362"/>
                <a:gd name="connsiteX8192" fmla="*/ 2318 h 2362"/>
                <a:gd name="connsiteY8192" fmla="*/ 2318 h 2362"/>
                <a:gd name="connsiteX8193" fmla="*/ 2318 h 2362"/>
                <a:gd name="connsiteY8193" fmla="*/ 2318 h 2362"/>
                <a:gd name="connsiteX8194" fmla="*/ 2318 h 2362"/>
                <a:gd name="connsiteY8194" fmla="*/ 2318 h 2362"/>
                <a:gd name="connsiteX8195" fmla="*/ 2318 h 2362"/>
                <a:gd name="connsiteY8195" fmla="*/ 2318 h 2362"/>
                <a:gd name="connsiteX8196" fmla="*/ 2318 h 2362"/>
                <a:gd name="connsiteY8196" fmla="*/ 2318 h 2362"/>
                <a:gd name="connsiteX8197" fmla="*/ 2318 h 2362"/>
                <a:gd name="connsiteY8197" fmla="*/ 2318 h 2362"/>
                <a:gd name="connsiteX8198" fmla="*/ 2318 h 2362"/>
                <a:gd name="connsiteY8198" fmla="*/ 2318 h 2362"/>
                <a:gd name="connsiteX8199" fmla="*/ 2318 h 2362"/>
                <a:gd name="connsiteY8199" fmla="*/ 2318 h 2362"/>
                <a:gd name="connsiteX8200" fmla="*/ 2318 h 2362"/>
                <a:gd name="connsiteY8200" fmla="*/ 2318 h 2362"/>
                <a:gd name="connsiteX8201" fmla="*/ 2318 h 2362"/>
                <a:gd name="connsiteY8201" fmla="*/ 2318 h 2362"/>
                <a:gd name="connsiteX8202" fmla="*/ 2318 h 2362"/>
                <a:gd name="connsiteY8202" fmla="*/ 2318 h 2362"/>
                <a:gd name="connsiteX8203" fmla="*/ 2318 h 2362"/>
                <a:gd name="connsiteY8203" fmla="*/ 2318 h 2362"/>
                <a:gd name="connsiteX8204" fmla="*/ 2318 h 2362"/>
                <a:gd name="connsiteY8204" fmla="*/ 2318 h 2362"/>
                <a:gd name="connsiteX8205" fmla="*/ 2318 h 2362"/>
                <a:gd name="connsiteY8205" fmla="*/ 2318 h 2362"/>
                <a:gd name="connsiteX8206" fmla="*/ 2318 h 2362"/>
                <a:gd name="connsiteY8206" fmla="*/ 2318 h 2362"/>
                <a:gd name="connsiteX8207" fmla="*/ 2318 h 2362"/>
                <a:gd name="connsiteY8207" fmla="*/ 2318 h 2362"/>
                <a:gd name="connsiteX8208" fmla="*/ 2318 h 2362"/>
                <a:gd name="connsiteY8208" fmla="*/ 2318 h 2362"/>
                <a:gd name="connsiteX8209" fmla="*/ 2318 h 2362"/>
                <a:gd name="connsiteY8209" fmla="*/ 2318 h 2362"/>
                <a:gd name="connsiteX8210" fmla="*/ 2318 h 2362"/>
                <a:gd name="connsiteY8210" fmla="*/ 2318 h 2362"/>
                <a:gd name="connsiteX8211" fmla="*/ 2318 h 2362"/>
                <a:gd name="connsiteY8211" fmla="*/ 2318 h 2362"/>
                <a:gd name="connsiteX8212" fmla="*/ 2318 h 2362"/>
                <a:gd name="connsiteY8212" fmla="*/ 2318 h 2362"/>
                <a:gd name="connsiteX8213" fmla="*/ 2318 h 2362"/>
                <a:gd name="connsiteY8213" fmla="*/ 2318 h 2362"/>
                <a:gd name="connsiteX8214" fmla="*/ 2318 h 2362"/>
                <a:gd name="connsiteY8214" fmla="*/ 2318 h 2362"/>
                <a:gd name="connsiteX8215" fmla="*/ 2318 h 2362"/>
                <a:gd name="connsiteY8215" fmla="*/ 2318 h 2362"/>
                <a:gd name="connsiteX8216" fmla="*/ 2318 h 2362"/>
                <a:gd name="connsiteY8216" fmla="*/ 2318 h 2362"/>
                <a:gd name="connsiteX8217" fmla="*/ 2318 h 2362"/>
                <a:gd name="connsiteY8217" fmla="*/ 2318 h 2362"/>
                <a:gd name="connsiteX8218" fmla="*/ 2318 h 2362"/>
                <a:gd name="connsiteY8218" fmla="*/ 2318 h 2362"/>
                <a:gd name="connsiteX8219" fmla="*/ 2318 h 2362"/>
                <a:gd name="connsiteY8219" fmla="*/ 2318 h 2362"/>
                <a:gd name="connsiteX8220" fmla="*/ 2318 h 2362"/>
                <a:gd name="connsiteY8220" fmla="*/ 2318 h 2362"/>
                <a:gd name="connsiteX8221" fmla="*/ 2318 h 2362"/>
                <a:gd name="connsiteY8221" fmla="*/ 2318 h 2362"/>
                <a:gd name="connsiteX8222" fmla="*/ 2318 h 2362"/>
                <a:gd name="connsiteY8222" fmla="*/ 2318 h 2362"/>
                <a:gd name="connsiteX8223" fmla="*/ 2318 h 2362"/>
                <a:gd name="connsiteY8223" fmla="*/ 2318 h 2362"/>
                <a:gd name="connsiteX8224" fmla="*/ 2318 h 2362"/>
                <a:gd name="connsiteY8224" fmla="*/ 2318 h 2362"/>
                <a:gd name="connsiteX8225" fmla="*/ 2318 h 2362"/>
                <a:gd name="connsiteY8225" fmla="*/ 2318 h 2362"/>
                <a:gd name="connsiteX8226" fmla="*/ 2318 h 2362"/>
                <a:gd name="connsiteY8226" fmla="*/ 2318 h 2362"/>
                <a:gd name="connsiteX8227" fmla="*/ 2318 h 2362"/>
                <a:gd name="connsiteY8227" fmla="*/ 2318 h 2362"/>
                <a:gd name="connsiteX8228" fmla="*/ 2318 h 2362"/>
                <a:gd name="connsiteY8228" fmla="*/ 2318 h 2362"/>
                <a:gd name="connsiteX8229" fmla="*/ 2318 h 2362"/>
                <a:gd name="connsiteY8229" fmla="*/ 2318 h 2362"/>
                <a:gd name="connsiteX8230" fmla="*/ 2318 h 2362"/>
                <a:gd name="connsiteY8230" fmla="*/ 2318 h 2362"/>
                <a:gd name="connsiteX8231" fmla="*/ 2318 h 2362"/>
                <a:gd name="connsiteY8231" fmla="*/ 2318 h 2362"/>
                <a:gd name="connsiteX8232" fmla="*/ 2318 h 2362"/>
                <a:gd name="connsiteY8232" fmla="*/ 2318 h 2362"/>
                <a:gd name="connsiteX8233" fmla="*/ 2318 h 2362"/>
                <a:gd name="connsiteY8233" fmla="*/ 2318 h 2362"/>
                <a:gd name="connsiteX8234" fmla="*/ 2318 h 2362"/>
                <a:gd name="connsiteY8234" fmla="*/ 2318 h 2362"/>
                <a:gd name="connsiteX8235" fmla="*/ 2318 h 2362"/>
                <a:gd name="connsiteY8235" fmla="*/ 2318 h 2362"/>
                <a:gd name="connsiteX8236" fmla="*/ 2318 h 2362"/>
                <a:gd name="connsiteY8236" fmla="*/ 2318 h 2362"/>
                <a:gd name="connsiteX8237" fmla="*/ 2318 h 2362"/>
                <a:gd name="connsiteY8237" fmla="*/ 2318 h 2362"/>
                <a:gd name="connsiteX8238" fmla="*/ 2318 h 2362"/>
                <a:gd name="connsiteY8238" fmla="*/ 2318 h 2362"/>
                <a:gd name="connsiteX8239" fmla="*/ 2318 h 2362"/>
                <a:gd name="connsiteY8239" fmla="*/ 2318 h 2362"/>
                <a:gd name="connsiteX8240" fmla="*/ 2318 h 2362"/>
                <a:gd name="connsiteY8240" fmla="*/ 2318 h 2362"/>
                <a:gd name="connsiteX8241" fmla="*/ 2318 h 2362"/>
                <a:gd name="connsiteY8241" fmla="*/ 2318 h 2362"/>
                <a:gd name="connsiteX8242" fmla="*/ 2318 h 2362"/>
                <a:gd name="connsiteY8242" fmla="*/ 2318 h 2362"/>
                <a:gd name="connsiteX8243" fmla="*/ 2318 h 2362"/>
                <a:gd name="connsiteY8243" fmla="*/ 2318 h 2362"/>
                <a:gd name="connsiteX8244" fmla="*/ 2318 h 2362"/>
                <a:gd name="connsiteY8244" fmla="*/ 2318 h 2362"/>
                <a:gd name="connsiteX8245" fmla="*/ 2318 h 2362"/>
                <a:gd name="connsiteY8245" fmla="*/ 2318 h 2362"/>
                <a:gd name="connsiteX8246" fmla="*/ 2318 h 2362"/>
                <a:gd name="connsiteY8246" fmla="*/ 2318 h 2362"/>
                <a:gd name="connsiteX8247" fmla="*/ 2318 h 2362"/>
                <a:gd name="connsiteY8247" fmla="*/ 2318 h 2362"/>
                <a:gd name="connsiteX8248" fmla="*/ 2318 h 2362"/>
                <a:gd name="connsiteY8248" fmla="*/ 2318 h 2362"/>
                <a:gd name="connsiteX8249" fmla="*/ 2318 h 2362"/>
                <a:gd name="connsiteY8249" fmla="*/ 2318 h 2362"/>
                <a:gd name="connsiteX8250" fmla="*/ 2318 h 2362"/>
                <a:gd name="connsiteY8250" fmla="*/ 2318 h 2362"/>
                <a:gd name="connsiteX8251" fmla="*/ 2318 h 2362"/>
                <a:gd name="connsiteY8251" fmla="*/ 2318 h 2362"/>
                <a:gd name="connsiteX8252" fmla="*/ 2318 h 2362"/>
                <a:gd name="connsiteY8252" fmla="*/ 2318 h 2362"/>
                <a:gd name="connsiteX8253" fmla="*/ 2318 h 2362"/>
                <a:gd name="connsiteY8253" fmla="*/ 2318 h 2362"/>
                <a:gd name="connsiteX8254" fmla="*/ 2318 h 2362"/>
                <a:gd name="connsiteY8254" fmla="*/ 2318 h 2362"/>
                <a:gd name="connsiteX8255" fmla="*/ 2318 h 2362"/>
                <a:gd name="connsiteY8255" fmla="*/ 2318 h 2362"/>
                <a:gd name="connsiteX8256" fmla="*/ 2318 h 2362"/>
                <a:gd name="connsiteY8256" fmla="*/ 2318 h 2362"/>
                <a:gd name="connsiteX8257" fmla="*/ 2318 h 2362"/>
                <a:gd name="connsiteY8257" fmla="*/ 2318 h 2362"/>
                <a:gd name="connsiteX8258" fmla="*/ 2318 h 2362"/>
                <a:gd name="connsiteY8258" fmla="*/ 2318 h 2362"/>
                <a:gd name="connsiteX8259" fmla="*/ 2318 h 2362"/>
                <a:gd name="connsiteY8259" fmla="*/ 2318 h 2362"/>
                <a:gd name="connsiteX8260" fmla="*/ 2318 h 2362"/>
                <a:gd name="connsiteY8260" fmla="*/ 2318 h 2362"/>
                <a:gd name="connsiteX8261" fmla="*/ 2318 h 2362"/>
                <a:gd name="connsiteY8261" fmla="*/ 2318 h 2362"/>
                <a:gd name="connsiteX8262" fmla="*/ 2318 h 2362"/>
                <a:gd name="connsiteY8262" fmla="*/ 2318 h 2362"/>
                <a:gd name="connsiteX8263" fmla="*/ 2318 h 2362"/>
                <a:gd name="connsiteY8263" fmla="*/ 2318 h 2362"/>
                <a:gd name="connsiteX8264" fmla="*/ 2318 h 2362"/>
                <a:gd name="connsiteY8264" fmla="*/ 2318 h 2362"/>
                <a:gd name="connsiteX8265" fmla="*/ 2318 h 2362"/>
                <a:gd name="connsiteY8265" fmla="*/ 2318 h 2362"/>
                <a:gd name="connsiteX8266" fmla="*/ 2318 h 2362"/>
                <a:gd name="connsiteY8266" fmla="*/ 2318 h 2362"/>
                <a:gd name="connsiteX8267" fmla="*/ 2318 h 2362"/>
                <a:gd name="connsiteY8267" fmla="*/ 2318 h 2362"/>
                <a:gd name="connsiteX8268" fmla="*/ 2318 h 2362"/>
                <a:gd name="connsiteY8268" fmla="*/ 2318 h 2362"/>
                <a:gd name="connsiteX8269" fmla="*/ 2318 h 2362"/>
                <a:gd name="connsiteY8269" fmla="*/ 2318 h 2362"/>
                <a:gd name="connsiteX8270" fmla="*/ 2318 h 2362"/>
                <a:gd name="connsiteY8270" fmla="*/ 2318 h 2362"/>
                <a:gd name="connsiteX8271" fmla="*/ 2318 h 2362"/>
                <a:gd name="connsiteY8271" fmla="*/ 2318 h 2362"/>
                <a:gd name="connsiteX8272" fmla="*/ 2318 h 2362"/>
                <a:gd name="connsiteY8272" fmla="*/ 2318 h 2362"/>
                <a:gd name="connsiteX8273" fmla="*/ 2318 h 2362"/>
                <a:gd name="connsiteY8273" fmla="*/ 2318 h 2362"/>
                <a:gd name="connsiteX8274" fmla="*/ 2318 h 2362"/>
                <a:gd name="connsiteY8274" fmla="*/ 2318 h 2362"/>
                <a:gd name="connsiteX8275" fmla="*/ 2318 h 2362"/>
                <a:gd name="connsiteY8275" fmla="*/ 2318 h 2362"/>
                <a:gd name="connsiteX8276" fmla="*/ 2318 h 2362"/>
                <a:gd name="connsiteY8276" fmla="*/ 2318 h 2362"/>
                <a:gd name="connsiteX8277" fmla="*/ 2318 h 2362"/>
                <a:gd name="connsiteY8277" fmla="*/ 2318 h 2362"/>
                <a:gd name="connsiteX8278" fmla="*/ 2318 h 2362"/>
                <a:gd name="connsiteY8278" fmla="*/ 2318 h 2362"/>
                <a:gd name="connsiteX8279" fmla="*/ 2318 h 2362"/>
                <a:gd name="connsiteY8279" fmla="*/ 2318 h 2362"/>
                <a:gd name="connsiteX8280" fmla="*/ 2318 h 2362"/>
                <a:gd name="connsiteY8280" fmla="*/ 2318 h 2362"/>
                <a:gd name="connsiteX8281" fmla="*/ 2318 h 2362"/>
                <a:gd name="connsiteY8281" fmla="*/ 2318 h 2362"/>
                <a:gd name="connsiteX8282" fmla="*/ 2318 h 2362"/>
                <a:gd name="connsiteY8282" fmla="*/ 2318 h 2362"/>
                <a:gd name="connsiteX8283" fmla="*/ 2318 h 2362"/>
                <a:gd name="connsiteY8283" fmla="*/ 2318 h 2362"/>
                <a:gd name="connsiteX8284" fmla="*/ 2318 h 2362"/>
                <a:gd name="connsiteY8284" fmla="*/ 2318 h 2362"/>
                <a:gd name="connsiteX8285" fmla="*/ 2318 h 2362"/>
                <a:gd name="connsiteY8285" fmla="*/ 2318 h 2362"/>
                <a:gd name="connsiteX8286" fmla="*/ 2318 h 2362"/>
                <a:gd name="connsiteY8286" fmla="*/ 2318 h 2362"/>
                <a:gd name="connsiteX8287" fmla="*/ 2318 h 2362"/>
                <a:gd name="connsiteY8287" fmla="*/ 2318 h 2362"/>
                <a:gd name="connsiteX8288" fmla="*/ 2318 h 2362"/>
                <a:gd name="connsiteY8288" fmla="*/ 2318 h 2362"/>
                <a:gd name="connsiteX8289" fmla="*/ 2318 h 2362"/>
                <a:gd name="connsiteY8289" fmla="*/ 2318 h 2362"/>
                <a:gd name="connsiteX8290" fmla="*/ 2318 h 2362"/>
                <a:gd name="connsiteY8290" fmla="*/ 2318 h 2362"/>
                <a:gd name="connsiteX8291" fmla="*/ 2318 h 2362"/>
                <a:gd name="connsiteY8291" fmla="*/ 2318 h 2362"/>
                <a:gd name="connsiteX8292" fmla="*/ 2318 h 2362"/>
                <a:gd name="connsiteY8292" fmla="*/ 2318 h 2362"/>
                <a:gd name="connsiteX8293" fmla="*/ 2318 h 2362"/>
                <a:gd name="connsiteY8293" fmla="*/ 2318 h 2362"/>
                <a:gd name="connsiteX8294" fmla="*/ 2318 h 2362"/>
                <a:gd name="connsiteY8294" fmla="*/ 2318 h 2362"/>
                <a:gd name="connsiteX8295" fmla="*/ 2318 h 2362"/>
                <a:gd name="connsiteY8295" fmla="*/ 2318 h 2362"/>
                <a:gd name="connsiteX8296" fmla="*/ 2318 h 2362"/>
                <a:gd name="connsiteY8296" fmla="*/ 2318 h 2362"/>
                <a:gd name="connsiteX8297" fmla="*/ 2318 h 2362"/>
                <a:gd name="connsiteY8297" fmla="*/ 2318 h 2362"/>
                <a:gd name="connsiteX8298" fmla="*/ 2318 h 2362"/>
                <a:gd name="connsiteY8298" fmla="*/ 2318 h 2362"/>
                <a:gd name="connsiteX8299" fmla="*/ 2318 h 2362"/>
                <a:gd name="connsiteY8299" fmla="*/ 2318 h 2362"/>
                <a:gd name="connsiteX8300" fmla="*/ 2318 h 2362"/>
                <a:gd name="connsiteY8300" fmla="*/ 2318 h 2362"/>
                <a:gd name="connsiteX8301" fmla="*/ 2318 h 2362"/>
                <a:gd name="connsiteY8301" fmla="*/ 2318 h 2362"/>
                <a:gd name="connsiteX8302" fmla="*/ 2318 h 2362"/>
                <a:gd name="connsiteY8302" fmla="*/ 2318 h 2362"/>
                <a:gd name="connsiteX8303" fmla="*/ 2318 h 2362"/>
                <a:gd name="connsiteY8303" fmla="*/ 2318 h 2362"/>
                <a:gd name="connsiteX8304" fmla="*/ 2318 h 2362"/>
                <a:gd name="connsiteY8304" fmla="*/ 2318 h 2362"/>
                <a:gd name="connsiteX8305" fmla="*/ 2318 h 2362"/>
                <a:gd name="connsiteY8305" fmla="*/ 2318 h 2362"/>
                <a:gd name="connsiteX8306" fmla="*/ 2318 h 2362"/>
                <a:gd name="connsiteY8306" fmla="*/ 2318 h 2362"/>
                <a:gd name="connsiteX8307" fmla="*/ 2318 h 2362"/>
                <a:gd name="connsiteY8307" fmla="*/ 2318 h 2362"/>
                <a:gd name="connsiteX8308" fmla="*/ 2318 h 2362"/>
                <a:gd name="connsiteY8308" fmla="*/ 2318 h 2362"/>
                <a:gd name="connsiteX8309" fmla="*/ 2318 h 2362"/>
                <a:gd name="connsiteY8309" fmla="*/ 2318 h 2362"/>
                <a:gd name="connsiteX8310" fmla="*/ 2318 h 2362"/>
                <a:gd name="connsiteY8310" fmla="*/ 2318 h 2362"/>
                <a:gd name="connsiteX8311" fmla="*/ 2318 h 2362"/>
                <a:gd name="connsiteY8311" fmla="*/ 2318 h 2362"/>
                <a:gd name="connsiteX8312" fmla="*/ 2318 h 2362"/>
                <a:gd name="connsiteY8312" fmla="*/ 2318 h 2362"/>
                <a:gd name="connsiteX8313" fmla="*/ 2318 h 2362"/>
                <a:gd name="connsiteY8313" fmla="*/ 2318 h 2362"/>
                <a:gd name="connsiteX8314" fmla="*/ 2318 h 2362"/>
                <a:gd name="connsiteY8314" fmla="*/ 2318 h 2362"/>
                <a:gd name="connsiteX8315" fmla="*/ 2318 h 2362"/>
                <a:gd name="connsiteY8315" fmla="*/ 2318 h 2362"/>
                <a:gd name="connsiteX8316" fmla="*/ 2318 h 2362"/>
                <a:gd name="connsiteY8316" fmla="*/ 2318 h 2362"/>
                <a:gd name="connsiteX8317" fmla="*/ 2318 h 2362"/>
                <a:gd name="connsiteY8317" fmla="*/ 2318 h 2362"/>
                <a:gd name="connsiteX8318" fmla="*/ 2318 h 2362"/>
                <a:gd name="connsiteY8318" fmla="*/ 2318 h 2362"/>
                <a:gd name="connsiteX8319" fmla="*/ 2318 h 2362"/>
                <a:gd name="connsiteY8319" fmla="*/ 2318 h 2362"/>
                <a:gd name="connsiteX8320" fmla="*/ 2318 h 2362"/>
                <a:gd name="connsiteY8320" fmla="*/ 2318 h 2362"/>
                <a:gd name="connsiteX8321" fmla="*/ 2318 h 2362"/>
                <a:gd name="connsiteY8321" fmla="*/ 2318 h 2362"/>
                <a:gd name="connsiteX8322" fmla="*/ 2318 h 2362"/>
                <a:gd name="connsiteY8322" fmla="*/ 2318 h 2362"/>
                <a:gd name="connsiteX8323" fmla="*/ 2318 h 2362"/>
                <a:gd name="connsiteY8323" fmla="*/ 2318 h 2362"/>
                <a:gd name="connsiteX8324" fmla="*/ 2318 h 2362"/>
                <a:gd name="connsiteY8324" fmla="*/ 2318 h 2362"/>
                <a:gd name="connsiteX8325" fmla="*/ 2318 h 2362"/>
                <a:gd name="connsiteY8325" fmla="*/ 2318 h 2362"/>
                <a:gd name="connsiteX8326" fmla="*/ 2318 h 2362"/>
                <a:gd name="connsiteY8326" fmla="*/ 2318 h 2362"/>
                <a:gd name="connsiteX8327" fmla="*/ 2318 h 2362"/>
                <a:gd name="connsiteY8327" fmla="*/ 2318 h 2362"/>
                <a:gd name="connsiteX8328" fmla="*/ 2318 h 2362"/>
                <a:gd name="connsiteY8328" fmla="*/ 2318 h 2362"/>
                <a:gd name="connsiteX8329" fmla="*/ 2318 h 2362"/>
                <a:gd name="connsiteY8329" fmla="*/ 2318 h 2362"/>
                <a:gd name="connsiteX8330" fmla="*/ 2318 h 2362"/>
                <a:gd name="connsiteY8330" fmla="*/ 2318 h 2362"/>
                <a:gd name="connsiteX8331" fmla="*/ 2318 h 2362"/>
                <a:gd name="connsiteY8331" fmla="*/ 2318 h 2362"/>
                <a:gd name="connsiteX8332" fmla="*/ 2318 h 2362"/>
                <a:gd name="connsiteY8332" fmla="*/ 2318 h 2362"/>
                <a:gd name="connsiteX8333" fmla="*/ 2318 h 2362"/>
                <a:gd name="connsiteY8333" fmla="*/ 2318 h 2362"/>
                <a:gd name="connsiteX8334" fmla="*/ 2318 h 2362"/>
                <a:gd name="connsiteY8334" fmla="*/ 2318 h 2362"/>
                <a:gd name="connsiteX8335" fmla="*/ 2318 h 2362"/>
                <a:gd name="connsiteY8335" fmla="*/ 2318 h 2362"/>
                <a:gd name="connsiteX8336" fmla="*/ 2318 h 2362"/>
                <a:gd name="connsiteY8336" fmla="*/ 2318 h 2362"/>
                <a:gd name="connsiteX8337" fmla="*/ 2318 h 2362"/>
                <a:gd name="connsiteY8337" fmla="*/ 2318 h 2362"/>
                <a:gd name="connsiteX8338" fmla="*/ 2318 h 2362"/>
                <a:gd name="connsiteY8338" fmla="*/ 2318 h 2362"/>
                <a:gd name="connsiteX8339" fmla="*/ 2318 h 2362"/>
                <a:gd name="connsiteY8339" fmla="*/ 2318 h 2362"/>
                <a:gd name="connsiteX8340" fmla="*/ 2318 h 2362"/>
                <a:gd name="connsiteY8340" fmla="*/ 2318 h 2362"/>
                <a:gd name="connsiteX8341" fmla="*/ 2318 h 2362"/>
                <a:gd name="connsiteY8341" fmla="*/ 2318 h 2362"/>
                <a:gd name="connsiteX8342" fmla="*/ 2318 h 2362"/>
                <a:gd name="connsiteY8342" fmla="*/ 2318 h 2362"/>
                <a:gd name="connsiteX8343" fmla="*/ 2318 h 2362"/>
                <a:gd name="connsiteY8343" fmla="*/ 2318 h 2362"/>
                <a:gd name="connsiteX8344" fmla="*/ 2318 h 2362"/>
                <a:gd name="connsiteY8344" fmla="*/ 2318 h 2362"/>
                <a:gd name="connsiteX8345" fmla="*/ 2318 h 2362"/>
                <a:gd name="connsiteY8345" fmla="*/ 2318 h 2362"/>
                <a:gd name="connsiteX8346" fmla="*/ 2318 h 2362"/>
                <a:gd name="connsiteY8346" fmla="*/ 2318 h 2362"/>
                <a:gd name="connsiteX8347" fmla="*/ 2318 h 2362"/>
                <a:gd name="connsiteY8347" fmla="*/ 2318 h 2362"/>
                <a:gd name="connsiteX8348" fmla="*/ 2318 h 2362"/>
                <a:gd name="connsiteY8348" fmla="*/ 2318 h 2362"/>
                <a:gd name="connsiteX8349" fmla="*/ 2318 h 2362"/>
                <a:gd name="connsiteY8349" fmla="*/ 2318 h 2362"/>
                <a:gd name="connsiteX8350" fmla="*/ 2318 h 2362"/>
                <a:gd name="connsiteY8350" fmla="*/ 2318 h 2362"/>
                <a:gd name="connsiteX8351" fmla="*/ 2318 h 2362"/>
                <a:gd name="connsiteY8351" fmla="*/ 2318 h 2362"/>
                <a:gd name="connsiteX8352" fmla="*/ 2318 h 2362"/>
                <a:gd name="connsiteY8352" fmla="*/ 2318 h 2362"/>
                <a:gd name="connsiteX8353" fmla="*/ 2318 h 2362"/>
                <a:gd name="connsiteY8353" fmla="*/ 2318 h 2362"/>
                <a:gd name="connsiteX8354" fmla="*/ 2318 h 2362"/>
                <a:gd name="connsiteY8354" fmla="*/ 2318 h 2362"/>
                <a:gd name="connsiteX8355" fmla="*/ 2318 h 2362"/>
                <a:gd name="connsiteY8355" fmla="*/ 2318 h 2362"/>
                <a:gd name="connsiteX8356" fmla="*/ 2318 h 2362"/>
                <a:gd name="connsiteY8356" fmla="*/ 2318 h 2362"/>
                <a:gd name="connsiteX8357" fmla="*/ 2318 h 2362"/>
                <a:gd name="connsiteY8357" fmla="*/ 2318 h 2362"/>
                <a:gd name="connsiteX8358" fmla="*/ 2318 h 2362"/>
                <a:gd name="connsiteY8358" fmla="*/ 2318 h 2362"/>
                <a:gd name="connsiteX8359" fmla="*/ 2318 h 2362"/>
                <a:gd name="connsiteY8359" fmla="*/ 2318 h 2362"/>
                <a:gd name="connsiteX8360" fmla="*/ 2318 h 2362"/>
                <a:gd name="connsiteY8360" fmla="*/ 2318 h 2362"/>
                <a:gd name="connsiteX8361" fmla="*/ 2318 h 2362"/>
                <a:gd name="connsiteY8361" fmla="*/ 2318 h 2362"/>
                <a:gd name="connsiteX8362" fmla="*/ 2318 h 2362"/>
                <a:gd name="connsiteY8362" fmla="*/ 2318 h 2362"/>
                <a:gd name="connsiteX8363" fmla="*/ 2318 h 2362"/>
                <a:gd name="connsiteY8363" fmla="*/ 2318 h 2362"/>
                <a:gd name="connsiteX8364" fmla="*/ 2318 h 2362"/>
                <a:gd name="connsiteY8364" fmla="*/ 2318 h 2362"/>
                <a:gd name="connsiteX8365" fmla="*/ 2318 h 2362"/>
                <a:gd name="connsiteY8365" fmla="*/ 2318 h 2362"/>
                <a:gd name="connsiteX8366" fmla="*/ 2318 h 2362"/>
                <a:gd name="connsiteY8366" fmla="*/ 2318 h 2362"/>
                <a:gd name="connsiteX8367" fmla="*/ 2318 h 2362"/>
                <a:gd name="connsiteY8367" fmla="*/ 2318 h 2362"/>
                <a:gd name="connsiteX8368" fmla="*/ 2318 h 2362"/>
                <a:gd name="connsiteY8368" fmla="*/ 2318 h 2362"/>
                <a:gd name="connsiteX8369" fmla="*/ 2318 h 2362"/>
                <a:gd name="connsiteY8369" fmla="*/ 2318 h 2362"/>
                <a:gd name="connsiteX8370" fmla="*/ 2318 h 2362"/>
                <a:gd name="connsiteY8370" fmla="*/ 2318 h 2362"/>
                <a:gd name="connsiteX8371" fmla="*/ 2318 h 2362"/>
                <a:gd name="connsiteY8371" fmla="*/ 2318 h 2362"/>
                <a:gd name="connsiteX8372" fmla="*/ 2318 h 2362"/>
                <a:gd name="connsiteY8372" fmla="*/ 2318 h 2362"/>
                <a:gd name="connsiteX8373" fmla="*/ 2318 h 2362"/>
                <a:gd name="connsiteY8373" fmla="*/ 2318 h 2362"/>
                <a:gd name="connsiteX8374" fmla="*/ 2318 h 2362"/>
                <a:gd name="connsiteY8374" fmla="*/ 2318 h 2362"/>
                <a:gd name="connsiteX8375" fmla="*/ 2318 h 2362"/>
                <a:gd name="connsiteY8375" fmla="*/ 2318 h 2362"/>
                <a:gd name="connsiteX8376" fmla="*/ 2318 h 2362"/>
                <a:gd name="connsiteY8376" fmla="*/ 2318 h 2362"/>
                <a:gd name="connsiteX8377" fmla="*/ 2318 h 2362"/>
                <a:gd name="connsiteY8377" fmla="*/ 2318 h 2362"/>
                <a:gd name="connsiteX8378" fmla="*/ 2318 h 2362"/>
                <a:gd name="connsiteY8378" fmla="*/ 2318 h 2362"/>
                <a:gd name="connsiteX8379" fmla="*/ 2318 h 2362"/>
                <a:gd name="connsiteY8379" fmla="*/ 2318 h 2362"/>
                <a:gd name="connsiteX8380" fmla="*/ 2318 h 2362"/>
                <a:gd name="connsiteY8380" fmla="*/ 2318 h 2362"/>
                <a:gd name="connsiteX8381" fmla="*/ 2318 h 2362"/>
                <a:gd name="connsiteY8381" fmla="*/ 2318 h 2362"/>
                <a:gd name="connsiteX8382" fmla="*/ 2318 h 2362"/>
                <a:gd name="connsiteY8382" fmla="*/ 2318 h 2362"/>
                <a:gd name="connsiteX8383" fmla="*/ 2318 h 2362"/>
                <a:gd name="connsiteY8383" fmla="*/ 2318 h 2362"/>
                <a:gd name="connsiteX8384" fmla="*/ 2318 h 2362"/>
                <a:gd name="connsiteY8384" fmla="*/ 2318 h 2362"/>
                <a:gd name="connsiteX8385" fmla="*/ 2318 h 2362"/>
                <a:gd name="connsiteY8385" fmla="*/ 2318 h 2362"/>
                <a:gd name="connsiteX8386" fmla="*/ 2318 h 2362"/>
                <a:gd name="connsiteY8386" fmla="*/ 2318 h 2362"/>
                <a:gd name="connsiteX8387" fmla="*/ 2318 h 2362"/>
                <a:gd name="connsiteY8387" fmla="*/ 2318 h 2362"/>
                <a:gd name="connsiteX8388" fmla="*/ 2318 h 2362"/>
                <a:gd name="connsiteY8388" fmla="*/ 2318 h 2362"/>
                <a:gd name="connsiteX8389" fmla="*/ 2318 h 2362"/>
                <a:gd name="connsiteY8389" fmla="*/ 2318 h 2362"/>
                <a:gd name="connsiteX8390" fmla="*/ 2318 h 2362"/>
                <a:gd name="connsiteY8390" fmla="*/ 2318 h 2362"/>
                <a:gd name="connsiteX8391" fmla="*/ 2318 h 2362"/>
                <a:gd name="connsiteY8391" fmla="*/ 2318 h 2362"/>
                <a:gd name="connsiteX8392" fmla="*/ 2318 h 2362"/>
                <a:gd name="connsiteY8392" fmla="*/ 2318 h 2362"/>
                <a:gd name="connsiteX8393" fmla="*/ 2318 h 2362"/>
                <a:gd name="connsiteY8393" fmla="*/ 2318 h 2362"/>
                <a:gd name="connsiteX8394" fmla="*/ 2318 h 2362"/>
                <a:gd name="connsiteY8394" fmla="*/ 2318 h 2362"/>
                <a:gd name="connsiteX8395" fmla="*/ 2318 h 2362"/>
                <a:gd name="connsiteY8395" fmla="*/ 2318 h 2362"/>
                <a:gd name="connsiteX8396" fmla="*/ 2318 h 2362"/>
                <a:gd name="connsiteY8396" fmla="*/ 2318 h 2362"/>
                <a:gd name="connsiteX8397" fmla="*/ 2318 h 2362"/>
                <a:gd name="connsiteY8397" fmla="*/ 2318 h 2362"/>
                <a:gd name="connsiteX8398" fmla="*/ 2318 h 2362"/>
                <a:gd name="connsiteY8398" fmla="*/ 2318 h 2362"/>
                <a:gd name="connsiteX8399" fmla="*/ 2318 h 2362"/>
                <a:gd name="connsiteY8399" fmla="*/ 2318 h 2362"/>
                <a:gd name="connsiteX8400" fmla="*/ 2318 h 2362"/>
                <a:gd name="connsiteY8400" fmla="*/ 2318 h 2362"/>
                <a:gd name="connsiteX8401" fmla="*/ 2318 h 2362"/>
                <a:gd name="connsiteY8401" fmla="*/ 2318 h 2362"/>
                <a:gd name="connsiteX8402" fmla="*/ 2318 h 2362"/>
                <a:gd name="connsiteY8402" fmla="*/ 2318 h 2362"/>
                <a:gd name="connsiteX8403" fmla="*/ 2318 h 2362"/>
                <a:gd name="connsiteY8403" fmla="*/ 2318 h 2362"/>
                <a:gd name="connsiteX8404" fmla="*/ 2318 h 2362"/>
                <a:gd name="connsiteY8404" fmla="*/ 2318 h 2362"/>
                <a:gd name="connsiteX8405" fmla="*/ 2318 h 2362"/>
                <a:gd name="connsiteY8405" fmla="*/ 2318 h 2362"/>
                <a:gd name="connsiteX8406" fmla="*/ 2318 h 2362"/>
                <a:gd name="connsiteY8406" fmla="*/ 2318 h 2362"/>
                <a:gd name="connsiteX8407" fmla="*/ 2318 h 2362"/>
                <a:gd name="connsiteY8407" fmla="*/ 2318 h 2362"/>
                <a:gd name="connsiteX8408" fmla="*/ 2318 h 2362"/>
                <a:gd name="connsiteY8408" fmla="*/ 2318 h 2362"/>
                <a:gd name="connsiteX8409" fmla="*/ 2318 h 2362"/>
                <a:gd name="connsiteY8409" fmla="*/ 2318 h 2362"/>
                <a:gd name="connsiteX8410" fmla="*/ 2318 h 2362"/>
                <a:gd name="connsiteY8410" fmla="*/ 2318 h 2362"/>
                <a:gd name="connsiteX8411" fmla="*/ 2318 h 2362"/>
                <a:gd name="connsiteY8411" fmla="*/ 2318 h 2362"/>
                <a:gd name="connsiteX8412" fmla="*/ 2318 h 2362"/>
                <a:gd name="connsiteY8412" fmla="*/ 2318 h 2362"/>
                <a:gd name="connsiteX8413" fmla="*/ 2318 h 2362"/>
                <a:gd name="connsiteY8413" fmla="*/ 2318 h 2362"/>
                <a:gd name="connsiteX8414" fmla="*/ 2318 h 2362"/>
                <a:gd name="connsiteY8414" fmla="*/ 2318 h 2362"/>
                <a:gd name="connsiteX8415" fmla="*/ 2318 h 2362"/>
                <a:gd name="connsiteY8415" fmla="*/ 2318 h 2362"/>
                <a:gd name="connsiteX8416" fmla="*/ 2318 h 2362"/>
                <a:gd name="connsiteY8416" fmla="*/ 2318 h 2362"/>
                <a:gd name="connsiteX8417" fmla="*/ 2318 h 2362"/>
                <a:gd name="connsiteY8417" fmla="*/ 2318 h 2362"/>
                <a:gd name="connsiteX8418" fmla="*/ 2318 h 2362"/>
                <a:gd name="connsiteY8418" fmla="*/ 2318 h 2362"/>
                <a:gd name="connsiteX8419" fmla="*/ 2318 h 2362"/>
                <a:gd name="connsiteY8419" fmla="*/ 2318 h 2362"/>
                <a:gd name="connsiteX8420" fmla="*/ 2318 h 2362"/>
                <a:gd name="connsiteY8420" fmla="*/ 2318 h 2362"/>
                <a:gd name="connsiteX8421" fmla="*/ 2318 h 2362"/>
                <a:gd name="connsiteY8421" fmla="*/ 2318 h 2362"/>
                <a:gd name="connsiteX8422" fmla="*/ 2318 h 2362"/>
                <a:gd name="connsiteY8422" fmla="*/ 2318 h 2362"/>
                <a:gd name="connsiteX8423" fmla="*/ 2318 h 2362"/>
                <a:gd name="connsiteY8423" fmla="*/ 2318 h 2362"/>
                <a:gd name="connsiteX8424" fmla="*/ 2318 h 2362"/>
                <a:gd name="connsiteY8424" fmla="*/ 2318 h 2362"/>
                <a:gd name="connsiteX8425" fmla="*/ 2318 h 2362"/>
                <a:gd name="connsiteY8425" fmla="*/ 2318 h 2362"/>
                <a:gd name="connsiteX8426" fmla="*/ 2318 h 2362"/>
                <a:gd name="connsiteY8426" fmla="*/ 2318 h 2362"/>
                <a:gd name="connsiteX8427" fmla="*/ 2318 h 2362"/>
                <a:gd name="connsiteY8427" fmla="*/ 2318 h 2362"/>
                <a:gd name="connsiteX8428" fmla="*/ 2318 h 2362"/>
                <a:gd name="connsiteY8428" fmla="*/ 2318 h 2362"/>
                <a:gd name="connsiteX8429" fmla="*/ 2318 h 2362"/>
                <a:gd name="connsiteY8429" fmla="*/ 2318 h 2362"/>
                <a:gd name="connsiteX8430" fmla="*/ 2318 h 2362"/>
                <a:gd name="connsiteY8430" fmla="*/ 2318 h 2362"/>
                <a:gd name="connsiteX8431" fmla="*/ 2318 h 2362"/>
                <a:gd name="connsiteY8431" fmla="*/ 2318 h 2362"/>
                <a:gd name="connsiteX8432" fmla="*/ 2318 h 2362"/>
                <a:gd name="connsiteY8432" fmla="*/ 2318 h 2362"/>
                <a:gd name="connsiteX8433" fmla="*/ 2318 h 2362"/>
                <a:gd name="connsiteY8433" fmla="*/ 2318 h 2362"/>
                <a:gd name="connsiteX8434" fmla="*/ 2318 h 2362"/>
                <a:gd name="connsiteY8434" fmla="*/ 2318 h 2362"/>
                <a:gd name="connsiteX8435" fmla="*/ 2318 h 2362"/>
                <a:gd name="connsiteY8435" fmla="*/ 2318 h 2362"/>
                <a:gd name="connsiteX8436" fmla="*/ 2318 h 2362"/>
                <a:gd name="connsiteY8436" fmla="*/ 2318 h 2362"/>
                <a:gd name="connsiteX8437" fmla="*/ 2318 h 2362"/>
                <a:gd name="connsiteY8437" fmla="*/ 2318 h 2362"/>
                <a:gd name="connsiteX8438" fmla="*/ 2318 h 2362"/>
                <a:gd name="connsiteY8438" fmla="*/ 2318 h 2362"/>
                <a:gd name="connsiteX8439" fmla="*/ 2318 h 2362"/>
                <a:gd name="connsiteY8439" fmla="*/ 2318 h 2362"/>
                <a:gd name="connsiteX8440" fmla="*/ 2318 h 2362"/>
                <a:gd name="connsiteY8440" fmla="*/ 2318 h 2362"/>
                <a:gd name="connsiteX8441" fmla="*/ 2318 h 2362"/>
                <a:gd name="connsiteY8441" fmla="*/ 2318 h 2362"/>
                <a:gd name="connsiteX8442" fmla="*/ 2318 h 2362"/>
                <a:gd name="connsiteY8442" fmla="*/ 2318 h 2362"/>
                <a:gd name="connsiteX8443" fmla="*/ 2318 h 2362"/>
                <a:gd name="connsiteY8443" fmla="*/ 2318 h 2362"/>
                <a:gd name="connsiteX8444" fmla="*/ 2318 h 2362"/>
                <a:gd name="connsiteY8444" fmla="*/ 2318 h 2362"/>
                <a:gd name="connsiteX8445" fmla="*/ 2318 h 2362"/>
                <a:gd name="connsiteY8445" fmla="*/ 2318 h 2362"/>
                <a:gd name="connsiteX8446" fmla="*/ 2318 h 2362"/>
                <a:gd name="connsiteY8446" fmla="*/ 2318 h 2362"/>
                <a:gd name="connsiteX8447" fmla="*/ 2318 h 2362"/>
                <a:gd name="connsiteY8447" fmla="*/ 2318 h 2362"/>
                <a:gd name="connsiteX8448" fmla="*/ 2318 h 2362"/>
                <a:gd name="connsiteY8448" fmla="*/ 2318 h 2362"/>
                <a:gd name="connsiteX8449" fmla="*/ 2318 h 2362"/>
                <a:gd name="connsiteY8449" fmla="*/ 2318 h 2362"/>
                <a:gd name="connsiteX8450" fmla="*/ 2318 h 2362"/>
                <a:gd name="connsiteY8450" fmla="*/ 2318 h 2362"/>
                <a:gd name="connsiteX8451" fmla="*/ 2318 h 2362"/>
                <a:gd name="connsiteY8451" fmla="*/ 2318 h 2362"/>
                <a:gd name="connsiteX8452" fmla="*/ 2318 h 2362"/>
                <a:gd name="connsiteY8452" fmla="*/ 2318 h 2362"/>
                <a:gd name="connsiteX8453" fmla="*/ 2318 h 2362"/>
                <a:gd name="connsiteY8453" fmla="*/ 2318 h 2362"/>
                <a:gd name="connsiteX8454" fmla="*/ 2318 h 2362"/>
                <a:gd name="connsiteY8454" fmla="*/ 2318 h 2362"/>
                <a:gd name="connsiteX8455" fmla="*/ 2318 h 2362"/>
                <a:gd name="connsiteY8455" fmla="*/ 2318 h 2362"/>
                <a:gd name="connsiteX8456" fmla="*/ 2318 h 2362"/>
                <a:gd name="connsiteY8456" fmla="*/ 2318 h 2362"/>
                <a:gd name="connsiteX8457" fmla="*/ 2318 h 2362"/>
                <a:gd name="connsiteY8457" fmla="*/ 2318 h 2362"/>
                <a:gd name="connsiteX8458" fmla="*/ 2318 h 2362"/>
                <a:gd name="connsiteY8458" fmla="*/ 2318 h 2362"/>
                <a:gd name="connsiteX8459" fmla="*/ 2318 h 2362"/>
                <a:gd name="connsiteY8459" fmla="*/ 2318 h 2362"/>
                <a:gd name="connsiteX8460" fmla="*/ 2318 h 2362"/>
                <a:gd name="connsiteY8460" fmla="*/ 2318 h 2362"/>
                <a:gd name="connsiteX8461" fmla="*/ 2318 h 2362"/>
                <a:gd name="connsiteY8461" fmla="*/ 2318 h 2362"/>
                <a:gd name="connsiteX8462" fmla="*/ 2318 h 2362"/>
                <a:gd name="connsiteY8462" fmla="*/ 2318 h 2362"/>
                <a:gd name="connsiteX8463" fmla="*/ 2318 h 2362"/>
                <a:gd name="connsiteY8463" fmla="*/ 2318 h 2362"/>
                <a:gd name="connsiteX8464" fmla="*/ 2318 h 2362"/>
                <a:gd name="connsiteY8464" fmla="*/ 2318 h 2362"/>
                <a:gd name="connsiteX8465" fmla="*/ 2318 h 2362"/>
                <a:gd name="connsiteY8465" fmla="*/ 2318 h 2362"/>
                <a:gd name="connsiteX8466" fmla="*/ 2318 h 2362"/>
                <a:gd name="connsiteY8466" fmla="*/ 2318 h 2362"/>
                <a:gd name="connsiteX8467" fmla="*/ 2318 h 2362"/>
                <a:gd name="connsiteY8467" fmla="*/ 2318 h 2362"/>
                <a:gd name="connsiteX8468" fmla="*/ 2318 h 2362"/>
                <a:gd name="connsiteY8468" fmla="*/ 2318 h 2362"/>
                <a:gd name="connsiteX8469" fmla="*/ 2318 h 2362"/>
                <a:gd name="connsiteY8469" fmla="*/ 2318 h 2362"/>
                <a:gd name="connsiteX8470" fmla="*/ 2318 h 2362"/>
                <a:gd name="connsiteY8470" fmla="*/ 2318 h 2362"/>
                <a:gd name="connsiteX8471" fmla="*/ 2318 h 2362"/>
                <a:gd name="connsiteY8471" fmla="*/ 2318 h 2362"/>
                <a:gd name="connsiteX8472" fmla="*/ 2318 h 2362"/>
                <a:gd name="connsiteY8472" fmla="*/ 2318 h 2362"/>
                <a:gd name="connsiteX8473" fmla="*/ 2318 h 2362"/>
                <a:gd name="connsiteY8473" fmla="*/ 2318 h 2362"/>
                <a:gd name="connsiteX8474" fmla="*/ 2318 h 2362"/>
                <a:gd name="connsiteY8474" fmla="*/ 2318 h 2362"/>
                <a:gd name="connsiteX8475" fmla="*/ 2318 h 2362"/>
                <a:gd name="connsiteY8475" fmla="*/ 2318 h 2362"/>
                <a:gd name="connsiteX8476" fmla="*/ 2318 h 2362"/>
                <a:gd name="connsiteY8476" fmla="*/ 2318 h 2362"/>
                <a:gd name="connsiteX8477" fmla="*/ 2318 h 2362"/>
                <a:gd name="connsiteY8477" fmla="*/ 2318 h 2362"/>
                <a:gd name="connsiteX8478" fmla="*/ 2318 h 2362"/>
                <a:gd name="connsiteY8478" fmla="*/ 2318 h 2362"/>
                <a:gd name="connsiteX8479" fmla="*/ 2318 h 2362"/>
                <a:gd name="connsiteY8479" fmla="*/ 2318 h 2362"/>
                <a:gd name="connsiteX8480" fmla="*/ 2318 h 2362"/>
                <a:gd name="connsiteY8480" fmla="*/ 2318 h 2362"/>
                <a:gd name="connsiteX8481" fmla="*/ 2318 h 2362"/>
                <a:gd name="connsiteY8481" fmla="*/ 2318 h 2362"/>
                <a:gd name="connsiteX8482" fmla="*/ 2318 h 2362"/>
                <a:gd name="connsiteY8482" fmla="*/ 2318 h 2362"/>
                <a:gd name="connsiteX8483" fmla="*/ 2318 h 2362"/>
                <a:gd name="connsiteY8483" fmla="*/ 2318 h 2362"/>
                <a:gd name="connsiteX8484" fmla="*/ 2318 h 2362"/>
                <a:gd name="connsiteY8484" fmla="*/ 2318 h 2362"/>
                <a:gd name="connsiteX8485" fmla="*/ 2318 h 2362"/>
                <a:gd name="connsiteY8485" fmla="*/ 2318 h 2362"/>
                <a:gd name="connsiteX8486" fmla="*/ 2318 h 2362"/>
                <a:gd name="connsiteY8486" fmla="*/ 2318 h 2362"/>
                <a:gd name="connsiteX8487" fmla="*/ 2318 h 2362"/>
                <a:gd name="connsiteY8487" fmla="*/ 2318 h 2362"/>
                <a:gd name="connsiteX8488" fmla="*/ 2318 h 2362"/>
                <a:gd name="connsiteY8488" fmla="*/ 2318 h 2362"/>
                <a:gd name="connsiteX8489" fmla="*/ 2318 h 2362"/>
                <a:gd name="connsiteY8489" fmla="*/ 2318 h 2362"/>
                <a:gd name="connsiteX8490" fmla="*/ 2318 h 2362"/>
                <a:gd name="connsiteY8490" fmla="*/ 2318 h 2362"/>
                <a:gd name="connsiteX8491" fmla="*/ 2318 h 2362"/>
                <a:gd name="connsiteY8491" fmla="*/ 2318 h 2362"/>
                <a:gd name="connsiteX8492" fmla="*/ 2318 h 2362"/>
                <a:gd name="connsiteY8492" fmla="*/ 2318 h 2362"/>
                <a:gd name="connsiteX8493" fmla="*/ 2318 h 2362"/>
                <a:gd name="connsiteY8493" fmla="*/ 2318 h 2362"/>
                <a:gd name="connsiteX8494" fmla="*/ 2318 h 2362"/>
                <a:gd name="connsiteY8494" fmla="*/ 2318 h 2362"/>
                <a:gd name="connsiteX8495" fmla="*/ 2318 h 2362"/>
                <a:gd name="connsiteY8495" fmla="*/ 2318 h 2362"/>
                <a:gd name="connsiteX8496" fmla="*/ 2318 h 2362"/>
                <a:gd name="connsiteY8496" fmla="*/ 2318 h 2362"/>
                <a:gd name="connsiteX8497" fmla="*/ 2318 h 2362"/>
                <a:gd name="connsiteY8497" fmla="*/ 2318 h 2362"/>
                <a:gd name="connsiteX8498" fmla="*/ 2318 h 2362"/>
                <a:gd name="connsiteY8498" fmla="*/ 2318 h 2362"/>
                <a:gd name="connsiteX8499" fmla="*/ 2318 h 2362"/>
                <a:gd name="connsiteY8499" fmla="*/ 2318 h 2362"/>
                <a:gd name="connsiteX8500" fmla="*/ 2318 h 2362"/>
                <a:gd name="connsiteY8500" fmla="*/ 2318 h 2362"/>
                <a:gd name="connsiteX8501" fmla="*/ 2318 h 2362"/>
                <a:gd name="connsiteY8501" fmla="*/ 2318 h 2362"/>
                <a:gd name="connsiteX8502" fmla="*/ 2318 h 2362"/>
                <a:gd name="connsiteY8502" fmla="*/ 2318 h 2362"/>
                <a:gd name="connsiteX8503" fmla="*/ 2318 h 2362"/>
                <a:gd name="connsiteY8503" fmla="*/ 2318 h 2362"/>
                <a:gd name="connsiteX8504" fmla="*/ 2318 h 2362"/>
                <a:gd name="connsiteY8504" fmla="*/ 2318 h 2362"/>
                <a:gd name="connsiteX8505" fmla="*/ 2318 h 2362"/>
                <a:gd name="connsiteY8505" fmla="*/ 2318 h 2362"/>
                <a:gd name="connsiteX8506" fmla="*/ 2318 h 2362"/>
                <a:gd name="connsiteY8506" fmla="*/ 2318 h 2362"/>
                <a:gd name="connsiteX8507" fmla="*/ 2318 h 2362"/>
                <a:gd name="connsiteY8507" fmla="*/ 2318 h 2362"/>
                <a:gd name="connsiteX8508" fmla="*/ 2318 h 2362"/>
                <a:gd name="connsiteY8508" fmla="*/ 2318 h 2362"/>
                <a:gd name="connsiteX8509" fmla="*/ 2318 h 2362"/>
                <a:gd name="connsiteY8509" fmla="*/ 2318 h 2362"/>
                <a:gd name="connsiteX8510" fmla="*/ 2318 h 2362"/>
                <a:gd name="connsiteY8510" fmla="*/ 2318 h 2362"/>
                <a:gd name="connsiteX8511" fmla="*/ 2318 h 2362"/>
                <a:gd name="connsiteY8511" fmla="*/ 2318 h 2362"/>
                <a:gd name="connsiteX8512" fmla="*/ 2318 h 2362"/>
                <a:gd name="connsiteY8512" fmla="*/ 2318 h 2362"/>
                <a:gd name="connsiteX8513" fmla="*/ 2318 h 2362"/>
                <a:gd name="connsiteY8513" fmla="*/ 2318 h 2362"/>
                <a:gd name="connsiteX8514" fmla="*/ 2318 h 2362"/>
                <a:gd name="connsiteY8514" fmla="*/ 2318 h 2362"/>
                <a:gd name="connsiteX8515" fmla="*/ 2318 h 2362"/>
                <a:gd name="connsiteY8515" fmla="*/ 2318 h 2362"/>
                <a:gd name="connsiteX8516" fmla="*/ 2318 h 2362"/>
                <a:gd name="connsiteY8516" fmla="*/ 2318 h 2362"/>
                <a:gd name="connsiteX8517" fmla="*/ 2318 h 2362"/>
                <a:gd name="connsiteY8517" fmla="*/ 2318 h 2362"/>
                <a:gd name="connsiteX8518" fmla="*/ 2318 h 2362"/>
                <a:gd name="connsiteY8518" fmla="*/ 2318 h 2362"/>
                <a:gd name="connsiteX8519" fmla="*/ 2318 h 2362"/>
                <a:gd name="connsiteY8519" fmla="*/ 2318 h 2362"/>
                <a:gd name="connsiteX8520" fmla="*/ 2318 h 2362"/>
                <a:gd name="connsiteY8520" fmla="*/ 2318 h 2362"/>
                <a:gd name="connsiteX8521" fmla="*/ 2318 h 2362"/>
                <a:gd name="connsiteY8521" fmla="*/ 2318 h 2362"/>
                <a:gd name="connsiteX8522" fmla="*/ 2318 h 2362"/>
                <a:gd name="connsiteY8522" fmla="*/ 2318 h 2362"/>
                <a:gd name="connsiteX8523" fmla="*/ 2318 h 2362"/>
                <a:gd name="connsiteY8523" fmla="*/ 2318 h 2362"/>
                <a:gd name="connsiteX8524" fmla="*/ 2318 h 2362"/>
                <a:gd name="connsiteY8524" fmla="*/ 2318 h 2362"/>
                <a:gd name="connsiteX8525" fmla="*/ 2318 h 2362"/>
                <a:gd name="connsiteY8525" fmla="*/ 2318 h 2362"/>
                <a:gd name="connsiteX8526" fmla="*/ 2318 h 2362"/>
                <a:gd name="connsiteY8526" fmla="*/ 2318 h 2362"/>
                <a:gd name="connsiteX8527" fmla="*/ 2318 h 2362"/>
                <a:gd name="connsiteY8527" fmla="*/ 2318 h 2362"/>
                <a:gd name="connsiteX8528" fmla="*/ 2318 h 2362"/>
                <a:gd name="connsiteY8528" fmla="*/ 2318 h 2362"/>
                <a:gd name="connsiteX8529" fmla="*/ 2318 h 2362"/>
                <a:gd name="connsiteY8529" fmla="*/ 2318 h 2362"/>
                <a:gd name="connsiteX8530" fmla="*/ 2318 h 2362"/>
                <a:gd name="connsiteY8530" fmla="*/ 2318 h 2362"/>
                <a:gd name="connsiteX8531" fmla="*/ 2318 h 2362"/>
                <a:gd name="connsiteY8531" fmla="*/ 2318 h 2362"/>
                <a:gd name="connsiteX8532" fmla="*/ 2318 h 2362"/>
                <a:gd name="connsiteY8532" fmla="*/ 2318 h 2362"/>
                <a:gd name="connsiteX8533" fmla="*/ 2318 h 2362"/>
                <a:gd name="connsiteY8533" fmla="*/ 2318 h 2362"/>
                <a:gd name="connsiteX8534" fmla="*/ 2318 h 2362"/>
                <a:gd name="connsiteY8534" fmla="*/ 2318 h 2362"/>
                <a:gd name="connsiteX8535" fmla="*/ 2318 h 2362"/>
                <a:gd name="connsiteY8535" fmla="*/ 2318 h 2362"/>
                <a:gd name="connsiteX8536" fmla="*/ 2318 h 2362"/>
                <a:gd name="connsiteY8536" fmla="*/ 2318 h 2362"/>
                <a:gd name="connsiteX8537" fmla="*/ 2318 h 2362"/>
                <a:gd name="connsiteY8537" fmla="*/ 2318 h 2362"/>
                <a:gd name="connsiteX8538" fmla="*/ 2318 h 2362"/>
                <a:gd name="connsiteY8538" fmla="*/ 2318 h 2362"/>
                <a:gd name="connsiteX8539" fmla="*/ 2318 h 2362"/>
                <a:gd name="connsiteY8539" fmla="*/ 2318 h 2362"/>
                <a:gd name="connsiteX8540" fmla="*/ 2318 h 2362"/>
                <a:gd name="connsiteY8540" fmla="*/ 2318 h 2362"/>
                <a:gd name="connsiteX8541" fmla="*/ 2318 h 2362"/>
                <a:gd name="connsiteY8541" fmla="*/ 2318 h 2362"/>
                <a:gd name="connsiteX8542" fmla="*/ 2318 h 2362"/>
                <a:gd name="connsiteY8542" fmla="*/ 2318 h 2362"/>
                <a:gd name="connsiteX8543" fmla="*/ 2318 h 2362"/>
                <a:gd name="connsiteY8543" fmla="*/ 2318 h 2362"/>
                <a:gd name="connsiteX8544" fmla="*/ 2318 h 2362"/>
                <a:gd name="connsiteY8544" fmla="*/ 2318 h 2362"/>
                <a:gd name="connsiteX8545" fmla="*/ 2318 h 2362"/>
                <a:gd name="connsiteY8545" fmla="*/ 2318 h 2362"/>
                <a:gd name="connsiteX8546" fmla="*/ 2318 h 2362"/>
                <a:gd name="connsiteY8546" fmla="*/ 2318 h 2362"/>
                <a:gd name="connsiteX8547" fmla="*/ 2318 h 2362"/>
                <a:gd name="connsiteY8547" fmla="*/ 2318 h 2362"/>
                <a:gd name="connsiteX8548" fmla="*/ 2318 h 2362"/>
                <a:gd name="connsiteY8548" fmla="*/ 2318 h 2362"/>
                <a:gd name="connsiteX8549" fmla="*/ 2318 h 2362"/>
                <a:gd name="connsiteY8549" fmla="*/ 2318 h 2362"/>
                <a:gd name="connsiteX8550" fmla="*/ 2318 h 2362"/>
                <a:gd name="connsiteY8550" fmla="*/ 2318 h 2362"/>
                <a:gd name="connsiteX8551" fmla="*/ 2318 h 2362"/>
                <a:gd name="connsiteY8551" fmla="*/ 2318 h 2362"/>
                <a:gd name="connsiteX8552" fmla="*/ 2318 h 2362"/>
                <a:gd name="connsiteY8552" fmla="*/ 2318 h 2362"/>
                <a:gd name="connsiteX8553" fmla="*/ 2318 h 2362"/>
                <a:gd name="connsiteY8553" fmla="*/ 2318 h 2362"/>
                <a:gd name="connsiteX8554" fmla="*/ 2318 h 2362"/>
                <a:gd name="connsiteY8554" fmla="*/ 2318 h 2362"/>
                <a:gd name="connsiteX8555" fmla="*/ 2318 h 2362"/>
                <a:gd name="connsiteY8555" fmla="*/ 2318 h 2362"/>
                <a:gd name="connsiteX8556" fmla="*/ 2318 h 2362"/>
                <a:gd name="connsiteY8556" fmla="*/ 2318 h 2362"/>
                <a:gd name="connsiteX8557" fmla="*/ 2318 h 2362"/>
                <a:gd name="connsiteY8557" fmla="*/ 2318 h 2362"/>
                <a:gd name="connsiteX8558" fmla="*/ 2318 h 2362"/>
                <a:gd name="connsiteY8558" fmla="*/ 2318 h 2362"/>
                <a:gd name="connsiteX8559" fmla="*/ 2318 h 2362"/>
                <a:gd name="connsiteY8559" fmla="*/ 2318 h 2362"/>
                <a:gd name="connsiteX8560" fmla="*/ 2318 h 2362"/>
                <a:gd name="connsiteY8560" fmla="*/ 2318 h 2362"/>
                <a:gd name="connsiteX8561" fmla="*/ 2318 h 2362"/>
                <a:gd name="connsiteY8561" fmla="*/ 2318 h 2362"/>
                <a:gd name="connsiteX8562" fmla="*/ 2318 h 2362"/>
                <a:gd name="connsiteY8562" fmla="*/ 2318 h 2362"/>
                <a:gd name="connsiteX8563" fmla="*/ 2318 h 2362"/>
                <a:gd name="connsiteY8563" fmla="*/ 2318 h 2362"/>
                <a:gd name="connsiteX8564" fmla="*/ 2318 h 2362"/>
                <a:gd name="connsiteY8564" fmla="*/ 2318 h 2362"/>
                <a:gd name="connsiteX8565" fmla="*/ 2318 h 2362"/>
                <a:gd name="connsiteY8565" fmla="*/ 2318 h 2362"/>
                <a:gd name="connsiteX8566" fmla="*/ 2318 h 2362"/>
                <a:gd name="connsiteY8566" fmla="*/ 2318 h 2362"/>
                <a:gd name="connsiteX8567" fmla="*/ 2318 h 2362"/>
                <a:gd name="connsiteY8567" fmla="*/ 2318 h 2362"/>
                <a:gd name="connsiteX8568" fmla="*/ 2318 h 2362"/>
                <a:gd name="connsiteY8568" fmla="*/ 2318 h 2362"/>
                <a:gd name="connsiteX8569" fmla="*/ 2318 h 2362"/>
                <a:gd name="connsiteY8569" fmla="*/ 2318 h 2362"/>
                <a:gd name="connsiteX8570" fmla="*/ 2318 h 2362"/>
                <a:gd name="connsiteY8570" fmla="*/ 2318 h 2362"/>
                <a:gd name="connsiteX8571" fmla="*/ 2318 h 2362"/>
                <a:gd name="connsiteY8571" fmla="*/ 2318 h 2362"/>
                <a:gd name="connsiteX8572" fmla="*/ 2318 h 2362"/>
                <a:gd name="connsiteY8572" fmla="*/ 2318 h 2362"/>
                <a:gd name="connsiteX8573" fmla="*/ 2318 h 2362"/>
                <a:gd name="connsiteY8573" fmla="*/ 2318 h 2362"/>
                <a:gd name="connsiteX8574" fmla="*/ 2318 h 2362"/>
                <a:gd name="connsiteY8574" fmla="*/ 2318 h 2362"/>
                <a:gd name="connsiteX8575" fmla="*/ 2318 h 2362"/>
                <a:gd name="connsiteY8575" fmla="*/ 2318 h 2362"/>
                <a:gd name="connsiteX8576" fmla="*/ 2318 h 2362"/>
                <a:gd name="connsiteY8576" fmla="*/ 2318 h 2362"/>
                <a:gd name="connsiteX8577" fmla="*/ 2318 h 2362"/>
                <a:gd name="connsiteY8577" fmla="*/ 2318 h 2362"/>
                <a:gd name="connsiteX8578" fmla="*/ 2318 h 2362"/>
                <a:gd name="connsiteY8578" fmla="*/ 2318 h 2362"/>
                <a:gd name="connsiteX8579" fmla="*/ 2318 h 2362"/>
                <a:gd name="connsiteY8579" fmla="*/ 2318 h 2362"/>
                <a:gd name="connsiteX8580" fmla="*/ 2318 h 2362"/>
                <a:gd name="connsiteY8580" fmla="*/ 2318 h 2362"/>
                <a:gd name="connsiteX8581" fmla="*/ 2318 h 2362"/>
                <a:gd name="connsiteY8581" fmla="*/ 2318 h 2362"/>
                <a:gd name="connsiteX8582" fmla="*/ 2318 h 2362"/>
                <a:gd name="connsiteY8582" fmla="*/ 2318 h 2362"/>
                <a:gd name="connsiteX8583" fmla="*/ 2318 h 2362"/>
                <a:gd name="connsiteY8583" fmla="*/ 2318 h 2362"/>
                <a:gd name="connsiteX8584" fmla="*/ 2318 h 2362"/>
                <a:gd name="connsiteY8584" fmla="*/ 2318 h 2362"/>
                <a:gd name="connsiteX8585" fmla="*/ 2318 h 2362"/>
                <a:gd name="connsiteY8585" fmla="*/ 2318 h 2362"/>
                <a:gd name="connsiteX8586" fmla="*/ 2318 h 2362"/>
                <a:gd name="connsiteY8586" fmla="*/ 2318 h 2362"/>
                <a:gd name="connsiteX8587" fmla="*/ 2318 h 2362"/>
                <a:gd name="connsiteY8587" fmla="*/ 2318 h 2362"/>
                <a:gd name="connsiteX8588" fmla="*/ 2318 h 2362"/>
                <a:gd name="connsiteY8588" fmla="*/ 2318 h 2362"/>
                <a:gd name="connsiteX8589" fmla="*/ 2318 h 2362"/>
                <a:gd name="connsiteY8589" fmla="*/ 2318 h 2362"/>
                <a:gd name="connsiteX8590" fmla="*/ 2318 h 2362"/>
                <a:gd name="connsiteY8590" fmla="*/ 2318 h 2362"/>
                <a:gd name="connsiteX8591" fmla="*/ 2318 h 2362"/>
                <a:gd name="connsiteY8591" fmla="*/ 2318 h 2362"/>
                <a:gd name="connsiteX8592" fmla="*/ 2318 h 2362"/>
                <a:gd name="connsiteY8592" fmla="*/ 2318 h 2362"/>
                <a:gd name="connsiteX8593" fmla="*/ 2318 h 2362"/>
                <a:gd name="connsiteY8593" fmla="*/ 2318 h 2362"/>
                <a:gd name="connsiteX8594" fmla="*/ 2318 h 2362"/>
                <a:gd name="connsiteY8594" fmla="*/ 2318 h 2362"/>
                <a:gd name="connsiteX8595" fmla="*/ 2318 h 2362"/>
                <a:gd name="connsiteY8595" fmla="*/ 2318 h 2362"/>
                <a:gd name="connsiteX8596" fmla="*/ 2318 h 2362"/>
                <a:gd name="connsiteY8596" fmla="*/ 2318 h 2362"/>
                <a:gd name="connsiteX8597" fmla="*/ 2318 h 2362"/>
                <a:gd name="connsiteY8597" fmla="*/ 2318 h 2362"/>
                <a:gd name="connsiteX8598" fmla="*/ 2318 h 2362"/>
                <a:gd name="connsiteY8598" fmla="*/ 2318 h 2362"/>
                <a:gd name="connsiteX8599" fmla="*/ 2318 h 2362"/>
                <a:gd name="connsiteY8599" fmla="*/ 2318 h 2362"/>
                <a:gd name="connsiteX8600" fmla="*/ 2318 h 2362"/>
                <a:gd name="connsiteY8600" fmla="*/ 2318 h 2362"/>
                <a:gd name="connsiteX8601" fmla="*/ 2318 h 2362"/>
                <a:gd name="connsiteY8601" fmla="*/ 2318 h 2362"/>
                <a:gd name="connsiteX8602" fmla="*/ 2318 h 2362"/>
                <a:gd name="connsiteY8602" fmla="*/ 2318 h 2362"/>
                <a:gd name="connsiteX8603" fmla="*/ 2318 h 2362"/>
                <a:gd name="connsiteY8603" fmla="*/ 2318 h 2362"/>
                <a:gd name="connsiteX8604" fmla="*/ 2318 h 2362"/>
                <a:gd name="connsiteY8604" fmla="*/ 2318 h 2362"/>
                <a:gd name="connsiteX8605" fmla="*/ 2318 h 2362"/>
                <a:gd name="connsiteY8605" fmla="*/ 2318 h 2362"/>
                <a:gd name="connsiteX8606" fmla="*/ 2318 h 2362"/>
                <a:gd name="connsiteY8606" fmla="*/ 2318 h 2362"/>
                <a:gd name="connsiteX8607" fmla="*/ 2318 h 2362"/>
                <a:gd name="connsiteY8607" fmla="*/ 2318 h 2362"/>
                <a:gd name="connsiteX8608" fmla="*/ 2318 h 2362"/>
                <a:gd name="connsiteY8608" fmla="*/ 2318 h 2362"/>
                <a:gd name="connsiteX8609" fmla="*/ 2318 h 2362"/>
                <a:gd name="connsiteY8609" fmla="*/ 2318 h 2362"/>
                <a:gd name="connsiteX8610" fmla="*/ 2318 h 2362"/>
                <a:gd name="connsiteY8610" fmla="*/ 2318 h 2362"/>
                <a:gd name="connsiteX8611" fmla="*/ 2318 h 2362"/>
                <a:gd name="connsiteY8611" fmla="*/ 2318 h 2362"/>
                <a:gd name="connsiteX8612" fmla="*/ 2318 h 2362"/>
                <a:gd name="connsiteY8612" fmla="*/ 2318 h 2362"/>
                <a:gd name="connsiteX8613" fmla="*/ 2318 h 2362"/>
                <a:gd name="connsiteY8613" fmla="*/ 2318 h 2362"/>
                <a:gd name="connsiteX8614" fmla="*/ 2318 h 2362"/>
                <a:gd name="connsiteY8614" fmla="*/ 2318 h 2362"/>
                <a:gd name="connsiteX8615" fmla="*/ 2318 h 2362"/>
                <a:gd name="connsiteY8615" fmla="*/ 2318 h 2362"/>
                <a:gd name="connsiteX8616" fmla="*/ 2318 h 2362"/>
                <a:gd name="connsiteY8616" fmla="*/ 2318 h 2362"/>
                <a:gd name="connsiteX8617" fmla="*/ 2318 h 2362"/>
                <a:gd name="connsiteY8617" fmla="*/ 2318 h 2362"/>
                <a:gd name="connsiteX8618" fmla="*/ 2318 h 2362"/>
                <a:gd name="connsiteY8618" fmla="*/ 2318 h 2362"/>
                <a:gd name="connsiteX8619" fmla="*/ 2318 h 2362"/>
                <a:gd name="connsiteY8619" fmla="*/ 2318 h 2362"/>
                <a:gd name="connsiteX8620" fmla="*/ 2318 h 2362"/>
                <a:gd name="connsiteY8620" fmla="*/ 2318 h 2362"/>
                <a:gd name="connsiteX8621" fmla="*/ 2318 h 2362"/>
                <a:gd name="connsiteY8621" fmla="*/ 2318 h 2362"/>
                <a:gd name="connsiteX8622" fmla="*/ 2318 h 2362"/>
                <a:gd name="connsiteY8622" fmla="*/ 2318 h 2362"/>
                <a:gd name="connsiteX8623" fmla="*/ 2318 h 2362"/>
                <a:gd name="connsiteY8623" fmla="*/ 2318 h 2362"/>
                <a:gd name="connsiteX8624" fmla="*/ 2318 h 2362"/>
                <a:gd name="connsiteY8624" fmla="*/ 2318 h 2362"/>
                <a:gd name="connsiteX8625" fmla="*/ 2318 h 2362"/>
                <a:gd name="connsiteY8625" fmla="*/ 2318 h 2362"/>
                <a:gd name="connsiteX8626" fmla="*/ 2318 h 2362"/>
                <a:gd name="connsiteY8626" fmla="*/ 2318 h 2362"/>
                <a:gd name="connsiteX8627" fmla="*/ 2318 h 2362"/>
                <a:gd name="connsiteY8627" fmla="*/ 2318 h 2362"/>
                <a:gd name="connsiteX8628" fmla="*/ 2318 h 2362"/>
                <a:gd name="connsiteY8628" fmla="*/ 2318 h 2362"/>
                <a:gd name="connsiteX8629" fmla="*/ 2318 h 2362"/>
                <a:gd name="connsiteY8629" fmla="*/ 2318 h 2362"/>
                <a:gd name="connsiteX8630" fmla="*/ 2318 h 2362"/>
                <a:gd name="connsiteY8630" fmla="*/ 2318 h 2362"/>
                <a:gd name="connsiteX8631" fmla="*/ 2318 h 2362"/>
                <a:gd name="connsiteY8631" fmla="*/ 2318 h 2362"/>
                <a:gd name="connsiteX8632" fmla="*/ 2318 h 2362"/>
                <a:gd name="connsiteY8632" fmla="*/ 2318 h 2362"/>
                <a:gd name="connsiteX8633" fmla="*/ 2318 h 2362"/>
                <a:gd name="connsiteY8633" fmla="*/ 2318 h 2362"/>
                <a:gd name="connsiteX8634" fmla="*/ 2318 h 2362"/>
                <a:gd name="connsiteY8634" fmla="*/ 2318 h 2362"/>
                <a:gd name="connsiteX8635" fmla="*/ 2318 h 2362"/>
                <a:gd name="connsiteY8635" fmla="*/ 2318 h 2362"/>
                <a:gd name="connsiteX8636" fmla="*/ 2318 h 2362"/>
                <a:gd name="connsiteY8636" fmla="*/ 2318 h 2362"/>
                <a:gd name="connsiteX8637" fmla="*/ 2318 h 2362"/>
                <a:gd name="connsiteY8637" fmla="*/ 2318 h 2362"/>
                <a:gd name="connsiteX8638" fmla="*/ 2318 h 2362"/>
                <a:gd name="connsiteY8638" fmla="*/ 2318 h 2362"/>
                <a:gd name="connsiteX8639" fmla="*/ 2318 h 2362"/>
                <a:gd name="connsiteY8639" fmla="*/ 2318 h 2362"/>
                <a:gd name="connsiteX8640" fmla="*/ 2318 h 2362"/>
                <a:gd name="connsiteY8640" fmla="*/ 2318 h 2362"/>
                <a:gd name="connsiteX8641" fmla="*/ 2318 h 2362"/>
                <a:gd name="connsiteY8641" fmla="*/ 2318 h 2362"/>
                <a:gd name="connsiteX8642" fmla="*/ 2318 h 2362"/>
                <a:gd name="connsiteY8642" fmla="*/ 2318 h 2362"/>
                <a:gd name="connsiteX8643" fmla="*/ 2318 h 2362"/>
                <a:gd name="connsiteY8643" fmla="*/ 2318 h 2362"/>
                <a:gd name="connsiteX8644" fmla="*/ 2318 h 2362"/>
                <a:gd name="connsiteY8644" fmla="*/ 2318 h 2362"/>
                <a:gd name="connsiteX8645" fmla="*/ 2318 h 2362"/>
                <a:gd name="connsiteY8645" fmla="*/ 2318 h 2362"/>
                <a:gd name="connsiteX8646" fmla="*/ 2318 h 2362"/>
                <a:gd name="connsiteY8646" fmla="*/ 2318 h 2362"/>
                <a:gd name="connsiteX8647" fmla="*/ 2318 h 2362"/>
                <a:gd name="connsiteY8647" fmla="*/ 2318 h 2362"/>
                <a:gd name="connsiteX8648" fmla="*/ 2318 h 2362"/>
                <a:gd name="connsiteY8648" fmla="*/ 2318 h 2362"/>
                <a:gd name="connsiteX8649" fmla="*/ 2318 h 2362"/>
                <a:gd name="connsiteY8649" fmla="*/ 2318 h 2362"/>
                <a:gd name="connsiteX8650" fmla="*/ 2318 h 2362"/>
                <a:gd name="connsiteY8650" fmla="*/ 2318 h 2362"/>
                <a:gd name="connsiteX8651" fmla="*/ 2318 h 2362"/>
                <a:gd name="connsiteY8651" fmla="*/ 2318 h 2362"/>
                <a:gd name="connsiteX8652" fmla="*/ 2318 h 2362"/>
                <a:gd name="connsiteY8652" fmla="*/ 2318 h 2362"/>
                <a:gd name="connsiteX8653" fmla="*/ 2318 h 2362"/>
                <a:gd name="connsiteY8653" fmla="*/ 2318 h 2362"/>
                <a:gd name="connsiteX8654" fmla="*/ 2318 h 2362"/>
                <a:gd name="connsiteY8654" fmla="*/ 2318 h 2362"/>
                <a:gd name="connsiteX8655" fmla="*/ 2318 h 2362"/>
                <a:gd name="connsiteY8655" fmla="*/ 2318 h 2362"/>
                <a:gd name="connsiteX8656" fmla="*/ 2318 h 2362"/>
                <a:gd name="connsiteY8656" fmla="*/ 2318 h 2362"/>
                <a:gd name="connsiteX8657" fmla="*/ 2318 h 2362"/>
                <a:gd name="connsiteY8657" fmla="*/ 2318 h 2362"/>
                <a:gd name="connsiteX8658" fmla="*/ 2318 h 2362"/>
                <a:gd name="connsiteY8658" fmla="*/ 2318 h 2362"/>
                <a:gd name="connsiteX8659" fmla="*/ 2318 h 2362"/>
                <a:gd name="connsiteY8659" fmla="*/ 2318 h 2362"/>
                <a:gd name="connsiteX8660" fmla="*/ 2318 h 2362"/>
                <a:gd name="connsiteY8660" fmla="*/ 2318 h 2362"/>
                <a:gd name="connsiteX8661" fmla="*/ 2318 h 2362"/>
                <a:gd name="connsiteY8661" fmla="*/ 2318 h 2362"/>
                <a:gd name="connsiteX8662" fmla="*/ 2318 h 2362"/>
                <a:gd name="connsiteY8662" fmla="*/ 2318 h 2362"/>
                <a:gd name="connsiteX8663" fmla="*/ 2318 h 2362"/>
                <a:gd name="connsiteY8663" fmla="*/ 2318 h 2362"/>
                <a:gd name="connsiteX8664" fmla="*/ 2318 h 2362"/>
                <a:gd name="connsiteY8664" fmla="*/ 2318 h 2362"/>
                <a:gd name="connsiteX8665" fmla="*/ 2318 h 2362"/>
                <a:gd name="connsiteY8665" fmla="*/ 2318 h 2362"/>
                <a:gd name="connsiteX8666" fmla="*/ 2318 h 2362"/>
                <a:gd name="connsiteY8666" fmla="*/ 2318 h 2362"/>
                <a:gd name="connsiteX8667" fmla="*/ 2318 h 2362"/>
                <a:gd name="connsiteY8667" fmla="*/ 2318 h 2362"/>
                <a:gd name="connsiteX8668" fmla="*/ 2318 h 2362"/>
                <a:gd name="connsiteY8668" fmla="*/ 2318 h 2362"/>
                <a:gd name="connsiteX8669" fmla="*/ 2318 h 2362"/>
                <a:gd name="connsiteY8669" fmla="*/ 2318 h 2362"/>
                <a:gd name="connsiteX8670" fmla="*/ 2318 h 2362"/>
                <a:gd name="connsiteY8670" fmla="*/ 2318 h 2362"/>
                <a:gd name="connsiteX8671" fmla="*/ 2318 h 2362"/>
                <a:gd name="connsiteY8671" fmla="*/ 2318 h 2362"/>
                <a:gd name="connsiteX8672" fmla="*/ 2318 h 2362"/>
                <a:gd name="connsiteY8672" fmla="*/ 2318 h 2362"/>
                <a:gd name="connsiteX8673" fmla="*/ 2318 h 2362"/>
                <a:gd name="connsiteY8673" fmla="*/ 2318 h 2362"/>
                <a:gd name="connsiteX8674" fmla="*/ 2318 h 2362"/>
                <a:gd name="connsiteY8674" fmla="*/ 2318 h 2362"/>
                <a:gd name="connsiteX8675" fmla="*/ 2318 h 2362"/>
                <a:gd name="connsiteY8675" fmla="*/ 2318 h 2362"/>
                <a:gd name="connsiteX8676" fmla="*/ 2318 h 2362"/>
                <a:gd name="connsiteY8676" fmla="*/ 2318 h 2362"/>
                <a:gd name="connsiteX8677" fmla="*/ 2318 h 2362"/>
                <a:gd name="connsiteY8677" fmla="*/ 2318 h 2362"/>
                <a:gd name="connsiteX8678" fmla="*/ 2318 h 2362"/>
                <a:gd name="connsiteY8678" fmla="*/ 2318 h 2362"/>
                <a:gd name="connsiteX8679" fmla="*/ 2318 h 2362"/>
                <a:gd name="connsiteY8679" fmla="*/ 2318 h 2362"/>
                <a:gd name="connsiteX8680" fmla="*/ 2318 h 2362"/>
                <a:gd name="connsiteY8680" fmla="*/ 2318 h 2362"/>
                <a:gd name="connsiteX8681" fmla="*/ 2318 h 2362"/>
                <a:gd name="connsiteY8681" fmla="*/ 2318 h 2362"/>
                <a:gd name="connsiteX8682" fmla="*/ 2318 h 2362"/>
                <a:gd name="connsiteY8682" fmla="*/ 2318 h 2362"/>
                <a:gd name="connsiteX8683" fmla="*/ 2318 h 2362"/>
                <a:gd name="connsiteY8683" fmla="*/ 2318 h 2362"/>
                <a:gd name="connsiteX8684" fmla="*/ 2318 h 2362"/>
                <a:gd name="connsiteY8684" fmla="*/ 2318 h 2362"/>
                <a:gd name="connsiteX8685" fmla="*/ 2318 h 2362"/>
                <a:gd name="connsiteY8685" fmla="*/ 2318 h 2362"/>
                <a:gd name="connsiteX8686" fmla="*/ 2318 h 2362"/>
                <a:gd name="connsiteY8686" fmla="*/ 2318 h 2362"/>
                <a:gd name="connsiteX8687" fmla="*/ 2318 h 2362"/>
                <a:gd name="connsiteY8687" fmla="*/ 2318 h 2362"/>
                <a:gd name="connsiteX8688" fmla="*/ 2318 h 2362"/>
                <a:gd name="connsiteY8688" fmla="*/ 2318 h 2362"/>
                <a:gd name="connsiteX8689" fmla="*/ 2318 h 2362"/>
                <a:gd name="connsiteY8689" fmla="*/ 2318 h 2362"/>
                <a:gd name="connsiteX8690" fmla="*/ 2318 h 2362"/>
                <a:gd name="connsiteY8690" fmla="*/ 2318 h 2362"/>
                <a:gd name="connsiteX8691" fmla="*/ 2318 h 2362"/>
                <a:gd name="connsiteY8691" fmla="*/ 2318 h 2362"/>
                <a:gd name="connsiteX8692" fmla="*/ 2318 h 2362"/>
                <a:gd name="connsiteY8692" fmla="*/ 2318 h 2362"/>
                <a:gd name="connsiteX8693" fmla="*/ 2318 h 2362"/>
                <a:gd name="connsiteY8693" fmla="*/ 2318 h 2362"/>
                <a:gd name="connsiteX8694" fmla="*/ 2318 h 2362"/>
                <a:gd name="connsiteY8694" fmla="*/ 2318 h 2362"/>
                <a:gd name="connsiteX8695" fmla="*/ 2318 h 2362"/>
                <a:gd name="connsiteY8695" fmla="*/ 2318 h 2362"/>
                <a:gd name="connsiteX8696" fmla="*/ 2318 h 2362"/>
                <a:gd name="connsiteY8696" fmla="*/ 2318 h 2362"/>
                <a:gd name="connsiteX8697" fmla="*/ 2318 h 2362"/>
                <a:gd name="connsiteY8697" fmla="*/ 2318 h 2362"/>
                <a:gd name="connsiteX8698" fmla="*/ 2318 h 2362"/>
                <a:gd name="connsiteY8698" fmla="*/ 2318 h 2362"/>
                <a:gd name="connsiteX8699" fmla="*/ 2318 h 2362"/>
                <a:gd name="connsiteY8699" fmla="*/ 2318 h 2362"/>
                <a:gd name="connsiteX8700" fmla="*/ 2318 h 2362"/>
                <a:gd name="connsiteY8700" fmla="*/ 2318 h 2362"/>
                <a:gd name="connsiteX8701" fmla="*/ 2318 h 2362"/>
                <a:gd name="connsiteY8701" fmla="*/ 2318 h 2362"/>
                <a:gd name="connsiteX8702" fmla="*/ 2318 h 2362"/>
                <a:gd name="connsiteY8702" fmla="*/ 2318 h 2362"/>
                <a:gd name="connsiteX8703" fmla="*/ 2318 h 2362"/>
                <a:gd name="connsiteY8703" fmla="*/ 2318 h 2362"/>
                <a:gd name="connsiteX8704" fmla="*/ 2318 h 2362"/>
                <a:gd name="connsiteY8704" fmla="*/ 2318 h 2362"/>
                <a:gd name="connsiteX8705" fmla="*/ 2318 h 2362"/>
                <a:gd name="connsiteY8705" fmla="*/ 2318 h 2362"/>
                <a:gd name="connsiteX8706" fmla="*/ 2318 h 2362"/>
                <a:gd name="connsiteY8706" fmla="*/ 2318 h 2362"/>
                <a:gd name="connsiteX8707" fmla="*/ 2318 h 2362"/>
                <a:gd name="connsiteY8707" fmla="*/ 2318 h 2362"/>
                <a:gd name="connsiteX8708" fmla="*/ 2318 h 2362"/>
                <a:gd name="connsiteY8708" fmla="*/ 2318 h 2362"/>
                <a:gd name="connsiteX8709" fmla="*/ 2318 h 2362"/>
                <a:gd name="connsiteY8709" fmla="*/ 2318 h 2362"/>
                <a:gd name="connsiteX8710" fmla="*/ 2318 h 2362"/>
                <a:gd name="connsiteY8710" fmla="*/ 2318 h 2362"/>
                <a:gd name="connsiteX8711" fmla="*/ 2318 h 2362"/>
                <a:gd name="connsiteY8711" fmla="*/ 2318 h 2362"/>
                <a:gd name="connsiteX8712" fmla="*/ 2318 h 2362"/>
                <a:gd name="connsiteY8712" fmla="*/ 2318 h 2362"/>
                <a:gd name="connsiteX8713" fmla="*/ 2318 h 2362"/>
                <a:gd name="connsiteY8713" fmla="*/ 2318 h 2362"/>
                <a:gd name="connsiteX8714" fmla="*/ 2318 h 2362"/>
                <a:gd name="connsiteY8714" fmla="*/ 2318 h 2362"/>
                <a:gd name="connsiteX8715" fmla="*/ 2318 h 2362"/>
                <a:gd name="connsiteY8715" fmla="*/ 2318 h 2362"/>
                <a:gd name="connsiteX8716" fmla="*/ 2318 h 2362"/>
                <a:gd name="connsiteY8716" fmla="*/ 2318 h 2362"/>
                <a:gd name="connsiteX8717" fmla="*/ 2318 h 2362"/>
                <a:gd name="connsiteY8717" fmla="*/ 2318 h 2362"/>
                <a:gd name="connsiteX8718" fmla="*/ 2318 h 2362"/>
                <a:gd name="connsiteY8718" fmla="*/ 2318 h 2362"/>
                <a:gd name="connsiteX8719" fmla="*/ 2318 h 2362"/>
                <a:gd name="connsiteY8719" fmla="*/ 2318 h 2362"/>
                <a:gd name="connsiteX8720" fmla="*/ 2318 h 2362"/>
                <a:gd name="connsiteY8720" fmla="*/ 2318 h 2362"/>
                <a:gd name="connsiteX8721" fmla="*/ 2318 h 2362"/>
                <a:gd name="connsiteY8721" fmla="*/ 2318 h 2362"/>
                <a:gd name="connsiteX8722" fmla="*/ 2318 h 2362"/>
                <a:gd name="connsiteY8722" fmla="*/ 2318 h 2362"/>
                <a:gd name="connsiteX8723" fmla="*/ 2318 h 2362"/>
                <a:gd name="connsiteY8723" fmla="*/ 2318 h 2362"/>
                <a:gd name="connsiteX8724" fmla="*/ 2318 h 2362"/>
                <a:gd name="connsiteY8724" fmla="*/ 2318 h 2362"/>
                <a:gd name="connsiteX8725" fmla="*/ 2318 h 2362"/>
                <a:gd name="connsiteY8725" fmla="*/ 2318 h 2362"/>
                <a:gd name="connsiteX8726" fmla="*/ 2318 h 2362"/>
                <a:gd name="connsiteY8726" fmla="*/ 2318 h 2362"/>
                <a:gd name="connsiteX8727" fmla="*/ 2318 h 2362"/>
                <a:gd name="connsiteY8727" fmla="*/ 2318 h 2362"/>
                <a:gd name="connsiteX8728" fmla="*/ 2318 h 2362"/>
                <a:gd name="connsiteY8728" fmla="*/ 2318 h 2362"/>
                <a:gd name="connsiteX8729" fmla="*/ 2318 h 2362"/>
                <a:gd name="connsiteY8729" fmla="*/ 2318 h 2362"/>
                <a:gd name="connsiteX8730" fmla="*/ 2318 h 2362"/>
                <a:gd name="connsiteY8730" fmla="*/ 2318 h 2362"/>
                <a:gd name="connsiteX8731" fmla="*/ 2318 h 2362"/>
                <a:gd name="connsiteY8731" fmla="*/ 2318 h 2362"/>
                <a:gd name="connsiteX8732" fmla="*/ 2318 h 2362"/>
                <a:gd name="connsiteY8732" fmla="*/ 2318 h 2362"/>
                <a:gd name="connsiteX8733" fmla="*/ 2318 h 2362"/>
                <a:gd name="connsiteY8733" fmla="*/ 2318 h 2362"/>
                <a:gd name="connsiteX8734" fmla="*/ 2318 h 2362"/>
                <a:gd name="connsiteY8734" fmla="*/ 2318 h 2362"/>
                <a:gd name="connsiteX8735" fmla="*/ 2318 h 2362"/>
                <a:gd name="connsiteY8735" fmla="*/ 2318 h 2362"/>
                <a:gd name="connsiteX8736" fmla="*/ 2318 h 2362"/>
                <a:gd name="connsiteY8736" fmla="*/ 2318 h 2362"/>
                <a:gd name="connsiteX8737" fmla="*/ 2318 h 2362"/>
                <a:gd name="connsiteY8737" fmla="*/ 2318 h 2362"/>
                <a:gd name="connsiteX8738" fmla="*/ 2318 h 2362"/>
                <a:gd name="connsiteY8738" fmla="*/ 2318 h 2362"/>
                <a:gd name="connsiteX8739" fmla="*/ 2318 h 2362"/>
                <a:gd name="connsiteY8739" fmla="*/ 2318 h 2362"/>
                <a:gd name="connsiteX8740" fmla="*/ 2318 h 2362"/>
                <a:gd name="connsiteY8740" fmla="*/ 2318 h 2362"/>
                <a:gd name="connsiteX8741" fmla="*/ 2318 h 2362"/>
                <a:gd name="connsiteY8741" fmla="*/ 2318 h 2362"/>
                <a:gd name="connsiteX8742" fmla="*/ 2318 h 2362"/>
                <a:gd name="connsiteY8742" fmla="*/ 2318 h 2362"/>
                <a:gd name="connsiteX8743" fmla="*/ 2318 h 2362"/>
                <a:gd name="connsiteY8743" fmla="*/ 2318 h 2362"/>
                <a:gd name="connsiteX8744" fmla="*/ 2318 h 2362"/>
                <a:gd name="connsiteY8744" fmla="*/ 2318 h 2362"/>
                <a:gd name="connsiteX8745" fmla="*/ 2318 h 2362"/>
                <a:gd name="connsiteY8745" fmla="*/ 2318 h 2362"/>
                <a:gd name="connsiteX8746" fmla="*/ 2318 h 2362"/>
                <a:gd name="connsiteY8746" fmla="*/ 2318 h 2362"/>
                <a:gd name="connsiteX8747" fmla="*/ 2318 h 2362"/>
                <a:gd name="connsiteY8747" fmla="*/ 2318 h 2362"/>
                <a:gd name="connsiteX8748" fmla="*/ 2318 h 2362"/>
                <a:gd name="connsiteY8748" fmla="*/ 2318 h 2362"/>
                <a:gd name="connsiteX8749" fmla="*/ 2318 h 2362"/>
                <a:gd name="connsiteY8749" fmla="*/ 2318 h 2362"/>
                <a:gd name="connsiteX8750" fmla="*/ 2318 h 2362"/>
                <a:gd name="connsiteY8750" fmla="*/ 2318 h 2362"/>
                <a:gd name="connsiteX8751" fmla="*/ 2318 h 2362"/>
                <a:gd name="connsiteY8751" fmla="*/ 2318 h 2362"/>
                <a:gd name="connsiteX8752" fmla="*/ 2318 h 2362"/>
                <a:gd name="connsiteY8752" fmla="*/ 2318 h 2362"/>
                <a:gd name="connsiteX8753" fmla="*/ 2318 h 2362"/>
                <a:gd name="connsiteY8753" fmla="*/ 2318 h 2362"/>
                <a:gd name="connsiteX8754" fmla="*/ 2318 h 2362"/>
                <a:gd name="connsiteY8754" fmla="*/ 2318 h 2362"/>
                <a:gd name="connsiteX8755" fmla="*/ 2318 h 2362"/>
                <a:gd name="connsiteY8755" fmla="*/ 2318 h 2362"/>
                <a:gd name="connsiteX8756" fmla="*/ 2318 h 2362"/>
                <a:gd name="connsiteY8756" fmla="*/ 2318 h 2362"/>
                <a:gd name="connsiteX8757" fmla="*/ 2318 h 2362"/>
                <a:gd name="connsiteY8757" fmla="*/ 2318 h 2362"/>
                <a:gd name="connsiteX8758" fmla="*/ 2318 h 2362"/>
                <a:gd name="connsiteY8758" fmla="*/ 2318 h 2362"/>
                <a:gd name="connsiteX8759" fmla="*/ 2318 h 2362"/>
                <a:gd name="connsiteY8759" fmla="*/ 2318 h 2362"/>
                <a:gd name="connsiteX8760" fmla="*/ 2318 h 2362"/>
                <a:gd name="connsiteY8760" fmla="*/ 2318 h 2362"/>
                <a:gd name="connsiteX8761" fmla="*/ 2318 h 2362"/>
                <a:gd name="connsiteY8761" fmla="*/ 2318 h 2362"/>
                <a:gd name="connsiteX8762" fmla="*/ 2318 h 2362"/>
                <a:gd name="connsiteY8762" fmla="*/ 2318 h 2362"/>
                <a:gd name="connsiteX8763" fmla="*/ 2318 h 2362"/>
                <a:gd name="connsiteY8763" fmla="*/ 2318 h 2362"/>
                <a:gd name="connsiteX8764" fmla="*/ 2318 h 2362"/>
                <a:gd name="connsiteY8764" fmla="*/ 2318 h 2362"/>
                <a:gd name="connsiteX8765" fmla="*/ 2318 h 2362"/>
                <a:gd name="connsiteY8765" fmla="*/ 2318 h 2362"/>
                <a:gd name="connsiteX8766" fmla="*/ 2318 h 2362"/>
                <a:gd name="connsiteY8766" fmla="*/ 2318 h 2362"/>
                <a:gd name="connsiteX8767" fmla="*/ 2318 h 2362"/>
                <a:gd name="connsiteY8767" fmla="*/ 2318 h 2362"/>
                <a:gd name="connsiteX8768" fmla="*/ 2318 h 2362"/>
                <a:gd name="connsiteY8768" fmla="*/ 2318 h 2362"/>
                <a:gd name="connsiteX8769" fmla="*/ 2318 h 2362"/>
                <a:gd name="connsiteY8769" fmla="*/ 2318 h 2362"/>
                <a:gd name="connsiteX8770" fmla="*/ 2318 h 2362"/>
                <a:gd name="connsiteY8770" fmla="*/ 2318 h 2362"/>
                <a:gd name="connsiteX8771" fmla="*/ 2318 h 2362"/>
                <a:gd name="connsiteY8771" fmla="*/ 2318 h 2362"/>
                <a:gd name="connsiteX8772" fmla="*/ 2318 h 2362"/>
                <a:gd name="connsiteY8772" fmla="*/ 2318 h 2362"/>
                <a:gd name="connsiteX8773" fmla="*/ 2318 h 2362"/>
                <a:gd name="connsiteY8773" fmla="*/ 2318 h 2362"/>
                <a:gd name="connsiteX8774" fmla="*/ 2318 h 2362"/>
                <a:gd name="connsiteY8774" fmla="*/ 2318 h 2362"/>
                <a:gd name="connsiteX8775" fmla="*/ 2318 h 2362"/>
                <a:gd name="connsiteY8775" fmla="*/ 2318 h 2362"/>
                <a:gd name="connsiteX8776" fmla="*/ 2318 h 2362"/>
                <a:gd name="connsiteY8776" fmla="*/ 2318 h 2362"/>
                <a:gd name="connsiteX8777" fmla="*/ 2318 h 2362"/>
                <a:gd name="connsiteY8777" fmla="*/ 2318 h 2362"/>
                <a:gd name="connsiteX8778" fmla="*/ 2318 h 2362"/>
                <a:gd name="connsiteY8778" fmla="*/ 2318 h 2362"/>
                <a:gd name="connsiteX8779" fmla="*/ 2318 h 2362"/>
                <a:gd name="connsiteY8779" fmla="*/ 2318 h 2362"/>
                <a:gd name="connsiteX8780" fmla="*/ 2318 h 2362"/>
                <a:gd name="connsiteY8780" fmla="*/ 2318 h 2362"/>
                <a:gd name="connsiteX8781" fmla="*/ 2318 h 2362"/>
                <a:gd name="connsiteY8781" fmla="*/ 2318 h 2362"/>
                <a:gd name="connsiteX8782" fmla="*/ 2318 h 2362"/>
                <a:gd name="connsiteY8782" fmla="*/ 2318 h 2362"/>
                <a:gd name="connsiteX8783" fmla="*/ 2318 h 2362"/>
                <a:gd name="connsiteY8783" fmla="*/ 2318 h 2362"/>
                <a:gd name="connsiteX8784" fmla="*/ 2318 h 2362"/>
                <a:gd name="connsiteY8784" fmla="*/ 2318 h 2362"/>
                <a:gd name="connsiteX8785" fmla="*/ 2318 h 2362"/>
                <a:gd name="connsiteY8785" fmla="*/ 2318 h 2362"/>
                <a:gd name="connsiteX8786" fmla="*/ 2318 h 2362"/>
                <a:gd name="connsiteY8786" fmla="*/ 2318 h 2362"/>
                <a:gd name="connsiteX8787" fmla="*/ 2318 h 2362"/>
                <a:gd name="connsiteY8787" fmla="*/ 2318 h 2362"/>
                <a:gd name="connsiteX8788" fmla="*/ 2318 h 2362"/>
                <a:gd name="connsiteY8788" fmla="*/ 2318 h 2362"/>
                <a:gd name="connsiteX8789" fmla="*/ 2318 h 2362"/>
                <a:gd name="connsiteY8789" fmla="*/ 2318 h 2362"/>
                <a:gd name="connsiteX8790" fmla="*/ 2318 h 2362"/>
                <a:gd name="connsiteY8790" fmla="*/ 2318 h 2362"/>
                <a:gd name="connsiteX8791" fmla="*/ 2318 h 2362"/>
                <a:gd name="connsiteY8791" fmla="*/ 2318 h 2362"/>
                <a:gd name="connsiteX8792" fmla="*/ 2318 h 2362"/>
                <a:gd name="connsiteY8792" fmla="*/ 2318 h 2362"/>
                <a:gd name="connsiteX8793" fmla="*/ 2318 h 2362"/>
                <a:gd name="connsiteY8793" fmla="*/ 2318 h 2362"/>
                <a:gd name="connsiteX8794" fmla="*/ 2318 h 2362"/>
                <a:gd name="connsiteY8794" fmla="*/ 2318 h 2362"/>
                <a:gd name="connsiteX8795" fmla="*/ 2318 h 2362"/>
                <a:gd name="connsiteY8795" fmla="*/ 2318 h 2362"/>
                <a:gd name="connsiteX8796" fmla="*/ 2318 h 2362"/>
                <a:gd name="connsiteY8796" fmla="*/ 2318 h 2362"/>
                <a:gd name="connsiteX8797" fmla="*/ 2318 h 2362"/>
                <a:gd name="connsiteY8797" fmla="*/ 2318 h 2362"/>
                <a:gd name="connsiteX8798" fmla="*/ 2318 h 2362"/>
                <a:gd name="connsiteY8798" fmla="*/ 2318 h 2362"/>
                <a:gd name="connsiteX8799" fmla="*/ 2318 h 2362"/>
                <a:gd name="connsiteY8799" fmla="*/ 2318 h 2362"/>
                <a:gd name="connsiteX8800" fmla="*/ 2318 h 2362"/>
                <a:gd name="connsiteY8800" fmla="*/ 2318 h 2362"/>
                <a:gd name="connsiteX8801" fmla="*/ 2318 h 2362"/>
                <a:gd name="connsiteY8801" fmla="*/ 2318 h 2362"/>
                <a:gd name="connsiteX8802" fmla="*/ 2318 h 2362"/>
                <a:gd name="connsiteY8802" fmla="*/ 2318 h 2362"/>
                <a:gd name="connsiteX8803" fmla="*/ 2318 h 2362"/>
                <a:gd name="connsiteY8803" fmla="*/ 2318 h 2362"/>
                <a:gd name="connsiteX8804" fmla="*/ 2318 h 2362"/>
                <a:gd name="connsiteY8804" fmla="*/ 2318 h 2362"/>
                <a:gd name="connsiteX8805" fmla="*/ 2318 h 2362"/>
                <a:gd name="connsiteY8805" fmla="*/ 2318 h 2362"/>
                <a:gd name="connsiteX8806" fmla="*/ 2318 h 2362"/>
                <a:gd name="connsiteY8806" fmla="*/ 2318 h 2362"/>
                <a:gd name="connsiteX8807" fmla="*/ 2318 h 2362"/>
                <a:gd name="connsiteY8807" fmla="*/ 2318 h 2362"/>
                <a:gd name="connsiteX8808" fmla="*/ 2318 h 2362"/>
                <a:gd name="connsiteY8808" fmla="*/ 2318 h 2362"/>
                <a:gd name="connsiteX8809" fmla="*/ 2318 h 2362"/>
                <a:gd name="connsiteY8809" fmla="*/ 2318 h 2362"/>
                <a:gd name="connsiteX8810" fmla="*/ 2318 h 2362"/>
                <a:gd name="connsiteY8810" fmla="*/ 2318 h 2362"/>
                <a:gd name="connsiteX8811" fmla="*/ 2318 h 2362"/>
                <a:gd name="connsiteY8811" fmla="*/ 2318 h 2362"/>
                <a:gd name="connsiteX8812" fmla="*/ 2318 h 2362"/>
                <a:gd name="connsiteY8812" fmla="*/ 2318 h 2362"/>
                <a:gd name="connsiteX8813" fmla="*/ 2318 h 2362"/>
                <a:gd name="connsiteY8813" fmla="*/ 2318 h 2362"/>
                <a:gd name="connsiteX8814" fmla="*/ 2318 h 2362"/>
                <a:gd name="connsiteY8814" fmla="*/ 2318 h 2362"/>
                <a:gd name="connsiteX8815" fmla="*/ 2318 h 2362"/>
                <a:gd name="connsiteY8815" fmla="*/ 2318 h 2362"/>
                <a:gd name="connsiteX8816" fmla="*/ 2318 h 2362"/>
                <a:gd name="connsiteY8816" fmla="*/ 2318 h 2362"/>
                <a:gd name="connsiteX8817" fmla="*/ 2318 h 2362"/>
                <a:gd name="connsiteY8817" fmla="*/ 2318 h 2362"/>
                <a:gd name="connsiteX8818" fmla="*/ 2318 h 2362"/>
                <a:gd name="connsiteY8818" fmla="*/ 2318 h 2362"/>
                <a:gd name="connsiteX8819" fmla="*/ 2318 h 2362"/>
                <a:gd name="connsiteY8819" fmla="*/ 2318 h 2362"/>
                <a:gd name="connsiteX8820" fmla="*/ 2318 h 2362"/>
                <a:gd name="connsiteY8820" fmla="*/ 2318 h 2362"/>
                <a:gd name="connsiteX8821" fmla="*/ 2318 h 2362"/>
                <a:gd name="connsiteY8821" fmla="*/ 2318 h 2362"/>
                <a:gd name="connsiteX8822" fmla="*/ 2318 h 2362"/>
                <a:gd name="connsiteY8822" fmla="*/ 2318 h 2362"/>
                <a:gd name="connsiteX8823" fmla="*/ 2318 h 2362"/>
                <a:gd name="connsiteY8823" fmla="*/ 2318 h 2362"/>
                <a:gd name="connsiteX8824" fmla="*/ 2318 h 2362"/>
                <a:gd name="connsiteY8824" fmla="*/ 2318 h 2362"/>
                <a:gd name="connsiteX8825" fmla="*/ 2318 h 2362"/>
                <a:gd name="connsiteY8825" fmla="*/ 2318 h 2362"/>
                <a:gd name="connsiteX8826" fmla="*/ 2318 h 2362"/>
                <a:gd name="connsiteY8826" fmla="*/ 2318 h 2362"/>
                <a:gd name="connsiteX8827" fmla="*/ 2318 h 2362"/>
                <a:gd name="connsiteY8827" fmla="*/ 2318 h 2362"/>
                <a:gd name="connsiteX8828" fmla="*/ 2318 h 2362"/>
                <a:gd name="connsiteY8828" fmla="*/ 2318 h 2362"/>
                <a:gd name="connsiteX8829" fmla="*/ 2318 h 2362"/>
                <a:gd name="connsiteY8829" fmla="*/ 2318 h 2362"/>
                <a:gd name="connsiteX8830" fmla="*/ 2318 h 2362"/>
                <a:gd name="connsiteY8830" fmla="*/ 2318 h 2362"/>
                <a:gd name="connsiteX8831" fmla="*/ 2318 h 2362"/>
                <a:gd name="connsiteY8831" fmla="*/ 2318 h 2362"/>
                <a:gd name="connsiteX8832" fmla="*/ 2318 h 2362"/>
                <a:gd name="connsiteY8832" fmla="*/ 2318 h 2362"/>
                <a:gd name="connsiteX8833" fmla="*/ 2318 h 2362"/>
                <a:gd name="connsiteY8833" fmla="*/ 2318 h 2362"/>
                <a:gd name="connsiteX8834" fmla="*/ 2318 h 2362"/>
                <a:gd name="connsiteY8834" fmla="*/ 2318 h 2362"/>
                <a:gd name="connsiteX8835" fmla="*/ 2318 h 2362"/>
                <a:gd name="connsiteY8835" fmla="*/ 2318 h 2362"/>
                <a:gd name="connsiteX8836" fmla="*/ 2318 h 2362"/>
                <a:gd name="connsiteY8836" fmla="*/ 2318 h 2362"/>
                <a:gd name="connsiteX8837" fmla="*/ 2318 h 2362"/>
                <a:gd name="connsiteY8837" fmla="*/ 2318 h 2362"/>
                <a:gd name="connsiteX8838" fmla="*/ 2318 h 2362"/>
                <a:gd name="connsiteY8838" fmla="*/ 2318 h 2362"/>
                <a:gd name="connsiteX8839" fmla="*/ 2318 h 2362"/>
                <a:gd name="connsiteY8839" fmla="*/ 2318 h 2362"/>
                <a:gd name="connsiteX8840" fmla="*/ 2318 h 2362"/>
                <a:gd name="connsiteY8840" fmla="*/ 2318 h 2362"/>
                <a:gd name="connsiteX8841" fmla="*/ 2318 h 2362"/>
                <a:gd name="connsiteY8841" fmla="*/ 2318 h 2362"/>
                <a:gd name="connsiteX8842" fmla="*/ 2318 h 2362"/>
                <a:gd name="connsiteY8842" fmla="*/ 2318 h 2362"/>
                <a:gd name="connsiteX8843" fmla="*/ 2318 h 2362"/>
                <a:gd name="connsiteY8843" fmla="*/ 2318 h 2362"/>
                <a:gd name="connsiteX8844" fmla="*/ 2318 h 2362"/>
                <a:gd name="connsiteY8844" fmla="*/ 2318 h 2362"/>
                <a:gd name="connsiteX8845" fmla="*/ 2318 h 2362"/>
                <a:gd name="connsiteY8845" fmla="*/ 2318 h 2362"/>
                <a:gd name="connsiteX8846" fmla="*/ 2318 h 2362"/>
                <a:gd name="connsiteY8846" fmla="*/ 2318 h 2362"/>
                <a:gd name="connsiteX8847" fmla="*/ 2318 h 2362"/>
                <a:gd name="connsiteY8847" fmla="*/ 2318 h 2362"/>
                <a:gd name="connsiteX8848" fmla="*/ 2318 h 2362"/>
                <a:gd name="connsiteY8848" fmla="*/ 2318 h 2362"/>
                <a:gd name="connsiteX8849" fmla="*/ 2318 h 2362"/>
                <a:gd name="connsiteY8849" fmla="*/ 2318 h 2362"/>
                <a:gd name="connsiteX8850" fmla="*/ 2318 h 2362"/>
                <a:gd name="connsiteY8850" fmla="*/ 2318 h 2362"/>
                <a:gd name="connsiteX8851" fmla="*/ 2318 h 2362"/>
                <a:gd name="connsiteY8851" fmla="*/ 2318 h 2362"/>
                <a:gd name="connsiteX8852" fmla="*/ 2318 h 2362"/>
                <a:gd name="connsiteY8852" fmla="*/ 2318 h 2362"/>
                <a:gd name="connsiteX8853" fmla="*/ 2318 h 2362"/>
                <a:gd name="connsiteY8853" fmla="*/ 2318 h 2362"/>
                <a:gd name="connsiteX8854" fmla="*/ 2318 h 2362"/>
                <a:gd name="connsiteY8854" fmla="*/ 2318 h 2362"/>
                <a:gd name="connsiteX8855" fmla="*/ 2318 h 2362"/>
                <a:gd name="connsiteY8855" fmla="*/ 2318 h 2362"/>
                <a:gd name="connsiteX8856" fmla="*/ 2318 h 2362"/>
                <a:gd name="connsiteY8856" fmla="*/ 2318 h 2362"/>
                <a:gd name="connsiteX8857" fmla="*/ 2318 h 2362"/>
                <a:gd name="connsiteY8857" fmla="*/ 2318 h 2362"/>
                <a:gd name="connsiteX8858" fmla="*/ 2318 h 2362"/>
                <a:gd name="connsiteY8858" fmla="*/ 2318 h 2362"/>
                <a:gd name="connsiteX8859" fmla="*/ 2318 h 2362"/>
                <a:gd name="connsiteY8859" fmla="*/ 2318 h 2362"/>
                <a:gd name="connsiteX8860" fmla="*/ 2318 h 2362"/>
                <a:gd name="connsiteY8860" fmla="*/ 2318 h 2362"/>
                <a:gd name="connsiteX8861" fmla="*/ 2318 h 2362"/>
                <a:gd name="connsiteY8861" fmla="*/ 2318 h 2362"/>
                <a:gd name="connsiteX8862" fmla="*/ 2318 h 2362"/>
                <a:gd name="connsiteY8862" fmla="*/ 2318 h 2362"/>
                <a:gd name="connsiteX8863" fmla="*/ 2318 h 2362"/>
                <a:gd name="connsiteY8863" fmla="*/ 2318 h 2362"/>
                <a:gd name="connsiteX8864" fmla="*/ 2318 h 2362"/>
                <a:gd name="connsiteY8864" fmla="*/ 2318 h 2362"/>
                <a:gd name="connsiteX8865" fmla="*/ 2318 h 2362"/>
                <a:gd name="connsiteY8865" fmla="*/ 2318 h 2362"/>
                <a:gd name="connsiteX8866" fmla="*/ 2318 h 2362"/>
                <a:gd name="connsiteY8866" fmla="*/ 2318 h 2362"/>
                <a:gd name="connsiteX8867" fmla="*/ 2318 h 2362"/>
                <a:gd name="connsiteY8867" fmla="*/ 2318 h 2362"/>
                <a:gd name="connsiteX8868" fmla="*/ 2318 h 2362"/>
                <a:gd name="connsiteY8868" fmla="*/ 2318 h 2362"/>
                <a:gd name="connsiteX8869" fmla="*/ 2318 h 2362"/>
                <a:gd name="connsiteY8869" fmla="*/ 2318 h 2362"/>
                <a:gd name="connsiteX8870" fmla="*/ 2318 h 2362"/>
                <a:gd name="connsiteY8870" fmla="*/ 2318 h 2362"/>
                <a:gd name="connsiteX8871" fmla="*/ 2318 h 2362"/>
                <a:gd name="connsiteY8871" fmla="*/ 2318 h 2362"/>
                <a:gd name="connsiteX8872" fmla="*/ 2318 h 2362"/>
                <a:gd name="connsiteY8872" fmla="*/ 2318 h 2362"/>
                <a:gd name="connsiteX8873" fmla="*/ 2318 h 2362"/>
                <a:gd name="connsiteY8873" fmla="*/ 2318 h 2362"/>
                <a:gd name="connsiteX8874" fmla="*/ 2318 h 2362"/>
                <a:gd name="connsiteY8874" fmla="*/ 2318 h 2362"/>
                <a:gd name="connsiteX8875" fmla="*/ 2318 h 2362"/>
                <a:gd name="connsiteY8875" fmla="*/ 2318 h 2362"/>
                <a:gd name="connsiteX8876" fmla="*/ 2318 h 2362"/>
                <a:gd name="connsiteY8876" fmla="*/ 2318 h 2362"/>
                <a:gd name="connsiteX8877" fmla="*/ 2318 h 2362"/>
                <a:gd name="connsiteY8877" fmla="*/ 2318 h 2362"/>
                <a:gd name="connsiteX8878" fmla="*/ 2318 h 2362"/>
                <a:gd name="connsiteY8878" fmla="*/ 2318 h 2362"/>
                <a:gd name="connsiteX8879" fmla="*/ 2318 h 2362"/>
                <a:gd name="connsiteY8879" fmla="*/ 2318 h 2362"/>
                <a:gd name="connsiteX8880" fmla="*/ 2318 h 2362"/>
                <a:gd name="connsiteY8880" fmla="*/ 2318 h 2362"/>
                <a:gd name="connsiteX8881" fmla="*/ 2318 h 2362"/>
                <a:gd name="connsiteY8881" fmla="*/ 2318 h 2362"/>
                <a:gd name="connsiteX8882" fmla="*/ 2318 h 2362"/>
                <a:gd name="connsiteY8882" fmla="*/ 2318 h 2362"/>
                <a:gd name="connsiteX8883" fmla="*/ 2318 h 2362"/>
                <a:gd name="connsiteY8883" fmla="*/ 2318 h 2362"/>
                <a:gd name="connsiteX8884" fmla="*/ 2318 h 2362"/>
                <a:gd name="connsiteY8884" fmla="*/ 2318 h 2362"/>
                <a:gd name="connsiteX8885" fmla="*/ 2318 h 2362"/>
                <a:gd name="connsiteY8885" fmla="*/ 2318 h 2362"/>
                <a:gd name="connsiteX8886" fmla="*/ 2318 h 2362"/>
                <a:gd name="connsiteY8886" fmla="*/ 2318 h 2362"/>
                <a:gd name="connsiteX8887" fmla="*/ 2318 h 2362"/>
                <a:gd name="connsiteY8887" fmla="*/ 2318 h 2362"/>
                <a:gd name="connsiteX8888" fmla="*/ 2318 h 2362"/>
                <a:gd name="connsiteY8888" fmla="*/ 2318 h 2362"/>
                <a:gd name="connsiteX8889" fmla="*/ 2318 h 2362"/>
                <a:gd name="connsiteY8889" fmla="*/ 2318 h 2362"/>
                <a:gd name="connsiteX8890" fmla="*/ 2318 h 2362"/>
                <a:gd name="connsiteY8890" fmla="*/ 2318 h 2362"/>
                <a:gd name="connsiteX8891" fmla="*/ 2318 h 2362"/>
                <a:gd name="connsiteY8891" fmla="*/ 2318 h 2362"/>
                <a:gd name="connsiteX8892" fmla="*/ 2318 h 2362"/>
                <a:gd name="connsiteY8892" fmla="*/ 2318 h 2362"/>
                <a:gd name="connsiteX8893" fmla="*/ 2318 h 2362"/>
                <a:gd name="connsiteY8893" fmla="*/ 2318 h 2362"/>
                <a:gd name="connsiteX8894" fmla="*/ 2318 h 2362"/>
                <a:gd name="connsiteY8894" fmla="*/ 2318 h 2362"/>
                <a:gd name="connsiteX8895" fmla="*/ 2318 h 2362"/>
                <a:gd name="connsiteY8895" fmla="*/ 2318 h 2362"/>
                <a:gd name="connsiteX8896" fmla="*/ 2318 h 2362"/>
                <a:gd name="connsiteY8896" fmla="*/ 2318 h 2362"/>
                <a:gd name="connsiteX8897" fmla="*/ 2318 h 2362"/>
                <a:gd name="connsiteY8897" fmla="*/ 2318 h 2362"/>
                <a:gd name="connsiteX8898" fmla="*/ 2318 h 2362"/>
                <a:gd name="connsiteY8898" fmla="*/ 2318 h 2362"/>
                <a:gd name="connsiteX8899" fmla="*/ 2318 h 2362"/>
                <a:gd name="connsiteY8899" fmla="*/ 2318 h 2362"/>
                <a:gd name="connsiteX8900" fmla="*/ 2318 h 2362"/>
                <a:gd name="connsiteY8900" fmla="*/ 2318 h 2362"/>
                <a:gd name="connsiteX8901" fmla="*/ 2318 h 2362"/>
                <a:gd name="connsiteY8901" fmla="*/ 2318 h 2362"/>
                <a:gd name="connsiteX8902" fmla="*/ 2318 h 2362"/>
                <a:gd name="connsiteY8902" fmla="*/ 2318 h 2362"/>
                <a:gd name="connsiteX8903" fmla="*/ 2318 h 2362"/>
                <a:gd name="connsiteY8903" fmla="*/ 2318 h 2362"/>
                <a:gd name="connsiteX8904" fmla="*/ 2318 h 2362"/>
                <a:gd name="connsiteY8904" fmla="*/ 2318 h 2362"/>
                <a:gd name="connsiteX8905" fmla="*/ 2318 h 2362"/>
                <a:gd name="connsiteY8905" fmla="*/ 2318 h 2362"/>
                <a:gd name="connsiteX8906" fmla="*/ 2318 h 2362"/>
                <a:gd name="connsiteY8906" fmla="*/ 2318 h 2362"/>
                <a:gd name="connsiteX8907" fmla="*/ 2318 h 2362"/>
                <a:gd name="connsiteY8907" fmla="*/ 2318 h 2362"/>
                <a:gd name="connsiteX8908" fmla="*/ 2318 h 2362"/>
                <a:gd name="connsiteY8908" fmla="*/ 2318 h 2362"/>
                <a:gd name="connsiteX8909" fmla="*/ 2318 h 2362"/>
                <a:gd name="connsiteY8909" fmla="*/ 2318 h 2362"/>
                <a:gd name="connsiteX8910" fmla="*/ 2318 h 2362"/>
                <a:gd name="connsiteY8910" fmla="*/ 2318 h 2362"/>
                <a:gd name="connsiteX8911" fmla="*/ 2318 h 2362"/>
                <a:gd name="connsiteY8911" fmla="*/ 2318 h 2362"/>
                <a:gd name="connsiteX8912" fmla="*/ 2318 h 2362"/>
                <a:gd name="connsiteY8912" fmla="*/ 2318 h 2362"/>
                <a:gd name="connsiteX8913" fmla="*/ 2318 h 2362"/>
                <a:gd name="connsiteY8913" fmla="*/ 2318 h 2362"/>
                <a:gd name="connsiteX8914" fmla="*/ 2318 h 2362"/>
                <a:gd name="connsiteY8914" fmla="*/ 2318 h 2362"/>
                <a:gd name="connsiteX8915" fmla="*/ 2318 h 2362"/>
                <a:gd name="connsiteY8915" fmla="*/ 2318 h 2362"/>
                <a:gd name="connsiteX8916" fmla="*/ 2318 h 2362"/>
                <a:gd name="connsiteY8916" fmla="*/ 2318 h 2362"/>
                <a:gd name="connsiteX8917" fmla="*/ 2318 h 2362"/>
                <a:gd name="connsiteY8917" fmla="*/ 2318 h 2362"/>
                <a:gd name="connsiteX8918" fmla="*/ 2318 h 2362"/>
                <a:gd name="connsiteY8918" fmla="*/ 2318 h 2362"/>
                <a:gd name="connsiteX8919" fmla="*/ 2318 h 2362"/>
                <a:gd name="connsiteY8919" fmla="*/ 2318 h 2362"/>
                <a:gd name="connsiteX8920" fmla="*/ 2318 h 2362"/>
                <a:gd name="connsiteY8920" fmla="*/ 2318 h 2362"/>
                <a:gd name="connsiteX8921" fmla="*/ 2318 h 2362"/>
                <a:gd name="connsiteY8921" fmla="*/ 2318 h 2362"/>
                <a:gd name="connsiteX8922" fmla="*/ 2318 h 2362"/>
                <a:gd name="connsiteY8922" fmla="*/ 2318 h 2362"/>
                <a:gd name="connsiteX8923" fmla="*/ 2318 h 2362"/>
                <a:gd name="connsiteY8923" fmla="*/ 2318 h 2362"/>
                <a:gd name="connsiteX8924" fmla="*/ 2318 h 2362"/>
                <a:gd name="connsiteY8924" fmla="*/ 2318 h 2362"/>
                <a:gd name="connsiteX8925" fmla="*/ 2318 h 2362"/>
                <a:gd name="connsiteY8925" fmla="*/ 2318 h 2362"/>
                <a:gd name="connsiteX8926" fmla="*/ 2318 h 2362"/>
                <a:gd name="connsiteY8926" fmla="*/ 2318 h 2362"/>
                <a:gd name="connsiteX8927" fmla="*/ 2318 h 2362"/>
                <a:gd name="connsiteY8927" fmla="*/ 2318 h 2362"/>
                <a:gd name="connsiteX8928" fmla="*/ 2318 h 2362"/>
                <a:gd name="connsiteY8928" fmla="*/ 2318 h 2362"/>
                <a:gd name="connsiteX8929" fmla="*/ 2318 h 2362"/>
                <a:gd name="connsiteY8929" fmla="*/ 2318 h 2362"/>
                <a:gd name="connsiteX8930" fmla="*/ 2318 h 2362"/>
                <a:gd name="connsiteY8930" fmla="*/ 2318 h 2362"/>
                <a:gd name="connsiteX8931" fmla="*/ 2318 h 2362"/>
                <a:gd name="connsiteY8931" fmla="*/ 2318 h 2362"/>
                <a:gd name="connsiteX8932" fmla="*/ 2318 h 2362"/>
                <a:gd name="connsiteY8932" fmla="*/ 2318 h 2362"/>
                <a:gd name="connsiteX8933" fmla="*/ 2318 h 2362"/>
                <a:gd name="connsiteY8933" fmla="*/ 2318 h 2362"/>
                <a:gd name="connsiteX8934" fmla="*/ 2318 h 2362"/>
                <a:gd name="connsiteY8934" fmla="*/ 2318 h 2362"/>
                <a:gd name="connsiteX8935" fmla="*/ 2318 h 2362"/>
                <a:gd name="connsiteY8935" fmla="*/ 2318 h 2362"/>
                <a:gd name="connsiteX8936" fmla="*/ 2318 h 2362"/>
                <a:gd name="connsiteY8936" fmla="*/ 2318 h 2362"/>
                <a:gd name="connsiteX8937" fmla="*/ 2318 h 2362"/>
                <a:gd name="connsiteY8937" fmla="*/ 2318 h 2362"/>
                <a:gd name="connsiteX8938" fmla="*/ 2318 h 2362"/>
                <a:gd name="connsiteY8938" fmla="*/ 2318 h 2362"/>
                <a:gd name="connsiteX8939" fmla="*/ 2318 h 2362"/>
                <a:gd name="connsiteY8939" fmla="*/ 2318 h 2362"/>
                <a:gd name="connsiteX8940" fmla="*/ 2318 h 2362"/>
                <a:gd name="connsiteY8940" fmla="*/ 2318 h 2362"/>
                <a:gd name="connsiteX8941" fmla="*/ 2318 h 2362"/>
                <a:gd name="connsiteY8941" fmla="*/ 2318 h 2362"/>
                <a:gd name="connsiteX8942" fmla="*/ 2318 h 2362"/>
                <a:gd name="connsiteY8942" fmla="*/ 2318 h 2362"/>
                <a:gd name="connsiteX8943" fmla="*/ 2318 h 2362"/>
                <a:gd name="connsiteY8943" fmla="*/ 2318 h 2362"/>
                <a:gd name="connsiteX8944" fmla="*/ 2318 h 2362"/>
                <a:gd name="connsiteY8944" fmla="*/ 2318 h 2362"/>
                <a:gd name="connsiteX8945" fmla="*/ 2318 h 2362"/>
                <a:gd name="connsiteY8945" fmla="*/ 2318 h 2362"/>
                <a:gd name="connsiteX8946" fmla="*/ 2318 h 2362"/>
                <a:gd name="connsiteY8946" fmla="*/ 2318 h 2362"/>
                <a:gd name="connsiteX8947" fmla="*/ 2318 h 2362"/>
                <a:gd name="connsiteY8947" fmla="*/ 2318 h 2362"/>
                <a:gd name="connsiteX8948" fmla="*/ 2318 h 2362"/>
                <a:gd name="connsiteY8948" fmla="*/ 2318 h 2362"/>
                <a:gd name="connsiteX8949" fmla="*/ 2318 h 2362"/>
                <a:gd name="connsiteY8949" fmla="*/ 2318 h 2362"/>
                <a:gd name="connsiteX8950" fmla="*/ 2318 h 2362"/>
                <a:gd name="connsiteY8950" fmla="*/ 2318 h 2362"/>
                <a:gd name="connsiteX8951" fmla="*/ 2318 h 2362"/>
                <a:gd name="connsiteY8951" fmla="*/ 2318 h 2362"/>
                <a:gd name="connsiteX8952" fmla="*/ 2318 h 2362"/>
                <a:gd name="connsiteY8952" fmla="*/ 2318 h 2362"/>
                <a:gd name="connsiteX8953" fmla="*/ 2318 h 2362"/>
                <a:gd name="connsiteY8953" fmla="*/ 2318 h 2362"/>
                <a:gd name="connsiteX8954" fmla="*/ 2318 h 2362"/>
                <a:gd name="connsiteY8954" fmla="*/ 2318 h 2362"/>
                <a:gd name="connsiteX8955" fmla="*/ 2318 h 2362"/>
                <a:gd name="connsiteY8955" fmla="*/ 2318 h 2362"/>
                <a:gd name="connsiteX8956" fmla="*/ 2318 h 2362"/>
                <a:gd name="connsiteY8956" fmla="*/ 2318 h 2362"/>
                <a:gd name="connsiteX8957" fmla="*/ 2318 h 2362"/>
                <a:gd name="connsiteY8957" fmla="*/ 2318 h 2362"/>
                <a:gd name="connsiteX8958" fmla="*/ 2318 h 2362"/>
                <a:gd name="connsiteY8958" fmla="*/ 2318 h 2362"/>
                <a:gd name="connsiteX8959" fmla="*/ 2318 h 2362"/>
                <a:gd name="connsiteY8959" fmla="*/ 2318 h 2362"/>
                <a:gd name="connsiteX8960" fmla="*/ 2318 h 2362"/>
                <a:gd name="connsiteY8960" fmla="*/ 2318 h 2362"/>
                <a:gd name="connsiteX8961" fmla="*/ 2318 h 2362"/>
                <a:gd name="connsiteY8961" fmla="*/ 2318 h 2362"/>
                <a:gd name="connsiteX8962" fmla="*/ 2318 h 2362"/>
                <a:gd name="connsiteY8962" fmla="*/ 2318 h 2362"/>
                <a:gd name="connsiteX8963" fmla="*/ 2318 h 2362"/>
                <a:gd name="connsiteY8963" fmla="*/ 2318 h 2362"/>
                <a:gd name="connsiteX8964" fmla="*/ 2318 h 2362"/>
                <a:gd name="connsiteY8964" fmla="*/ 2318 h 2362"/>
                <a:gd name="connsiteX8965" fmla="*/ 2318 h 2362"/>
                <a:gd name="connsiteY8965" fmla="*/ 2318 h 2362"/>
                <a:gd name="connsiteX8966" fmla="*/ 2318 h 2362"/>
                <a:gd name="connsiteY8966" fmla="*/ 2318 h 2362"/>
                <a:gd name="connsiteX8967" fmla="*/ 2318 h 2362"/>
                <a:gd name="connsiteY8967" fmla="*/ 2318 h 2362"/>
                <a:gd name="connsiteX8968" fmla="*/ 2318 h 2362"/>
                <a:gd name="connsiteY8968" fmla="*/ 2318 h 2362"/>
                <a:gd name="connsiteX8969" fmla="*/ 2318 h 2362"/>
                <a:gd name="connsiteY8969" fmla="*/ 2318 h 2362"/>
                <a:gd name="connsiteX8970" fmla="*/ 2318 h 2362"/>
                <a:gd name="connsiteY8970" fmla="*/ 2318 h 2362"/>
                <a:gd name="connsiteX8971" fmla="*/ 2318 h 2362"/>
                <a:gd name="connsiteY8971" fmla="*/ 2318 h 2362"/>
                <a:gd name="connsiteX8972" fmla="*/ 2318 h 2362"/>
                <a:gd name="connsiteY8972" fmla="*/ 2318 h 2362"/>
                <a:gd name="connsiteX8973" fmla="*/ 2318 h 2362"/>
                <a:gd name="connsiteY8973" fmla="*/ 2318 h 2362"/>
                <a:gd name="connsiteX8974" fmla="*/ 2318 h 2362"/>
                <a:gd name="connsiteY8974" fmla="*/ 2318 h 2362"/>
                <a:gd name="connsiteX8975" fmla="*/ 2318 h 2362"/>
                <a:gd name="connsiteY8975" fmla="*/ 2318 h 2362"/>
                <a:gd name="connsiteX8976" fmla="*/ 2318 h 2362"/>
                <a:gd name="connsiteY8976" fmla="*/ 2318 h 2362"/>
                <a:gd name="connsiteX8977" fmla="*/ 2318 h 2362"/>
                <a:gd name="connsiteY8977" fmla="*/ 2318 h 2362"/>
                <a:gd name="connsiteX8978" fmla="*/ 2318 h 2362"/>
                <a:gd name="connsiteY8978" fmla="*/ 2318 h 2362"/>
                <a:gd name="connsiteX8979" fmla="*/ 2318 h 2362"/>
                <a:gd name="connsiteY8979" fmla="*/ 2318 h 2362"/>
                <a:gd name="connsiteX8980" fmla="*/ 2318 h 2362"/>
                <a:gd name="connsiteY8980" fmla="*/ 2318 h 2362"/>
                <a:gd name="connsiteX8981" fmla="*/ 2318 h 2362"/>
                <a:gd name="connsiteY8981" fmla="*/ 2318 h 2362"/>
                <a:gd name="connsiteX8982" fmla="*/ 2318 h 2362"/>
                <a:gd name="connsiteY8982" fmla="*/ 2318 h 2362"/>
                <a:gd name="connsiteX8983" fmla="*/ 2318 h 2362"/>
                <a:gd name="connsiteY8983" fmla="*/ 2318 h 2362"/>
                <a:gd name="connsiteX8984" fmla="*/ 2318 h 2362"/>
                <a:gd name="connsiteY8984" fmla="*/ 2318 h 2362"/>
                <a:gd name="connsiteX8985" fmla="*/ 2318 h 2362"/>
                <a:gd name="connsiteY8985" fmla="*/ 2318 h 2362"/>
                <a:gd name="connsiteX8986" fmla="*/ 2318 h 2362"/>
                <a:gd name="connsiteY8986" fmla="*/ 2318 h 2362"/>
                <a:gd name="connsiteX8987" fmla="*/ 2318 h 2362"/>
                <a:gd name="connsiteY8987" fmla="*/ 2318 h 2362"/>
                <a:gd name="connsiteX8988" fmla="*/ 2318 h 2362"/>
                <a:gd name="connsiteY8988" fmla="*/ 2318 h 2362"/>
                <a:gd name="connsiteX8989" fmla="*/ 2318 h 2362"/>
                <a:gd name="connsiteY8989" fmla="*/ 2318 h 2362"/>
                <a:gd name="connsiteX8990" fmla="*/ 2318 h 2362"/>
                <a:gd name="connsiteY8990" fmla="*/ 2318 h 2362"/>
                <a:gd name="connsiteX8991" fmla="*/ 2318 h 2362"/>
                <a:gd name="connsiteY8991" fmla="*/ 2318 h 2362"/>
                <a:gd name="connsiteX8992" fmla="*/ 2318 h 2362"/>
                <a:gd name="connsiteY8992" fmla="*/ 2318 h 2362"/>
                <a:gd name="connsiteX8993" fmla="*/ 2318 h 2362"/>
                <a:gd name="connsiteY8993" fmla="*/ 2318 h 2362"/>
                <a:gd name="connsiteX8994" fmla="*/ 2318 h 2362"/>
                <a:gd name="connsiteY8994" fmla="*/ 2318 h 2362"/>
                <a:gd name="connsiteX8995" fmla="*/ 2318 h 2362"/>
                <a:gd name="connsiteY8995" fmla="*/ 2318 h 2362"/>
                <a:gd name="connsiteX8996" fmla="*/ 2318 h 2362"/>
                <a:gd name="connsiteY8996" fmla="*/ 2318 h 2362"/>
                <a:gd name="connsiteX8997" fmla="*/ 2318 h 2362"/>
                <a:gd name="connsiteY8997" fmla="*/ 2318 h 2362"/>
                <a:gd name="connsiteX8998" fmla="*/ 2318 h 2362"/>
                <a:gd name="connsiteY8998" fmla="*/ 2318 h 2362"/>
                <a:gd name="connsiteX8999" fmla="*/ 2318 h 2362"/>
                <a:gd name="connsiteY8999" fmla="*/ 2318 h 2362"/>
                <a:gd name="connsiteX9000" fmla="*/ 2318 h 2362"/>
                <a:gd name="connsiteY9000" fmla="*/ 2318 h 2362"/>
                <a:gd name="connsiteX9001" fmla="*/ 2318 h 2362"/>
                <a:gd name="connsiteY9001" fmla="*/ 2318 h 2362"/>
                <a:gd name="connsiteX9002" fmla="*/ 2318 h 2362"/>
                <a:gd name="connsiteY9002" fmla="*/ 2318 h 2362"/>
                <a:gd name="connsiteX9003" fmla="*/ 2318 h 2362"/>
                <a:gd name="connsiteY9003" fmla="*/ 2318 h 2362"/>
                <a:gd name="connsiteX9004" fmla="*/ 2318 h 2362"/>
                <a:gd name="connsiteY9004" fmla="*/ 2318 h 2362"/>
                <a:gd name="connsiteX9005" fmla="*/ 2318 h 2362"/>
                <a:gd name="connsiteY9005" fmla="*/ 2318 h 2362"/>
                <a:gd name="connsiteX9006" fmla="*/ 2318 h 2362"/>
                <a:gd name="connsiteY9006" fmla="*/ 2318 h 2362"/>
                <a:gd name="connsiteX9007" fmla="*/ 2318 h 2362"/>
                <a:gd name="connsiteY9007" fmla="*/ 2318 h 2362"/>
                <a:gd name="connsiteX9008" fmla="*/ 2318 h 2362"/>
                <a:gd name="connsiteY9008" fmla="*/ 2318 h 2362"/>
                <a:gd name="connsiteX9009" fmla="*/ 2318 h 2362"/>
                <a:gd name="connsiteY9009" fmla="*/ 2318 h 2362"/>
                <a:gd name="connsiteX9010" fmla="*/ 2318 h 2362"/>
                <a:gd name="connsiteY9010" fmla="*/ 2318 h 2362"/>
                <a:gd name="connsiteX9011" fmla="*/ 2318 h 2362"/>
                <a:gd name="connsiteY9011" fmla="*/ 2318 h 2362"/>
                <a:gd name="connsiteX9012" fmla="*/ 2318 h 2362"/>
                <a:gd name="connsiteY9012" fmla="*/ 2318 h 2362"/>
                <a:gd name="connsiteX9013" fmla="*/ 2318 h 2362"/>
                <a:gd name="connsiteY9013" fmla="*/ 2318 h 2362"/>
                <a:gd name="connsiteX9014" fmla="*/ 2318 h 2362"/>
                <a:gd name="connsiteY9014" fmla="*/ 2318 h 2362"/>
                <a:gd name="connsiteX9015" fmla="*/ 2318 h 2362"/>
                <a:gd name="connsiteY9015" fmla="*/ 2318 h 2362"/>
                <a:gd name="connsiteX9016" fmla="*/ 2318 h 2362"/>
                <a:gd name="connsiteY9016" fmla="*/ 2318 h 2362"/>
                <a:gd name="connsiteX9017" fmla="*/ 2318 h 2362"/>
                <a:gd name="connsiteY9017" fmla="*/ 2318 h 2362"/>
                <a:gd name="connsiteX9018" fmla="*/ 2318 h 2362"/>
                <a:gd name="connsiteY9018" fmla="*/ 2318 h 2362"/>
                <a:gd name="connsiteX9019" fmla="*/ 2318 h 2362"/>
                <a:gd name="connsiteY9019" fmla="*/ 2318 h 2362"/>
                <a:gd name="connsiteX9020" fmla="*/ 2318 h 2362"/>
                <a:gd name="connsiteY9020" fmla="*/ 2318 h 2362"/>
                <a:gd name="connsiteX9021" fmla="*/ 2318 h 2362"/>
                <a:gd name="connsiteY9021" fmla="*/ 2318 h 2362"/>
                <a:gd name="connsiteX9022" fmla="*/ 2318 h 2362"/>
                <a:gd name="connsiteY9022" fmla="*/ 2318 h 2362"/>
                <a:gd name="connsiteX9023" fmla="*/ 2318 h 2362"/>
                <a:gd name="connsiteY9023" fmla="*/ 2318 h 2362"/>
                <a:gd name="connsiteX9024" fmla="*/ 2318 h 2362"/>
                <a:gd name="connsiteY9024" fmla="*/ 2318 h 2362"/>
                <a:gd name="connsiteX9025" fmla="*/ 2318 h 2362"/>
                <a:gd name="connsiteY9025" fmla="*/ 2318 h 2362"/>
                <a:gd name="connsiteX9026" fmla="*/ 2318 h 2362"/>
                <a:gd name="connsiteY9026" fmla="*/ 2318 h 2362"/>
                <a:gd name="connsiteX9027" fmla="*/ 2318 h 2362"/>
                <a:gd name="connsiteY9027" fmla="*/ 2318 h 2362"/>
                <a:gd name="connsiteX9028" fmla="*/ 2318 h 2362"/>
                <a:gd name="connsiteY9028" fmla="*/ 2318 h 2362"/>
                <a:gd name="connsiteX9029" fmla="*/ 2318 h 2362"/>
                <a:gd name="connsiteY9029" fmla="*/ 2318 h 2362"/>
                <a:gd name="connsiteX9030" fmla="*/ 2318 h 2362"/>
                <a:gd name="connsiteY9030" fmla="*/ 2318 h 2362"/>
                <a:gd name="connsiteX9031" fmla="*/ 2318 h 2362"/>
                <a:gd name="connsiteY9031" fmla="*/ 2318 h 2362"/>
                <a:gd name="connsiteX9032" fmla="*/ 2318 h 2362"/>
                <a:gd name="connsiteY9032" fmla="*/ 2318 h 2362"/>
                <a:gd name="connsiteX9033" fmla="*/ 2318 h 2362"/>
                <a:gd name="connsiteY9033" fmla="*/ 2318 h 2362"/>
                <a:gd name="connsiteX9034" fmla="*/ 2318 h 2362"/>
                <a:gd name="connsiteY9034" fmla="*/ 2318 h 2362"/>
                <a:gd name="connsiteX9035" fmla="*/ 2318 h 2362"/>
                <a:gd name="connsiteY9035" fmla="*/ 2318 h 2362"/>
                <a:gd name="connsiteX9036" fmla="*/ 2318 h 2362"/>
                <a:gd name="connsiteY9036" fmla="*/ 2318 h 2362"/>
                <a:gd name="connsiteX9037" fmla="*/ 2318 h 2362"/>
                <a:gd name="connsiteY9037" fmla="*/ 2318 h 2362"/>
                <a:gd name="connsiteX9038" fmla="*/ 2318 h 2362"/>
                <a:gd name="connsiteY9038" fmla="*/ 2318 h 2362"/>
                <a:gd name="connsiteX9039" fmla="*/ 2318 h 2362"/>
                <a:gd name="connsiteY9039" fmla="*/ 2318 h 2362"/>
                <a:gd name="connsiteX9040" fmla="*/ 2318 h 2362"/>
                <a:gd name="connsiteY9040" fmla="*/ 2318 h 2362"/>
                <a:gd name="connsiteX9041" fmla="*/ 2318 h 2362"/>
                <a:gd name="connsiteY9041" fmla="*/ 2318 h 2362"/>
                <a:gd name="connsiteX9042" fmla="*/ 2318 h 2362"/>
                <a:gd name="connsiteY9042" fmla="*/ 2318 h 2362"/>
                <a:gd name="connsiteX9043" fmla="*/ 2318 h 2362"/>
                <a:gd name="connsiteY9043" fmla="*/ 2318 h 2362"/>
                <a:gd name="connsiteX9044" fmla="*/ 2318 h 2362"/>
                <a:gd name="connsiteY9044" fmla="*/ 2318 h 2362"/>
                <a:gd name="connsiteX9045" fmla="*/ 2318 h 2362"/>
                <a:gd name="connsiteY9045" fmla="*/ 2318 h 2362"/>
                <a:gd name="connsiteX9046" fmla="*/ 2318 h 2362"/>
                <a:gd name="connsiteY9046" fmla="*/ 2318 h 2362"/>
                <a:gd name="connsiteX9047" fmla="*/ 2318 h 2362"/>
                <a:gd name="connsiteY9047" fmla="*/ 2318 h 2362"/>
                <a:gd name="connsiteX9048" fmla="*/ 2318 h 2362"/>
                <a:gd name="connsiteY9048" fmla="*/ 2318 h 2362"/>
                <a:gd name="connsiteX9049" fmla="*/ 2318 h 2362"/>
                <a:gd name="connsiteY9049" fmla="*/ 2318 h 2362"/>
                <a:gd name="connsiteX9050" fmla="*/ 2318 h 2362"/>
                <a:gd name="connsiteY9050" fmla="*/ 2318 h 2362"/>
                <a:gd name="connsiteX9051" fmla="*/ 2318 h 2362"/>
                <a:gd name="connsiteY9051" fmla="*/ 2318 h 2362"/>
                <a:gd name="connsiteX9052" fmla="*/ 2318 h 2362"/>
                <a:gd name="connsiteY9052" fmla="*/ 2318 h 2362"/>
                <a:gd name="connsiteX9053" fmla="*/ 2318 h 2362"/>
                <a:gd name="connsiteY9053" fmla="*/ 2318 h 2362"/>
                <a:gd name="connsiteX9054" fmla="*/ 2318 h 2362"/>
                <a:gd name="connsiteY9054" fmla="*/ 2318 h 2362"/>
                <a:gd name="connsiteX9055" fmla="*/ 2318 h 2362"/>
                <a:gd name="connsiteY9055" fmla="*/ 2318 h 2362"/>
                <a:gd name="connsiteX9056" fmla="*/ 2318 h 2362"/>
                <a:gd name="connsiteY9056" fmla="*/ 2318 h 2362"/>
                <a:gd name="connsiteX9057" fmla="*/ 2318 h 2362"/>
                <a:gd name="connsiteY9057" fmla="*/ 2318 h 2362"/>
                <a:gd name="connsiteX9058" fmla="*/ 2318 h 2362"/>
                <a:gd name="connsiteY9058" fmla="*/ 2318 h 2362"/>
                <a:gd name="connsiteX9059" fmla="*/ 2318 h 2362"/>
                <a:gd name="connsiteY9059" fmla="*/ 2318 h 2362"/>
                <a:gd name="connsiteX9060" fmla="*/ 2318 h 2362"/>
                <a:gd name="connsiteY9060" fmla="*/ 2318 h 2362"/>
                <a:gd name="connsiteX9061" fmla="*/ 2318 h 2362"/>
                <a:gd name="connsiteY9061" fmla="*/ 2318 h 2362"/>
                <a:gd name="connsiteX9062" fmla="*/ 2318 h 2362"/>
                <a:gd name="connsiteY9062" fmla="*/ 2318 h 2362"/>
                <a:gd name="connsiteX9063" fmla="*/ 2318 h 2362"/>
                <a:gd name="connsiteY9063" fmla="*/ 2318 h 2362"/>
                <a:gd name="connsiteX9064" fmla="*/ 2318 h 2362"/>
                <a:gd name="connsiteY9064" fmla="*/ 2318 h 2362"/>
                <a:gd name="connsiteX9065" fmla="*/ 2318 h 2362"/>
                <a:gd name="connsiteY9065" fmla="*/ 2318 h 2362"/>
                <a:gd name="connsiteX9066" fmla="*/ 2318 h 2362"/>
                <a:gd name="connsiteY9066" fmla="*/ 2318 h 2362"/>
                <a:gd name="connsiteX9067" fmla="*/ 2318 h 2362"/>
                <a:gd name="connsiteY9067" fmla="*/ 2318 h 2362"/>
                <a:gd name="connsiteX9068" fmla="*/ 2318 h 2362"/>
                <a:gd name="connsiteY9068" fmla="*/ 2318 h 2362"/>
                <a:gd name="connsiteX9069" fmla="*/ 2318 h 2362"/>
                <a:gd name="connsiteY9069" fmla="*/ 2318 h 2362"/>
                <a:gd name="connsiteX9070" fmla="*/ 2318 h 2362"/>
                <a:gd name="connsiteY9070" fmla="*/ 2318 h 2362"/>
                <a:gd name="connsiteX9071" fmla="*/ 2318 h 2362"/>
                <a:gd name="connsiteY9071" fmla="*/ 2318 h 2362"/>
                <a:gd name="connsiteX9072" fmla="*/ 2318 h 2362"/>
                <a:gd name="connsiteY9072" fmla="*/ 2318 h 2362"/>
                <a:gd name="connsiteX9073" fmla="*/ 2318 h 2362"/>
                <a:gd name="connsiteY9073" fmla="*/ 2318 h 2362"/>
                <a:gd name="connsiteX9074" fmla="*/ 2318 h 2362"/>
                <a:gd name="connsiteY9074" fmla="*/ 2318 h 2362"/>
                <a:gd name="connsiteX9075" fmla="*/ 2318 h 2362"/>
                <a:gd name="connsiteY9075" fmla="*/ 2318 h 2362"/>
                <a:gd name="connsiteX9076" fmla="*/ 2318 h 2362"/>
                <a:gd name="connsiteY9076" fmla="*/ 2318 h 2362"/>
                <a:gd name="connsiteX9077" fmla="*/ 2318 h 2362"/>
                <a:gd name="connsiteY9077" fmla="*/ 2318 h 2362"/>
                <a:gd name="connsiteX9078" fmla="*/ 2318 h 2362"/>
                <a:gd name="connsiteY9078" fmla="*/ 2318 h 2362"/>
                <a:gd name="connsiteX9079" fmla="*/ 2318 h 2362"/>
                <a:gd name="connsiteY9079" fmla="*/ 2318 h 2362"/>
                <a:gd name="connsiteX9080" fmla="*/ 2318 h 2362"/>
                <a:gd name="connsiteY9080" fmla="*/ 2318 h 2362"/>
                <a:gd name="connsiteX9081" fmla="*/ 2318 h 2362"/>
                <a:gd name="connsiteY9081" fmla="*/ 2318 h 2362"/>
                <a:gd name="connsiteX9082" fmla="*/ 2318 h 2362"/>
                <a:gd name="connsiteY9082" fmla="*/ 2318 h 2362"/>
                <a:gd name="connsiteX9083" fmla="*/ 2318 h 2362"/>
                <a:gd name="connsiteY9083" fmla="*/ 2318 h 2362"/>
                <a:gd name="connsiteX9084" fmla="*/ 2318 h 2362"/>
                <a:gd name="connsiteY9084" fmla="*/ 2318 h 2362"/>
                <a:gd name="connsiteX9085" fmla="*/ 2318 h 2362"/>
                <a:gd name="connsiteY9085" fmla="*/ 2318 h 2362"/>
                <a:gd name="connsiteX9086" fmla="*/ 2318 h 2362"/>
                <a:gd name="connsiteY9086" fmla="*/ 2318 h 2362"/>
                <a:gd name="connsiteX9087" fmla="*/ 2318 h 2362"/>
                <a:gd name="connsiteY9087" fmla="*/ 2318 h 2362"/>
                <a:gd name="connsiteX9088" fmla="*/ 2318 h 2362"/>
                <a:gd name="connsiteY9088" fmla="*/ 2318 h 2362"/>
                <a:gd name="connsiteX9089" fmla="*/ 2318 h 2362"/>
                <a:gd name="connsiteY9089" fmla="*/ 2318 h 2362"/>
                <a:gd name="connsiteX9090" fmla="*/ 2318 h 2362"/>
                <a:gd name="connsiteY9090" fmla="*/ 2318 h 2362"/>
                <a:gd name="connsiteX9091" fmla="*/ 2318 h 2362"/>
                <a:gd name="connsiteY9091" fmla="*/ 2318 h 2362"/>
                <a:gd name="connsiteX9092" fmla="*/ 2318 h 2362"/>
                <a:gd name="connsiteY9092" fmla="*/ 2318 h 2362"/>
                <a:gd name="connsiteX9093" fmla="*/ 2318 h 2362"/>
                <a:gd name="connsiteY9093" fmla="*/ 2318 h 2362"/>
                <a:gd name="connsiteX9094" fmla="*/ 2318 h 2362"/>
                <a:gd name="connsiteY9094" fmla="*/ 2318 h 2362"/>
                <a:gd name="connsiteX9095" fmla="*/ 2318 h 2362"/>
                <a:gd name="connsiteY9095" fmla="*/ 2318 h 2362"/>
                <a:gd name="connsiteX9096" fmla="*/ 2318 h 2362"/>
                <a:gd name="connsiteY9096" fmla="*/ 2318 h 2362"/>
                <a:gd name="connsiteX9097" fmla="*/ 2318 h 2362"/>
                <a:gd name="connsiteY9097" fmla="*/ 2318 h 2362"/>
                <a:gd name="connsiteX9098" fmla="*/ 2318 h 2362"/>
                <a:gd name="connsiteY9098" fmla="*/ 2318 h 2362"/>
                <a:gd name="connsiteX9099" fmla="*/ 2318 h 2362"/>
                <a:gd name="connsiteY9099" fmla="*/ 2318 h 2362"/>
                <a:gd name="connsiteX9100" fmla="*/ 2318 h 2362"/>
                <a:gd name="connsiteY9100" fmla="*/ 2318 h 2362"/>
                <a:gd name="connsiteX9101" fmla="*/ 2318 h 2362"/>
                <a:gd name="connsiteY9101" fmla="*/ 2318 h 2362"/>
                <a:gd name="connsiteX9102" fmla="*/ 2318 h 2362"/>
                <a:gd name="connsiteY9102" fmla="*/ 2318 h 2362"/>
                <a:gd name="connsiteX9103" fmla="*/ 2318 h 2362"/>
                <a:gd name="connsiteY9103" fmla="*/ 2318 h 2362"/>
                <a:gd name="connsiteX9104" fmla="*/ 2318 h 2362"/>
                <a:gd name="connsiteY9104" fmla="*/ 2318 h 2362"/>
                <a:gd name="connsiteX9105" fmla="*/ 2318 h 2362"/>
                <a:gd name="connsiteY9105" fmla="*/ 2318 h 2362"/>
                <a:gd name="connsiteX9106" fmla="*/ 2318 h 2362"/>
                <a:gd name="connsiteY9106" fmla="*/ 2318 h 2362"/>
                <a:gd name="connsiteX9107" fmla="*/ 2318 h 2362"/>
                <a:gd name="connsiteY9107" fmla="*/ 2318 h 2362"/>
                <a:gd name="connsiteX9108" fmla="*/ 2318 h 2362"/>
                <a:gd name="connsiteY9108" fmla="*/ 2318 h 2362"/>
                <a:gd name="connsiteX9109" fmla="*/ 2318 h 2362"/>
                <a:gd name="connsiteY9109" fmla="*/ 2318 h 2362"/>
                <a:gd name="connsiteX9110" fmla="*/ 2318 h 2362"/>
                <a:gd name="connsiteY9110" fmla="*/ 2318 h 2362"/>
                <a:gd name="connsiteX9111" fmla="*/ 2318 h 2362"/>
                <a:gd name="connsiteY9111" fmla="*/ 2318 h 2362"/>
                <a:gd name="connsiteX9112" fmla="*/ 2318 h 2362"/>
                <a:gd name="connsiteY9112" fmla="*/ 2318 h 2362"/>
                <a:gd name="connsiteX9113" fmla="*/ 2318 h 2362"/>
                <a:gd name="connsiteY9113" fmla="*/ 2318 h 2362"/>
                <a:gd name="connsiteX9114" fmla="*/ 2318 h 2362"/>
                <a:gd name="connsiteY9114" fmla="*/ 2318 h 2362"/>
                <a:gd name="connsiteX9115" fmla="*/ 2318 h 2362"/>
                <a:gd name="connsiteY9115" fmla="*/ 2318 h 2362"/>
                <a:gd name="connsiteX9116" fmla="*/ 2318 h 2362"/>
                <a:gd name="connsiteY9116" fmla="*/ 2318 h 2362"/>
                <a:gd name="connsiteX9117" fmla="*/ 2318 h 2362"/>
                <a:gd name="connsiteY9117" fmla="*/ 2318 h 2362"/>
                <a:gd name="connsiteX9118" fmla="*/ 2318 h 2362"/>
                <a:gd name="connsiteY9118" fmla="*/ 2318 h 2362"/>
                <a:gd name="connsiteX9119" fmla="*/ 2318 h 2362"/>
                <a:gd name="connsiteY9119" fmla="*/ 2318 h 2362"/>
                <a:gd name="connsiteX9120" fmla="*/ 2318 h 2362"/>
                <a:gd name="connsiteY9120" fmla="*/ 2318 h 2362"/>
                <a:gd name="connsiteX9121" fmla="*/ 2318 h 2362"/>
                <a:gd name="connsiteY9121" fmla="*/ 2318 h 2362"/>
                <a:gd name="connsiteX9122" fmla="*/ 2318 h 2362"/>
                <a:gd name="connsiteY9122" fmla="*/ 2318 h 2362"/>
                <a:gd name="connsiteX9123" fmla="*/ 2318 h 2362"/>
                <a:gd name="connsiteY9123" fmla="*/ 2318 h 2362"/>
                <a:gd name="connsiteX9124" fmla="*/ 2318 h 2362"/>
                <a:gd name="connsiteY9124" fmla="*/ 2318 h 2362"/>
                <a:gd name="connsiteX9125" fmla="*/ 2318 h 2362"/>
                <a:gd name="connsiteY9125" fmla="*/ 2318 h 2362"/>
                <a:gd name="connsiteX9126" fmla="*/ 2318 h 2362"/>
                <a:gd name="connsiteY9126" fmla="*/ 2318 h 2362"/>
                <a:gd name="connsiteX9127" fmla="*/ 2318 h 2362"/>
                <a:gd name="connsiteY9127" fmla="*/ 2318 h 2362"/>
                <a:gd name="connsiteX9128" fmla="*/ 2318 h 2362"/>
                <a:gd name="connsiteY9128" fmla="*/ 2318 h 2362"/>
                <a:gd name="connsiteX9129" fmla="*/ 2318 h 2362"/>
                <a:gd name="connsiteY9129" fmla="*/ 2318 h 2362"/>
                <a:gd name="connsiteX9130" fmla="*/ 2318 h 2362"/>
                <a:gd name="connsiteY9130" fmla="*/ 2318 h 2362"/>
                <a:gd name="connsiteX9131" fmla="*/ 2318 h 2362"/>
                <a:gd name="connsiteY9131" fmla="*/ 2318 h 2362"/>
                <a:gd name="connsiteX9132" fmla="*/ 2318 h 2362"/>
                <a:gd name="connsiteY9132" fmla="*/ 2318 h 2362"/>
                <a:gd name="connsiteX9133" fmla="*/ 2318 h 2362"/>
                <a:gd name="connsiteY9133" fmla="*/ 2318 h 2362"/>
                <a:gd name="connsiteX9134" fmla="*/ 2318 h 2362"/>
                <a:gd name="connsiteY9134" fmla="*/ 2318 h 2362"/>
                <a:gd name="connsiteX9135" fmla="*/ 2318 h 2362"/>
                <a:gd name="connsiteY9135" fmla="*/ 2318 h 2362"/>
                <a:gd name="connsiteX9136" fmla="*/ 2318 h 2362"/>
                <a:gd name="connsiteY9136" fmla="*/ 2318 h 2362"/>
                <a:gd name="connsiteX9137" fmla="*/ 2318 h 2362"/>
                <a:gd name="connsiteY9137" fmla="*/ 2318 h 2362"/>
                <a:gd name="connsiteX9138" fmla="*/ 2318 h 2362"/>
                <a:gd name="connsiteY9138" fmla="*/ 2318 h 2362"/>
                <a:gd name="connsiteX9139" fmla="*/ 2318 h 2362"/>
                <a:gd name="connsiteY9139" fmla="*/ 2318 h 2362"/>
                <a:gd name="connsiteX9140" fmla="*/ 2318 h 2362"/>
                <a:gd name="connsiteY9140" fmla="*/ 2318 h 2362"/>
                <a:gd name="connsiteX9141" fmla="*/ 2318 h 2362"/>
                <a:gd name="connsiteY9141" fmla="*/ 2318 h 2362"/>
                <a:gd name="connsiteX9142" fmla="*/ 2318 h 2362"/>
                <a:gd name="connsiteY9142" fmla="*/ 2318 h 2362"/>
                <a:gd name="connsiteX9143" fmla="*/ 2318 h 2362"/>
                <a:gd name="connsiteY9143" fmla="*/ 2318 h 2362"/>
                <a:gd name="connsiteX9144" fmla="*/ 2318 h 2362"/>
                <a:gd name="connsiteY9144" fmla="*/ 2318 h 2362"/>
                <a:gd name="connsiteX9145" fmla="*/ 2318 h 2362"/>
                <a:gd name="connsiteY9145" fmla="*/ 2318 h 2362"/>
                <a:gd name="connsiteX9146" fmla="*/ 2318 h 2362"/>
                <a:gd name="connsiteY9146" fmla="*/ 2318 h 2362"/>
                <a:gd name="connsiteX9147" fmla="*/ 2318 h 2362"/>
                <a:gd name="connsiteY9147" fmla="*/ 2318 h 2362"/>
                <a:gd name="connsiteX9148" fmla="*/ 2318 h 2362"/>
                <a:gd name="connsiteY9148" fmla="*/ 2318 h 2362"/>
                <a:gd name="connsiteX9149" fmla="*/ 2318 h 2362"/>
                <a:gd name="connsiteY9149" fmla="*/ 2318 h 2362"/>
                <a:gd name="connsiteX9150" fmla="*/ 2318 h 2362"/>
                <a:gd name="connsiteY9150" fmla="*/ 2318 h 2362"/>
                <a:gd name="connsiteX9151" fmla="*/ 2318 h 2362"/>
                <a:gd name="connsiteY9151" fmla="*/ 2318 h 2362"/>
                <a:gd name="connsiteX9152" fmla="*/ 2318 h 2362"/>
                <a:gd name="connsiteY9152" fmla="*/ 2318 h 2362"/>
                <a:gd name="connsiteX9153" fmla="*/ 2318 h 2362"/>
                <a:gd name="connsiteY9153" fmla="*/ 2318 h 2362"/>
                <a:gd name="connsiteX9154" fmla="*/ 2318 h 2362"/>
                <a:gd name="connsiteY9154" fmla="*/ 2318 h 2362"/>
                <a:gd name="connsiteX9155" fmla="*/ 2318 h 2362"/>
                <a:gd name="connsiteY9155" fmla="*/ 2318 h 2362"/>
                <a:gd name="connsiteX9156" fmla="*/ 2318 h 2362"/>
                <a:gd name="connsiteY9156" fmla="*/ 2318 h 2362"/>
                <a:gd name="connsiteX9157" fmla="*/ 2318 h 2362"/>
                <a:gd name="connsiteY9157" fmla="*/ 2318 h 2362"/>
                <a:gd name="connsiteX9158" fmla="*/ 2318 h 2362"/>
                <a:gd name="connsiteY9158" fmla="*/ 2318 h 2362"/>
                <a:gd name="connsiteX9159" fmla="*/ 2318 h 2362"/>
                <a:gd name="connsiteY9159" fmla="*/ 2318 h 2362"/>
                <a:gd name="connsiteX9160" fmla="*/ 2318 h 2362"/>
                <a:gd name="connsiteY9160" fmla="*/ 2318 h 2362"/>
                <a:gd name="connsiteX9161" fmla="*/ 2318 h 2362"/>
                <a:gd name="connsiteY9161" fmla="*/ 2318 h 2362"/>
                <a:gd name="connsiteX9162" fmla="*/ 2318 h 2362"/>
                <a:gd name="connsiteY9162" fmla="*/ 2318 h 2362"/>
                <a:gd name="connsiteX9163" fmla="*/ 2318 h 2362"/>
                <a:gd name="connsiteY9163" fmla="*/ 2318 h 2362"/>
                <a:gd name="connsiteX9164" fmla="*/ 2318 h 2362"/>
                <a:gd name="connsiteY9164" fmla="*/ 2318 h 2362"/>
                <a:gd name="connsiteX9165" fmla="*/ 2318 h 2362"/>
                <a:gd name="connsiteY9165" fmla="*/ 2318 h 2362"/>
                <a:gd name="connsiteX9166" fmla="*/ 2318 h 2362"/>
                <a:gd name="connsiteY9166" fmla="*/ 2318 h 2362"/>
                <a:gd name="connsiteX9167" fmla="*/ 2318 h 2362"/>
                <a:gd name="connsiteY9167" fmla="*/ 2318 h 2362"/>
                <a:gd name="connsiteX9168" fmla="*/ 2318 h 2362"/>
                <a:gd name="connsiteY9168" fmla="*/ 2318 h 2362"/>
                <a:gd name="connsiteX9169" fmla="*/ 2318 h 2362"/>
                <a:gd name="connsiteY9169" fmla="*/ 2318 h 2362"/>
                <a:gd name="connsiteX9170" fmla="*/ 2318 h 2362"/>
                <a:gd name="connsiteY9170" fmla="*/ 2318 h 2362"/>
                <a:gd name="connsiteX9171" fmla="*/ 2318 h 2362"/>
                <a:gd name="connsiteY9171" fmla="*/ 2318 h 2362"/>
                <a:gd name="connsiteX9172" fmla="*/ 2318 h 2362"/>
                <a:gd name="connsiteY9172" fmla="*/ 2318 h 2362"/>
                <a:gd name="connsiteX9173" fmla="*/ 2318 h 2362"/>
                <a:gd name="connsiteY9173" fmla="*/ 2318 h 2362"/>
                <a:gd name="connsiteX9174" fmla="*/ 2318 h 2362"/>
                <a:gd name="connsiteY9174" fmla="*/ 2318 h 2362"/>
                <a:gd name="connsiteX9175" fmla="*/ 2318 h 2362"/>
                <a:gd name="connsiteY9175" fmla="*/ 2318 h 2362"/>
                <a:gd name="connsiteX9176" fmla="*/ 2318 h 2362"/>
                <a:gd name="connsiteY9176" fmla="*/ 2318 h 2362"/>
                <a:gd name="connsiteX9177" fmla="*/ 2318 h 2362"/>
                <a:gd name="connsiteY9177" fmla="*/ 2318 h 2362"/>
                <a:gd name="connsiteX9178" fmla="*/ 2318 h 2362"/>
                <a:gd name="connsiteY9178" fmla="*/ 2318 h 2362"/>
                <a:gd name="connsiteX9179" fmla="*/ 2318 h 2362"/>
                <a:gd name="connsiteY9179" fmla="*/ 2318 h 2362"/>
                <a:gd name="connsiteX9180" fmla="*/ 2318 h 2362"/>
                <a:gd name="connsiteY9180" fmla="*/ 2318 h 2362"/>
                <a:gd name="connsiteX9181" fmla="*/ 2318 h 2362"/>
                <a:gd name="connsiteY9181" fmla="*/ 2318 h 2362"/>
                <a:gd name="connsiteX9182" fmla="*/ 2318 h 2362"/>
                <a:gd name="connsiteY9182" fmla="*/ 2318 h 2362"/>
                <a:gd name="connsiteX9183" fmla="*/ 2318 h 2362"/>
                <a:gd name="connsiteY9183" fmla="*/ 2318 h 2362"/>
                <a:gd name="connsiteX9184" fmla="*/ 2318 h 2362"/>
                <a:gd name="connsiteY9184" fmla="*/ 2318 h 2362"/>
                <a:gd name="connsiteX9185" fmla="*/ 2318 h 2362"/>
                <a:gd name="connsiteY9185" fmla="*/ 2318 h 2362"/>
                <a:gd name="connsiteX9186" fmla="*/ 2318 h 2362"/>
                <a:gd name="connsiteY9186" fmla="*/ 2318 h 2362"/>
                <a:gd name="connsiteX9187" fmla="*/ 2318 h 2362"/>
                <a:gd name="connsiteY9187" fmla="*/ 2318 h 2362"/>
                <a:gd name="connsiteX9188" fmla="*/ 2318 h 2362"/>
                <a:gd name="connsiteY9188" fmla="*/ 2318 h 2362"/>
                <a:gd name="connsiteX9189" fmla="*/ 2318 h 2362"/>
                <a:gd name="connsiteY9189" fmla="*/ 2318 h 2362"/>
                <a:gd name="connsiteX9190" fmla="*/ 2318 h 2362"/>
                <a:gd name="connsiteY9190" fmla="*/ 2318 h 2362"/>
                <a:gd name="connsiteX9191" fmla="*/ 2318 h 2362"/>
                <a:gd name="connsiteY9191" fmla="*/ 2318 h 2362"/>
                <a:gd name="connsiteX9192" fmla="*/ 2318 h 2362"/>
                <a:gd name="connsiteY9192" fmla="*/ 2318 h 2362"/>
                <a:gd name="connsiteX9193" fmla="*/ 2318 h 2362"/>
                <a:gd name="connsiteY9193" fmla="*/ 2318 h 2362"/>
                <a:gd name="connsiteX9194" fmla="*/ 2318 h 2362"/>
                <a:gd name="connsiteY9194" fmla="*/ 2318 h 2362"/>
                <a:gd name="connsiteX9195" fmla="*/ 2318 h 2362"/>
                <a:gd name="connsiteY9195" fmla="*/ 2318 h 2362"/>
                <a:gd name="connsiteX9196" fmla="*/ 2318 h 2362"/>
                <a:gd name="connsiteY9196" fmla="*/ 2318 h 2362"/>
                <a:gd name="connsiteX9197" fmla="*/ 2318 h 2362"/>
                <a:gd name="connsiteY9197" fmla="*/ 2318 h 2362"/>
                <a:gd name="connsiteX9198" fmla="*/ 2318 h 2362"/>
                <a:gd name="connsiteY9198" fmla="*/ 2318 h 2362"/>
                <a:gd name="connsiteX9199" fmla="*/ 2318 h 2362"/>
                <a:gd name="connsiteY9199" fmla="*/ 2318 h 2362"/>
                <a:gd name="connsiteX9200" fmla="*/ 2318 h 2362"/>
                <a:gd name="connsiteY9200" fmla="*/ 2318 h 2362"/>
                <a:gd name="connsiteX9201" fmla="*/ 2318 h 2362"/>
                <a:gd name="connsiteY9201" fmla="*/ 2318 h 2362"/>
                <a:gd name="connsiteX9202" fmla="*/ 2318 h 2362"/>
                <a:gd name="connsiteY9202" fmla="*/ 2318 h 2362"/>
                <a:gd name="connsiteX9203" fmla="*/ 2318 h 2362"/>
                <a:gd name="connsiteY9203" fmla="*/ 2318 h 2362"/>
                <a:gd name="connsiteX9204" fmla="*/ 2318 h 2362"/>
                <a:gd name="connsiteY9204" fmla="*/ 2318 h 2362"/>
                <a:gd name="connsiteX9205" fmla="*/ 2318 h 2362"/>
                <a:gd name="connsiteY9205" fmla="*/ 2318 h 2362"/>
                <a:gd name="connsiteX9206" fmla="*/ 2318 h 2362"/>
                <a:gd name="connsiteY9206" fmla="*/ 2318 h 2362"/>
                <a:gd name="connsiteX9207" fmla="*/ 2318 h 2362"/>
                <a:gd name="connsiteY9207" fmla="*/ 2318 h 2362"/>
                <a:gd name="connsiteX9208" fmla="*/ 2318 h 2362"/>
                <a:gd name="connsiteY9208" fmla="*/ 2318 h 2362"/>
                <a:gd name="connsiteX9209" fmla="*/ 2318 h 2362"/>
                <a:gd name="connsiteY9209" fmla="*/ 2318 h 2362"/>
                <a:gd name="connsiteX9210" fmla="*/ 2318 h 2362"/>
                <a:gd name="connsiteY9210" fmla="*/ 2318 h 2362"/>
                <a:gd name="connsiteX9211" fmla="*/ 2318 h 2362"/>
                <a:gd name="connsiteY9211" fmla="*/ 2318 h 2362"/>
                <a:gd name="connsiteX9212" fmla="*/ 2318 h 2362"/>
                <a:gd name="connsiteY9212" fmla="*/ 2318 h 2362"/>
                <a:gd name="connsiteX9213" fmla="*/ 2318 h 2362"/>
                <a:gd name="connsiteY9213" fmla="*/ 2318 h 2362"/>
                <a:gd name="connsiteX9214" fmla="*/ 2318 h 2362"/>
                <a:gd name="connsiteY9214" fmla="*/ 2318 h 2362"/>
                <a:gd name="connsiteX9215" fmla="*/ 2318 h 2362"/>
                <a:gd name="connsiteY9215" fmla="*/ 2318 h 2362"/>
                <a:gd name="connsiteX9216" fmla="*/ 2318 h 2362"/>
                <a:gd name="connsiteY9216" fmla="*/ 2318 h 2362"/>
                <a:gd name="connsiteX9217" fmla="*/ 2318 h 2362"/>
                <a:gd name="connsiteY9217" fmla="*/ 2318 h 2362"/>
                <a:gd name="connsiteX9218" fmla="*/ 2318 h 2362"/>
                <a:gd name="connsiteY9218" fmla="*/ 2318 h 2362"/>
                <a:gd name="connsiteX9219" fmla="*/ 2318 h 2362"/>
                <a:gd name="connsiteY9219" fmla="*/ 2318 h 2362"/>
                <a:gd name="connsiteX9220" fmla="*/ 2318 h 2362"/>
                <a:gd name="connsiteY9220" fmla="*/ 2318 h 2362"/>
                <a:gd name="connsiteX9221" fmla="*/ 2318 h 2362"/>
                <a:gd name="connsiteY9221" fmla="*/ 2318 h 2362"/>
                <a:gd name="connsiteX9222" fmla="*/ 2318 h 2362"/>
                <a:gd name="connsiteY9222" fmla="*/ 2318 h 2362"/>
                <a:gd name="connsiteX9223" fmla="*/ 2318 h 2362"/>
                <a:gd name="connsiteY9223" fmla="*/ 2318 h 2362"/>
                <a:gd name="connsiteX9224" fmla="*/ 2318 h 2362"/>
                <a:gd name="connsiteY9224" fmla="*/ 2318 h 2362"/>
                <a:gd name="connsiteX9225" fmla="*/ 2318 h 2362"/>
                <a:gd name="connsiteY9225" fmla="*/ 2318 h 2362"/>
                <a:gd name="connsiteX9226" fmla="*/ 2318 h 2362"/>
                <a:gd name="connsiteY9226" fmla="*/ 2318 h 2362"/>
                <a:gd name="connsiteX9227" fmla="*/ 2318 h 2362"/>
                <a:gd name="connsiteY9227" fmla="*/ 2318 h 2362"/>
                <a:gd name="connsiteX9228" fmla="*/ 2318 h 2362"/>
                <a:gd name="connsiteY9228" fmla="*/ 2318 h 2362"/>
                <a:gd name="connsiteX9229" fmla="*/ 2318 h 2362"/>
                <a:gd name="connsiteY9229" fmla="*/ 2318 h 2362"/>
                <a:gd name="connsiteX9230" fmla="*/ 2318 h 2362"/>
                <a:gd name="connsiteY9230" fmla="*/ 2318 h 2362"/>
                <a:gd name="connsiteX9231" fmla="*/ 2318 h 2362"/>
                <a:gd name="connsiteY9231" fmla="*/ 2318 h 2362"/>
                <a:gd name="connsiteX9232" fmla="*/ 2318 h 2362"/>
                <a:gd name="connsiteY9232" fmla="*/ 2318 h 2362"/>
                <a:gd name="connsiteX9233" fmla="*/ 2318 h 2362"/>
                <a:gd name="connsiteY9233" fmla="*/ 2318 h 2362"/>
                <a:gd name="connsiteX9234" fmla="*/ 2318 h 2362"/>
                <a:gd name="connsiteY9234" fmla="*/ 2318 h 2362"/>
                <a:gd name="connsiteX9235" fmla="*/ 2318 h 2362"/>
                <a:gd name="connsiteY9235" fmla="*/ 2318 h 2362"/>
                <a:gd name="connsiteX9236" fmla="*/ 2318 h 2362"/>
                <a:gd name="connsiteY9236" fmla="*/ 2318 h 2362"/>
                <a:gd name="connsiteX9237" fmla="*/ 2318 h 2362"/>
                <a:gd name="connsiteY9237" fmla="*/ 2318 h 2362"/>
                <a:gd name="connsiteX9238" fmla="*/ 2318 h 2362"/>
                <a:gd name="connsiteY9238" fmla="*/ 2318 h 2362"/>
                <a:gd name="connsiteX9239" fmla="*/ 2318 h 2362"/>
                <a:gd name="connsiteY9239" fmla="*/ 2318 h 2362"/>
                <a:gd name="connsiteX9240" fmla="*/ 2318 h 2362"/>
                <a:gd name="connsiteY9240" fmla="*/ 2318 h 2362"/>
                <a:gd name="connsiteX9241" fmla="*/ 2318 h 2362"/>
                <a:gd name="connsiteY9241" fmla="*/ 2318 h 2362"/>
                <a:gd name="connsiteX9242" fmla="*/ 2318 h 2362"/>
                <a:gd name="connsiteY9242" fmla="*/ 2318 h 2362"/>
                <a:gd name="connsiteX9243" fmla="*/ 2318 h 2362"/>
                <a:gd name="connsiteY9243" fmla="*/ 2318 h 2362"/>
                <a:gd name="connsiteX9244" fmla="*/ 2318 h 2362"/>
                <a:gd name="connsiteY9244" fmla="*/ 2318 h 2362"/>
                <a:gd name="connsiteX9245" fmla="*/ 2318 h 2362"/>
                <a:gd name="connsiteY9245" fmla="*/ 2318 h 2362"/>
                <a:gd name="connsiteX9246" fmla="*/ 2318 h 2362"/>
                <a:gd name="connsiteY9246" fmla="*/ 2318 h 2362"/>
                <a:gd name="connsiteX9247" fmla="*/ 2318 h 2362"/>
                <a:gd name="connsiteY9247" fmla="*/ 2318 h 2362"/>
                <a:gd name="connsiteX9248" fmla="*/ 2318 h 2362"/>
                <a:gd name="connsiteY9248" fmla="*/ 2318 h 2362"/>
                <a:gd name="connsiteX9249" fmla="*/ 2318 h 2362"/>
                <a:gd name="connsiteY9249" fmla="*/ 2318 h 2362"/>
                <a:gd name="connsiteX9250" fmla="*/ 2318 h 2362"/>
                <a:gd name="connsiteY9250" fmla="*/ 2318 h 2362"/>
                <a:gd name="connsiteX9251" fmla="*/ 2318 h 2362"/>
                <a:gd name="connsiteY9251" fmla="*/ 2318 h 2362"/>
                <a:gd name="connsiteX9252" fmla="*/ 2318 h 2362"/>
                <a:gd name="connsiteY9252" fmla="*/ 2318 h 2362"/>
                <a:gd name="connsiteX9253" fmla="*/ 2318 h 2362"/>
                <a:gd name="connsiteY9253" fmla="*/ 2318 h 2362"/>
                <a:gd name="connsiteX9254" fmla="*/ 2318 h 2362"/>
                <a:gd name="connsiteY9254" fmla="*/ 2318 h 2362"/>
                <a:gd name="connsiteX9255" fmla="*/ 2318 h 2362"/>
                <a:gd name="connsiteY9255" fmla="*/ 2318 h 2362"/>
                <a:gd name="connsiteX9256" fmla="*/ 2318 h 2362"/>
                <a:gd name="connsiteY9256" fmla="*/ 2318 h 2362"/>
                <a:gd name="connsiteX9257" fmla="*/ 2318 h 2362"/>
                <a:gd name="connsiteY9257" fmla="*/ 2318 h 2362"/>
                <a:gd name="connsiteX9258" fmla="*/ 2318 h 2362"/>
                <a:gd name="connsiteY9258" fmla="*/ 2318 h 2362"/>
                <a:gd name="connsiteX9259" fmla="*/ 2318 h 2362"/>
                <a:gd name="connsiteY9259" fmla="*/ 2318 h 2362"/>
                <a:gd name="connsiteX9260" fmla="*/ 2318 h 2362"/>
                <a:gd name="connsiteY9260" fmla="*/ 2318 h 2362"/>
                <a:gd name="connsiteX9261" fmla="*/ 2318 h 2362"/>
                <a:gd name="connsiteY9261" fmla="*/ 2318 h 2362"/>
                <a:gd name="connsiteX9262" fmla="*/ 2318 h 2362"/>
                <a:gd name="connsiteY9262" fmla="*/ 2318 h 2362"/>
                <a:gd name="connsiteX9263" fmla="*/ 2318 h 2362"/>
                <a:gd name="connsiteY9263" fmla="*/ 2318 h 2362"/>
                <a:gd name="connsiteX9264" fmla="*/ 2318 h 2362"/>
                <a:gd name="connsiteY9264" fmla="*/ 2318 h 2362"/>
                <a:gd name="connsiteX9265" fmla="*/ 2318 h 2362"/>
                <a:gd name="connsiteY9265" fmla="*/ 2318 h 2362"/>
                <a:gd name="connsiteX9266" fmla="*/ 2318 h 2362"/>
                <a:gd name="connsiteY9266" fmla="*/ 2318 h 2362"/>
                <a:gd name="connsiteX9267" fmla="*/ 2318 h 2362"/>
                <a:gd name="connsiteY9267" fmla="*/ 2318 h 2362"/>
                <a:gd name="connsiteX9268" fmla="*/ 2318 h 2362"/>
                <a:gd name="connsiteY9268" fmla="*/ 2318 h 2362"/>
                <a:gd name="connsiteX9269" fmla="*/ 2318 h 2362"/>
                <a:gd name="connsiteY9269" fmla="*/ 2318 h 2362"/>
                <a:gd name="connsiteX9270" fmla="*/ 2318 h 2362"/>
                <a:gd name="connsiteY9270" fmla="*/ 2318 h 2362"/>
                <a:gd name="connsiteX9271" fmla="*/ 2318 h 2362"/>
                <a:gd name="connsiteY9271" fmla="*/ 2318 h 2362"/>
                <a:gd name="connsiteX9272" fmla="*/ 2318 h 2362"/>
                <a:gd name="connsiteY9272" fmla="*/ 2318 h 2362"/>
                <a:gd name="connsiteX9273" fmla="*/ 2318 h 2362"/>
                <a:gd name="connsiteY9273" fmla="*/ 2318 h 2362"/>
                <a:gd name="connsiteX9274" fmla="*/ 2318 h 2362"/>
                <a:gd name="connsiteY9274" fmla="*/ 2318 h 2362"/>
                <a:gd name="connsiteX9275" fmla="*/ 2318 h 2362"/>
                <a:gd name="connsiteY9275" fmla="*/ 2318 h 2362"/>
                <a:gd name="connsiteX9276" fmla="*/ 2318 h 2362"/>
                <a:gd name="connsiteY9276" fmla="*/ 2318 h 2362"/>
                <a:gd name="connsiteX9277" fmla="*/ 2318 h 2362"/>
                <a:gd name="connsiteY9277" fmla="*/ 2318 h 2362"/>
                <a:gd name="connsiteX9278" fmla="*/ 2318 h 2362"/>
                <a:gd name="connsiteY9278" fmla="*/ 2318 h 2362"/>
                <a:gd name="connsiteX9279" fmla="*/ 2318 h 2362"/>
                <a:gd name="connsiteY9279" fmla="*/ 2318 h 2362"/>
                <a:gd name="connsiteX9280" fmla="*/ 2318 h 2362"/>
                <a:gd name="connsiteY9280" fmla="*/ 2318 h 2362"/>
                <a:gd name="connsiteX9281" fmla="*/ 2318 h 2362"/>
                <a:gd name="connsiteY9281" fmla="*/ 2318 h 2362"/>
                <a:gd name="connsiteX9282" fmla="*/ 2318 h 2362"/>
                <a:gd name="connsiteY9282" fmla="*/ 2318 h 2362"/>
                <a:gd name="connsiteX9283" fmla="*/ 2318 h 2362"/>
                <a:gd name="connsiteY9283" fmla="*/ 2318 h 2362"/>
                <a:gd name="connsiteX9284" fmla="*/ 2318 h 2362"/>
                <a:gd name="connsiteY9284" fmla="*/ 2318 h 2362"/>
                <a:gd name="connsiteX9285" fmla="*/ 2318 h 2362"/>
                <a:gd name="connsiteY9285" fmla="*/ 2318 h 2362"/>
                <a:gd name="connsiteX9286" fmla="*/ 2318 h 2362"/>
                <a:gd name="connsiteY9286" fmla="*/ 2318 h 2362"/>
                <a:gd name="connsiteX9287" fmla="*/ 2318 h 2362"/>
                <a:gd name="connsiteY9287" fmla="*/ 2318 h 2362"/>
                <a:gd name="connsiteX9288" fmla="*/ 2318 h 2362"/>
                <a:gd name="connsiteY9288" fmla="*/ 2318 h 2362"/>
                <a:gd name="connsiteX9289" fmla="*/ 2318 h 2362"/>
                <a:gd name="connsiteY9289" fmla="*/ 2318 h 2362"/>
                <a:gd name="connsiteX9290" fmla="*/ 2318 h 2362"/>
                <a:gd name="connsiteY9290" fmla="*/ 2318 h 2362"/>
                <a:gd name="connsiteX9291" fmla="*/ 2318 h 2362"/>
                <a:gd name="connsiteY9291" fmla="*/ 2318 h 2362"/>
                <a:gd name="connsiteX9292" fmla="*/ 2318 h 2362"/>
                <a:gd name="connsiteY9292" fmla="*/ 2318 h 2362"/>
                <a:gd name="connsiteX9293" fmla="*/ 2318 h 2362"/>
                <a:gd name="connsiteY9293" fmla="*/ 2318 h 2362"/>
                <a:gd name="connsiteX9294" fmla="*/ 2318 h 2362"/>
                <a:gd name="connsiteY9294" fmla="*/ 2318 h 2362"/>
                <a:gd name="connsiteX9295" fmla="*/ 2318 h 2362"/>
                <a:gd name="connsiteY9295" fmla="*/ 2318 h 2362"/>
                <a:gd name="connsiteX9296" fmla="*/ 2318 h 2362"/>
                <a:gd name="connsiteY9296" fmla="*/ 2318 h 2362"/>
                <a:gd name="connsiteX9297" fmla="*/ 2318 h 2362"/>
                <a:gd name="connsiteY9297" fmla="*/ 2318 h 2362"/>
                <a:gd name="connsiteX9298" fmla="*/ 2318 h 2362"/>
                <a:gd name="connsiteY9298" fmla="*/ 2318 h 2362"/>
                <a:gd name="connsiteX9299" fmla="*/ 2318 h 2362"/>
                <a:gd name="connsiteY9299" fmla="*/ 2318 h 2362"/>
                <a:gd name="connsiteX9300" fmla="*/ 2318 h 2362"/>
                <a:gd name="connsiteY9300" fmla="*/ 2318 h 2362"/>
                <a:gd name="connsiteX9301" fmla="*/ 2318 h 2362"/>
                <a:gd name="connsiteY9301" fmla="*/ 2318 h 2362"/>
                <a:gd name="connsiteX9302" fmla="*/ 2318 h 2362"/>
                <a:gd name="connsiteY9302" fmla="*/ 2318 h 2362"/>
                <a:gd name="connsiteX9303" fmla="*/ 2318 h 2362"/>
                <a:gd name="connsiteY9303" fmla="*/ 2318 h 2362"/>
                <a:gd name="connsiteX9304" fmla="*/ 2318 h 2362"/>
                <a:gd name="connsiteY9304" fmla="*/ 2318 h 2362"/>
                <a:gd name="connsiteX9305" fmla="*/ 2318 h 2362"/>
                <a:gd name="connsiteY9305" fmla="*/ 2318 h 2362"/>
                <a:gd name="connsiteX9306" fmla="*/ 2318 h 2362"/>
                <a:gd name="connsiteY9306" fmla="*/ 2318 h 2362"/>
                <a:gd name="connsiteX9307" fmla="*/ 2318 h 2362"/>
                <a:gd name="connsiteY9307" fmla="*/ 2318 h 2362"/>
                <a:gd name="connsiteX9308" fmla="*/ 2318 h 2362"/>
                <a:gd name="connsiteY9308" fmla="*/ 2318 h 2362"/>
                <a:gd name="connsiteX9309" fmla="*/ 2318 h 2362"/>
                <a:gd name="connsiteY9309" fmla="*/ 2318 h 2362"/>
                <a:gd name="connsiteX9310" fmla="*/ 2318 h 2362"/>
                <a:gd name="connsiteY9310" fmla="*/ 2318 h 2362"/>
                <a:gd name="connsiteX9311" fmla="*/ 2318 h 2362"/>
                <a:gd name="connsiteY9311" fmla="*/ 2318 h 2362"/>
                <a:gd name="connsiteX9312" fmla="*/ 2318 h 2362"/>
                <a:gd name="connsiteY9312" fmla="*/ 2318 h 2362"/>
                <a:gd name="connsiteX9313" fmla="*/ 2318 h 2362"/>
                <a:gd name="connsiteY9313" fmla="*/ 2318 h 2362"/>
                <a:gd name="connsiteX9314" fmla="*/ 2318 h 2362"/>
                <a:gd name="connsiteY9314" fmla="*/ 2318 h 2362"/>
                <a:gd name="connsiteX9315" fmla="*/ 2318 h 2362"/>
                <a:gd name="connsiteY9315" fmla="*/ 2318 h 2362"/>
                <a:gd name="connsiteX9316" fmla="*/ 2318 h 2362"/>
                <a:gd name="connsiteY9316" fmla="*/ 2318 h 2362"/>
                <a:gd name="connsiteX9317" fmla="*/ 2318 h 2362"/>
                <a:gd name="connsiteY9317" fmla="*/ 2318 h 2362"/>
                <a:gd name="connsiteX9318" fmla="*/ 2318 h 2362"/>
                <a:gd name="connsiteY9318" fmla="*/ 2318 h 2362"/>
                <a:gd name="connsiteX9319" fmla="*/ 2318 h 2362"/>
                <a:gd name="connsiteY9319" fmla="*/ 2318 h 2362"/>
                <a:gd name="connsiteX9320" fmla="*/ 2318 h 2362"/>
                <a:gd name="connsiteY9320" fmla="*/ 2318 h 2362"/>
                <a:gd name="connsiteX9321" fmla="*/ 2318 h 2362"/>
                <a:gd name="connsiteY9321" fmla="*/ 2318 h 2362"/>
                <a:gd name="connsiteX9322" fmla="*/ 2318 h 2362"/>
                <a:gd name="connsiteY9322" fmla="*/ 2318 h 2362"/>
                <a:gd name="connsiteX9323" fmla="*/ 2318 h 2362"/>
                <a:gd name="connsiteY9323" fmla="*/ 2318 h 2362"/>
                <a:gd name="connsiteX9324" fmla="*/ 2318 h 2362"/>
                <a:gd name="connsiteY9324" fmla="*/ 2318 h 2362"/>
                <a:gd name="connsiteX9325" fmla="*/ 2318 h 2362"/>
                <a:gd name="connsiteY9325" fmla="*/ 2318 h 2362"/>
                <a:gd name="connsiteX9326" fmla="*/ 2318 h 2362"/>
                <a:gd name="connsiteY9326" fmla="*/ 2318 h 2362"/>
                <a:gd name="connsiteX9327" fmla="*/ 2318 h 2362"/>
                <a:gd name="connsiteY9327" fmla="*/ 2318 h 2362"/>
                <a:gd name="connsiteX9328" fmla="*/ 2318 h 2362"/>
                <a:gd name="connsiteY9328" fmla="*/ 2318 h 2362"/>
                <a:gd name="connsiteX9329" fmla="*/ 2318 h 2362"/>
                <a:gd name="connsiteY9329" fmla="*/ 2318 h 2362"/>
                <a:gd name="connsiteX9330" fmla="*/ 2318 h 2362"/>
                <a:gd name="connsiteY9330" fmla="*/ 2318 h 2362"/>
                <a:gd name="connsiteX9331" fmla="*/ 2318 h 2362"/>
                <a:gd name="connsiteY9331" fmla="*/ 2318 h 2362"/>
                <a:gd name="connsiteX9332" fmla="*/ 2318 h 2362"/>
                <a:gd name="connsiteY9332" fmla="*/ 2318 h 2362"/>
                <a:gd name="connsiteX9333" fmla="*/ 2318 h 2362"/>
                <a:gd name="connsiteY9333" fmla="*/ 2318 h 2362"/>
                <a:gd name="connsiteX9334" fmla="*/ 2318 h 2362"/>
                <a:gd name="connsiteY9334" fmla="*/ 2318 h 2362"/>
                <a:gd name="connsiteX9335" fmla="*/ 2318 h 2362"/>
                <a:gd name="connsiteY9335" fmla="*/ 2318 h 2362"/>
                <a:gd name="connsiteX9336" fmla="*/ 2318 h 2362"/>
                <a:gd name="connsiteY9336" fmla="*/ 2318 h 2362"/>
                <a:gd name="connsiteX9337" fmla="*/ 2318 h 2362"/>
                <a:gd name="connsiteY9337" fmla="*/ 2318 h 2362"/>
                <a:gd name="connsiteX9338" fmla="*/ 2318 h 2362"/>
                <a:gd name="connsiteY9338" fmla="*/ 2318 h 2362"/>
                <a:gd name="connsiteX9339" fmla="*/ 2318 h 2362"/>
                <a:gd name="connsiteY9339" fmla="*/ 2318 h 2362"/>
                <a:gd name="connsiteX9340" fmla="*/ 2318 h 2362"/>
                <a:gd name="connsiteY9340" fmla="*/ 2318 h 2362"/>
                <a:gd name="connsiteX9341" fmla="*/ 2318 h 2362"/>
                <a:gd name="connsiteY9341" fmla="*/ 2318 h 2362"/>
                <a:gd name="connsiteX9342" fmla="*/ 2318 h 2362"/>
                <a:gd name="connsiteY9342" fmla="*/ 2318 h 2362"/>
                <a:gd name="connsiteX9343" fmla="*/ 2318 h 2362"/>
                <a:gd name="connsiteY9343" fmla="*/ 2318 h 2362"/>
                <a:gd name="connsiteX9344" fmla="*/ 2318 h 2362"/>
                <a:gd name="connsiteY9344" fmla="*/ 2318 h 2362"/>
                <a:gd name="connsiteX9345" fmla="*/ 2318 h 2362"/>
                <a:gd name="connsiteY9345" fmla="*/ 2318 h 2362"/>
                <a:gd name="connsiteX9346" fmla="*/ 2318 h 2362"/>
                <a:gd name="connsiteY9346" fmla="*/ 2318 h 2362"/>
                <a:gd name="connsiteX9347" fmla="*/ 2318 h 2362"/>
                <a:gd name="connsiteY9347" fmla="*/ 2318 h 2362"/>
                <a:gd name="connsiteX9348" fmla="*/ 2318 h 2362"/>
                <a:gd name="connsiteY9348" fmla="*/ 2318 h 2362"/>
                <a:gd name="connsiteX9349" fmla="*/ 2318 h 2362"/>
                <a:gd name="connsiteY9349" fmla="*/ 2318 h 2362"/>
                <a:gd name="connsiteX9350" fmla="*/ 2318 h 2362"/>
                <a:gd name="connsiteY9350" fmla="*/ 2318 h 2362"/>
                <a:gd name="connsiteX9351" fmla="*/ 2318 h 2362"/>
                <a:gd name="connsiteY9351" fmla="*/ 2318 h 2362"/>
                <a:gd name="connsiteX9352" fmla="*/ 2318 h 2362"/>
                <a:gd name="connsiteY9352" fmla="*/ 2318 h 2362"/>
                <a:gd name="connsiteX9353" fmla="*/ 2318 h 2362"/>
                <a:gd name="connsiteY9353" fmla="*/ 2318 h 2362"/>
                <a:gd name="connsiteX9354" fmla="*/ 2318 h 2362"/>
                <a:gd name="connsiteY9354" fmla="*/ 2318 h 2362"/>
                <a:gd name="connsiteX9355" fmla="*/ 2318 h 2362"/>
                <a:gd name="connsiteY9355" fmla="*/ 2318 h 2362"/>
                <a:gd name="connsiteX9356" fmla="*/ 2318 h 2362"/>
                <a:gd name="connsiteY9356" fmla="*/ 2318 h 2362"/>
                <a:gd name="connsiteX9357" fmla="*/ 2318 h 2362"/>
                <a:gd name="connsiteY9357" fmla="*/ 2318 h 2362"/>
                <a:gd name="connsiteX9358" fmla="*/ 2318 h 2362"/>
                <a:gd name="connsiteY9358" fmla="*/ 2318 h 2362"/>
                <a:gd name="connsiteX9359" fmla="*/ 2318 h 2362"/>
                <a:gd name="connsiteY9359" fmla="*/ 2318 h 2362"/>
                <a:gd name="connsiteX9360" fmla="*/ 2318 h 2362"/>
                <a:gd name="connsiteY9360" fmla="*/ 2318 h 2362"/>
                <a:gd name="connsiteX9361" fmla="*/ 2318 h 2362"/>
                <a:gd name="connsiteY9361" fmla="*/ 2318 h 2362"/>
                <a:gd name="connsiteX9362" fmla="*/ 2318 h 2362"/>
                <a:gd name="connsiteY9362" fmla="*/ 2318 h 2362"/>
                <a:gd name="connsiteX9363" fmla="*/ 2318 h 2362"/>
                <a:gd name="connsiteY9363" fmla="*/ 2318 h 2362"/>
                <a:gd name="connsiteX9364" fmla="*/ 2318 h 2362"/>
                <a:gd name="connsiteY9364" fmla="*/ 2318 h 2362"/>
                <a:gd name="connsiteX9365" fmla="*/ 2318 h 2362"/>
                <a:gd name="connsiteY9365" fmla="*/ 2318 h 2362"/>
                <a:gd name="connsiteX9366" fmla="*/ 2318 h 2362"/>
                <a:gd name="connsiteY9366" fmla="*/ 2318 h 2362"/>
                <a:gd name="connsiteX9367" fmla="*/ 2318 h 2362"/>
                <a:gd name="connsiteY9367" fmla="*/ 2318 h 2362"/>
                <a:gd name="connsiteX9368" fmla="*/ 2318 h 2362"/>
                <a:gd name="connsiteY9368" fmla="*/ 2318 h 2362"/>
                <a:gd name="connsiteX9369" fmla="*/ 2318 h 2362"/>
                <a:gd name="connsiteY9369" fmla="*/ 2318 h 2362"/>
                <a:gd name="connsiteX9370" fmla="*/ 2318 h 2362"/>
                <a:gd name="connsiteY9370" fmla="*/ 2318 h 2362"/>
                <a:gd name="connsiteX9371" fmla="*/ 2318 h 2362"/>
                <a:gd name="connsiteY9371" fmla="*/ 2318 h 2362"/>
                <a:gd name="connsiteX9372" fmla="*/ 2318 h 2362"/>
                <a:gd name="connsiteY9372" fmla="*/ 2318 h 2362"/>
                <a:gd name="connsiteX9373" fmla="*/ 2318 h 2362"/>
                <a:gd name="connsiteY9373" fmla="*/ 2318 h 2362"/>
                <a:gd name="connsiteX9374" fmla="*/ 2318 h 2362"/>
                <a:gd name="connsiteY9374" fmla="*/ 2318 h 2362"/>
                <a:gd name="connsiteX9375" fmla="*/ 2318 h 2362"/>
                <a:gd name="connsiteY9375" fmla="*/ 2318 h 2362"/>
                <a:gd name="connsiteX9376" fmla="*/ 2318 h 2362"/>
                <a:gd name="connsiteY9376" fmla="*/ 2318 h 2362"/>
                <a:gd name="connsiteX9377" fmla="*/ 2318 h 2362"/>
                <a:gd name="connsiteY9377" fmla="*/ 2318 h 2362"/>
                <a:gd name="connsiteX9378" fmla="*/ 2318 h 2362"/>
                <a:gd name="connsiteY9378" fmla="*/ 2318 h 2362"/>
                <a:gd name="connsiteX9379" fmla="*/ 2318 h 2362"/>
                <a:gd name="connsiteY9379" fmla="*/ 2318 h 2362"/>
                <a:gd name="connsiteX9380" fmla="*/ 2318 h 2362"/>
                <a:gd name="connsiteY9380" fmla="*/ 2318 h 2362"/>
                <a:gd name="connsiteX9381" fmla="*/ 2318 h 2362"/>
                <a:gd name="connsiteY9381" fmla="*/ 2318 h 2362"/>
                <a:gd name="connsiteX9382" fmla="*/ 2318 h 2362"/>
                <a:gd name="connsiteY9382" fmla="*/ 2318 h 2362"/>
                <a:gd name="connsiteX9383" fmla="*/ 2318 h 2362"/>
                <a:gd name="connsiteY9383" fmla="*/ 2318 h 2362"/>
                <a:gd name="connsiteX9384" fmla="*/ 2318 h 2362"/>
                <a:gd name="connsiteY9384" fmla="*/ 2318 h 2362"/>
                <a:gd name="connsiteX9385" fmla="*/ 2318 h 2362"/>
                <a:gd name="connsiteY9385" fmla="*/ 2318 h 2362"/>
                <a:gd name="connsiteX9386" fmla="*/ 2318 h 2362"/>
                <a:gd name="connsiteY9386" fmla="*/ 2318 h 2362"/>
                <a:gd name="connsiteX9387" fmla="*/ 2318 h 2362"/>
                <a:gd name="connsiteY9387" fmla="*/ 2318 h 2362"/>
                <a:gd name="connsiteX9388" fmla="*/ 2318 h 2362"/>
                <a:gd name="connsiteY9388" fmla="*/ 2318 h 2362"/>
                <a:gd name="connsiteX9389" fmla="*/ 2318 h 2362"/>
                <a:gd name="connsiteY9389" fmla="*/ 2318 h 2362"/>
                <a:gd name="connsiteX9390" fmla="*/ 2318 h 2362"/>
                <a:gd name="connsiteY9390" fmla="*/ 2318 h 2362"/>
                <a:gd name="connsiteX9391" fmla="*/ 2318 h 2362"/>
                <a:gd name="connsiteY9391" fmla="*/ 2318 h 2362"/>
                <a:gd name="connsiteX9392" fmla="*/ 2318 h 2362"/>
                <a:gd name="connsiteY9392" fmla="*/ 2318 h 2362"/>
                <a:gd name="connsiteX9393" fmla="*/ 2318 h 2362"/>
                <a:gd name="connsiteY9393" fmla="*/ 2318 h 2362"/>
                <a:gd name="connsiteX9394" fmla="*/ 2318 h 2362"/>
                <a:gd name="connsiteY9394" fmla="*/ 2318 h 2362"/>
                <a:gd name="connsiteX9395" fmla="*/ 2318 h 2362"/>
                <a:gd name="connsiteY9395" fmla="*/ 2318 h 2362"/>
                <a:gd name="connsiteX9396" fmla="*/ 2318 h 2362"/>
                <a:gd name="connsiteY9396" fmla="*/ 2318 h 2362"/>
                <a:gd name="connsiteX9397" fmla="*/ 2318 h 2362"/>
                <a:gd name="connsiteY9397" fmla="*/ 2318 h 2362"/>
                <a:gd name="connsiteX9398" fmla="*/ 2318 h 2362"/>
                <a:gd name="connsiteY9398" fmla="*/ 2318 h 2362"/>
                <a:gd name="connsiteX9399" fmla="*/ 2318 h 2362"/>
                <a:gd name="connsiteY9399" fmla="*/ 2318 h 2362"/>
                <a:gd name="connsiteX9400" fmla="*/ 2318 h 2362"/>
                <a:gd name="connsiteY9400" fmla="*/ 2318 h 2362"/>
                <a:gd name="connsiteX9401" fmla="*/ 2318 h 2362"/>
                <a:gd name="connsiteY9401" fmla="*/ 2318 h 2362"/>
                <a:gd name="connsiteX9402" fmla="*/ 2318 h 2362"/>
                <a:gd name="connsiteY9402" fmla="*/ 2318 h 2362"/>
                <a:gd name="connsiteX9403" fmla="*/ 2318 h 2362"/>
                <a:gd name="connsiteY9403" fmla="*/ 2318 h 2362"/>
                <a:gd name="connsiteX9404" fmla="*/ 2318 h 2362"/>
                <a:gd name="connsiteY9404" fmla="*/ 2318 h 2362"/>
                <a:gd name="connsiteX9405" fmla="*/ 2318 h 2362"/>
                <a:gd name="connsiteY9405" fmla="*/ 2318 h 2362"/>
                <a:gd name="connsiteX9406" fmla="*/ 2318 h 2362"/>
                <a:gd name="connsiteY9406" fmla="*/ 2318 h 2362"/>
                <a:gd name="connsiteX9407" fmla="*/ 2318 h 2362"/>
                <a:gd name="connsiteY9407" fmla="*/ 2318 h 2362"/>
                <a:gd name="connsiteX9408" fmla="*/ 2318 h 2362"/>
                <a:gd name="connsiteY9408" fmla="*/ 2318 h 2362"/>
                <a:gd name="connsiteX9409" fmla="*/ 2318 h 2362"/>
                <a:gd name="connsiteY9409" fmla="*/ 2318 h 2362"/>
                <a:gd name="connsiteX9410" fmla="*/ 2318 h 2362"/>
                <a:gd name="connsiteY9410" fmla="*/ 2318 h 2362"/>
                <a:gd name="connsiteX9411" fmla="*/ 2318 h 2362"/>
                <a:gd name="connsiteY9411" fmla="*/ 2318 h 2362"/>
                <a:gd name="connsiteX9412" fmla="*/ 2318 h 2362"/>
                <a:gd name="connsiteY9412" fmla="*/ 2318 h 2362"/>
                <a:gd name="connsiteX9413" fmla="*/ 2318 h 2362"/>
                <a:gd name="connsiteY9413" fmla="*/ 2318 h 2362"/>
                <a:gd name="connsiteX9414" fmla="*/ 2318 h 2362"/>
                <a:gd name="connsiteY9414" fmla="*/ 2318 h 2362"/>
                <a:gd name="connsiteX9415" fmla="*/ 2318 h 2362"/>
                <a:gd name="connsiteY9415" fmla="*/ 2318 h 2362"/>
                <a:gd name="connsiteX9416" fmla="*/ 2318 h 2362"/>
                <a:gd name="connsiteY9416" fmla="*/ 2318 h 2362"/>
                <a:gd name="connsiteX9417" fmla="*/ 2318 h 2362"/>
                <a:gd name="connsiteY9417" fmla="*/ 2318 h 2362"/>
                <a:gd name="connsiteX9418" fmla="*/ 2318 h 2362"/>
                <a:gd name="connsiteY9418" fmla="*/ 2318 h 2362"/>
                <a:gd name="connsiteX9419" fmla="*/ 2318 h 2362"/>
                <a:gd name="connsiteY9419" fmla="*/ 2318 h 2362"/>
                <a:gd name="connsiteX9420" fmla="*/ 2318 h 2362"/>
                <a:gd name="connsiteY9420" fmla="*/ 2318 h 2362"/>
                <a:gd name="connsiteX9421" fmla="*/ 2318 h 2362"/>
                <a:gd name="connsiteY9421" fmla="*/ 2318 h 2362"/>
                <a:gd name="connsiteX9422" fmla="*/ 2318 h 2362"/>
                <a:gd name="connsiteY9422" fmla="*/ 2318 h 2362"/>
                <a:gd name="connsiteX9423" fmla="*/ 2318 h 2362"/>
                <a:gd name="connsiteY9423" fmla="*/ 2318 h 2362"/>
                <a:gd name="connsiteX9424" fmla="*/ 2318 h 2362"/>
                <a:gd name="connsiteY9424" fmla="*/ 2318 h 2362"/>
                <a:gd name="connsiteX9425" fmla="*/ 2318 h 2362"/>
                <a:gd name="connsiteY9425" fmla="*/ 2318 h 2362"/>
                <a:gd name="connsiteX9426" fmla="*/ 2318 h 2362"/>
                <a:gd name="connsiteY9426" fmla="*/ 2318 h 2362"/>
                <a:gd name="connsiteX9427" fmla="*/ 2318 h 2362"/>
                <a:gd name="connsiteY9427" fmla="*/ 2318 h 2362"/>
                <a:gd name="connsiteX9428" fmla="*/ 2318 h 2362"/>
                <a:gd name="connsiteY9428" fmla="*/ 2318 h 2362"/>
                <a:gd name="connsiteX9429" fmla="*/ 2318 h 2362"/>
                <a:gd name="connsiteY9429" fmla="*/ 2318 h 2362"/>
                <a:gd name="connsiteX9430" fmla="*/ 2318 h 2362"/>
                <a:gd name="connsiteY9430" fmla="*/ 2318 h 2362"/>
                <a:gd name="connsiteX9431" fmla="*/ 2318 h 2362"/>
                <a:gd name="connsiteY9431" fmla="*/ 2318 h 2362"/>
                <a:gd name="connsiteX9432" fmla="*/ 2318 h 2362"/>
                <a:gd name="connsiteY9432" fmla="*/ 2318 h 2362"/>
                <a:gd name="connsiteX9433" fmla="*/ 2318 h 2362"/>
                <a:gd name="connsiteY9433" fmla="*/ 2318 h 2362"/>
                <a:gd name="connsiteX9434" fmla="*/ 2318 h 2362"/>
                <a:gd name="connsiteY9434" fmla="*/ 2318 h 2362"/>
                <a:gd name="connsiteX9435" fmla="*/ 2318 h 2362"/>
                <a:gd name="connsiteY9435" fmla="*/ 2318 h 2362"/>
                <a:gd name="connsiteX9436" fmla="*/ 2318 h 2362"/>
                <a:gd name="connsiteY9436" fmla="*/ 2318 h 2362"/>
                <a:gd name="connsiteX9437" fmla="*/ 2318 h 2362"/>
                <a:gd name="connsiteY9437" fmla="*/ 2318 h 2362"/>
                <a:gd name="connsiteX9438" fmla="*/ 2318 h 2362"/>
                <a:gd name="connsiteY9438" fmla="*/ 2318 h 2362"/>
                <a:gd name="connsiteX9439" fmla="*/ 2318 h 2362"/>
                <a:gd name="connsiteY9439" fmla="*/ 2318 h 2362"/>
                <a:gd name="connsiteX9440" fmla="*/ 2318 h 2362"/>
                <a:gd name="connsiteY9440" fmla="*/ 2318 h 2362"/>
                <a:gd name="connsiteX9441" fmla="*/ 2318 h 2362"/>
                <a:gd name="connsiteY9441" fmla="*/ 2318 h 2362"/>
                <a:gd name="connsiteX9442" fmla="*/ 2318 h 2362"/>
                <a:gd name="connsiteY9442" fmla="*/ 2318 h 2362"/>
                <a:gd name="connsiteX9443" fmla="*/ 2318 h 2362"/>
                <a:gd name="connsiteY9443" fmla="*/ 2318 h 2362"/>
                <a:gd name="connsiteX9444" fmla="*/ 2318 h 2362"/>
                <a:gd name="connsiteY9444" fmla="*/ 2318 h 2362"/>
                <a:gd name="connsiteX9445" fmla="*/ 2318 h 2362"/>
                <a:gd name="connsiteY9445" fmla="*/ 2318 h 2362"/>
                <a:gd name="connsiteX9446" fmla="*/ 2318 h 2362"/>
                <a:gd name="connsiteY9446" fmla="*/ 2318 h 2362"/>
                <a:gd name="connsiteX9447" fmla="*/ 2318 h 2362"/>
                <a:gd name="connsiteY9447" fmla="*/ 2318 h 2362"/>
                <a:gd name="connsiteX9448" fmla="*/ 2318 h 2362"/>
                <a:gd name="connsiteY9448" fmla="*/ 2318 h 2362"/>
                <a:gd name="connsiteX9449" fmla="*/ 2318 h 2362"/>
                <a:gd name="connsiteY9449" fmla="*/ 2318 h 2362"/>
                <a:gd name="connsiteX9450" fmla="*/ 2318 h 2362"/>
                <a:gd name="connsiteY9450" fmla="*/ 2318 h 2362"/>
                <a:gd name="connsiteX9451" fmla="*/ 2318 h 2362"/>
                <a:gd name="connsiteY9451" fmla="*/ 2318 h 2362"/>
                <a:gd name="connsiteX9452" fmla="*/ 2318 h 2362"/>
                <a:gd name="connsiteY9452" fmla="*/ 2318 h 2362"/>
                <a:gd name="connsiteX9453" fmla="*/ 2318 h 2362"/>
                <a:gd name="connsiteY9453" fmla="*/ 2318 h 2362"/>
                <a:gd name="connsiteX9454" fmla="*/ 2318 h 2362"/>
                <a:gd name="connsiteY9454" fmla="*/ 2318 h 2362"/>
                <a:gd name="connsiteX9455" fmla="*/ 2318 h 2362"/>
                <a:gd name="connsiteY9455" fmla="*/ 2318 h 2362"/>
                <a:gd name="connsiteX9456" fmla="*/ 2318 h 2362"/>
                <a:gd name="connsiteY9456" fmla="*/ 2318 h 2362"/>
                <a:gd name="connsiteX9457" fmla="*/ 2318 h 2362"/>
                <a:gd name="connsiteY9457" fmla="*/ 2318 h 2362"/>
                <a:gd name="connsiteX9458" fmla="*/ 2318 h 2362"/>
                <a:gd name="connsiteY9458" fmla="*/ 2318 h 2362"/>
                <a:gd name="connsiteX9459" fmla="*/ 2318 h 2362"/>
                <a:gd name="connsiteY9459" fmla="*/ 2318 h 2362"/>
                <a:gd name="connsiteX9460" fmla="*/ 2318 h 2362"/>
                <a:gd name="connsiteY9460" fmla="*/ 2318 h 2362"/>
                <a:gd name="connsiteX9461" fmla="*/ 2318 h 2362"/>
                <a:gd name="connsiteY9461" fmla="*/ 2318 h 2362"/>
                <a:gd name="connsiteX9462" fmla="*/ 2318 h 2362"/>
                <a:gd name="connsiteY9462" fmla="*/ 2318 h 2362"/>
                <a:gd name="connsiteX9463" fmla="*/ 2318 h 2362"/>
                <a:gd name="connsiteY9463" fmla="*/ 2318 h 2362"/>
                <a:gd name="connsiteX9464" fmla="*/ 2318 h 2362"/>
                <a:gd name="connsiteY9464" fmla="*/ 2318 h 2362"/>
                <a:gd name="connsiteX9465" fmla="*/ 2318 h 2362"/>
                <a:gd name="connsiteY9465" fmla="*/ 2318 h 2362"/>
                <a:gd name="connsiteX9466" fmla="*/ 2318 h 2362"/>
                <a:gd name="connsiteY9466" fmla="*/ 2318 h 2362"/>
                <a:gd name="connsiteX9467" fmla="*/ 2318 h 2362"/>
                <a:gd name="connsiteY9467" fmla="*/ 2318 h 2362"/>
                <a:gd name="connsiteX9468" fmla="*/ 2318 h 2362"/>
                <a:gd name="connsiteY9468" fmla="*/ 2318 h 2362"/>
                <a:gd name="connsiteX9469" fmla="*/ 2318 h 2362"/>
                <a:gd name="connsiteY9469" fmla="*/ 2318 h 2362"/>
                <a:gd name="connsiteX9470" fmla="*/ 2318 h 2362"/>
                <a:gd name="connsiteY9470" fmla="*/ 2318 h 2362"/>
                <a:gd name="connsiteX9471" fmla="*/ 2318 h 2362"/>
                <a:gd name="connsiteY9471" fmla="*/ 2318 h 2362"/>
                <a:gd name="connsiteX9472" fmla="*/ 2318 h 2362"/>
                <a:gd name="connsiteY9472" fmla="*/ 2318 h 2362"/>
                <a:gd name="connsiteX9473" fmla="*/ 2318 h 2362"/>
                <a:gd name="connsiteY9473" fmla="*/ 2318 h 2362"/>
                <a:gd name="connsiteX9474" fmla="*/ 2318 h 2362"/>
                <a:gd name="connsiteY9474" fmla="*/ 2318 h 2362"/>
                <a:gd name="connsiteX9475" fmla="*/ 2318 h 2362"/>
                <a:gd name="connsiteY9475" fmla="*/ 2318 h 2362"/>
                <a:gd name="connsiteX9476" fmla="*/ 2318 h 2362"/>
                <a:gd name="connsiteY9476" fmla="*/ 2318 h 2362"/>
                <a:gd name="connsiteX9477" fmla="*/ 2318 h 2362"/>
                <a:gd name="connsiteY9477" fmla="*/ 2318 h 2362"/>
                <a:gd name="connsiteX9478" fmla="*/ 2318 h 2362"/>
                <a:gd name="connsiteY9478" fmla="*/ 2318 h 2362"/>
                <a:gd name="connsiteX9479" fmla="*/ 2318 h 2362"/>
                <a:gd name="connsiteY9479" fmla="*/ 2318 h 2362"/>
                <a:gd name="connsiteX9480" fmla="*/ 2318 h 2362"/>
                <a:gd name="connsiteY9480" fmla="*/ 2318 h 2362"/>
                <a:gd name="connsiteX9481" fmla="*/ 2318 h 2362"/>
                <a:gd name="connsiteY9481" fmla="*/ 2318 h 2362"/>
                <a:gd name="connsiteX9482" fmla="*/ 2318 h 2362"/>
                <a:gd name="connsiteY9482" fmla="*/ 2318 h 2362"/>
                <a:gd name="connsiteX9483" fmla="*/ 2318 h 2362"/>
                <a:gd name="connsiteY9483" fmla="*/ 2318 h 2362"/>
                <a:gd name="connsiteX9484" fmla="*/ 2318 h 2362"/>
                <a:gd name="connsiteY9484" fmla="*/ 2318 h 2362"/>
                <a:gd name="connsiteX9485" fmla="*/ 2318 h 2362"/>
                <a:gd name="connsiteY9485" fmla="*/ 2318 h 2362"/>
                <a:gd name="connsiteX9486" fmla="*/ 2318 h 2362"/>
                <a:gd name="connsiteY9486" fmla="*/ 2318 h 2362"/>
                <a:gd name="connsiteX9487" fmla="*/ 2318 h 2362"/>
                <a:gd name="connsiteY9487" fmla="*/ 2318 h 2362"/>
                <a:gd name="connsiteX9488" fmla="*/ 2318 h 2362"/>
                <a:gd name="connsiteY9488" fmla="*/ 2318 h 2362"/>
                <a:gd name="connsiteX9489" fmla="*/ 2318 h 2362"/>
                <a:gd name="connsiteY9489" fmla="*/ 2318 h 2362"/>
                <a:gd name="connsiteX9490" fmla="*/ 2318 h 2362"/>
                <a:gd name="connsiteY9490" fmla="*/ 2318 h 2362"/>
                <a:gd name="connsiteX9491" fmla="*/ 2318 h 2362"/>
                <a:gd name="connsiteY9491" fmla="*/ 2318 h 2362"/>
                <a:gd name="connsiteX9492" fmla="*/ 2318 h 2362"/>
                <a:gd name="connsiteY9492" fmla="*/ 2318 h 2362"/>
                <a:gd name="connsiteX9493" fmla="*/ 2318 h 2362"/>
                <a:gd name="connsiteY9493" fmla="*/ 2318 h 2362"/>
                <a:gd name="connsiteX9494" fmla="*/ 2318 h 2362"/>
                <a:gd name="connsiteY9494" fmla="*/ 2318 h 2362"/>
                <a:gd name="connsiteX9495" fmla="*/ 2318 h 2362"/>
                <a:gd name="connsiteY9495" fmla="*/ 2318 h 2362"/>
                <a:gd name="connsiteX9496" fmla="*/ 2318 h 2362"/>
                <a:gd name="connsiteY9496" fmla="*/ 2318 h 2362"/>
                <a:gd name="connsiteX9497" fmla="*/ 2318 h 2362"/>
                <a:gd name="connsiteY9497" fmla="*/ 2318 h 2362"/>
                <a:gd name="connsiteX9498" fmla="*/ 2318 h 2362"/>
                <a:gd name="connsiteY9498" fmla="*/ 2318 h 2362"/>
                <a:gd name="connsiteX9499" fmla="*/ 2318 h 2362"/>
                <a:gd name="connsiteY9499" fmla="*/ 2318 h 2362"/>
                <a:gd name="connsiteX9500" fmla="*/ 2318 h 2362"/>
                <a:gd name="connsiteY9500" fmla="*/ 2318 h 2362"/>
                <a:gd name="connsiteX9501" fmla="*/ 2318 h 2362"/>
                <a:gd name="connsiteY9501" fmla="*/ 2318 h 2362"/>
                <a:gd name="connsiteX9502" fmla="*/ 2318 h 2362"/>
                <a:gd name="connsiteY9502" fmla="*/ 2318 h 2362"/>
                <a:gd name="connsiteX9503" fmla="*/ 2318 h 2362"/>
                <a:gd name="connsiteY9503" fmla="*/ 2318 h 2362"/>
                <a:gd name="connsiteX9504" fmla="*/ 2318 h 2362"/>
                <a:gd name="connsiteY9504" fmla="*/ 2318 h 2362"/>
                <a:gd name="connsiteX9505" fmla="*/ 2318 h 2362"/>
                <a:gd name="connsiteY9505" fmla="*/ 2318 h 2362"/>
                <a:gd name="connsiteX9506" fmla="*/ 2318 h 2362"/>
                <a:gd name="connsiteY9506" fmla="*/ 2318 h 2362"/>
                <a:gd name="connsiteX9507" fmla="*/ 2318 h 2362"/>
                <a:gd name="connsiteY9507" fmla="*/ 2318 h 2362"/>
                <a:gd name="connsiteX9508" fmla="*/ 2318 h 2362"/>
                <a:gd name="connsiteY9508" fmla="*/ 2318 h 2362"/>
                <a:gd name="connsiteX9509" fmla="*/ 2318 h 2362"/>
                <a:gd name="connsiteY9509" fmla="*/ 2318 h 2362"/>
                <a:gd name="connsiteX9510" fmla="*/ 2318 h 2362"/>
                <a:gd name="connsiteY9510" fmla="*/ 2318 h 2362"/>
                <a:gd name="connsiteX9511" fmla="*/ 2318 h 2362"/>
                <a:gd name="connsiteY9511" fmla="*/ 2318 h 2362"/>
                <a:gd name="connsiteX9512" fmla="*/ 2318 h 2362"/>
                <a:gd name="connsiteY9512" fmla="*/ 2318 h 2362"/>
                <a:gd name="connsiteX9513" fmla="*/ 2318 h 2362"/>
                <a:gd name="connsiteY9513" fmla="*/ 2318 h 2362"/>
                <a:gd name="connsiteX9514" fmla="*/ 2318 h 2362"/>
                <a:gd name="connsiteY9514" fmla="*/ 2318 h 2362"/>
                <a:gd name="connsiteX9515" fmla="*/ 2318 h 2362"/>
                <a:gd name="connsiteY9515" fmla="*/ 2318 h 2362"/>
                <a:gd name="connsiteX9516" fmla="*/ 2318 h 2362"/>
                <a:gd name="connsiteY9516" fmla="*/ 2318 h 2362"/>
                <a:gd name="connsiteX9517" fmla="*/ 2318 h 2362"/>
                <a:gd name="connsiteY9517" fmla="*/ 2318 h 2362"/>
                <a:gd name="connsiteX9518" fmla="*/ 2318 h 2362"/>
                <a:gd name="connsiteY9518" fmla="*/ 2318 h 2362"/>
                <a:gd name="connsiteX9519" fmla="*/ 2318 h 2362"/>
                <a:gd name="connsiteY9519" fmla="*/ 2318 h 2362"/>
                <a:gd name="connsiteX9520" fmla="*/ 2318 h 2362"/>
                <a:gd name="connsiteY9520" fmla="*/ 2318 h 2362"/>
                <a:gd name="connsiteX9521" fmla="*/ 2318 h 2362"/>
                <a:gd name="connsiteY9521" fmla="*/ 2318 h 2362"/>
                <a:gd name="connsiteX9522" fmla="*/ 2318 h 2362"/>
                <a:gd name="connsiteY9522" fmla="*/ 2318 h 2362"/>
                <a:gd name="connsiteX9523" fmla="*/ 2318 h 2362"/>
                <a:gd name="connsiteY9523" fmla="*/ 2318 h 2362"/>
                <a:gd name="connsiteX9524" fmla="*/ 2318 h 2362"/>
                <a:gd name="connsiteY9524" fmla="*/ 2318 h 2362"/>
                <a:gd name="connsiteX9525" fmla="*/ 2318 h 2362"/>
                <a:gd name="connsiteY9525" fmla="*/ 2318 h 2362"/>
                <a:gd name="connsiteX9526" fmla="*/ 2318 h 2362"/>
                <a:gd name="connsiteY9526" fmla="*/ 2318 h 2362"/>
                <a:gd name="connsiteX9527" fmla="*/ 2318 h 2362"/>
                <a:gd name="connsiteY9527" fmla="*/ 2318 h 2362"/>
                <a:gd name="connsiteX9528" fmla="*/ 2318 h 2362"/>
                <a:gd name="connsiteY9528" fmla="*/ 2318 h 2362"/>
                <a:gd name="connsiteX9529" fmla="*/ 2318 h 2362"/>
                <a:gd name="connsiteY9529" fmla="*/ 2318 h 2362"/>
                <a:gd name="connsiteX9530" fmla="*/ 2318 h 2362"/>
                <a:gd name="connsiteY9530" fmla="*/ 2318 h 2362"/>
                <a:gd name="connsiteX9531" fmla="*/ 2318 h 2362"/>
                <a:gd name="connsiteY9531" fmla="*/ 2318 h 2362"/>
                <a:gd name="connsiteX9532" fmla="*/ 2318 h 2362"/>
                <a:gd name="connsiteY9532" fmla="*/ 2318 h 2362"/>
                <a:gd name="connsiteX9533" fmla="*/ 2318 h 2362"/>
                <a:gd name="connsiteY9533" fmla="*/ 2318 h 2362"/>
                <a:gd name="connsiteX9534" fmla="*/ 2318 h 2362"/>
                <a:gd name="connsiteY9534" fmla="*/ 2318 h 2362"/>
                <a:gd name="connsiteX9535" fmla="*/ 2318 h 2362"/>
                <a:gd name="connsiteY9535" fmla="*/ 2318 h 2362"/>
                <a:gd name="connsiteX9536" fmla="*/ 2318 h 2362"/>
                <a:gd name="connsiteY9536" fmla="*/ 2318 h 2362"/>
                <a:gd name="connsiteX9537" fmla="*/ 2318 h 2362"/>
                <a:gd name="connsiteY9537" fmla="*/ 2318 h 2362"/>
                <a:gd name="connsiteX9538" fmla="*/ 2318 h 2362"/>
                <a:gd name="connsiteY9538" fmla="*/ 2318 h 2362"/>
                <a:gd name="connsiteX9539" fmla="*/ 2318 h 2362"/>
                <a:gd name="connsiteY9539" fmla="*/ 2318 h 2362"/>
                <a:gd name="connsiteX9540" fmla="*/ 2318 h 2362"/>
                <a:gd name="connsiteY9540" fmla="*/ 2318 h 2362"/>
                <a:gd name="connsiteX9541" fmla="*/ 2318 h 2362"/>
                <a:gd name="connsiteY9541" fmla="*/ 2318 h 2362"/>
                <a:gd name="connsiteX9542" fmla="*/ 2318 h 2362"/>
                <a:gd name="connsiteY9542" fmla="*/ 2318 h 2362"/>
                <a:gd name="connsiteX9543" fmla="*/ 2318 h 2362"/>
                <a:gd name="connsiteY9543" fmla="*/ 2318 h 2362"/>
                <a:gd name="connsiteX9544" fmla="*/ 2318 h 2362"/>
                <a:gd name="connsiteY9544" fmla="*/ 2318 h 2362"/>
                <a:gd name="connsiteX9545" fmla="*/ 2318 h 2362"/>
                <a:gd name="connsiteY9545" fmla="*/ 2318 h 2362"/>
                <a:gd name="connsiteX9546" fmla="*/ 2318 h 2362"/>
                <a:gd name="connsiteY9546" fmla="*/ 2318 h 2362"/>
                <a:gd name="connsiteX9547" fmla="*/ 2318 h 2362"/>
                <a:gd name="connsiteY9547" fmla="*/ 2318 h 2362"/>
                <a:gd name="connsiteX9548" fmla="*/ 2318 h 2362"/>
                <a:gd name="connsiteY9548" fmla="*/ 2318 h 2362"/>
                <a:gd name="connsiteX9549" fmla="*/ 2318 h 2362"/>
                <a:gd name="connsiteY9549" fmla="*/ 2318 h 2362"/>
                <a:gd name="connsiteX9550" fmla="*/ 2318 h 2362"/>
                <a:gd name="connsiteY9550" fmla="*/ 2318 h 2362"/>
                <a:gd name="connsiteX9551" fmla="*/ 2318 h 2362"/>
                <a:gd name="connsiteY9551" fmla="*/ 2318 h 2362"/>
                <a:gd name="connsiteX9552" fmla="*/ 2318 h 2362"/>
                <a:gd name="connsiteY9552" fmla="*/ 2318 h 2362"/>
                <a:gd name="connsiteX9553" fmla="*/ 2318 h 2362"/>
                <a:gd name="connsiteY9553" fmla="*/ 2318 h 2362"/>
                <a:gd name="connsiteX9554" fmla="*/ 2318 h 2362"/>
                <a:gd name="connsiteY9554" fmla="*/ 2318 h 2362"/>
                <a:gd name="connsiteX9555" fmla="*/ 2318 h 2362"/>
                <a:gd name="connsiteY9555" fmla="*/ 2318 h 2362"/>
                <a:gd name="connsiteX9556" fmla="*/ 2318 h 2362"/>
                <a:gd name="connsiteY9556" fmla="*/ 2318 h 2362"/>
                <a:gd name="connsiteX9557" fmla="*/ 2318 h 2362"/>
                <a:gd name="connsiteY9557" fmla="*/ 2318 h 2362"/>
                <a:gd name="connsiteX9558" fmla="*/ 2318 h 2362"/>
                <a:gd name="connsiteY9558" fmla="*/ 2318 h 2362"/>
                <a:gd name="connsiteX9559" fmla="*/ 2318 h 2362"/>
                <a:gd name="connsiteY9559" fmla="*/ 2318 h 2362"/>
                <a:gd name="connsiteX9560" fmla="*/ 2318 h 2362"/>
                <a:gd name="connsiteY9560" fmla="*/ 2318 h 2362"/>
                <a:gd name="connsiteX9561" fmla="*/ 2318 h 2362"/>
                <a:gd name="connsiteY9561" fmla="*/ 2318 h 2362"/>
                <a:gd name="connsiteX9562" fmla="*/ 2318 h 2362"/>
                <a:gd name="connsiteY9562" fmla="*/ 2318 h 2362"/>
                <a:gd name="connsiteX9563" fmla="*/ 2318 h 2362"/>
                <a:gd name="connsiteY9563" fmla="*/ 2318 h 2362"/>
                <a:gd name="connsiteX9564" fmla="*/ 2318 h 2362"/>
                <a:gd name="connsiteY9564" fmla="*/ 2318 h 2362"/>
                <a:gd name="connsiteX9565" fmla="*/ 2318 h 2362"/>
                <a:gd name="connsiteY9565" fmla="*/ 2318 h 2362"/>
                <a:gd name="connsiteX9566" fmla="*/ 2318 h 2362"/>
                <a:gd name="connsiteY9566" fmla="*/ 2318 h 2362"/>
                <a:gd name="connsiteX9567" fmla="*/ 2318 h 2362"/>
                <a:gd name="connsiteY9567" fmla="*/ 2318 h 2362"/>
                <a:gd name="connsiteX9568" fmla="*/ 2318 h 2362"/>
                <a:gd name="connsiteY9568" fmla="*/ 2318 h 2362"/>
                <a:gd name="connsiteX9569" fmla="*/ 2318 h 2362"/>
                <a:gd name="connsiteY9569" fmla="*/ 2318 h 2362"/>
                <a:gd name="connsiteX9570" fmla="*/ 2318 h 2362"/>
                <a:gd name="connsiteY9570" fmla="*/ 2318 h 2362"/>
                <a:gd name="connsiteX9571" fmla="*/ 2318 h 2362"/>
                <a:gd name="connsiteY9571" fmla="*/ 2318 h 2362"/>
                <a:gd name="connsiteX9572" fmla="*/ 2318 h 2362"/>
                <a:gd name="connsiteY9572" fmla="*/ 2318 h 2362"/>
                <a:gd name="connsiteX9573" fmla="*/ 2318 h 2362"/>
                <a:gd name="connsiteY9573" fmla="*/ 2318 h 2362"/>
                <a:gd name="connsiteX9574" fmla="*/ 2318 h 2362"/>
                <a:gd name="connsiteY9574" fmla="*/ 2318 h 2362"/>
                <a:gd name="connsiteX9575" fmla="*/ 2318 h 2362"/>
                <a:gd name="connsiteY9575" fmla="*/ 2318 h 2362"/>
                <a:gd name="connsiteX9576" fmla="*/ 2318 h 2362"/>
                <a:gd name="connsiteY9576" fmla="*/ 2318 h 2362"/>
                <a:gd name="connsiteX9577" fmla="*/ 2318 h 2362"/>
                <a:gd name="connsiteY9577" fmla="*/ 2318 h 2362"/>
                <a:gd name="connsiteX9578" fmla="*/ 2318 h 2362"/>
                <a:gd name="connsiteY9578" fmla="*/ 2318 h 2362"/>
                <a:gd name="connsiteX9579" fmla="*/ 2318 h 2362"/>
                <a:gd name="connsiteY9579" fmla="*/ 2318 h 2362"/>
                <a:gd name="connsiteX9580" fmla="*/ 2318 h 2362"/>
                <a:gd name="connsiteY9580" fmla="*/ 2318 h 2362"/>
                <a:gd name="connsiteX9581" fmla="*/ 2318 h 2362"/>
                <a:gd name="connsiteY9581" fmla="*/ 2318 h 2362"/>
                <a:gd name="connsiteX9582" fmla="*/ 2318 h 2362"/>
                <a:gd name="connsiteY9582" fmla="*/ 2318 h 2362"/>
                <a:gd name="connsiteX9583" fmla="*/ 2318 h 2362"/>
                <a:gd name="connsiteY9583" fmla="*/ 2318 h 2362"/>
                <a:gd name="connsiteX9584" fmla="*/ 2318 h 2362"/>
                <a:gd name="connsiteY9584" fmla="*/ 2318 h 2362"/>
                <a:gd name="connsiteX9585" fmla="*/ 2318 h 2362"/>
                <a:gd name="connsiteY9585" fmla="*/ 2318 h 2362"/>
                <a:gd name="connsiteX9586" fmla="*/ 2318 h 2362"/>
                <a:gd name="connsiteY9586" fmla="*/ 2318 h 2362"/>
                <a:gd name="connsiteX9587" fmla="*/ 2318 h 2362"/>
                <a:gd name="connsiteY9587" fmla="*/ 2318 h 2362"/>
                <a:gd name="connsiteX9588" fmla="*/ 2318 h 2362"/>
                <a:gd name="connsiteY9588" fmla="*/ 2318 h 2362"/>
                <a:gd name="connsiteX9589" fmla="*/ 2318 h 2362"/>
                <a:gd name="connsiteY9589" fmla="*/ 2318 h 2362"/>
                <a:gd name="connsiteX9590" fmla="*/ 2318 h 2362"/>
                <a:gd name="connsiteY9590" fmla="*/ 2318 h 2362"/>
                <a:gd name="connsiteX9591" fmla="*/ 2318 h 2362"/>
                <a:gd name="connsiteY9591" fmla="*/ 2318 h 2362"/>
                <a:gd name="connsiteX9592" fmla="*/ 2318 h 2362"/>
                <a:gd name="connsiteY9592" fmla="*/ 2318 h 2362"/>
                <a:gd name="connsiteX9593" fmla="*/ 2318 h 2362"/>
                <a:gd name="connsiteY9593" fmla="*/ 2318 h 2362"/>
                <a:gd name="connsiteX9594" fmla="*/ 2318 h 2362"/>
                <a:gd name="connsiteY9594" fmla="*/ 2318 h 2362"/>
                <a:gd name="connsiteX9595" fmla="*/ 2318 h 2362"/>
                <a:gd name="connsiteY9595" fmla="*/ 2318 h 2362"/>
                <a:gd name="connsiteX9596" fmla="*/ 2318 h 2362"/>
                <a:gd name="connsiteY9596" fmla="*/ 2318 h 2362"/>
                <a:gd name="connsiteX9597" fmla="*/ 2318 h 2362"/>
                <a:gd name="connsiteY9597" fmla="*/ 2318 h 2362"/>
                <a:gd name="connsiteX9598" fmla="*/ 2318 h 2362"/>
                <a:gd name="connsiteY9598" fmla="*/ 2318 h 2362"/>
                <a:gd name="connsiteX9599" fmla="*/ 2318 h 2362"/>
                <a:gd name="connsiteY9599" fmla="*/ 2318 h 2362"/>
                <a:gd name="connsiteX9600" fmla="*/ 2318 h 2362"/>
                <a:gd name="connsiteY9600" fmla="*/ 2318 h 2362"/>
                <a:gd name="connsiteX9601" fmla="*/ 2318 h 2362"/>
                <a:gd name="connsiteY9601" fmla="*/ 2318 h 2362"/>
                <a:gd name="connsiteX9602" fmla="*/ 2318 h 2362"/>
                <a:gd name="connsiteY9602" fmla="*/ 2318 h 2362"/>
                <a:gd name="connsiteX9603" fmla="*/ 2318 h 2362"/>
                <a:gd name="connsiteY9603" fmla="*/ 2318 h 2362"/>
                <a:gd name="connsiteX9604" fmla="*/ 2318 h 2362"/>
                <a:gd name="connsiteY9604" fmla="*/ 2318 h 2362"/>
                <a:gd name="connsiteX9605" fmla="*/ 2318 h 2362"/>
                <a:gd name="connsiteY9605" fmla="*/ 2318 h 2362"/>
                <a:gd name="connsiteX9606" fmla="*/ 2318 h 2362"/>
                <a:gd name="connsiteY9606" fmla="*/ 2318 h 2362"/>
                <a:gd name="connsiteX9607" fmla="*/ 2318 h 2362"/>
                <a:gd name="connsiteY9607" fmla="*/ 2318 h 2362"/>
                <a:gd name="connsiteX9608" fmla="*/ 2318 h 2362"/>
                <a:gd name="connsiteY9608" fmla="*/ 2318 h 2362"/>
                <a:gd name="connsiteX9609" fmla="*/ 2318 h 2362"/>
                <a:gd name="connsiteY9609" fmla="*/ 2318 h 2362"/>
                <a:gd name="connsiteX9610" fmla="*/ 2318 h 2362"/>
                <a:gd name="connsiteY9610" fmla="*/ 2318 h 2362"/>
                <a:gd name="connsiteX9611" fmla="*/ 2318 h 2362"/>
                <a:gd name="connsiteY9611" fmla="*/ 2318 h 2362"/>
                <a:gd name="connsiteX9612" fmla="*/ 2318 h 2362"/>
                <a:gd name="connsiteY9612" fmla="*/ 2318 h 2362"/>
                <a:gd name="connsiteX9613" fmla="*/ 2318 h 2362"/>
                <a:gd name="connsiteY9613" fmla="*/ 2318 h 2362"/>
                <a:gd name="connsiteX9614" fmla="*/ 2318 h 2362"/>
                <a:gd name="connsiteY9614" fmla="*/ 2318 h 2362"/>
                <a:gd name="connsiteX9615" fmla="*/ 2318 h 2362"/>
                <a:gd name="connsiteY9615" fmla="*/ 2318 h 2362"/>
                <a:gd name="connsiteX9616" fmla="*/ 2318 h 2362"/>
                <a:gd name="connsiteY9616" fmla="*/ 2318 h 2362"/>
                <a:gd name="connsiteX9617" fmla="*/ 2318 h 2362"/>
                <a:gd name="connsiteY9617" fmla="*/ 2318 h 2362"/>
                <a:gd name="connsiteX9618" fmla="*/ 2318 h 2362"/>
                <a:gd name="connsiteY9618" fmla="*/ 2318 h 2362"/>
                <a:gd name="connsiteX9619" fmla="*/ 2318 h 2362"/>
                <a:gd name="connsiteY9619" fmla="*/ 2318 h 2362"/>
                <a:gd name="connsiteX9620" fmla="*/ 2318 h 2362"/>
                <a:gd name="connsiteY9620" fmla="*/ 2318 h 2362"/>
                <a:gd name="connsiteX9621" fmla="*/ 2318 h 2362"/>
                <a:gd name="connsiteY9621" fmla="*/ 2318 h 2362"/>
                <a:gd name="connsiteX9622" fmla="*/ 2318 h 2362"/>
                <a:gd name="connsiteY9622" fmla="*/ 2318 h 2362"/>
                <a:gd name="connsiteX9623" fmla="*/ 2318 h 2362"/>
                <a:gd name="connsiteY9623" fmla="*/ 2318 h 2362"/>
                <a:gd name="connsiteX9624" fmla="*/ 2318 h 2362"/>
                <a:gd name="connsiteY9624" fmla="*/ 2318 h 2362"/>
                <a:gd name="connsiteX9625" fmla="*/ 2318 h 2362"/>
                <a:gd name="connsiteY9625" fmla="*/ 2318 h 2362"/>
                <a:gd name="connsiteX9626" fmla="*/ 2318 h 2362"/>
                <a:gd name="connsiteY9626" fmla="*/ 2318 h 2362"/>
                <a:gd name="connsiteX9627" fmla="*/ 2318 h 2362"/>
                <a:gd name="connsiteY9627" fmla="*/ 2318 h 2362"/>
                <a:gd name="connsiteX9628" fmla="*/ 2318 h 2362"/>
                <a:gd name="connsiteY9628" fmla="*/ 2318 h 2362"/>
                <a:gd name="connsiteX9629" fmla="*/ 2318 h 2362"/>
                <a:gd name="connsiteY9629" fmla="*/ 2318 h 2362"/>
                <a:gd name="connsiteX9630" fmla="*/ 2318 h 2362"/>
                <a:gd name="connsiteY9630" fmla="*/ 2318 h 2362"/>
                <a:gd name="connsiteX9631" fmla="*/ 2318 h 2362"/>
                <a:gd name="connsiteY9631" fmla="*/ 2318 h 2362"/>
                <a:gd name="connsiteX9632" fmla="*/ 2318 h 2362"/>
                <a:gd name="connsiteY9632" fmla="*/ 2318 h 2362"/>
                <a:gd name="connsiteX9633" fmla="*/ 2318 h 2362"/>
                <a:gd name="connsiteY9633" fmla="*/ 2318 h 2362"/>
                <a:gd name="connsiteX9634" fmla="*/ 2318 h 2362"/>
                <a:gd name="connsiteY9634" fmla="*/ 2318 h 2362"/>
                <a:gd name="connsiteX9635" fmla="*/ 2318 h 2362"/>
                <a:gd name="connsiteY9635" fmla="*/ 2318 h 2362"/>
                <a:gd name="connsiteX9636" fmla="*/ 2318 h 2362"/>
                <a:gd name="connsiteY9636" fmla="*/ 2318 h 2362"/>
                <a:gd name="connsiteX9637" fmla="*/ 2318 h 2362"/>
                <a:gd name="connsiteY9637" fmla="*/ 2318 h 2362"/>
                <a:gd name="connsiteX9638" fmla="*/ 2318 h 2362"/>
                <a:gd name="connsiteY9638" fmla="*/ 2318 h 2362"/>
                <a:gd name="connsiteX9639" fmla="*/ 2318 h 2362"/>
                <a:gd name="connsiteY9639" fmla="*/ 2318 h 2362"/>
                <a:gd name="connsiteX9640" fmla="*/ 2318 h 2362"/>
                <a:gd name="connsiteY9640" fmla="*/ 2318 h 2362"/>
                <a:gd name="connsiteX9641" fmla="*/ 2318 h 2362"/>
                <a:gd name="connsiteY9641" fmla="*/ 2318 h 2362"/>
                <a:gd name="connsiteX9642" fmla="*/ 2318 h 2362"/>
                <a:gd name="connsiteY9642" fmla="*/ 2318 h 2362"/>
                <a:gd name="connsiteX9643" fmla="*/ 2318 h 2362"/>
                <a:gd name="connsiteY9643" fmla="*/ 2318 h 2362"/>
                <a:gd name="connsiteX9644" fmla="*/ 2318 h 2362"/>
                <a:gd name="connsiteY9644" fmla="*/ 2318 h 2362"/>
                <a:gd name="connsiteX9645" fmla="*/ 2318 h 2362"/>
                <a:gd name="connsiteY9645" fmla="*/ 2318 h 2362"/>
                <a:gd name="connsiteX9646" fmla="*/ 2318 h 2362"/>
                <a:gd name="connsiteY9646" fmla="*/ 2318 h 2362"/>
                <a:gd name="connsiteX9647" fmla="*/ 2318 h 2362"/>
                <a:gd name="connsiteY9647" fmla="*/ 2318 h 2362"/>
                <a:gd name="connsiteX9648" fmla="*/ 2318 h 2362"/>
                <a:gd name="connsiteY9648" fmla="*/ 2318 h 2362"/>
                <a:gd name="connsiteX9649" fmla="*/ 2318 h 2362"/>
                <a:gd name="connsiteY9649" fmla="*/ 2318 h 2362"/>
                <a:gd name="connsiteX9650" fmla="*/ 2318 h 2362"/>
                <a:gd name="connsiteY9650" fmla="*/ 2318 h 2362"/>
                <a:gd name="connsiteX9651" fmla="*/ 2318 h 2362"/>
                <a:gd name="connsiteY9651" fmla="*/ 2318 h 2362"/>
                <a:gd name="connsiteX9652" fmla="*/ 2318 h 2362"/>
                <a:gd name="connsiteY9652" fmla="*/ 2318 h 2362"/>
                <a:gd name="connsiteX9653" fmla="*/ 2318 h 2362"/>
                <a:gd name="connsiteY9653" fmla="*/ 2318 h 2362"/>
                <a:gd name="connsiteX9654" fmla="*/ 2318 h 2362"/>
                <a:gd name="connsiteY9654" fmla="*/ 2318 h 2362"/>
                <a:gd name="connsiteX9655" fmla="*/ 2318 h 2362"/>
                <a:gd name="connsiteY9655" fmla="*/ 2318 h 2362"/>
                <a:gd name="connsiteX9656" fmla="*/ 2318 h 2362"/>
                <a:gd name="connsiteY9656" fmla="*/ 2318 h 2362"/>
                <a:gd name="connsiteX9657" fmla="*/ 2318 h 2362"/>
                <a:gd name="connsiteY9657" fmla="*/ 2318 h 2362"/>
                <a:gd name="connsiteX9658" fmla="*/ 2318 h 2362"/>
                <a:gd name="connsiteY9658" fmla="*/ 2318 h 2362"/>
                <a:gd name="connsiteX9659" fmla="*/ 2318 h 2362"/>
                <a:gd name="connsiteY9659" fmla="*/ 2318 h 2362"/>
                <a:gd name="connsiteX9660" fmla="*/ 2318 h 2362"/>
                <a:gd name="connsiteY9660" fmla="*/ 2318 h 2362"/>
                <a:gd name="connsiteX9661" fmla="*/ 2318 h 2362"/>
                <a:gd name="connsiteY9661" fmla="*/ 2318 h 2362"/>
                <a:gd name="connsiteX9662" fmla="*/ 2318 h 2362"/>
                <a:gd name="connsiteY9662" fmla="*/ 2318 h 2362"/>
                <a:gd name="connsiteX9663" fmla="*/ 2318 h 2362"/>
                <a:gd name="connsiteY9663" fmla="*/ 2318 h 2362"/>
                <a:gd name="connsiteX9664" fmla="*/ 2318 h 2362"/>
                <a:gd name="connsiteY9664" fmla="*/ 2318 h 2362"/>
                <a:gd name="connsiteX9665" fmla="*/ 2318 h 2362"/>
                <a:gd name="connsiteY9665" fmla="*/ 2318 h 2362"/>
                <a:gd name="connsiteX9666" fmla="*/ 2318 h 2362"/>
                <a:gd name="connsiteY9666" fmla="*/ 2318 h 2362"/>
                <a:gd name="connsiteX9667" fmla="*/ 2318 h 2362"/>
                <a:gd name="connsiteY9667" fmla="*/ 2318 h 2362"/>
                <a:gd name="connsiteX9668" fmla="*/ 2318 h 2362"/>
                <a:gd name="connsiteY9668" fmla="*/ 2318 h 2362"/>
                <a:gd name="connsiteX9669" fmla="*/ 2318 h 2362"/>
                <a:gd name="connsiteY9669" fmla="*/ 2318 h 2362"/>
                <a:gd name="connsiteX9670" fmla="*/ 2318 h 2362"/>
                <a:gd name="connsiteY9670" fmla="*/ 2318 h 2362"/>
                <a:gd name="connsiteX9671" fmla="*/ 2318 h 2362"/>
                <a:gd name="connsiteY9671" fmla="*/ 2318 h 2362"/>
                <a:gd name="connsiteX9672" fmla="*/ 2318 h 2362"/>
                <a:gd name="connsiteY9672" fmla="*/ 2318 h 2362"/>
                <a:gd name="connsiteX9673" fmla="*/ 2318 h 2362"/>
                <a:gd name="connsiteY9673" fmla="*/ 2318 h 2362"/>
                <a:gd name="connsiteX9674" fmla="*/ 2318 h 2362"/>
                <a:gd name="connsiteY9674" fmla="*/ 2318 h 2362"/>
                <a:gd name="connsiteX9675" fmla="*/ 2318 h 2362"/>
                <a:gd name="connsiteY9675" fmla="*/ 2318 h 2362"/>
                <a:gd name="connsiteX9676" fmla="*/ 2318 h 2362"/>
                <a:gd name="connsiteY9676" fmla="*/ 2318 h 2362"/>
                <a:gd name="connsiteX9677" fmla="*/ 2318 h 2362"/>
                <a:gd name="connsiteY9677" fmla="*/ 2318 h 2362"/>
                <a:gd name="connsiteX9678" fmla="*/ 2318 h 2362"/>
                <a:gd name="connsiteY9678" fmla="*/ 2318 h 2362"/>
                <a:gd name="connsiteX9679" fmla="*/ 2318 h 2362"/>
                <a:gd name="connsiteY9679" fmla="*/ 2318 h 2362"/>
                <a:gd name="connsiteX9680" fmla="*/ 2318 h 2362"/>
                <a:gd name="connsiteY9680" fmla="*/ 2318 h 2362"/>
                <a:gd name="connsiteX9681" fmla="*/ 2318 h 2362"/>
                <a:gd name="connsiteY9681" fmla="*/ 2318 h 2362"/>
                <a:gd name="connsiteX9682" fmla="*/ 2318 h 2362"/>
                <a:gd name="connsiteY9682" fmla="*/ 2318 h 2362"/>
                <a:gd name="connsiteX9683" fmla="*/ 2318 h 2362"/>
                <a:gd name="connsiteY9683" fmla="*/ 2318 h 2362"/>
                <a:gd name="connsiteX9684" fmla="*/ 2318 h 2362"/>
                <a:gd name="connsiteY9684" fmla="*/ 2318 h 2362"/>
                <a:gd name="connsiteX9685" fmla="*/ 2318 h 2362"/>
                <a:gd name="connsiteY9685" fmla="*/ 2318 h 2362"/>
                <a:gd name="connsiteX9686" fmla="*/ 2318 h 2362"/>
                <a:gd name="connsiteY9686" fmla="*/ 2318 h 2362"/>
                <a:gd name="connsiteX9687" fmla="*/ 2318 h 2362"/>
                <a:gd name="connsiteY9687" fmla="*/ 2318 h 2362"/>
                <a:gd name="connsiteX9688" fmla="*/ 2318 h 2362"/>
                <a:gd name="connsiteY9688" fmla="*/ 2318 h 2362"/>
                <a:gd name="connsiteX9689" fmla="*/ 2318 h 2362"/>
                <a:gd name="connsiteY9689" fmla="*/ 2318 h 2362"/>
                <a:gd name="connsiteX9690" fmla="*/ 2318 h 2362"/>
                <a:gd name="connsiteY9690" fmla="*/ 2318 h 2362"/>
                <a:gd name="connsiteX9691" fmla="*/ 2318 h 2362"/>
                <a:gd name="connsiteY9691" fmla="*/ 2318 h 2362"/>
                <a:gd name="connsiteX9692" fmla="*/ 2318 h 2362"/>
                <a:gd name="connsiteY9692" fmla="*/ 2318 h 2362"/>
                <a:gd name="connsiteX9693" fmla="*/ 2318 h 2362"/>
                <a:gd name="connsiteY9693" fmla="*/ 2318 h 2362"/>
                <a:gd name="connsiteX9694" fmla="*/ 2318 h 2362"/>
                <a:gd name="connsiteY9694" fmla="*/ 2318 h 2362"/>
                <a:gd name="connsiteX9695" fmla="*/ 2318 h 2362"/>
                <a:gd name="connsiteY9695" fmla="*/ 2318 h 2362"/>
                <a:gd name="connsiteX9696" fmla="*/ 2318 h 2362"/>
                <a:gd name="connsiteY9696" fmla="*/ 2318 h 2362"/>
                <a:gd name="connsiteX9697" fmla="*/ 2318 h 2362"/>
                <a:gd name="connsiteY9697" fmla="*/ 2318 h 2362"/>
                <a:gd name="connsiteX9698" fmla="*/ 2318 h 2362"/>
                <a:gd name="connsiteY9698" fmla="*/ 2318 h 2362"/>
                <a:gd name="connsiteX9699" fmla="*/ 2318 h 2362"/>
                <a:gd name="connsiteY9699" fmla="*/ 2318 h 2362"/>
                <a:gd name="connsiteX9700" fmla="*/ 2318 h 2362"/>
                <a:gd name="connsiteY9700" fmla="*/ 2318 h 2362"/>
                <a:gd name="connsiteX9701" fmla="*/ 2318 h 2362"/>
                <a:gd name="connsiteY9701" fmla="*/ 2318 h 2362"/>
                <a:gd name="connsiteX9702" fmla="*/ 2318 h 2362"/>
                <a:gd name="connsiteY9702" fmla="*/ 2318 h 2362"/>
                <a:gd name="connsiteX9703" fmla="*/ 2318 h 2362"/>
                <a:gd name="connsiteY9703" fmla="*/ 2318 h 2362"/>
                <a:gd name="connsiteX9704" fmla="*/ 2318 h 2362"/>
                <a:gd name="connsiteY9704" fmla="*/ 2318 h 2362"/>
                <a:gd name="connsiteX9705" fmla="*/ 2318 h 2362"/>
                <a:gd name="connsiteY9705" fmla="*/ 2318 h 2362"/>
                <a:gd name="connsiteX9706" fmla="*/ 2318 h 2362"/>
                <a:gd name="connsiteY9706" fmla="*/ 2318 h 2362"/>
                <a:gd name="connsiteX9707" fmla="*/ 2318 h 2362"/>
                <a:gd name="connsiteY9707" fmla="*/ 2318 h 2362"/>
                <a:gd name="connsiteX9708" fmla="*/ 2318 h 2362"/>
                <a:gd name="connsiteY9708" fmla="*/ 2318 h 2362"/>
                <a:gd name="connsiteX9709" fmla="*/ 2318 h 2362"/>
                <a:gd name="connsiteY9709" fmla="*/ 2318 h 2362"/>
                <a:gd name="connsiteX9710" fmla="*/ 2318 h 2362"/>
                <a:gd name="connsiteY9710" fmla="*/ 2318 h 2362"/>
                <a:gd name="connsiteX9711" fmla="*/ 2318 h 2362"/>
                <a:gd name="connsiteY9711" fmla="*/ 2318 h 2362"/>
                <a:gd name="connsiteX9712" fmla="*/ 2318 h 2362"/>
                <a:gd name="connsiteY9712" fmla="*/ 2318 h 2362"/>
                <a:gd name="connsiteX9713" fmla="*/ 2318 h 2362"/>
                <a:gd name="connsiteY9713" fmla="*/ 2318 h 2362"/>
                <a:gd name="connsiteX9714" fmla="*/ 2318 h 2362"/>
                <a:gd name="connsiteY9714" fmla="*/ 2318 h 2362"/>
                <a:gd name="connsiteX9715" fmla="*/ 2318 h 2362"/>
                <a:gd name="connsiteY9715" fmla="*/ 2318 h 2362"/>
                <a:gd name="connsiteX9716" fmla="*/ 2318 h 2362"/>
                <a:gd name="connsiteY9716" fmla="*/ 2318 h 2362"/>
                <a:gd name="connsiteX9717" fmla="*/ 2318 h 2362"/>
                <a:gd name="connsiteY9717" fmla="*/ 2318 h 2362"/>
                <a:gd name="connsiteX9718" fmla="*/ 2318 h 2362"/>
                <a:gd name="connsiteY9718" fmla="*/ 2318 h 2362"/>
                <a:gd name="connsiteX9719" fmla="*/ 2318 h 2362"/>
                <a:gd name="connsiteY9719" fmla="*/ 2318 h 2362"/>
                <a:gd name="connsiteX9720" fmla="*/ 2318 h 2362"/>
                <a:gd name="connsiteY9720" fmla="*/ 2318 h 2362"/>
                <a:gd name="connsiteX9721" fmla="*/ 2318 h 2362"/>
                <a:gd name="connsiteY9721" fmla="*/ 2318 h 2362"/>
                <a:gd name="connsiteX9722" fmla="*/ 2318 h 2362"/>
                <a:gd name="connsiteY9722" fmla="*/ 2318 h 2362"/>
                <a:gd name="connsiteX9723" fmla="*/ 2318 h 2362"/>
                <a:gd name="connsiteY9723" fmla="*/ 2318 h 2362"/>
                <a:gd name="connsiteX9724" fmla="*/ 2318 h 2362"/>
                <a:gd name="connsiteY9724" fmla="*/ 2318 h 2362"/>
                <a:gd name="connsiteX9725" fmla="*/ 2318 h 2362"/>
                <a:gd name="connsiteY9725" fmla="*/ 2318 h 2362"/>
                <a:gd name="connsiteX9726" fmla="*/ 2318 h 2362"/>
                <a:gd name="connsiteY9726" fmla="*/ 2318 h 2362"/>
                <a:gd name="connsiteX9727" fmla="*/ 2318 h 2362"/>
                <a:gd name="connsiteY9727" fmla="*/ 2318 h 2362"/>
                <a:gd name="connsiteX9728" fmla="*/ 2318 h 2362"/>
                <a:gd name="connsiteY9728" fmla="*/ 2318 h 2362"/>
                <a:gd name="connsiteX9729" fmla="*/ 2318 h 2362"/>
                <a:gd name="connsiteY9729" fmla="*/ 2318 h 2362"/>
                <a:gd name="connsiteX9730" fmla="*/ 2318 h 2362"/>
                <a:gd name="connsiteY9730" fmla="*/ 2318 h 2362"/>
                <a:gd name="connsiteX9731" fmla="*/ 2318 h 2362"/>
                <a:gd name="connsiteY9731" fmla="*/ 2318 h 2362"/>
                <a:gd name="connsiteX9732" fmla="*/ 2318 h 2362"/>
                <a:gd name="connsiteY9732" fmla="*/ 2318 h 2362"/>
                <a:gd name="connsiteX9733" fmla="*/ 2318 h 2362"/>
                <a:gd name="connsiteY9733" fmla="*/ 2318 h 2362"/>
                <a:gd name="connsiteX9734" fmla="*/ 2318 h 2362"/>
                <a:gd name="connsiteY9734" fmla="*/ 2318 h 2362"/>
                <a:gd name="connsiteX9735" fmla="*/ 2318 h 2362"/>
                <a:gd name="connsiteY9735" fmla="*/ 2318 h 2362"/>
                <a:gd name="connsiteX9736" fmla="*/ 2318 h 2362"/>
                <a:gd name="connsiteY9736" fmla="*/ 2318 h 2362"/>
                <a:gd name="connsiteX9737" fmla="*/ 2318 h 2362"/>
                <a:gd name="connsiteY9737" fmla="*/ 2318 h 2362"/>
                <a:gd name="connsiteX9738" fmla="*/ 2318 h 2362"/>
                <a:gd name="connsiteY9738" fmla="*/ 2318 h 2362"/>
                <a:gd name="connsiteX9739" fmla="*/ 2318 h 2362"/>
                <a:gd name="connsiteY9739" fmla="*/ 2318 h 2362"/>
                <a:gd name="connsiteX9740" fmla="*/ 2318 h 2362"/>
                <a:gd name="connsiteY9740" fmla="*/ 2318 h 2362"/>
                <a:gd name="connsiteX9741" fmla="*/ 2318 h 2362"/>
                <a:gd name="connsiteY9741" fmla="*/ 2318 h 2362"/>
                <a:gd name="connsiteX9742" fmla="*/ 2318 h 2362"/>
                <a:gd name="connsiteY9742" fmla="*/ 2318 h 2362"/>
                <a:gd name="connsiteX9743" fmla="*/ 2318 h 2362"/>
                <a:gd name="connsiteY9743" fmla="*/ 2318 h 2362"/>
                <a:gd name="connsiteX9744" fmla="*/ 2318 h 2362"/>
                <a:gd name="connsiteY9744" fmla="*/ 2318 h 2362"/>
                <a:gd name="connsiteX9745" fmla="*/ 2318 h 2362"/>
                <a:gd name="connsiteY9745" fmla="*/ 2318 h 2362"/>
                <a:gd name="connsiteX9746" fmla="*/ 2318 h 2362"/>
                <a:gd name="connsiteY9746" fmla="*/ 2318 h 2362"/>
                <a:gd name="connsiteX9747" fmla="*/ 2318 h 2362"/>
                <a:gd name="connsiteY9747" fmla="*/ 2318 h 2362"/>
                <a:gd name="connsiteX9748" fmla="*/ 2318 h 2362"/>
                <a:gd name="connsiteY9748" fmla="*/ 2318 h 2362"/>
                <a:gd name="connsiteX9749" fmla="*/ 2318 h 2362"/>
                <a:gd name="connsiteY9749" fmla="*/ 2318 h 2362"/>
                <a:gd name="connsiteX9750" fmla="*/ 2318 h 2362"/>
                <a:gd name="connsiteY9750" fmla="*/ 2318 h 2362"/>
                <a:gd name="connsiteX9751" fmla="*/ 2318 h 2362"/>
                <a:gd name="connsiteY9751" fmla="*/ 2318 h 2362"/>
                <a:gd name="connsiteX9752" fmla="*/ 2318 h 2362"/>
                <a:gd name="connsiteY9752" fmla="*/ 2318 h 2362"/>
                <a:gd name="connsiteX9753" fmla="*/ 2318 h 2362"/>
                <a:gd name="connsiteY9753" fmla="*/ 2318 h 2362"/>
                <a:gd name="connsiteX9754" fmla="*/ 2318 h 2362"/>
                <a:gd name="connsiteY9754" fmla="*/ 2318 h 2362"/>
                <a:gd name="connsiteX9755" fmla="*/ 2318 h 2362"/>
                <a:gd name="connsiteY9755" fmla="*/ 2318 h 2362"/>
                <a:gd name="connsiteX9756" fmla="*/ 2318 h 2362"/>
                <a:gd name="connsiteY9756" fmla="*/ 2318 h 2362"/>
                <a:gd name="connsiteX9757" fmla="*/ 2318 h 2362"/>
                <a:gd name="connsiteY9757" fmla="*/ 2318 h 2362"/>
                <a:gd name="connsiteX9758" fmla="*/ 2318 h 2362"/>
                <a:gd name="connsiteY9758" fmla="*/ 2318 h 2362"/>
                <a:gd name="connsiteX9759" fmla="*/ 2318 h 2362"/>
                <a:gd name="connsiteY9759" fmla="*/ 2318 h 2362"/>
                <a:gd name="connsiteX9760" fmla="*/ 2318 h 2362"/>
                <a:gd name="connsiteY9760" fmla="*/ 2318 h 2362"/>
                <a:gd name="connsiteX9761" fmla="*/ 2318 h 2362"/>
                <a:gd name="connsiteY9761" fmla="*/ 2318 h 2362"/>
                <a:gd name="connsiteX9762" fmla="*/ 2318 h 2362"/>
                <a:gd name="connsiteY9762" fmla="*/ 2318 h 2362"/>
                <a:gd name="connsiteX9763" fmla="*/ 2318 h 2362"/>
                <a:gd name="connsiteY9763" fmla="*/ 2318 h 2362"/>
                <a:gd name="connsiteX9764" fmla="*/ 2318 h 2362"/>
                <a:gd name="connsiteY9764" fmla="*/ 2318 h 2362"/>
                <a:gd name="connsiteX9765" fmla="*/ 2318 h 2362"/>
                <a:gd name="connsiteY9765" fmla="*/ 2318 h 2362"/>
                <a:gd name="connsiteX9766" fmla="*/ 2318 h 2362"/>
                <a:gd name="connsiteY9766" fmla="*/ 2318 h 2362"/>
                <a:gd name="connsiteX9767" fmla="*/ 2318 h 2362"/>
                <a:gd name="connsiteY9767" fmla="*/ 2318 h 2362"/>
                <a:gd name="connsiteX9768" fmla="*/ 2318 h 2362"/>
                <a:gd name="connsiteY9768" fmla="*/ 2318 h 2362"/>
                <a:gd name="connsiteX9769" fmla="*/ 2318 h 2362"/>
                <a:gd name="connsiteY9769" fmla="*/ 2318 h 2362"/>
                <a:gd name="connsiteX9770" fmla="*/ 2318 h 2362"/>
                <a:gd name="connsiteY9770" fmla="*/ 2318 h 2362"/>
                <a:gd name="connsiteX9771" fmla="*/ 2318 h 2362"/>
                <a:gd name="connsiteY9771" fmla="*/ 2318 h 2362"/>
                <a:gd name="connsiteX9772" fmla="*/ 2318 h 2362"/>
                <a:gd name="connsiteY9772" fmla="*/ 2318 h 2362"/>
                <a:gd name="connsiteX9773" fmla="*/ 2318 h 2362"/>
                <a:gd name="connsiteY9773" fmla="*/ 2318 h 2362"/>
                <a:gd name="connsiteX9774" fmla="*/ 2318 h 2362"/>
                <a:gd name="connsiteY9774" fmla="*/ 2318 h 2362"/>
                <a:gd name="connsiteX9775" fmla="*/ 2318 h 2362"/>
                <a:gd name="connsiteY9775" fmla="*/ 2318 h 2362"/>
                <a:gd name="connsiteX9776" fmla="*/ 2318 h 2362"/>
                <a:gd name="connsiteY9776" fmla="*/ 2318 h 2362"/>
                <a:gd name="connsiteX9777" fmla="*/ 2318 h 2362"/>
                <a:gd name="connsiteY9777" fmla="*/ 2318 h 2362"/>
                <a:gd name="connsiteX9778" fmla="*/ 2318 h 2362"/>
                <a:gd name="connsiteY9778" fmla="*/ 2318 h 2362"/>
                <a:gd name="connsiteX9779" fmla="*/ 2318 h 2362"/>
                <a:gd name="connsiteY9779" fmla="*/ 2318 h 2362"/>
                <a:gd name="connsiteX9780" fmla="*/ 2318 h 2362"/>
                <a:gd name="connsiteY9780" fmla="*/ 2318 h 2362"/>
                <a:gd name="connsiteX9781" fmla="*/ 2318 h 2362"/>
                <a:gd name="connsiteY9781" fmla="*/ 2318 h 2362"/>
                <a:gd name="connsiteX9782" fmla="*/ 2318 h 2362"/>
                <a:gd name="connsiteY9782" fmla="*/ 2318 h 2362"/>
                <a:gd name="connsiteX9783" fmla="*/ 2318 h 2362"/>
                <a:gd name="connsiteY9783" fmla="*/ 2318 h 2362"/>
                <a:gd name="connsiteX9784" fmla="*/ 2318 h 2362"/>
                <a:gd name="connsiteY9784" fmla="*/ 2318 h 2362"/>
                <a:gd name="connsiteX9785" fmla="*/ 2318 h 2362"/>
                <a:gd name="connsiteY9785" fmla="*/ 2318 h 2362"/>
                <a:gd name="connsiteX9786" fmla="*/ 2318 h 2362"/>
                <a:gd name="connsiteY9786" fmla="*/ 2318 h 2362"/>
                <a:gd name="connsiteX9787" fmla="*/ 2318 h 2362"/>
                <a:gd name="connsiteY9787" fmla="*/ 2318 h 2362"/>
                <a:gd name="connsiteX9788" fmla="*/ 2318 h 2362"/>
                <a:gd name="connsiteY9788" fmla="*/ 2318 h 2362"/>
                <a:gd name="connsiteX9789" fmla="*/ 2318 h 2362"/>
                <a:gd name="connsiteY9789" fmla="*/ 2318 h 2362"/>
                <a:gd name="connsiteX9790" fmla="*/ 2318 h 2362"/>
                <a:gd name="connsiteY9790" fmla="*/ 2318 h 2362"/>
                <a:gd name="connsiteX9791" fmla="*/ 2318 h 2362"/>
                <a:gd name="connsiteY9791" fmla="*/ 2318 h 2362"/>
                <a:gd name="connsiteX9792" fmla="*/ 2318 h 2362"/>
                <a:gd name="connsiteY9792" fmla="*/ 2318 h 2362"/>
                <a:gd name="connsiteX9793" fmla="*/ 2318 h 2362"/>
                <a:gd name="connsiteY9793" fmla="*/ 2318 h 2362"/>
                <a:gd name="connsiteX9794" fmla="*/ 2318 h 2362"/>
                <a:gd name="connsiteY9794" fmla="*/ 2318 h 2362"/>
                <a:gd name="connsiteX9795" fmla="*/ 2318 h 2362"/>
                <a:gd name="connsiteY9795" fmla="*/ 2318 h 2362"/>
                <a:gd name="connsiteX9796" fmla="*/ 2318 h 2362"/>
                <a:gd name="connsiteY9796" fmla="*/ 2318 h 2362"/>
                <a:gd name="connsiteX9797" fmla="*/ 2318 h 2362"/>
                <a:gd name="connsiteY9797" fmla="*/ 2318 h 2362"/>
                <a:gd name="connsiteX9798" fmla="*/ 2318 h 2362"/>
                <a:gd name="connsiteY9798" fmla="*/ 2318 h 2362"/>
                <a:gd name="connsiteX9799" fmla="*/ 2318 h 2362"/>
                <a:gd name="connsiteY9799" fmla="*/ 2318 h 2362"/>
                <a:gd name="connsiteX9800" fmla="*/ 2318 h 2362"/>
                <a:gd name="connsiteY9800" fmla="*/ 2318 h 2362"/>
                <a:gd name="connsiteX9801" fmla="*/ 2318 h 2362"/>
                <a:gd name="connsiteY9801" fmla="*/ 2318 h 2362"/>
                <a:gd name="connsiteX9802" fmla="*/ 2318 h 2362"/>
                <a:gd name="connsiteY9802" fmla="*/ 2318 h 2362"/>
                <a:gd name="connsiteX9803" fmla="*/ 2318 h 2362"/>
                <a:gd name="connsiteY9803" fmla="*/ 2318 h 2362"/>
                <a:gd name="connsiteX9804" fmla="*/ 2318 h 2362"/>
                <a:gd name="connsiteY9804" fmla="*/ 2318 h 2362"/>
                <a:gd name="connsiteX9805" fmla="*/ 2318 h 2362"/>
                <a:gd name="connsiteY9805" fmla="*/ 2318 h 2362"/>
                <a:gd name="connsiteX9806" fmla="*/ 2318 h 2362"/>
                <a:gd name="connsiteY9806" fmla="*/ 2318 h 2362"/>
                <a:gd name="connsiteX9807" fmla="*/ 2318 h 2362"/>
                <a:gd name="connsiteY9807" fmla="*/ 2318 h 2362"/>
                <a:gd name="connsiteX9808" fmla="*/ 2318 h 2362"/>
                <a:gd name="connsiteY9808" fmla="*/ 2318 h 2362"/>
                <a:gd name="connsiteX9809" fmla="*/ 2318 h 2362"/>
                <a:gd name="connsiteY9809" fmla="*/ 2318 h 2362"/>
                <a:gd name="connsiteX9810" fmla="*/ 2318 h 2362"/>
                <a:gd name="connsiteY9810" fmla="*/ 2318 h 2362"/>
                <a:gd name="connsiteX9811" fmla="*/ 2318 h 2362"/>
                <a:gd name="connsiteY9811" fmla="*/ 2318 h 2362"/>
                <a:gd name="connsiteX9812" fmla="*/ 2318 h 2362"/>
                <a:gd name="connsiteY9812" fmla="*/ 2318 h 2362"/>
                <a:gd name="connsiteX9813" fmla="*/ 2318 h 2362"/>
                <a:gd name="connsiteY9813" fmla="*/ 2318 h 2362"/>
                <a:gd name="connsiteX9814" fmla="*/ 2318 h 2362"/>
                <a:gd name="connsiteY9814" fmla="*/ 2318 h 2362"/>
                <a:gd name="connsiteX9815" fmla="*/ 2318 h 2362"/>
                <a:gd name="connsiteY9815" fmla="*/ 2318 h 2362"/>
                <a:gd name="connsiteX9816" fmla="*/ 2318 h 2362"/>
                <a:gd name="connsiteY9816" fmla="*/ 2318 h 2362"/>
                <a:gd name="connsiteX9817" fmla="*/ 2318 h 2362"/>
                <a:gd name="connsiteY9817" fmla="*/ 2318 h 2362"/>
                <a:gd name="connsiteX9818" fmla="*/ 2318 h 2362"/>
                <a:gd name="connsiteY9818" fmla="*/ 2318 h 2362"/>
                <a:gd name="connsiteX9819" fmla="*/ 2318 h 2362"/>
                <a:gd name="connsiteY9819" fmla="*/ 2318 h 2362"/>
                <a:gd name="connsiteX9820" fmla="*/ 2318 h 2362"/>
                <a:gd name="connsiteY9820" fmla="*/ 2318 h 2362"/>
                <a:gd name="connsiteX9821" fmla="*/ 2318 h 2362"/>
                <a:gd name="connsiteY9821" fmla="*/ 2318 h 2362"/>
                <a:gd name="connsiteX9822" fmla="*/ 2318 h 2362"/>
                <a:gd name="connsiteY9822" fmla="*/ 2318 h 2362"/>
                <a:gd name="connsiteX9823" fmla="*/ 2318 h 2362"/>
                <a:gd name="connsiteY9823" fmla="*/ 2318 h 2362"/>
                <a:gd name="connsiteX9824" fmla="*/ 2318 h 2362"/>
                <a:gd name="connsiteY9824" fmla="*/ 2318 h 2362"/>
                <a:gd name="connsiteX9825" fmla="*/ 2318 h 2362"/>
                <a:gd name="connsiteY9825" fmla="*/ 2318 h 2362"/>
                <a:gd name="connsiteX9826" fmla="*/ 2318 h 2362"/>
                <a:gd name="connsiteY9826" fmla="*/ 2318 h 2362"/>
                <a:gd name="connsiteX9827" fmla="*/ 2318 h 2362"/>
                <a:gd name="connsiteY9827" fmla="*/ 2318 h 2362"/>
                <a:gd name="connsiteX9828" fmla="*/ 2318 h 2362"/>
                <a:gd name="connsiteY9828" fmla="*/ 2318 h 2362"/>
                <a:gd name="connsiteX9829" fmla="*/ 2318 h 2362"/>
                <a:gd name="connsiteY9829" fmla="*/ 2318 h 2362"/>
                <a:gd name="connsiteX9830" fmla="*/ 2318 h 2362"/>
                <a:gd name="connsiteY9830" fmla="*/ 2318 h 2362"/>
                <a:gd name="connsiteX9831" fmla="*/ 2318 h 2362"/>
                <a:gd name="connsiteY9831" fmla="*/ 2318 h 2362"/>
                <a:gd name="connsiteX9832" fmla="*/ 2318 h 2362"/>
                <a:gd name="connsiteY9832" fmla="*/ 2318 h 2362"/>
                <a:gd name="connsiteX9833" fmla="*/ 2318 h 2362"/>
                <a:gd name="connsiteY9833" fmla="*/ 2318 h 2362"/>
                <a:gd name="connsiteX9834" fmla="*/ 2318 h 2362"/>
                <a:gd name="connsiteY9834" fmla="*/ 2318 h 2362"/>
                <a:gd name="connsiteX9835" fmla="*/ 2318 h 2362"/>
                <a:gd name="connsiteY9835" fmla="*/ 2318 h 2362"/>
                <a:gd name="connsiteX9836" fmla="*/ 2318 h 2362"/>
                <a:gd name="connsiteY9836" fmla="*/ 2318 h 2362"/>
                <a:gd name="connsiteX9837" fmla="*/ 2318 h 2362"/>
                <a:gd name="connsiteY9837" fmla="*/ 2318 h 2362"/>
                <a:gd name="connsiteX9838" fmla="*/ 2318 h 2362"/>
                <a:gd name="connsiteY9838" fmla="*/ 2318 h 2362"/>
                <a:gd name="connsiteX9839" fmla="*/ 2318 h 2362"/>
                <a:gd name="connsiteY9839" fmla="*/ 2318 h 2362"/>
                <a:gd name="connsiteX9840" fmla="*/ 2318 h 2362"/>
                <a:gd name="connsiteY9840" fmla="*/ 2318 h 2362"/>
                <a:gd name="connsiteX9841" fmla="*/ 2318 h 2362"/>
                <a:gd name="connsiteY9841" fmla="*/ 2318 h 2362"/>
                <a:gd name="connsiteX9842" fmla="*/ 2318 h 2362"/>
                <a:gd name="connsiteY9842" fmla="*/ 2318 h 2362"/>
                <a:gd name="connsiteX9843" fmla="*/ 2318 h 2362"/>
                <a:gd name="connsiteY9843" fmla="*/ 2318 h 2362"/>
                <a:gd name="connsiteX9844" fmla="*/ 2318 h 2362"/>
                <a:gd name="connsiteY9844" fmla="*/ 2318 h 2362"/>
                <a:gd name="connsiteX9845" fmla="*/ 2318 h 2362"/>
                <a:gd name="connsiteY9845" fmla="*/ 2318 h 2362"/>
                <a:gd name="connsiteX9846" fmla="*/ 2318 h 2362"/>
                <a:gd name="connsiteY9846" fmla="*/ 2318 h 2362"/>
                <a:gd name="connsiteX9847" fmla="*/ 2318 h 2362"/>
                <a:gd name="connsiteY9847" fmla="*/ 2318 h 2362"/>
                <a:gd name="connsiteX9848" fmla="*/ 2318 h 2362"/>
                <a:gd name="connsiteY9848" fmla="*/ 2318 h 2362"/>
                <a:gd name="connsiteX9849" fmla="*/ 2318 h 2362"/>
                <a:gd name="connsiteY9849" fmla="*/ 2318 h 2362"/>
                <a:gd name="connsiteX9850" fmla="*/ 2318 h 2362"/>
                <a:gd name="connsiteY9850" fmla="*/ 2318 h 2362"/>
                <a:gd name="connsiteX9851" fmla="*/ 2318 h 2362"/>
                <a:gd name="connsiteY9851" fmla="*/ 2318 h 2362"/>
                <a:gd name="connsiteX9852" fmla="*/ 2318 h 2362"/>
                <a:gd name="connsiteY9852" fmla="*/ 2318 h 2362"/>
                <a:gd name="connsiteX9853" fmla="*/ 2318 h 2362"/>
                <a:gd name="connsiteY9853" fmla="*/ 2318 h 2362"/>
                <a:gd name="connsiteX9854" fmla="*/ 2318 h 2362"/>
                <a:gd name="connsiteY9854" fmla="*/ 2318 h 2362"/>
                <a:gd name="connsiteX9855" fmla="*/ 2318 h 2362"/>
                <a:gd name="connsiteY9855" fmla="*/ 2318 h 2362"/>
                <a:gd name="connsiteX9856" fmla="*/ 2318 h 2362"/>
                <a:gd name="connsiteY9856" fmla="*/ 2318 h 2362"/>
                <a:gd name="connsiteX9857" fmla="*/ 2318 h 2362"/>
                <a:gd name="connsiteY9857" fmla="*/ 2318 h 2362"/>
                <a:gd name="connsiteX9858" fmla="*/ 2318 h 2362"/>
                <a:gd name="connsiteY9858" fmla="*/ 2318 h 2362"/>
                <a:gd name="connsiteX9859" fmla="*/ 2318 h 2362"/>
                <a:gd name="connsiteY9859" fmla="*/ 2318 h 2362"/>
                <a:gd name="connsiteX9860" fmla="*/ 2318 h 2362"/>
                <a:gd name="connsiteY9860" fmla="*/ 2318 h 2362"/>
                <a:gd name="connsiteX9861" fmla="*/ 2318 h 2362"/>
                <a:gd name="connsiteY9861" fmla="*/ 2318 h 2362"/>
                <a:gd name="connsiteX9862" fmla="*/ 2318 h 2362"/>
                <a:gd name="connsiteY9862" fmla="*/ 2318 h 2362"/>
                <a:gd name="connsiteX9863" fmla="*/ 2318 h 2362"/>
                <a:gd name="connsiteY9863" fmla="*/ 2318 h 2362"/>
                <a:gd name="connsiteX9864" fmla="*/ 2318 h 2362"/>
                <a:gd name="connsiteY9864" fmla="*/ 2318 h 2362"/>
                <a:gd name="connsiteX9865" fmla="*/ 2318 h 2362"/>
                <a:gd name="connsiteY9865" fmla="*/ 2318 h 2362"/>
                <a:gd name="connsiteX9866" fmla="*/ 2318 h 2362"/>
                <a:gd name="connsiteY9866" fmla="*/ 2318 h 2362"/>
                <a:gd name="connsiteX9867" fmla="*/ 2318 h 2362"/>
                <a:gd name="connsiteY9867" fmla="*/ 2318 h 2362"/>
                <a:gd name="connsiteX9868" fmla="*/ 2318 h 2362"/>
                <a:gd name="connsiteY9868" fmla="*/ 2318 h 2362"/>
                <a:gd name="connsiteX9869" fmla="*/ 2318 h 2362"/>
                <a:gd name="connsiteY9869" fmla="*/ 2318 h 2362"/>
                <a:gd name="connsiteX9870" fmla="*/ 2318 h 2362"/>
                <a:gd name="connsiteY9870" fmla="*/ 2318 h 2362"/>
                <a:gd name="connsiteX9871" fmla="*/ 2318 h 2362"/>
                <a:gd name="connsiteY9871" fmla="*/ 2318 h 2362"/>
                <a:gd name="connsiteX9872" fmla="*/ 2318 h 2362"/>
                <a:gd name="connsiteY9872" fmla="*/ 2318 h 2362"/>
                <a:gd name="connsiteX9873" fmla="*/ 2318 h 2362"/>
                <a:gd name="connsiteY9873" fmla="*/ 2318 h 2362"/>
                <a:gd name="connsiteX9874" fmla="*/ 2318 h 2362"/>
                <a:gd name="connsiteY9874" fmla="*/ 2318 h 2362"/>
                <a:gd name="connsiteX9875" fmla="*/ 2318 h 2362"/>
                <a:gd name="connsiteY9875" fmla="*/ 2318 h 2362"/>
                <a:gd name="connsiteX9876" fmla="*/ 2318 h 2362"/>
                <a:gd name="connsiteY9876" fmla="*/ 2318 h 2362"/>
                <a:gd name="connsiteX9877" fmla="*/ 2318 h 2362"/>
                <a:gd name="connsiteY9877" fmla="*/ 2318 h 2362"/>
                <a:gd name="connsiteX9878" fmla="*/ 2318 h 2362"/>
                <a:gd name="connsiteY9878" fmla="*/ 2318 h 2362"/>
                <a:gd name="connsiteX9879" fmla="*/ 2318 h 2362"/>
                <a:gd name="connsiteY9879" fmla="*/ 2318 h 2362"/>
                <a:gd name="connsiteX9880" fmla="*/ 2318 h 2362"/>
                <a:gd name="connsiteY9880" fmla="*/ 2318 h 2362"/>
                <a:gd name="connsiteX9881" fmla="*/ 2318 h 2362"/>
                <a:gd name="connsiteY9881" fmla="*/ 2318 h 2362"/>
                <a:gd name="connsiteX9882" fmla="*/ 2318 h 2362"/>
                <a:gd name="connsiteY9882" fmla="*/ 2318 h 2362"/>
                <a:gd name="connsiteX9883" fmla="*/ 2318 h 2362"/>
                <a:gd name="connsiteY9883" fmla="*/ 2318 h 2362"/>
                <a:gd name="connsiteX9884" fmla="*/ 2318 h 2362"/>
                <a:gd name="connsiteY9884" fmla="*/ 2318 h 2362"/>
                <a:gd name="connsiteX9885" fmla="*/ 2318 h 2362"/>
                <a:gd name="connsiteY9885" fmla="*/ 2318 h 2362"/>
                <a:gd name="connsiteX9886" fmla="*/ 2318 h 2362"/>
                <a:gd name="connsiteY9886" fmla="*/ 2318 h 2362"/>
                <a:gd name="connsiteX9887" fmla="*/ 2318 h 2362"/>
                <a:gd name="connsiteY9887" fmla="*/ 2318 h 2362"/>
                <a:gd name="connsiteX9888" fmla="*/ 2318 h 2362"/>
                <a:gd name="connsiteY9888" fmla="*/ 2318 h 2362"/>
                <a:gd name="connsiteX9889" fmla="*/ 2318 h 2362"/>
                <a:gd name="connsiteY9889" fmla="*/ 2318 h 2362"/>
                <a:gd name="connsiteX9890" fmla="*/ 2318 h 2362"/>
                <a:gd name="connsiteY9890" fmla="*/ 2318 h 2362"/>
                <a:gd name="connsiteX9891" fmla="*/ 2318 h 2362"/>
                <a:gd name="connsiteY9891" fmla="*/ 2318 h 2362"/>
                <a:gd name="connsiteX9892" fmla="*/ 2318 h 2362"/>
                <a:gd name="connsiteY9892" fmla="*/ 2318 h 2362"/>
                <a:gd name="connsiteX9893" fmla="*/ 2318 h 2362"/>
                <a:gd name="connsiteY9893" fmla="*/ 2318 h 2362"/>
                <a:gd name="connsiteX9894" fmla="*/ 2318 h 2362"/>
                <a:gd name="connsiteY9894" fmla="*/ 2318 h 2362"/>
                <a:gd name="connsiteX9895" fmla="*/ 2318 h 2362"/>
                <a:gd name="connsiteY9895" fmla="*/ 2318 h 2362"/>
                <a:gd name="connsiteX9896" fmla="*/ 2318 h 2362"/>
                <a:gd name="connsiteY9896" fmla="*/ 2318 h 2362"/>
                <a:gd name="connsiteX9897" fmla="*/ 2318 h 2362"/>
                <a:gd name="connsiteY9897" fmla="*/ 2318 h 2362"/>
                <a:gd name="connsiteX9898" fmla="*/ 2318 h 2362"/>
                <a:gd name="connsiteY9898" fmla="*/ 2318 h 2362"/>
                <a:gd name="connsiteX9899" fmla="*/ 2318 h 2362"/>
                <a:gd name="connsiteY9899" fmla="*/ 2318 h 2362"/>
                <a:gd name="connsiteX9900" fmla="*/ 2318 h 2362"/>
                <a:gd name="connsiteY9900" fmla="*/ 2318 h 2362"/>
                <a:gd name="connsiteX9901" fmla="*/ 2318 h 2362"/>
                <a:gd name="connsiteY9901" fmla="*/ 2318 h 2362"/>
                <a:gd name="connsiteX9902" fmla="*/ 2318 h 2362"/>
                <a:gd name="connsiteY9902" fmla="*/ 2318 h 2362"/>
                <a:gd name="connsiteX9903" fmla="*/ 2318 h 2362"/>
                <a:gd name="connsiteY9903" fmla="*/ 2318 h 2362"/>
                <a:gd name="connsiteX9904" fmla="*/ 2318 h 2362"/>
                <a:gd name="connsiteY9904" fmla="*/ 2318 h 2362"/>
                <a:gd name="connsiteX9905" fmla="*/ 2318 h 2362"/>
                <a:gd name="connsiteY9905" fmla="*/ 2318 h 2362"/>
                <a:gd name="connsiteX9906" fmla="*/ 2318 h 2362"/>
                <a:gd name="connsiteY9906" fmla="*/ 2318 h 2362"/>
                <a:gd name="connsiteX9907" fmla="*/ 2318 h 2362"/>
                <a:gd name="connsiteY9907" fmla="*/ 2318 h 2362"/>
                <a:gd name="connsiteX9908" fmla="*/ 2318 h 2362"/>
                <a:gd name="connsiteY9908" fmla="*/ 2318 h 2362"/>
                <a:gd name="connsiteX9909" fmla="*/ 2318 h 2362"/>
                <a:gd name="connsiteY9909" fmla="*/ 2318 h 2362"/>
                <a:gd name="connsiteX9910" fmla="*/ 2318 h 2362"/>
                <a:gd name="connsiteY9910" fmla="*/ 2318 h 2362"/>
                <a:gd name="connsiteX9911" fmla="*/ 2318 h 2362"/>
                <a:gd name="connsiteY9911" fmla="*/ 2318 h 2362"/>
                <a:gd name="connsiteX9912" fmla="*/ 2318 h 2362"/>
                <a:gd name="connsiteY9912" fmla="*/ 2318 h 2362"/>
                <a:gd name="connsiteX9913" fmla="*/ 2318 h 2362"/>
                <a:gd name="connsiteY9913" fmla="*/ 2318 h 2362"/>
                <a:gd name="connsiteX9914" fmla="*/ 2318 h 2362"/>
                <a:gd name="connsiteY9914" fmla="*/ 2318 h 2362"/>
                <a:gd name="connsiteX9915" fmla="*/ 2318 h 2362"/>
                <a:gd name="connsiteY9915" fmla="*/ 2318 h 2362"/>
                <a:gd name="connsiteX9916" fmla="*/ 2318 h 2362"/>
                <a:gd name="connsiteY9916" fmla="*/ 2318 h 2362"/>
                <a:gd name="connsiteX9917" fmla="*/ 2318 h 2362"/>
                <a:gd name="connsiteY9917" fmla="*/ 2318 h 2362"/>
                <a:gd name="connsiteX9918" fmla="*/ 2318 h 2362"/>
                <a:gd name="connsiteY9918" fmla="*/ 2318 h 2362"/>
                <a:gd name="connsiteX9919" fmla="*/ 2318 h 2362"/>
                <a:gd name="connsiteY9919" fmla="*/ 2318 h 2362"/>
                <a:gd name="connsiteX9920" fmla="*/ 2318 h 2362"/>
                <a:gd name="connsiteY9920" fmla="*/ 2318 h 2362"/>
                <a:gd name="connsiteX9921" fmla="*/ 2318 h 2362"/>
                <a:gd name="connsiteY9921" fmla="*/ 2318 h 2362"/>
                <a:gd name="connsiteX9922" fmla="*/ 2318 h 2362"/>
                <a:gd name="connsiteY9922" fmla="*/ 2318 h 2362"/>
                <a:gd name="connsiteX9923" fmla="*/ 2318 h 2362"/>
                <a:gd name="connsiteY9923" fmla="*/ 2318 h 2362"/>
                <a:gd name="connsiteX9924" fmla="*/ 2318 h 2362"/>
                <a:gd name="connsiteY9924" fmla="*/ 2318 h 2362"/>
                <a:gd name="connsiteX9925" fmla="*/ 2318 h 2362"/>
                <a:gd name="connsiteY9925" fmla="*/ 2318 h 2362"/>
                <a:gd name="connsiteX9926" fmla="*/ 2318 h 2362"/>
                <a:gd name="connsiteY9926" fmla="*/ 2318 h 2362"/>
                <a:gd name="connsiteX9927" fmla="*/ 2318 h 2362"/>
                <a:gd name="connsiteY9927" fmla="*/ 2318 h 2362"/>
                <a:gd name="connsiteX9928" fmla="*/ 2318 h 2362"/>
                <a:gd name="connsiteY9928" fmla="*/ 2318 h 2362"/>
                <a:gd name="connsiteX9929" fmla="*/ 2318 h 2362"/>
                <a:gd name="connsiteY9929" fmla="*/ 2318 h 2362"/>
                <a:gd name="connsiteX9930" fmla="*/ 2318 h 2362"/>
                <a:gd name="connsiteY9930" fmla="*/ 2318 h 2362"/>
                <a:gd name="connsiteX9931" fmla="*/ 2318 h 2362"/>
                <a:gd name="connsiteY9931" fmla="*/ 2318 h 2362"/>
                <a:gd name="connsiteX9932" fmla="*/ 2318 h 2362"/>
                <a:gd name="connsiteY9932" fmla="*/ 2318 h 2362"/>
                <a:gd name="connsiteX9933" fmla="*/ 2318 h 2362"/>
                <a:gd name="connsiteY9933" fmla="*/ 2318 h 2362"/>
                <a:gd name="connsiteX9934" fmla="*/ 2318 h 2362"/>
                <a:gd name="connsiteY9934" fmla="*/ 2318 h 2362"/>
                <a:gd name="connsiteX9935" fmla="*/ 2318 h 2362"/>
                <a:gd name="connsiteY9935" fmla="*/ 2318 h 2362"/>
                <a:gd name="connsiteX9936" fmla="*/ 2318 h 2362"/>
                <a:gd name="connsiteY9936" fmla="*/ 2318 h 2362"/>
                <a:gd name="connsiteX9937" fmla="*/ 2318 h 2362"/>
                <a:gd name="connsiteY9937" fmla="*/ 2318 h 2362"/>
                <a:gd name="connsiteX9938" fmla="*/ 2318 h 2362"/>
                <a:gd name="connsiteY9938" fmla="*/ 2318 h 2362"/>
                <a:gd name="connsiteX9939" fmla="*/ 2318 h 2362"/>
                <a:gd name="connsiteY9939" fmla="*/ 2318 h 2362"/>
                <a:gd name="connsiteX9940" fmla="*/ 2318 h 2362"/>
                <a:gd name="connsiteY9940" fmla="*/ 2318 h 2362"/>
                <a:gd name="connsiteX9941" fmla="*/ 2318 h 2362"/>
                <a:gd name="connsiteY9941" fmla="*/ 2318 h 2362"/>
                <a:gd name="connsiteX9942" fmla="*/ 2318 h 2362"/>
                <a:gd name="connsiteY9942" fmla="*/ 2318 h 2362"/>
                <a:gd name="connsiteX9943" fmla="*/ 2318 h 2362"/>
                <a:gd name="connsiteY9943" fmla="*/ 2318 h 2362"/>
                <a:gd name="connsiteX9944" fmla="*/ 2318 h 2362"/>
                <a:gd name="connsiteY9944" fmla="*/ 2318 h 2362"/>
                <a:gd name="connsiteX9945" fmla="*/ 2318 h 2362"/>
                <a:gd name="connsiteY9945" fmla="*/ 2318 h 2362"/>
                <a:gd name="connsiteX9946" fmla="*/ 2318 h 2362"/>
                <a:gd name="connsiteY9946" fmla="*/ 2318 h 2362"/>
                <a:gd name="connsiteX9947" fmla="*/ 2318 h 2362"/>
                <a:gd name="connsiteY9947" fmla="*/ 2318 h 2362"/>
                <a:gd name="connsiteX9948" fmla="*/ 2318 h 2362"/>
                <a:gd name="connsiteY9948" fmla="*/ 2318 h 2362"/>
                <a:gd name="connsiteX9949" fmla="*/ 2318 h 2362"/>
                <a:gd name="connsiteY9949" fmla="*/ 2318 h 2362"/>
                <a:gd name="connsiteX9950" fmla="*/ 2318 h 2362"/>
                <a:gd name="connsiteY9950" fmla="*/ 2318 h 2362"/>
                <a:gd name="connsiteX9951" fmla="*/ 2318 h 2362"/>
                <a:gd name="connsiteY9951" fmla="*/ 2318 h 2362"/>
                <a:gd name="connsiteX9952" fmla="*/ 2318 h 2362"/>
                <a:gd name="connsiteY9952" fmla="*/ 2318 h 2362"/>
                <a:gd name="connsiteX9953" fmla="*/ 2318 h 2362"/>
                <a:gd name="connsiteY9953" fmla="*/ 2318 h 2362"/>
                <a:gd name="connsiteX9954" fmla="*/ 2318 h 2362"/>
                <a:gd name="connsiteY9954" fmla="*/ 2318 h 2362"/>
                <a:gd name="connsiteX9955" fmla="*/ 2318 h 2362"/>
                <a:gd name="connsiteY9955" fmla="*/ 2318 h 2362"/>
                <a:gd name="connsiteX9956" fmla="*/ 2318 h 2362"/>
                <a:gd name="connsiteY9956" fmla="*/ 2318 h 2362"/>
                <a:gd name="connsiteX9957" fmla="*/ 2318 h 2362"/>
                <a:gd name="connsiteY9957" fmla="*/ 2318 h 2362"/>
                <a:gd name="connsiteX9958" fmla="*/ 2318 h 2362"/>
                <a:gd name="connsiteY9958" fmla="*/ 2318 h 2362"/>
                <a:gd name="connsiteX9959" fmla="*/ 2318 h 2362"/>
                <a:gd name="connsiteY9959" fmla="*/ 2318 h 2362"/>
                <a:gd name="connsiteX9960" fmla="*/ 2318 h 2362"/>
                <a:gd name="connsiteY9960" fmla="*/ 2318 h 2362"/>
                <a:gd name="connsiteX9961" fmla="*/ 2318 h 2362"/>
                <a:gd name="connsiteY9961" fmla="*/ 2318 h 2362"/>
                <a:gd name="connsiteX9962" fmla="*/ 2318 h 2362"/>
                <a:gd name="connsiteY9962" fmla="*/ 2318 h 2362"/>
                <a:gd name="connsiteX9963" fmla="*/ 2318 h 2362"/>
                <a:gd name="connsiteY9963" fmla="*/ 2318 h 2362"/>
                <a:gd name="connsiteX9964" fmla="*/ 2318 h 2362"/>
                <a:gd name="connsiteY9964" fmla="*/ 2318 h 2362"/>
                <a:gd name="connsiteX9965" fmla="*/ 2318 h 2362"/>
                <a:gd name="connsiteY9965" fmla="*/ 2318 h 2362"/>
                <a:gd name="connsiteX9966" fmla="*/ 2318 h 2362"/>
                <a:gd name="connsiteY9966" fmla="*/ 2318 h 2362"/>
                <a:gd name="connsiteX9967" fmla="*/ 2318 h 2362"/>
                <a:gd name="connsiteY9967" fmla="*/ 2318 h 2362"/>
                <a:gd name="connsiteX9968" fmla="*/ 2318 h 2362"/>
                <a:gd name="connsiteY9968" fmla="*/ 2318 h 2362"/>
                <a:gd name="connsiteX9969" fmla="*/ 2318 h 2362"/>
                <a:gd name="connsiteY9969" fmla="*/ 2318 h 2362"/>
                <a:gd name="connsiteX9970" fmla="*/ 2318 h 2362"/>
                <a:gd name="connsiteY9970" fmla="*/ 2318 h 2362"/>
                <a:gd name="connsiteX9971" fmla="*/ 2318 h 2362"/>
                <a:gd name="connsiteY9971" fmla="*/ 2318 h 2362"/>
                <a:gd name="connsiteX9972" fmla="*/ 2318 h 2362"/>
                <a:gd name="connsiteY9972" fmla="*/ 2318 h 2362"/>
                <a:gd name="connsiteX9973" fmla="*/ 2318 h 2362"/>
                <a:gd name="connsiteY9973" fmla="*/ 2318 h 2362"/>
                <a:gd name="connsiteX9974" fmla="*/ 2318 h 2362"/>
                <a:gd name="connsiteY9974" fmla="*/ 2318 h 2362"/>
                <a:gd name="connsiteX9975" fmla="*/ 2318 h 2362"/>
                <a:gd name="connsiteY9975" fmla="*/ 2318 h 2362"/>
                <a:gd name="connsiteX9976" fmla="*/ 2318 h 2362"/>
                <a:gd name="connsiteY9976" fmla="*/ 2318 h 2362"/>
                <a:gd name="connsiteX9977" fmla="*/ 2318 h 2362"/>
                <a:gd name="connsiteY9977" fmla="*/ 2318 h 2362"/>
                <a:gd name="connsiteX9978" fmla="*/ 2318 h 2362"/>
                <a:gd name="connsiteY9978" fmla="*/ 2318 h 2362"/>
                <a:gd name="connsiteX9979" fmla="*/ 2318 h 2362"/>
                <a:gd name="connsiteY9979" fmla="*/ 2318 h 2362"/>
                <a:gd name="connsiteX9980" fmla="*/ 2318 h 2362"/>
                <a:gd name="connsiteY9980" fmla="*/ 2318 h 2362"/>
                <a:gd name="connsiteX9981" fmla="*/ 2318 h 2362"/>
                <a:gd name="connsiteY9981" fmla="*/ 2318 h 2362"/>
                <a:gd name="connsiteX9982" fmla="*/ 2318 h 2362"/>
                <a:gd name="connsiteY9982" fmla="*/ 2318 h 2362"/>
                <a:gd name="connsiteX9983" fmla="*/ 2318 h 2362"/>
                <a:gd name="connsiteY9983" fmla="*/ 2318 h 2362"/>
                <a:gd name="connsiteX9984" fmla="*/ 2318 h 2362"/>
                <a:gd name="connsiteY9984" fmla="*/ 2318 h 2362"/>
                <a:gd name="connsiteX9985" fmla="*/ 2318 h 2362"/>
                <a:gd name="connsiteY9985" fmla="*/ 2318 h 2362"/>
                <a:gd name="connsiteX9986" fmla="*/ 2318 h 2362"/>
                <a:gd name="connsiteY9986" fmla="*/ 2318 h 2362"/>
                <a:gd name="connsiteX9987" fmla="*/ 2318 h 2362"/>
                <a:gd name="connsiteY9987" fmla="*/ 2318 h 2362"/>
                <a:gd name="connsiteX9988" fmla="*/ 2318 h 2362"/>
                <a:gd name="connsiteY9988" fmla="*/ 2318 h 2362"/>
                <a:gd name="connsiteX9989" fmla="*/ 2318 h 2362"/>
                <a:gd name="connsiteY9989" fmla="*/ 2318 h 2362"/>
                <a:gd name="connsiteX9990" fmla="*/ 2318 h 2362"/>
                <a:gd name="connsiteY9990" fmla="*/ 2318 h 2362"/>
                <a:gd name="connsiteX9991" fmla="*/ 2318 h 2362"/>
                <a:gd name="connsiteY9991" fmla="*/ 2318 h 2362"/>
                <a:gd name="connsiteX9992" fmla="*/ 2318 h 2362"/>
                <a:gd name="connsiteY9992" fmla="*/ 2318 h 2362"/>
                <a:gd name="connsiteX9993" fmla="*/ 2318 h 2362"/>
                <a:gd name="connsiteY9993" fmla="*/ 2318 h 2362"/>
                <a:gd name="connsiteX9994" fmla="*/ 2318 h 2362"/>
                <a:gd name="connsiteY9994" fmla="*/ 2318 h 2362"/>
                <a:gd name="connsiteX9995" fmla="*/ 2318 h 2362"/>
                <a:gd name="connsiteY9995" fmla="*/ 2318 h 2362"/>
                <a:gd name="connsiteX9996" fmla="*/ 2318 h 2362"/>
                <a:gd name="connsiteY9996" fmla="*/ 2318 h 2362"/>
                <a:gd name="connsiteX9997" fmla="*/ 2318 h 2362"/>
                <a:gd name="connsiteY9997" fmla="*/ 2318 h 2362"/>
                <a:gd name="connsiteX9998" fmla="*/ 2318 h 2362"/>
                <a:gd name="connsiteY9998" fmla="*/ 2318 h 2362"/>
                <a:gd name="connsiteX9999" fmla="*/ 2318 h 2362"/>
                <a:gd name="connsiteY9999" fmla="*/ 2318 h 2362"/>
                <a:gd name="connsiteX10000" fmla="*/ 2318 h 2362"/>
                <a:gd name="connsiteY10000" fmla="*/ 2318 h 2362"/>
                <a:gd name="connsiteX10001" fmla="*/ 2318 h 2362"/>
                <a:gd name="connsiteY10001" fmla="*/ 2318 h 2362"/>
                <a:gd name="connsiteX10002" fmla="*/ 2318 h 2362"/>
                <a:gd name="connsiteY10002" fmla="*/ 2318 h 2362"/>
                <a:gd name="connsiteX10003" fmla="*/ 2318 h 2362"/>
                <a:gd name="connsiteY10003" fmla="*/ 2318 h 2362"/>
                <a:gd name="connsiteX10004" fmla="*/ 2318 h 2362"/>
                <a:gd name="connsiteY10004" fmla="*/ 2318 h 2362"/>
                <a:gd name="connsiteX10005" fmla="*/ 2318 h 2362"/>
                <a:gd name="connsiteY10005" fmla="*/ 2318 h 2362"/>
                <a:gd name="connsiteX10006" fmla="*/ 2318 h 2362"/>
                <a:gd name="connsiteY10006" fmla="*/ 2318 h 2362"/>
                <a:gd name="connsiteX10007" fmla="*/ 2318 h 2362"/>
                <a:gd name="connsiteY10007" fmla="*/ 2318 h 2362"/>
                <a:gd name="connsiteX10008" fmla="*/ 2318 h 2362"/>
                <a:gd name="connsiteY10008" fmla="*/ 2318 h 2362"/>
                <a:gd name="connsiteX10009" fmla="*/ 2318 h 2362"/>
                <a:gd name="connsiteY10009" fmla="*/ 2318 h 2362"/>
                <a:gd name="connsiteX10010" fmla="*/ 2318 h 2362"/>
                <a:gd name="connsiteY10010" fmla="*/ 2318 h 2362"/>
                <a:gd name="connsiteX10011" fmla="*/ 2318 h 2362"/>
                <a:gd name="connsiteY10011" fmla="*/ 2318 h 2362"/>
                <a:gd name="connsiteX10012" fmla="*/ 2318 h 2362"/>
                <a:gd name="connsiteY10012" fmla="*/ 2318 h 2362"/>
                <a:gd name="connsiteX10013" fmla="*/ 2318 h 2362"/>
                <a:gd name="connsiteY10013" fmla="*/ 2318 h 2362"/>
                <a:gd name="connsiteX10014" fmla="*/ 2318 h 2362"/>
                <a:gd name="connsiteY10014" fmla="*/ 2318 h 2362"/>
                <a:gd name="connsiteX10015" fmla="*/ 2318 h 2362"/>
                <a:gd name="connsiteY10015" fmla="*/ 2318 h 2362"/>
                <a:gd name="connsiteX10016" fmla="*/ 2318 h 2362"/>
                <a:gd name="connsiteY10016" fmla="*/ 2318 h 2362"/>
                <a:gd name="connsiteX10017" fmla="*/ 2318 h 2362"/>
                <a:gd name="connsiteY10017" fmla="*/ 2318 h 2362"/>
                <a:gd name="connsiteX10018" fmla="*/ 2318 h 2362"/>
                <a:gd name="connsiteY10018" fmla="*/ 2318 h 2362"/>
                <a:gd name="connsiteX10019" fmla="*/ 2318 h 2362"/>
                <a:gd name="connsiteY10019" fmla="*/ 2318 h 2362"/>
                <a:gd name="connsiteX10020" fmla="*/ 2318 h 2362"/>
                <a:gd name="connsiteY10020" fmla="*/ 2318 h 2362"/>
                <a:gd name="connsiteX10021" fmla="*/ 2318 h 2362"/>
                <a:gd name="connsiteY10021" fmla="*/ 2318 h 2362"/>
                <a:gd name="connsiteX10022" fmla="*/ 2318 h 2362"/>
                <a:gd name="connsiteY10022" fmla="*/ 2318 h 2362"/>
                <a:gd name="connsiteX10023" fmla="*/ 2318 h 2362"/>
                <a:gd name="connsiteY10023" fmla="*/ 2318 h 2362"/>
                <a:gd name="connsiteX10024" fmla="*/ 2318 h 2362"/>
                <a:gd name="connsiteY10024" fmla="*/ 2318 h 2362"/>
                <a:gd name="connsiteX10025" fmla="*/ 2318 h 2362"/>
                <a:gd name="connsiteY10025" fmla="*/ 2318 h 2362"/>
                <a:gd name="connsiteX10026" fmla="*/ 2318 h 2362"/>
                <a:gd name="connsiteY10026" fmla="*/ 2318 h 2362"/>
                <a:gd name="connsiteX10027" fmla="*/ 2318 h 2362"/>
                <a:gd name="connsiteY10027" fmla="*/ 2318 h 2362"/>
                <a:gd name="connsiteX10028" fmla="*/ 2318 h 2362"/>
                <a:gd name="connsiteY10028" fmla="*/ 2318 h 2362"/>
                <a:gd name="connsiteX10029" fmla="*/ 2318 h 2362"/>
                <a:gd name="connsiteY10029" fmla="*/ 2318 h 2362"/>
                <a:gd name="connsiteX10030" fmla="*/ 2318 h 2362"/>
                <a:gd name="connsiteY10030" fmla="*/ 2318 h 2362"/>
                <a:gd name="connsiteX10031" fmla="*/ 2318 h 2362"/>
                <a:gd name="connsiteY10031" fmla="*/ 2318 h 2362"/>
                <a:gd name="connsiteX10032" fmla="*/ 2318 h 2362"/>
                <a:gd name="connsiteY10032" fmla="*/ 2318 h 2362"/>
                <a:gd name="connsiteX10033" fmla="*/ 2318 h 2362"/>
                <a:gd name="connsiteY10033" fmla="*/ 2318 h 2362"/>
                <a:gd name="connsiteX10034" fmla="*/ 2318 h 2362"/>
                <a:gd name="connsiteY10034" fmla="*/ 2318 h 2362"/>
                <a:gd name="connsiteX10035" fmla="*/ 2318 h 2362"/>
                <a:gd name="connsiteY10035" fmla="*/ 2318 h 2362"/>
                <a:gd name="connsiteX10036" fmla="*/ 2318 h 2362"/>
                <a:gd name="connsiteY10036" fmla="*/ 2318 h 2362"/>
                <a:gd name="connsiteX10037" fmla="*/ 2318 h 2362"/>
                <a:gd name="connsiteY10037" fmla="*/ 2318 h 2362"/>
                <a:gd name="connsiteX10038" fmla="*/ 2318 h 2362"/>
                <a:gd name="connsiteY10038" fmla="*/ 2318 h 2362"/>
                <a:gd name="connsiteX10039" fmla="*/ 2318 h 2362"/>
                <a:gd name="connsiteY10039" fmla="*/ 2318 h 2362"/>
                <a:gd name="connsiteX10040" fmla="*/ 2318 h 2362"/>
                <a:gd name="connsiteY10040" fmla="*/ 2318 h 2362"/>
                <a:gd name="connsiteX10041" fmla="*/ 2318 h 2362"/>
                <a:gd name="connsiteY10041" fmla="*/ 2318 h 2362"/>
                <a:gd name="connsiteX10042" fmla="*/ 2318 h 2362"/>
                <a:gd name="connsiteY10042" fmla="*/ 2318 h 2362"/>
                <a:gd name="connsiteX10043" fmla="*/ 2318 h 2362"/>
                <a:gd name="connsiteY10043" fmla="*/ 2318 h 2362"/>
                <a:gd name="connsiteX10044" fmla="*/ 2318 h 2362"/>
                <a:gd name="connsiteY10044" fmla="*/ 2318 h 2362"/>
                <a:gd name="connsiteX10045" fmla="*/ 2318 h 2362"/>
                <a:gd name="connsiteY10045" fmla="*/ 2318 h 2362"/>
                <a:gd name="connsiteX10046" fmla="*/ 2318 h 2362"/>
                <a:gd name="connsiteY10046" fmla="*/ 2318 h 2362"/>
                <a:gd name="connsiteX10047" fmla="*/ 2318 h 2362"/>
                <a:gd name="connsiteY10047" fmla="*/ 2318 h 2362"/>
                <a:gd name="connsiteX10048" fmla="*/ 2318 h 2362"/>
                <a:gd name="connsiteY10048" fmla="*/ 2318 h 2362"/>
                <a:gd name="connsiteX10049" fmla="*/ 2318 h 2362"/>
                <a:gd name="connsiteY10049" fmla="*/ 2318 h 2362"/>
                <a:gd name="connsiteX10050" fmla="*/ 2318 h 2362"/>
                <a:gd name="connsiteY10050" fmla="*/ 2318 h 2362"/>
                <a:gd name="connsiteX10051" fmla="*/ 2318 h 2362"/>
                <a:gd name="connsiteY10051" fmla="*/ 2318 h 2362"/>
                <a:gd name="connsiteX10052" fmla="*/ 2318 h 2362"/>
                <a:gd name="connsiteY10052" fmla="*/ 2318 h 2362"/>
                <a:gd name="connsiteX10053" fmla="*/ 2318 h 2362"/>
                <a:gd name="connsiteY10053" fmla="*/ 2318 h 2362"/>
                <a:gd name="connsiteX10054" fmla="*/ 2318 h 2362"/>
                <a:gd name="connsiteY10054" fmla="*/ 2318 h 2362"/>
                <a:gd name="connsiteX10055" fmla="*/ 2318 h 2362"/>
                <a:gd name="connsiteY10055" fmla="*/ 2318 h 2362"/>
                <a:gd name="connsiteX10056" fmla="*/ 2318 h 2362"/>
                <a:gd name="connsiteY10056" fmla="*/ 2318 h 2362"/>
                <a:gd name="connsiteX10057" fmla="*/ 2318 h 2362"/>
                <a:gd name="connsiteY10057" fmla="*/ 2318 h 2362"/>
                <a:gd name="connsiteX10058" fmla="*/ 2318 h 2362"/>
                <a:gd name="connsiteY10058" fmla="*/ 2318 h 2362"/>
                <a:gd name="connsiteX10059" fmla="*/ 2318 h 2362"/>
                <a:gd name="connsiteY10059" fmla="*/ 2318 h 2362"/>
                <a:gd name="connsiteX10060" fmla="*/ 2318 h 2362"/>
                <a:gd name="connsiteY10060" fmla="*/ 2318 h 2362"/>
                <a:gd name="connsiteX10061" fmla="*/ 2318 h 2362"/>
                <a:gd name="connsiteY10061" fmla="*/ 2318 h 2362"/>
                <a:gd name="connsiteX10062" fmla="*/ 2318 h 2362"/>
                <a:gd name="connsiteY10062" fmla="*/ 2318 h 2362"/>
                <a:gd name="connsiteX10063" fmla="*/ 2318 h 2362"/>
                <a:gd name="connsiteY10063" fmla="*/ 2318 h 2362"/>
                <a:gd name="connsiteX10064" fmla="*/ 2318 h 2362"/>
                <a:gd name="connsiteY10064" fmla="*/ 2318 h 2362"/>
                <a:gd name="connsiteX10065" fmla="*/ 2318 h 2362"/>
                <a:gd name="connsiteY10065" fmla="*/ 2318 h 2362"/>
                <a:gd name="connsiteX10066" fmla="*/ 2318 h 2362"/>
                <a:gd name="connsiteY10066" fmla="*/ 2318 h 2362"/>
                <a:gd name="connsiteX10067" fmla="*/ 2318 h 2362"/>
                <a:gd name="connsiteY10067" fmla="*/ 2318 h 2362"/>
                <a:gd name="connsiteX10068" fmla="*/ 2318 h 2362"/>
                <a:gd name="connsiteY10068" fmla="*/ 2318 h 2362"/>
                <a:gd name="connsiteX10069" fmla="*/ 2318 h 2362"/>
                <a:gd name="connsiteY10069" fmla="*/ 2318 h 2362"/>
                <a:gd name="connsiteX10070" fmla="*/ 2318 h 2362"/>
                <a:gd name="connsiteY10070" fmla="*/ 2318 h 2362"/>
                <a:gd name="connsiteX10071" fmla="*/ 2318 h 2362"/>
                <a:gd name="connsiteY10071" fmla="*/ 2318 h 2362"/>
                <a:gd name="connsiteX10072" fmla="*/ 2318 h 2362"/>
                <a:gd name="connsiteY10072" fmla="*/ 2318 h 2362"/>
                <a:gd name="connsiteX10073" fmla="*/ 2318 h 2362"/>
                <a:gd name="connsiteY10073" fmla="*/ 2318 h 2362"/>
                <a:gd name="connsiteX10074" fmla="*/ 2318 h 2362"/>
                <a:gd name="connsiteY10074" fmla="*/ 2318 h 2362"/>
                <a:gd name="connsiteX10075" fmla="*/ 2318 h 2362"/>
                <a:gd name="connsiteY10075" fmla="*/ 2318 h 2362"/>
                <a:gd name="connsiteX10076" fmla="*/ 2318 h 2362"/>
                <a:gd name="connsiteY10076" fmla="*/ 2318 h 2362"/>
                <a:gd name="connsiteX10077" fmla="*/ 2318 h 2362"/>
                <a:gd name="connsiteY10077" fmla="*/ 2318 h 2362"/>
                <a:gd name="connsiteX10078" fmla="*/ 2318 h 2362"/>
                <a:gd name="connsiteY10078" fmla="*/ 2318 h 2362"/>
                <a:gd name="connsiteX10079" fmla="*/ 2318 h 2362"/>
                <a:gd name="connsiteY10079" fmla="*/ 2318 h 2362"/>
                <a:gd name="connsiteX10080" fmla="*/ 2318 h 2362"/>
                <a:gd name="connsiteY10080" fmla="*/ 2318 h 2362"/>
                <a:gd name="connsiteX10081" fmla="*/ 2318 h 2362"/>
                <a:gd name="connsiteY10081" fmla="*/ 2318 h 2362"/>
                <a:gd name="connsiteX10082" fmla="*/ 2318 h 2362"/>
                <a:gd name="connsiteY10082" fmla="*/ 2318 h 2362"/>
                <a:gd name="connsiteX10083" fmla="*/ 2318 h 2362"/>
                <a:gd name="connsiteY10083" fmla="*/ 2318 h 2362"/>
                <a:gd name="connsiteX10084" fmla="*/ 2318 h 2362"/>
                <a:gd name="connsiteY10084" fmla="*/ 2318 h 2362"/>
                <a:gd name="connsiteX10085" fmla="*/ 2318 h 2362"/>
                <a:gd name="connsiteY10085" fmla="*/ 2318 h 2362"/>
                <a:gd name="connsiteX10086" fmla="*/ 2318 h 2362"/>
                <a:gd name="connsiteY10086" fmla="*/ 2318 h 2362"/>
                <a:gd name="connsiteX10087" fmla="*/ 2318 h 2362"/>
                <a:gd name="connsiteY10087" fmla="*/ 2318 h 2362"/>
                <a:gd name="connsiteX10088" fmla="*/ 2318 h 2362"/>
                <a:gd name="connsiteY10088" fmla="*/ 2318 h 2362"/>
                <a:gd name="connsiteX10089" fmla="*/ 2318 h 2362"/>
                <a:gd name="connsiteY10089" fmla="*/ 2318 h 2362"/>
                <a:gd name="connsiteX10090" fmla="*/ 2318 h 2362"/>
                <a:gd name="connsiteY10090" fmla="*/ 2318 h 2362"/>
                <a:gd name="connsiteX10091" fmla="*/ 2318 h 2362"/>
                <a:gd name="connsiteY10091" fmla="*/ 2318 h 2362"/>
                <a:gd name="connsiteX10092" fmla="*/ 2318 h 2362"/>
                <a:gd name="connsiteY10092" fmla="*/ 2318 h 2362"/>
                <a:gd name="connsiteX10093" fmla="*/ 2318 h 2362"/>
                <a:gd name="connsiteY10093" fmla="*/ 2318 h 2362"/>
                <a:gd name="connsiteX10094" fmla="*/ 2318 h 2362"/>
                <a:gd name="connsiteY10094" fmla="*/ 2318 h 2362"/>
                <a:gd name="connsiteX10095" fmla="*/ 2318 h 2362"/>
                <a:gd name="connsiteY10095" fmla="*/ 2318 h 2362"/>
                <a:gd name="connsiteX10096" fmla="*/ 2318 h 2362"/>
                <a:gd name="connsiteY10096" fmla="*/ 2318 h 2362"/>
                <a:gd name="connsiteX10097" fmla="*/ 2318 h 2362"/>
                <a:gd name="connsiteY10097" fmla="*/ 2318 h 2362"/>
                <a:gd name="connsiteX10098" fmla="*/ 2318 h 2362"/>
                <a:gd name="connsiteY10098" fmla="*/ 2318 h 2362"/>
                <a:gd name="connsiteX10099" fmla="*/ 2318 h 2362"/>
                <a:gd name="connsiteY10099" fmla="*/ 2318 h 2362"/>
                <a:gd name="connsiteX10100" fmla="*/ 2318 h 2362"/>
                <a:gd name="connsiteY10100" fmla="*/ 2318 h 2362"/>
                <a:gd name="connsiteX10101" fmla="*/ 2318 h 2362"/>
                <a:gd name="connsiteY10101" fmla="*/ 2318 h 2362"/>
                <a:gd name="connsiteX10102" fmla="*/ 2318 h 2362"/>
                <a:gd name="connsiteY10102" fmla="*/ 2318 h 2362"/>
                <a:gd name="connsiteX10103" fmla="*/ 2318 h 2362"/>
                <a:gd name="connsiteY10103" fmla="*/ 2318 h 2362"/>
                <a:gd name="connsiteX10104" fmla="*/ 2318 h 2362"/>
                <a:gd name="connsiteY10104" fmla="*/ 2318 h 2362"/>
                <a:gd name="connsiteX10105" fmla="*/ 2318 h 2362"/>
                <a:gd name="connsiteY10105" fmla="*/ 2318 h 2362"/>
                <a:gd name="connsiteX10106" fmla="*/ 2318 h 2362"/>
                <a:gd name="connsiteY10106" fmla="*/ 2318 h 2362"/>
                <a:gd name="connsiteX10107" fmla="*/ 2318 h 2362"/>
                <a:gd name="connsiteY10107" fmla="*/ 2318 h 2362"/>
                <a:gd name="connsiteX10108" fmla="*/ 2318 h 2362"/>
                <a:gd name="connsiteY10108" fmla="*/ 2318 h 2362"/>
                <a:gd name="connsiteX10109" fmla="*/ 2318 h 2362"/>
                <a:gd name="connsiteY10109" fmla="*/ 2318 h 2362"/>
                <a:gd name="connsiteX10110" fmla="*/ 2318 h 2362"/>
                <a:gd name="connsiteY10110" fmla="*/ 2318 h 2362"/>
                <a:gd name="connsiteX10111" fmla="*/ 2318 h 2362"/>
                <a:gd name="connsiteY10111" fmla="*/ 2318 h 2362"/>
                <a:gd name="connsiteX10112" fmla="*/ 2318 h 2362"/>
                <a:gd name="connsiteY10112" fmla="*/ 2318 h 2362"/>
                <a:gd name="connsiteX10113" fmla="*/ 2318 h 2362"/>
                <a:gd name="connsiteY10113" fmla="*/ 2318 h 2362"/>
                <a:gd name="connsiteX10114" fmla="*/ 2318 h 2362"/>
                <a:gd name="connsiteY10114" fmla="*/ 2318 h 2362"/>
                <a:gd name="connsiteX10115" fmla="*/ 2318 h 2362"/>
                <a:gd name="connsiteY10115" fmla="*/ 2318 h 2362"/>
                <a:gd name="connsiteX10116" fmla="*/ 2318 h 2362"/>
                <a:gd name="connsiteY10116" fmla="*/ 2318 h 2362"/>
                <a:gd name="connsiteX10117" fmla="*/ 2318 h 2362"/>
                <a:gd name="connsiteY10117" fmla="*/ 2318 h 2362"/>
                <a:gd name="connsiteX10118" fmla="*/ 2318 h 2362"/>
                <a:gd name="connsiteY10118" fmla="*/ 2318 h 2362"/>
                <a:gd name="connsiteX10119" fmla="*/ 2318 h 2362"/>
                <a:gd name="connsiteY10119" fmla="*/ 2318 h 2362"/>
                <a:gd name="connsiteX10120" fmla="*/ 2318 h 2362"/>
                <a:gd name="connsiteY10120" fmla="*/ 2318 h 2362"/>
                <a:gd name="connsiteX10121" fmla="*/ 2318 h 2362"/>
                <a:gd name="connsiteY10121" fmla="*/ 2318 h 2362"/>
                <a:gd name="connsiteX10122" fmla="*/ 2318 h 2362"/>
                <a:gd name="connsiteY10122" fmla="*/ 2318 h 2362"/>
                <a:gd name="connsiteX10123" fmla="*/ 2318 h 2362"/>
                <a:gd name="connsiteY10123" fmla="*/ 2318 h 2362"/>
                <a:gd name="connsiteX10124" fmla="*/ 2318 h 2362"/>
                <a:gd name="connsiteY10124" fmla="*/ 2318 h 2362"/>
                <a:gd name="connsiteX10125" fmla="*/ 2318 h 2362"/>
                <a:gd name="connsiteY10125" fmla="*/ 2318 h 2362"/>
                <a:gd name="connsiteX10126" fmla="*/ 2318 h 2362"/>
                <a:gd name="connsiteY10126" fmla="*/ 2318 h 2362"/>
                <a:gd name="connsiteX10127" fmla="*/ 2318 h 2362"/>
                <a:gd name="connsiteY10127" fmla="*/ 2318 h 2362"/>
                <a:gd name="connsiteX10128" fmla="*/ 2318 h 2362"/>
                <a:gd name="connsiteY10128" fmla="*/ 2318 h 2362"/>
                <a:gd name="connsiteX10129" fmla="*/ 2318 h 2362"/>
                <a:gd name="connsiteY10129" fmla="*/ 2318 h 2362"/>
                <a:gd name="connsiteX10130" fmla="*/ 2318 h 2362"/>
                <a:gd name="connsiteY10130" fmla="*/ 2318 h 2362"/>
                <a:gd name="connsiteX10131" fmla="*/ 2318 h 2362"/>
                <a:gd name="connsiteY10131" fmla="*/ 2318 h 2362"/>
                <a:gd name="connsiteX10132" fmla="*/ 2318 h 2362"/>
                <a:gd name="connsiteY10132" fmla="*/ 2318 h 2362"/>
                <a:gd name="connsiteX10133" fmla="*/ 2318 h 2362"/>
                <a:gd name="connsiteY10133" fmla="*/ 2318 h 2362"/>
                <a:gd name="connsiteX10134" fmla="*/ 2318 h 2362"/>
                <a:gd name="connsiteY10134" fmla="*/ 2318 h 2362"/>
                <a:gd name="connsiteX10135" fmla="*/ 2318 h 2362"/>
                <a:gd name="connsiteY10135" fmla="*/ 2318 h 2362"/>
                <a:gd name="connsiteX10136" fmla="*/ 2318 h 2362"/>
                <a:gd name="connsiteY10136" fmla="*/ 2318 h 2362"/>
                <a:gd name="connsiteX10137" fmla="*/ 2318 h 2362"/>
                <a:gd name="connsiteY10137" fmla="*/ 2318 h 2362"/>
                <a:gd name="connsiteX10138" fmla="*/ 2318 h 2362"/>
                <a:gd name="connsiteY10138" fmla="*/ 2318 h 2362"/>
                <a:gd name="connsiteX10139" fmla="*/ 2318 h 2362"/>
                <a:gd name="connsiteY10139" fmla="*/ 2318 h 2362"/>
                <a:gd name="connsiteX10140" fmla="*/ 2318 h 2362"/>
                <a:gd name="connsiteY10140" fmla="*/ 2318 h 2362"/>
                <a:gd name="connsiteX10141" fmla="*/ 2318 h 2362"/>
                <a:gd name="connsiteY10141" fmla="*/ 2318 h 2362"/>
                <a:gd name="connsiteX10142" fmla="*/ 2318 h 2362"/>
                <a:gd name="connsiteY10142" fmla="*/ 2318 h 2362"/>
                <a:gd name="connsiteX10143" fmla="*/ 2318 h 2362"/>
                <a:gd name="connsiteY10143" fmla="*/ 2318 h 2362"/>
                <a:gd name="connsiteX10144" fmla="*/ 2318 h 2362"/>
                <a:gd name="connsiteY10144" fmla="*/ 2318 h 2362"/>
                <a:gd name="connsiteX10145" fmla="*/ 2318 h 2362"/>
                <a:gd name="connsiteY10145" fmla="*/ 2318 h 2362"/>
                <a:gd name="connsiteX10146" fmla="*/ 2318 h 2362"/>
                <a:gd name="connsiteY10146" fmla="*/ 2318 h 2362"/>
                <a:gd name="connsiteX10147" fmla="*/ 2318 h 2362"/>
                <a:gd name="connsiteY10147" fmla="*/ 2318 h 2362"/>
                <a:gd name="connsiteX10148" fmla="*/ 2318 h 2362"/>
                <a:gd name="connsiteY10148" fmla="*/ 2318 h 2362"/>
                <a:gd name="connsiteX10149" fmla="*/ 2318 h 2362"/>
                <a:gd name="connsiteY10149" fmla="*/ 2318 h 2362"/>
                <a:gd name="connsiteX10150" fmla="*/ 2318 h 2362"/>
                <a:gd name="connsiteY10150" fmla="*/ 2318 h 2362"/>
                <a:gd name="connsiteX10151" fmla="*/ 2318 h 2362"/>
                <a:gd name="connsiteY10151" fmla="*/ 2318 h 2362"/>
                <a:gd name="connsiteX10152" fmla="*/ 2318 h 2362"/>
                <a:gd name="connsiteY10152" fmla="*/ 2318 h 2362"/>
                <a:gd name="connsiteX10153" fmla="*/ 2318 h 2362"/>
                <a:gd name="connsiteY10153" fmla="*/ 2318 h 2362"/>
                <a:gd name="connsiteX10154" fmla="*/ 2318 h 2362"/>
                <a:gd name="connsiteY10154" fmla="*/ 2318 h 2362"/>
                <a:gd name="connsiteX10155" fmla="*/ 2318 h 2362"/>
                <a:gd name="connsiteY10155" fmla="*/ 2318 h 2362"/>
                <a:gd name="connsiteX10156" fmla="*/ 2318 h 2362"/>
                <a:gd name="connsiteY10156" fmla="*/ 2318 h 2362"/>
                <a:gd name="connsiteX10157" fmla="*/ 2318 h 2362"/>
                <a:gd name="connsiteY10157" fmla="*/ 2318 h 2362"/>
                <a:gd name="connsiteX10158" fmla="*/ 2318 h 2362"/>
                <a:gd name="connsiteY10158" fmla="*/ 2318 h 2362"/>
                <a:gd name="connsiteX10159" fmla="*/ 2318 h 2362"/>
                <a:gd name="connsiteY10159" fmla="*/ 2318 h 2362"/>
                <a:gd name="connsiteX10160" fmla="*/ 2318 h 2362"/>
                <a:gd name="connsiteY10160" fmla="*/ 2318 h 2362"/>
                <a:gd name="connsiteX10161" fmla="*/ 2318 h 2362"/>
                <a:gd name="connsiteY10161" fmla="*/ 2318 h 2362"/>
                <a:gd name="connsiteX10162" fmla="*/ 2318 h 2362"/>
                <a:gd name="connsiteY10162" fmla="*/ 2318 h 2362"/>
                <a:gd name="connsiteX10163" fmla="*/ 2318 h 2362"/>
                <a:gd name="connsiteY10163" fmla="*/ 2318 h 2362"/>
                <a:gd name="connsiteX10164" fmla="*/ 2318 h 2362"/>
                <a:gd name="connsiteY10164" fmla="*/ 2318 h 2362"/>
                <a:gd name="connsiteX10165" fmla="*/ 2318 h 2362"/>
                <a:gd name="connsiteY10165" fmla="*/ 2318 h 2362"/>
                <a:gd name="connsiteX10166" fmla="*/ 2318 h 2362"/>
                <a:gd name="connsiteY10166" fmla="*/ 2318 h 2362"/>
                <a:gd name="connsiteX10167" fmla="*/ 2318 h 2362"/>
                <a:gd name="connsiteY10167" fmla="*/ 2318 h 2362"/>
                <a:gd name="connsiteX10168" fmla="*/ 2318 h 2362"/>
                <a:gd name="connsiteY10168" fmla="*/ 2318 h 2362"/>
                <a:gd name="connsiteX10169" fmla="*/ 2318 h 2362"/>
                <a:gd name="connsiteY10169" fmla="*/ 2318 h 2362"/>
                <a:gd name="connsiteX10170" fmla="*/ 2318 h 2362"/>
                <a:gd name="connsiteY10170" fmla="*/ 2318 h 2362"/>
                <a:gd name="connsiteX10171" fmla="*/ 2318 h 2362"/>
                <a:gd name="connsiteY10171" fmla="*/ 2318 h 2362"/>
                <a:gd name="connsiteX10172" fmla="*/ 2318 h 2362"/>
                <a:gd name="connsiteY10172" fmla="*/ 2318 h 2362"/>
                <a:gd name="connsiteX10173" fmla="*/ 2318 h 2362"/>
                <a:gd name="connsiteY10173" fmla="*/ 2318 h 2362"/>
                <a:gd name="connsiteX10174" fmla="*/ 2318 h 2362"/>
                <a:gd name="connsiteY10174" fmla="*/ 2318 h 2362"/>
                <a:gd name="connsiteX10175" fmla="*/ 2318 h 2362"/>
                <a:gd name="connsiteY10175" fmla="*/ 2318 h 2362"/>
                <a:gd name="connsiteX10176" fmla="*/ 2318 h 2362"/>
                <a:gd name="connsiteY10176" fmla="*/ 2318 h 2362"/>
                <a:gd name="connsiteX10177" fmla="*/ 2318 h 2362"/>
                <a:gd name="connsiteY10177" fmla="*/ 2318 h 2362"/>
                <a:gd name="connsiteX10178" fmla="*/ 2318 h 2362"/>
                <a:gd name="connsiteY10178" fmla="*/ 2318 h 2362"/>
                <a:gd name="connsiteX10179" fmla="*/ 2318 h 2362"/>
                <a:gd name="connsiteY10179" fmla="*/ 2318 h 2362"/>
                <a:gd name="connsiteX10180" fmla="*/ 2318 h 2362"/>
                <a:gd name="connsiteY10180" fmla="*/ 2318 h 2362"/>
                <a:gd name="connsiteX10181" fmla="*/ 2318 h 2362"/>
                <a:gd name="connsiteY10181" fmla="*/ 2318 h 2362"/>
                <a:gd name="connsiteX10182" fmla="*/ 2318 h 2362"/>
                <a:gd name="connsiteY10182" fmla="*/ 2318 h 2362"/>
                <a:gd name="connsiteX10183" fmla="*/ 2318 h 2362"/>
                <a:gd name="connsiteY10183" fmla="*/ 2318 h 2362"/>
                <a:gd name="connsiteX10184" fmla="*/ 2318 h 2362"/>
                <a:gd name="connsiteY10184" fmla="*/ 2318 h 2362"/>
                <a:gd name="connsiteX10185" fmla="*/ 2318 h 2362"/>
                <a:gd name="connsiteY10185" fmla="*/ 2318 h 2362"/>
                <a:gd name="connsiteX10186" fmla="*/ 2318 h 2362"/>
                <a:gd name="connsiteY10186" fmla="*/ 2318 h 2362"/>
                <a:gd name="connsiteX10187" fmla="*/ 2318 h 2362"/>
                <a:gd name="connsiteY10187" fmla="*/ 2318 h 2362"/>
                <a:gd name="connsiteX10188" fmla="*/ 2318 h 2362"/>
                <a:gd name="connsiteY10188" fmla="*/ 2318 h 2362"/>
                <a:gd name="connsiteX10189" fmla="*/ 2318 h 2362"/>
                <a:gd name="connsiteY10189" fmla="*/ 2318 h 2362"/>
                <a:gd name="connsiteX10190" fmla="*/ 2318 h 2362"/>
                <a:gd name="connsiteY10190" fmla="*/ 2318 h 2362"/>
                <a:gd name="connsiteX10191" fmla="*/ 2318 h 2362"/>
                <a:gd name="connsiteY10191" fmla="*/ 2318 h 2362"/>
                <a:gd name="connsiteX10192" fmla="*/ 2318 h 2362"/>
                <a:gd name="connsiteY10192" fmla="*/ 2318 h 2362"/>
                <a:gd name="connsiteX10193" fmla="*/ 2318 h 2362"/>
                <a:gd name="connsiteY10193" fmla="*/ 2318 h 2362"/>
                <a:gd name="connsiteX10194" fmla="*/ 2318 h 2362"/>
                <a:gd name="connsiteY10194" fmla="*/ 2318 h 2362"/>
                <a:gd name="connsiteX10195" fmla="*/ 2318 h 2362"/>
                <a:gd name="connsiteY10195" fmla="*/ 2318 h 2362"/>
                <a:gd name="connsiteX10196" fmla="*/ 2318 h 2362"/>
                <a:gd name="connsiteY10196" fmla="*/ 2318 h 2362"/>
                <a:gd name="connsiteX10197" fmla="*/ 2318 h 2362"/>
                <a:gd name="connsiteY10197" fmla="*/ 2318 h 2362"/>
                <a:gd name="connsiteX10198" fmla="*/ 2318 h 2362"/>
                <a:gd name="connsiteY10198" fmla="*/ 2318 h 2362"/>
                <a:gd name="connsiteX10199" fmla="*/ 2318 h 2362"/>
                <a:gd name="connsiteY10199" fmla="*/ 2318 h 2362"/>
                <a:gd name="connsiteX10200" fmla="*/ 2318 h 2362"/>
                <a:gd name="connsiteY10200" fmla="*/ 2318 h 2362"/>
                <a:gd name="connsiteX10201" fmla="*/ 2318 h 2362"/>
                <a:gd name="connsiteY10201" fmla="*/ 2318 h 2362"/>
                <a:gd name="connsiteX10202" fmla="*/ 2318 h 2362"/>
                <a:gd name="connsiteY10202" fmla="*/ 2318 h 2362"/>
                <a:gd name="connsiteX10203" fmla="*/ 2318 h 2362"/>
                <a:gd name="connsiteY10203" fmla="*/ 2318 h 2362"/>
                <a:gd name="connsiteX10204" fmla="*/ 2318 h 2362"/>
                <a:gd name="connsiteY10204" fmla="*/ 2318 h 2362"/>
                <a:gd name="connsiteX10205" fmla="*/ 2318 h 2362"/>
                <a:gd name="connsiteY10205" fmla="*/ 2318 h 2362"/>
                <a:gd name="connsiteX10206" fmla="*/ 2318 h 2362"/>
                <a:gd name="connsiteY10206" fmla="*/ 2318 h 2362"/>
                <a:gd name="connsiteX10207" fmla="*/ 2318 h 2362"/>
                <a:gd name="connsiteY10207" fmla="*/ 2318 h 2362"/>
                <a:gd name="connsiteX10208" fmla="*/ 2318 h 2362"/>
                <a:gd name="connsiteY10208" fmla="*/ 2318 h 2362"/>
                <a:gd name="connsiteX10209" fmla="*/ 2318 h 2362"/>
                <a:gd name="connsiteY10209" fmla="*/ 2318 h 2362"/>
                <a:gd name="connsiteX10210" fmla="*/ 2318 h 2362"/>
                <a:gd name="connsiteY10210" fmla="*/ 2318 h 2362"/>
                <a:gd name="connsiteX10211" fmla="*/ 2318 h 2362"/>
                <a:gd name="connsiteY10211" fmla="*/ 2318 h 2362"/>
                <a:gd name="connsiteX10212" fmla="*/ 2318 h 2362"/>
                <a:gd name="connsiteY10212" fmla="*/ 2318 h 2362"/>
                <a:gd name="connsiteX10213" fmla="*/ 2318 h 2362"/>
                <a:gd name="connsiteY10213" fmla="*/ 2318 h 2362"/>
                <a:gd name="connsiteX10214" fmla="*/ 2318 h 2362"/>
                <a:gd name="connsiteY10214" fmla="*/ 2318 h 2362"/>
                <a:gd name="connsiteX10215" fmla="*/ 2318 h 2362"/>
                <a:gd name="connsiteY10215" fmla="*/ 2318 h 2362"/>
                <a:gd name="connsiteX10216" fmla="*/ 2318 h 2362"/>
                <a:gd name="connsiteY10216" fmla="*/ 2318 h 2362"/>
                <a:gd name="connsiteX10217" fmla="*/ 2318 h 2362"/>
                <a:gd name="connsiteY10217" fmla="*/ 2318 h 2362"/>
                <a:gd name="connsiteX10218" fmla="*/ 2318 h 2362"/>
                <a:gd name="connsiteY10218" fmla="*/ 2318 h 2362"/>
                <a:gd name="connsiteX10219" fmla="*/ 2318 h 2362"/>
                <a:gd name="connsiteY10219" fmla="*/ 2318 h 2362"/>
                <a:gd name="connsiteX10220" fmla="*/ 2318 h 2362"/>
                <a:gd name="connsiteY10220" fmla="*/ 2318 h 2362"/>
                <a:gd name="connsiteX10221" fmla="*/ 2318 h 2362"/>
                <a:gd name="connsiteY10221" fmla="*/ 2318 h 2362"/>
                <a:gd name="connsiteX10222" fmla="*/ 2318 h 2362"/>
                <a:gd name="connsiteY10222" fmla="*/ 2318 h 2362"/>
                <a:gd name="connsiteX10223" fmla="*/ 2318 h 2362"/>
                <a:gd name="connsiteY10223" fmla="*/ 2318 h 2362"/>
                <a:gd name="connsiteX10224" fmla="*/ 2318 h 2362"/>
                <a:gd name="connsiteY10224" fmla="*/ 2318 h 2362"/>
                <a:gd name="connsiteX10225" fmla="*/ 2318 h 2362"/>
                <a:gd name="connsiteY10225" fmla="*/ 2318 h 2362"/>
                <a:gd name="connsiteX10226" fmla="*/ 2318 h 2362"/>
                <a:gd name="connsiteY10226" fmla="*/ 2318 h 2362"/>
                <a:gd name="connsiteX10227" fmla="*/ 2318 h 2362"/>
                <a:gd name="connsiteY10227" fmla="*/ 2318 h 2362"/>
                <a:gd name="connsiteX10228" fmla="*/ 2318 h 2362"/>
                <a:gd name="connsiteY10228" fmla="*/ 2318 h 2362"/>
                <a:gd name="connsiteX10229" fmla="*/ 2318 h 2362"/>
                <a:gd name="connsiteY10229" fmla="*/ 2318 h 2362"/>
                <a:gd name="connsiteX10230" fmla="*/ 2318 h 2362"/>
                <a:gd name="connsiteY10230" fmla="*/ 2318 h 2362"/>
                <a:gd name="connsiteX10231" fmla="*/ 2318 h 2362"/>
                <a:gd name="connsiteY10231" fmla="*/ 2318 h 2362"/>
                <a:gd name="connsiteX10232" fmla="*/ 2318 h 2362"/>
                <a:gd name="connsiteY10232" fmla="*/ 2318 h 2362"/>
                <a:gd name="connsiteX10233" fmla="*/ 2318 h 2362"/>
                <a:gd name="connsiteY10233" fmla="*/ 2318 h 2362"/>
                <a:gd name="connsiteX10234" fmla="*/ 2318 h 2362"/>
                <a:gd name="connsiteY10234" fmla="*/ 2318 h 2362"/>
                <a:gd name="connsiteX10235" fmla="*/ 2318 h 2362"/>
                <a:gd name="connsiteY10235" fmla="*/ 2318 h 2362"/>
                <a:gd name="connsiteX10236" fmla="*/ 2318 h 2362"/>
                <a:gd name="connsiteY10236" fmla="*/ 2318 h 2362"/>
                <a:gd name="connsiteX10237" fmla="*/ 2318 h 2362"/>
                <a:gd name="connsiteY10237" fmla="*/ 2318 h 2362"/>
                <a:gd name="connsiteX10238" fmla="*/ 2318 h 2362"/>
                <a:gd name="connsiteY10238" fmla="*/ 2318 h 2362"/>
                <a:gd name="connsiteX10239" fmla="*/ 2318 h 2362"/>
                <a:gd name="connsiteY10239" fmla="*/ 2318 h 2362"/>
                <a:gd name="connsiteX10240" fmla="*/ 2318 h 2362"/>
                <a:gd name="connsiteY10240" fmla="*/ 2318 h 2362"/>
                <a:gd name="connsiteX10241" fmla="*/ 2318 h 2362"/>
                <a:gd name="connsiteY10241" fmla="*/ 2318 h 2362"/>
                <a:gd name="connsiteX10242" fmla="*/ 2318 h 2362"/>
                <a:gd name="connsiteY10242" fmla="*/ 2318 h 2362"/>
                <a:gd name="connsiteX10243" fmla="*/ 2318 h 2362"/>
                <a:gd name="connsiteY10243" fmla="*/ 2318 h 2362"/>
                <a:gd name="connsiteX10244" fmla="*/ 2318 h 2362"/>
                <a:gd name="connsiteY10244" fmla="*/ 2318 h 2362"/>
                <a:gd name="connsiteX10245" fmla="*/ 2318 h 2362"/>
                <a:gd name="connsiteY10245" fmla="*/ 2318 h 2362"/>
                <a:gd name="connsiteX10246" fmla="*/ 2318 h 2362"/>
                <a:gd name="connsiteY10246" fmla="*/ 2318 h 2362"/>
                <a:gd name="connsiteX10247" fmla="*/ 2318 h 2362"/>
                <a:gd name="connsiteY10247" fmla="*/ 2318 h 2362"/>
                <a:gd name="connsiteX10248" fmla="*/ 2318 h 2362"/>
                <a:gd name="connsiteY10248" fmla="*/ 2318 h 2362"/>
                <a:gd name="connsiteX10249" fmla="*/ 2318 h 2362"/>
                <a:gd name="connsiteY10249" fmla="*/ 2318 h 2362"/>
                <a:gd name="connsiteX10250" fmla="*/ 2318 h 2362"/>
                <a:gd name="connsiteY10250" fmla="*/ 2318 h 2362"/>
                <a:gd name="connsiteX10251" fmla="*/ 2318 h 2362"/>
                <a:gd name="connsiteY10251" fmla="*/ 2318 h 2362"/>
                <a:gd name="connsiteX10252" fmla="*/ 2318 h 2362"/>
                <a:gd name="connsiteY10252" fmla="*/ 2318 h 2362"/>
                <a:gd name="connsiteX10253" fmla="*/ 2318 h 2362"/>
                <a:gd name="connsiteY10253" fmla="*/ 2318 h 2362"/>
                <a:gd name="connsiteX10254" fmla="*/ 2318 h 2362"/>
                <a:gd name="connsiteY10254" fmla="*/ 2318 h 2362"/>
                <a:gd name="connsiteX10255" fmla="*/ 2318 h 2362"/>
                <a:gd name="connsiteY10255" fmla="*/ 2318 h 2362"/>
                <a:gd name="connsiteX10256" fmla="*/ 2318 h 2362"/>
                <a:gd name="connsiteY10256" fmla="*/ 2318 h 2362"/>
                <a:gd name="connsiteX10257" fmla="*/ 2318 h 2362"/>
                <a:gd name="connsiteY10257" fmla="*/ 2318 h 2362"/>
                <a:gd name="connsiteX10258" fmla="*/ 2318 h 2362"/>
                <a:gd name="connsiteY10258" fmla="*/ 2318 h 2362"/>
                <a:gd name="connsiteX10259" fmla="*/ 2318 h 2362"/>
                <a:gd name="connsiteY10259" fmla="*/ 2318 h 2362"/>
                <a:gd name="connsiteX10260" fmla="*/ 2318 h 2362"/>
                <a:gd name="connsiteY10260" fmla="*/ 2318 h 2362"/>
                <a:gd name="connsiteX10261" fmla="*/ 2318 h 2362"/>
                <a:gd name="connsiteY10261" fmla="*/ 2318 h 2362"/>
                <a:gd name="connsiteX10262" fmla="*/ 2318 h 2362"/>
                <a:gd name="connsiteY10262" fmla="*/ 2318 h 2362"/>
                <a:gd name="connsiteX10263" fmla="*/ 2318 h 2362"/>
                <a:gd name="connsiteY10263" fmla="*/ 2318 h 2362"/>
                <a:gd name="connsiteX10264" fmla="*/ 2318 h 2362"/>
                <a:gd name="connsiteY10264" fmla="*/ 2318 h 2362"/>
                <a:gd name="connsiteX10265" fmla="*/ 2318 h 2362"/>
                <a:gd name="connsiteY10265" fmla="*/ 2318 h 2362"/>
                <a:gd name="connsiteX10266" fmla="*/ 2318 h 2362"/>
                <a:gd name="connsiteY10266" fmla="*/ 2318 h 2362"/>
                <a:gd name="connsiteX10267" fmla="*/ 2318 h 2362"/>
                <a:gd name="connsiteY10267" fmla="*/ 2318 h 2362"/>
                <a:gd name="connsiteX10268" fmla="*/ 2318 h 2362"/>
                <a:gd name="connsiteY10268" fmla="*/ 2318 h 2362"/>
                <a:gd name="connsiteX10269" fmla="*/ 2318 h 2362"/>
                <a:gd name="connsiteY10269" fmla="*/ 2318 h 2362"/>
                <a:gd name="connsiteX10270" fmla="*/ 2318 h 2362"/>
                <a:gd name="connsiteY10270" fmla="*/ 2318 h 2362"/>
                <a:gd name="connsiteX10271" fmla="*/ 2318 h 2362"/>
                <a:gd name="connsiteY10271" fmla="*/ 2318 h 2362"/>
                <a:gd name="connsiteX10272" fmla="*/ 2318 h 2362"/>
                <a:gd name="connsiteY10272" fmla="*/ 2318 h 2362"/>
                <a:gd name="connsiteX10273" fmla="*/ 2318 h 2362"/>
                <a:gd name="connsiteY10273" fmla="*/ 2318 h 2362"/>
                <a:gd name="connsiteX10274" fmla="*/ 2318 h 2362"/>
                <a:gd name="connsiteY10274" fmla="*/ 2318 h 2362"/>
                <a:gd name="connsiteX10275" fmla="*/ 2318 h 2362"/>
                <a:gd name="connsiteY10275" fmla="*/ 2318 h 2362"/>
                <a:gd name="connsiteX10276" fmla="*/ 2318 h 2362"/>
                <a:gd name="connsiteY10276" fmla="*/ 2318 h 2362"/>
                <a:gd name="connsiteX10277" fmla="*/ 2318 h 2362"/>
                <a:gd name="connsiteY10277" fmla="*/ 2318 h 2362"/>
                <a:gd name="connsiteX10278" fmla="*/ 2318 h 2362"/>
                <a:gd name="connsiteY10278" fmla="*/ 2318 h 2362"/>
                <a:gd name="connsiteX10279" fmla="*/ 2318 h 2362"/>
                <a:gd name="connsiteY10279" fmla="*/ 2318 h 2362"/>
                <a:gd name="connsiteX10280" fmla="*/ 2318 h 2362"/>
                <a:gd name="connsiteY10280" fmla="*/ 2318 h 2362"/>
                <a:gd name="connsiteX10281" fmla="*/ 2318 h 2362"/>
                <a:gd name="connsiteY10281" fmla="*/ 2318 h 2362"/>
                <a:gd name="connsiteX10282" fmla="*/ 2318 h 2362"/>
                <a:gd name="connsiteY10282" fmla="*/ 2318 h 2362"/>
                <a:gd name="connsiteX10283" fmla="*/ 2318 h 2362"/>
                <a:gd name="connsiteY10283" fmla="*/ 2318 h 2362"/>
                <a:gd name="connsiteX10284" fmla="*/ 2318 h 2362"/>
                <a:gd name="connsiteY10284" fmla="*/ 2318 h 2362"/>
                <a:gd name="connsiteX10285" fmla="*/ 2318 h 2362"/>
                <a:gd name="connsiteY10285" fmla="*/ 2318 h 2362"/>
                <a:gd name="connsiteX10286" fmla="*/ 2318 h 2362"/>
                <a:gd name="connsiteY10286" fmla="*/ 2318 h 2362"/>
                <a:gd name="connsiteX10287" fmla="*/ 2318 h 2362"/>
                <a:gd name="connsiteY10287" fmla="*/ 2318 h 2362"/>
                <a:gd name="connsiteX10288" fmla="*/ 2318 h 2362"/>
                <a:gd name="connsiteY10288" fmla="*/ 2318 h 2362"/>
                <a:gd name="connsiteX10289" fmla="*/ 2318 h 2362"/>
                <a:gd name="connsiteY10289" fmla="*/ 2318 h 2362"/>
                <a:gd name="connsiteX10290" fmla="*/ 2318 h 2362"/>
                <a:gd name="connsiteY10290" fmla="*/ 2318 h 2362"/>
                <a:gd name="connsiteX10291" fmla="*/ 2318 h 2362"/>
                <a:gd name="connsiteY10291" fmla="*/ 2318 h 2362"/>
                <a:gd name="connsiteX10292" fmla="*/ 2318 h 2362"/>
                <a:gd name="connsiteY10292" fmla="*/ 2318 h 2362"/>
                <a:gd name="connsiteX10293" fmla="*/ 2318 h 2362"/>
                <a:gd name="connsiteY10293" fmla="*/ 2318 h 2362"/>
                <a:gd name="connsiteX10294" fmla="*/ 2318 h 2362"/>
                <a:gd name="connsiteY10294" fmla="*/ 2318 h 2362"/>
                <a:gd name="connsiteX10295" fmla="*/ 2318 h 2362"/>
                <a:gd name="connsiteY10295" fmla="*/ 2318 h 2362"/>
                <a:gd name="connsiteX10296" fmla="*/ 2318 h 2362"/>
                <a:gd name="connsiteY10296" fmla="*/ 2318 h 2362"/>
                <a:gd name="connsiteX10297" fmla="*/ 2318 h 2362"/>
                <a:gd name="connsiteY10297" fmla="*/ 2318 h 2362"/>
                <a:gd name="connsiteX10298" fmla="*/ 2318 h 2362"/>
                <a:gd name="connsiteY10298" fmla="*/ 2318 h 2362"/>
                <a:gd name="connsiteX10299" fmla="*/ 2318 h 2362"/>
                <a:gd name="connsiteY10299" fmla="*/ 2318 h 2362"/>
                <a:gd name="connsiteX10300" fmla="*/ 2318 h 2362"/>
                <a:gd name="connsiteY10300" fmla="*/ 2318 h 2362"/>
                <a:gd name="connsiteX10301" fmla="*/ 2318 h 2362"/>
                <a:gd name="connsiteY10301" fmla="*/ 2318 h 2362"/>
                <a:gd name="connsiteX10302" fmla="*/ 2318 h 2362"/>
                <a:gd name="connsiteY10302" fmla="*/ 2318 h 2362"/>
                <a:gd name="connsiteX10303" fmla="*/ 2318 h 2362"/>
                <a:gd name="connsiteY10303" fmla="*/ 2318 h 2362"/>
                <a:gd name="connsiteX10304" fmla="*/ 2318 h 2362"/>
                <a:gd name="connsiteY10304" fmla="*/ 2318 h 2362"/>
                <a:gd name="connsiteX10305" fmla="*/ 2318 h 2362"/>
                <a:gd name="connsiteY10305" fmla="*/ 2318 h 2362"/>
                <a:gd name="connsiteX10306" fmla="*/ 2318 h 2362"/>
                <a:gd name="connsiteY10306" fmla="*/ 2318 h 2362"/>
                <a:gd name="connsiteX10307" fmla="*/ 2318 h 2362"/>
                <a:gd name="connsiteY10307" fmla="*/ 2318 h 2362"/>
                <a:gd name="connsiteX10308" fmla="*/ 2318 h 2362"/>
                <a:gd name="connsiteY10308" fmla="*/ 2318 h 2362"/>
                <a:gd name="connsiteX10309" fmla="*/ 2318 h 2362"/>
                <a:gd name="connsiteY10309" fmla="*/ 2318 h 2362"/>
                <a:gd name="connsiteX10310" fmla="*/ 2318 h 2362"/>
                <a:gd name="connsiteY10310" fmla="*/ 2318 h 2362"/>
                <a:gd name="connsiteX10311" fmla="*/ 2318 h 2362"/>
                <a:gd name="connsiteY10311" fmla="*/ 2318 h 2362"/>
                <a:gd name="connsiteX10312" fmla="*/ 2318 h 2362"/>
                <a:gd name="connsiteY10312" fmla="*/ 2318 h 2362"/>
                <a:gd name="connsiteX10313" fmla="*/ 2318 h 2362"/>
                <a:gd name="connsiteY10313" fmla="*/ 2318 h 2362"/>
                <a:gd name="connsiteX10314" fmla="*/ 2318 h 2362"/>
                <a:gd name="connsiteY10314" fmla="*/ 2318 h 2362"/>
                <a:gd name="connsiteX10315" fmla="*/ 2318 h 2362"/>
                <a:gd name="connsiteY10315" fmla="*/ 2318 h 2362"/>
                <a:gd name="connsiteX10316" fmla="*/ 2318 h 2362"/>
                <a:gd name="connsiteY10316" fmla="*/ 2318 h 2362"/>
                <a:gd name="connsiteX10317" fmla="*/ 2318 h 2362"/>
                <a:gd name="connsiteY10317" fmla="*/ 2318 h 2362"/>
                <a:gd name="connsiteX10318" fmla="*/ 2318 h 2362"/>
                <a:gd name="connsiteY10318" fmla="*/ 2318 h 2362"/>
                <a:gd name="connsiteX10319" fmla="*/ 2318 h 2362"/>
                <a:gd name="connsiteY10319" fmla="*/ 2318 h 2362"/>
                <a:gd name="connsiteX10320" fmla="*/ 2318 h 2362"/>
                <a:gd name="connsiteY10320" fmla="*/ 2318 h 2362"/>
                <a:gd name="connsiteX10321" fmla="*/ 2318 h 2362"/>
                <a:gd name="connsiteY10321" fmla="*/ 2318 h 2362"/>
                <a:gd name="connsiteX10322" fmla="*/ 2318 h 2362"/>
                <a:gd name="connsiteY10322" fmla="*/ 2318 h 2362"/>
                <a:gd name="connsiteX10323" fmla="*/ 2318 h 2362"/>
                <a:gd name="connsiteY10323" fmla="*/ 2318 h 2362"/>
                <a:gd name="connsiteX10324" fmla="*/ 2318 h 2362"/>
                <a:gd name="connsiteY10324" fmla="*/ 2318 h 2362"/>
                <a:gd name="connsiteX10325" fmla="*/ 2318 h 2362"/>
                <a:gd name="connsiteY10325" fmla="*/ 2318 h 2362"/>
                <a:gd name="connsiteX10326" fmla="*/ 2318 h 2362"/>
                <a:gd name="connsiteY10326" fmla="*/ 2318 h 2362"/>
                <a:gd name="connsiteX10327" fmla="*/ 2318 h 2362"/>
                <a:gd name="connsiteY10327" fmla="*/ 2318 h 2362"/>
                <a:gd name="connsiteX10328" fmla="*/ 2318 h 2362"/>
                <a:gd name="connsiteY10328" fmla="*/ 2318 h 2362"/>
                <a:gd name="connsiteX10329" fmla="*/ 2318 h 2362"/>
                <a:gd name="connsiteY10329" fmla="*/ 2318 h 2362"/>
                <a:gd name="connsiteX10330" fmla="*/ 2318 h 2362"/>
                <a:gd name="connsiteY10330" fmla="*/ 2318 h 2362"/>
                <a:gd name="connsiteX10331" fmla="*/ 2318 h 2362"/>
                <a:gd name="connsiteY10331" fmla="*/ 2318 h 2362"/>
                <a:gd name="connsiteX10332" fmla="*/ 2318 h 2362"/>
                <a:gd name="connsiteY10332" fmla="*/ 2318 h 2362"/>
                <a:gd name="connsiteX10333" fmla="*/ 2318 h 2362"/>
                <a:gd name="connsiteY10333" fmla="*/ 2318 h 2362"/>
                <a:gd name="connsiteX10334" fmla="*/ 2318 h 2362"/>
                <a:gd name="connsiteY10334" fmla="*/ 2318 h 2362"/>
                <a:gd name="connsiteX10335" fmla="*/ 2318 h 2362"/>
                <a:gd name="connsiteY10335" fmla="*/ 2318 h 2362"/>
                <a:gd name="connsiteX10336" fmla="*/ 2318 h 2362"/>
                <a:gd name="connsiteY10336" fmla="*/ 2318 h 2362"/>
                <a:gd name="connsiteX10337" fmla="*/ 2318 h 2362"/>
                <a:gd name="connsiteY10337" fmla="*/ 2318 h 2362"/>
                <a:gd name="connsiteX10338" fmla="*/ 2318 h 2362"/>
                <a:gd name="connsiteY10338" fmla="*/ 2318 h 2362"/>
                <a:gd name="connsiteX10339" fmla="*/ 2318 h 2362"/>
                <a:gd name="connsiteY10339" fmla="*/ 2318 h 2362"/>
                <a:gd name="connsiteX10340" fmla="*/ 2318 h 2362"/>
                <a:gd name="connsiteY10340" fmla="*/ 2318 h 2362"/>
                <a:gd name="connsiteX10341" fmla="*/ 2318 h 2362"/>
                <a:gd name="connsiteY10341" fmla="*/ 2318 h 2362"/>
                <a:gd name="connsiteX10342" fmla="*/ 2318 h 2362"/>
                <a:gd name="connsiteY10342" fmla="*/ 2318 h 2362"/>
                <a:gd name="connsiteX10343" fmla="*/ 2318 h 2362"/>
                <a:gd name="connsiteY10343" fmla="*/ 2318 h 2362"/>
                <a:gd name="connsiteX10344" fmla="*/ 2318 h 2362"/>
                <a:gd name="connsiteY10344" fmla="*/ 2318 h 2362"/>
                <a:gd name="connsiteX10345" fmla="*/ 2318 h 2362"/>
                <a:gd name="connsiteY10345" fmla="*/ 2318 h 2362"/>
                <a:gd name="connsiteX10346" fmla="*/ 2318 h 2362"/>
                <a:gd name="connsiteY10346" fmla="*/ 2318 h 2362"/>
                <a:gd name="connsiteX10347" fmla="*/ 2318 h 2362"/>
                <a:gd name="connsiteY10347" fmla="*/ 2318 h 2362"/>
                <a:gd name="connsiteX10348" fmla="*/ 2318 h 2362"/>
                <a:gd name="connsiteY10348" fmla="*/ 2318 h 2362"/>
                <a:gd name="connsiteX10349" fmla="*/ 2318 h 2362"/>
                <a:gd name="connsiteY10349" fmla="*/ 2318 h 2362"/>
                <a:gd name="connsiteX10350" fmla="*/ 2318 h 2362"/>
                <a:gd name="connsiteY10350" fmla="*/ 2318 h 2362"/>
                <a:gd name="connsiteX10351" fmla="*/ 2318 h 2362"/>
                <a:gd name="connsiteY10351" fmla="*/ 2318 h 2362"/>
                <a:gd name="connsiteX10352" fmla="*/ 2318 h 2362"/>
                <a:gd name="connsiteY10352" fmla="*/ 2318 h 2362"/>
                <a:gd name="connsiteX10353" fmla="*/ 2318 h 2362"/>
                <a:gd name="connsiteY10353" fmla="*/ 2318 h 2362"/>
                <a:gd name="connsiteX10354" fmla="*/ 2318 h 2362"/>
                <a:gd name="connsiteY10354" fmla="*/ 2318 h 2362"/>
                <a:gd name="connsiteX10355" fmla="*/ 2318 h 2362"/>
                <a:gd name="connsiteY10355" fmla="*/ 2318 h 2362"/>
                <a:gd name="connsiteX10356" fmla="*/ 2318 h 2362"/>
                <a:gd name="connsiteY10356" fmla="*/ 2318 h 2362"/>
                <a:gd name="connsiteX10357" fmla="*/ 2318 h 2362"/>
                <a:gd name="connsiteY10357" fmla="*/ 2318 h 2362"/>
                <a:gd name="connsiteX10358" fmla="*/ 2318 h 2362"/>
                <a:gd name="connsiteY10358" fmla="*/ 2318 h 2362"/>
                <a:gd name="connsiteX10359" fmla="*/ 2318 h 2362"/>
                <a:gd name="connsiteY10359" fmla="*/ 2318 h 2362"/>
                <a:gd name="connsiteX10360" fmla="*/ 2318 h 2362"/>
                <a:gd name="connsiteY10360" fmla="*/ 2318 h 2362"/>
                <a:gd name="connsiteX10361" fmla="*/ 2318 h 2362"/>
                <a:gd name="connsiteY10361" fmla="*/ 2318 h 2362"/>
                <a:gd name="connsiteX10362" fmla="*/ 2318 h 2362"/>
                <a:gd name="connsiteY10362" fmla="*/ 2318 h 2362"/>
                <a:gd name="connsiteX10363" fmla="*/ 2318 h 2362"/>
                <a:gd name="connsiteY10363" fmla="*/ 2318 h 2362"/>
                <a:gd name="connsiteX10364" fmla="*/ 2318 h 2362"/>
                <a:gd name="connsiteY10364" fmla="*/ 2318 h 2362"/>
                <a:gd name="connsiteX10365" fmla="*/ 2318 h 2362"/>
                <a:gd name="connsiteY10365" fmla="*/ 2318 h 2362"/>
                <a:gd name="connsiteX10366" fmla="*/ 2318 h 2362"/>
                <a:gd name="connsiteY10366" fmla="*/ 2318 h 2362"/>
                <a:gd name="connsiteX10367" fmla="*/ 2318 h 2362"/>
                <a:gd name="connsiteY10367" fmla="*/ 2318 h 2362"/>
                <a:gd name="connsiteX10368" fmla="*/ 2318 h 2362"/>
                <a:gd name="connsiteY10368" fmla="*/ 2318 h 2362"/>
                <a:gd name="connsiteX10369" fmla="*/ 2318 h 2362"/>
                <a:gd name="connsiteY10369" fmla="*/ 2318 h 2362"/>
                <a:gd name="connsiteX10370" fmla="*/ 2318 h 2362"/>
                <a:gd name="connsiteY10370" fmla="*/ 2318 h 2362"/>
                <a:gd name="connsiteX10371" fmla="*/ 2318 h 2362"/>
                <a:gd name="connsiteY10371" fmla="*/ 2318 h 2362"/>
                <a:gd name="connsiteX10372" fmla="*/ 2318 h 2362"/>
                <a:gd name="connsiteY10372" fmla="*/ 2318 h 2362"/>
                <a:gd name="connsiteX10373" fmla="*/ 2318 h 2362"/>
                <a:gd name="connsiteY10373" fmla="*/ 2318 h 2362"/>
                <a:gd name="connsiteX10374" fmla="*/ 2318 h 2362"/>
                <a:gd name="connsiteY10374" fmla="*/ 2318 h 2362"/>
                <a:gd name="connsiteX10375" fmla="*/ 2318 h 2362"/>
                <a:gd name="connsiteY10375" fmla="*/ 2318 h 2362"/>
                <a:gd name="connsiteX10376" fmla="*/ 2318 h 2362"/>
                <a:gd name="connsiteY10376" fmla="*/ 2318 h 2362"/>
                <a:gd name="connsiteX10377" fmla="*/ 2318 h 2362"/>
                <a:gd name="connsiteY10377" fmla="*/ 2318 h 2362"/>
                <a:gd name="connsiteX10378" fmla="*/ 2318 h 2362"/>
                <a:gd name="connsiteY10378" fmla="*/ 2318 h 2362"/>
                <a:gd name="connsiteX10379" fmla="*/ 2318 h 2362"/>
                <a:gd name="connsiteY10379" fmla="*/ 2318 h 2362"/>
                <a:gd name="connsiteX10380" fmla="*/ 2318 h 2362"/>
                <a:gd name="connsiteY10380" fmla="*/ 2318 h 2362"/>
                <a:gd name="connsiteX10381" fmla="*/ 2318 h 2362"/>
                <a:gd name="connsiteY10381" fmla="*/ 2318 h 2362"/>
                <a:gd name="connsiteX10382" fmla="*/ 2318 h 2362"/>
                <a:gd name="connsiteY10382" fmla="*/ 2318 h 2362"/>
                <a:gd name="connsiteX10383" fmla="*/ 2318 h 2362"/>
                <a:gd name="connsiteY10383" fmla="*/ 2318 h 2362"/>
                <a:gd name="connsiteX10384" fmla="*/ 2318 h 2362"/>
                <a:gd name="connsiteY10384" fmla="*/ 2318 h 2362"/>
                <a:gd name="connsiteX10385" fmla="*/ 2318 h 2362"/>
                <a:gd name="connsiteY10385" fmla="*/ 2318 h 2362"/>
                <a:gd name="connsiteX10386" fmla="*/ 2318 h 2362"/>
                <a:gd name="connsiteY10386" fmla="*/ 2318 h 2362"/>
                <a:gd name="connsiteX10387" fmla="*/ 2318 h 2362"/>
                <a:gd name="connsiteY10387" fmla="*/ 2318 h 2362"/>
                <a:gd name="connsiteX10388" fmla="*/ 2318 h 2362"/>
                <a:gd name="connsiteY10388" fmla="*/ 2318 h 2362"/>
                <a:gd name="connsiteX10389" fmla="*/ 2318 h 2362"/>
                <a:gd name="connsiteY10389" fmla="*/ 2318 h 2362"/>
                <a:gd name="connsiteX10390" fmla="*/ 2318 h 2362"/>
                <a:gd name="connsiteY10390" fmla="*/ 2318 h 2362"/>
                <a:gd name="connsiteX10391" fmla="*/ 2318 h 2362"/>
                <a:gd name="connsiteY10391" fmla="*/ 2318 h 2362"/>
                <a:gd name="connsiteX10392" fmla="*/ 2318 h 2362"/>
                <a:gd name="connsiteY10392" fmla="*/ 2318 h 2362"/>
                <a:gd name="connsiteX10393" fmla="*/ 2318 h 2362"/>
                <a:gd name="connsiteY10393" fmla="*/ 2318 h 2362"/>
                <a:gd name="connsiteX10394" fmla="*/ 2318 h 2362"/>
                <a:gd name="connsiteY10394" fmla="*/ 2318 h 2362"/>
                <a:gd name="connsiteX10395" fmla="*/ 2318 h 2362"/>
                <a:gd name="connsiteY10395" fmla="*/ 2318 h 2362"/>
                <a:gd name="connsiteX10396" fmla="*/ 2318 h 2362"/>
                <a:gd name="connsiteY10396" fmla="*/ 2318 h 2362"/>
                <a:gd name="connsiteX10397" fmla="*/ 2318 h 2362"/>
                <a:gd name="connsiteY10397" fmla="*/ 2318 h 2362"/>
                <a:gd name="connsiteX10398" fmla="*/ 2318 h 2362"/>
                <a:gd name="connsiteY10398" fmla="*/ 2318 h 2362"/>
                <a:gd name="connsiteX10399" fmla="*/ 2318 h 2362"/>
                <a:gd name="connsiteY10399" fmla="*/ 2318 h 2362"/>
                <a:gd name="connsiteX10400" fmla="*/ 2318 h 2362"/>
                <a:gd name="connsiteY10400" fmla="*/ 2318 h 2362"/>
                <a:gd name="connsiteX10401" fmla="*/ 2318 h 2362"/>
                <a:gd name="connsiteY10401" fmla="*/ 2318 h 2362"/>
                <a:gd name="connsiteX10402" fmla="*/ 2318 h 2362"/>
                <a:gd name="connsiteY10402" fmla="*/ 2318 h 2362"/>
                <a:gd name="connsiteX10403" fmla="*/ 2318 h 2362"/>
                <a:gd name="connsiteY10403" fmla="*/ 2318 h 2362"/>
                <a:gd name="connsiteX10404" fmla="*/ 2318 h 2362"/>
                <a:gd name="connsiteY10404" fmla="*/ 2318 h 2362"/>
                <a:gd name="connsiteX10405" fmla="*/ 2318 h 2362"/>
                <a:gd name="connsiteY10405" fmla="*/ 2318 h 2362"/>
                <a:gd name="connsiteX10406" fmla="*/ 2318 h 2362"/>
                <a:gd name="connsiteY10406" fmla="*/ 2318 h 2362"/>
                <a:gd name="connsiteX10407" fmla="*/ 2318 h 2362"/>
                <a:gd name="connsiteY10407" fmla="*/ 2318 h 2362"/>
                <a:gd name="connsiteX10408" fmla="*/ 2318 h 2362"/>
                <a:gd name="connsiteY10408" fmla="*/ 2318 h 2362"/>
                <a:gd name="connsiteX10409" fmla="*/ 2318 h 2362"/>
                <a:gd name="connsiteY10409" fmla="*/ 2318 h 2362"/>
                <a:gd name="connsiteX10410" fmla="*/ 2318 h 2362"/>
                <a:gd name="connsiteY10410" fmla="*/ 2318 h 2362"/>
                <a:gd name="connsiteX10411" fmla="*/ 2318 h 2362"/>
                <a:gd name="connsiteY10411" fmla="*/ 2318 h 2362"/>
                <a:gd name="connsiteX10412" fmla="*/ 2318 h 2362"/>
                <a:gd name="connsiteY10412" fmla="*/ 2318 h 2362"/>
                <a:gd name="connsiteX10413" fmla="*/ 2318 h 2362"/>
                <a:gd name="connsiteY10413" fmla="*/ 2318 h 2362"/>
                <a:gd name="connsiteX10414" fmla="*/ 2318 h 2362"/>
                <a:gd name="connsiteY10414" fmla="*/ 2318 h 2362"/>
                <a:gd name="connsiteX10415" fmla="*/ 2318 h 2362"/>
                <a:gd name="connsiteY10415" fmla="*/ 2318 h 2362"/>
                <a:gd name="connsiteX10416" fmla="*/ 2318 h 2362"/>
                <a:gd name="connsiteY10416" fmla="*/ 2318 h 2362"/>
                <a:gd name="connsiteX10417" fmla="*/ 2318 h 2362"/>
                <a:gd name="connsiteY10417" fmla="*/ 2318 h 2362"/>
                <a:gd name="connsiteX10418" fmla="*/ 2318 h 2362"/>
                <a:gd name="connsiteY10418" fmla="*/ 2318 h 2362"/>
                <a:gd name="connsiteX10419" fmla="*/ 2318 h 2362"/>
                <a:gd name="connsiteY10419" fmla="*/ 2318 h 2362"/>
                <a:gd name="connsiteX10420" fmla="*/ 2318 h 2362"/>
                <a:gd name="connsiteY10420" fmla="*/ 2318 h 2362"/>
                <a:gd name="connsiteX10421" fmla="*/ 2318 h 2362"/>
                <a:gd name="connsiteY10421" fmla="*/ 2318 h 2362"/>
                <a:gd name="connsiteX10422" fmla="*/ 2318 h 2362"/>
                <a:gd name="connsiteY10422" fmla="*/ 2318 h 2362"/>
                <a:gd name="connsiteX10423" fmla="*/ 2318 h 2362"/>
                <a:gd name="connsiteY10423" fmla="*/ 2318 h 2362"/>
                <a:gd name="connsiteX10424" fmla="*/ 2318 h 2362"/>
                <a:gd name="connsiteY10424" fmla="*/ 2318 h 2362"/>
                <a:gd name="connsiteX10425" fmla="*/ 2318 h 2362"/>
                <a:gd name="connsiteY10425" fmla="*/ 2318 h 2362"/>
                <a:gd name="connsiteX10426" fmla="*/ 2318 h 2362"/>
                <a:gd name="connsiteY10426" fmla="*/ 2318 h 2362"/>
                <a:gd name="connsiteX10427" fmla="*/ 2318 h 2362"/>
                <a:gd name="connsiteY10427" fmla="*/ 2318 h 2362"/>
                <a:gd name="connsiteX10428" fmla="*/ 2318 h 2362"/>
                <a:gd name="connsiteY10428" fmla="*/ 2318 h 2362"/>
                <a:gd name="connsiteX10429" fmla="*/ 2318 h 2362"/>
                <a:gd name="connsiteY10429" fmla="*/ 2318 h 2362"/>
                <a:gd name="connsiteX10430" fmla="*/ 2318 h 2362"/>
                <a:gd name="connsiteY10430" fmla="*/ 2318 h 2362"/>
                <a:gd name="connsiteX10431" fmla="*/ 2318 h 2362"/>
                <a:gd name="connsiteY10431" fmla="*/ 2318 h 2362"/>
                <a:gd name="connsiteX10432" fmla="*/ 2318 h 2362"/>
                <a:gd name="connsiteY10432" fmla="*/ 2318 h 2362"/>
                <a:gd name="connsiteX10433" fmla="*/ 2318 h 2362"/>
                <a:gd name="connsiteY10433" fmla="*/ 2318 h 2362"/>
                <a:gd name="connsiteX10434" fmla="*/ 2318 h 2362"/>
                <a:gd name="connsiteY10434" fmla="*/ 2318 h 2362"/>
                <a:gd name="connsiteX10435" fmla="*/ 2318 h 2362"/>
                <a:gd name="connsiteY10435" fmla="*/ 2318 h 2362"/>
                <a:gd name="connsiteX10436" fmla="*/ 2318 h 2362"/>
                <a:gd name="connsiteY10436" fmla="*/ 2318 h 2362"/>
                <a:gd name="connsiteX10437" fmla="*/ 2318 h 2362"/>
                <a:gd name="connsiteY10437" fmla="*/ 2318 h 2362"/>
                <a:gd name="connsiteX10438" fmla="*/ 2318 h 2362"/>
                <a:gd name="connsiteY10438" fmla="*/ 2318 h 2362"/>
                <a:gd name="connsiteX10439" fmla="*/ 2318 h 2362"/>
                <a:gd name="connsiteY10439" fmla="*/ 2318 h 2362"/>
                <a:gd name="connsiteX10440" fmla="*/ 2318 h 2362"/>
                <a:gd name="connsiteY10440" fmla="*/ 2318 h 2362"/>
                <a:gd name="connsiteX10441" fmla="*/ 2318 h 2362"/>
                <a:gd name="connsiteY10441" fmla="*/ 2318 h 2362"/>
                <a:gd name="connsiteX10442" fmla="*/ 2318 h 2362"/>
                <a:gd name="connsiteY10442" fmla="*/ 2318 h 2362"/>
                <a:gd name="connsiteX10443" fmla="*/ 2318 h 2362"/>
                <a:gd name="connsiteY10443" fmla="*/ 2318 h 2362"/>
                <a:gd name="connsiteX10444" fmla="*/ 2318 h 2362"/>
                <a:gd name="connsiteY10444" fmla="*/ 2318 h 2362"/>
                <a:gd name="connsiteX10445" fmla="*/ 2318 h 2362"/>
                <a:gd name="connsiteY10445" fmla="*/ 2318 h 2362"/>
                <a:gd name="connsiteX10446" fmla="*/ 2318 h 2362"/>
                <a:gd name="connsiteY10446" fmla="*/ 2318 h 2362"/>
                <a:gd name="connsiteX10447" fmla="*/ 2318 h 2362"/>
                <a:gd name="connsiteY10447" fmla="*/ 2318 h 2362"/>
                <a:gd name="connsiteX10448" fmla="*/ 2318 h 2362"/>
                <a:gd name="connsiteY10448" fmla="*/ 2318 h 2362"/>
                <a:gd name="connsiteX10449" fmla="*/ 2318 h 2362"/>
                <a:gd name="connsiteY10449" fmla="*/ 2318 h 2362"/>
                <a:gd name="connsiteX10450" fmla="*/ 2318 h 2362"/>
                <a:gd name="connsiteY10450" fmla="*/ 2318 h 2362"/>
                <a:gd name="connsiteX10451" fmla="*/ 2318 h 2362"/>
                <a:gd name="connsiteY10451" fmla="*/ 2318 h 2362"/>
                <a:gd name="connsiteX10452" fmla="*/ 2318 h 2362"/>
                <a:gd name="connsiteY10452" fmla="*/ 2318 h 2362"/>
                <a:gd name="connsiteX10453" fmla="*/ 2318 h 2362"/>
                <a:gd name="connsiteY10453" fmla="*/ 2318 h 2362"/>
                <a:gd name="connsiteX10454" fmla="*/ 2318 h 2362"/>
                <a:gd name="connsiteY10454" fmla="*/ 2318 h 2362"/>
                <a:gd name="connsiteX10455" fmla="*/ 2318 h 2362"/>
                <a:gd name="connsiteY10455" fmla="*/ 2318 h 2362"/>
                <a:gd name="connsiteX10456" fmla="*/ 2318 h 2362"/>
                <a:gd name="connsiteY10456" fmla="*/ 2318 h 2362"/>
                <a:gd name="connsiteX10457" fmla="*/ 2318 h 2362"/>
                <a:gd name="connsiteY10457" fmla="*/ 2318 h 2362"/>
                <a:gd name="connsiteX10458" fmla="*/ 2318 h 2362"/>
                <a:gd name="connsiteY10458" fmla="*/ 2318 h 2362"/>
                <a:gd name="connsiteX10459" fmla="*/ 2318 h 2362"/>
                <a:gd name="connsiteY10459" fmla="*/ 2318 h 2362"/>
                <a:gd name="connsiteX10460" fmla="*/ 2318 h 2362"/>
                <a:gd name="connsiteY10460" fmla="*/ 2318 h 2362"/>
                <a:gd name="connsiteX10461" fmla="*/ 2318 h 2362"/>
                <a:gd name="connsiteY10461" fmla="*/ 2318 h 2362"/>
                <a:gd name="connsiteX10462" fmla="*/ 2318 h 2362"/>
                <a:gd name="connsiteY10462" fmla="*/ 2318 h 2362"/>
                <a:gd name="connsiteX10463" fmla="*/ 2318 h 2362"/>
                <a:gd name="connsiteY10463" fmla="*/ 2318 h 2362"/>
                <a:gd name="connsiteX10464" fmla="*/ 2318 h 2362"/>
                <a:gd name="connsiteY10464" fmla="*/ 2318 h 2362"/>
                <a:gd name="connsiteX10465" fmla="*/ 2318 h 2362"/>
                <a:gd name="connsiteY10465" fmla="*/ 2318 h 2362"/>
                <a:gd name="connsiteX10466" fmla="*/ 2318 h 2362"/>
                <a:gd name="connsiteY10466" fmla="*/ 2318 h 2362"/>
                <a:gd name="connsiteX10467" fmla="*/ 2318 h 2362"/>
                <a:gd name="connsiteY10467" fmla="*/ 2318 h 2362"/>
                <a:gd name="connsiteX10468" fmla="*/ 2318 h 2362"/>
                <a:gd name="connsiteY10468" fmla="*/ 2318 h 2362"/>
                <a:gd name="connsiteX10469" fmla="*/ 2318 h 2362"/>
                <a:gd name="connsiteY10469" fmla="*/ 2318 h 2362"/>
                <a:gd name="connsiteX10470" fmla="*/ 2318 h 2362"/>
                <a:gd name="connsiteY10470" fmla="*/ 2318 h 2362"/>
                <a:gd name="connsiteX10471" fmla="*/ 2318 h 2362"/>
                <a:gd name="connsiteY10471" fmla="*/ 2318 h 2362"/>
                <a:gd name="connsiteX10472" fmla="*/ 2318 h 2362"/>
                <a:gd name="connsiteY10472" fmla="*/ 2318 h 2362"/>
                <a:gd name="connsiteX10473" fmla="*/ 2318 h 2362"/>
                <a:gd name="connsiteY10473" fmla="*/ 2318 h 2362"/>
                <a:gd name="connsiteX10474" fmla="*/ 2318 h 2362"/>
                <a:gd name="connsiteY10474" fmla="*/ 2318 h 2362"/>
                <a:gd name="connsiteX10475" fmla="*/ 2318 h 2362"/>
                <a:gd name="connsiteY10475" fmla="*/ 2318 h 2362"/>
                <a:gd name="connsiteX10476" fmla="*/ 2318 h 2362"/>
                <a:gd name="connsiteY10476" fmla="*/ 2318 h 2362"/>
                <a:gd name="connsiteX10477" fmla="*/ 2318 h 2362"/>
                <a:gd name="connsiteY10477" fmla="*/ 2318 h 2362"/>
                <a:gd name="connsiteX10478" fmla="*/ 2318 h 2362"/>
                <a:gd name="connsiteY10478" fmla="*/ 2318 h 2362"/>
                <a:gd name="connsiteX10479" fmla="*/ 2318 h 2362"/>
                <a:gd name="connsiteY10479" fmla="*/ 2318 h 2362"/>
                <a:gd name="connsiteX10480" fmla="*/ 2318 h 2362"/>
                <a:gd name="connsiteY10480" fmla="*/ 2318 h 2362"/>
                <a:gd name="connsiteX10481" fmla="*/ 2318 h 2362"/>
                <a:gd name="connsiteY10481" fmla="*/ 2318 h 2362"/>
                <a:gd name="connsiteX10482" fmla="*/ 2318 h 2362"/>
                <a:gd name="connsiteY10482" fmla="*/ 2318 h 2362"/>
                <a:gd name="connsiteX10483" fmla="*/ 2318 h 2362"/>
                <a:gd name="connsiteY10483" fmla="*/ 2318 h 2362"/>
                <a:gd name="connsiteX10484" fmla="*/ 2318 h 2362"/>
                <a:gd name="connsiteY10484" fmla="*/ 2318 h 2362"/>
                <a:gd name="connsiteX10485" fmla="*/ 2318 h 2362"/>
                <a:gd name="connsiteY10485" fmla="*/ 2318 h 2362"/>
                <a:gd name="connsiteX10486" fmla="*/ 2318 h 2362"/>
                <a:gd name="connsiteY10486" fmla="*/ 2318 h 2362"/>
                <a:gd name="connsiteX10487" fmla="*/ 2318 h 2362"/>
                <a:gd name="connsiteY10487" fmla="*/ 2318 h 2362"/>
                <a:gd name="connsiteX10488" fmla="*/ 2318 h 2362"/>
                <a:gd name="connsiteY10488" fmla="*/ 2318 h 2362"/>
                <a:gd name="connsiteX10489" fmla="*/ 2318 h 2362"/>
                <a:gd name="connsiteY10489" fmla="*/ 2318 h 2362"/>
                <a:gd name="connsiteX10490" fmla="*/ 2318 h 2362"/>
                <a:gd name="connsiteY10490" fmla="*/ 2318 h 2362"/>
                <a:gd name="connsiteX10491" fmla="*/ 2318 h 2362"/>
                <a:gd name="connsiteY10491" fmla="*/ 2318 h 2362"/>
                <a:gd name="connsiteX10492" fmla="*/ 2318 h 2362"/>
                <a:gd name="connsiteY10492" fmla="*/ 2318 h 2362"/>
                <a:gd name="connsiteX10493" fmla="*/ 2318 h 2362"/>
                <a:gd name="connsiteY10493" fmla="*/ 2318 h 2362"/>
                <a:gd name="connsiteX10494" fmla="*/ 2318 h 2362"/>
                <a:gd name="connsiteY10494" fmla="*/ 2318 h 2362"/>
                <a:gd name="connsiteX10495" fmla="*/ 2318 h 2362"/>
                <a:gd name="connsiteY10495" fmla="*/ 2318 h 2362"/>
                <a:gd name="connsiteX10496" fmla="*/ 2318 h 2362"/>
                <a:gd name="connsiteY10496" fmla="*/ 2318 h 2362"/>
                <a:gd name="connsiteX10497" fmla="*/ 2318 h 2362"/>
                <a:gd name="connsiteY10497" fmla="*/ 2318 h 2362"/>
                <a:gd name="connsiteX10498" fmla="*/ 2318 h 2362"/>
                <a:gd name="connsiteY10498" fmla="*/ 2318 h 2362"/>
                <a:gd name="connsiteX10499" fmla="*/ 2318 h 2362"/>
                <a:gd name="connsiteY10499" fmla="*/ 2318 h 2362"/>
                <a:gd name="connsiteX10500" fmla="*/ 2318 h 2362"/>
                <a:gd name="connsiteY10500" fmla="*/ 2318 h 2362"/>
                <a:gd name="connsiteX10501" fmla="*/ 2318 h 2362"/>
                <a:gd name="connsiteY10501" fmla="*/ 2318 h 2362"/>
                <a:gd name="connsiteX10502" fmla="*/ 2318 h 2362"/>
                <a:gd name="connsiteY10502" fmla="*/ 2318 h 2362"/>
                <a:gd name="connsiteX10503" fmla="*/ 2318 h 2362"/>
                <a:gd name="connsiteY10503" fmla="*/ 2318 h 2362"/>
                <a:gd name="connsiteX10504" fmla="*/ 2318 h 2362"/>
                <a:gd name="connsiteY10504" fmla="*/ 2318 h 2362"/>
                <a:gd name="connsiteX10505" fmla="*/ 2318 h 2362"/>
                <a:gd name="connsiteY10505" fmla="*/ 2318 h 2362"/>
                <a:gd name="connsiteX10506" fmla="*/ 2318 h 2362"/>
                <a:gd name="connsiteY10506" fmla="*/ 2318 h 2362"/>
                <a:gd name="connsiteX10507" fmla="*/ 2318 h 2362"/>
                <a:gd name="connsiteY10507" fmla="*/ 2318 h 2362"/>
                <a:gd name="connsiteX10508" fmla="*/ 2318 h 2362"/>
                <a:gd name="connsiteY10508" fmla="*/ 2318 h 2362"/>
                <a:gd name="connsiteX10509" fmla="*/ 2318 h 2362"/>
                <a:gd name="connsiteY10509" fmla="*/ 2318 h 2362"/>
                <a:gd name="connsiteX10510" fmla="*/ 2318 h 2362"/>
                <a:gd name="connsiteY10510" fmla="*/ 2318 h 2362"/>
                <a:gd name="connsiteX10511" fmla="*/ 2318 h 2362"/>
                <a:gd name="connsiteY10511" fmla="*/ 2318 h 2362"/>
                <a:gd name="connsiteX10512" fmla="*/ 2318 h 2362"/>
                <a:gd name="connsiteY10512" fmla="*/ 2318 h 2362"/>
                <a:gd name="connsiteX10513" fmla="*/ 2318 h 2362"/>
                <a:gd name="connsiteY10513" fmla="*/ 2318 h 2362"/>
                <a:gd name="connsiteX10514" fmla="*/ 2318 h 2362"/>
                <a:gd name="connsiteY10514" fmla="*/ 2318 h 2362"/>
                <a:gd name="connsiteX10515" fmla="*/ 2318 h 2362"/>
                <a:gd name="connsiteY10515" fmla="*/ 2318 h 2362"/>
                <a:gd name="connsiteX10516" fmla="*/ 2318 h 2362"/>
                <a:gd name="connsiteY10516" fmla="*/ 2318 h 2362"/>
                <a:gd name="connsiteX10517" fmla="*/ 2318 h 2362"/>
                <a:gd name="connsiteY10517" fmla="*/ 2318 h 2362"/>
                <a:gd name="connsiteX10518" fmla="*/ 2318 h 2362"/>
                <a:gd name="connsiteY10518" fmla="*/ 2318 h 2362"/>
                <a:gd name="connsiteX10519" fmla="*/ 2318 h 2362"/>
                <a:gd name="connsiteY10519" fmla="*/ 2318 h 2362"/>
                <a:gd name="connsiteX10520" fmla="*/ 2318 h 2362"/>
                <a:gd name="connsiteY10520" fmla="*/ 2318 h 2362"/>
                <a:gd name="connsiteX10521" fmla="*/ 2318 h 2362"/>
                <a:gd name="connsiteY10521" fmla="*/ 2318 h 2362"/>
                <a:gd name="connsiteX10522" fmla="*/ 2318 h 2362"/>
                <a:gd name="connsiteY10522" fmla="*/ 2318 h 2362"/>
                <a:gd name="connsiteX10523" fmla="*/ 2318 h 2362"/>
                <a:gd name="connsiteY10523" fmla="*/ 2318 h 2362"/>
                <a:gd name="connsiteX10524" fmla="*/ 2318 h 2362"/>
                <a:gd name="connsiteY10524" fmla="*/ 2318 h 2362"/>
                <a:gd name="connsiteX10525" fmla="*/ 2318 h 2362"/>
                <a:gd name="connsiteY10525" fmla="*/ 2318 h 2362"/>
                <a:gd name="connsiteX10526" fmla="*/ 2318 h 2362"/>
                <a:gd name="connsiteY10526" fmla="*/ 2318 h 2362"/>
                <a:gd name="connsiteX10527" fmla="*/ 2318 h 2362"/>
                <a:gd name="connsiteY10527" fmla="*/ 2318 h 2362"/>
                <a:gd name="connsiteX10528" fmla="*/ 2318 h 2362"/>
                <a:gd name="connsiteY10528" fmla="*/ 2318 h 2362"/>
                <a:gd name="connsiteX10529" fmla="*/ 2318 h 2362"/>
                <a:gd name="connsiteY10529" fmla="*/ 2318 h 2362"/>
                <a:gd name="connsiteX10530" fmla="*/ 2318 h 2362"/>
                <a:gd name="connsiteY10530" fmla="*/ 2318 h 2362"/>
                <a:gd name="connsiteX10531" fmla="*/ 2318 h 2362"/>
                <a:gd name="connsiteY10531" fmla="*/ 2318 h 2362"/>
                <a:gd name="connsiteX10532" fmla="*/ 2318 h 2362"/>
                <a:gd name="connsiteY10532" fmla="*/ 2318 h 2362"/>
                <a:gd name="connsiteX10533" fmla="*/ 2318 h 2362"/>
                <a:gd name="connsiteY10533" fmla="*/ 2318 h 2362"/>
                <a:gd name="connsiteX10534" fmla="*/ 2318 h 2362"/>
                <a:gd name="connsiteY10534" fmla="*/ 2318 h 2362"/>
                <a:gd name="connsiteX10535" fmla="*/ 2318 h 2362"/>
                <a:gd name="connsiteY10535" fmla="*/ 2318 h 2362"/>
                <a:gd name="connsiteX10536" fmla="*/ 2318 h 2362"/>
                <a:gd name="connsiteY10536" fmla="*/ 2318 h 2362"/>
                <a:gd name="connsiteX10537" fmla="*/ 2318 h 2362"/>
                <a:gd name="connsiteY10537" fmla="*/ 2318 h 2362"/>
                <a:gd name="connsiteX10538" fmla="*/ 2318 h 2362"/>
                <a:gd name="connsiteY10538" fmla="*/ 2318 h 2362"/>
                <a:gd name="connsiteX10539" fmla="*/ 2318 h 2362"/>
                <a:gd name="connsiteY10539" fmla="*/ 2318 h 2362"/>
                <a:gd name="connsiteX10540" fmla="*/ 2318 h 2362"/>
                <a:gd name="connsiteY10540" fmla="*/ 2318 h 2362"/>
                <a:gd name="connsiteX10541" fmla="*/ 2318 h 2362"/>
                <a:gd name="connsiteY10541" fmla="*/ 2318 h 2362"/>
                <a:gd name="connsiteX10542" fmla="*/ 2318 h 2362"/>
                <a:gd name="connsiteY10542" fmla="*/ 2318 h 2362"/>
                <a:gd name="connsiteX10543" fmla="*/ 2318 h 2362"/>
                <a:gd name="connsiteY10543" fmla="*/ 2318 h 2362"/>
                <a:gd name="connsiteX10544" fmla="*/ 2318 h 2362"/>
                <a:gd name="connsiteY10544" fmla="*/ 2318 h 2362"/>
                <a:gd name="connsiteX10545" fmla="*/ 2318 h 2362"/>
                <a:gd name="connsiteY10545" fmla="*/ 2318 h 2362"/>
                <a:gd name="connsiteX10546" fmla="*/ 2318 h 2362"/>
                <a:gd name="connsiteY10546" fmla="*/ 2318 h 2362"/>
                <a:gd name="connsiteX10547" fmla="*/ 2318 h 2362"/>
                <a:gd name="connsiteY10547" fmla="*/ 2318 h 2362"/>
                <a:gd name="connsiteX10548" fmla="*/ 2318 h 2362"/>
                <a:gd name="connsiteY10548" fmla="*/ 2318 h 2362"/>
                <a:gd name="connsiteX10549" fmla="*/ 2318 h 2362"/>
                <a:gd name="connsiteY10549" fmla="*/ 2318 h 2362"/>
                <a:gd name="connsiteX10550" fmla="*/ 2318 h 2362"/>
                <a:gd name="connsiteY10550" fmla="*/ 2318 h 2362"/>
                <a:gd name="connsiteX10551" fmla="*/ 2318 h 2362"/>
                <a:gd name="connsiteY10551" fmla="*/ 2318 h 2362"/>
                <a:gd name="connsiteX10552" fmla="*/ 2318 h 2362"/>
                <a:gd name="connsiteY10552" fmla="*/ 2318 h 2362"/>
                <a:gd name="connsiteX10553" fmla="*/ 2318 h 2362"/>
                <a:gd name="connsiteY10553" fmla="*/ 2318 h 2362"/>
                <a:gd name="connsiteX10554" fmla="*/ 2318 h 2362"/>
                <a:gd name="connsiteY10554" fmla="*/ 2318 h 2362"/>
                <a:gd name="connsiteX10555" fmla="*/ 2318 h 2362"/>
                <a:gd name="connsiteY10555" fmla="*/ 2318 h 2362"/>
                <a:gd name="connsiteX10556" fmla="*/ 2318 h 2362"/>
                <a:gd name="connsiteY10556" fmla="*/ 2318 h 2362"/>
                <a:gd name="connsiteX10557" fmla="*/ 2318 h 2362"/>
                <a:gd name="connsiteY10557" fmla="*/ 2318 h 2362"/>
                <a:gd name="connsiteX10558" fmla="*/ 2318 h 2362"/>
                <a:gd name="connsiteY10558" fmla="*/ 2318 h 2362"/>
                <a:gd name="connsiteX10559" fmla="*/ 2318 h 2362"/>
                <a:gd name="connsiteY10559" fmla="*/ 2318 h 2362"/>
                <a:gd name="connsiteX10560" fmla="*/ 2318 h 2362"/>
                <a:gd name="connsiteY10560" fmla="*/ 2318 h 2362"/>
                <a:gd name="connsiteX10561" fmla="*/ 2318 h 2362"/>
                <a:gd name="connsiteY10561" fmla="*/ 2318 h 2362"/>
                <a:gd name="connsiteX10562" fmla="*/ 2318 h 2362"/>
                <a:gd name="connsiteY10562" fmla="*/ 2318 h 2362"/>
                <a:gd name="connsiteX10563" fmla="*/ 2318 h 2362"/>
                <a:gd name="connsiteY10563" fmla="*/ 2318 h 2362"/>
                <a:gd name="connsiteX10564" fmla="*/ 2318 h 2362"/>
                <a:gd name="connsiteY10564" fmla="*/ 2318 h 2362"/>
                <a:gd name="connsiteX10565" fmla="*/ 2318 h 2362"/>
                <a:gd name="connsiteY10565" fmla="*/ 2318 h 2362"/>
                <a:gd name="connsiteX10566" fmla="*/ 2318 h 2362"/>
                <a:gd name="connsiteY10566" fmla="*/ 2318 h 2362"/>
                <a:gd name="connsiteX10567" fmla="*/ 2318 h 2362"/>
                <a:gd name="connsiteY10567" fmla="*/ 2318 h 2362"/>
                <a:gd name="connsiteX10568" fmla="*/ 2318 h 2362"/>
                <a:gd name="connsiteY10568" fmla="*/ 2318 h 2362"/>
                <a:gd name="connsiteX10569" fmla="*/ 2318 h 2362"/>
                <a:gd name="connsiteY10569" fmla="*/ 2318 h 2362"/>
                <a:gd name="connsiteX10570" fmla="*/ 2318 h 2362"/>
                <a:gd name="connsiteY10570" fmla="*/ 2318 h 2362"/>
                <a:gd name="connsiteX10571" fmla="*/ 2318 h 2362"/>
                <a:gd name="connsiteY10571" fmla="*/ 2318 h 2362"/>
                <a:gd name="connsiteX10572" fmla="*/ 2318 h 2362"/>
                <a:gd name="connsiteY10572" fmla="*/ 2318 h 2362"/>
                <a:gd name="connsiteX10573" fmla="*/ 2318 h 2362"/>
                <a:gd name="connsiteY10573" fmla="*/ 2318 h 2362"/>
                <a:gd name="connsiteX10574" fmla="*/ 2318 h 2362"/>
                <a:gd name="connsiteY10574" fmla="*/ 2318 h 2362"/>
                <a:gd name="connsiteX10575" fmla="*/ 2318 h 2362"/>
                <a:gd name="connsiteY10575" fmla="*/ 2318 h 2362"/>
                <a:gd name="connsiteX10576" fmla="*/ 2318 h 2362"/>
                <a:gd name="connsiteY10576" fmla="*/ 2318 h 2362"/>
                <a:gd name="connsiteX10577" fmla="*/ 2318 h 2362"/>
                <a:gd name="connsiteY10577" fmla="*/ 2318 h 2362"/>
                <a:gd name="connsiteX10578" fmla="*/ 2318 h 2362"/>
                <a:gd name="connsiteY10578" fmla="*/ 2318 h 2362"/>
                <a:gd name="connsiteX10579" fmla="*/ 2318 h 2362"/>
                <a:gd name="connsiteY10579" fmla="*/ 2318 h 2362"/>
                <a:gd name="connsiteX10580" fmla="*/ 2318 h 2362"/>
                <a:gd name="connsiteY10580" fmla="*/ 2318 h 2362"/>
                <a:gd name="connsiteX10581" fmla="*/ 2318 h 2362"/>
                <a:gd name="connsiteY10581" fmla="*/ 2318 h 2362"/>
                <a:gd name="connsiteX10582" fmla="*/ 2318 h 2362"/>
                <a:gd name="connsiteY10582" fmla="*/ 2318 h 2362"/>
                <a:gd name="connsiteX10583" fmla="*/ 2318 h 2362"/>
                <a:gd name="connsiteY10583" fmla="*/ 2318 h 2362"/>
                <a:gd name="connsiteX10584" fmla="*/ 2318 h 2362"/>
                <a:gd name="connsiteY10584" fmla="*/ 2318 h 2362"/>
                <a:gd name="connsiteX10585" fmla="*/ 2318 h 2362"/>
                <a:gd name="connsiteY10585" fmla="*/ 2318 h 2362"/>
                <a:gd name="connsiteX10586" fmla="*/ 2318 h 2362"/>
                <a:gd name="connsiteY10586" fmla="*/ 2318 h 2362"/>
                <a:gd name="connsiteX10587" fmla="*/ 2318 h 2362"/>
                <a:gd name="connsiteY10587" fmla="*/ 2318 h 2362"/>
                <a:gd name="connsiteX10588" fmla="*/ 2318 h 2362"/>
                <a:gd name="connsiteY10588" fmla="*/ 2318 h 2362"/>
                <a:gd name="connsiteX10589" fmla="*/ 2318 h 2362"/>
                <a:gd name="connsiteY10589" fmla="*/ 2318 h 2362"/>
                <a:gd name="connsiteX10590" fmla="*/ 2318 h 2362"/>
                <a:gd name="connsiteY10590" fmla="*/ 2318 h 2362"/>
                <a:gd name="connsiteX10591" fmla="*/ 2318 h 2362"/>
                <a:gd name="connsiteY10591" fmla="*/ 2318 h 2362"/>
                <a:gd name="connsiteX10592" fmla="*/ 2318 h 2362"/>
                <a:gd name="connsiteY10592" fmla="*/ 2318 h 2362"/>
                <a:gd name="connsiteX10593" fmla="*/ 2318 h 2362"/>
                <a:gd name="connsiteY10593" fmla="*/ 2318 h 2362"/>
                <a:gd name="connsiteX10594" fmla="*/ 2318 h 2362"/>
                <a:gd name="connsiteY10594" fmla="*/ 2318 h 2362"/>
                <a:gd name="connsiteX10595" fmla="*/ 2318 h 2362"/>
                <a:gd name="connsiteY10595" fmla="*/ 2318 h 2362"/>
                <a:gd name="connsiteX10596" fmla="*/ 2318 h 2362"/>
                <a:gd name="connsiteY10596" fmla="*/ 2318 h 2362"/>
                <a:gd name="connsiteX10597" fmla="*/ 2318 h 2362"/>
                <a:gd name="connsiteY10597" fmla="*/ 2318 h 2362"/>
                <a:gd name="connsiteX10598" fmla="*/ 2318 h 2362"/>
                <a:gd name="connsiteY10598" fmla="*/ 2318 h 2362"/>
                <a:gd name="connsiteX10599" fmla="*/ 2318 h 2362"/>
                <a:gd name="connsiteY10599" fmla="*/ 2318 h 2362"/>
                <a:gd name="connsiteX10600" fmla="*/ 2318 h 2362"/>
                <a:gd name="connsiteY10600" fmla="*/ 2318 h 2362"/>
                <a:gd name="connsiteX10601" fmla="*/ 2318 h 2362"/>
                <a:gd name="connsiteY10601" fmla="*/ 2318 h 2362"/>
                <a:gd name="connsiteX10602" fmla="*/ 2318 h 2362"/>
                <a:gd name="connsiteY10602" fmla="*/ 2318 h 2362"/>
                <a:gd name="connsiteX10603" fmla="*/ 2318 h 2362"/>
                <a:gd name="connsiteY10603" fmla="*/ 2318 h 2362"/>
                <a:gd name="connsiteX10604" fmla="*/ 2318 h 2362"/>
                <a:gd name="connsiteY10604" fmla="*/ 2318 h 2362"/>
                <a:gd name="connsiteX10605" fmla="*/ 2318 h 2362"/>
                <a:gd name="connsiteY10605" fmla="*/ 2318 h 2362"/>
                <a:gd name="connsiteX10606" fmla="*/ 2318 h 2362"/>
                <a:gd name="connsiteY10606" fmla="*/ 2318 h 2362"/>
                <a:gd name="connsiteX10607" fmla="*/ 2318 h 2362"/>
                <a:gd name="connsiteY10607" fmla="*/ 2318 h 2362"/>
                <a:gd name="connsiteX10608" fmla="*/ 2318 h 2362"/>
                <a:gd name="connsiteY10608" fmla="*/ 2318 h 2362"/>
                <a:gd name="connsiteX10609" fmla="*/ 2318 h 2362"/>
                <a:gd name="connsiteY10609" fmla="*/ 2318 h 2362"/>
                <a:gd name="connsiteX10610" fmla="*/ 2318 h 2362"/>
                <a:gd name="connsiteY10610" fmla="*/ 2318 h 2362"/>
                <a:gd name="connsiteX10611" fmla="*/ 2318 h 2362"/>
                <a:gd name="connsiteY10611" fmla="*/ 2318 h 2362"/>
                <a:gd name="connsiteX10612" fmla="*/ 2318 h 2362"/>
                <a:gd name="connsiteY10612" fmla="*/ 2318 h 2362"/>
                <a:gd name="connsiteX10613" fmla="*/ 2318 h 2362"/>
                <a:gd name="connsiteY10613" fmla="*/ 2318 h 2362"/>
                <a:gd name="connsiteX10614" fmla="*/ 2318 h 2362"/>
                <a:gd name="connsiteY10614" fmla="*/ 2318 h 2362"/>
                <a:gd name="connsiteX10615" fmla="*/ 2318 h 2362"/>
                <a:gd name="connsiteY10615" fmla="*/ 2318 h 2362"/>
                <a:gd name="connsiteX10616" fmla="*/ 2318 h 2362"/>
                <a:gd name="connsiteY10616" fmla="*/ 2318 h 2362"/>
                <a:gd name="connsiteX10617" fmla="*/ 2318 h 2362"/>
                <a:gd name="connsiteY10617" fmla="*/ 2318 h 2362"/>
                <a:gd name="connsiteX10618" fmla="*/ 2318 h 2362"/>
                <a:gd name="connsiteY10618" fmla="*/ 2318 h 2362"/>
                <a:gd name="connsiteX10619" fmla="*/ 2318 h 2362"/>
                <a:gd name="connsiteY10619" fmla="*/ 2318 h 2362"/>
                <a:gd name="connsiteX10620" fmla="*/ 2318 h 2362"/>
                <a:gd name="connsiteY10620" fmla="*/ 2318 h 2362"/>
                <a:gd name="connsiteX10621" fmla="*/ 2318 h 2362"/>
                <a:gd name="connsiteY10621" fmla="*/ 2318 h 2362"/>
                <a:gd name="connsiteX10622" fmla="*/ 2318 h 2362"/>
                <a:gd name="connsiteY10622" fmla="*/ 2318 h 2362"/>
                <a:gd name="connsiteX10623" fmla="*/ 2318 h 2362"/>
                <a:gd name="connsiteY10623" fmla="*/ 2318 h 2362"/>
                <a:gd name="connsiteX10624" fmla="*/ 2318 h 2362"/>
                <a:gd name="connsiteY10624" fmla="*/ 2318 h 2362"/>
                <a:gd name="connsiteX10625" fmla="*/ 2318 h 2362"/>
                <a:gd name="connsiteY10625" fmla="*/ 2318 h 2362"/>
                <a:gd name="connsiteX10626" fmla="*/ 2318 h 2362"/>
                <a:gd name="connsiteY10626" fmla="*/ 2318 h 2362"/>
                <a:gd name="connsiteX10627" fmla="*/ 2318 h 2362"/>
                <a:gd name="connsiteY10627" fmla="*/ 2318 h 2362"/>
                <a:gd name="connsiteX10628" fmla="*/ 2318 h 2362"/>
                <a:gd name="connsiteY10628" fmla="*/ 2318 h 2362"/>
                <a:gd name="connsiteX10629" fmla="*/ 2318 h 2362"/>
                <a:gd name="connsiteY10629" fmla="*/ 2318 h 2362"/>
                <a:gd name="connsiteX10630" fmla="*/ 2318 h 2362"/>
                <a:gd name="connsiteY10630" fmla="*/ 2318 h 2362"/>
                <a:gd name="connsiteX10631" fmla="*/ 2318 h 2362"/>
                <a:gd name="connsiteY10631" fmla="*/ 2318 h 2362"/>
                <a:gd name="connsiteX10632" fmla="*/ 2318 h 2362"/>
                <a:gd name="connsiteY10632" fmla="*/ 2318 h 2362"/>
                <a:gd name="connsiteX10633" fmla="*/ 2318 h 2362"/>
                <a:gd name="connsiteY10633" fmla="*/ 2318 h 2362"/>
                <a:gd name="connsiteX10634" fmla="*/ 2318 h 2362"/>
                <a:gd name="connsiteY10634" fmla="*/ 2318 h 2362"/>
                <a:gd name="connsiteX10635" fmla="*/ 2318 h 2362"/>
                <a:gd name="connsiteY10635" fmla="*/ 2318 h 2362"/>
                <a:gd name="connsiteX10636" fmla="*/ 2318 h 2362"/>
                <a:gd name="connsiteY10636" fmla="*/ 2318 h 2362"/>
                <a:gd name="connsiteX10637" fmla="*/ 2318 h 2362"/>
                <a:gd name="connsiteY10637" fmla="*/ 2318 h 2362"/>
                <a:gd name="connsiteX10638" fmla="*/ 2318 h 2362"/>
                <a:gd name="connsiteY10638" fmla="*/ 2318 h 2362"/>
                <a:gd name="connsiteX10639" fmla="*/ 2318 h 2362"/>
                <a:gd name="connsiteY10639" fmla="*/ 2318 h 2362"/>
                <a:gd name="connsiteX10640" fmla="*/ 2318 h 2362"/>
                <a:gd name="connsiteY10640" fmla="*/ 2318 h 2362"/>
                <a:gd name="connsiteX10641" fmla="*/ 2318 h 2362"/>
                <a:gd name="connsiteY10641" fmla="*/ 2318 h 2362"/>
                <a:gd name="connsiteX10642" fmla="*/ 2318 h 2362"/>
                <a:gd name="connsiteY10642" fmla="*/ 2318 h 2362"/>
                <a:gd name="connsiteX10643" fmla="*/ 2318 h 2362"/>
                <a:gd name="connsiteY10643" fmla="*/ 2318 h 2362"/>
                <a:gd name="connsiteX10644" fmla="*/ 2318 h 2362"/>
                <a:gd name="connsiteY10644" fmla="*/ 2318 h 2362"/>
                <a:gd name="connsiteX10645" fmla="*/ 2318 h 2362"/>
                <a:gd name="connsiteY10645" fmla="*/ 2318 h 2362"/>
                <a:gd name="connsiteX10646" fmla="*/ 2318 h 2362"/>
                <a:gd name="connsiteY10646" fmla="*/ 2318 h 2362"/>
                <a:gd name="connsiteX10647" fmla="*/ 2318 h 2362"/>
                <a:gd name="connsiteY10647" fmla="*/ 2318 h 2362"/>
                <a:gd name="connsiteX10648" fmla="*/ 2318 h 2362"/>
                <a:gd name="connsiteY10648" fmla="*/ 2318 h 2362"/>
                <a:gd name="connsiteX10649" fmla="*/ 2318 h 2362"/>
                <a:gd name="connsiteY10649" fmla="*/ 2318 h 2362"/>
                <a:gd name="connsiteX10650" fmla="*/ 2318 h 2362"/>
                <a:gd name="connsiteY10650" fmla="*/ 2318 h 2362"/>
                <a:gd name="connsiteX10651" fmla="*/ 2318 h 2362"/>
                <a:gd name="connsiteY10651" fmla="*/ 2318 h 2362"/>
                <a:gd name="connsiteX10652" fmla="*/ 2318 h 2362"/>
                <a:gd name="connsiteY10652" fmla="*/ 2318 h 2362"/>
                <a:gd name="connsiteX10653" fmla="*/ 2318 h 2362"/>
                <a:gd name="connsiteY10653" fmla="*/ 2318 h 2362"/>
                <a:gd name="connsiteX10654" fmla="*/ 2318 h 2362"/>
                <a:gd name="connsiteY10654" fmla="*/ 2318 h 2362"/>
                <a:gd name="connsiteX10655" fmla="*/ 2318 h 2362"/>
                <a:gd name="connsiteY10655" fmla="*/ 2318 h 2362"/>
                <a:gd name="connsiteX10656" fmla="*/ 2318 h 2362"/>
                <a:gd name="connsiteY10656" fmla="*/ 2318 h 2362"/>
                <a:gd name="connsiteX10657" fmla="*/ 2318 h 2362"/>
                <a:gd name="connsiteY10657" fmla="*/ 2318 h 2362"/>
                <a:gd name="connsiteX10658" fmla="*/ 2318 h 2362"/>
                <a:gd name="connsiteY10658" fmla="*/ 2318 h 2362"/>
                <a:gd name="connsiteX10659" fmla="*/ 2318 h 2362"/>
                <a:gd name="connsiteY10659" fmla="*/ 2318 h 2362"/>
                <a:gd name="connsiteX10660" fmla="*/ 2318 h 2362"/>
                <a:gd name="connsiteY10660" fmla="*/ 2318 h 2362"/>
                <a:gd name="connsiteX10661" fmla="*/ 2318 h 2362"/>
                <a:gd name="connsiteY10661" fmla="*/ 2318 h 2362"/>
                <a:gd name="connsiteX10662" fmla="*/ 2318 h 2362"/>
                <a:gd name="connsiteY10662" fmla="*/ 2318 h 2362"/>
                <a:gd name="connsiteX10663" fmla="*/ 2318 h 2362"/>
                <a:gd name="connsiteY10663" fmla="*/ 2318 h 2362"/>
                <a:gd name="connsiteX10664" fmla="*/ 2318 h 2362"/>
                <a:gd name="connsiteY10664" fmla="*/ 2318 h 2362"/>
                <a:gd name="connsiteX10665" fmla="*/ 2318 h 2362"/>
                <a:gd name="connsiteY10665" fmla="*/ 2318 h 2362"/>
                <a:gd name="connsiteX10666" fmla="*/ 2318 h 2362"/>
                <a:gd name="connsiteY10666" fmla="*/ 2318 h 2362"/>
                <a:gd name="connsiteX10667" fmla="*/ 2318 h 2362"/>
                <a:gd name="connsiteY10667" fmla="*/ 2318 h 2362"/>
                <a:gd name="connsiteX10668" fmla="*/ 2318 h 2362"/>
                <a:gd name="connsiteY10668" fmla="*/ 2318 h 2362"/>
                <a:gd name="connsiteX10669" fmla="*/ 2318 h 2362"/>
                <a:gd name="connsiteY10669" fmla="*/ 2318 h 2362"/>
                <a:gd name="connsiteX10670" fmla="*/ 2318 h 2362"/>
                <a:gd name="connsiteY10670" fmla="*/ 2318 h 2362"/>
                <a:gd name="connsiteX10671" fmla="*/ 2318 h 2362"/>
                <a:gd name="connsiteY10671" fmla="*/ 2318 h 2362"/>
                <a:gd name="connsiteX10672" fmla="*/ 2318 h 2362"/>
                <a:gd name="connsiteY10672" fmla="*/ 2318 h 2362"/>
                <a:gd name="connsiteX10673" fmla="*/ 2318 h 2362"/>
                <a:gd name="connsiteY10673" fmla="*/ 2318 h 2362"/>
                <a:gd name="connsiteX10674" fmla="*/ 2318 h 2362"/>
                <a:gd name="connsiteY10674" fmla="*/ 2318 h 2362"/>
                <a:gd name="connsiteX10675" fmla="*/ 2318 h 2362"/>
                <a:gd name="connsiteY10675" fmla="*/ 2318 h 2362"/>
                <a:gd name="connsiteX10676" fmla="*/ 2318 h 2362"/>
                <a:gd name="connsiteY10676" fmla="*/ 2318 h 2362"/>
                <a:gd name="connsiteX10677" fmla="*/ 2318 h 2362"/>
                <a:gd name="connsiteY10677" fmla="*/ 2318 h 2362"/>
                <a:gd name="connsiteX10678" fmla="*/ 2318 h 2362"/>
                <a:gd name="connsiteY10678" fmla="*/ 2318 h 2362"/>
                <a:gd name="connsiteX10679" fmla="*/ 2318 h 2362"/>
                <a:gd name="connsiteY10679" fmla="*/ 2318 h 2362"/>
                <a:gd name="connsiteX10680" fmla="*/ 2318 h 2362"/>
                <a:gd name="connsiteY10680" fmla="*/ 2318 h 2362"/>
                <a:gd name="connsiteX10681" fmla="*/ 2318 h 2362"/>
                <a:gd name="connsiteY10681" fmla="*/ 2318 h 2362"/>
                <a:gd name="connsiteX10682" fmla="*/ 2318 h 2362"/>
                <a:gd name="connsiteY10682" fmla="*/ 2318 h 2362"/>
                <a:gd name="connsiteX10683" fmla="*/ 2318 h 2362"/>
                <a:gd name="connsiteY10683" fmla="*/ 2318 h 2362"/>
                <a:gd name="connsiteX10684" fmla="*/ 2318 h 2362"/>
                <a:gd name="connsiteY10684" fmla="*/ 2318 h 2362"/>
                <a:gd name="connsiteX10685" fmla="*/ 2318 h 2362"/>
                <a:gd name="connsiteY10685" fmla="*/ 2318 h 2362"/>
                <a:gd name="connsiteX10686" fmla="*/ 2318 h 2362"/>
                <a:gd name="connsiteY10686" fmla="*/ 2318 h 2362"/>
                <a:gd name="connsiteX10687" fmla="*/ 2318 h 2362"/>
                <a:gd name="connsiteY10687" fmla="*/ 2318 h 2362"/>
                <a:gd name="connsiteX10688" fmla="*/ 2318 h 2362"/>
                <a:gd name="connsiteY10688" fmla="*/ 2318 h 2362"/>
                <a:gd name="connsiteX10689" fmla="*/ 2318 h 2362"/>
                <a:gd name="connsiteY10689" fmla="*/ 2318 h 2362"/>
                <a:gd name="connsiteX10690" fmla="*/ 2318 h 2362"/>
                <a:gd name="connsiteY10690" fmla="*/ 2318 h 2362"/>
                <a:gd name="connsiteX10691" fmla="*/ 2318 h 2362"/>
                <a:gd name="connsiteY10691" fmla="*/ 2318 h 2362"/>
                <a:gd name="connsiteX10692" fmla="*/ 2318 h 2362"/>
                <a:gd name="connsiteY10692" fmla="*/ 2318 h 2362"/>
                <a:gd name="connsiteX10693" fmla="*/ 2318 h 2362"/>
                <a:gd name="connsiteY10693" fmla="*/ 2318 h 2362"/>
                <a:gd name="connsiteX10694" fmla="*/ 2318 h 2362"/>
                <a:gd name="connsiteY10694" fmla="*/ 2318 h 2362"/>
                <a:gd name="connsiteX10695" fmla="*/ 2318 h 2362"/>
                <a:gd name="connsiteY10695" fmla="*/ 2318 h 2362"/>
                <a:gd name="connsiteX10696" fmla="*/ 2318 h 2362"/>
                <a:gd name="connsiteY10696" fmla="*/ 2318 h 2362"/>
                <a:gd name="connsiteX10697" fmla="*/ 2318 h 2362"/>
                <a:gd name="connsiteY10697" fmla="*/ 2318 h 2362"/>
                <a:gd name="connsiteX10698" fmla="*/ 2318 h 2362"/>
                <a:gd name="connsiteY10698" fmla="*/ 2318 h 2362"/>
                <a:gd name="connsiteX10699" fmla="*/ 2318 h 2362"/>
                <a:gd name="connsiteY10699" fmla="*/ 2318 h 2362"/>
                <a:gd name="connsiteX10700" fmla="*/ 2318 h 2362"/>
                <a:gd name="connsiteY10700" fmla="*/ 2318 h 2362"/>
                <a:gd name="connsiteX10701" fmla="*/ 2318 h 2362"/>
                <a:gd name="connsiteY10701" fmla="*/ 2318 h 2362"/>
                <a:gd name="connsiteX10702" fmla="*/ 2318 h 2362"/>
                <a:gd name="connsiteY10702" fmla="*/ 2318 h 2362"/>
                <a:gd name="connsiteX10703" fmla="*/ 2318 h 2362"/>
                <a:gd name="connsiteY10703" fmla="*/ 2318 h 2362"/>
                <a:gd name="connsiteX10704" fmla="*/ 2318 h 2362"/>
                <a:gd name="connsiteY10704" fmla="*/ 2318 h 2362"/>
                <a:gd name="connsiteX10705" fmla="*/ 2318 h 2362"/>
                <a:gd name="connsiteY10705" fmla="*/ 2318 h 2362"/>
                <a:gd name="connsiteX10706" fmla="*/ 2318 h 2362"/>
                <a:gd name="connsiteY10706" fmla="*/ 2318 h 2362"/>
                <a:gd name="connsiteX10707" fmla="*/ 2318 h 2362"/>
                <a:gd name="connsiteY10707" fmla="*/ 2318 h 2362"/>
                <a:gd name="connsiteX10708" fmla="*/ 2318 h 2362"/>
                <a:gd name="connsiteY10708" fmla="*/ 2318 h 2362"/>
                <a:gd name="connsiteX10709" fmla="*/ 2318 h 2362"/>
                <a:gd name="connsiteY10709" fmla="*/ 2318 h 2362"/>
                <a:gd name="connsiteX10710" fmla="*/ 2318 h 2362"/>
                <a:gd name="connsiteY10710" fmla="*/ 2318 h 2362"/>
                <a:gd name="connsiteX10711" fmla="*/ 2318 h 2362"/>
                <a:gd name="connsiteY10711" fmla="*/ 2318 h 2362"/>
                <a:gd name="connsiteX10712" fmla="*/ 2318 h 2362"/>
                <a:gd name="connsiteY10712" fmla="*/ 2318 h 2362"/>
                <a:gd name="connsiteX10713" fmla="*/ 2318 h 2362"/>
                <a:gd name="connsiteY10713" fmla="*/ 2318 h 2362"/>
                <a:gd name="connsiteX10714" fmla="*/ 2318 h 2362"/>
                <a:gd name="connsiteY10714" fmla="*/ 2318 h 2362"/>
                <a:gd name="connsiteX10715" fmla="*/ 2318 h 2362"/>
                <a:gd name="connsiteY10715" fmla="*/ 2318 h 2362"/>
                <a:gd name="connsiteX10716" fmla="*/ 2318 h 2362"/>
                <a:gd name="connsiteY10716" fmla="*/ 2318 h 2362"/>
                <a:gd name="connsiteX10717" fmla="*/ 2318 h 2362"/>
                <a:gd name="connsiteY10717" fmla="*/ 2318 h 2362"/>
                <a:gd name="connsiteX10718" fmla="*/ 2318 h 2362"/>
                <a:gd name="connsiteY10718" fmla="*/ 2318 h 2362"/>
                <a:gd name="connsiteX10719" fmla="*/ 2318 h 2362"/>
                <a:gd name="connsiteY10719" fmla="*/ 2318 h 2362"/>
                <a:gd name="connsiteX10720" fmla="*/ 2318 h 2362"/>
                <a:gd name="connsiteY10720" fmla="*/ 2318 h 2362"/>
                <a:gd name="connsiteX10721" fmla="*/ 2318 h 2362"/>
                <a:gd name="connsiteY10721" fmla="*/ 2318 h 2362"/>
                <a:gd name="connsiteX10722" fmla="*/ 2318 h 2362"/>
                <a:gd name="connsiteY10722" fmla="*/ 2318 h 2362"/>
                <a:gd name="connsiteX10723" fmla="*/ 2318 h 2362"/>
                <a:gd name="connsiteY10723" fmla="*/ 2318 h 2362"/>
                <a:gd name="connsiteX10724" fmla="*/ 2318 h 2362"/>
                <a:gd name="connsiteY10724" fmla="*/ 2318 h 2362"/>
                <a:gd name="connsiteX10725" fmla="*/ 2318 h 2362"/>
                <a:gd name="connsiteY10725" fmla="*/ 2318 h 2362"/>
                <a:gd name="connsiteX10726" fmla="*/ 2318 h 2362"/>
                <a:gd name="connsiteY10726" fmla="*/ 2318 h 2362"/>
                <a:gd name="connsiteX10727" fmla="*/ 2318 h 2362"/>
                <a:gd name="connsiteY10727" fmla="*/ 2318 h 2362"/>
                <a:gd name="connsiteX10728" fmla="*/ 2318 h 2362"/>
                <a:gd name="connsiteY10728" fmla="*/ 2318 h 2362"/>
                <a:gd name="connsiteX10729" fmla="*/ 2318 h 2362"/>
                <a:gd name="connsiteY10729" fmla="*/ 2318 h 2362"/>
                <a:gd name="connsiteX10730" fmla="*/ 2318 h 2362"/>
                <a:gd name="connsiteY10730" fmla="*/ 2318 h 2362"/>
                <a:gd name="connsiteX10731" fmla="*/ 2318 h 2362"/>
                <a:gd name="connsiteY10731" fmla="*/ 2318 h 2362"/>
                <a:gd name="connsiteX10732" fmla="*/ 2318 h 2362"/>
                <a:gd name="connsiteY10732" fmla="*/ 2318 h 2362"/>
                <a:gd name="connsiteX10733" fmla="*/ 2318 h 2362"/>
                <a:gd name="connsiteY10733" fmla="*/ 2318 h 2362"/>
                <a:gd name="connsiteX10734" fmla="*/ 2318 h 2362"/>
                <a:gd name="connsiteY10734" fmla="*/ 2318 h 2362"/>
                <a:gd name="connsiteX10735" fmla="*/ 2318 h 2362"/>
                <a:gd name="connsiteY10735" fmla="*/ 2318 h 2362"/>
                <a:gd name="connsiteX10736" fmla="*/ 2318 h 2362"/>
                <a:gd name="connsiteY10736" fmla="*/ 2318 h 2362"/>
                <a:gd name="connsiteX10737" fmla="*/ 2318 h 2362"/>
                <a:gd name="connsiteY10737" fmla="*/ 2318 h 2362"/>
                <a:gd name="connsiteX10738" fmla="*/ 2318 h 2362"/>
                <a:gd name="connsiteY10738" fmla="*/ 2318 h 2362"/>
                <a:gd name="connsiteX10739" fmla="*/ 2318 h 2362"/>
                <a:gd name="connsiteY10739" fmla="*/ 2318 h 2362"/>
                <a:gd name="connsiteX10740" fmla="*/ 2318 h 2362"/>
                <a:gd name="connsiteY10740" fmla="*/ 2318 h 2362"/>
                <a:gd name="connsiteX10741" fmla="*/ 2318 h 2362"/>
                <a:gd name="connsiteY10741" fmla="*/ 2318 h 2362"/>
                <a:gd name="connsiteX10742" fmla="*/ 2318 h 2362"/>
                <a:gd name="connsiteY10742" fmla="*/ 2318 h 2362"/>
                <a:gd name="connsiteX10743" fmla="*/ 2318 h 2362"/>
                <a:gd name="connsiteY10743" fmla="*/ 2318 h 2362"/>
                <a:gd name="connsiteX10744" fmla="*/ 2318 h 2362"/>
                <a:gd name="connsiteY10744" fmla="*/ 2318 h 2362"/>
                <a:gd name="connsiteX10745" fmla="*/ 2318 h 2362"/>
                <a:gd name="connsiteY10745" fmla="*/ 2318 h 2362"/>
                <a:gd name="connsiteX10746" fmla="*/ 2318 h 2362"/>
                <a:gd name="connsiteY10746" fmla="*/ 2318 h 2362"/>
                <a:gd name="connsiteX10747" fmla="*/ 2318 h 2362"/>
                <a:gd name="connsiteY10747" fmla="*/ 2318 h 2362"/>
                <a:gd name="connsiteX10748" fmla="*/ 2318 h 2362"/>
                <a:gd name="connsiteY10748" fmla="*/ 2318 h 2362"/>
                <a:gd name="connsiteX10749" fmla="*/ 2318 h 2362"/>
                <a:gd name="connsiteY10749" fmla="*/ 2318 h 2362"/>
                <a:gd name="connsiteX10750" fmla="*/ 2318 h 2362"/>
                <a:gd name="connsiteY10750" fmla="*/ 2318 h 2362"/>
                <a:gd name="connsiteX10751" fmla="*/ 2318 h 2362"/>
                <a:gd name="connsiteY10751" fmla="*/ 2318 h 2362"/>
                <a:gd name="connsiteX10752" fmla="*/ 2318 h 2362"/>
                <a:gd name="connsiteY10752" fmla="*/ 2318 h 2362"/>
                <a:gd name="connsiteX10753" fmla="*/ 2318 h 2362"/>
                <a:gd name="connsiteY10753" fmla="*/ 2318 h 2362"/>
                <a:gd name="connsiteX10754" fmla="*/ 2318 h 2362"/>
                <a:gd name="connsiteY10754" fmla="*/ 2318 h 2362"/>
                <a:gd name="connsiteX10755" fmla="*/ 2318 h 2362"/>
                <a:gd name="connsiteY10755" fmla="*/ 2318 h 2362"/>
                <a:gd name="connsiteX10756" fmla="*/ 2318 h 2362"/>
                <a:gd name="connsiteY10756" fmla="*/ 2318 h 2362"/>
                <a:gd name="connsiteX10757" fmla="*/ 2318 h 2362"/>
                <a:gd name="connsiteY10757" fmla="*/ 2318 h 2362"/>
                <a:gd name="connsiteX10758" fmla="*/ 2318 h 2362"/>
                <a:gd name="connsiteY10758" fmla="*/ 2318 h 2362"/>
                <a:gd name="connsiteX10759" fmla="*/ 2318 h 2362"/>
                <a:gd name="connsiteY10759" fmla="*/ 2318 h 2362"/>
                <a:gd name="connsiteX10760" fmla="*/ 2318 h 2362"/>
                <a:gd name="connsiteY10760" fmla="*/ 2318 h 2362"/>
                <a:gd name="connsiteX10761" fmla="*/ 2318 h 2362"/>
                <a:gd name="connsiteY10761" fmla="*/ 2318 h 2362"/>
                <a:gd name="connsiteX10762" fmla="*/ 2318 h 2362"/>
                <a:gd name="connsiteY10762" fmla="*/ 2318 h 2362"/>
                <a:gd name="connsiteX10763" fmla="*/ 2318 h 2362"/>
                <a:gd name="connsiteY10763" fmla="*/ 2318 h 2362"/>
                <a:gd name="connsiteX10764" fmla="*/ 2318 h 2362"/>
                <a:gd name="connsiteY10764" fmla="*/ 2318 h 2362"/>
                <a:gd name="connsiteX10765" fmla="*/ 2318 h 2362"/>
                <a:gd name="connsiteY10765" fmla="*/ 2318 h 2362"/>
                <a:gd name="connsiteX10766" fmla="*/ 2318 h 2362"/>
                <a:gd name="connsiteY10766" fmla="*/ 2318 h 2362"/>
                <a:gd name="connsiteX10767" fmla="*/ 2318 h 2362"/>
                <a:gd name="connsiteY10767" fmla="*/ 2318 h 2362"/>
                <a:gd name="connsiteX10768" fmla="*/ 2318 h 2362"/>
                <a:gd name="connsiteY10768" fmla="*/ 2318 h 2362"/>
                <a:gd name="connsiteX10769" fmla="*/ 2318 h 2362"/>
                <a:gd name="connsiteY10769" fmla="*/ 2318 h 2362"/>
                <a:gd name="connsiteX10770" fmla="*/ 2318 h 2362"/>
                <a:gd name="connsiteY10770" fmla="*/ 2318 h 2362"/>
                <a:gd name="connsiteX10771" fmla="*/ 2318 h 2362"/>
                <a:gd name="connsiteY10771" fmla="*/ 2318 h 2362"/>
                <a:gd name="connsiteX10772" fmla="*/ 2318 h 2362"/>
                <a:gd name="connsiteY10772" fmla="*/ 2318 h 2362"/>
                <a:gd name="connsiteX10773" fmla="*/ 2318 h 2362"/>
                <a:gd name="connsiteY10773" fmla="*/ 2318 h 2362"/>
                <a:gd name="connsiteX10774" fmla="*/ 2318 h 2362"/>
                <a:gd name="connsiteY10774" fmla="*/ 2318 h 2362"/>
                <a:gd name="connsiteX10775" fmla="*/ 2318 h 2362"/>
                <a:gd name="connsiteY10775" fmla="*/ 2318 h 2362"/>
                <a:gd name="connsiteX10776" fmla="*/ 2318 h 2362"/>
                <a:gd name="connsiteY10776" fmla="*/ 2318 h 2362"/>
                <a:gd name="connsiteX10777" fmla="*/ 2318 h 2362"/>
                <a:gd name="connsiteY10777" fmla="*/ 2318 h 2362"/>
                <a:gd name="connsiteX10778" fmla="*/ 2318 h 2362"/>
                <a:gd name="connsiteY10778" fmla="*/ 2318 h 2362"/>
                <a:gd name="connsiteX10779" fmla="*/ 2318 h 2362"/>
                <a:gd name="connsiteY10779" fmla="*/ 2318 h 2362"/>
                <a:gd name="connsiteX10780" fmla="*/ 2318 h 2362"/>
                <a:gd name="connsiteY10780" fmla="*/ 2318 h 2362"/>
                <a:gd name="connsiteX10781" fmla="*/ 2318 h 2362"/>
                <a:gd name="connsiteY10781" fmla="*/ 2318 h 2362"/>
                <a:gd name="connsiteX10782" fmla="*/ 2318 h 2362"/>
                <a:gd name="connsiteY10782" fmla="*/ 2318 h 2362"/>
                <a:gd name="connsiteX10783" fmla="*/ 2318 h 2362"/>
                <a:gd name="connsiteY10783" fmla="*/ 2318 h 2362"/>
                <a:gd name="connsiteX10784" fmla="*/ 2318 h 2362"/>
                <a:gd name="connsiteY10784" fmla="*/ 2318 h 2362"/>
                <a:gd name="connsiteX10785" fmla="*/ 2318 h 2362"/>
                <a:gd name="connsiteY10785" fmla="*/ 2318 h 2362"/>
                <a:gd name="connsiteX10786" fmla="*/ 2318 h 2362"/>
                <a:gd name="connsiteY10786" fmla="*/ 2318 h 2362"/>
                <a:gd name="connsiteX10787" fmla="*/ 2318 h 2362"/>
                <a:gd name="connsiteY10787" fmla="*/ 2318 h 2362"/>
                <a:gd name="connsiteX10788" fmla="*/ 2318 h 2362"/>
                <a:gd name="connsiteY10788" fmla="*/ 2318 h 2362"/>
                <a:gd name="connsiteX10789" fmla="*/ 2318 h 2362"/>
                <a:gd name="connsiteY10789" fmla="*/ 2318 h 2362"/>
                <a:gd name="connsiteX10790" fmla="*/ 2318 h 2362"/>
                <a:gd name="connsiteY10790" fmla="*/ 2318 h 2362"/>
                <a:gd name="connsiteX10791" fmla="*/ 2318 h 2362"/>
                <a:gd name="connsiteY10791" fmla="*/ 2318 h 2362"/>
                <a:gd name="connsiteX10792" fmla="*/ 2318 h 2362"/>
                <a:gd name="connsiteY10792" fmla="*/ 2318 h 2362"/>
                <a:gd name="connsiteX10793" fmla="*/ 2318 h 2362"/>
                <a:gd name="connsiteY10793" fmla="*/ 2318 h 2362"/>
                <a:gd name="connsiteX10794" fmla="*/ 2318 h 2362"/>
                <a:gd name="connsiteY10794" fmla="*/ 2318 h 2362"/>
                <a:gd name="connsiteX10795" fmla="*/ 2318 h 2362"/>
                <a:gd name="connsiteY10795" fmla="*/ 2318 h 2362"/>
                <a:gd name="connsiteX10796" fmla="*/ 2318 h 2362"/>
                <a:gd name="connsiteY10796" fmla="*/ 2318 h 2362"/>
                <a:gd name="connsiteX10797" fmla="*/ 2318 h 2362"/>
                <a:gd name="connsiteY10797" fmla="*/ 2318 h 2362"/>
                <a:gd name="connsiteX10798" fmla="*/ 2318 h 2362"/>
                <a:gd name="connsiteY10798" fmla="*/ 2318 h 2362"/>
                <a:gd name="connsiteX10799" fmla="*/ 2318 h 2362"/>
                <a:gd name="connsiteY10799" fmla="*/ 2318 h 2362"/>
                <a:gd name="connsiteX10800" fmla="*/ 2318 h 2362"/>
                <a:gd name="connsiteY10800" fmla="*/ 2318 h 2362"/>
                <a:gd name="connsiteX10801" fmla="*/ 2318 h 2362"/>
                <a:gd name="connsiteY10801" fmla="*/ 2318 h 2362"/>
                <a:gd name="connsiteX10802" fmla="*/ 2318 h 2362"/>
                <a:gd name="connsiteY10802" fmla="*/ 2318 h 2362"/>
                <a:gd name="connsiteX10803" fmla="*/ 2318 h 2362"/>
                <a:gd name="connsiteY10803" fmla="*/ 2318 h 2362"/>
                <a:gd name="connsiteX10804" fmla="*/ 2318 h 2362"/>
                <a:gd name="connsiteY10804" fmla="*/ 2318 h 2362"/>
                <a:gd name="connsiteX10805" fmla="*/ 2318 h 2362"/>
                <a:gd name="connsiteY10805" fmla="*/ 2318 h 2362"/>
                <a:gd name="connsiteX10806" fmla="*/ 2318 h 2362"/>
                <a:gd name="connsiteY10806" fmla="*/ 2318 h 2362"/>
                <a:gd name="connsiteX10807" fmla="*/ 2318 h 2362"/>
                <a:gd name="connsiteY10807" fmla="*/ 2318 h 2362"/>
                <a:gd name="connsiteX10808" fmla="*/ 2318 h 2362"/>
                <a:gd name="connsiteY10808" fmla="*/ 2318 h 2362"/>
                <a:gd name="connsiteX10809" fmla="*/ 2318 h 2362"/>
                <a:gd name="connsiteY10809" fmla="*/ 2318 h 2362"/>
                <a:gd name="connsiteX10810" fmla="*/ 2318 h 2362"/>
                <a:gd name="connsiteY10810" fmla="*/ 2318 h 2362"/>
                <a:gd name="connsiteX10811" fmla="*/ 2318 h 2362"/>
                <a:gd name="connsiteY10811" fmla="*/ 2318 h 2362"/>
                <a:gd name="connsiteX10812" fmla="*/ 2318 h 2362"/>
                <a:gd name="connsiteY10812" fmla="*/ 2318 h 2362"/>
                <a:gd name="connsiteX10813" fmla="*/ 2318 h 2362"/>
                <a:gd name="connsiteY10813" fmla="*/ 2318 h 2362"/>
                <a:gd name="connsiteX10814" fmla="*/ 2318 h 2362"/>
                <a:gd name="connsiteY10814" fmla="*/ 2318 h 2362"/>
                <a:gd name="connsiteX10815" fmla="*/ 2318 h 2362"/>
                <a:gd name="connsiteY10815" fmla="*/ 2318 h 2362"/>
                <a:gd name="connsiteX10816" fmla="*/ 2318 h 2362"/>
                <a:gd name="connsiteY10816" fmla="*/ 2318 h 2362"/>
                <a:gd name="connsiteX10817" fmla="*/ 2318 h 2362"/>
                <a:gd name="connsiteY10817" fmla="*/ 2318 h 2362"/>
                <a:gd name="connsiteX10818" fmla="*/ 2318 h 2362"/>
                <a:gd name="connsiteY10818" fmla="*/ 2318 h 2362"/>
                <a:gd name="connsiteX10819" fmla="*/ 2318 h 2362"/>
                <a:gd name="connsiteY10819" fmla="*/ 2318 h 2362"/>
                <a:gd name="connsiteX10820" fmla="*/ 2318 h 2362"/>
                <a:gd name="connsiteY10820" fmla="*/ 2318 h 2362"/>
                <a:gd name="connsiteX10821" fmla="*/ 2318 h 2362"/>
                <a:gd name="connsiteY10821" fmla="*/ 2318 h 2362"/>
                <a:gd name="connsiteX10822" fmla="*/ 2318 h 2362"/>
                <a:gd name="connsiteY10822" fmla="*/ 2318 h 2362"/>
                <a:gd name="connsiteX10823" fmla="*/ 2318 h 2362"/>
                <a:gd name="connsiteY10823" fmla="*/ 2318 h 2362"/>
                <a:gd name="connsiteX10824" fmla="*/ 2318 h 2362"/>
                <a:gd name="connsiteY10824" fmla="*/ 2318 h 2362"/>
                <a:gd name="connsiteX10825" fmla="*/ 2318 h 2362"/>
                <a:gd name="connsiteY10825" fmla="*/ 2318 h 2362"/>
                <a:gd name="connsiteX10826" fmla="*/ 2318 h 2362"/>
                <a:gd name="connsiteY10826" fmla="*/ 2318 h 2362"/>
                <a:gd name="connsiteX10827" fmla="*/ 2318 h 2362"/>
                <a:gd name="connsiteY10827" fmla="*/ 2318 h 2362"/>
                <a:gd name="connsiteX10828" fmla="*/ 2318 h 2362"/>
                <a:gd name="connsiteY10828" fmla="*/ 2318 h 2362"/>
                <a:gd name="connsiteX10829" fmla="*/ 2318 h 2362"/>
                <a:gd name="connsiteY10829" fmla="*/ 2318 h 2362"/>
                <a:gd name="connsiteX10830" fmla="*/ 2318 h 2362"/>
                <a:gd name="connsiteY10830" fmla="*/ 2318 h 2362"/>
                <a:gd name="connsiteX10831" fmla="*/ 2318 h 2362"/>
                <a:gd name="connsiteY10831" fmla="*/ 2318 h 2362"/>
                <a:gd name="connsiteX10832" fmla="*/ 2318 h 2362"/>
                <a:gd name="connsiteY10832" fmla="*/ 2318 h 2362"/>
                <a:gd name="connsiteX10833" fmla="*/ 2318 h 2362"/>
                <a:gd name="connsiteY10833" fmla="*/ 2318 h 2362"/>
                <a:gd name="connsiteX10834" fmla="*/ 2318 h 2362"/>
                <a:gd name="connsiteY10834" fmla="*/ 2318 h 2362"/>
                <a:gd name="connsiteX10835" fmla="*/ 2318 h 2362"/>
                <a:gd name="connsiteY10835" fmla="*/ 2318 h 2362"/>
                <a:gd name="connsiteX10836" fmla="*/ 2318 h 2362"/>
                <a:gd name="connsiteY10836" fmla="*/ 2318 h 2362"/>
                <a:gd name="connsiteX10837" fmla="*/ 2318 h 2362"/>
                <a:gd name="connsiteY10837" fmla="*/ 2318 h 2362"/>
                <a:gd name="connsiteX10838" fmla="*/ 2318 h 2362"/>
                <a:gd name="connsiteY10838" fmla="*/ 2318 h 2362"/>
                <a:gd name="connsiteX10839" fmla="*/ 2318 h 2362"/>
                <a:gd name="connsiteY10839" fmla="*/ 2318 h 2362"/>
                <a:gd name="connsiteX10840" fmla="*/ 2318 h 2362"/>
                <a:gd name="connsiteY10840" fmla="*/ 2318 h 2362"/>
                <a:gd name="connsiteX10841" fmla="*/ 2318 h 2362"/>
                <a:gd name="connsiteY10841" fmla="*/ 2318 h 2362"/>
                <a:gd name="connsiteX10842" fmla="*/ 2318 h 2362"/>
                <a:gd name="connsiteY10842" fmla="*/ 2318 h 2362"/>
                <a:gd name="connsiteX10843" fmla="*/ 2318 h 2362"/>
                <a:gd name="connsiteY10843" fmla="*/ 2318 h 2362"/>
                <a:gd name="connsiteX10844" fmla="*/ 2318 h 2362"/>
                <a:gd name="connsiteY10844" fmla="*/ 2318 h 2362"/>
                <a:gd name="connsiteX10845" fmla="*/ 2318 h 2362"/>
                <a:gd name="connsiteY10845" fmla="*/ 2318 h 2362"/>
                <a:gd name="connsiteX10846" fmla="*/ 2318 h 2362"/>
                <a:gd name="connsiteY10846" fmla="*/ 2318 h 2362"/>
                <a:gd name="connsiteX10847" fmla="*/ 2318 h 2362"/>
                <a:gd name="connsiteY10847" fmla="*/ 2318 h 2362"/>
                <a:gd name="connsiteX10848" fmla="*/ 2318 h 2362"/>
                <a:gd name="connsiteY10848" fmla="*/ 2318 h 2362"/>
                <a:gd name="connsiteX10849" fmla="*/ 2318 h 2362"/>
                <a:gd name="connsiteY10849" fmla="*/ 2318 h 2362"/>
                <a:gd name="connsiteX10850" fmla="*/ 2318 h 2362"/>
                <a:gd name="connsiteY10850" fmla="*/ 2318 h 2362"/>
                <a:gd name="connsiteX10851" fmla="*/ 2318 h 2362"/>
                <a:gd name="connsiteY10851" fmla="*/ 2318 h 2362"/>
                <a:gd name="connsiteX10852" fmla="*/ 2318 h 2362"/>
                <a:gd name="connsiteY10852" fmla="*/ 2318 h 2362"/>
                <a:gd name="connsiteX10853" fmla="*/ 2318 h 2362"/>
                <a:gd name="connsiteY10853" fmla="*/ 2318 h 2362"/>
                <a:gd name="connsiteX10854" fmla="*/ 2318 h 2362"/>
                <a:gd name="connsiteY10854" fmla="*/ 2318 h 2362"/>
                <a:gd name="connsiteX10855" fmla="*/ 2318 h 2362"/>
                <a:gd name="connsiteY10855" fmla="*/ 2318 h 2362"/>
                <a:gd name="connsiteX10856" fmla="*/ 2318 h 2362"/>
                <a:gd name="connsiteY10856" fmla="*/ 2318 h 2362"/>
                <a:gd name="connsiteX10857" fmla="*/ 2318 h 2362"/>
                <a:gd name="connsiteY10857" fmla="*/ 2318 h 2362"/>
                <a:gd name="connsiteX10858" fmla="*/ 2318 h 2362"/>
                <a:gd name="connsiteY10858" fmla="*/ 2318 h 2362"/>
                <a:gd name="connsiteX10859" fmla="*/ 2318 h 2362"/>
                <a:gd name="connsiteY10859" fmla="*/ 2318 h 2362"/>
                <a:gd name="connsiteX10860" fmla="*/ 2318 h 2362"/>
                <a:gd name="connsiteY10860" fmla="*/ 2318 h 2362"/>
                <a:gd name="connsiteX10861" fmla="*/ 2318 h 2362"/>
                <a:gd name="connsiteY10861" fmla="*/ 2318 h 2362"/>
                <a:gd name="connsiteX10862" fmla="*/ 2318 h 2362"/>
                <a:gd name="connsiteY10862" fmla="*/ 2318 h 2362"/>
                <a:gd name="connsiteX10863" fmla="*/ 2318 h 2362"/>
                <a:gd name="connsiteY10863" fmla="*/ 2318 h 2362"/>
                <a:gd name="connsiteX10864" fmla="*/ 2318 h 2362"/>
                <a:gd name="connsiteY10864" fmla="*/ 2318 h 2362"/>
                <a:gd name="connsiteX10865" fmla="*/ 2318 h 2362"/>
                <a:gd name="connsiteY10865" fmla="*/ 2318 h 2362"/>
                <a:gd name="connsiteX10866" fmla="*/ 2318 h 2362"/>
                <a:gd name="connsiteY10866" fmla="*/ 2318 h 2362"/>
                <a:gd name="connsiteX10867" fmla="*/ 2318 h 2362"/>
                <a:gd name="connsiteY10867" fmla="*/ 2318 h 2362"/>
                <a:gd name="connsiteX10868" fmla="*/ 2318 h 2362"/>
                <a:gd name="connsiteY10868" fmla="*/ 2318 h 2362"/>
                <a:gd name="connsiteX10869" fmla="*/ 2318 h 2362"/>
                <a:gd name="connsiteY10869" fmla="*/ 2318 h 2362"/>
                <a:gd name="connsiteX10870" fmla="*/ 2318 h 2362"/>
                <a:gd name="connsiteY10870" fmla="*/ 2318 h 2362"/>
                <a:gd name="connsiteX10871" fmla="*/ 2318 h 2362"/>
                <a:gd name="connsiteY10871" fmla="*/ 2318 h 2362"/>
                <a:gd name="connsiteX10872" fmla="*/ 2318 h 2362"/>
                <a:gd name="connsiteY10872" fmla="*/ 2318 h 2362"/>
                <a:gd name="connsiteX10873" fmla="*/ 2318 h 2362"/>
                <a:gd name="connsiteY10873" fmla="*/ 2318 h 2362"/>
                <a:gd name="connsiteX10874" fmla="*/ 2318 h 2362"/>
                <a:gd name="connsiteY10874" fmla="*/ 2318 h 2362"/>
                <a:gd name="connsiteX10875" fmla="*/ 2318 h 2362"/>
                <a:gd name="connsiteY10875" fmla="*/ 2318 h 2362"/>
                <a:gd name="connsiteX10876" fmla="*/ 2318 h 2362"/>
                <a:gd name="connsiteY10876" fmla="*/ 2318 h 2362"/>
                <a:gd name="connsiteX10877" fmla="*/ 2318 h 2362"/>
                <a:gd name="connsiteY10877" fmla="*/ 2318 h 2362"/>
                <a:gd name="connsiteX10878" fmla="*/ 2318 h 2362"/>
                <a:gd name="connsiteY10878" fmla="*/ 2318 h 2362"/>
                <a:gd name="connsiteX10879" fmla="*/ 2318 h 2362"/>
                <a:gd name="connsiteY10879" fmla="*/ 2318 h 2362"/>
                <a:gd name="connsiteX10880" fmla="*/ 2318 h 2362"/>
                <a:gd name="connsiteY10880" fmla="*/ 2318 h 2362"/>
                <a:gd name="connsiteX10881" fmla="*/ 2318 h 2362"/>
                <a:gd name="connsiteY10881" fmla="*/ 2318 h 2362"/>
                <a:gd name="connsiteX10882" fmla="*/ 2318 h 2362"/>
                <a:gd name="connsiteY10882" fmla="*/ 2318 h 2362"/>
                <a:gd name="connsiteX10883" fmla="*/ 2318 h 2362"/>
                <a:gd name="connsiteY10883" fmla="*/ 2318 h 2362"/>
                <a:gd name="connsiteX10884" fmla="*/ 2318 h 2362"/>
                <a:gd name="connsiteY10884" fmla="*/ 2318 h 2362"/>
                <a:gd name="connsiteX10885" fmla="*/ 2318 h 2362"/>
                <a:gd name="connsiteY10885" fmla="*/ 2318 h 2362"/>
                <a:gd name="connsiteX10886" fmla="*/ 2318 h 2362"/>
                <a:gd name="connsiteY10886" fmla="*/ 2318 h 2362"/>
                <a:gd name="connsiteX10887" fmla="*/ 2318 h 2362"/>
                <a:gd name="connsiteY10887" fmla="*/ 2318 h 2362"/>
                <a:gd name="connsiteX10888" fmla="*/ 2318 h 2362"/>
                <a:gd name="connsiteY10888" fmla="*/ 2318 h 2362"/>
                <a:gd name="connsiteX10889" fmla="*/ 2318 h 2362"/>
                <a:gd name="connsiteY10889" fmla="*/ 2318 h 2362"/>
                <a:gd name="connsiteX10890" fmla="*/ 2318 h 2362"/>
                <a:gd name="connsiteY10890" fmla="*/ 2318 h 2362"/>
                <a:gd name="connsiteX10891" fmla="*/ 2318 h 2362"/>
                <a:gd name="connsiteY10891" fmla="*/ 2318 h 2362"/>
                <a:gd name="connsiteX10892" fmla="*/ 2318 h 2362"/>
                <a:gd name="connsiteY10892" fmla="*/ 2318 h 2362"/>
                <a:gd name="connsiteX10893" fmla="*/ 2318 h 2362"/>
                <a:gd name="connsiteY10893" fmla="*/ 2318 h 2362"/>
                <a:gd name="connsiteX10894" fmla="*/ 2318 h 2362"/>
                <a:gd name="connsiteY10894" fmla="*/ 2318 h 2362"/>
                <a:gd name="connsiteX10895" fmla="*/ 2318 h 2362"/>
                <a:gd name="connsiteY10895" fmla="*/ 2318 h 2362"/>
                <a:gd name="connsiteX10896" fmla="*/ 2318 h 2362"/>
                <a:gd name="connsiteY10896" fmla="*/ 2318 h 2362"/>
                <a:gd name="connsiteX10897" fmla="*/ 2318 h 2362"/>
                <a:gd name="connsiteY10897" fmla="*/ 2318 h 2362"/>
                <a:gd name="connsiteX10898" fmla="*/ 2318 h 2362"/>
                <a:gd name="connsiteY10898" fmla="*/ 2318 h 2362"/>
                <a:gd name="connsiteX10899" fmla="*/ 2318 h 2362"/>
                <a:gd name="connsiteY10899" fmla="*/ 2318 h 2362"/>
                <a:gd name="connsiteX10900" fmla="*/ 2318 h 2362"/>
                <a:gd name="connsiteY10900" fmla="*/ 2318 h 2362"/>
                <a:gd name="connsiteX10901" fmla="*/ 2318 h 2362"/>
                <a:gd name="connsiteY10901" fmla="*/ 2318 h 2362"/>
                <a:gd name="connsiteX10902" fmla="*/ 2318 h 2362"/>
                <a:gd name="connsiteY10902" fmla="*/ 2318 h 2362"/>
                <a:gd name="connsiteX10903" fmla="*/ 2318 h 2362"/>
                <a:gd name="connsiteY10903" fmla="*/ 2318 h 2362"/>
                <a:gd name="connsiteX10904" fmla="*/ 2318 h 2362"/>
                <a:gd name="connsiteY10904" fmla="*/ 2318 h 2362"/>
                <a:gd name="connsiteX10905" fmla="*/ 2318 h 2362"/>
                <a:gd name="connsiteY10905" fmla="*/ 2318 h 2362"/>
                <a:gd name="connsiteX10906" fmla="*/ 2318 h 2362"/>
                <a:gd name="connsiteY10906" fmla="*/ 2318 h 2362"/>
                <a:gd name="connsiteX10907" fmla="*/ 2318 h 2362"/>
                <a:gd name="connsiteY10907" fmla="*/ 2318 h 2362"/>
                <a:gd name="connsiteX10908" fmla="*/ 2318 h 2362"/>
                <a:gd name="connsiteY10908" fmla="*/ 2318 h 2362"/>
                <a:gd name="connsiteX10909" fmla="*/ 2318 h 2362"/>
                <a:gd name="connsiteY10909" fmla="*/ 2318 h 2362"/>
                <a:gd name="connsiteX10910" fmla="*/ 2318 h 2362"/>
                <a:gd name="connsiteY10910" fmla="*/ 2318 h 2362"/>
                <a:gd name="connsiteX10911" fmla="*/ 2318 h 2362"/>
                <a:gd name="connsiteY10911" fmla="*/ 2318 h 2362"/>
                <a:gd name="connsiteX10912" fmla="*/ 2318 h 2362"/>
                <a:gd name="connsiteY10912" fmla="*/ 2318 h 2362"/>
                <a:gd name="connsiteX10913" fmla="*/ 2318 h 2362"/>
                <a:gd name="connsiteY10913" fmla="*/ 2318 h 2362"/>
                <a:gd name="connsiteX10914" fmla="*/ 2318 h 2362"/>
                <a:gd name="connsiteY10914" fmla="*/ 2318 h 2362"/>
                <a:gd name="connsiteX10915" fmla="*/ 2318 h 2362"/>
                <a:gd name="connsiteY10915" fmla="*/ 2318 h 2362"/>
                <a:gd name="connsiteX10916" fmla="*/ 2318 h 2362"/>
                <a:gd name="connsiteY10916" fmla="*/ 2318 h 2362"/>
                <a:gd name="connsiteX10917" fmla="*/ 2318 h 2362"/>
                <a:gd name="connsiteY10917" fmla="*/ 2318 h 2362"/>
                <a:gd name="connsiteX10918" fmla="*/ 2318 h 2362"/>
                <a:gd name="connsiteY10918" fmla="*/ 2318 h 2362"/>
                <a:gd name="connsiteX10919" fmla="*/ 2318 h 2362"/>
                <a:gd name="connsiteY10919" fmla="*/ 2318 h 2362"/>
                <a:gd name="connsiteX10920" fmla="*/ 2318 h 2362"/>
                <a:gd name="connsiteY10920" fmla="*/ 2318 h 2362"/>
                <a:gd name="connsiteX10921" fmla="*/ 2318 h 2362"/>
                <a:gd name="connsiteY10921" fmla="*/ 2318 h 2362"/>
                <a:gd name="connsiteX10922" fmla="*/ 2318 h 2362"/>
                <a:gd name="connsiteY10922" fmla="*/ 2318 h 2362"/>
                <a:gd name="connsiteX10923" fmla="*/ 2318 h 2362"/>
                <a:gd name="connsiteY10923" fmla="*/ 2318 h 2362"/>
                <a:gd name="connsiteX10924" fmla="*/ 2318 h 2362"/>
                <a:gd name="connsiteY10924" fmla="*/ 2318 h 2362"/>
                <a:gd name="connsiteX10925" fmla="*/ 2318 h 2362"/>
                <a:gd name="connsiteY10925" fmla="*/ 2318 h 2362"/>
                <a:gd name="connsiteX10926" fmla="*/ 2318 h 2362"/>
                <a:gd name="connsiteY10926" fmla="*/ 2318 h 2362"/>
                <a:gd name="connsiteX10927" fmla="*/ 2318 h 2362"/>
                <a:gd name="connsiteY10927" fmla="*/ 2318 h 2362"/>
                <a:gd name="connsiteX10928" fmla="*/ 2318 h 2362"/>
                <a:gd name="connsiteY10928" fmla="*/ 2318 h 2362"/>
                <a:gd name="connsiteX10929" fmla="*/ 2318 h 2362"/>
                <a:gd name="connsiteY10929" fmla="*/ 2318 h 2362"/>
                <a:gd name="connsiteX10930" fmla="*/ 2318 h 2362"/>
                <a:gd name="connsiteY10930" fmla="*/ 2318 h 2362"/>
                <a:gd name="connsiteX10931" fmla="*/ 2318 h 2362"/>
                <a:gd name="connsiteY10931" fmla="*/ 2318 h 2362"/>
                <a:gd name="connsiteX10932" fmla="*/ 2318 h 2362"/>
                <a:gd name="connsiteY10932" fmla="*/ 2318 h 2362"/>
                <a:gd name="connsiteX10933" fmla="*/ 2318 h 2362"/>
                <a:gd name="connsiteY10933" fmla="*/ 2318 h 2362"/>
                <a:gd name="connsiteX10934" fmla="*/ 2318 h 2362"/>
                <a:gd name="connsiteY10934" fmla="*/ 2318 h 2362"/>
                <a:gd name="connsiteX10935" fmla="*/ 2318 h 2362"/>
                <a:gd name="connsiteY10935" fmla="*/ 2318 h 2362"/>
                <a:gd name="connsiteX10936" fmla="*/ 2318 h 2362"/>
                <a:gd name="connsiteY10936" fmla="*/ 2318 h 2362"/>
                <a:gd name="connsiteX10937" fmla="*/ 2318 h 2362"/>
                <a:gd name="connsiteY10937" fmla="*/ 2318 h 2362"/>
                <a:gd name="connsiteX10938" fmla="*/ 2318 h 2362"/>
                <a:gd name="connsiteY10938" fmla="*/ 2318 h 2362"/>
                <a:gd name="connsiteX10939" fmla="*/ 2318 h 2362"/>
                <a:gd name="connsiteY10939" fmla="*/ 2318 h 2362"/>
                <a:gd name="connsiteX10940" fmla="*/ 2318 h 2362"/>
                <a:gd name="connsiteY10940" fmla="*/ 2318 h 2362"/>
                <a:gd name="connsiteX10941" fmla="*/ 2318 h 2362"/>
                <a:gd name="connsiteY10941" fmla="*/ 2318 h 2362"/>
                <a:gd name="connsiteX10942" fmla="*/ 2318 h 2362"/>
                <a:gd name="connsiteY10942" fmla="*/ 2318 h 2362"/>
                <a:gd name="connsiteX10943" fmla="*/ 2318 h 2362"/>
                <a:gd name="connsiteY10943" fmla="*/ 2318 h 2362"/>
                <a:gd name="connsiteX10944" fmla="*/ 2318 h 2362"/>
                <a:gd name="connsiteY10944" fmla="*/ 2318 h 2362"/>
                <a:gd name="connsiteX10945" fmla="*/ 2318 h 2362"/>
                <a:gd name="connsiteY10945" fmla="*/ 2318 h 2362"/>
                <a:gd name="connsiteX10946" fmla="*/ 2318 h 2362"/>
                <a:gd name="connsiteY10946" fmla="*/ 2318 h 2362"/>
                <a:gd name="connsiteX10947" fmla="*/ 2318 h 2362"/>
                <a:gd name="connsiteY10947" fmla="*/ 2318 h 2362"/>
                <a:gd name="connsiteX10948" fmla="*/ 2318 h 2362"/>
                <a:gd name="connsiteY10948" fmla="*/ 2318 h 2362"/>
                <a:gd name="connsiteX10949" fmla="*/ 2318 h 2362"/>
                <a:gd name="connsiteY10949" fmla="*/ 2318 h 2362"/>
                <a:gd name="connsiteX10950" fmla="*/ 2318 h 2362"/>
                <a:gd name="connsiteY10950" fmla="*/ 2318 h 2362"/>
                <a:gd name="connsiteX10951" fmla="*/ 2318 h 2362"/>
                <a:gd name="connsiteY10951" fmla="*/ 2318 h 2362"/>
                <a:gd name="connsiteX10952" fmla="*/ 2318 h 2362"/>
                <a:gd name="connsiteY10952" fmla="*/ 2318 h 2362"/>
                <a:gd name="connsiteX10953" fmla="*/ 2318 h 2362"/>
                <a:gd name="connsiteY10953" fmla="*/ 2318 h 2362"/>
                <a:gd name="connsiteX10954" fmla="*/ 2318 h 2362"/>
                <a:gd name="connsiteY10954" fmla="*/ 2318 h 2362"/>
                <a:gd name="connsiteX10955" fmla="*/ 2318 h 2362"/>
                <a:gd name="connsiteY10955" fmla="*/ 2318 h 2362"/>
                <a:gd name="connsiteX10956" fmla="*/ 2318 h 2362"/>
                <a:gd name="connsiteY10956" fmla="*/ 2318 h 2362"/>
                <a:gd name="connsiteX10957" fmla="*/ 2318 h 2362"/>
                <a:gd name="connsiteY10957" fmla="*/ 2318 h 2362"/>
                <a:gd name="connsiteX10958" fmla="*/ 2318 h 2362"/>
                <a:gd name="connsiteY10958" fmla="*/ 2318 h 2362"/>
                <a:gd name="connsiteX10959" fmla="*/ 2318 h 2362"/>
                <a:gd name="connsiteY10959" fmla="*/ 2318 h 2362"/>
                <a:gd name="connsiteX10960" fmla="*/ 2318 h 2362"/>
                <a:gd name="connsiteY10960" fmla="*/ 2318 h 2362"/>
                <a:gd name="connsiteX10961" fmla="*/ 2318 h 2362"/>
                <a:gd name="connsiteY10961" fmla="*/ 2318 h 2362"/>
                <a:gd name="connsiteX10962" fmla="*/ 2318 h 2362"/>
                <a:gd name="connsiteY10962" fmla="*/ 2318 h 2362"/>
                <a:gd name="connsiteX10963" fmla="*/ 2318 h 2362"/>
                <a:gd name="connsiteY10963" fmla="*/ 2318 h 2362"/>
                <a:gd name="connsiteX10964" fmla="*/ 2318 h 2362"/>
                <a:gd name="connsiteY10964" fmla="*/ 2318 h 2362"/>
                <a:gd name="connsiteX10965" fmla="*/ 2318 h 2362"/>
                <a:gd name="connsiteY10965" fmla="*/ 2318 h 2362"/>
                <a:gd name="connsiteX10966" fmla="*/ 2318 h 2362"/>
                <a:gd name="connsiteY10966" fmla="*/ 2318 h 2362"/>
                <a:gd name="connsiteX10967" fmla="*/ 2318 h 2362"/>
                <a:gd name="connsiteY10967" fmla="*/ 2318 h 2362"/>
                <a:gd name="connsiteX10968" fmla="*/ 2318 h 2362"/>
                <a:gd name="connsiteY10968" fmla="*/ 2318 h 2362"/>
                <a:gd name="connsiteX10969" fmla="*/ 2318 h 2362"/>
                <a:gd name="connsiteY10969" fmla="*/ 2318 h 2362"/>
                <a:gd name="connsiteX10970" fmla="*/ 2318 h 2362"/>
                <a:gd name="connsiteY10970" fmla="*/ 2318 h 2362"/>
                <a:gd name="connsiteX10971" fmla="*/ 2318 h 2362"/>
                <a:gd name="connsiteY10971" fmla="*/ 2318 h 2362"/>
                <a:gd name="connsiteX10972" fmla="*/ 2318 h 2362"/>
                <a:gd name="connsiteY10972" fmla="*/ 2318 h 2362"/>
                <a:gd name="connsiteX10973" fmla="*/ 2318 h 2362"/>
                <a:gd name="connsiteY10973" fmla="*/ 2318 h 2362"/>
                <a:gd name="connsiteX10974" fmla="*/ 2318 h 2362"/>
                <a:gd name="connsiteY10974" fmla="*/ 2318 h 2362"/>
                <a:gd name="connsiteX10975" fmla="*/ 2318 h 2362"/>
                <a:gd name="connsiteY10975" fmla="*/ 2318 h 2362"/>
                <a:gd name="connsiteX10976" fmla="*/ 2318 h 2362"/>
                <a:gd name="connsiteY10976" fmla="*/ 2318 h 2362"/>
                <a:gd name="connsiteX10977" fmla="*/ 2318 h 2362"/>
                <a:gd name="connsiteY10977" fmla="*/ 2318 h 2362"/>
                <a:gd name="connsiteX10978" fmla="*/ 2318 h 2362"/>
                <a:gd name="connsiteY10978" fmla="*/ 2318 h 2362"/>
                <a:gd name="connsiteX10979" fmla="*/ 2318 h 2362"/>
                <a:gd name="connsiteY10979" fmla="*/ 2318 h 2362"/>
                <a:gd name="connsiteX10980" fmla="*/ 2318 h 2362"/>
                <a:gd name="connsiteY10980" fmla="*/ 2318 h 2362"/>
                <a:gd name="connsiteX10981" fmla="*/ 2318 h 2362"/>
                <a:gd name="connsiteY10981" fmla="*/ 2318 h 2362"/>
                <a:gd name="connsiteX10982" fmla="*/ 2318 h 2362"/>
                <a:gd name="connsiteY10982" fmla="*/ 2318 h 2362"/>
                <a:gd name="connsiteX10983" fmla="*/ 2318 h 2362"/>
                <a:gd name="connsiteY10983" fmla="*/ 2318 h 2362"/>
                <a:gd name="connsiteX10984" fmla="*/ 2318 h 2362"/>
                <a:gd name="connsiteY10984" fmla="*/ 2318 h 2362"/>
                <a:gd name="connsiteX10985" fmla="*/ 2318 h 2362"/>
                <a:gd name="connsiteY10985" fmla="*/ 2318 h 2362"/>
                <a:gd name="connsiteX10986" fmla="*/ 2318 h 2362"/>
                <a:gd name="connsiteY10986" fmla="*/ 2318 h 2362"/>
                <a:gd name="connsiteX10987" fmla="*/ 2318 h 2362"/>
                <a:gd name="connsiteY10987" fmla="*/ 2318 h 2362"/>
                <a:gd name="connsiteX10988" fmla="*/ 2318 h 2362"/>
                <a:gd name="connsiteY10988" fmla="*/ 2318 h 2362"/>
                <a:gd name="connsiteX10989" fmla="*/ 2318 h 2362"/>
                <a:gd name="connsiteY10989" fmla="*/ 2318 h 2362"/>
                <a:gd name="connsiteX10990" fmla="*/ 2318 h 2362"/>
                <a:gd name="connsiteY10990" fmla="*/ 2318 h 2362"/>
                <a:gd name="connsiteX10991" fmla="*/ 2318 h 2362"/>
                <a:gd name="connsiteY10991" fmla="*/ 2318 h 2362"/>
                <a:gd name="connsiteX10992" fmla="*/ 2318 h 2362"/>
                <a:gd name="connsiteY10992" fmla="*/ 2318 h 2362"/>
                <a:gd name="connsiteX10993" fmla="*/ 2318 h 2362"/>
                <a:gd name="connsiteY10993" fmla="*/ 2318 h 2362"/>
                <a:gd name="connsiteX10994" fmla="*/ 2318 h 2362"/>
                <a:gd name="connsiteY10994" fmla="*/ 2318 h 2362"/>
                <a:gd name="connsiteX10995" fmla="*/ 2318 h 2362"/>
                <a:gd name="connsiteY10995" fmla="*/ 2318 h 2362"/>
                <a:gd name="connsiteX10996" fmla="*/ 2318 h 2362"/>
                <a:gd name="connsiteY10996" fmla="*/ 2318 h 2362"/>
                <a:gd name="connsiteX10997" fmla="*/ 2318 h 2362"/>
                <a:gd name="connsiteY10997" fmla="*/ 2318 h 2362"/>
                <a:gd name="connsiteX10998" fmla="*/ 2318 h 2362"/>
                <a:gd name="connsiteY10998" fmla="*/ 2318 h 2362"/>
                <a:gd name="connsiteX10999" fmla="*/ 2318 h 2362"/>
                <a:gd name="connsiteY10999" fmla="*/ 2318 h 2362"/>
                <a:gd name="connsiteX11000" fmla="*/ 2318 h 2362"/>
                <a:gd name="connsiteY11000" fmla="*/ 2318 h 2362"/>
                <a:gd name="connsiteX11001" fmla="*/ 2318 h 2362"/>
                <a:gd name="connsiteY11001" fmla="*/ 2318 h 2362"/>
                <a:gd name="connsiteX11002" fmla="*/ 2318 h 2362"/>
                <a:gd name="connsiteY11002" fmla="*/ 2318 h 2362"/>
                <a:gd name="connsiteX11003" fmla="*/ 2318 h 2362"/>
                <a:gd name="connsiteY11003" fmla="*/ 2318 h 2362"/>
                <a:gd name="connsiteX11004" fmla="*/ 2318 h 2362"/>
                <a:gd name="connsiteY11004" fmla="*/ 2318 h 2362"/>
                <a:gd name="connsiteX11005" fmla="*/ 2318 h 2362"/>
                <a:gd name="connsiteY11005" fmla="*/ 2318 h 2362"/>
                <a:gd name="connsiteX11006" fmla="*/ 2318 h 2362"/>
                <a:gd name="connsiteY11006" fmla="*/ 2318 h 2362"/>
                <a:gd name="connsiteX11007" fmla="*/ 2318 h 2362"/>
                <a:gd name="connsiteY11007" fmla="*/ 2318 h 2362"/>
                <a:gd name="connsiteX11008" fmla="*/ 2318 h 2362"/>
                <a:gd name="connsiteY11008" fmla="*/ 2318 h 2362"/>
                <a:gd name="connsiteX11009" fmla="*/ 2318 h 2362"/>
                <a:gd name="connsiteY11009" fmla="*/ 2318 h 2362"/>
                <a:gd name="connsiteX11010" fmla="*/ 2318 h 2362"/>
                <a:gd name="connsiteY11010" fmla="*/ 2318 h 2362"/>
                <a:gd name="connsiteX11011" fmla="*/ 2318 h 2362"/>
                <a:gd name="connsiteY11011" fmla="*/ 2318 h 2362"/>
                <a:gd name="connsiteX11012" fmla="*/ 2318 h 2362"/>
                <a:gd name="connsiteY11012" fmla="*/ 2318 h 2362"/>
                <a:gd name="connsiteX11013" fmla="*/ 2318 h 2362"/>
                <a:gd name="connsiteY11013" fmla="*/ 2318 h 2362"/>
                <a:gd name="connsiteX11014" fmla="*/ 2318 h 2362"/>
                <a:gd name="connsiteY11014" fmla="*/ 2318 h 2362"/>
                <a:gd name="connsiteX11015" fmla="*/ 2318 h 2362"/>
                <a:gd name="connsiteY11015" fmla="*/ 2318 h 2362"/>
                <a:gd name="connsiteX11016" fmla="*/ 2318 h 2362"/>
                <a:gd name="connsiteY11016" fmla="*/ 2318 h 2362"/>
                <a:gd name="connsiteX11017" fmla="*/ 2318 h 2362"/>
                <a:gd name="connsiteY11017" fmla="*/ 2318 h 2362"/>
                <a:gd name="connsiteX11018" fmla="*/ 2318 h 2362"/>
                <a:gd name="connsiteY11018" fmla="*/ 2318 h 2362"/>
                <a:gd name="connsiteX11019" fmla="*/ 2318 h 2362"/>
                <a:gd name="connsiteY11019" fmla="*/ 2318 h 2362"/>
                <a:gd name="connsiteX11020" fmla="*/ 2318 h 2362"/>
                <a:gd name="connsiteY11020" fmla="*/ 2318 h 2362"/>
                <a:gd name="connsiteX11021" fmla="*/ 2318 h 2362"/>
                <a:gd name="connsiteY11021" fmla="*/ 2318 h 2362"/>
                <a:gd name="connsiteX11022" fmla="*/ 2318 h 2362"/>
                <a:gd name="connsiteY11022" fmla="*/ 2318 h 2362"/>
                <a:gd name="connsiteX11023" fmla="*/ 2318 h 2362"/>
                <a:gd name="connsiteY11023" fmla="*/ 2318 h 2362"/>
                <a:gd name="connsiteX11024" fmla="*/ 2318 h 2362"/>
                <a:gd name="connsiteY11024" fmla="*/ 2318 h 2362"/>
                <a:gd name="connsiteX11025" fmla="*/ 2318 h 2362"/>
                <a:gd name="connsiteY11025" fmla="*/ 2318 h 2362"/>
                <a:gd name="connsiteX11026" fmla="*/ 2318 h 2362"/>
                <a:gd name="connsiteY11026" fmla="*/ 2318 h 2362"/>
                <a:gd name="connsiteX11027" fmla="*/ 2318 h 2362"/>
                <a:gd name="connsiteY11027" fmla="*/ 2318 h 2362"/>
                <a:gd name="connsiteX11028" fmla="*/ 2318 h 2362"/>
                <a:gd name="connsiteY11028" fmla="*/ 2318 h 2362"/>
                <a:gd name="connsiteX11029" fmla="*/ 2318 h 2362"/>
                <a:gd name="connsiteY11029" fmla="*/ 2318 h 2362"/>
                <a:gd name="connsiteX11030" fmla="*/ 2318 h 2362"/>
                <a:gd name="connsiteY11030" fmla="*/ 2318 h 2362"/>
                <a:gd name="connsiteX11031" fmla="*/ 2318 h 2362"/>
                <a:gd name="connsiteY11031" fmla="*/ 2318 h 2362"/>
                <a:gd name="connsiteX11032" fmla="*/ 2318 h 2362"/>
                <a:gd name="connsiteY11032" fmla="*/ 2318 h 2362"/>
                <a:gd name="connsiteX11033" fmla="*/ 2318 h 2362"/>
                <a:gd name="connsiteY11033" fmla="*/ 2318 h 2362"/>
                <a:gd name="connsiteX11034" fmla="*/ 2318 h 2362"/>
                <a:gd name="connsiteY11034" fmla="*/ 2318 h 2362"/>
                <a:gd name="connsiteX11035" fmla="*/ 2318 h 2362"/>
                <a:gd name="connsiteY11035" fmla="*/ 2318 h 2362"/>
                <a:gd name="connsiteX11036" fmla="*/ 2318 h 2362"/>
                <a:gd name="connsiteY11036" fmla="*/ 2318 h 2362"/>
                <a:gd name="connsiteX11037" fmla="*/ 2318 h 2362"/>
                <a:gd name="connsiteY11037" fmla="*/ 2318 h 2362"/>
                <a:gd name="connsiteX11038" fmla="*/ 2318 h 2362"/>
                <a:gd name="connsiteY11038" fmla="*/ 2318 h 2362"/>
                <a:gd name="connsiteX11039" fmla="*/ 2318 h 2362"/>
                <a:gd name="connsiteY11039" fmla="*/ 2318 h 2362"/>
                <a:gd name="connsiteX11040" fmla="*/ 2318 h 2362"/>
                <a:gd name="connsiteY11040" fmla="*/ 2318 h 2362"/>
                <a:gd name="connsiteX11041" fmla="*/ 2318 h 2362"/>
                <a:gd name="connsiteY11041" fmla="*/ 2318 h 2362"/>
                <a:gd name="connsiteX11042" fmla="*/ 2318 h 2362"/>
                <a:gd name="connsiteY11042" fmla="*/ 2318 h 2362"/>
                <a:gd name="connsiteX11043" fmla="*/ 2318 h 2362"/>
                <a:gd name="connsiteY11043" fmla="*/ 2318 h 2362"/>
                <a:gd name="connsiteX11044" fmla="*/ 2318 h 2362"/>
                <a:gd name="connsiteY11044" fmla="*/ 2318 h 2362"/>
                <a:gd name="connsiteX11045" fmla="*/ 2318 h 2362"/>
                <a:gd name="connsiteY11045" fmla="*/ 2318 h 2362"/>
                <a:gd name="connsiteX11046" fmla="*/ 2318 h 2362"/>
                <a:gd name="connsiteY11046" fmla="*/ 2318 h 2362"/>
                <a:gd name="connsiteX11047" fmla="*/ 2318 h 2362"/>
                <a:gd name="connsiteY11047" fmla="*/ 2318 h 2362"/>
                <a:gd name="connsiteX11048" fmla="*/ 2318 h 2362"/>
                <a:gd name="connsiteY11048" fmla="*/ 2318 h 2362"/>
                <a:gd name="connsiteX11049" fmla="*/ 2318 h 2362"/>
                <a:gd name="connsiteY11049" fmla="*/ 2318 h 2362"/>
                <a:gd name="connsiteX11050" fmla="*/ 2318 h 2362"/>
                <a:gd name="connsiteY11050" fmla="*/ 2318 h 2362"/>
                <a:gd name="connsiteX11051" fmla="*/ 2318 h 2362"/>
                <a:gd name="connsiteY11051" fmla="*/ 2318 h 2362"/>
                <a:gd name="connsiteX11052" fmla="*/ 2318 h 2362"/>
                <a:gd name="connsiteY11052" fmla="*/ 2318 h 2362"/>
                <a:gd name="connsiteX11053" fmla="*/ 2318 h 2362"/>
                <a:gd name="connsiteY11053" fmla="*/ 2318 h 2362"/>
                <a:gd name="connsiteX11054" fmla="*/ 2318 h 2362"/>
                <a:gd name="connsiteY11054" fmla="*/ 2318 h 2362"/>
                <a:gd name="connsiteX11055" fmla="*/ 2318 h 2362"/>
                <a:gd name="connsiteY11055" fmla="*/ 2318 h 2362"/>
                <a:gd name="connsiteX11056" fmla="*/ 2318 h 2362"/>
                <a:gd name="connsiteY11056" fmla="*/ 2318 h 2362"/>
                <a:gd name="connsiteX11057" fmla="*/ 2318 h 2362"/>
                <a:gd name="connsiteY11057" fmla="*/ 2318 h 2362"/>
                <a:gd name="connsiteX11058" fmla="*/ 2318 h 2362"/>
                <a:gd name="connsiteY11058" fmla="*/ 2318 h 2362"/>
                <a:gd name="connsiteX11059" fmla="*/ 2318 h 2362"/>
                <a:gd name="connsiteY11059" fmla="*/ 2318 h 2362"/>
                <a:gd name="connsiteX11060" fmla="*/ 2318 h 2362"/>
                <a:gd name="connsiteY11060" fmla="*/ 2318 h 2362"/>
                <a:gd name="connsiteX11061" fmla="*/ 2318 h 2362"/>
                <a:gd name="connsiteY11061" fmla="*/ 2318 h 2362"/>
                <a:gd name="connsiteX11062" fmla="*/ 2318 h 2362"/>
                <a:gd name="connsiteY11062" fmla="*/ 2318 h 2362"/>
                <a:gd name="connsiteX11063" fmla="*/ 2318 h 2362"/>
                <a:gd name="connsiteY11063" fmla="*/ 2318 h 2362"/>
                <a:gd name="connsiteX11064" fmla="*/ 2318 h 2362"/>
                <a:gd name="connsiteY11064" fmla="*/ 2318 h 2362"/>
                <a:gd name="connsiteX11065" fmla="*/ 2318 h 2362"/>
                <a:gd name="connsiteY11065" fmla="*/ 2318 h 2362"/>
                <a:gd name="connsiteX11066" fmla="*/ 2318 h 2362"/>
                <a:gd name="connsiteY11066" fmla="*/ 2318 h 2362"/>
                <a:gd name="connsiteX11067" fmla="*/ 2318 h 2362"/>
                <a:gd name="connsiteY11067" fmla="*/ 2318 h 2362"/>
                <a:gd name="connsiteX11068" fmla="*/ 2318 h 2362"/>
                <a:gd name="connsiteY11068" fmla="*/ 2318 h 2362"/>
                <a:gd name="connsiteX11069" fmla="*/ 2318 h 2362"/>
                <a:gd name="connsiteY11069" fmla="*/ 2318 h 2362"/>
                <a:gd name="connsiteX11070" fmla="*/ 2318 h 2362"/>
                <a:gd name="connsiteY11070" fmla="*/ 2318 h 2362"/>
                <a:gd name="connsiteX11071" fmla="*/ 2318 h 2362"/>
                <a:gd name="connsiteY11071" fmla="*/ 2318 h 2362"/>
                <a:gd name="connsiteX11072" fmla="*/ 2318 h 2362"/>
                <a:gd name="connsiteY11072" fmla="*/ 2318 h 2362"/>
                <a:gd name="connsiteX11073" fmla="*/ 2318 h 2362"/>
                <a:gd name="connsiteY11073" fmla="*/ 2318 h 2362"/>
                <a:gd name="connsiteX11074" fmla="*/ 2318 h 2362"/>
                <a:gd name="connsiteY11074" fmla="*/ 2318 h 2362"/>
                <a:gd name="connsiteX11075" fmla="*/ 2318 h 2362"/>
                <a:gd name="connsiteY11075" fmla="*/ 2318 h 2362"/>
                <a:gd name="connsiteX11076" fmla="*/ 2318 h 2362"/>
                <a:gd name="connsiteY11076" fmla="*/ 2318 h 2362"/>
                <a:gd name="connsiteX11077" fmla="*/ 2318 h 2362"/>
                <a:gd name="connsiteY11077" fmla="*/ 2318 h 2362"/>
                <a:gd name="connsiteX11078" fmla="*/ 2318 h 2362"/>
                <a:gd name="connsiteY11078" fmla="*/ 2318 h 2362"/>
                <a:gd name="connsiteX11079" fmla="*/ 2318 h 2362"/>
                <a:gd name="connsiteY11079" fmla="*/ 2318 h 2362"/>
                <a:gd name="connsiteX11080" fmla="*/ 2318 h 2362"/>
                <a:gd name="connsiteY11080" fmla="*/ 2318 h 2362"/>
                <a:gd name="connsiteX11081" fmla="*/ 2318 h 2362"/>
                <a:gd name="connsiteY11081" fmla="*/ 2318 h 2362"/>
                <a:gd name="connsiteX11082" fmla="*/ 2318 h 2362"/>
                <a:gd name="connsiteY11082" fmla="*/ 2318 h 2362"/>
                <a:gd name="connsiteX11083" fmla="*/ 2318 h 2362"/>
                <a:gd name="connsiteY11083" fmla="*/ 2318 h 2362"/>
                <a:gd name="connsiteX11084" fmla="*/ 2318 h 2362"/>
                <a:gd name="connsiteY11084" fmla="*/ 2318 h 2362"/>
                <a:gd name="connsiteX11085" fmla="*/ 2318 h 2362"/>
                <a:gd name="connsiteY11085" fmla="*/ 2318 h 2362"/>
                <a:gd name="connsiteX11086" fmla="*/ 2318 h 2362"/>
                <a:gd name="connsiteY11086" fmla="*/ 2318 h 2362"/>
                <a:gd name="connsiteX11087" fmla="*/ 2318 h 2362"/>
                <a:gd name="connsiteY11087" fmla="*/ 2318 h 2362"/>
                <a:gd name="connsiteX11088" fmla="*/ 2318 h 2362"/>
                <a:gd name="connsiteY11088" fmla="*/ 2318 h 2362"/>
                <a:gd name="connsiteX11089" fmla="*/ 2318 h 2362"/>
                <a:gd name="connsiteY11089" fmla="*/ 2318 h 2362"/>
                <a:gd name="connsiteX11090" fmla="*/ 2318 h 2362"/>
                <a:gd name="connsiteY11090" fmla="*/ 2318 h 2362"/>
                <a:gd name="connsiteX11091" fmla="*/ 2318 h 2362"/>
                <a:gd name="connsiteY11091" fmla="*/ 2318 h 2362"/>
                <a:gd name="connsiteX11092" fmla="*/ 2318 h 2362"/>
                <a:gd name="connsiteY11092" fmla="*/ 2318 h 2362"/>
                <a:gd name="connsiteX11093" fmla="*/ 2318 h 2362"/>
                <a:gd name="connsiteY11093" fmla="*/ 2318 h 2362"/>
                <a:gd name="connsiteX11094" fmla="*/ 2318 h 2362"/>
                <a:gd name="connsiteY11094" fmla="*/ 2318 h 2362"/>
                <a:gd name="connsiteX11095" fmla="*/ 2318 h 2362"/>
                <a:gd name="connsiteY11095" fmla="*/ 2318 h 2362"/>
                <a:gd name="connsiteX11096" fmla="*/ 2318 h 2362"/>
                <a:gd name="connsiteY11096" fmla="*/ 2318 h 2362"/>
                <a:gd name="connsiteX11097" fmla="*/ 2318 h 2362"/>
                <a:gd name="connsiteY11097" fmla="*/ 2318 h 2362"/>
                <a:gd name="connsiteX11098" fmla="*/ 2318 h 2362"/>
                <a:gd name="connsiteY11098" fmla="*/ 2318 h 2362"/>
                <a:gd name="connsiteX11099" fmla="*/ 2318 h 2362"/>
                <a:gd name="connsiteY11099" fmla="*/ 2318 h 2362"/>
                <a:gd name="connsiteX11100" fmla="*/ 2318 h 2362"/>
                <a:gd name="connsiteY11100" fmla="*/ 2318 h 2362"/>
                <a:gd name="connsiteX11101" fmla="*/ 2318 h 2362"/>
                <a:gd name="connsiteY11101" fmla="*/ 2318 h 2362"/>
                <a:gd name="connsiteX11102" fmla="*/ 2318 h 2362"/>
                <a:gd name="connsiteY11102" fmla="*/ 2318 h 2362"/>
                <a:gd name="connsiteX11103" fmla="*/ 2318 h 2362"/>
                <a:gd name="connsiteY11103" fmla="*/ 2318 h 2362"/>
                <a:gd name="connsiteX11104" fmla="*/ 2318 h 2362"/>
                <a:gd name="connsiteY11104" fmla="*/ 2318 h 2362"/>
                <a:gd name="connsiteX11105" fmla="*/ 2318 h 2362"/>
                <a:gd name="connsiteY11105" fmla="*/ 2318 h 2362"/>
                <a:gd name="connsiteX11106" fmla="*/ 2318 h 2362"/>
                <a:gd name="connsiteY11106" fmla="*/ 2318 h 2362"/>
                <a:gd name="connsiteX11107" fmla="*/ 2318 h 2362"/>
                <a:gd name="connsiteY11107" fmla="*/ 2318 h 2362"/>
                <a:gd name="connsiteX11108" fmla="*/ 2318 h 2362"/>
                <a:gd name="connsiteY11108" fmla="*/ 2318 h 2362"/>
                <a:gd name="connsiteX11109" fmla="*/ 2318 h 2362"/>
                <a:gd name="connsiteY11109" fmla="*/ 2318 h 2362"/>
                <a:gd name="connsiteX11110" fmla="*/ 2318 h 2362"/>
                <a:gd name="connsiteY11110" fmla="*/ 2318 h 2362"/>
                <a:gd name="connsiteX11111" fmla="*/ 2318 h 2362"/>
                <a:gd name="connsiteY11111" fmla="*/ 2318 h 2362"/>
                <a:gd name="connsiteX11112" fmla="*/ 2318 h 2362"/>
                <a:gd name="connsiteY11112" fmla="*/ 2318 h 2362"/>
                <a:gd name="connsiteX11113" fmla="*/ 2318 h 2362"/>
                <a:gd name="connsiteY11113" fmla="*/ 2318 h 2362"/>
                <a:gd name="connsiteX11114" fmla="*/ 2318 h 2362"/>
                <a:gd name="connsiteY11114" fmla="*/ 2318 h 2362"/>
                <a:gd name="connsiteX11115" fmla="*/ 2318 h 2362"/>
                <a:gd name="connsiteY11115" fmla="*/ 2318 h 2362"/>
                <a:gd name="connsiteX11116" fmla="*/ 2318 h 2362"/>
                <a:gd name="connsiteY11116" fmla="*/ 2318 h 2362"/>
                <a:gd name="connsiteX11117" fmla="*/ 2318 h 2362"/>
                <a:gd name="connsiteY11117" fmla="*/ 2318 h 2362"/>
                <a:gd name="connsiteX11118" fmla="*/ 2318 h 2362"/>
                <a:gd name="connsiteY11118" fmla="*/ 2318 h 2362"/>
                <a:gd name="connsiteX11119" fmla="*/ 2318 h 2362"/>
                <a:gd name="connsiteY11119" fmla="*/ 2318 h 2362"/>
                <a:gd name="connsiteX11120" fmla="*/ 2318 h 2362"/>
                <a:gd name="connsiteY11120" fmla="*/ 2318 h 2362"/>
                <a:gd name="connsiteX11121" fmla="*/ 2318 h 2362"/>
                <a:gd name="connsiteY11121" fmla="*/ 2318 h 2362"/>
                <a:gd name="connsiteX11122" fmla="*/ 2318 h 2362"/>
                <a:gd name="connsiteY11122" fmla="*/ 2318 h 2362"/>
                <a:gd name="connsiteX11123" fmla="*/ 2318 h 2362"/>
                <a:gd name="connsiteY11123" fmla="*/ 2318 h 2362"/>
                <a:gd name="connsiteX11124" fmla="*/ 2318 h 2362"/>
                <a:gd name="connsiteY11124" fmla="*/ 2318 h 2362"/>
                <a:gd name="connsiteX11125" fmla="*/ 2318 h 2362"/>
                <a:gd name="connsiteY11125" fmla="*/ 2318 h 2362"/>
                <a:gd name="connsiteX11126" fmla="*/ 2318 h 2362"/>
                <a:gd name="connsiteY11126" fmla="*/ 2318 h 2362"/>
                <a:gd name="connsiteX11127" fmla="*/ 2318 h 2362"/>
                <a:gd name="connsiteY11127" fmla="*/ 2318 h 2362"/>
                <a:gd name="connsiteX11128" fmla="*/ 2318 h 2362"/>
                <a:gd name="connsiteY11128" fmla="*/ 2318 h 2362"/>
                <a:gd name="connsiteX11129" fmla="*/ 2318 h 2362"/>
                <a:gd name="connsiteY11129" fmla="*/ 2318 h 2362"/>
                <a:gd name="connsiteX11130" fmla="*/ 2318 h 2362"/>
                <a:gd name="connsiteY11130" fmla="*/ 2318 h 2362"/>
                <a:gd name="connsiteX11131" fmla="*/ 2318 h 2362"/>
                <a:gd name="connsiteY11131" fmla="*/ 2318 h 2362"/>
                <a:gd name="connsiteX11132" fmla="*/ 2318 h 2362"/>
                <a:gd name="connsiteY11132" fmla="*/ 2318 h 2362"/>
                <a:gd name="connsiteX11133" fmla="*/ 2318 h 2362"/>
                <a:gd name="connsiteY11133" fmla="*/ 2318 h 2362"/>
                <a:gd name="connsiteX11134" fmla="*/ 2318 h 2362"/>
                <a:gd name="connsiteY11134" fmla="*/ 2318 h 2362"/>
                <a:gd name="connsiteX11135" fmla="*/ 2318 h 2362"/>
                <a:gd name="connsiteY11135" fmla="*/ 2318 h 2362"/>
                <a:gd name="connsiteX11136" fmla="*/ 2318 h 2362"/>
                <a:gd name="connsiteY11136" fmla="*/ 2318 h 2362"/>
                <a:gd name="connsiteX11137" fmla="*/ 2318 h 2362"/>
                <a:gd name="connsiteY11137" fmla="*/ 2318 h 2362"/>
                <a:gd name="connsiteX11138" fmla="*/ 2318 h 2362"/>
                <a:gd name="connsiteY11138" fmla="*/ 2318 h 2362"/>
                <a:gd name="connsiteX11139" fmla="*/ 2318 h 2362"/>
                <a:gd name="connsiteY11139" fmla="*/ 2318 h 2362"/>
                <a:gd name="connsiteX11140" fmla="*/ 2318 h 2362"/>
                <a:gd name="connsiteY11140" fmla="*/ 2318 h 2362"/>
                <a:gd name="connsiteX11141" fmla="*/ 2318 h 2362"/>
                <a:gd name="connsiteY11141" fmla="*/ 2318 h 2362"/>
                <a:gd name="connsiteX11142" fmla="*/ 2318 h 2362"/>
                <a:gd name="connsiteY11142" fmla="*/ 2318 h 2362"/>
                <a:gd name="connsiteX11143" fmla="*/ 2318 h 2362"/>
                <a:gd name="connsiteY11143" fmla="*/ 2318 h 2362"/>
                <a:gd name="connsiteX11144" fmla="*/ 2318 h 2362"/>
                <a:gd name="connsiteY11144" fmla="*/ 2318 h 2362"/>
                <a:gd name="connsiteX11145" fmla="*/ 2318 h 2362"/>
                <a:gd name="connsiteY11145" fmla="*/ 2318 h 2362"/>
                <a:gd name="connsiteX11146" fmla="*/ 2318 h 2362"/>
                <a:gd name="connsiteY11146" fmla="*/ 2318 h 2362"/>
                <a:gd name="connsiteX11147" fmla="*/ 2318 h 2362"/>
                <a:gd name="connsiteY11147" fmla="*/ 2318 h 2362"/>
                <a:gd name="connsiteX11148" fmla="*/ 2318 h 2362"/>
                <a:gd name="connsiteY11148" fmla="*/ 2318 h 2362"/>
                <a:gd name="connsiteX11149" fmla="*/ 2318 h 2362"/>
                <a:gd name="connsiteY11149" fmla="*/ 2318 h 2362"/>
                <a:gd name="connsiteX11150" fmla="*/ 2318 h 2362"/>
                <a:gd name="connsiteY11150" fmla="*/ 2318 h 2362"/>
                <a:gd name="connsiteX11151" fmla="*/ 2318 h 2362"/>
                <a:gd name="connsiteY11151" fmla="*/ 2318 h 2362"/>
                <a:gd name="connsiteX11152" fmla="*/ 2318 h 2362"/>
                <a:gd name="connsiteY11152" fmla="*/ 2318 h 2362"/>
                <a:gd name="connsiteX11153" fmla="*/ 2318 h 2362"/>
                <a:gd name="connsiteY11153" fmla="*/ 2318 h 2362"/>
                <a:gd name="connsiteX11154" fmla="*/ 2318 h 2362"/>
                <a:gd name="connsiteY11154" fmla="*/ 2318 h 2362"/>
                <a:gd name="connsiteX11155" fmla="*/ 2318 h 2362"/>
                <a:gd name="connsiteY11155" fmla="*/ 2318 h 2362"/>
                <a:gd name="connsiteX11156" fmla="*/ 2318 h 2362"/>
                <a:gd name="connsiteY11156" fmla="*/ 2318 h 2362"/>
                <a:gd name="connsiteX11157" fmla="*/ 2318 h 2362"/>
                <a:gd name="connsiteY11157" fmla="*/ 2318 h 2362"/>
                <a:gd name="connsiteX11158" fmla="*/ 2318 h 2362"/>
                <a:gd name="connsiteY11158" fmla="*/ 2318 h 2362"/>
                <a:gd name="connsiteX11159" fmla="*/ 2318 h 2362"/>
                <a:gd name="connsiteY11159" fmla="*/ 2318 h 2362"/>
                <a:gd name="connsiteX11160" fmla="*/ 2318 h 2362"/>
                <a:gd name="connsiteY11160" fmla="*/ 2318 h 2362"/>
                <a:gd name="connsiteX11161" fmla="*/ 2318 h 2362"/>
                <a:gd name="connsiteY11161" fmla="*/ 2318 h 2362"/>
                <a:gd name="connsiteX11162" fmla="*/ 2318 h 2362"/>
                <a:gd name="connsiteY11162" fmla="*/ 2318 h 2362"/>
                <a:gd name="connsiteX11163" fmla="*/ 2318 h 2362"/>
                <a:gd name="connsiteY11163" fmla="*/ 2318 h 2362"/>
                <a:gd name="connsiteX11164" fmla="*/ 2318 h 2362"/>
                <a:gd name="connsiteY11164" fmla="*/ 2318 h 2362"/>
                <a:gd name="connsiteX11165" fmla="*/ 2318 h 2362"/>
                <a:gd name="connsiteY11165" fmla="*/ 2318 h 2362"/>
                <a:gd name="connsiteX11166" fmla="*/ 2318 h 2362"/>
                <a:gd name="connsiteY11166" fmla="*/ 2318 h 2362"/>
                <a:gd name="connsiteX11167" fmla="*/ 2318 h 2362"/>
                <a:gd name="connsiteY11167" fmla="*/ 2318 h 2362"/>
                <a:gd name="connsiteX11168" fmla="*/ 2318 h 2362"/>
                <a:gd name="connsiteY11168" fmla="*/ 2318 h 2362"/>
                <a:gd name="connsiteX11169" fmla="*/ 2318 h 2362"/>
                <a:gd name="connsiteY11169" fmla="*/ 2318 h 2362"/>
                <a:gd name="connsiteX11170" fmla="*/ 2318 h 2362"/>
                <a:gd name="connsiteY11170" fmla="*/ 2318 h 2362"/>
                <a:gd name="connsiteX11171" fmla="*/ 2318 h 2362"/>
                <a:gd name="connsiteY11171" fmla="*/ 2318 h 2362"/>
                <a:gd name="connsiteX11172" fmla="*/ 2318 h 2362"/>
                <a:gd name="connsiteY11172" fmla="*/ 2318 h 2362"/>
                <a:gd name="connsiteX11173" fmla="*/ 2318 h 2362"/>
                <a:gd name="connsiteY11173" fmla="*/ 2318 h 2362"/>
                <a:gd name="connsiteX11174" fmla="*/ 2318 h 2362"/>
                <a:gd name="connsiteY11174" fmla="*/ 2318 h 2362"/>
                <a:gd name="connsiteX11175" fmla="*/ 2318 h 2362"/>
                <a:gd name="connsiteY11175" fmla="*/ 2318 h 2362"/>
                <a:gd name="connsiteX11176" fmla="*/ 2318 h 2362"/>
                <a:gd name="connsiteY11176" fmla="*/ 2318 h 2362"/>
                <a:gd name="connsiteX11177" fmla="*/ 2318 h 2362"/>
                <a:gd name="connsiteY11177" fmla="*/ 2318 h 2362"/>
                <a:gd name="connsiteX11178" fmla="*/ 2318 h 2362"/>
                <a:gd name="connsiteY11178" fmla="*/ 2318 h 2362"/>
                <a:gd name="connsiteX11179" fmla="*/ 2318 h 2362"/>
                <a:gd name="connsiteY11179" fmla="*/ 2318 h 2362"/>
                <a:gd name="connsiteX11180" fmla="*/ 2318 h 2362"/>
                <a:gd name="connsiteY11180" fmla="*/ 2318 h 2362"/>
                <a:gd name="connsiteX11181" fmla="*/ 2318 h 2362"/>
                <a:gd name="connsiteY11181" fmla="*/ 2318 h 2362"/>
                <a:gd name="connsiteX11182" fmla="*/ 2318 h 2362"/>
                <a:gd name="connsiteY11182" fmla="*/ 2318 h 2362"/>
                <a:gd name="connsiteX11183" fmla="*/ 2318 h 2362"/>
                <a:gd name="connsiteY11183" fmla="*/ 2318 h 2362"/>
                <a:gd name="connsiteX11184" fmla="*/ 2318 h 2362"/>
                <a:gd name="connsiteY11184" fmla="*/ 2318 h 2362"/>
                <a:gd name="connsiteX11185" fmla="*/ 2318 h 2362"/>
                <a:gd name="connsiteY11185" fmla="*/ 2318 h 2362"/>
                <a:gd name="connsiteX11186" fmla="*/ 2318 h 2362"/>
                <a:gd name="connsiteY11186" fmla="*/ 2318 h 2362"/>
                <a:gd name="connsiteX11187" fmla="*/ 2318 h 2362"/>
                <a:gd name="connsiteY11187" fmla="*/ 2318 h 2362"/>
                <a:gd name="connsiteX11188" fmla="*/ 2318 h 2362"/>
                <a:gd name="connsiteY11188" fmla="*/ 2318 h 2362"/>
                <a:gd name="connsiteX11189" fmla="*/ 2318 h 2362"/>
                <a:gd name="connsiteY11189" fmla="*/ 2318 h 2362"/>
                <a:gd name="connsiteX11190" fmla="*/ 2318 h 2362"/>
                <a:gd name="connsiteY11190" fmla="*/ 2318 h 2362"/>
                <a:gd name="connsiteX11191" fmla="*/ 2318 h 2362"/>
                <a:gd name="connsiteY11191" fmla="*/ 2318 h 2362"/>
                <a:gd name="connsiteX11192" fmla="*/ 2318 h 2362"/>
                <a:gd name="connsiteY11192" fmla="*/ 2318 h 2362"/>
                <a:gd name="connsiteX11193" fmla="*/ 2318 h 2362"/>
                <a:gd name="connsiteY11193" fmla="*/ 2318 h 2362"/>
                <a:gd name="connsiteX11194" fmla="*/ 2318 h 2362"/>
                <a:gd name="connsiteY11194" fmla="*/ 2318 h 2362"/>
                <a:gd name="connsiteX11195" fmla="*/ 2318 h 2362"/>
                <a:gd name="connsiteY11195" fmla="*/ 2318 h 2362"/>
                <a:gd name="connsiteX11196" fmla="*/ 2318 h 2362"/>
                <a:gd name="connsiteY11196" fmla="*/ 2318 h 2362"/>
                <a:gd name="connsiteX11197" fmla="*/ 2318 h 2362"/>
                <a:gd name="connsiteY11197" fmla="*/ 2318 h 2362"/>
                <a:gd name="connsiteX11198" fmla="*/ 2318 h 2362"/>
                <a:gd name="connsiteY11198" fmla="*/ 2318 h 2362"/>
                <a:gd name="connsiteX11199" fmla="*/ 2318 h 2362"/>
                <a:gd name="connsiteY11199" fmla="*/ 2318 h 2362"/>
                <a:gd name="connsiteX11200" fmla="*/ 2318 h 2362"/>
                <a:gd name="connsiteY11200" fmla="*/ 2318 h 2362"/>
                <a:gd name="connsiteX11201" fmla="*/ 2318 h 2362"/>
                <a:gd name="connsiteY11201" fmla="*/ 2318 h 2362"/>
                <a:gd name="connsiteX11202" fmla="*/ 2318 h 2362"/>
                <a:gd name="connsiteY11202" fmla="*/ 2318 h 2362"/>
                <a:gd name="connsiteX11203" fmla="*/ 2318 h 2362"/>
                <a:gd name="connsiteY11203" fmla="*/ 2318 h 2362"/>
                <a:gd name="connsiteX11204" fmla="*/ 2318 h 2362"/>
                <a:gd name="connsiteY11204" fmla="*/ 2318 h 2362"/>
                <a:gd name="connsiteX11205" fmla="*/ 2318 h 2362"/>
                <a:gd name="connsiteY11205" fmla="*/ 2318 h 2362"/>
                <a:gd name="connsiteX11206" fmla="*/ 2318 h 2362"/>
                <a:gd name="connsiteY11206" fmla="*/ 2318 h 2362"/>
                <a:gd name="connsiteX11207" fmla="*/ 2318 h 2362"/>
                <a:gd name="connsiteY11207" fmla="*/ 2318 h 2362"/>
                <a:gd name="connsiteX11208" fmla="*/ 2318 h 2362"/>
                <a:gd name="connsiteY11208" fmla="*/ 2318 h 2362"/>
                <a:gd name="connsiteX11209" fmla="*/ 2318 h 2362"/>
                <a:gd name="connsiteY11209" fmla="*/ 2318 h 2362"/>
                <a:gd name="connsiteX11210" fmla="*/ 2318 h 2362"/>
                <a:gd name="connsiteY11210" fmla="*/ 2318 h 2362"/>
                <a:gd name="connsiteX11211" fmla="*/ 2318 h 2362"/>
                <a:gd name="connsiteY11211" fmla="*/ 2318 h 2362"/>
                <a:gd name="connsiteX11212" fmla="*/ 2318 h 2362"/>
                <a:gd name="connsiteY11212" fmla="*/ 2318 h 2362"/>
                <a:gd name="connsiteX11213" fmla="*/ 2318 h 2362"/>
                <a:gd name="connsiteY11213" fmla="*/ 2318 h 2362"/>
                <a:gd name="connsiteX11214" fmla="*/ 2318 h 2362"/>
                <a:gd name="connsiteY11214" fmla="*/ 2318 h 2362"/>
                <a:gd name="connsiteX11215" fmla="*/ 2318 h 2362"/>
                <a:gd name="connsiteY11215" fmla="*/ 2318 h 2362"/>
                <a:gd name="connsiteX11216" fmla="*/ 2318 h 2362"/>
                <a:gd name="connsiteY11216" fmla="*/ 2318 h 2362"/>
                <a:gd name="connsiteX11217" fmla="*/ 2318 h 2362"/>
                <a:gd name="connsiteY11217" fmla="*/ 2318 h 2362"/>
                <a:gd name="connsiteX11218" fmla="*/ 2318 h 2362"/>
                <a:gd name="connsiteY11218" fmla="*/ 2318 h 2362"/>
                <a:gd name="connsiteX11219" fmla="*/ 2318 h 2362"/>
                <a:gd name="connsiteY11219" fmla="*/ 2318 h 2362"/>
                <a:gd name="connsiteX11220" fmla="*/ 2318 h 2362"/>
                <a:gd name="connsiteY11220" fmla="*/ 2318 h 2362"/>
                <a:gd name="connsiteX11221" fmla="*/ 2318 h 2362"/>
                <a:gd name="connsiteY11221" fmla="*/ 2318 h 2362"/>
                <a:gd name="connsiteX11222" fmla="*/ 2318 h 2362"/>
                <a:gd name="connsiteY11222" fmla="*/ 2318 h 2362"/>
                <a:gd name="connsiteX11223" fmla="*/ 2318 h 2362"/>
                <a:gd name="connsiteY11223" fmla="*/ 2318 h 2362"/>
                <a:gd name="connsiteX11224" fmla="*/ 2318 h 2362"/>
                <a:gd name="connsiteY11224" fmla="*/ 2318 h 2362"/>
                <a:gd name="connsiteX11225" fmla="*/ 2318 h 2362"/>
                <a:gd name="connsiteY11225" fmla="*/ 2318 h 2362"/>
                <a:gd name="connsiteX11226" fmla="*/ 2318 h 2362"/>
                <a:gd name="connsiteY11226" fmla="*/ 2318 h 2362"/>
                <a:gd name="connsiteX11227" fmla="*/ 2318 h 2362"/>
                <a:gd name="connsiteY11227" fmla="*/ 2318 h 2362"/>
                <a:gd name="connsiteX11228" fmla="*/ 2318 h 2362"/>
                <a:gd name="connsiteY11228" fmla="*/ 2318 h 2362"/>
                <a:gd name="connsiteX11229" fmla="*/ 2318 h 2362"/>
                <a:gd name="connsiteY11229" fmla="*/ 2318 h 2362"/>
                <a:gd name="connsiteX11230" fmla="*/ 2318 h 2362"/>
                <a:gd name="connsiteY11230" fmla="*/ 2318 h 2362"/>
                <a:gd name="connsiteX11231" fmla="*/ 2318 h 2362"/>
                <a:gd name="connsiteY11231" fmla="*/ 2318 h 2362"/>
                <a:gd name="connsiteX11232" fmla="*/ 2318 h 2362"/>
                <a:gd name="connsiteY11232" fmla="*/ 2318 h 2362"/>
                <a:gd name="connsiteX11233" fmla="*/ 2318 h 2362"/>
                <a:gd name="connsiteY11233" fmla="*/ 2318 h 2362"/>
                <a:gd name="connsiteX11234" fmla="*/ 2318 h 2362"/>
                <a:gd name="connsiteY11234" fmla="*/ 2318 h 2362"/>
                <a:gd name="connsiteX11235" fmla="*/ 2318 h 2362"/>
                <a:gd name="connsiteY11235" fmla="*/ 2318 h 2362"/>
                <a:gd name="connsiteX11236" fmla="*/ 2318 h 2362"/>
                <a:gd name="connsiteY11236" fmla="*/ 2318 h 2362"/>
                <a:gd name="connsiteX11237" fmla="*/ 2318 h 2362"/>
                <a:gd name="connsiteY11237" fmla="*/ 2318 h 2362"/>
                <a:gd name="connsiteX11238" fmla="*/ 2318 h 2362"/>
                <a:gd name="connsiteY11238" fmla="*/ 2318 h 2362"/>
                <a:gd name="connsiteX11239" fmla="*/ 2318 h 2362"/>
                <a:gd name="connsiteY11239" fmla="*/ 2318 h 2362"/>
                <a:gd name="connsiteX11240" fmla="*/ 2318 h 2362"/>
                <a:gd name="connsiteY11240" fmla="*/ 2318 h 2362"/>
                <a:gd name="connsiteX11241" fmla="*/ 2318 h 2362"/>
                <a:gd name="connsiteY11241" fmla="*/ 2318 h 2362"/>
                <a:gd name="connsiteX11242" fmla="*/ 2318 h 2362"/>
                <a:gd name="connsiteY11242" fmla="*/ 2318 h 2362"/>
                <a:gd name="connsiteX11243" fmla="*/ 2318 h 2362"/>
                <a:gd name="connsiteY11243" fmla="*/ 2318 h 2362"/>
                <a:gd name="connsiteX11244" fmla="*/ 2318 h 2362"/>
                <a:gd name="connsiteY11244" fmla="*/ 2318 h 2362"/>
                <a:gd name="connsiteX11245" fmla="*/ 2318 h 2362"/>
                <a:gd name="connsiteY11245" fmla="*/ 2318 h 2362"/>
                <a:gd name="connsiteX11246" fmla="*/ 2318 h 2362"/>
                <a:gd name="connsiteY11246" fmla="*/ 2318 h 2362"/>
                <a:gd name="connsiteX11247" fmla="*/ 2318 h 2362"/>
                <a:gd name="connsiteY11247" fmla="*/ 2318 h 2362"/>
                <a:gd name="connsiteX11248" fmla="*/ 2318 h 2362"/>
                <a:gd name="connsiteY11248" fmla="*/ 2318 h 2362"/>
                <a:gd name="connsiteX11249" fmla="*/ 2318 h 2362"/>
                <a:gd name="connsiteY11249" fmla="*/ 2318 h 2362"/>
                <a:gd name="connsiteX11250" fmla="*/ 2318 h 2362"/>
                <a:gd name="connsiteY11250" fmla="*/ 2318 h 2362"/>
                <a:gd name="connsiteX11251" fmla="*/ 2318 h 2362"/>
                <a:gd name="connsiteY11251" fmla="*/ 2318 h 2362"/>
                <a:gd name="connsiteX11252" fmla="*/ 2318 h 2362"/>
                <a:gd name="connsiteY11252" fmla="*/ 2318 h 2362"/>
                <a:gd name="connsiteX11253" fmla="*/ 2318 h 2362"/>
                <a:gd name="connsiteY11253" fmla="*/ 2318 h 2362"/>
                <a:gd name="connsiteX11254" fmla="*/ 2318 h 2362"/>
                <a:gd name="connsiteY11254" fmla="*/ 2318 h 2362"/>
                <a:gd name="connsiteX11255" fmla="*/ 2318 h 2362"/>
                <a:gd name="connsiteY11255" fmla="*/ 2318 h 2362"/>
                <a:gd name="connsiteX11256" fmla="*/ 2318 h 2362"/>
                <a:gd name="connsiteY11256" fmla="*/ 2318 h 2362"/>
                <a:gd name="connsiteX11257" fmla="*/ 2318 h 2362"/>
                <a:gd name="connsiteY11257" fmla="*/ 2318 h 2362"/>
                <a:gd name="connsiteX11258" fmla="*/ 2318 h 2362"/>
                <a:gd name="connsiteY11258" fmla="*/ 2318 h 2362"/>
                <a:gd name="connsiteX11259" fmla="*/ 2318 h 2362"/>
                <a:gd name="connsiteY11259" fmla="*/ 2318 h 2362"/>
                <a:gd name="connsiteX11260" fmla="*/ 2318 h 2362"/>
                <a:gd name="connsiteY11260" fmla="*/ 2318 h 2362"/>
                <a:gd name="connsiteX11261" fmla="*/ 2318 h 2362"/>
                <a:gd name="connsiteY11261" fmla="*/ 2318 h 2362"/>
                <a:gd name="connsiteX11262" fmla="*/ 2318 h 2362"/>
                <a:gd name="connsiteY11262" fmla="*/ 2318 h 2362"/>
                <a:gd name="connsiteX11263" fmla="*/ 2318 h 2362"/>
                <a:gd name="connsiteY11263" fmla="*/ 2318 h 2362"/>
                <a:gd name="connsiteX11264" fmla="*/ 2318 h 2362"/>
                <a:gd name="connsiteY11264" fmla="*/ 2318 h 2362"/>
                <a:gd name="connsiteX11265" fmla="*/ 2318 h 2362"/>
                <a:gd name="connsiteY11265" fmla="*/ 2318 h 2362"/>
                <a:gd name="connsiteX11266" fmla="*/ 2318 h 2362"/>
                <a:gd name="connsiteY11266" fmla="*/ 2318 h 2362"/>
                <a:gd name="connsiteX11267" fmla="*/ 2318 h 2362"/>
                <a:gd name="connsiteY11267" fmla="*/ 2318 h 2362"/>
                <a:gd name="connsiteX11268" fmla="*/ 2318 h 2362"/>
                <a:gd name="connsiteY11268" fmla="*/ 2318 h 2362"/>
                <a:gd name="connsiteX11269" fmla="*/ 2318 h 2362"/>
                <a:gd name="connsiteY11269" fmla="*/ 2318 h 2362"/>
                <a:gd name="connsiteX11270" fmla="*/ 2318 h 2362"/>
                <a:gd name="connsiteY11270" fmla="*/ 2318 h 2362"/>
                <a:gd name="connsiteX11271" fmla="*/ 2318 h 2362"/>
                <a:gd name="connsiteY11271" fmla="*/ 2318 h 2362"/>
                <a:gd name="connsiteX11272" fmla="*/ 2318 h 2362"/>
                <a:gd name="connsiteY11272" fmla="*/ 2318 h 2362"/>
                <a:gd name="connsiteX11273" fmla="*/ 2318 h 2362"/>
                <a:gd name="connsiteY11273" fmla="*/ 2318 h 2362"/>
                <a:gd name="connsiteX11274" fmla="*/ 2318 h 2362"/>
                <a:gd name="connsiteY11274" fmla="*/ 2318 h 2362"/>
                <a:gd name="connsiteX11275" fmla="*/ 2318 h 2362"/>
                <a:gd name="connsiteY11275" fmla="*/ 2318 h 2362"/>
                <a:gd name="connsiteX11276" fmla="*/ 2318 h 2362"/>
                <a:gd name="connsiteY11276" fmla="*/ 2318 h 2362"/>
                <a:gd name="connsiteX11277" fmla="*/ 2318 h 2362"/>
                <a:gd name="connsiteY11277" fmla="*/ 2318 h 2362"/>
                <a:gd name="connsiteX11278" fmla="*/ 2318 h 2362"/>
                <a:gd name="connsiteY11278" fmla="*/ 2318 h 2362"/>
                <a:gd name="connsiteX11279" fmla="*/ 2318 h 2362"/>
                <a:gd name="connsiteY11279" fmla="*/ 2318 h 2362"/>
                <a:gd name="connsiteX11280" fmla="*/ 2318 h 2362"/>
                <a:gd name="connsiteY11280" fmla="*/ 2318 h 2362"/>
                <a:gd name="connsiteX11281" fmla="*/ 2318 h 2362"/>
                <a:gd name="connsiteY11281" fmla="*/ 2318 h 2362"/>
                <a:gd name="connsiteX11282" fmla="*/ 2318 h 2362"/>
                <a:gd name="connsiteY11282" fmla="*/ 2318 h 2362"/>
                <a:gd name="connsiteX11283" fmla="*/ 2318 h 2362"/>
                <a:gd name="connsiteY11283" fmla="*/ 2318 h 2362"/>
                <a:gd name="connsiteX11284" fmla="*/ 2318 h 2362"/>
                <a:gd name="connsiteY11284" fmla="*/ 2318 h 2362"/>
                <a:gd name="connsiteX11285" fmla="*/ 2318 h 2362"/>
                <a:gd name="connsiteY11285" fmla="*/ 2318 h 2362"/>
                <a:gd name="connsiteX11286" fmla="*/ 2318 h 2362"/>
                <a:gd name="connsiteY11286" fmla="*/ 2318 h 2362"/>
                <a:gd name="connsiteX11287" fmla="*/ 2318 h 2362"/>
                <a:gd name="connsiteY11287" fmla="*/ 2318 h 2362"/>
                <a:gd name="connsiteX11288" fmla="*/ 2318 h 2362"/>
                <a:gd name="connsiteY11288" fmla="*/ 2318 h 2362"/>
                <a:gd name="connsiteX11289" fmla="*/ 2318 h 2362"/>
                <a:gd name="connsiteY11289" fmla="*/ 2318 h 2362"/>
                <a:gd name="connsiteX11290" fmla="*/ 2318 h 2362"/>
                <a:gd name="connsiteY11290" fmla="*/ 2318 h 2362"/>
                <a:gd name="connsiteX11291" fmla="*/ 2318 h 2362"/>
                <a:gd name="connsiteY11291" fmla="*/ 2318 h 2362"/>
                <a:gd name="connsiteX11292" fmla="*/ 2318 h 2362"/>
                <a:gd name="connsiteY11292" fmla="*/ 2318 h 2362"/>
                <a:gd name="connsiteX11293" fmla="*/ 2318 h 2362"/>
                <a:gd name="connsiteY11293" fmla="*/ 2318 h 2362"/>
                <a:gd name="connsiteX11294" fmla="*/ 2318 h 2362"/>
                <a:gd name="connsiteY11294" fmla="*/ 2318 h 2362"/>
                <a:gd name="connsiteX11295" fmla="*/ 2318 h 2362"/>
                <a:gd name="connsiteY11295" fmla="*/ 2318 h 2362"/>
                <a:gd name="connsiteX11296" fmla="*/ 2318 h 2362"/>
                <a:gd name="connsiteY11296" fmla="*/ 2318 h 2362"/>
                <a:gd name="connsiteX11297" fmla="*/ 2318 h 2362"/>
                <a:gd name="connsiteY11297" fmla="*/ 2318 h 2362"/>
                <a:gd name="connsiteX11298" fmla="*/ 2318 h 2362"/>
                <a:gd name="connsiteY11298" fmla="*/ 2318 h 2362"/>
                <a:gd name="connsiteX11299" fmla="*/ 2318 h 2362"/>
                <a:gd name="connsiteY11299" fmla="*/ 2318 h 2362"/>
                <a:gd name="connsiteX11300" fmla="*/ 2318 h 2362"/>
                <a:gd name="connsiteY11300" fmla="*/ 2318 h 2362"/>
                <a:gd name="connsiteX11301" fmla="*/ 2318 h 2362"/>
                <a:gd name="connsiteY11301" fmla="*/ 2318 h 2362"/>
                <a:gd name="connsiteX11302" fmla="*/ 2318 h 2362"/>
                <a:gd name="connsiteY11302" fmla="*/ 2318 h 2362"/>
                <a:gd name="connsiteX11303" fmla="*/ 2318 h 2362"/>
                <a:gd name="connsiteY11303" fmla="*/ 2318 h 2362"/>
                <a:gd name="connsiteX11304" fmla="*/ 2318 h 2362"/>
                <a:gd name="connsiteY11304" fmla="*/ 2318 h 2362"/>
                <a:gd name="connsiteX11305" fmla="*/ 2318 h 2362"/>
                <a:gd name="connsiteY11305" fmla="*/ 2318 h 2362"/>
                <a:gd name="connsiteX11306" fmla="*/ 2318 h 2362"/>
                <a:gd name="connsiteY11306" fmla="*/ 2318 h 2362"/>
                <a:gd name="connsiteX11307" fmla="*/ 2318 h 2362"/>
                <a:gd name="connsiteY11307" fmla="*/ 2318 h 2362"/>
                <a:gd name="connsiteX11308" fmla="*/ 2318 h 2362"/>
                <a:gd name="connsiteY11308" fmla="*/ 2318 h 2362"/>
                <a:gd name="connsiteX11309" fmla="*/ 2318 h 2362"/>
                <a:gd name="connsiteY11309" fmla="*/ 2318 h 2362"/>
                <a:gd name="connsiteX11310" fmla="*/ 2318 h 2362"/>
                <a:gd name="connsiteY11310" fmla="*/ 2318 h 2362"/>
                <a:gd name="connsiteX11311" fmla="*/ 2318 h 2362"/>
                <a:gd name="connsiteY11311" fmla="*/ 2318 h 2362"/>
                <a:gd name="connsiteX11312" fmla="*/ 2318 h 2362"/>
                <a:gd name="connsiteY11312" fmla="*/ 2318 h 2362"/>
                <a:gd name="connsiteX11313" fmla="*/ 2318 h 2362"/>
                <a:gd name="connsiteY11313" fmla="*/ 2318 h 2362"/>
                <a:gd name="connsiteX11314" fmla="*/ 2318 h 2362"/>
                <a:gd name="connsiteY11314" fmla="*/ 2318 h 2362"/>
                <a:gd name="connsiteX11315" fmla="*/ 2318 h 2362"/>
                <a:gd name="connsiteY11315" fmla="*/ 2318 h 2362"/>
                <a:gd name="connsiteX11316" fmla="*/ 2318 h 2362"/>
                <a:gd name="connsiteY11316" fmla="*/ 2318 h 2362"/>
                <a:gd name="connsiteX11317" fmla="*/ 2318 h 2362"/>
                <a:gd name="connsiteY11317" fmla="*/ 2318 h 2362"/>
                <a:gd name="connsiteX11318" fmla="*/ 2318 h 2362"/>
                <a:gd name="connsiteY11318" fmla="*/ 2318 h 2362"/>
                <a:gd name="connsiteX11319" fmla="*/ 2318 h 2362"/>
                <a:gd name="connsiteY11319" fmla="*/ 2318 h 2362"/>
                <a:gd name="connsiteX11320" fmla="*/ 2318 h 2362"/>
                <a:gd name="connsiteY11320" fmla="*/ 2318 h 2362"/>
                <a:gd name="connsiteX11321" fmla="*/ 2318 h 2362"/>
                <a:gd name="connsiteY11321" fmla="*/ 2318 h 2362"/>
                <a:gd name="connsiteX11322" fmla="*/ 2318 h 2362"/>
                <a:gd name="connsiteY11322" fmla="*/ 2318 h 2362"/>
                <a:gd name="connsiteX11323" fmla="*/ 2318 h 2362"/>
                <a:gd name="connsiteY11323" fmla="*/ 2318 h 2362"/>
                <a:gd name="connsiteX11324" fmla="*/ 2318 h 2362"/>
                <a:gd name="connsiteY11324" fmla="*/ 2318 h 2362"/>
                <a:gd name="connsiteX11325" fmla="*/ 2318 h 2362"/>
                <a:gd name="connsiteY11325" fmla="*/ 2318 h 2362"/>
                <a:gd name="connsiteX11326" fmla="*/ 2318 h 2362"/>
                <a:gd name="connsiteY11326" fmla="*/ 2318 h 2362"/>
                <a:gd name="connsiteX11327" fmla="*/ 2318 h 2362"/>
                <a:gd name="connsiteY11327" fmla="*/ 2318 h 2362"/>
                <a:gd name="connsiteX11328" fmla="*/ 2318 h 2362"/>
                <a:gd name="connsiteY11328" fmla="*/ 2318 h 2362"/>
                <a:gd name="connsiteX11329" fmla="*/ 2318 h 2362"/>
                <a:gd name="connsiteY11329" fmla="*/ 2318 h 2362"/>
                <a:gd name="connsiteX11330" fmla="*/ 2318 h 2362"/>
                <a:gd name="connsiteY11330" fmla="*/ 2318 h 2362"/>
                <a:gd name="connsiteX11331" fmla="*/ 2318 h 2362"/>
                <a:gd name="connsiteY11331" fmla="*/ 2318 h 2362"/>
                <a:gd name="connsiteX11332" fmla="*/ 2318 h 2362"/>
                <a:gd name="connsiteY11332" fmla="*/ 2318 h 2362"/>
                <a:gd name="connsiteX11333" fmla="*/ 2318 h 2362"/>
                <a:gd name="connsiteY11333" fmla="*/ 2318 h 2362"/>
                <a:gd name="connsiteX11334" fmla="*/ 2318 h 2362"/>
                <a:gd name="connsiteY11334" fmla="*/ 2318 h 2362"/>
                <a:gd name="connsiteX11335" fmla="*/ 2318 h 2362"/>
                <a:gd name="connsiteY11335" fmla="*/ 2318 h 2362"/>
                <a:gd name="connsiteX11336" fmla="*/ 2318 h 2362"/>
                <a:gd name="connsiteY11336" fmla="*/ 2318 h 2362"/>
                <a:gd name="connsiteX11337" fmla="*/ 2318 h 2362"/>
                <a:gd name="connsiteY11337" fmla="*/ 2318 h 2362"/>
                <a:gd name="connsiteX11338" fmla="*/ 2318 h 2362"/>
                <a:gd name="connsiteY11338" fmla="*/ 2318 h 2362"/>
                <a:gd name="connsiteX11339" fmla="*/ 2318 h 2362"/>
                <a:gd name="connsiteY11339" fmla="*/ 2318 h 2362"/>
                <a:gd name="connsiteX11340" fmla="*/ 2318 h 2362"/>
                <a:gd name="connsiteY11340" fmla="*/ 2318 h 2362"/>
                <a:gd name="connsiteX11341" fmla="*/ 2318 h 2362"/>
                <a:gd name="connsiteY11341" fmla="*/ 2318 h 2362"/>
                <a:gd name="connsiteX11342" fmla="*/ 2318 h 2362"/>
                <a:gd name="connsiteY11342" fmla="*/ 2318 h 2362"/>
                <a:gd name="connsiteX11343" fmla="*/ 2318 h 2362"/>
                <a:gd name="connsiteY11343" fmla="*/ 2318 h 2362"/>
                <a:gd name="connsiteX11344" fmla="*/ 2318 h 2362"/>
                <a:gd name="connsiteY11344" fmla="*/ 2318 h 2362"/>
                <a:gd name="connsiteX11345" fmla="*/ 2318 h 2362"/>
                <a:gd name="connsiteY11345" fmla="*/ 2318 h 2362"/>
                <a:gd name="connsiteX11346" fmla="*/ 2318 h 2362"/>
                <a:gd name="connsiteY11346" fmla="*/ 2318 h 2362"/>
                <a:gd name="connsiteX11347" fmla="*/ 2318 h 2362"/>
                <a:gd name="connsiteY11347" fmla="*/ 2318 h 2362"/>
                <a:gd name="connsiteX11348" fmla="*/ 2318 h 2362"/>
                <a:gd name="connsiteY11348" fmla="*/ 2318 h 2362"/>
                <a:gd name="connsiteX11349" fmla="*/ 2318 h 2362"/>
                <a:gd name="connsiteY11349" fmla="*/ 2318 h 2362"/>
                <a:gd name="connsiteX11350" fmla="*/ 2318 h 2362"/>
                <a:gd name="connsiteY11350" fmla="*/ 2318 h 2362"/>
                <a:gd name="connsiteX11351" fmla="*/ 2318 h 2362"/>
                <a:gd name="connsiteY11351" fmla="*/ 2318 h 2362"/>
                <a:gd name="connsiteX11352" fmla="*/ 2318 h 2362"/>
                <a:gd name="connsiteY11352" fmla="*/ 2318 h 2362"/>
                <a:gd name="connsiteX11353" fmla="*/ 2318 h 2362"/>
                <a:gd name="connsiteY11353" fmla="*/ 2318 h 2362"/>
                <a:gd name="connsiteX11354" fmla="*/ 2318 h 2362"/>
                <a:gd name="connsiteY11354" fmla="*/ 2318 h 2362"/>
                <a:gd name="connsiteX11355" fmla="*/ 2318 h 2362"/>
                <a:gd name="connsiteY11355" fmla="*/ 2318 h 2362"/>
                <a:gd name="connsiteX11356" fmla="*/ 2318 h 2362"/>
                <a:gd name="connsiteY11356" fmla="*/ 2318 h 2362"/>
                <a:gd name="connsiteX11357" fmla="*/ 2318 h 2362"/>
                <a:gd name="connsiteY11357" fmla="*/ 2318 h 2362"/>
                <a:gd name="connsiteX11358" fmla="*/ 2318 h 2362"/>
                <a:gd name="connsiteY11358" fmla="*/ 2318 h 2362"/>
                <a:gd name="connsiteX11359" fmla="*/ 2318 h 2362"/>
                <a:gd name="connsiteY11359" fmla="*/ 2318 h 2362"/>
                <a:gd name="connsiteX11360" fmla="*/ 2318 h 2362"/>
                <a:gd name="connsiteY11360" fmla="*/ 2318 h 2362"/>
                <a:gd name="connsiteX11361" fmla="*/ 2318 h 2362"/>
                <a:gd name="connsiteY11361" fmla="*/ 2318 h 2362"/>
                <a:gd name="connsiteX11362" fmla="*/ 2318 h 2362"/>
                <a:gd name="connsiteY11362" fmla="*/ 2318 h 2362"/>
                <a:gd name="connsiteX11363" fmla="*/ 2318 h 2362"/>
                <a:gd name="connsiteY11363" fmla="*/ 2318 h 2362"/>
                <a:gd name="connsiteX11364" fmla="*/ 2318 h 2362"/>
                <a:gd name="connsiteY11364" fmla="*/ 2318 h 2362"/>
                <a:gd name="connsiteX11365" fmla="*/ 2318 h 2362"/>
                <a:gd name="connsiteY11365" fmla="*/ 2318 h 2362"/>
                <a:gd name="connsiteX11366" fmla="*/ 2318 h 2362"/>
                <a:gd name="connsiteY11366" fmla="*/ 2318 h 2362"/>
                <a:gd name="connsiteX11367" fmla="*/ 2318 h 2362"/>
                <a:gd name="connsiteY11367" fmla="*/ 2318 h 2362"/>
                <a:gd name="connsiteX11368" fmla="*/ 2318 h 2362"/>
                <a:gd name="connsiteY11368" fmla="*/ 2318 h 2362"/>
                <a:gd name="connsiteX11369" fmla="*/ 2318 h 2362"/>
                <a:gd name="connsiteY11369" fmla="*/ 2318 h 2362"/>
                <a:gd name="connsiteX11370" fmla="*/ 2318 h 2362"/>
                <a:gd name="connsiteY11370" fmla="*/ 2318 h 2362"/>
                <a:gd name="connsiteX11371" fmla="*/ 2318 h 2362"/>
                <a:gd name="connsiteY11371" fmla="*/ 2318 h 2362"/>
                <a:gd name="connsiteX11372" fmla="*/ 2318 h 2362"/>
                <a:gd name="connsiteY11372" fmla="*/ 2318 h 2362"/>
                <a:gd name="connsiteX11373" fmla="*/ 2318 h 2362"/>
                <a:gd name="connsiteY11373" fmla="*/ 2318 h 2362"/>
                <a:gd name="connsiteX11374" fmla="*/ 2318 h 2362"/>
                <a:gd name="connsiteY11374" fmla="*/ 2318 h 2362"/>
                <a:gd name="connsiteX11375" fmla="*/ 2318 h 2362"/>
                <a:gd name="connsiteY11375" fmla="*/ 2318 h 2362"/>
                <a:gd name="connsiteX11376" fmla="*/ 2318 h 2362"/>
                <a:gd name="connsiteY11376" fmla="*/ 2318 h 2362"/>
                <a:gd name="connsiteX11377" fmla="*/ 2318 h 2362"/>
                <a:gd name="connsiteY11377" fmla="*/ 2318 h 2362"/>
                <a:gd name="connsiteX11378" fmla="*/ 2318 h 2362"/>
                <a:gd name="connsiteY11378" fmla="*/ 2318 h 2362"/>
                <a:gd name="connsiteX11379" fmla="*/ 2318 h 2362"/>
                <a:gd name="connsiteY11379" fmla="*/ 2318 h 2362"/>
                <a:gd name="connsiteX11380" fmla="*/ 2318 h 2362"/>
                <a:gd name="connsiteY11380" fmla="*/ 2318 h 2362"/>
                <a:gd name="connsiteX11381" fmla="*/ 2318 h 2362"/>
                <a:gd name="connsiteY11381" fmla="*/ 2318 h 2362"/>
                <a:gd name="connsiteX11382" fmla="*/ 2318 h 2362"/>
                <a:gd name="connsiteY11382" fmla="*/ 2318 h 2362"/>
                <a:gd name="connsiteX11383" fmla="*/ 2318 h 2362"/>
                <a:gd name="connsiteY11383" fmla="*/ 2318 h 2362"/>
                <a:gd name="connsiteX11384" fmla="*/ 2318 h 2362"/>
                <a:gd name="connsiteY11384" fmla="*/ 2318 h 2362"/>
                <a:gd name="connsiteX11385" fmla="*/ 2318 h 2362"/>
                <a:gd name="connsiteY11385" fmla="*/ 2318 h 2362"/>
                <a:gd name="connsiteX11386" fmla="*/ 2318 h 2362"/>
                <a:gd name="connsiteY11386" fmla="*/ 2318 h 2362"/>
                <a:gd name="connsiteX11387" fmla="*/ 2318 h 2362"/>
                <a:gd name="connsiteY11387" fmla="*/ 2318 h 2362"/>
                <a:gd name="connsiteX11388" fmla="*/ 2318 h 2362"/>
                <a:gd name="connsiteY11388" fmla="*/ 2318 h 2362"/>
                <a:gd name="connsiteX11389" fmla="*/ 2318 h 2362"/>
                <a:gd name="connsiteY11389" fmla="*/ 2318 h 2362"/>
                <a:gd name="connsiteX11390" fmla="*/ 2318 h 2362"/>
                <a:gd name="connsiteY11390" fmla="*/ 2318 h 2362"/>
                <a:gd name="connsiteX11391" fmla="*/ 2318 h 2362"/>
                <a:gd name="connsiteY11391" fmla="*/ 2318 h 2362"/>
                <a:gd name="connsiteX11392" fmla="*/ 2318 h 2362"/>
                <a:gd name="connsiteY11392" fmla="*/ 2318 h 2362"/>
                <a:gd name="connsiteX11393" fmla="*/ 2318 h 2362"/>
                <a:gd name="connsiteY11393" fmla="*/ 2318 h 2362"/>
                <a:gd name="connsiteX11394" fmla="*/ 2318 h 2362"/>
                <a:gd name="connsiteY11394" fmla="*/ 2318 h 2362"/>
                <a:gd name="connsiteX11395" fmla="*/ 2318 h 2362"/>
                <a:gd name="connsiteY11395" fmla="*/ 2318 h 2362"/>
                <a:gd name="connsiteX11396" fmla="*/ 2318 h 2362"/>
                <a:gd name="connsiteY11396" fmla="*/ 2318 h 2362"/>
                <a:gd name="connsiteX11397" fmla="*/ 2318 h 2362"/>
                <a:gd name="connsiteY11397" fmla="*/ 2318 h 2362"/>
                <a:gd name="connsiteX11398" fmla="*/ 2318 h 2362"/>
                <a:gd name="connsiteY11398" fmla="*/ 2318 h 2362"/>
                <a:gd name="connsiteX11399" fmla="*/ 2318 h 2362"/>
                <a:gd name="connsiteY11399" fmla="*/ 2318 h 2362"/>
                <a:gd name="connsiteX11400" fmla="*/ 2318 h 2362"/>
                <a:gd name="connsiteY11400" fmla="*/ 2318 h 2362"/>
                <a:gd name="connsiteX11401" fmla="*/ 2318 h 2362"/>
                <a:gd name="connsiteY11401" fmla="*/ 2318 h 2362"/>
                <a:gd name="connsiteX11402" fmla="*/ 2318 h 2362"/>
                <a:gd name="connsiteY11402" fmla="*/ 2318 h 2362"/>
                <a:gd name="connsiteX11403" fmla="*/ 2318 h 2362"/>
                <a:gd name="connsiteY11403" fmla="*/ 2318 h 2362"/>
                <a:gd name="connsiteX11404" fmla="*/ 2318 h 2362"/>
                <a:gd name="connsiteY11404" fmla="*/ 2318 h 2362"/>
                <a:gd name="connsiteX11405" fmla="*/ 2318 h 2362"/>
                <a:gd name="connsiteY11405" fmla="*/ 2318 h 2362"/>
                <a:gd name="connsiteX11406" fmla="*/ 2318 h 2362"/>
                <a:gd name="connsiteY11406" fmla="*/ 2318 h 2362"/>
                <a:gd name="connsiteX11407" fmla="*/ 2318 h 2362"/>
                <a:gd name="connsiteY11407" fmla="*/ 2318 h 2362"/>
                <a:gd name="connsiteX11408" fmla="*/ 2318 h 2362"/>
                <a:gd name="connsiteY11408" fmla="*/ 2318 h 2362"/>
                <a:gd name="connsiteX11409" fmla="*/ 2318 h 2362"/>
                <a:gd name="connsiteY11409" fmla="*/ 2318 h 2362"/>
                <a:gd name="connsiteX11410" fmla="*/ 2318 h 2362"/>
                <a:gd name="connsiteY11410" fmla="*/ 2318 h 2362"/>
                <a:gd name="connsiteX11411" fmla="*/ 2318 h 2362"/>
                <a:gd name="connsiteY11411" fmla="*/ 2318 h 2362"/>
                <a:gd name="connsiteX11412" fmla="*/ 2318 h 2362"/>
                <a:gd name="connsiteY11412" fmla="*/ 2318 h 2362"/>
                <a:gd name="connsiteX11413" fmla="*/ 2318 h 2362"/>
                <a:gd name="connsiteY11413" fmla="*/ 2318 h 2362"/>
                <a:gd name="connsiteX11414" fmla="*/ 2318 h 2362"/>
                <a:gd name="connsiteY11414" fmla="*/ 2318 h 2362"/>
                <a:gd name="connsiteX11415" fmla="*/ 2318 h 2362"/>
                <a:gd name="connsiteY11415" fmla="*/ 2318 h 2362"/>
                <a:gd name="connsiteX11416" fmla="*/ 2318 h 2362"/>
                <a:gd name="connsiteY11416" fmla="*/ 2318 h 2362"/>
                <a:gd name="connsiteX11417" fmla="*/ 2318 h 2362"/>
                <a:gd name="connsiteY11417" fmla="*/ 2318 h 2362"/>
                <a:gd name="connsiteX11418" fmla="*/ 2318 h 2362"/>
                <a:gd name="connsiteY11418" fmla="*/ 2318 h 2362"/>
                <a:gd name="connsiteX11419" fmla="*/ 2318 h 2362"/>
                <a:gd name="connsiteY11419" fmla="*/ 2318 h 2362"/>
                <a:gd name="connsiteX11420" fmla="*/ 2318 h 2362"/>
                <a:gd name="connsiteY11420" fmla="*/ 2318 h 2362"/>
                <a:gd name="connsiteX11421" fmla="*/ 2318 h 2362"/>
                <a:gd name="connsiteY11421" fmla="*/ 2318 h 2362"/>
                <a:gd name="connsiteX11422" fmla="*/ 2318 h 2362"/>
                <a:gd name="connsiteY11422" fmla="*/ 2318 h 2362"/>
                <a:gd name="connsiteX11423" fmla="*/ 2318 h 2362"/>
                <a:gd name="connsiteY11423" fmla="*/ 2318 h 2362"/>
                <a:gd name="connsiteX11424" fmla="*/ 2318 h 2362"/>
                <a:gd name="connsiteY11424" fmla="*/ 2318 h 2362"/>
                <a:gd name="connsiteX11425" fmla="*/ 2318 h 2362"/>
                <a:gd name="connsiteY11425" fmla="*/ 2318 h 2362"/>
                <a:gd name="connsiteX11426" fmla="*/ 2318 h 2362"/>
                <a:gd name="connsiteY11426" fmla="*/ 2318 h 2362"/>
                <a:gd name="connsiteX11427" fmla="*/ 2318 h 2362"/>
                <a:gd name="connsiteY11427" fmla="*/ 2318 h 2362"/>
                <a:gd name="connsiteX11428" fmla="*/ 2318 h 2362"/>
                <a:gd name="connsiteY11428" fmla="*/ 2318 h 2362"/>
                <a:gd name="connsiteX11429" fmla="*/ 2318 h 2362"/>
                <a:gd name="connsiteY11429" fmla="*/ 2318 h 2362"/>
                <a:gd name="connsiteX11430" fmla="*/ 2318 h 2362"/>
                <a:gd name="connsiteY11430" fmla="*/ 2318 h 2362"/>
                <a:gd name="connsiteX11431" fmla="*/ 2318 h 2362"/>
                <a:gd name="connsiteY11431" fmla="*/ 2318 h 2362"/>
                <a:gd name="connsiteX11432" fmla="*/ 2318 h 2362"/>
                <a:gd name="connsiteY11432" fmla="*/ 2318 h 2362"/>
                <a:gd name="connsiteX11433" fmla="*/ 2318 h 2362"/>
                <a:gd name="connsiteY11433" fmla="*/ 2318 h 2362"/>
                <a:gd name="connsiteX11434" fmla="*/ 2318 h 2362"/>
                <a:gd name="connsiteY11434" fmla="*/ 2318 h 2362"/>
                <a:gd name="connsiteX11435" fmla="*/ 2318 h 2362"/>
                <a:gd name="connsiteY11435" fmla="*/ 2318 h 2362"/>
                <a:gd name="connsiteX11436" fmla="*/ 2318 h 2362"/>
                <a:gd name="connsiteY11436" fmla="*/ 2318 h 2362"/>
                <a:gd name="connsiteX11437" fmla="*/ 2318 h 2362"/>
                <a:gd name="connsiteY11437" fmla="*/ 2318 h 2362"/>
                <a:gd name="connsiteX11438" fmla="*/ 2318 h 2362"/>
                <a:gd name="connsiteY11438" fmla="*/ 2318 h 2362"/>
                <a:gd name="connsiteX11439" fmla="*/ 2318 h 2362"/>
                <a:gd name="connsiteY11439" fmla="*/ 2318 h 2362"/>
                <a:gd name="connsiteX11440" fmla="*/ 2318 h 2362"/>
                <a:gd name="connsiteY11440" fmla="*/ 2318 h 2362"/>
                <a:gd name="connsiteX11441" fmla="*/ 2318 h 2362"/>
                <a:gd name="connsiteY11441" fmla="*/ 2318 h 2362"/>
                <a:gd name="connsiteX11442" fmla="*/ 2318 h 2362"/>
                <a:gd name="connsiteY11442" fmla="*/ 2318 h 2362"/>
                <a:gd name="connsiteX11443" fmla="*/ 2318 h 2362"/>
                <a:gd name="connsiteY11443" fmla="*/ 2318 h 2362"/>
                <a:gd name="connsiteX11444" fmla="*/ 2318 h 2362"/>
                <a:gd name="connsiteY11444" fmla="*/ 2318 h 2362"/>
                <a:gd name="connsiteX11445" fmla="*/ 2318 h 2362"/>
                <a:gd name="connsiteY11445" fmla="*/ 2318 h 2362"/>
                <a:gd name="connsiteX11446" fmla="*/ 2318 h 2362"/>
                <a:gd name="connsiteY11446" fmla="*/ 2318 h 2362"/>
                <a:gd name="connsiteX11447" fmla="*/ 2318 h 2362"/>
                <a:gd name="connsiteY11447" fmla="*/ 2318 h 2362"/>
                <a:gd name="connsiteX11448" fmla="*/ 2318 h 2362"/>
                <a:gd name="connsiteY11448" fmla="*/ 2318 h 2362"/>
                <a:gd name="connsiteX11449" fmla="*/ 2318 h 2362"/>
                <a:gd name="connsiteY11449" fmla="*/ 2318 h 2362"/>
                <a:gd name="connsiteX11450" fmla="*/ 2318 h 2362"/>
                <a:gd name="connsiteY11450" fmla="*/ 2318 h 2362"/>
                <a:gd name="connsiteX11451" fmla="*/ 2318 h 2362"/>
                <a:gd name="connsiteY11451" fmla="*/ 2318 h 2362"/>
                <a:gd name="connsiteX11452" fmla="*/ 2318 h 2362"/>
                <a:gd name="connsiteY11452" fmla="*/ 2318 h 2362"/>
                <a:gd name="connsiteX11453" fmla="*/ 2318 h 2362"/>
                <a:gd name="connsiteY11453" fmla="*/ 2318 h 2362"/>
                <a:gd name="connsiteX11454" fmla="*/ 2318 h 2362"/>
                <a:gd name="connsiteY11454" fmla="*/ 2318 h 2362"/>
                <a:gd name="connsiteX11455" fmla="*/ 2318 h 2362"/>
                <a:gd name="connsiteY11455" fmla="*/ 2318 h 2362"/>
                <a:gd name="connsiteX11456" fmla="*/ 2318 h 2362"/>
                <a:gd name="connsiteY11456" fmla="*/ 2318 h 2362"/>
                <a:gd name="connsiteX11457" fmla="*/ 2318 h 2362"/>
                <a:gd name="connsiteY11457" fmla="*/ 2318 h 2362"/>
                <a:gd name="connsiteX11458" fmla="*/ 2318 h 2362"/>
                <a:gd name="connsiteY11458" fmla="*/ 2318 h 2362"/>
                <a:gd name="connsiteX11459" fmla="*/ 2318 h 2362"/>
                <a:gd name="connsiteY11459" fmla="*/ 2318 h 2362"/>
                <a:gd name="connsiteX11460" fmla="*/ 2318 h 2362"/>
                <a:gd name="connsiteY11460" fmla="*/ 2318 h 2362"/>
                <a:gd name="connsiteX11461" fmla="*/ 2318 h 2362"/>
                <a:gd name="connsiteY11461" fmla="*/ 2318 h 2362"/>
                <a:gd name="connsiteX11462" fmla="*/ 2318 h 2362"/>
                <a:gd name="connsiteY11462" fmla="*/ 2318 h 2362"/>
                <a:gd name="connsiteX11463" fmla="*/ 2318 h 2362"/>
                <a:gd name="connsiteY11463" fmla="*/ 2318 h 2362"/>
                <a:gd name="connsiteX11464" fmla="*/ 2318 h 2362"/>
                <a:gd name="connsiteY11464" fmla="*/ 2318 h 2362"/>
                <a:gd name="connsiteX11465" fmla="*/ 2318 h 2362"/>
                <a:gd name="connsiteY11465" fmla="*/ 2318 h 2362"/>
                <a:gd name="connsiteX11466" fmla="*/ 2318 h 2362"/>
                <a:gd name="connsiteY11466" fmla="*/ 2318 h 2362"/>
                <a:gd name="connsiteX11467" fmla="*/ 2318 h 2362"/>
                <a:gd name="connsiteY11467" fmla="*/ 2318 h 2362"/>
                <a:gd name="connsiteX11468" fmla="*/ 2318 h 2362"/>
                <a:gd name="connsiteY11468" fmla="*/ 2318 h 2362"/>
                <a:gd name="connsiteX11469" fmla="*/ 2318 h 2362"/>
                <a:gd name="connsiteY11469" fmla="*/ 2318 h 2362"/>
                <a:gd name="connsiteX11470" fmla="*/ 2318 h 2362"/>
                <a:gd name="connsiteY11470" fmla="*/ 2318 h 2362"/>
                <a:gd name="connsiteX11471" fmla="*/ 2318 h 2362"/>
                <a:gd name="connsiteY11471" fmla="*/ 2318 h 2362"/>
                <a:gd name="connsiteX11472" fmla="*/ 2318 h 2362"/>
                <a:gd name="connsiteY11472" fmla="*/ 2318 h 2362"/>
                <a:gd name="connsiteX11473" fmla="*/ 2318 h 2362"/>
                <a:gd name="connsiteY11473" fmla="*/ 2318 h 2362"/>
                <a:gd name="connsiteX11474" fmla="*/ 2318 h 2362"/>
                <a:gd name="connsiteY11474" fmla="*/ 2318 h 2362"/>
                <a:gd name="connsiteX11475" fmla="*/ 2318 h 2362"/>
                <a:gd name="connsiteY11475" fmla="*/ 2318 h 2362"/>
                <a:gd name="connsiteX11476" fmla="*/ 2318 h 2362"/>
                <a:gd name="connsiteY11476" fmla="*/ 2318 h 2362"/>
                <a:gd name="connsiteX11477" fmla="*/ 2318 h 2362"/>
                <a:gd name="connsiteY11477" fmla="*/ 2318 h 2362"/>
                <a:gd name="connsiteX11478" fmla="*/ 2318 h 2362"/>
                <a:gd name="connsiteY11478" fmla="*/ 2318 h 2362"/>
                <a:gd name="connsiteX11479" fmla="*/ 2318 h 2362"/>
                <a:gd name="connsiteY11479" fmla="*/ 2318 h 2362"/>
                <a:gd name="connsiteX11480" fmla="*/ 2318 h 2362"/>
                <a:gd name="connsiteY11480" fmla="*/ 2318 h 2362"/>
                <a:gd name="connsiteX11481" fmla="*/ 2318 h 2362"/>
                <a:gd name="connsiteY11481" fmla="*/ 2318 h 2362"/>
                <a:gd name="connsiteX11482" fmla="*/ 2318 h 2362"/>
                <a:gd name="connsiteY11482" fmla="*/ 2318 h 2362"/>
                <a:gd name="connsiteX11483" fmla="*/ 2318 h 2362"/>
                <a:gd name="connsiteY11483" fmla="*/ 2318 h 2362"/>
                <a:gd name="connsiteX11484" fmla="*/ 2318 h 2362"/>
                <a:gd name="connsiteY11484" fmla="*/ 2318 h 2362"/>
                <a:gd name="connsiteX11485" fmla="*/ 2318 h 2362"/>
                <a:gd name="connsiteY11485" fmla="*/ 2318 h 2362"/>
                <a:gd name="connsiteX11486" fmla="*/ 2318 h 2362"/>
                <a:gd name="connsiteY11486" fmla="*/ 2318 h 2362"/>
                <a:gd name="connsiteX11487" fmla="*/ 2318 h 2362"/>
                <a:gd name="connsiteY11487" fmla="*/ 2318 h 2362"/>
                <a:gd name="connsiteX11488" fmla="*/ 2318 h 2362"/>
                <a:gd name="connsiteY11488" fmla="*/ 2318 h 2362"/>
                <a:gd name="connsiteX11489" fmla="*/ 2318 h 2362"/>
                <a:gd name="connsiteY11489" fmla="*/ 2318 h 2362"/>
                <a:gd name="connsiteX11490" fmla="*/ 2318 h 2362"/>
                <a:gd name="connsiteY11490" fmla="*/ 2318 h 2362"/>
                <a:gd name="connsiteX11491" fmla="*/ 2318 h 2362"/>
                <a:gd name="connsiteY11491" fmla="*/ 2318 h 2362"/>
                <a:gd name="connsiteX11492" fmla="*/ 2318 h 2362"/>
                <a:gd name="connsiteY11492" fmla="*/ 2318 h 2362"/>
                <a:gd name="connsiteX11493" fmla="*/ 2318 h 2362"/>
                <a:gd name="connsiteY11493" fmla="*/ 2318 h 2362"/>
                <a:gd name="connsiteX11494" fmla="*/ 2318 h 2362"/>
                <a:gd name="connsiteY11494" fmla="*/ 2318 h 2362"/>
                <a:gd name="connsiteX11495" fmla="*/ 2318 h 2362"/>
                <a:gd name="connsiteY11495" fmla="*/ 2318 h 2362"/>
                <a:gd name="connsiteX11496" fmla="*/ 2318 h 2362"/>
                <a:gd name="connsiteY11496" fmla="*/ 2318 h 2362"/>
                <a:gd name="connsiteX11497" fmla="*/ 2318 h 2362"/>
                <a:gd name="connsiteY11497" fmla="*/ 2318 h 2362"/>
                <a:gd name="connsiteX11498" fmla="*/ 2318 h 2362"/>
                <a:gd name="connsiteY11498" fmla="*/ 2318 h 2362"/>
                <a:gd name="connsiteX11499" fmla="*/ 2318 h 2362"/>
                <a:gd name="connsiteY11499" fmla="*/ 2318 h 2362"/>
                <a:gd name="connsiteX11500" fmla="*/ 2318 h 2362"/>
                <a:gd name="connsiteY11500" fmla="*/ 2318 h 2362"/>
                <a:gd name="connsiteX11501" fmla="*/ 2318 h 2362"/>
                <a:gd name="connsiteY11501" fmla="*/ 2318 h 2362"/>
                <a:gd name="connsiteX11502" fmla="*/ 2318 h 2362"/>
                <a:gd name="connsiteY11502" fmla="*/ 2318 h 2362"/>
                <a:gd name="connsiteX11503" fmla="*/ 2318 h 2362"/>
                <a:gd name="connsiteY11503" fmla="*/ 2318 h 2362"/>
                <a:gd name="connsiteX11504" fmla="*/ 2318 h 2362"/>
                <a:gd name="connsiteY11504" fmla="*/ 2318 h 2362"/>
                <a:gd name="connsiteX11505" fmla="*/ 2318 h 2362"/>
                <a:gd name="connsiteY11505" fmla="*/ 2318 h 2362"/>
                <a:gd name="connsiteX11506" fmla="*/ 2318 h 2362"/>
                <a:gd name="connsiteY11506" fmla="*/ 2318 h 2362"/>
                <a:gd name="connsiteX11507" fmla="*/ 2318 h 2362"/>
                <a:gd name="connsiteY11507" fmla="*/ 2318 h 2362"/>
                <a:gd name="connsiteX11508" fmla="*/ 2318 h 2362"/>
                <a:gd name="connsiteY11508" fmla="*/ 2318 h 2362"/>
                <a:gd name="connsiteX11509" fmla="*/ 2318 h 2362"/>
                <a:gd name="connsiteY11509" fmla="*/ 2318 h 2362"/>
                <a:gd name="connsiteX11510" fmla="*/ 2318 h 2362"/>
                <a:gd name="connsiteY11510" fmla="*/ 2318 h 2362"/>
                <a:gd name="connsiteX11511" fmla="*/ 2318 h 2362"/>
                <a:gd name="connsiteY11511" fmla="*/ 2318 h 2362"/>
                <a:gd name="connsiteX11512" fmla="*/ 2318 h 2362"/>
                <a:gd name="connsiteY11512" fmla="*/ 2318 h 2362"/>
                <a:gd name="connsiteX11513" fmla="*/ 2318 h 2362"/>
                <a:gd name="connsiteY11513" fmla="*/ 2318 h 2362"/>
                <a:gd name="connsiteX11514" fmla="*/ 2318 h 2362"/>
                <a:gd name="connsiteY11514" fmla="*/ 2318 h 2362"/>
                <a:gd name="connsiteX11515" fmla="*/ 2318 h 2362"/>
                <a:gd name="connsiteY11515" fmla="*/ 2318 h 2362"/>
                <a:gd name="connsiteX11516" fmla="*/ 2318 h 2362"/>
                <a:gd name="connsiteY11516" fmla="*/ 2318 h 2362"/>
                <a:gd name="connsiteX11517" fmla="*/ 2318 h 2362"/>
                <a:gd name="connsiteY11517" fmla="*/ 2318 h 2362"/>
                <a:gd name="connsiteX11518" fmla="*/ 2318 h 2362"/>
                <a:gd name="connsiteY11518" fmla="*/ 2318 h 2362"/>
                <a:gd name="connsiteX11519" fmla="*/ 2318 h 2362"/>
                <a:gd name="connsiteY11519" fmla="*/ 2318 h 2362"/>
                <a:gd name="connsiteX11520" fmla="*/ 2318 h 2362"/>
                <a:gd name="connsiteY11520" fmla="*/ 2318 h 2362"/>
                <a:gd name="connsiteX11521" fmla="*/ 2318 h 2362"/>
                <a:gd name="connsiteY11521" fmla="*/ 2318 h 2362"/>
                <a:gd name="connsiteX11522" fmla="*/ 2318 h 2362"/>
                <a:gd name="connsiteY11522" fmla="*/ 2318 h 2362"/>
                <a:gd name="connsiteX11523" fmla="*/ 2318 h 2362"/>
                <a:gd name="connsiteY11523" fmla="*/ 2318 h 2362"/>
                <a:gd name="connsiteX11524" fmla="*/ 2318 h 2362"/>
                <a:gd name="connsiteY11524" fmla="*/ 2318 h 2362"/>
                <a:gd name="connsiteX11525" fmla="*/ 2318 h 2362"/>
                <a:gd name="connsiteY11525" fmla="*/ 2318 h 2362"/>
                <a:gd name="connsiteX11526" fmla="*/ 2318 h 2362"/>
                <a:gd name="connsiteY11526" fmla="*/ 2318 h 2362"/>
                <a:gd name="connsiteX11527" fmla="*/ 2318 h 2362"/>
                <a:gd name="connsiteY11527" fmla="*/ 2318 h 2362"/>
                <a:gd name="connsiteX11528" fmla="*/ 2318 h 2362"/>
                <a:gd name="connsiteY11528" fmla="*/ 2318 h 2362"/>
                <a:gd name="connsiteX11529" fmla="*/ 2318 h 2362"/>
                <a:gd name="connsiteY11529" fmla="*/ 2318 h 2362"/>
                <a:gd name="connsiteX11530" fmla="*/ 2318 h 2362"/>
                <a:gd name="connsiteY11530" fmla="*/ 2318 h 2362"/>
                <a:gd name="connsiteX11531" fmla="*/ 2318 h 2362"/>
                <a:gd name="connsiteY11531" fmla="*/ 2318 h 2362"/>
                <a:gd name="connsiteX11532" fmla="*/ 2318 h 2362"/>
                <a:gd name="connsiteY11532" fmla="*/ 2318 h 2362"/>
                <a:gd name="connsiteX11533" fmla="*/ 2318 h 2362"/>
                <a:gd name="connsiteY11533" fmla="*/ 2318 h 2362"/>
                <a:gd name="connsiteX11534" fmla="*/ 2318 h 2362"/>
                <a:gd name="connsiteY11534" fmla="*/ 2318 h 2362"/>
                <a:gd name="connsiteX11535" fmla="*/ 2318 h 2362"/>
                <a:gd name="connsiteY11535" fmla="*/ 2318 h 2362"/>
                <a:gd name="connsiteX11536" fmla="*/ 2318 h 2362"/>
                <a:gd name="connsiteY11536" fmla="*/ 2318 h 2362"/>
                <a:gd name="connsiteX11537" fmla="*/ 2318 h 2362"/>
                <a:gd name="connsiteY11537" fmla="*/ 2318 h 2362"/>
                <a:gd name="connsiteX11538" fmla="*/ 2318 h 2362"/>
                <a:gd name="connsiteY11538" fmla="*/ 2318 h 2362"/>
                <a:gd name="connsiteX11539" fmla="*/ 2318 h 2362"/>
                <a:gd name="connsiteY11539" fmla="*/ 2318 h 2362"/>
                <a:gd name="connsiteX11540" fmla="*/ 2318 h 2362"/>
                <a:gd name="connsiteY11540" fmla="*/ 2318 h 2362"/>
                <a:gd name="connsiteX11541" fmla="*/ 2318 h 2362"/>
                <a:gd name="connsiteY11541" fmla="*/ 2318 h 2362"/>
                <a:gd name="connsiteX11542" fmla="*/ 2318 h 2362"/>
                <a:gd name="connsiteY11542" fmla="*/ 2318 h 2362"/>
                <a:gd name="connsiteX11543" fmla="*/ 2318 h 2362"/>
                <a:gd name="connsiteY11543" fmla="*/ 2318 h 2362"/>
                <a:gd name="connsiteX11544" fmla="*/ 2318 h 2362"/>
                <a:gd name="connsiteY11544" fmla="*/ 2318 h 2362"/>
                <a:gd name="connsiteX11545" fmla="*/ 2318 h 2362"/>
                <a:gd name="connsiteY11545" fmla="*/ 2318 h 2362"/>
                <a:gd name="connsiteX11546" fmla="*/ 2318 h 2362"/>
                <a:gd name="connsiteY11546" fmla="*/ 2318 h 2362"/>
                <a:gd name="connsiteX11547" fmla="*/ 2318 h 2362"/>
                <a:gd name="connsiteY11547" fmla="*/ 2318 h 2362"/>
                <a:gd name="connsiteX11548" fmla="*/ 2318 h 2362"/>
                <a:gd name="connsiteY11548" fmla="*/ 2318 h 2362"/>
                <a:gd name="connsiteX11549" fmla="*/ 2318 h 2362"/>
                <a:gd name="connsiteY11549" fmla="*/ 2318 h 2362"/>
                <a:gd name="connsiteX11550" fmla="*/ 2318 h 2362"/>
                <a:gd name="connsiteY11550" fmla="*/ 2318 h 2362"/>
                <a:gd name="connsiteX11551" fmla="*/ 2318 h 2362"/>
                <a:gd name="connsiteY11551" fmla="*/ 2318 h 2362"/>
                <a:gd name="connsiteX11552" fmla="*/ 2318 h 2362"/>
                <a:gd name="connsiteY11552" fmla="*/ 2318 h 2362"/>
                <a:gd name="connsiteX11553" fmla="*/ 2318 h 2362"/>
                <a:gd name="connsiteY11553" fmla="*/ 2318 h 2362"/>
                <a:gd name="connsiteX11554" fmla="*/ 2318 h 2362"/>
                <a:gd name="connsiteY11554" fmla="*/ 2318 h 2362"/>
                <a:gd name="connsiteX11555" fmla="*/ 2318 h 2362"/>
                <a:gd name="connsiteY11555" fmla="*/ 2318 h 2362"/>
                <a:gd name="connsiteX11556" fmla="*/ 2318 h 2362"/>
                <a:gd name="connsiteY11556" fmla="*/ 2318 h 2362"/>
                <a:gd name="connsiteX11557" fmla="*/ 2318 h 2362"/>
                <a:gd name="connsiteY11557" fmla="*/ 2318 h 2362"/>
                <a:gd name="connsiteX11558" fmla="*/ 2318 h 2362"/>
                <a:gd name="connsiteY11558" fmla="*/ 2318 h 2362"/>
                <a:gd name="connsiteX11559" fmla="*/ 2318 h 2362"/>
                <a:gd name="connsiteY11559" fmla="*/ 2318 h 2362"/>
                <a:gd name="connsiteX11560" fmla="*/ 2318 h 2362"/>
                <a:gd name="connsiteY11560" fmla="*/ 2318 h 2362"/>
                <a:gd name="connsiteX11561" fmla="*/ 2318 h 2362"/>
                <a:gd name="connsiteY11561" fmla="*/ 2318 h 2362"/>
                <a:gd name="connsiteX11562" fmla="*/ 2318 h 2362"/>
                <a:gd name="connsiteY11562" fmla="*/ 2318 h 2362"/>
                <a:gd name="connsiteX11563" fmla="*/ 2318 h 2362"/>
                <a:gd name="connsiteY11563" fmla="*/ 2318 h 2362"/>
                <a:gd name="connsiteX11564" fmla="*/ 2318 h 2362"/>
                <a:gd name="connsiteY11564" fmla="*/ 2318 h 2362"/>
                <a:gd name="connsiteX11565" fmla="*/ 2318 h 2362"/>
                <a:gd name="connsiteY11565" fmla="*/ 2318 h 2362"/>
                <a:gd name="connsiteX11566" fmla="*/ 2318 h 2362"/>
                <a:gd name="connsiteY11566" fmla="*/ 2318 h 2362"/>
                <a:gd name="connsiteX11567" fmla="*/ 2318 h 2362"/>
                <a:gd name="connsiteY11567" fmla="*/ 2318 h 2362"/>
                <a:gd name="connsiteX11568" fmla="*/ 2318 h 2362"/>
                <a:gd name="connsiteY11568" fmla="*/ 2318 h 2362"/>
                <a:gd name="connsiteX11569" fmla="*/ 2318 h 2362"/>
                <a:gd name="connsiteY11569" fmla="*/ 2318 h 2362"/>
                <a:gd name="connsiteX11570" fmla="*/ 2318 h 2362"/>
                <a:gd name="connsiteY11570" fmla="*/ 2318 h 2362"/>
                <a:gd name="connsiteX11571" fmla="*/ 2318 h 2362"/>
                <a:gd name="connsiteY11571" fmla="*/ 2318 h 2362"/>
                <a:gd name="connsiteX11572" fmla="*/ 2318 h 2362"/>
                <a:gd name="connsiteY11572" fmla="*/ 2318 h 2362"/>
                <a:gd name="connsiteX11573" fmla="*/ 2318 h 2362"/>
                <a:gd name="connsiteY11573" fmla="*/ 2318 h 2362"/>
                <a:gd name="connsiteX11574" fmla="*/ 2318 h 2362"/>
                <a:gd name="connsiteY11574" fmla="*/ 2318 h 2362"/>
                <a:gd name="connsiteX11575" fmla="*/ 2318 h 2362"/>
                <a:gd name="connsiteY11575" fmla="*/ 2318 h 2362"/>
                <a:gd name="connsiteX11576" fmla="*/ 2318 h 2362"/>
                <a:gd name="connsiteY11576" fmla="*/ 2318 h 2362"/>
                <a:gd name="connsiteX11577" fmla="*/ 2318 h 2362"/>
                <a:gd name="connsiteY11577" fmla="*/ 2318 h 2362"/>
                <a:gd name="connsiteX11578" fmla="*/ 2318 h 2362"/>
                <a:gd name="connsiteY11578" fmla="*/ 2318 h 2362"/>
                <a:gd name="connsiteX11579" fmla="*/ 2318 h 2362"/>
                <a:gd name="connsiteY11579" fmla="*/ 2318 h 2362"/>
                <a:gd name="connsiteX11580" fmla="*/ 2318 h 2362"/>
                <a:gd name="connsiteY11580" fmla="*/ 2318 h 2362"/>
                <a:gd name="connsiteX11581" fmla="*/ 2318 h 2362"/>
                <a:gd name="connsiteY11581" fmla="*/ 2318 h 2362"/>
                <a:gd name="connsiteX11582" fmla="*/ 2318 h 2362"/>
                <a:gd name="connsiteY11582" fmla="*/ 2318 h 2362"/>
                <a:gd name="connsiteX11583" fmla="*/ 2318 h 2362"/>
                <a:gd name="connsiteY11583" fmla="*/ 2318 h 2362"/>
                <a:gd name="connsiteX11584" fmla="*/ 2318 h 2362"/>
                <a:gd name="connsiteY11584" fmla="*/ 2318 h 2362"/>
                <a:gd name="connsiteX11585" fmla="*/ 2318 h 2362"/>
                <a:gd name="connsiteY11585" fmla="*/ 2318 h 2362"/>
                <a:gd name="connsiteX11586" fmla="*/ 2318 h 2362"/>
                <a:gd name="connsiteY11586" fmla="*/ 2318 h 2362"/>
                <a:gd name="connsiteX11587" fmla="*/ 2318 h 2362"/>
                <a:gd name="connsiteY11587" fmla="*/ 2318 h 2362"/>
                <a:gd name="connsiteX11588" fmla="*/ 2318 h 2362"/>
                <a:gd name="connsiteY11588" fmla="*/ 2318 h 2362"/>
                <a:gd name="connsiteX11589" fmla="*/ 2318 h 2362"/>
                <a:gd name="connsiteY11589" fmla="*/ 2318 h 2362"/>
                <a:gd name="connsiteX11590" fmla="*/ 2318 h 2362"/>
                <a:gd name="connsiteY11590" fmla="*/ 2318 h 2362"/>
                <a:gd name="connsiteX11591" fmla="*/ 2318 h 2362"/>
                <a:gd name="connsiteY11591" fmla="*/ 2318 h 2362"/>
                <a:gd name="connsiteX11592" fmla="*/ 2318 h 2362"/>
                <a:gd name="connsiteY11592" fmla="*/ 2318 h 2362"/>
                <a:gd name="connsiteX11593" fmla="*/ 2318 h 2362"/>
                <a:gd name="connsiteY11593" fmla="*/ 2318 h 2362"/>
                <a:gd name="connsiteX11594" fmla="*/ 2318 h 2362"/>
                <a:gd name="connsiteY11594" fmla="*/ 2318 h 2362"/>
                <a:gd name="connsiteX11595" fmla="*/ 2318 h 2362"/>
                <a:gd name="connsiteY11595" fmla="*/ 2318 h 2362"/>
                <a:gd name="connsiteX11596" fmla="*/ 2318 h 2362"/>
                <a:gd name="connsiteY11596" fmla="*/ 2318 h 2362"/>
                <a:gd name="connsiteX11597" fmla="*/ 2318 h 2362"/>
                <a:gd name="connsiteY11597" fmla="*/ 2318 h 2362"/>
                <a:gd name="connsiteX11598" fmla="*/ 2318 h 2362"/>
                <a:gd name="connsiteY11598" fmla="*/ 2318 h 2362"/>
                <a:gd name="connsiteX11599" fmla="*/ 2318 h 2362"/>
                <a:gd name="connsiteY11599" fmla="*/ 2318 h 2362"/>
                <a:gd name="connsiteX11600" fmla="*/ 2318 h 2362"/>
                <a:gd name="connsiteY11600" fmla="*/ 2318 h 2362"/>
                <a:gd name="connsiteX11601" fmla="*/ 2318 h 2362"/>
                <a:gd name="connsiteY11601" fmla="*/ 2318 h 2362"/>
                <a:gd name="connsiteX11602" fmla="*/ 2318 h 2362"/>
                <a:gd name="connsiteY11602" fmla="*/ 2318 h 2362"/>
                <a:gd name="connsiteX11603" fmla="*/ 2318 h 2362"/>
                <a:gd name="connsiteY11603" fmla="*/ 2318 h 2362"/>
                <a:gd name="connsiteX11604" fmla="*/ 2318 h 2362"/>
                <a:gd name="connsiteY11604" fmla="*/ 2318 h 2362"/>
                <a:gd name="connsiteX11605" fmla="*/ 2318 h 2362"/>
                <a:gd name="connsiteY11605" fmla="*/ 2318 h 2362"/>
                <a:gd name="connsiteX11606" fmla="*/ 2318 h 2362"/>
                <a:gd name="connsiteY11606" fmla="*/ 2318 h 2362"/>
                <a:gd name="connsiteX11607" fmla="*/ 2318 h 2362"/>
                <a:gd name="connsiteY11607" fmla="*/ 2318 h 2362"/>
                <a:gd name="connsiteX11608" fmla="*/ 2318 h 2362"/>
                <a:gd name="connsiteY11608" fmla="*/ 2318 h 2362"/>
                <a:gd name="connsiteX11609" fmla="*/ 2318 h 2362"/>
                <a:gd name="connsiteY11609" fmla="*/ 2318 h 2362"/>
                <a:gd name="connsiteX11610" fmla="*/ 2318 h 2362"/>
                <a:gd name="connsiteY11610" fmla="*/ 2318 h 2362"/>
                <a:gd name="connsiteX11611" fmla="*/ 2318 h 2362"/>
                <a:gd name="connsiteY11611" fmla="*/ 2318 h 2362"/>
                <a:gd name="connsiteX11612" fmla="*/ 2318 h 2362"/>
                <a:gd name="connsiteY11612" fmla="*/ 2318 h 2362"/>
                <a:gd name="connsiteX11613" fmla="*/ 2318 h 2362"/>
                <a:gd name="connsiteY11613" fmla="*/ 2318 h 2362"/>
                <a:gd name="connsiteX11614" fmla="*/ 2318 h 2362"/>
                <a:gd name="connsiteY11614" fmla="*/ 2318 h 2362"/>
                <a:gd name="connsiteX11615" fmla="*/ 2318 h 2362"/>
                <a:gd name="connsiteY11615" fmla="*/ 2318 h 2362"/>
                <a:gd name="connsiteX11616" fmla="*/ 2318 h 2362"/>
                <a:gd name="connsiteY11616" fmla="*/ 2318 h 2362"/>
                <a:gd name="connsiteX11617" fmla="*/ 2318 h 2362"/>
                <a:gd name="connsiteY11617" fmla="*/ 2318 h 2362"/>
                <a:gd name="connsiteX11618" fmla="*/ 2318 h 2362"/>
                <a:gd name="connsiteY11618" fmla="*/ 2318 h 2362"/>
                <a:gd name="connsiteX11619" fmla="*/ 2318 h 2362"/>
                <a:gd name="connsiteY11619" fmla="*/ 2318 h 2362"/>
                <a:gd name="connsiteX11620" fmla="*/ 2318 h 2362"/>
                <a:gd name="connsiteY11620" fmla="*/ 2318 h 2362"/>
                <a:gd name="connsiteX11621" fmla="*/ 2318 h 2362"/>
                <a:gd name="connsiteY11621" fmla="*/ 2318 h 2362"/>
                <a:gd name="connsiteX11622" fmla="*/ 2318 h 2362"/>
                <a:gd name="connsiteY11622" fmla="*/ 2318 h 2362"/>
                <a:gd name="connsiteX11623" fmla="*/ 2318 h 2362"/>
                <a:gd name="connsiteY11623" fmla="*/ 2318 h 2362"/>
                <a:gd name="connsiteX11624" fmla="*/ 2318 h 2362"/>
                <a:gd name="connsiteY11624" fmla="*/ 2318 h 2362"/>
                <a:gd name="connsiteX11625" fmla="*/ 2318 h 2362"/>
                <a:gd name="connsiteY11625" fmla="*/ 2318 h 2362"/>
                <a:gd name="connsiteX11626" fmla="*/ 2318 h 2362"/>
                <a:gd name="connsiteY11626" fmla="*/ 2318 h 2362"/>
                <a:gd name="connsiteX11627" fmla="*/ 2318 h 2362"/>
                <a:gd name="connsiteY11627" fmla="*/ 2318 h 2362"/>
                <a:gd name="connsiteX11628" fmla="*/ 2318 h 2362"/>
                <a:gd name="connsiteY11628" fmla="*/ 2318 h 2362"/>
                <a:gd name="connsiteX11629" fmla="*/ 2318 h 2362"/>
                <a:gd name="connsiteY11629" fmla="*/ 2318 h 2362"/>
                <a:gd name="connsiteX11630" fmla="*/ 2318 h 2362"/>
                <a:gd name="connsiteY11630" fmla="*/ 2318 h 2362"/>
                <a:gd name="connsiteX11631" fmla="*/ 2318 h 2362"/>
                <a:gd name="connsiteY11631" fmla="*/ 2318 h 2362"/>
                <a:gd name="connsiteX11632" fmla="*/ 2318 h 2362"/>
                <a:gd name="connsiteY11632" fmla="*/ 2318 h 2362"/>
                <a:gd name="connsiteX11633" fmla="*/ 2318 h 2362"/>
                <a:gd name="connsiteY11633" fmla="*/ 2318 h 2362"/>
                <a:gd name="connsiteX11634" fmla="*/ 2318 h 2362"/>
                <a:gd name="connsiteY11634" fmla="*/ 2318 h 2362"/>
                <a:gd name="connsiteX11635" fmla="*/ 2318 h 2362"/>
                <a:gd name="connsiteY11635" fmla="*/ 2318 h 2362"/>
                <a:gd name="connsiteX11636" fmla="*/ 2318 h 2362"/>
                <a:gd name="connsiteY11636" fmla="*/ 2318 h 2362"/>
                <a:gd name="connsiteX11637" fmla="*/ 2318 h 2362"/>
                <a:gd name="connsiteY11637" fmla="*/ 2318 h 2362"/>
                <a:gd name="connsiteX11638" fmla="*/ 2318 h 2362"/>
                <a:gd name="connsiteY11638" fmla="*/ 2318 h 2362"/>
                <a:gd name="connsiteX11639" fmla="*/ 2318 h 2362"/>
                <a:gd name="connsiteY11639" fmla="*/ 2318 h 2362"/>
                <a:gd name="connsiteX11640" fmla="*/ 2318 h 2362"/>
                <a:gd name="connsiteY11640" fmla="*/ 2318 h 2362"/>
                <a:gd name="connsiteX11641" fmla="*/ 2318 h 2362"/>
                <a:gd name="connsiteY11641" fmla="*/ 2318 h 2362"/>
                <a:gd name="connsiteX11642" fmla="*/ 2318 h 2362"/>
                <a:gd name="connsiteY11642" fmla="*/ 2318 h 2362"/>
                <a:gd name="connsiteX11643" fmla="*/ 2318 h 2362"/>
                <a:gd name="connsiteY11643" fmla="*/ 2318 h 2362"/>
                <a:gd name="connsiteX11644" fmla="*/ 2318 h 2362"/>
                <a:gd name="connsiteY11644" fmla="*/ 2318 h 2362"/>
                <a:gd name="connsiteX11645" fmla="*/ 2318 h 2362"/>
                <a:gd name="connsiteY11645" fmla="*/ 2318 h 2362"/>
                <a:gd name="connsiteX11646" fmla="*/ 2318 h 2362"/>
                <a:gd name="connsiteY11646" fmla="*/ 2318 h 2362"/>
                <a:gd name="connsiteX11647" fmla="*/ 2318 h 2362"/>
                <a:gd name="connsiteY11647" fmla="*/ 2318 h 2362"/>
                <a:gd name="connsiteX11648" fmla="*/ 2318 h 2362"/>
                <a:gd name="connsiteY11648" fmla="*/ 2318 h 2362"/>
                <a:gd name="connsiteX11649" fmla="*/ 2318 h 2362"/>
                <a:gd name="connsiteY11649" fmla="*/ 2318 h 2362"/>
                <a:gd name="connsiteX11650" fmla="*/ 2318 h 2362"/>
                <a:gd name="connsiteY11650" fmla="*/ 2318 h 2362"/>
                <a:gd name="connsiteX11651" fmla="*/ 2318 h 2362"/>
                <a:gd name="connsiteY11651" fmla="*/ 2318 h 2362"/>
                <a:gd name="connsiteX11652" fmla="*/ 2318 h 2362"/>
                <a:gd name="connsiteY11652" fmla="*/ 2318 h 2362"/>
                <a:gd name="connsiteX11653" fmla="*/ 2318 h 2362"/>
                <a:gd name="connsiteY11653" fmla="*/ 2318 h 2362"/>
                <a:gd name="connsiteX11654" fmla="*/ 2318 h 2362"/>
                <a:gd name="connsiteY11654" fmla="*/ 2318 h 2362"/>
                <a:gd name="connsiteX11655" fmla="*/ 2318 h 2362"/>
                <a:gd name="connsiteY11655" fmla="*/ 2318 h 2362"/>
                <a:gd name="connsiteX11656" fmla="*/ 2318 h 2362"/>
                <a:gd name="connsiteY11656" fmla="*/ 2318 h 2362"/>
                <a:gd name="connsiteX11657" fmla="*/ 2318 h 2362"/>
                <a:gd name="connsiteY11657" fmla="*/ 2318 h 2362"/>
                <a:gd name="connsiteX11658" fmla="*/ 2318 h 2362"/>
                <a:gd name="connsiteY11658" fmla="*/ 2318 h 2362"/>
                <a:gd name="connsiteX11659" fmla="*/ 2318 h 2362"/>
                <a:gd name="connsiteY11659" fmla="*/ 2318 h 2362"/>
                <a:gd name="connsiteX11660" fmla="*/ 2318 h 2362"/>
                <a:gd name="connsiteY11660" fmla="*/ 2318 h 2362"/>
                <a:gd name="connsiteX11661" fmla="*/ 2318 h 2362"/>
                <a:gd name="connsiteY11661" fmla="*/ 2318 h 2362"/>
                <a:gd name="connsiteX11662" fmla="*/ 2318 h 2362"/>
                <a:gd name="connsiteY11662" fmla="*/ 2318 h 2362"/>
                <a:gd name="connsiteX11663" fmla="*/ 2318 h 2362"/>
                <a:gd name="connsiteY11663" fmla="*/ 2318 h 2362"/>
                <a:gd name="connsiteX11664" fmla="*/ 2318 h 2362"/>
                <a:gd name="connsiteY11664" fmla="*/ 2318 h 2362"/>
                <a:gd name="connsiteX11665" fmla="*/ 2318 h 2362"/>
                <a:gd name="connsiteY11665" fmla="*/ 2318 h 2362"/>
                <a:gd name="connsiteX11666" fmla="*/ 2318 h 2362"/>
                <a:gd name="connsiteY11666" fmla="*/ 2318 h 2362"/>
                <a:gd name="connsiteX11667" fmla="*/ 2318 h 2362"/>
                <a:gd name="connsiteY11667" fmla="*/ 2318 h 2362"/>
                <a:gd name="connsiteX11668" fmla="*/ 2318 h 2362"/>
                <a:gd name="connsiteY11668" fmla="*/ 2318 h 2362"/>
                <a:gd name="connsiteX11669" fmla="*/ 2318 h 2362"/>
                <a:gd name="connsiteY11669" fmla="*/ 2318 h 2362"/>
                <a:gd name="connsiteX11670" fmla="*/ 2318 h 2362"/>
                <a:gd name="connsiteY11670" fmla="*/ 2318 h 2362"/>
                <a:gd name="connsiteX11671" fmla="*/ 2318 h 2362"/>
                <a:gd name="connsiteY11671" fmla="*/ 2318 h 2362"/>
                <a:gd name="connsiteX11672" fmla="*/ 2318 h 2362"/>
                <a:gd name="connsiteY11672" fmla="*/ 2318 h 2362"/>
                <a:gd name="connsiteX11673" fmla="*/ 2318 h 2362"/>
                <a:gd name="connsiteY11673" fmla="*/ 2318 h 2362"/>
                <a:gd name="connsiteX11674" fmla="*/ 2318 h 2362"/>
                <a:gd name="connsiteY11674" fmla="*/ 2318 h 2362"/>
                <a:gd name="connsiteX11675" fmla="*/ 2318 h 2362"/>
                <a:gd name="connsiteY11675" fmla="*/ 2318 h 2362"/>
                <a:gd name="connsiteX11676" fmla="*/ 2318 h 2362"/>
                <a:gd name="connsiteY11676" fmla="*/ 2318 h 2362"/>
                <a:gd name="connsiteX11677" fmla="*/ 2318 h 2362"/>
                <a:gd name="connsiteY11677" fmla="*/ 2318 h 2362"/>
                <a:gd name="connsiteX11678" fmla="*/ 2318 h 2362"/>
                <a:gd name="connsiteY11678" fmla="*/ 2318 h 2362"/>
                <a:gd name="connsiteX11679" fmla="*/ 2318 h 2362"/>
                <a:gd name="connsiteY11679" fmla="*/ 2318 h 2362"/>
                <a:gd name="connsiteX11680" fmla="*/ 2318 h 2362"/>
                <a:gd name="connsiteY11680" fmla="*/ 2318 h 2362"/>
                <a:gd name="connsiteX11681" fmla="*/ 2318 h 2362"/>
                <a:gd name="connsiteY11681" fmla="*/ 2318 h 2362"/>
                <a:gd name="connsiteX11682" fmla="*/ 2318 h 2362"/>
                <a:gd name="connsiteY11682" fmla="*/ 2318 h 2362"/>
                <a:gd name="connsiteX11683" fmla="*/ 2318 h 2362"/>
                <a:gd name="connsiteY11683" fmla="*/ 2318 h 2362"/>
                <a:gd name="connsiteX11684" fmla="*/ 2318 h 2362"/>
                <a:gd name="connsiteY11684" fmla="*/ 2318 h 2362"/>
                <a:gd name="connsiteX11685" fmla="*/ 2318 h 2362"/>
                <a:gd name="connsiteY11685" fmla="*/ 2318 h 2362"/>
                <a:gd name="connsiteX11686" fmla="*/ 2318 h 2362"/>
                <a:gd name="connsiteY11686" fmla="*/ 2318 h 2362"/>
                <a:gd name="connsiteX11687" fmla="*/ 2318 h 2362"/>
                <a:gd name="connsiteY11687" fmla="*/ 2318 h 2362"/>
                <a:gd name="connsiteX11688" fmla="*/ 2318 h 2362"/>
                <a:gd name="connsiteY11688" fmla="*/ 2318 h 2362"/>
                <a:gd name="connsiteX11689" fmla="*/ 2318 h 2362"/>
                <a:gd name="connsiteY11689" fmla="*/ 2318 h 2362"/>
                <a:gd name="connsiteX11690" fmla="*/ 2318 h 2362"/>
                <a:gd name="connsiteY11690" fmla="*/ 2318 h 2362"/>
                <a:gd name="connsiteX11691" fmla="*/ 2318 h 2362"/>
                <a:gd name="connsiteY11691" fmla="*/ 2318 h 2362"/>
                <a:gd name="connsiteX11692" fmla="*/ 2318 h 2362"/>
                <a:gd name="connsiteY11692" fmla="*/ 2318 h 2362"/>
                <a:gd name="connsiteX11693" fmla="*/ 2318 h 2362"/>
                <a:gd name="connsiteY11693" fmla="*/ 2318 h 2362"/>
                <a:gd name="connsiteX11694" fmla="*/ 2318 h 2362"/>
                <a:gd name="connsiteY11694" fmla="*/ 2318 h 2362"/>
                <a:gd name="connsiteX11695" fmla="*/ 2318 h 2362"/>
                <a:gd name="connsiteY11695" fmla="*/ 2318 h 2362"/>
                <a:gd name="connsiteX11696" fmla="*/ 2318 h 2362"/>
                <a:gd name="connsiteY11696" fmla="*/ 2318 h 2362"/>
                <a:gd name="connsiteX11697" fmla="*/ 2318 h 2362"/>
                <a:gd name="connsiteY11697" fmla="*/ 2318 h 2362"/>
                <a:gd name="connsiteX11698" fmla="*/ 2318 h 2362"/>
                <a:gd name="connsiteY11698" fmla="*/ 2318 h 2362"/>
                <a:gd name="connsiteX11699" fmla="*/ 2318 h 2362"/>
                <a:gd name="connsiteY11699" fmla="*/ 2318 h 2362"/>
                <a:gd name="connsiteX11700" fmla="*/ 2318 h 2362"/>
                <a:gd name="connsiteY11700" fmla="*/ 2318 h 2362"/>
                <a:gd name="connsiteX11701" fmla="*/ 2318 h 2362"/>
                <a:gd name="connsiteY11701" fmla="*/ 2318 h 2362"/>
                <a:gd name="connsiteX11702" fmla="*/ 2318 h 2362"/>
                <a:gd name="connsiteY11702" fmla="*/ 2318 h 2362"/>
                <a:gd name="connsiteX11703" fmla="*/ 2318 h 2362"/>
                <a:gd name="connsiteY11703" fmla="*/ 2318 h 2362"/>
                <a:gd name="connsiteX11704" fmla="*/ 2318 h 2362"/>
                <a:gd name="connsiteY11704" fmla="*/ 2318 h 2362"/>
                <a:gd name="connsiteX11705" fmla="*/ 2318 h 2362"/>
                <a:gd name="connsiteY11705" fmla="*/ 2318 h 2362"/>
                <a:gd name="connsiteX11706" fmla="*/ 2318 h 2362"/>
                <a:gd name="connsiteY11706" fmla="*/ 2318 h 2362"/>
                <a:gd name="connsiteX11707" fmla="*/ 2318 h 2362"/>
                <a:gd name="connsiteY11707" fmla="*/ 2318 h 2362"/>
                <a:gd name="connsiteX11708" fmla="*/ 2318 h 2362"/>
                <a:gd name="connsiteY11708" fmla="*/ 2318 h 2362"/>
                <a:gd name="connsiteX11709" fmla="*/ 2318 h 2362"/>
                <a:gd name="connsiteY11709" fmla="*/ 2318 h 2362"/>
                <a:gd name="connsiteX11710" fmla="*/ 2318 h 2362"/>
                <a:gd name="connsiteY11710" fmla="*/ 2318 h 2362"/>
                <a:gd name="connsiteX11711" fmla="*/ 2318 h 2362"/>
                <a:gd name="connsiteY11711" fmla="*/ 2318 h 2362"/>
                <a:gd name="connsiteX11712" fmla="*/ 2318 h 2362"/>
                <a:gd name="connsiteY11712" fmla="*/ 2318 h 2362"/>
                <a:gd name="connsiteX11713" fmla="*/ 2318 h 2362"/>
                <a:gd name="connsiteY11713" fmla="*/ 2318 h 2362"/>
                <a:gd name="connsiteX11714" fmla="*/ 2318 h 2362"/>
                <a:gd name="connsiteY11714" fmla="*/ 2318 h 2362"/>
                <a:gd name="connsiteX11715" fmla="*/ 2318 h 2362"/>
                <a:gd name="connsiteY11715" fmla="*/ 2318 h 2362"/>
                <a:gd name="connsiteX11716" fmla="*/ 2318 h 2362"/>
                <a:gd name="connsiteY11716" fmla="*/ 2318 h 2362"/>
                <a:gd name="connsiteX11717" fmla="*/ 2318 h 2362"/>
                <a:gd name="connsiteY11717" fmla="*/ 2318 h 2362"/>
                <a:gd name="connsiteX11718" fmla="*/ 2318 h 2362"/>
                <a:gd name="connsiteY11718" fmla="*/ 2318 h 2362"/>
                <a:gd name="connsiteX11719" fmla="*/ 2318 h 2362"/>
                <a:gd name="connsiteY11719" fmla="*/ 2318 h 2362"/>
                <a:gd name="connsiteX11720" fmla="*/ 2318 h 2362"/>
                <a:gd name="connsiteY11720" fmla="*/ 2318 h 2362"/>
                <a:gd name="connsiteX11721" fmla="*/ 2318 h 2362"/>
                <a:gd name="connsiteY11721" fmla="*/ 2318 h 2362"/>
                <a:gd name="connsiteX11722" fmla="*/ 2318 h 2362"/>
                <a:gd name="connsiteY11722" fmla="*/ 2318 h 2362"/>
                <a:gd name="connsiteX11723" fmla="*/ 2318 h 2362"/>
                <a:gd name="connsiteY11723" fmla="*/ 2318 h 2362"/>
                <a:gd name="connsiteX11724" fmla="*/ 2318 h 2362"/>
                <a:gd name="connsiteY11724" fmla="*/ 2318 h 2362"/>
                <a:gd name="connsiteX11725" fmla="*/ 2318 h 2362"/>
                <a:gd name="connsiteY11725" fmla="*/ 2318 h 2362"/>
                <a:gd name="connsiteX11726" fmla="*/ 2318 h 2362"/>
                <a:gd name="connsiteY11726" fmla="*/ 2318 h 2362"/>
                <a:gd name="connsiteX11727" fmla="*/ 2318 h 2362"/>
                <a:gd name="connsiteY11727" fmla="*/ 2318 h 2362"/>
                <a:gd name="connsiteX11728" fmla="*/ 2318 h 2362"/>
                <a:gd name="connsiteY11728" fmla="*/ 2318 h 2362"/>
                <a:gd name="connsiteX11729" fmla="*/ 2318 h 2362"/>
                <a:gd name="connsiteY11729" fmla="*/ 2318 h 2362"/>
                <a:gd name="connsiteX11730" fmla="*/ 2318 h 2362"/>
                <a:gd name="connsiteY11730" fmla="*/ 2318 h 2362"/>
                <a:gd name="connsiteX11731" fmla="*/ 2318 h 2362"/>
                <a:gd name="connsiteY11731" fmla="*/ 2318 h 2362"/>
                <a:gd name="connsiteX11732" fmla="*/ 2318 h 2362"/>
                <a:gd name="connsiteY11732" fmla="*/ 2318 h 2362"/>
                <a:gd name="connsiteX11733" fmla="*/ 2318 h 2362"/>
                <a:gd name="connsiteY11733" fmla="*/ 2318 h 2362"/>
                <a:gd name="connsiteX11734" fmla="*/ 2318 h 2362"/>
                <a:gd name="connsiteY11734" fmla="*/ 2318 h 2362"/>
                <a:gd name="connsiteX11735" fmla="*/ 2318 h 2362"/>
                <a:gd name="connsiteY11735" fmla="*/ 2318 h 2362"/>
                <a:gd name="connsiteX11736" fmla="*/ 2318 h 2362"/>
                <a:gd name="connsiteY11736" fmla="*/ 2318 h 2362"/>
                <a:gd name="connsiteX11737" fmla="*/ 2318 h 2362"/>
                <a:gd name="connsiteY11737" fmla="*/ 2318 h 2362"/>
                <a:gd name="connsiteX11738" fmla="*/ 2318 h 2362"/>
                <a:gd name="connsiteY11738" fmla="*/ 2318 h 2362"/>
                <a:gd name="connsiteX11739" fmla="*/ 2318 h 2362"/>
                <a:gd name="connsiteY11739" fmla="*/ 2318 h 2362"/>
                <a:gd name="connsiteX11740" fmla="*/ 2318 h 2362"/>
                <a:gd name="connsiteY11740" fmla="*/ 2318 h 2362"/>
                <a:gd name="connsiteX11741" fmla="*/ 2318 h 2362"/>
                <a:gd name="connsiteY11741" fmla="*/ 2318 h 2362"/>
                <a:gd name="connsiteX11742" fmla="*/ 2318 h 2362"/>
                <a:gd name="connsiteY11742" fmla="*/ 2318 h 2362"/>
                <a:gd name="connsiteX11743" fmla="*/ 2318 h 2362"/>
                <a:gd name="connsiteY11743" fmla="*/ 2318 h 2362"/>
                <a:gd name="connsiteX11744" fmla="*/ 2318 h 2362"/>
                <a:gd name="connsiteY11744" fmla="*/ 2318 h 2362"/>
                <a:gd name="connsiteX11745" fmla="*/ 2318 h 2362"/>
                <a:gd name="connsiteY11745" fmla="*/ 2318 h 2362"/>
                <a:gd name="connsiteX11746" fmla="*/ 2318 h 2362"/>
                <a:gd name="connsiteY11746" fmla="*/ 2318 h 2362"/>
                <a:gd name="connsiteX11747" fmla="*/ 2318 h 2362"/>
                <a:gd name="connsiteY11747" fmla="*/ 2318 h 2362"/>
                <a:gd name="connsiteX11748" fmla="*/ 2318 h 2362"/>
                <a:gd name="connsiteY11748" fmla="*/ 2318 h 2362"/>
                <a:gd name="connsiteX11749" fmla="*/ 2318 h 2362"/>
                <a:gd name="connsiteY11749" fmla="*/ 2318 h 2362"/>
                <a:gd name="connsiteX11750" fmla="*/ 2318 h 2362"/>
                <a:gd name="connsiteY11750" fmla="*/ 2318 h 2362"/>
                <a:gd name="connsiteX11751" fmla="*/ 2318 h 2362"/>
                <a:gd name="connsiteY11751" fmla="*/ 2318 h 2362"/>
                <a:gd name="connsiteX11752" fmla="*/ 2318 h 2362"/>
                <a:gd name="connsiteY11752" fmla="*/ 2318 h 2362"/>
                <a:gd name="connsiteX11753" fmla="*/ 2318 h 2362"/>
                <a:gd name="connsiteY11753" fmla="*/ 2318 h 2362"/>
                <a:gd name="connsiteX11754" fmla="*/ 2318 h 2362"/>
                <a:gd name="connsiteY11754" fmla="*/ 2318 h 2362"/>
                <a:gd name="connsiteX11755" fmla="*/ 2318 h 2362"/>
                <a:gd name="connsiteY11755" fmla="*/ 2318 h 2362"/>
                <a:gd name="connsiteX11756" fmla="*/ 2318 h 2362"/>
                <a:gd name="connsiteY11756" fmla="*/ 2318 h 2362"/>
                <a:gd name="connsiteX11757" fmla="*/ 2318 h 2362"/>
                <a:gd name="connsiteY11757" fmla="*/ 2318 h 2362"/>
                <a:gd name="connsiteX11758" fmla="*/ 2318 h 2362"/>
                <a:gd name="connsiteY11758" fmla="*/ 2318 h 2362"/>
                <a:gd name="connsiteX11759" fmla="*/ 2318 h 2362"/>
                <a:gd name="connsiteY11759" fmla="*/ 2318 h 2362"/>
                <a:gd name="connsiteX11760" fmla="*/ 2318 h 2362"/>
                <a:gd name="connsiteY11760" fmla="*/ 2318 h 2362"/>
                <a:gd name="connsiteX11761" fmla="*/ 2318 h 2362"/>
                <a:gd name="connsiteY11761" fmla="*/ 2318 h 2362"/>
                <a:gd name="connsiteX11762" fmla="*/ 2318 h 2362"/>
                <a:gd name="connsiteY11762" fmla="*/ 2318 h 2362"/>
                <a:gd name="connsiteX11763" fmla="*/ 2318 h 2362"/>
                <a:gd name="connsiteY11763" fmla="*/ 2318 h 2362"/>
                <a:gd name="connsiteX11764" fmla="*/ 2318 h 2362"/>
                <a:gd name="connsiteY11764" fmla="*/ 2318 h 2362"/>
                <a:gd name="connsiteX11765" fmla="*/ 2318 h 2362"/>
                <a:gd name="connsiteY11765" fmla="*/ 2318 h 2362"/>
                <a:gd name="connsiteX11766" fmla="*/ 2318 h 2362"/>
                <a:gd name="connsiteY11766" fmla="*/ 2318 h 2362"/>
                <a:gd name="connsiteX11767" fmla="*/ 2318 h 2362"/>
                <a:gd name="connsiteY11767" fmla="*/ 2318 h 2362"/>
                <a:gd name="connsiteX11768" fmla="*/ 2318 h 2362"/>
                <a:gd name="connsiteY11768" fmla="*/ 2318 h 2362"/>
                <a:gd name="connsiteX11769" fmla="*/ 2318 h 2362"/>
                <a:gd name="connsiteY11769" fmla="*/ 2318 h 2362"/>
                <a:gd name="connsiteX11770" fmla="*/ 2318 h 2362"/>
                <a:gd name="connsiteY11770" fmla="*/ 2318 h 2362"/>
                <a:gd name="connsiteX11771" fmla="*/ 2318 h 2362"/>
                <a:gd name="connsiteY11771" fmla="*/ 2318 h 2362"/>
                <a:gd name="connsiteX11772" fmla="*/ 2318 h 2362"/>
                <a:gd name="connsiteY11772" fmla="*/ 2318 h 2362"/>
                <a:gd name="connsiteX11773" fmla="*/ 2318 h 2362"/>
                <a:gd name="connsiteY11773" fmla="*/ 2318 h 2362"/>
                <a:gd name="connsiteX11774" fmla="*/ 2318 h 2362"/>
                <a:gd name="connsiteY11774" fmla="*/ 2318 h 2362"/>
                <a:gd name="connsiteX11775" fmla="*/ 2318 h 2362"/>
                <a:gd name="connsiteY11775" fmla="*/ 2318 h 2362"/>
                <a:gd name="connsiteX11776" fmla="*/ 2318 h 2362"/>
                <a:gd name="connsiteY11776" fmla="*/ 2318 h 2362"/>
                <a:gd name="connsiteX11777" fmla="*/ 2318 h 2362"/>
                <a:gd name="connsiteY11777" fmla="*/ 2318 h 2362"/>
                <a:gd name="connsiteX11778" fmla="*/ 2318 h 2362"/>
                <a:gd name="connsiteY11778" fmla="*/ 2318 h 2362"/>
                <a:gd name="connsiteX11779" fmla="*/ 2318 h 2362"/>
                <a:gd name="connsiteY11779" fmla="*/ 2318 h 2362"/>
                <a:gd name="connsiteX11780" fmla="*/ 2318 h 2362"/>
                <a:gd name="connsiteY11780" fmla="*/ 2318 h 2362"/>
                <a:gd name="connsiteX11781" fmla="*/ 2318 h 2362"/>
                <a:gd name="connsiteY11781" fmla="*/ 2318 h 2362"/>
                <a:gd name="connsiteX11782" fmla="*/ 2318 h 2362"/>
                <a:gd name="connsiteY11782" fmla="*/ 2318 h 2362"/>
                <a:gd name="connsiteX11783" fmla="*/ 2318 h 2362"/>
                <a:gd name="connsiteY11783" fmla="*/ 2318 h 2362"/>
                <a:gd name="connsiteX11784" fmla="*/ 2318 h 2362"/>
                <a:gd name="connsiteY11784" fmla="*/ 2318 h 2362"/>
                <a:gd name="connsiteX11785" fmla="*/ 2318 h 2362"/>
                <a:gd name="connsiteY11785" fmla="*/ 2318 h 2362"/>
                <a:gd name="connsiteX11786" fmla="*/ 2318 h 2362"/>
                <a:gd name="connsiteY11786" fmla="*/ 2318 h 2362"/>
                <a:gd name="connsiteX11787" fmla="*/ 2318 h 2362"/>
                <a:gd name="connsiteY11787" fmla="*/ 2318 h 2362"/>
                <a:gd name="connsiteX11788" fmla="*/ 2318 h 2362"/>
                <a:gd name="connsiteY11788" fmla="*/ 2318 h 2362"/>
                <a:gd name="connsiteX11789" fmla="*/ 2318 h 2362"/>
                <a:gd name="connsiteY11789" fmla="*/ 2318 h 2362"/>
                <a:gd name="connsiteX11790" fmla="*/ 2318 h 2362"/>
                <a:gd name="connsiteY11790" fmla="*/ 2318 h 2362"/>
                <a:gd name="connsiteX11791" fmla="*/ 2318 h 2362"/>
                <a:gd name="connsiteY11791" fmla="*/ 2318 h 2362"/>
                <a:gd name="connsiteX11792" fmla="*/ 2318 h 2362"/>
                <a:gd name="connsiteY11792" fmla="*/ 2318 h 2362"/>
                <a:gd name="connsiteX11793" fmla="*/ 2318 h 2362"/>
                <a:gd name="connsiteY11793" fmla="*/ 2318 h 2362"/>
                <a:gd name="connsiteX11794" fmla="*/ 2318 h 2362"/>
                <a:gd name="connsiteY11794" fmla="*/ 2318 h 2362"/>
                <a:gd name="connsiteX11795" fmla="*/ 2318 h 2362"/>
                <a:gd name="connsiteY11795" fmla="*/ 2318 h 2362"/>
                <a:gd name="connsiteX11796" fmla="*/ 2318 h 2362"/>
                <a:gd name="connsiteY11796" fmla="*/ 2318 h 2362"/>
                <a:gd name="connsiteX11797" fmla="*/ 2318 h 2362"/>
                <a:gd name="connsiteY11797" fmla="*/ 2318 h 2362"/>
                <a:gd name="connsiteX11798" fmla="*/ 2318 h 2362"/>
                <a:gd name="connsiteY11798" fmla="*/ 2318 h 2362"/>
                <a:gd name="connsiteX11799" fmla="*/ 2318 h 2362"/>
                <a:gd name="connsiteY11799" fmla="*/ 2318 h 2362"/>
                <a:gd name="connsiteX11800" fmla="*/ 2318 h 2362"/>
                <a:gd name="connsiteY11800" fmla="*/ 2318 h 2362"/>
                <a:gd name="connsiteX11801" fmla="*/ 2318 h 2362"/>
                <a:gd name="connsiteY11801" fmla="*/ 2318 h 2362"/>
                <a:gd name="connsiteX11802" fmla="*/ 2318 h 2362"/>
                <a:gd name="connsiteY11802" fmla="*/ 2318 h 2362"/>
                <a:gd name="connsiteX11803" fmla="*/ 2318 h 2362"/>
                <a:gd name="connsiteY11803" fmla="*/ 2318 h 2362"/>
                <a:gd name="connsiteX11804" fmla="*/ 2318 h 2362"/>
                <a:gd name="connsiteY11804" fmla="*/ 2318 h 2362"/>
                <a:gd name="connsiteX11805" fmla="*/ 2318 h 2362"/>
                <a:gd name="connsiteY11805" fmla="*/ 2318 h 2362"/>
                <a:gd name="connsiteX11806" fmla="*/ 2318 h 2362"/>
                <a:gd name="connsiteY11806" fmla="*/ 2318 h 2362"/>
                <a:gd name="connsiteX11807" fmla="*/ 2318 h 2362"/>
                <a:gd name="connsiteY11807" fmla="*/ 2318 h 2362"/>
                <a:gd name="connsiteX11808" fmla="*/ 2318 h 2362"/>
                <a:gd name="connsiteY11808" fmla="*/ 2318 h 2362"/>
                <a:gd name="connsiteX11809" fmla="*/ 2318 h 2362"/>
                <a:gd name="connsiteY11809" fmla="*/ 2318 h 2362"/>
                <a:gd name="connsiteX11810" fmla="*/ 2318 h 2362"/>
                <a:gd name="connsiteY11810" fmla="*/ 2318 h 2362"/>
                <a:gd name="connsiteX11811" fmla="*/ 2318 h 2362"/>
                <a:gd name="connsiteY11811" fmla="*/ 2318 h 2362"/>
                <a:gd name="connsiteX11812" fmla="*/ 2318 h 2362"/>
                <a:gd name="connsiteY11812" fmla="*/ 2318 h 2362"/>
                <a:gd name="connsiteX11813" fmla="*/ 2318 h 2362"/>
                <a:gd name="connsiteY11813" fmla="*/ 2318 h 2362"/>
                <a:gd name="connsiteX11814" fmla="*/ 2318 h 2362"/>
                <a:gd name="connsiteY11814" fmla="*/ 2318 h 2362"/>
                <a:gd name="connsiteX11815" fmla="*/ 2318 h 2362"/>
                <a:gd name="connsiteY11815" fmla="*/ 2318 h 2362"/>
                <a:gd name="connsiteX11816" fmla="*/ 2318 h 2362"/>
                <a:gd name="connsiteY11816" fmla="*/ 2318 h 2362"/>
                <a:gd name="connsiteX11817" fmla="*/ 2318 h 2362"/>
                <a:gd name="connsiteY11817" fmla="*/ 2318 h 2362"/>
                <a:gd name="connsiteX11818" fmla="*/ 2318 h 2362"/>
                <a:gd name="connsiteY11818" fmla="*/ 2318 h 2362"/>
                <a:gd name="connsiteX11819" fmla="*/ 2318 h 2362"/>
                <a:gd name="connsiteY11819" fmla="*/ 2318 h 2362"/>
                <a:gd name="connsiteX11820" fmla="*/ 2318 h 2362"/>
                <a:gd name="connsiteY11820" fmla="*/ 2318 h 2362"/>
                <a:gd name="connsiteX11821" fmla="*/ 2318 h 2362"/>
                <a:gd name="connsiteY11821" fmla="*/ 2318 h 2362"/>
                <a:gd name="connsiteX11822" fmla="*/ 2318 h 2362"/>
                <a:gd name="connsiteY11822" fmla="*/ 2318 h 2362"/>
                <a:gd name="connsiteX11823" fmla="*/ 2318 h 2362"/>
                <a:gd name="connsiteY11823" fmla="*/ 2318 h 2362"/>
                <a:gd name="connsiteX11824" fmla="*/ 2318 h 2362"/>
                <a:gd name="connsiteY11824" fmla="*/ 2318 h 2362"/>
                <a:gd name="connsiteX11825" fmla="*/ 2318 h 2362"/>
                <a:gd name="connsiteY11825" fmla="*/ 2318 h 2362"/>
                <a:gd name="connsiteX11826" fmla="*/ 2318 h 2362"/>
                <a:gd name="connsiteY11826" fmla="*/ 2318 h 2362"/>
                <a:gd name="connsiteX11827" fmla="*/ 2318 h 2362"/>
                <a:gd name="connsiteY11827" fmla="*/ 2318 h 2362"/>
                <a:gd name="connsiteX11828" fmla="*/ 2318 h 2362"/>
                <a:gd name="connsiteY11828" fmla="*/ 2318 h 2362"/>
                <a:gd name="connsiteX11829" fmla="*/ 2318 h 2362"/>
                <a:gd name="connsiteY11829" fmla="*/ 2318 h 2362"/>
                <a:gd name="connsiteX11830" fmla="*/ 2318 h 2362"/>
                <a:gd name="connsiteY11830" fmla="*/ 2318 h 2362"/>
                <a:gd name="connsiteX11831" fmla="*/ 2318 h 2362"/>
                <a:gd name="connsiteY11831" fmla="*/ 2318 h 2362"/>
                <a:gd name="connsiteX11832" fmla="*/ 2318 h 2362"/>
                <a:gd name="connsiteY11832" fmla="*/ 2318 h 2362"/>
                <a:gd name="connsiteX11833" fmla="*/ 2318 h 2362"/>
                <a:gd name="connsiteY11833" fmla="*/ 2318 h 2362"/>
                <a:gd name="connsiteX11834" fmla="*/ 2318 h 2362"/>
                <a:gd name="connsiteY11834" fmla="*/ 2318 h 2362"/>
                <a:gd name="connsiteX11835" fmla="*/ 2318 h 2362"/>
                <a:gd name="connsiteY11835" fmla="*/ 2318 h 2362"/>
                <a:gd name="connsiteX11836" fmla="*/ 2318 h 2362"/>
                <a:gd name="connsiteY11836" fmla="*/ 2318 h 2362"/>
                <a:gd name="connsiteX11837" fmla="*/ 2318 h 2362"/>
                <a:gd name="connsiteY11837" fmla="*/ 2318 h 2362"/>
                <a:gd name="connsiteX11838" fmla="*/ 2318 h 2362"/>
                <a:gd name="connsiteY11838" fmla="*/ 2318 h 2362"/>
                <a:gd name="connsiteX11839" fmla="*/ 2318 h 2362"/>
                <a:gd name="connsiteY11839" fmla="*/ 2318 h 2362"/>
                <a:gd name="connsiteX11840" fmla="*/ 2318 h 2362"/>
                <a:gd name="connsiteY11840" fmla="*/ 2318 h 2362"/>
                <a:gd name="connsiteX11841" fmla="*/ 2318 h 2362"/>
                <a:gd name="connsiteY11841" fmla="*/ 2318 h 2362"/>
                <a:gd name="connsiteX11842" fmla="*/ 2318 h 2362"/>
                <a:gd name="connsiteY11842" fmla="*/ 2318 h 2362"/>
                <a:gd name="connsiteX11843" fmla="*/ 2318 h 2362"/>
                <a:gd name="connsiteY11843" fmla="*/ 2318 h 2362"/>
                <a:gd name="connsiteX11844" fmla="*/ 2318 h 2362"/>
                <a:gd name="connsiteY11844" fmla="*/ 2318 h 2362"/>
                <a:gd name="connsiteX11845" fmla="*/ 2318 h 2362"/>
                <a:gd name="connsiteY11845" fmla="*/ 2318 h 2362"/>
                <a:gd name="connsiteX11846" fmla="*/ 2318 h 2362"/>
                <a:gd name="connsiteY11846" fmla="*/ 2318 h 2362"/>
                <a:gd name="connsiteX11847" fmla="*/ 2318 h 2362"/>
                <a:gd name="connsiteY11847" fmla="*/ 2318 h 2362"/>
                <a:gd name="connsiteX11848" fmla="*/ 2318 h 2362"/>
                <a:gd name="connsiteY11848" fmla="*/ 2318 h 2362"/>
                <a:gd name="connsiteX11849" fmla="*/ 2318 h 2362"/>
                <a:gd name="connsiteY11849" fmla="*/ 2318 h 2362"/>
                <a:gd name="connsiteX11850" fmla="*/ 2318 h 2362"/>
                <a:gd name="connsiteY11850" fmla="*/ 2318 h 2362"/>
                <a:gd name="connsiteX11851" fmla="*/ 2318 h 2362"/>
                <a:gd name="connsiteY11851" fmla="*/ 2318 h 2362"/>
                <a:gd name="connsiteX11852" fmla="*/ 2318 h 2362"/>
                <a:gd name="connsiteY11852" fmla="*/ 2318 h 2362"/>
                <a:gd name="connsiteX11853" fmla="*/ 2318 h 2362"/>
                <a:gd name="connsiteY11853" fmla="*/ 2318 h 2362"/>
                <a:gd name="connsiteX11854" fmla="*/ 2318 h 2362"/>
                <a:gd name="connsiteY11854" fmla="*/ 2318 h 2362"/>
                <a:gd name="connsiteX11855" fmla="*/ 2318 h 2362"/>
                <a:gd name="connsiteY11855" fmla="*/ 2318 h 2362"/>
                <a:gd name="connsiteX11856" fmla="*/ 2318 h 2362"/>
                <a:gd name="connsiteY11856" fmla="*/ 2318 h 2362"/>
                <a:gd name="connsiteX11857" fmla="*/ 2318 h 2362"/>
                <a:gd name="connsiteY11857" fmla="*/ 2318 h 2362"/>
                <a:gd name="connsiteX11858" fmla="*/ 2318 h 2362"/>
                <a:gd name="connsiteY11858" fmla="*/ 2318 h 2362"/>
                <a:gd name="connsiteX11859" fmla="*/ 2318 h 2362"/>
                <a:gd name="connsiteY11859" fmla="*/ 2318 h 2362"/>
                <a:gd name="connsiteX11860" fmla="*/ 2318 h 2362"/>
                <a:gd name="connsiteY11860" fmla="*/ 2318 h 2362"/>
                <a:gd name="connsiteX11861" fmla="*/ 2318 h 2362"/>
                <a:gd name="connsiteY11861" fmla="*/ 2318 h 2362"/>
                <a:gd name="connsiteX11862" fmla="*/ 2318 h 2362"/>
                <a:gd name="connsiteY11862" fmla="*/ 2318 h 2362"/>
                <a:gd name="connsiteX11863" fmla="*/ 2318 h 2362"/>
                <a:gd name="connsiteY11863" fmla="*/ 2318 h 2362"/>
                <a:gd name="connsiteX11864" fmla="*/ 2318 h 2362"/>
                <a:gd name="connsiteY11864" fmla="*/ 2318 h 2362"/>
                <a:gd name="connsiteX11865" fmla="*/ 2318 h 2362"/>
                <a:gd name="connsiteY11865" fmla="*/ 2318 h 2362"/>
                <a:gd name="connsiteX11866" fmla="*/ 2318 h 2362"/>
                <a:gd name="connsiteY11866" fmla="*/ 2318 h 2362"/>
                <a:gd name="connsiteX11867" fmla="*/ 2318 h 2362"/>
                <a:gd name="connsiteY11867" fmla="*/ 2318 h 2362"/>
                <a:gd name="connsiteX11868" fmla="*/ 2318 h 2362"/>
                <a:gd name="connsiteY11868" fmla="*/ 2318 h 2362"/>
                <a:gd name="connsiteX11869" fmla="*/ 2318 h 2362"/>
                <a:gd name="connsiteY11869" fmla="*/ 2318 h 2362"/>
                <a:gd name="connsiteX11870" fmla="*/ 2318 h 2362"/>
                <a:gd name="connsiteY11870" fmla="*/ 2318 h 2362"/>
                <a:gd name="connsiteX11871" fmla="*/ 2318 h 2362"/>
                <a:gd name="connsiteY11871" fmla="*/ 2318 h 2362"/>
                <a:gd name="connsiteX11872" fmla="*/ 2318 h 2362"/>
                <a:gd name="connsiteY11872" fmla="*/ 2318 h 2362"/>
                <a:gd name="connsiteX11873" fmla="*/ 2318 h 2362"/>
                <a:gd name="connsiteY11873" fmla="*/ 2318 h 2362"/>
                <a:gd name="connsiteX11874" fmla="*/ 2318 h 2362"/>
                <a:gd name="connsiteY11874" fmla="*/ 2318 h 2362"/>
                <a:gd name="connsiteX11875" fmla="*/ 2318 h 2362"/>
                <a:gd name="connsiteY11875" fmla="*/ 2318 h 2362"/>
                <a:gd name="connsiteX11876" fmla="*/ 2318 h 2362"/>
                <a:gd name="connsiteY11876" fmla="*/ 2318 h 2362"/>
                <a:gd name="connsiteX11877" fmla="*/ 2318 h 2362"/>
                <a:gd name="connsiteY11877" fmla="*/ 2318 h 2362"/>
                <a:gd name="connsiteX11878" fmla="*/ 2318 h 2362"/>
                <a:gd name="connsiteY11878" fmla="*/ 2318 h 2362"/>
                <a:gd name="connsiteX11879" fmla="*/ 2318 h 2362"/>
                <a:gd name="connsiteY11879" fmla="*/ 2318 h 2362"/>
                <a:gd name="connsiteX11880" fmla="*/ 2318 h 2362"/>
                <a:gd name="connsiteY11880" fmla="*/ 2318 h 2362"/>
                <a:gd name="connsiteX11881" fmla="*/ 2318 h 2362"/>
                <a:gd name="connsiteY11881" fmla="*/ 2318 h 2362"/>
                <a:gd name="connsiteX11882" fmla="*/ 2318 h 2362"/>
                <a:gd name="connsiteY11882" fmla="*/ 2318 h 2362"/>
                <a:gd name="connsiteX11883" fmla="*/ 2318 h 2362"/>
                <a:gd name="connsiteY11883" fmla="*/ 2318 h 2362"/>
                <a:gd name="connsiteX11884" fmla="*/ 2318 h 2362"/>
                <a:gd name="connsiteY11884" fmla="*/ 2318 h 2362"/>
                <a:gd name="connsiteX11885" fmla="*/ 2318 h 2362"/>
                <a:gd name="connsiteY11885" fmla="*/ 2318 h 2362"/>
                <a:gd name="connsiteX11886" fmla="*/ 2318 h 2362"/>
                <a:gd name="connsiteY11886" fmla="*/ 2318 h 2362"/>
                <a:gd name="connsiteX11887" fmla="*/ 2318 h 2362"/>
                <a:gd name="connsiteY11887" fmla="*/ 2318 h 2362"/>
                <a:gd name="connsiteX11888" fmla="*/ 2318 h 2362"/>
                <a:gd name="connsiteY11888" fmla="*/ 2318 h 2362"/>
                <a:gd name="connsiteX11889" fmla="*/ 2318 h 2362"/>
                <a:gd name="connsiteY11889" fmla="*/ 2318 h 2362"/>
                <a:gd name="connsiteX11890" fmla="*/ 2318 h 2362"/>
                <a:gd name="connsiteY11890" fmla="*/ 2318 h 2362"/>
                <a:gd name="connsiteX11891" fmla="*/ 2318 h 2362"/>
                <a:gd name="connsiteY11891" fmla="*/ 2318 h 2362"/>
                <a:gd name="connsiteX11892" fmla="*/ 2318 h 2362"/>
                <a:gd name="connsiteY11892" fmla="*/ 2318 h 2362"/>
                <a:gd name="connsiteX11893" fmla="*/ 2318 h 2362"/>
                <a:gd name="connsiteY11893" fmla="*/ 2318 h 2362"/>
                <a:gd name="connsiteX11894" fmla="*/ 2318 h 2362"/>
                <a:gd name="connsiteY11894" fmla="*/ 2318 h 2362"/>
                <a:gd name="connsiteX11895" fmla="*/ 2318 h 2362"/>
                <a:gd name="connsiteY11895" fmla="*/ 2318 h 2362"/>
                <a:gd name="connsiteX11896" fmla="*/ 2318 h 2362"/>
                <a:gd name="connsiteY11896" fmla="*/ 2318 h 2362"/>
                <a:gd name="connsiteX11897" fmla="*/ 2318 h 2362"/>
                <a:gd name="connsiteY11897" fmla="*/ 2318 h 2362"/>
                <a:gd name="connsiteX11898" fmla="*/ 2318 h 2362"/>
                <a:gd name="connsiteY11898" fmla="*/ 2318 h 2362"/>
                <a:gd name="connsiteX11899" fmla="*/ 2318 h 2362"/>
                <a:gd name="connsiteY11899" fmla="*/ 2318 h 2362"/>
                <a:gd name="connsiteX11900" fmla="*/ 2318 h 2362"/>
                <a:gd name="connsiteY11900" fmla="*/ 2318 h 2362"/>
                <a:gd name="connsiteX11901" fmla="*/ 2318 h 2362"/>
                <a:gd name="connsiteY11901" fmla="*/ 2318 h 2362"/>
                <a:gd name="connsiteX11902" fmla="*/ 2318 h 2362"/>
                <a:gd name="connsiteY11902" fmla="*/ 2318 h 2362"/>
                <a:gd name="connsiteX11903" fmla="*/ 2318 h 2362"/>
                <a:gd name="connsiteY11903" fmla="*/ 2318 h 2362"/>
                <a:gd name="connsiteX11904" fmla="*/ 2318 h 2362"/>
                <a:gd name="connsiteY11904" fmla="*/ 2318 h 2362"/>
                <a:gd name="connsiteX11905" fmla="*/ 2318 h 2362"/>
                <a:gd name="connsiteY11905" fmla="*/ 2318 h 2362"/>
                <a:gd name="connsiteX11906" fmla="*/ 2318 h 2362"/>
                <a:gd name="connsiteY11906" fmla="*/ 2318 h 2362"/>
                <a:gd name="connsiteX11907" fmla="*/ 2318 h 2362"/>
                <a:gd name="connsiteY11907" fmla="*/ 2318 h 2362"/>
                <a:gd name="connsiteX11908" fmla="*/ 2318 h 2362"/>
                <a:gd name="connsiteY11908" fmla="*/ 2318 h 2362"/>
                <a:gd name="connsiteX11909" fmla="*/ 2318 h 2362"/>
                <a:gd name="connsiteY11909" fmla="*/ 2318 h 2362"/>
                <a:gd name="connsiteX11910" fmla="*/ 2318 h 2362"/>
                <a:gd name="connsiteY11910" fmla="*/ 2318 h 2362"/>
                <a:gd name="connsiteX11911" fmla="*/ 2318 h 2362"/>
                <a:gd name="connsiteY11911" fmla="*/ 2318 h 2362"/>
                <a:gd name="connsiteX11912" fmla="*/ 2318 h 2362"/>
                <a:gd name="connsiteY11912" fmla="*/ 2318 h 2362"/>
                <a:gd name="connsiteX11913" fmla="*/ 2318 h 2362"/>
                <a:gd name="connsiteY11913" fmla="*/ 2318 h 2362"/>
                <a:gd name="connsiteX11914" fmla="*/ 2318 h 2362"/>
                <a:gd name="connsiteY11914" fmla="*/ 2318 h 2362"/>
                <a:gd name="connsiteX11915" fmla="*/ 2318 h 2362"/>
                <a:gd name="connsiteY11915" fmla="*/ 2318 h 2362"/>
                <a:gd name="connsiteX11916" fmla="*/ 2318 h 2362"/>
                <a:gd name="connsiteY11916" fmla="*/ 2318 h 2362"/>
                <a:gd name="connsiteX11917" fmla="*/ 2318 h 2362"/>
                <a:gd name="connsiteY11917" fmla="*/ 2318 h 2362"/>
                <a:gd name="connsiteX11918" fmla="*/ 2318 h 2362"/>
                <a:gd name="connsiteY11918" fmla="*/ 2318 h 2362"/>
                <a:gd name="connsiteX11919" fmla="*/ 2318 h 2362"/>
                <a:gd name="connsiteY11919" fmla="*/ 2318 h 2362"/>
                <a:gd name="connsiteX11920" fmla="*/ 2318 h 2362"/>
                <a:gd name="connsiteY11920" fmla="*/ 2318 h 2362"/>
                <a:gd name="connsiteX11921" fmla="*/ 2318 h 2362"/>
                <a:gd name="connsiteY11921" fmla="*/ 2318 h 2362"/>
                <a:gd name="connsiteX11922" fmla="*/ 2318 h 2362"/>
                <a:gd name="connsiteY11922" fmla="*/ 2318 h 2362"/>
                <a:gd name="connsiteX11923" fmla="*/ 2318 h 2362"/>
                <a:gd name="connsiteY11923" fmla="*/ 2318 h 2362"/>
                <a:gd name="connsiteX11924" fmla="*/ 2318 h 2362"/>
                <a:gd name="connsiteY11924" fmla="*/ 2318 h 2362"/>
                <a:gd name="connsiteX11925" fmla="*/ 2318 h 2362"/>
                <a:gd name="connsiteY11925" fmla="*/ 2318 h 2362"/>
                <a:gd name="connsiteX11926" fmla="*/ 2318 h 2362"/>
                <a:gd name="connsiteY11926" fmla="*/ 2318 h 2362"/>
                <a:gd name="connsiteX11927" fmla="*/ 2318 h 2362"/>
                <a:gd name="connsiteY11927" fmla="*/ 2318 h 2362"/>
                <a:gd name="connsiteX11928" fmla="*/ 2318 h 2362"/>
                <a:gd name="connsiteY11928" fmla="*/ 2318 h 2362"/>
                <a:gd name="connsiteX11929" fmla="*/ 2318 h 2362"/>
                <a:gd name="connsiteY11929" fmla="*/ 2318 h 2362"/>
                <a:gd name="connsiteX11930" fmla="*/ 2318 h 2362"/>
                <a:gd name="connsiteY11930" fmla="*/ 2318 h 2362"/>
                <a:gd name="connsiteX11931" fmla="*/ 2318 h 2362"/>
                <a:gd name="connsiteY11931" fmla="*/ 2318 h 2362"/>
                <a:gd name="connsiteX11932" fmla="*/ 2318 h 2362"/>
                <a:gd name="connsiteY11932" fmla="*/ 2318 h 2362"/>
                <a:gd name="connsiteX11933" fmla="*/ 2318 h 2362"/>
                <a:gd name="connsiteY11933" fmla="*/ 2318 h 2362"/>
                <a:gd name="connsiteX11934" fmla="*/ 2318 h 2362"/>
                <a:gd name="connsiteY11934" fmla="*/ 2318 h 2362"/>
                <a:gd name="connsiteX11935" fmla="*/ 2318 h 2362"/>
                <a:gd name="connsiteY11935" fmla="*/ 2318 h 2362"/>
                <a:gd name="connsiteX11936" fmla="*/ 2318 h 2362"/>
                <a:gd name="connsiteY11936" fmla="*/ 2318 h 2362"/>
                <a:gd name="connsiteX11937" fmla="*/ 2318 h 2362"/>
                <a:gd name="connsiteY11937" fmla="*/ 2318 h 2362"/>
                <a:gd name="connsiteX11938" fmla="*/ 2318 h 2362"/>
                <a:gd name="connsiteY11938" fmla="*/ 2318 h 2362"/>
                <a:gd name="connsiteX11939" fmla="*/ 2318 h 2362"/>
                <a:gd name="connsiteY11939" fmla="*/ 2318 h 2362"/>
                <a:gd name="connsiteX11940" fmla="*/ 2318 h 2362"/>
                <a:gd name="connsiteY11940" fmla="*/ 2318 h 2362"/>
                <a:gd name="connsiteX11941" fmla="*/ 2318 h 2362"/>
                <a:gd name="connsiteY11941" fmla="*/ 2318 h 2362"/>
                <a:gd name="connsiteX11942" fmla="*/ 2318 h 2362"/>
                <a:gd name="connsiteY11942" fmla="*/ 2318 h 2362"/>
                <a:gd name="connsiteX11943" fmla="*/ 2318 h 2362"/>
                <a:gd name="connsiteY11943" fmla="*/ 2318 h 2362"/>
                <a:gd name="connsiteX11944" fmla="*/ 2318 h 2362"/>
                <a:gd name="connsiteY11944" fmla="*/ 2318 h 2362"/>
                <a:gd name="connsiteX11945" fmla="*/ 2318 h 2362"/>
                <a:gd name="connsiteY11945" fmla="*/ 2318 h 2362"/>
                <a:gd name="connsiteX11946" fmla="*/ 2318 h 2362"/>
                <a:gd name="connsiteY11946" fmla="*/ 2318 h 2362"/>
                <a:gd name="connsiteX11947" fmla="*/ 2318 h 2362"/>
                <a:gd name="connsiteY11947" fmla="*/ 2318 h 2362"/>
                <a:gd name="connsiteX11948" fmla="*/ 2318 h 2362"/>
                <a:gd name="connsiteY11948" fmla="*/ 2318 h 2362"/>
                <a:gd name="connsiteX11949" fmla="*/ 2318 h 2362"/>
                <a:gd name="connsiteY11949" fmla="*/ 2318 h 2362"/>
                <a:gd name="connsiteX11950" fmla="*/ 2318 h 2362"/>
                <a:gd name="connsiteY11950" fmla="*/ 2318 h 2362"/>
                <a:gd name="connsiteX11951" fmla="*/ 2318 h 2362"/>
                <a:gd name="connsiteY11951" fmla="*/ 2318 h 2362"/>
                <a:gd name="connsiteX11952" fmla="*/ 2318 h 2362"/>
                <a:gd name="connsiteY11952" fmla="*/ 2318 h 2362"/>
                <a:gd name="connsiteX11953" fmla="*/ 2318 h 2362"/>
                <a:gd name="connsiteY11953" fmla="*/ 2318 h 2362"/>
                <a:gd name="connsiteX11954" fmla="*/ 2318 h 2362"/>
                <a:gd name="connsiteY11954" fmla="*/ 2318 h 2362"/>
                <a:gd name="connsiteX11955" fmla="*/ 2318 h 2362"/>
                <a:gd name="connsiteY11955" fmla="*/ 2318 h 2362"/>
                <a:gd name="connsiteX11956" fmla="*/ 2318 h 2362"/>
                <a:gd name="connsiteY11956" fmla="*/ 2318 h 2362"/>
                <a:gd name="connsiteX11957" fmla="*/ 2318 h 2362"/>
                <a:gd name="connsiteY11957" fmla="*/ 2318 h 2362"/>
                <a:gd name="connsiteX11958" fmla="*/ 2318 h 2362"/>
                <a:gd name="connsiteY11958" fmla="*/ 2318 h 2362"/>
                <a:gd name="connsiteX11959" fmla="*/ 2318 h 2362"/>
                <a:gd name="connsiteY11959" fmla="*/ 2318 h 2362"/>
                <a:gd name="connsiteX11960" fmla="*/ 2318 h 2362"/>
                <a:gd name="connsiteY11960" fmla="*/ 2318 h 2362"/>
                <a:gd name="connsiteX11961" fmla="*/ 2318 h 2362"/>
                <a:gd name="connsiteY11961" fmla="*/ 2318 h 2362"/>
                <a:gd name="connsiteX11962" fmla="*/ 2318 h 2362"/>
                <a:gd name="connsiteY11962" fmla="*/ 2318 h 2362"/>
                <a:gd name="connsiteX11963" fmla="*/ 2318 h 2362"/>
                <a:gd name="connsiteY11963" fmla="*/ 2318 h 2362"/>
                <a:gd name="connsiteX11964" fmla="*/ 2318 h 2362"/>
                <a:gd name="connsiteY11964" fmla="*/ 2318 h 2362"/>
                <a:gd name="connsiteX11965" fmla="*/ 2318 h 2362"/>
                <a:gd name="connsiteY11965" fmla="*/ 2318 h 2362"/>
                <a:gd name="connsiteX11966" fmla="*/ 2318 h 2362"/>
                <a:gd name="connsiteY11966" fmla="*/ 2318 h 2362"/>
                <a:gd name="connsiteX11967" fmla="*/ 2318 h 2362"/>
                <a:gd name="connsiteY11967" fmla="*/ 2318 h 2362"/>
                <a:gd name="connsiteX11968" fmla="*/ 2318 h 2362"/>
                <a:gd name="connsiteY11968" fmla="*/ 2318 h 2362"/>
                <a:gd name="connsiteX11969" fmla="*/ 2318 h 2362"/>
                <a:gd name="connsiteY11969" fmla="*/ 2318 h 2362"/>
                <a:gd name="connsiteX11970" fmla="*/ 2318 h 2362"/>
                <a:gd name="connsiteY11970" fmla="*/ 2318 h 2362"/>
                <a:gd name="connsiteX11971" fmla="*/ 2318 h 2362"/>
                <a:gd name="connsiteY11971" fmla="*/ 2318 h 2362"/>
                <a:gd name="connsiteX11972" fmla="*/ 2318 h 2362"/>
                <a:gd name="connsiteY11972" fmla="*/ 2318 h 2362"/>
                <a:gd name="connsiteX11973" fmla="*/ 2318 h 2362"/>
                <a:gd name="connsiteY11973" fmla="*/ 2318 h 2362"/>
                <a:gd name="connsiteX11974" fmla="*/ 2318 h 2362"/>
                <a:gd name="connsiteY11974" fmla="*/ 2318 h 2362"/>
                <a:gd name="connsiteX11975" fmla="*/ 2318 h 2362"/>
                <a:gd name="connsiteY11975" fmla="*/ 2318 h 2362"/>
                <a:gd name="connsiteX11976" fmla="*/ 2318 h 2362"/>
                <a:gd name="connsiteY11976" fmla="*/ 2318 h 2362"/>
                <a:gd name="connsiteX11977" fmla="*/ 2318 h 2362"/>
                <a:gd name="connsiteY11977" fmla="*/ 2318 h 2362"/>
                <a:gd name="connsiteX11978" fmla="*/ 2318 h 2362"/>
                <a:gd name="connsiteY11978" fmla="*/ 2318 h 2362"/>
                <a:gd name="connsiteX11979" fmla="*/ 2318 h 2362"/>
                <a:gd name="connsiteY11979" fmla="*/ 2318 h 2362"/>
                <a:gd name="connsiteX11980" fmla="*/ 2318 h 2362"/>
                <a:gd name="connsiteY11980" fmla="*/ 2318 h 2362"/>
                <a:gd name="connsiteX11981" fmla="*/ 2318 h 2362"/>
                <a:gd name="connsiteY11981" fmla="*/ 2318 h 2362"/>
                <a:gd name="connsiteX11982" fmla="*/ 2318 h 2362"/>
                <a:gd name="connsiteY11982" fmla="*/ 2318 h 2362"/>
                <a:gd name="connsiteX11983" fmla="*/ 2318 h 2362"/>
                <a:gd name="connsiteY11983" fmla="*/ 2318 h 2362"/>
                <a:gd name="connsiteX11984" fmla="*/ 2318 h 2362"/>
                <a:gd name="connsiteY11984" fmla="*/ 2318 h 2362"/>
                <a:gd name="connsiteX11985" fmla="*/ 2318 h 2362"/>
                <a:gd name="connsiteY11985" fmla="*/ 2318 h 2362"/>
                <a:gd name="connsiteX11986" fmla="*/ 2318 h 2362"/>
                <a:gd name="connsiteY11986" fmla="*/ 2318 h 2362"/>
                <a:gd name="connsiteX11987" fmla="*/ 2318 h 2362"/>
                <a:gd name="connsiteY11987" fmla="*/ 2318 h 2362"/>
                <a:gd name="connsiteX11988" fmla="*/ 2318 h 2362"/>
                <a:gd name="connsiteY11988" fmla="*/ 2318 h 2362"/>
                <a:gd name="connsiteX11989" fmla="*/ 2318 h 2362"/>
                <a:gd name="connsiteY11989" fmla="*/ 2318 h 2362"/>
                <a:gd name="connsiteX11990" fmla="*/ 2318 h 2362"/>
                <a:gd name="connsiteY11990" fmla="*/ 2318 h 2362"/>
                <a:gd name="connsiteX11991" fmla="*/ 2318 h 2362"/>
                <a:gd name="connsiteY11991" fmla="*/ 2318 h 2362"/>
                <a:gd name="connsiteX11992" fmla="*/ 2318 h 2362"/>
                <a:gd name="connsiteY11992" fmla="*/ 2318 h 2362"/>
                <a:gd name="connsiteX11993" fmla="*/ 2318 h 2362"/>
                <a:gd name="connsiteY11993" fmla="*/ 2318 h 2362"/>
                <a:gd name="connsiteX11994" fmla="*/ 2318 h 2362"/>
                <a:gd name="connsiteY11994" fmla="*/ 2318 h 2362"/>
                <a:gd name="connsiteX11995" fmla="*/ 2318 h 2362"/>
                <a:gd name="connsiteY11995" fmla="*/ 2318 h 2362"/>
                <a:gd name="connsiteX11996" fmla="*/ 2318 h 2362"/>
                <a:gd name="connsiteY11996" fmla="*/ 2318 h 2362"/>
                <a:gd name="connsiteX11997" fmla="*/ 2318 h 2362"/>
                <a:gd name="connsiteY11997" fmla="*/ 2318 h 2362"/>
                <a:gd name="connsiteX11998" fmla="*/ 2318 h 2362"/>
                <a:gd name="connsiteY11998" fmla="*/ 2318 h 2362"/>
                <a:gd name="connsiteX11999" fmla="*/ 2318 h 2362"/>
                <a:gd name="connsiteY11999" fmla="*/ 2318 h 2362"/>
                <a:gd name="connsiteX12000" fmla="*/ 2318 h 2362"/>
                <a:gd name="connsiteY12000" fmla="*/ 2318 h 2362"/>
                <a:gd name="connsiteX12001" fmla="*/ 2318 h 2362"/>
                <a:gd name="connsiteY12001" fmla="*/ 2318 h 2362"/>
                <a:gd name="connsiteX12002" fmla="*/ 2318 h 2362"/>
                <a:gd name="connsiteY12002" fmla="*/ 2318 h 2362"/>
                <a:gd name="connsiteX12003" fmla="*/ 2318 h 2362"/>
                <a:gd name="connsiteY12003" fmla="*/ 2318 h 2362"/>
                <a:gd name="connsiteX12004" fmla="*/ 2318 h 2362"/>
                <a:gd name="connsiteY12004" fmla="*/ 2318 h 2362"/>
                <a:gd name="connsiteX12005" fmla="*/ 2318 h 2362"/>
                <a:gd name="connsiteY12005" fmla="*/ 2318 h 2362"/>
                <a:gd name="connsiteX12006" fmla="*/ 2318 h 2362"/>
                <a:gd name="connsiteY12006" fmla="*/ 2318 h 2362"/>
                <a:gd name="connsiteX12007" fmla="*/ 2318 h 2362"/>
                <a:gd name="connsiteY12007" fmla="*/ 2318 h 2362"/>
                <a:gd name="connsiteX12008" fmla="*/ 2318 h 2362"/>
                <a:gd name="connsiteY12008" fmla="*/ 2318 h 2362"/>
                <a:gd name="connsiteX12009" fmla="*/ 2318 h 2362"/>
                <a:gd name="connsiteY12009" fmla="*/ 2318 h 2362"/>
                <a:gd name="connsiteX12010" fmla="*/ 2318 h 2362"/>
                <a:gd name="connsiteY12010" fmla="*/ 2318 h 2362"/>
                <a:gd name="connsiteX12011" fmla="*/ 2318 h 2362"/>
                <a:gd name="connsiteY12011" fmla="*/ 2318 h 2362"/>
                <a:gd name="connsiteX12012" fmla="*/ 2318 h 2362"/>
                <a:gd name="connsiteY12012" fmla="*/ 2318 h 2362"/>
                <a:gd name="connsiteX12013" fmla="*/ 2318 h 2362"/>
                <a:gd name="connsiteY12013" fmla="*/ 2318 h 2362"/>
                <a:gd name="connsiteX12014" fmla="*/ 2318 h 2362"/>
                <a:gd name="connsiteY12014" fmla="*/ 2318 h 2362"/>
                <a:gd name="connsiteX12015" fmla="*/ 2318 h 2362"/>
                <a:gd name="connsiteY12015" fmla="*/ 2318 h 2362"/>
                <a:gd name="connsiteX12016" fmla="*/ 2318 h 2362"/>
                <a:gd name="connsiteY12016" fmla="*/ 2318 h 2362"/>
                <a:gd name="connsiteX12017" fmla="*/ 2318 h 2362"/>
                <a:gd name="connsiteY12017" fmla="*/ 2318 h 2362"/>
                <a:gd name="connsiteX12018" fmla="*/ 2318 h 2362"/>
                <a:gd name="connsiteY12018" fmla="*/ 2318 h 2362"/>
                <a:gd name="connsiteX12019" fmla="*/ 2318 h 2362"/>
                <a:gd name="connsiteY12019" fmla="*/ 2318 h 2362"/>
                <a:gd name="connsiteX12020" fmla="*/ 2318 h 2362"/>
                <a:gd name="connsiteY12020" fmla="*/ 2318 h 2362"/>
                <a:gd name="connsiteX12021" fmla="*/ 2318 h 2362"/>
                <a:gd name="connsiteY12021" fmla="*/ 2318 h 2362"/>
                <a:gd name="connsiteX12022" fmla="*/ 2318 h 2362"/>
                <a:gd name="connsiteY12022" fmla="*/ 2318 h 2362"/>
                <a:gd name="connsiteX12023" fmla="*/ 2318 h 2362"/>
                <a:gd name="connsiteY12023" fmla="*/ 2318 h 2362"/>
                <a:gd name="connsiteX12024" fmla="*/ 2318 h 2362"/>
                <a:gd name="connsiteY12024" fmla="*/ 2318 h 2362"/>
                <a:gd name="connsiteX12025" fmla="*/ 2318 h 2362"/>
                <a:gd name="connsiteY12025" fmla="*/ 2318 h 2362"/>
                <a:gd name="connsiteX12026" fmla="*/ 2318 h 2362"/>
                <a:gd name="connsiteY12026" fmla="*/ 2318 h 2362"/>
                <a:gd name="connsiteX12027" fmla="*/ 2318 h 2362"/>
                <a:gd name="connsiteY12027" fmla="*/ 2318 h 2362"/>
                <a:gd name="connsiteX12028" fmla="*/ 2318 h 2362"/>
                <a:gd name="connsiteY12028" fmla="*/ 2318 h 2362"/>
                <a:gd name="connsiteX12029" fmla="*/ 2318 h 2362"/>
                <a:gd name="connsiteY12029" fmla="*/ 2318 h 2362"/>
                <a:gd name="connsiteX12030" fmla="*/ 2318 h 2362"/>
                <a:gd name="connsiteY12030" fmla="*/ 2318 h 2362"/>
                <a:gd name="connsiteX12031" fmla="*/ 2318 h 2362"/>
                <a:gd name="connsiteY12031" fmla="*/ 2318 h 2362"/>
                <a:gd name="connsiteX12032" fmla="*/ 2318 h 2362"/>
                <a:gd name="connsiteY12032" fmla="*/ 2318 h 2362"/>
                <a:gd name="connsiteX12033" fmla="*/ 2318 h 2362"/>
                <a:gd name="connsiteY12033" fmla="*/ 2318 h 2362"/>
                <a:gd name="connsiteX12034" fmla="*/ 2318 h 2362"/>
                <a:gd name="connsiteY12034" fmla="*/ 2318 h 2362"/>
                <a:gd name="connsiteX12035" fmla="*/ 2318 h 2362"/>
                <a:gd name="connsiteY12035" fmla="*/ 2318 h 2362"/>
                <a:gd name="connsiteX12036" fmla="*/ 2318 h 2362"/>
                <a:gd name="connsiteY12036" fmla="*/ 2318 h 2362"/>
                <a:gd name="connsiteX12037" fmla="*/ 2318 h 2362"/>
                <a:gd name="connsiteY12037" fmla="*/ 2318 h 2362"/>
                <a:gd name="connsiteX12038" fmla="*/ 2318 h 2362"/>
                <a:gd name="connsiteY12038" fmla="*/ 2318 h 2362"/>
                <a:gd name="connsiteX12039" fmla="*/ 2318 h 2362"/>
                <a:gd name="connsiteY12039" fmla="*/ 2318 h 2362"/>
                <a:gd name="connsiteX12040" fmla="*/ 2318 h 2362"/>
                <a:gd name="connsiteY12040" fmla="*/ 2318 h 2362"/>
                <a:gd name="connsiteX12041" fmla="*/ 2318 h 2362"/>
                <a:gd name="connsiteY12041" fmla="*/ 2318 h 2362"/>
                <a:gd name="connsiteX12042" fmla="*/ 2318 h 2362"/>
                <a:gd name="connsiteY12042" fmla="*/ 2318 h 2362"/>
                <a:gd name="connsiteX12043" fmla="*/ 2318 h 2362"/>
                <a:gd name="connsiteY12043" fmla="*/ 2318 h 2362"/>
                <a:gd name="connsiteX12044" fmla="*/ 2318 h 2362"/>
                <a:gd name="connsiteY12044" fmla="*/ 2318 h 2362"/>
                <a:gd name="connsiteX12045" fmla="*/ 2318 h 2362"/>
                <a:gd name="connsiteY12045" fmla="*/ 2318 h 2362"/>
                <a:gd name="connsiteX12046" fmla="*/ 2318 h 2362"/>
                <a:gd name="connsiteY12046" fmla="*/ 2318 h 2362"/>
                <a:gd name="connsiteX12047" fmla="*/ 2318 h 2362"/>
                <a:gd name="connsiteY12047" fmla="*/ 2318 h 2362"/>
                <a:gd name="connsiteX12048" fmla="*/ 2318 h 2362"/>
                <a:gd name="connsiteY12048" fmla="*/ 2318 h 2362"/>
                <a:gd name="connsiteX12049" fmla="*/ 2318 h 2362"/>
                <a:gd name="connsiteY12049" fmla="*/ 2318 h 2362"/>
                <a:gd name="connsiteX12050" fmla="*/ 2318 h 2362"/>
                <a:gd name="connsiteY12050" fmla="*/ 2318 h 2362"/>
                <a:gd name="connsiteX12051" fmla="*/ 2318 h 2362"/>
                <a:gd name="connsiteY12051" fmla="*/ 2318 h 2362"/>
                <a:gd name="connsiteX12052" fmla="*/ 2318 h 2362"/>
                <a:gd name="connsiteY12052" fmla="*/ 2318 h 2362"/>
                <a:gd name="connsiteX12053" fmla="*/ 2318 h 2362"/>
                <a:gd name="connsiteY12053" fmla="*/ 2318 h 2362"/>
                <a:gd name="connsiteX12054" fmla="*/ 2318 h 2362"/>
                <a:gd name="connsiteY12054" fmla="*/ 2318 h 2362"/>
                <a:gd name="connsiteX12055" fmla="*/ 2318 h 2362"/>
                <a:gd name="connsiteY12055" fmla="*/ 2318 h 2362"/>
                <a:gd name="connsiteX12056" fmla="*/ 2318 h 2362"/>
                <a:gd name="connsiteY12056" fmla="*/ 2318 h 2362"/>
                <a:gd name="connsiteX12057" fmla="*/ 2318 h 2362"/>
                <a:gd name="connsiteY12057" fmla="*/ 2318 h 2362"/>
                <a:gd name="connsiteX12058" fmla="*/ 2318 h 2362"/>
                <a:gd name="connsiteY12058" fmla="*/ 2318 h 2362"/>
                <a:gd name="connsiteX12059" fmla="*/ 2318 h 2362"/>
                <a:gd name="connsiteY12059" fmla="*/ 2318 h 2362"/>
                <a:gd name="connsiteX12060" fmla="*/ 2318 h 2362"/>
                <a:gd name="connsiteY12060" fmla="*/ 2318 h 2362"/>
                <a:gd name="connsiteX12061" fmla="*/ 2318 h 2362"/>
                <a:gd name="connsiteY12061" fmla="*/ 2318 h 2362"/>
                <a:gd name="connsiteX12062" fmla="*/ 2318 h 2362"/>
                <a:gd name="connsiteY12062" fmla="*/ 2318 h 2362"/>
                <a:gd name="connsiteX12063" fmla="*/ 2318 h 2362"/>
                <a:gd name="connsiteY12063" fmla="*/ 2318 h 2362"/>
                <a:gd name="connsiteX12064" fmla="*/ 2318 h 2362"/>
                <a:gd name="connsiteY12064" fmla="*/ 2318 h 2362"/>
                <a:gd name="connsiteX12065" fmla="*/ 2318 h 2362"/>
                <a:gd name="connsiteY12065" fmla="*/ 2318 h 2362"/>
                <a:gd name="connsiteX12066" fmla="*/ 2318 h 2362"/>
                <a:gd name="connsiteY12066" fmla="*/ 2318 h 2362"/>
                <a:gd name="connsiteX12067" fmla="*/ 2318 h 2362"/>
                <a:gd name="connsiteY12067" fmla="*/ 2318 h 2362"/>
                <a:gd name="connsiteX12068" fmla="*/ 2318 h 2362"/>
                <a:gd name="connsiteY12068" fmla="*/ 2318 h 2362"/>
                <a:gd name="connsiteX12069" fmla="*/ 2318 h 2362"/>
                <a:gd name="connsiteY12069" fmla="*/ 2318 h 2362"/>
                <a:gd name="connsiteX12070" fmla="*/ 2318 h 2362"/>
                <a:gd name="connsiteY12070" fmla="*/ 2318 h 2362"/>
                <a:gd name="connsiteX12071" fmla="*/ 2318 h 2362"/>
                <a:gd name="connsiteY12071" fmla="*/ 2318 h 2362"/>
                <a:gd name="connsiteX12072" fmla="*/ 2318 h 2362"/>
                <a:gd name="connsiteY12072" fmla="*/ 2318 h 2362"/>
                <a:gd name="connsiteX12073" fmla="*/ 2318 h 2362"/>
                <a:gd name="connsiteY12073" fmla="*/ 2318 h 2362"/>
                <a:gd name="connsiteX12074" fmla="*/ 2318 h 2362"/>
                <a:gd name="connsiteY12074" fmla="*/ 2318 h 2362"/>
                <a:gd name="connsiteX12075" fmla="*/ 2318 h 2362"/>
                <a:gd name="connsiteY12075" fmla="*/ 2318 h 2362"/>
                <a:gd name="connsiteX12076" fmla="*/ 2318 h 2362"/>
                <a:gd name="connsiteY12076" fmla="*/ 2318 h 2362"/>
                <a:gd name="connsiteX12077" fmla="*/ 2318 h 2362"/>
                <a:gd name="connsiteY12077" fmla="*/ 2318 h 2362"/>
                <a:gd name="connsiteX12078" fmla="*/ 2318 h 2362"/>
                <a:gd name="connsiteY12078" fmla="*/ 2318 h 2362"/>
                <a:gd name="connsiteX12079" fmla="*/ 2318 h 2362"/>
                <a:gd name="connsiteY12079" fmla="*/ 2318 h 2362"/>
                <a:gd name="connsiteX12080" fmla="*/ 2318 h 2362"/>
                <a:gd name="connsiteY12080" fmla="*/ 2318 h 2362"/>
                <a:gd name="connsiteX12081" fmla="*/ 2318 h 2362"/>
                <a:gd name="connsiteY12081" fmla="*/ 2318 h 2362"/>
                <a:gd name="connsiteX12082" fmla="*/ 2318 h 2362"/>
                <a:gd name="connsiteY12082" fmla="*/ 2318 h 2362"/>
                <a:gd name="connsiteX12083" fmla="*/ 2318 h 2362"/>
                <a:gd name="connsiteY12083" fmla="*/ 2318 h 2362"/>
                <a:gd name="connsiteX12084" fmla="*/ 2318 h 2362"/>
                <a:gd name="connsiteY12084" fmla="*/ 2318 h 2362"/>
                <a:gd name="connsiteX12085" fmla="*/ 2318 h 2362"/>
                <a:gd name="connsiteY12085" fmla="*/ 2318 h 2362"/>
                <a:gd name="connsiteX12086" fmla="*/ 2318 h 2362"/>
                <a:gd name="connsiteY12086" fmla="*/ 2318 h 2362"/>
                <a:gd name="connsiteX12087" fmla="*/ 2318 h 2362"/>
                <a:gd name="connsiteY12087" fmla="*/ 2318 h 2362"/>
                <a:gd name="connsiteX12088" fmla="*/ 2318 h 2362"/>
                <a:gd name="connsiteY12088" fmla="*/ 2318 h 2362"/>
                <a:gd name="connsiteX12089" fmla="*/ 2318 h 2362"/>
                <a:gd name="connsiteY12089" fmla="*/ 2318 h 2362"/>
                <a:gd name="connsiteX12090" fmla="*/ 2318 h 2362"/>
                <a:gd name="connsiteY12090" fmla="*/ 2318 h 2362"/>
                <a:gd name="connsiteX12091" fmla="*/ 2318 h 2362"/>
                <a:gd name="connsiteY12091" fmla="*/ 2318 h 2362"/>
                <a:gd name="connsiteX12092" fmla="*/ 2318 h 2362"/>
                <a:gd name="connsiteY12092" fmla="*/ 2318 h 2362"/>
                <a:gd name="connsiteX12093" fmla="*/ 2318 h 2362"/>
                <a:gd name="connsiteY12093" fmla="*/ 2318 h 2362"/>
                <a:gd name="connsiteX12094" fmla="*/ 2318 h 2362"/>
                <a:gd name="connsiteY12094" fmla="*/ 2318 h 2362"/>
                <a:gd name="connsiteX12095" fmla="*/ 2318 h 2362"/>
                <a:gd name="connsiteY12095" fmla="*/ 2318 h 2362"/>
                <a:gd name="connsiteX12096" fmla="*/ 2318 h 2362"/>
                <a:gd name="connsiteY12096" fmla="*/ 2318 h 2362"/>
                <a:gd name="connsiteX12097" fmla="*/ 2318 h 2362"/>
                <a:gd name="connsiteY12097" fmla="*/ 2318 h 2362"/>
                <a:gd name="connsiteX12098" fmla="*/ 2318 h 2362"/>
                <a:gd name="connsiteY12098" fmla="*/ 2318 h 2362"/>
                <a:gd name="connsiteX12099" fmla="*/ 2318 h 2362"/>
                <a:gd name="connsiteY12099" fmla="*/ 2318 h 2362"/>
                <a:gd name="connsiteX12100" fmla="*/ 2318 h 2362"/>
                <a:gd name="connsiteY12100" fmla="*/ 2318 h 2362"/>
                <a:gd name="connsiteX12101" fmla="*/ 2318 h 2362"/>
                <a:gd name="connsiteY12101" fmla="*/ 2318 h 2362"/>
                <a:gd name="connsiteX12102" fmla="*/ 2318 h 2362"/>
                <a:gd name="connsiteY12102" fmla="*/ 2318 h 2362"/>
                <a:gd name="connsiteX12103" fmla="*/ 2318 h 2362"/>
                <a:gd name="connsiteY12103" fmla="*/ 2318 h 2362"/>
                <a:gd name="connsiteX12104" fmla="*/ 2318 h 2362"/>
                <a:gd name="connsiteY12104" fmla="*/ 2318 h 2362"/>
                <a:gd name="connsiteX12105" fmla="*/ 2318 h 2362"/>
                <a:gd name="connsiteY12105" fmla="*/ 2318 h 2362"/>
                <a:gd name="connsiteX12106" fmla="*/ 2318 h 2362"/>
                <a:gd name="connsiteY12106" fmla="*/ 2318 h 2362"/>
                <a:gd name="connsiteX12107" fmla="*/ 2318 h 2362"/>
                <a:gd name="connsiteY12107" fmla="*/ 2318 h 2362"/>
                <a:gd name="connsiteX12108" fmla="*/ 2318 h 2362"/>
                <a:gd name="connsiteY12108" fmla="*/ 2318 h 2362"/>
                <a:gd name="connsiteX12109" fmla="*/ 2318 h 2362"/>
                <a:gd name="connsiteY12109" fmla="*/ 2318 h 2362"/>
                <a:gd name="connsiteX12110" fmla="*/ 2318 h 2362"/>
                <a:gd name="connsiteY12110" fmla="*/ 2318 h 2362"/>
                <a:gd name="connsiteX12111" fmla="*/ 2318 h 2362"/>
                <a:gd name="connsiteY12111" fmla="*/ 2318 h 2362"/>
                <a:gd name="connsiteX12112" fmla="*/ 2318 h 2362"/>
                <a:gd name="connsiteY12112" fmla="*/ 2318 h 2362"/>
                <a:gd name="connsiteX12113" fmla="*/ 2318 h 2362"/>
                <a:gd name="connsiteY12113" fmla="*/ 2318 h 2362"/>
                <a:gd name="connsiteX12114" fmla="*/ 2318 h 2362"/>
                <a:gd name="connsiteY12114" fmla="*/ 2318 h 2362"/>
                <a:gd name="connsiteX12115" fmla="*/ 2318 h 2362"/>
                <a:gd name="connsiteY12115" fmla="*/ 2318 h 2362"/>
                <a:gd name="connsiteX12116" fmla="*/ 2318 h 2362"/>
                <a:gd name="connsiteY12116" fmla="*/ 2318 h 2362"/>
                <a:gd name="connsiteX12117" fmla="*/ 2318 h 2362"/>
                <a:gd name="connsiteY12117" fmla="*/ 2318 h 2362"/>
                <a:gd name="connsiteX12118" fmla="*/ 2318 h 2362"/>
                <a:gd name="connsiteY12118" fmla="*/ 2318 h 2362"/>
                <a:gd name="connsiteX12119" fmla="*/ 2318 h 2362"/>
                <a:gd name="connsiteY12119" fmla="*/ 2318 h 2362"/>
                <a:gd name="connsiteX12120" fmla="*/ 2318 h 2362"/>
                <a:gd name="connsiteY12120" fmla="*/ 2318 h 2362"/>
                <a:gd name="connsiteX12121" fmla="*/ 2318 h 2362"/>
                <a:gd name="connsiteY12121" fmla="*/ 2318 h 2362"/>
                <a:gd name="connsiteX12122" fmla="*/ 2318 h 2362"/>
                <a:gd name="connsiteY12122" fmla="*/ 2318 h 2362"/>
                <a:gd name="connsiteX12123" fmla="*/ 2318 h 2362"/>
                <a:gd name="connsiteY12123" fmla="*/ 2318 h 2362"/>
                <a:gd name="connsiteX12124" fmla="*/ 2318 h 2362"/>
                <a:gd name="connsiteY12124" fmla="*/ 2318 h 2362"/>
                <a:gd name="connsiteX12125" fmla="*/ 2318 h 2362"/>
                <a:gd name="connsiteY12125" fmla="*/ 2318 h 2362"/>
                <a:gd name="connsiteX12126" fmla="*/ 2318 h 2362"/>
                <a:gd name="connsiteY12126" fmla="*/ 2318 h 2362"/>
                <a:gd name="connsiteX12127" fmla="*/ 2318 h 2362"/>
                <a:gd name="connsiteY12127" fmla="*/ 2318 h 2362"/>
                <a:gd name="connsiteX12128" fmla="*/ 2318 h 2362"/>
                <a:gd name="connsiteY12128" fmla="*/ 2318 h 2362"/>
                <a:gd name="connsiteX12129" fmla="*/ 2318 h 2362"/>
                <a:gd name="connsiteY12129" fmla="*/ 2318 h 2362"/>
                <a:gd name="connsiteX12130" fmla="*/ 2318 h 2362"/>
                <a:gd name="connsiteY12130" fmla="*/ 2318 h 2362"/>
                <a:gd name="connsiteX12131" fmla="*/ 2318 h 2362"/>
                <a:gd name="connsiteY12131" fmla="*/ 2318 h 2362"/>
                <a:gd name="connsiteX12132" fmla="*/ 2318 h 2362"/>
                <a:gd name="connsiteY12132" fmla="*/ 2318 h 2362"/>
                <a:gd name="connsiteX12133" fmla="*/ 2318 h 2362"/>
                <a:gd name="connsiteY12133" fmla="*/ 2318 h 2362"/>
                <a:gd name="connsiteX12134" fmla="*/ 2318 h 2362"/>
                <a:gd name="connsiteY12134" fmla="*/ 2318 h 2362"/>
                <a:gd name="connsiteX12135" fmla="*/ 2318 h 2362"/>
                <a:gd name="connsiteY12135" fmla="*/ 2318 h 2362"/>
                <a:gd name="connsiteX12136" fmla="*/ 2318 h 2362"/>
                <a:gd name="connsiteY12136" fmla="*/ 2318 h 2362"/>
                <a:gd name="connsiteX12137" fmla="*/ 2318 h 2362"/>
                <a:gd name="connsiteY12137" fmla="*/ 2318 h 2362"/>
                <a:gd name="connsiteX12138" fmla="*/ 2318 h 2362"/>
                <a:gd name="connsiteY12138" fmla="*/ 2318 h 2362"/>
                <a:gd name="connsiteX12139" fmla="*/ 2318 h 2362"/>
                <a:gd name="connsiteY12139" fmla="*/ 2318 h 2362"/>
                <a:gd name="connsiteX12140" fmla="*/ 2318 h 2362"/>
                <a:gd name="connsiteY12140" fmla="*/ 2318 h 2362"/>
                <a:gd name="connsiteX12141" fmla="*/ 2318 h 2362"/>
                <a:gd name="connsiteY12141" fmla="*/ 2318 h 2362"/>
                <a:gd name="connsiteX12142" fmla="*/ 2318 h 2362"/>
                <a:gd name="connsiteY12142" fmla="*/ 2318 h 2362"/>
                <a:gd name="connsiteX12143" fmla="*/ 2318 h 2362"/>
                <a:gd name="connsiteY12143" fmla="*/ 2318 h 2362"/>
                <a:gd name="connsiteX12144" fmla="*/ 2318 h 2362"/>
                <a:gd name="connsiteY12144" fmla="*/ 2318 h 2362"/>
                <a:gd name="connsiteX12145" fmla="*/ 2318 h 2362"/>
                <a:gd name="connsiteY12145" fmla="*/ 2318 h 2362"/>
                <a:gd name="connsiteX12146" fmla="*/ 2318 h 2362"/>
                <a:gd name="connsiteY12146" fmla="*/ 2318 h 2362"/>
                <a:gd name="connsiteX12147" fmla="*/ 2318 h 2362"/>
                <a:gd name="connsiteY12147" fmla="*/ 2318 h 2362"/>
                <a:gd name="connsiteX12148" fmla="*/ 2318 h 2362"/>
                <a:gd name="connsiteY12148" fmla="*/ 2318 h 2362"/>
                <a:gd name="connsiteX12149" fmla="*/ 2318 h 2362"/>
                <a:gd name="connsiteY12149" fmla="*/ 2318 h 2362"/>
                <a:gd name="connsiteX12150" fmla="*/ 2318 h 2362"/>
                <a:gd name="connsiteY12150" fmla="*/ 2318 h 2362"/>
                <a:gd name="connsiteX12151" fmla="*/ 2318 h 2362"/>
                <a:gd name="connsiteY12151" fmla="*/ 2318 h 2362"/>
                <a:gd name="connsiteX12152" fmla="*/ 2318 h 2362"/>
                <a:gd name="connsiteY12152" fmla="*/ 2318 h 2362"/>
                <a:gd name="connsiteX12153" fmla="*/ 2318 h 2362"/>
                <a:gd name="connsiteY12153" fmla="*/ 2318 h 2362"/>
                <a:gd name="connsiteX12154" fmla="*/ 2318 h 2362"/>
                <a:gd name="connsiteY12154" fmla="*/ 2318 h 2362"/>
                <a:gd name="connsiteX12155" fmla="*/ 2318 h 2362"/>
                <a:gd name="connsiteY12155" fmla="*/ 2318 h 2362"/>
                <a:gd name="connsiteX12156" fmla="*/ 2318 h 2362"/>
                <a:gd name="connsiteY12156" fmla="*/ 2318 h 2362"/>
                <a:gd name="connsiteX12157" fmla="*/ 2318 h 2362"/>
                <a:gd name="connsiteY12157" fmla="*/ 2318 h 2362"/>
                <a:gd name="connsiteX12158" fmla="*/ 2318 h 2362"/>
                <a:gd name="connsiteY12158" fmla="*/ 2318 h 2362"/>
                <a:gd name="connsiteX12159" fmla="*/ 2318 h 2362"/>
                <a:gd name="connsiteY12159" fmla="*/ 2318 h 2362"/>
                <a:gd name="connsiteX12160" fmla="*/ 2318 h 2362"/>
                <a:gd name="connsiteY12160" fmla="*/ 2318 h 2362"/>
                <a:gd name="connsiteX12161" fmla="*/ 2318 h 2362"/>
                <a:gd name="connsiteY12161" fmla="*/ 2318 h 2362"/>
                <a:gd name="connsiteX12162" fmla="*/ 2318 h 2362"/>
                <a:gd name="connsiteY12162" fmla="*/ 2318 h 2362"/>
                <a:gd name="connsiteX12163" fmla="*/ 2318 h 2362"/>
                <a:gd name="connsiteY12163" fmla="*/ 2318 h 2362"/>
                <a:gd name="connsiteX12164" fmla="*/ 2318 h 2362"/>
                <a:gd name="connsiteY12164" fmla="*/ 2318 h 2362"/>
                <a:gd name="connsiteX12165" fmla="*/ 2318 h 2362"/>
                <a:gd name="connsiteY12165" fmla="*/ 2318 h 2362"/>
                <a:gd name="connsiteX12166" fmla="*/ 2318 h 2362"/>
                <a:gd name="connsiteY12166" fmla="*/ 2318 h 2362"/>
                <a:gd name="connsiteX12167" fmla="*/ 2318 h 2362"/>
                <a:gd name="connsiteY12167" fmla="*/ 2318 h 2362"/>
                <a:gd name="connsiteX12168" fmla="*/ 2318 h 2362"/>
                <a:gd name="connsiteY12168" fmla="*/ 2318 h 2362"/>
                <a:gd name="connsiteX12169" fmla="*/ 2318 h 2362"/>
                <a:gd name="connsiteY12169" fmla="*/ 2318 h 2362"/>
                <a:gd name="connsiteX12170" fmla="*/ 2318 h 2362"/>
                <a:gd name="connsiteY12170" fmla="*/ 2318 h 2362"/>
                <a:gd name="connsiteX12171" fmla="*/ 2318 h 2362"/>
                <a:gd name="connsiteY12171" fmla="*/ 2318 h 2362"/>
                <a:gd name="connsiteX12172" fmla="*/ 2318 h 2362"/>
                <a:gd name="connsiteY12172" fmla="*/ 2318 h 2362"/>
                <a:gd name="connsiteX12173" fmla="*/ 2318 h 2362"/>
                <a:gd name="connsiteY12173" fmla="*/ 2318 h 2362"/>
                <a:gd name="connsiteX12174" fmla="*/ 2318 h 2362"/>
                <a:gd name="connsiteY12174" fmla="*/ 2318 h 2362"/>
                <a:gd name="connsiteX12175" fmla="*/ 2318 h 2362"/>
                <a:gd name="connsiteY12175" fmla="*/ 2318 h 2362"/>
                <a:gd name="connsiteX12176" fmla="*/ 2318 h 2362"/>
                <a:gd name="connsiteY12176" fmla="*/ 2318 h 2362"/>
                <a:gd name="connsiteX12177" fmla="*/ 2318 h 2362"/>
                <a:gd name="connsiteY12177" fmla="*/ 2318 h 2362"/>
                <a:gd name="connsiteX12178" fmla="*/ 2318 h 2362"/>
                <a:gd name="connsiteY12178" fmla="*/ 2318 h 2362"/>
                <a:gd name="connsiteX12179" fmla="*/ 2318 h 2362"/>
                <a:gd name="connsiteY12179" fmla="*/ 2318 h 2362"/>
                <a:gd name="connsiteX12180" fmla="*/ 2318 h 2362"/>
                <a:gd name="connsiteY12180" fmla="*/ 2318 h 2362"/>
                <a:gd name="connsiteX12181" fmla="*/ 2318 h 2362"/>
                <a:gd name="connsiteY12181" fmla="*/ 2318 h 2362"/>
                <a:gd name="connsiteX12182" fmla="*/ 2318 h 2362"/>
                <a:gd name="connsiteY12182" fmla="*/ 2318 h 2362"/>
                <a:gd name="connsiteX12183" fmla="*/ 2318 h 2362"/>
                <a:gd name="connsiteY12183" fmla="*/ 2318 h 2362"/>
                <a:gd name="connsiteX12184" fmla="*/ 2318 h 2362"/>
                <a:gd name="connsiteY12184" fmla="*/ 2318 h 2362"/>
                <a:gd name="connsiteX12185" fmla="*/ 2318 h 2362"/>
                <a:gd name="connsiteY12185" fmla="*/ 2318 h 2362"/>
                <a:gd name="connsiteX12186" fmla="*/ 2318 h 2362"/>
                <a:gd name="connsiteY12186" fmla="*/ 2318 h 2362"/>
                <a:gd name="connsiteX12187" fmla="*/ 2318 h 2362"/>
                <a:gd name="connsiteY12187" fmla="*/ 2318 h 2362"/>
                <a:gd name="connsiteX12188" fmla="*/ 2318 h 2362"/>
                <a:gd name="connsiteY12188" fmla="*/ 2318 h 2362"/>
                <a:gd name="connsiteX12189" fmla="*/ 2318 h 2362"/>
                <a:gd name="connsiteY12189" fmla="*/ 2318 h 2362"/>
                <a:gd name="connsiteX12190" fmla="*/ 2318 h 2362"/>
                <a:gd name="connsiteY12190" fmla="*/ 2318 h 2362"/>
                <a:gd name="connsiteX12191" fmla="*/ 2318 h 2362"/>
                <a:gd name="connsiteY12191" fmla="*/ 2318 h 2362"/>
                <a:gd name="connsiteX12192" fmla="*/ 2318 h 2362"/>
                <a:gd name="connsiteY12192" fmla="*/ 2318 h 2362"/>
                <a:gd name="connsiteX12193" fmla="*/ 2318 h 2362"/>
                <a:gd name="connsiteY12193" fmla="*/ 2318 h 2362"/>
                <a:gd name="connsiteX12194" fmla="*/ 2318 h 2362"/>
                <a:gd name="connsiteY12194" fmla="*/ 2318 h 2362"/>
                <a:gd name="connsiteX12195" fmla="*/ 2318 h 2362"/>
                <a:gd name="connsiteY12195" fmla="*/ 2318 h 2362"/>
                <a:gd name="connsiteX12196" fmla="*/ 2318 h 2362"/>
                <a:gd name="connsiteY12196" fmla="*/ 2318 h 2362"/>
                <a:gd name="connsiteX12197" fmla="*/ 2318 h 2362"/>
                <a:gd name="connsiteY12197" fmla="*/ 2318 h 2362"/>
                <a:gd name="connsiteX12198" fmla="*/ 2318 h 2362"/>
                <a:gd name="connsiteY12198" fmla="*/ 2318 h 2362"/>
                <a:gd name="connsiteX12199" fmla="*/ 2318 h 2362"/>
                <a:gd name="connsiteY12199" fmla="*/ 2318 h 2362"/>
                <a:gd name="connsiteX12200" fmla="*/ 2318 h 2362"/>
                <a:gd name="connsiteY12200" fmla="*/ 2318 h 2362"/>
                <a:gd name="connsiteX12201" fmla="*/ 2318 h 2362"/>
                <a:gd name="connsiteY12201" fmla="*/ 2318 h 2362"/>
                <a:gd name="connsiteX12202" fmla="*/ 2318 h 2362"/>
                <a:gd name="connsiteY12202" fmla="*/ 2318 h 2362"/>
                <a:gd name="connsiteX12203" fmla="*/ 2318 h 2362"/>
                <a:gd name="connsiteY12203" fmla="*/ 2318 h 2362"/>
                <a:gd name="connsiteX12204" fmla="*/ 2318 h 2362"/>
                <a:gd name="connsiteY12204" fmla="*/ 2318 h 2362"/>
                <a:gd name="connsiteX12205" fmla="*/ 2318 h 2362"/>
                <a:gd name="connsiteY12205" fmla="*/ 2318 h 2362"/>
                <a:gd name="connsiteX12206" fmla="*/ 2318 h 2362"/>
                <a:gd name="connsiteY12206" fmla="*/ 2318 h 2362"/>
                <a:gd name="connsiteX12207" fmla="*/ 2318 h 2362"/>
                <a:gd name="connsiteY12207" fmla="*/ 2318 h 2362"/>
                <a:gd name="connsiteX12208" fmla="*/ 2318 h 2362"/>
                <a:gd name="connsiteY12208" fmla="*/ 2318 h 2362"/>
                <a:gd name="connsiteX12209" fmla="*/ 2318 h 2362"/>
                <a:gd name="connsiteY12209" fmla="*/ 2318 h 2362"/>
                <a:gd name="connsiteX12210" fmla="*/ 2318 h 2362"/>
                <a:gd name="connsiteY12210" fmla="*/ 2318 h 2362"/>
                <a:gd name="connsiteX12211" fmla="*/ 2318 h 2362"/>
                <a:gd name="connsiteY12211" fmla="*/ 2318 h 2362"/>
                <a:gd name="connsiteX12212" fmla="*/ 2318 h 2362"/>
                <a:gd name="connsiteY12212" fmla="*/ 2318 h 2362"/>
                <a:gd name="connsiteX12213" fmla="*/ 2318 h 2362"/>
                <a:gd name="connsiteY12213" fmla="*/ 2318 h 2362"/>
                <a:gd name="connsiteX12214" fmla="*/ 2318 h 2362"/>
                <a:gd name="connsiteY12214" fmla="*/ 2318 h 2362"/>
                <a:gd name="connsiteX12215" fmla="*/ 2318 h 2362"/>
                <a:gd name="connsiteY12215" fmla="*/ 2318 h 2362"/>
                <a:gd name="connsiteX12216" fmla="*/ 2318 h 2362"/>
                <a:gd name="connsiteY12216" fmla="*/ 2318 h 2362"/>
                <a:gd name="connsiteX12217" fmla="*/ 2318 h 2362"/>
                <a:gd name="connsiteY12217" fmla="*/ 2318 h 2362"/>
                <a:gd name="connsiteX12218" fmla="*/ 2318 h 2362"/>
                <a:gd name="connsiteY12218" fmla="*/ 2318 h 2362"/>
                <a:gd name="connsiteX12219" fmla="*/ 2318 h 2362"/>
                <a:gd name="connsiteY12219" fmla="*/ 2318 h 2362"/>
                <a:gd name="connsiteX12220" fmla="*/ 2318 h 2362"/>
                <a:gd name="connsiteY12220" fmla="*/ 2318 h 2362"/>
                <a:gd name="connsiteX12221" fmla="*/ 2318 h 2362"/>
                <a:gd name="connsiteY12221" fmla="*/ 2318 h 2362"/>
                <a:gd name="connsiteX12222" fmla="*/ 2318 h 2362"/>
                <a:gd name="connsiteY12222" fmla="*/ 2318 h 2362"/>
                <a:gd name="connsiteX12223" fmla="*/ 2318 h 2362"/>
                <a:gd name="connsiteY12223" fmla="*/ 2318 h 2362"/>
                <a:gd name="connsiteX12224" fmla="*/ 2318 h 2362"/>
                <a:gd name="connsiteY12224" fmla="*/ 2318 h 2362"/>
                <a:gd name="connsiteX12225" fmla="*/ 2318 h 2362"/>
                <a:gd name="connsiteY12225" fmla="*/ 2318 h 2362"/>
                <a:gd name="connsiteX12226" fmla="*/ 2318 h 2362"/>
                <a:gd name="connsiteY12226" fmla="*/ 2318 h 2362"/>
                <a:gd name="connsiteX12227" fmla="*/ 2318 h 2362"/>
                <a:gd name="connsiteY12227" fmla="*/ 2318 h 2362"/>
                <a:gd name="connsiteX12228" fmla="*/ 2318 h 2362"/>
                <a:gd name="connsiteY12228" fmla="*/ 2318 h 2362"/>
                <a:gd name="connsiteX12229" fmla="*/ 2318 h 2362"/>
                <a:gd name="connsiteY12229" fmla="*/ 2318 h 2362"/>
                <a:gd name="connsiteX12230" fmla="*/ 2318 h 2362"/>
                <a:gd name="connsiteY12230" fmla="*/ 2318 h 2362"/>
                <a:gd name="connsiteX12231" fmla="*/ 2318 h 2362"/>
                <a:gd name="connsiteY12231" fmla="*/ 2318 h 2362"/>
                <a:gd name="connsiteX12232" fmla="*/ 2318 h 2362"/>
                <a:gd name="connsiteY12232" fmla="*/ 2318 h 2362"/>
                <a:gd name="connsiteX12233" fmla="*/ 2318 h 2362"/>
                <a:gd name="connsiteY12233" fmla="*/ 2318 h 2362"/>
                <a:gd name="connsiteX12234" fmla="*/ 2318 h 2362"/>
                <a:gd name="connsiteY12234" fmla="*/ 2318 h 2362"/>
                <a:gd name="connsiteX12235" fmla="*/ 2318 h 2362"/>
                <a:gd name="connsiteY12235" fmla="*/ 2318 h 2362"/>
                <a:gd name="connsiteX12236" fmla="*/ 2318 h 2362"/>
                <a:gd name="connsiteY12236" fmla="*/ 2318 h 2362"/>
                <a:gd name="connsiteX12237" fmla="*/ 2318 h 2362"/>
                <a:gd name="connsiteY12237" fmla="*/ 2318 h 2362"/>
                <a:gd name="connsiteX12238" fmla="*/ 2318 h 2362"/>
                <a:gd name="connsiteY12238" fmla="*/ 2318 h 2362"/>
                <a:gd name="connsiteX12239" fmla="*/ 2318 h 2362"/>
                <a:gd name="connsiteY12239" fmla="*/ 2318 h 2362"/>
                <a:gd name="connsiteX12240" fmla="*/ 2318 h 2362"/>
                <a:gd name="connsiteY12240" fmla="*/ 2318 h 2362"/>
                <a:gd name="connsiteX12241" fmla="*/ 2318 h 2362"/>
                <a:gd name="connsiteY12241" fmla="*/ 2318 h 2362"/>
                <a:gd name="connsiteX12242" fmla="*/ 2318 h 2362"/>
                <a:gd name="connsiteY12242" fmla="*/ 2318 h 2362"/>
                <a:gd name="connsiteX12243" fmla="*/ 2318 h 2362"/>
                <a:gd name="connsiteY12243" fmla="*/ 2318 h 2362"/>
                <a:gd name="connsiteX12244" fmla="*/ 2318 h 2362"/>
                <a:gd name="connsiteY12244" fmla="*/ 2318 h 2362"/>
                <a:gd name="connsiteX12245" fmla="*/ 2318 h 2362"/>
                <a:gd name="connsiteY12245" fmla="*/ 2318 h 2362"/>
                <a:gd name="connsiteX12246" fmla="*/ 2318 h 2362"/>
                <a:gd name="connsiteY12246" fmla="*/ 2318 h 2362"/>
                <a:gd name="connsiteX12247" fmla="*/ 2318 h 2362"/>
                <a:gd name="connsiteY12247" fmla="*/ 2318 h 2362"/>
                <a:gd name="connsiteX12248" fmla="*/ 2318 h 2362"/>
                <a:gd name="connsiteY12248" fmla="*/ 2318 h 2362"/>
                <a:gd name="connsiteX12249" fmla="*/ 2318 h 2362"/>
                <a:gd name="connsiteY12249" fmla="*/ 2318 h 2362"/>
                <a:gd name="connsiteX12250" fmla="*/ 2318 h 2362"/>
                <a:gd name="connsiteY12250" fmla="*/ 2318 h 2362"/>
                <a:gd name="connsiteX12251" fmla="*/ 2318 h 2362"/>
                <a:gd name="connsiteY12251" fmla="*/ 2318 h 2362"/>
                <a:gd name="connsiteX12252" fmla="*/ 2318 h 2362"/>
                <a:gd name="connsiteY12252" fmla="*/ 2318 h 2362"/>
                <a:gd name="connsiteX12253" fmla="*/ 2318 h 2362"/>
                <a:gd name="connsiteY12253" fmla="*/ 2318 h 2362"/>
                <a:gd name="connsiteX12254" fmla="*/ 2318 h 2362"/>
                <a:gd name="connsiteY12254" fmla="*/ 2318 h 2362"/>
                <a:gd name="connsiteX12255" fmla="*/ 2318 h 2362"/>
                <a:gd name="connsiteY12255" fmla="*/ 2318 h 2362"/>
                <a:gd name="connsiteX12256" fmla="*/ 2318 h 2362"/>
                <a:gd name="connsiteY12256" fmla="*/ 2318 h 2362"/>
                <a:gd name="connsiteX12257" fmla="*/ 2318 h 2362"/>
                <a:gd name="connsiteY12257" fmla="*/ 2318 h 2362"/>
                <a:gd name="connsiteX12258" fmla="*/ 2318 h 2362"/>
                <a:gd name="connsiteY12258" fmla="*/ 2318 h 2362"/>
                <a:gd name="connsiteX12259" fmla="*/ 2318 h 2362"/>
                <a:gd name="connsiteY12259" fmla="*/ 2318 h 2362"/>
                <a:gd name="connsiteX12260" fmla="*/ 2318 h 2362"/>
                <a:gd name="connsiteY12260" fmla="*/ 2318 h 2362"/>
                <a:gd name="connsiteX12261" fmla="*/ 2318 h 2362"/>
                <a:gd name="connsiteY12261" fmla="*/ 2318 h 2362"/>
                <a:gd name="connsiteX12262" fmla="*/ 2318 h 2362"/>
                <a:gd name="connsiteY12262" fmla="*/ 2318 h 2362"/>
                <a:gd name="connsiteX12263" fmla="*/ 2318 h 2362"/>
                <a:gd name="connsiteY12263" fmla="*/ 2318 h 2362"/>
                <a:gd name="connsiteX12264" fmla="*/ 2318 h 2362"/>
                <a:gd name="connsiteY12264" fmla="*/ 2318 h 2362"/>
                <a:gd name="connsiteX12265" fmla="*/ 2318 h 2362"/>
                <a:gd name="connsiteY12265" fmla="*/ 2318 h 2362"/>
                <a:gd name="connsiteX12266" fmla="*/ 2318 h 2362"/>
                <a:gd name="connsiteY12266" fmla="*/ 2318 h 2362"/>
                <a:gd name="connsiteX12267" fmla="*/ 2318 h 2362"/>
                <a:gd name="connsiteY12267" fmla="*/ 2318 h 2362"/>
                <a:gd name="connsiteX12268" fmla="*/ 2318 h 2362"/>
                <a:gd name="connsiteY12268" fmla="*/ 2318 h 2362"/>
                <a:gd name="connsiteX12269" fmla="*/ 2318 h 2362"/>
                <a:gd name="connsiteY12269" fmla="*/ 2318 h 2362"/>
                <a:gd name="connsiteX12270" fmla="*/ 2318 h 2362"/>
                <a:gd name="connsiteY12270" fmla="*/ 2318 h 2362"/>
                <a:gd name="connsiteX12271" fmla="*/ 2318 h 2362"/>
                <a:gd name="connsiteY12271" fmla="*/ 2318 h 2362"/>
                <a:gd name="connsiteX12272" fmla="*/ 2318 h 2362"/>
                <a:gd name="connsiteY12272" fmla="*/ 2318 h 2362"/>
                <a:gd name="connsiteX12273" fmla="*/ 2318 h 2362"/>
                <a:gd name="connsiteY12273" fmla="*/ 2318 h 2362"/>
                <a:gd name="connsiteX12274" fmla="*/ 2318 h 2362"/>
                <a:gd name="connsiteY12274" fmla="*/ 2318 h 2362"/>
                <a:gd name="connsiteX12275" fmla="*/ 2318 h 2362"/>
                <a:gd name="connsiteY12275" fmla="*/ 2318 h 2362"/>
                <a:gd name="connsiteX12276" fmla="*/ 2318 h 2362"/>
                <a:gd name="connsiteY12276" fmla="*/ 2318 h 2362"/>
                <a:gd name="connsiteX12277" fmla="*/ 2318 h 2362"/>
                <a:gd name="connsiteY12277" fmla="*/ 2318 h 2362"/>
                <a:gd name="connsiteX12278" fmla="*/ 2318 h 2362"/>
                <a:gd name="connsiteY12278" fmla="*/ 2318 h 2362"/>
                <a:gd name="connsiteX12279" fmla="*/ 2318 h 2362"/>
                <a:gd name="connsiteY12279" fmla="*/ 2318 h 2362"/>
                <a:gd name="connsiteX12280" fmla="*/ 2318 h 2362"/>
                <a:gd name="connsiteY12280" fmla="*/ 2318 h 2362"/>
                <a:gd name="connsiteX12281" fmla="*/ 2318 h 2362"/>
                <a:gd name="connsiteY12281" fmla="*/ 2318 h 2362"/>
                <a:gd name="connsiteX12282" fmla="*/ 2318 h 2362"/>
                <a:gd name="connsiteY12282" fmla="*/ 2318 h 2362"/>
                <a:gd name="connsiteX12283" fmla="*/ 2318 h 2362"/>
                <a:gd name="connsiteY12283" fmla="*/ 2318 h 2362"/>
                <a:gd name="connsiteX12284" fmla="*/ 2318 h 2362"/>
                <a:gd name="connsiteY12284" fmla="*/ 2318 h 2362"/>
                <a:gd name="connsiteX12285" fmla="*/ 2318 h 2362"/>
                <a:gd name="connsiteY12285" fmla="*/ 2318 h 2362"/>
                <a:gd name="connsiteX12286" fmla="*/ 2318 h 2362"/>
                <a:gd name="connsiteY12286" fmla="*/ 2318 h 2362"/>
                <a:gd name="connsiteX12287" fmla="*/ 2318 h 2362"/>
                <a:gd name="connsiteY12287" fmla="*/ 2318 h 2362"/>
                <a:gd name="connsiteX12288" fmla="*/ 2318 h 2362"/>
                <a:gd name="connsiteY12288" fmla="*/ 2318 h 2362"/>
                <a:gd name="connsiteX12289" fmla="*/ 2318 h 2362"/>
                <a:gd name="connsiteY12289" fmla="*/ 2318 h 2362"/>
                <a:gd name="connsiteX12290" fmla="*/ 2318 h 2362"/>
                <a:gd name="connsiteY12290" fmla="*/ 2318 h 2362"/>
                <a:gd name="connsiteX12291" fmla="*/ 2318 h 2362"/>
                <a:gd name="connsiteY12291" fmla="*/ 2318 h 2362"/>
                <a:gd name="connsiteX12292" fmla="*/ 2318 h 2362"/>
                <a:gd name="connsiteY12292" fmla="*/ 2318 h 2362"/>
                <a:gd name="connsiteX12293" fmla="*/ 2318 h 2362"/>
                <a:gd name="connsiteY12293" fmla="*/ 2318 h 2362"/>
                <a:gd name="connsiteX12294" fmla="*/ 2318 h 2362"/>
                <a:gd name="connsiteY12294" fmla="*/ 2318 h 2362"/>
                <a:gd name="connsiteX12295" fmla="*/ 2318 h 2362"/>
                <a:gd name="connsiteY12295" fmla="*/ 2318 h 2362"/>
                <a:gd name="connsiteX12296" fmla="*/ 2318 h 2362"/>
                <a:gd name="connsiteY12296" fmla="*/ 2318 h 2362"/>
                <a:gd name="connsiteX12297" fmla="*/ 2318 h 2362"/>
                <a:gd name="connsiteY12297" fmla="*/ 2318 h 2362"/>
                <a:gd name="connsiteX12298" fmla="*/ 2318 h 2362"/>
                <a:gd name="connsiteY12298" fmla="*/ 2318 h 2362"/>
                <a:gd name="connsiteX12299" fmla="*/ 2318 h 2362"/>
                <a:gd name="connsiteY12299" fmla="*/ 2318 h 2362"/>
                <a:gd name="connsiteX12300" fmla="*/ 2318 h 2362"/>
                <a:gd name="connsiteY12300" fmla="*/ 2318 h 2362"/>
                <a:gd name="connsiteX12301" fmla="*/ 2318 h 2362"/>
                <a:gd name="connsiteY12301" fmla="*/ 2318 h 2362"/>
                <a:gd name="connsiteX12302" fmla="*/ 2318 h 2362"/>
                <a:gd name="connsiteY12302" fmla="*/ 2318 h 2362"/>
                <a:gd name="connsiteX12303" fmla="*/ 2318 h 2362"/>
                <a:gd name="connsiteY12303" fmla="*/ 2318 h 2362"/>
                <a:gd name="connsiteX12304" fmla="*/ 2318 h 2362"/>
                <a:gd name="connsiteY12304" fmla="*/ 2318 h 2362"/>
                <a:gd name="connsiteX12305" fmla="*/ 2318 h 2362"/>
                <a:gd name="connsiteY12305" fmla="*/ 2318 h 2362"/>
                <a:gd name="connsiteX12306" fmla="*/ 2318 h 2362"/>
                <a:gd name="connsiteY12306" fmla="*/ 2318 h 2362"/>
                <a:gd name="connsiteX12307" fmla="*/ 2318 h 2362"/>
                <a:gd name="connsiteY12307" fmla="*/ 2318 h 2362"/>
                <a:gd name="connsiteX12308" fmla="*/ 2318 h 2362"/>
                <a:gd name="connsiteY12308" fmla="*/ 2318 h 2362"/>
                <a:gd name="connsiteX12309" fmla="*/ 2318 h 2362"/>
                <a:gd name="connsiteY12309" fmla="*/ 2318 h 2362"/>
                <a:gd name="connsiteX12310" fmla="*/ 2318 h 2362"/>
                <a:gd name="connsiteY12310" fmla="*/ 2318 h 2362"/>
                <a:gd name="connsiteX12311" fmla="*/ 2318 h 2362"/>
                <a:gd name="connsiteY12311" fmla="*/ 2318 h 2362"/>
                <a:gd name="connsiteX12312" fmla="*/ 2318 h 2362"/>
                <a:gd name="connsiteY12312" fmla="*/ 2318 h 2362"/>
                <a:gd name="connsiteX12313" fmla="*/ 2318 h 2362"/>
                <a:gd name="connsiteY12313" fmla="*/ 2318 h 2362"/>
                <a:gd name="connsiteX12314" fmla="*/ 2318 h 2362"/>
                <a:gd name="connsiteY12314" fmla="*/ 2318 h 2362"/>
                <a:gd name="connsiteX12315" fmla="*/ 2318 h 2362"/>
                <a:gd name="connsiteY12315" fmla="*/ 2318 h 2362"/>
                <a:gd name="connsiteX12316" fmla="*/ 2318 h 2362"/>
                <a:gd name="connsiteY12316" fmla="*/ 2318 h 2362"/>
                <a:gd name="connsiteX12317" fmla="*/ 2318 h 2362"/>
                <a:gd name="connsiteY12317" fmla="*/ 2318 h 2362"/>
                <a:gd name="connsiteX12318" fmla="*/ 2318 h 2362"/>
                <a:gd name="connsiteY12318" fmla="*/ 2318 h 2362"/>
                <a:gd name="connsiteX12319" fmla="*/ 2318 h 2362"/>
                <a:gd name="connsiteY12319" fmla="*/ 2318 h 2362"/>
                <a:gd name="connsiteX12320" fmla="*/ 2318 h 2362"/>
                <a:gd name="connsiteY12320" fmla="*/ 2318 h 2362"/>
                <a:gd name="connsiteX12321" fmla="*/ 2318 h 2362"/>
                <a:gd name="connsiteY12321" fmla="*/ 2318 h 2362"/>
                <a:gd name="connsiteX12322" fmla="*/ 2318 h 2362"/>
                <a:gd name="connsiteY12322" fmla="*/ 2318 h 2362"/>
                <a:gd name="connsiteX12323" fmla="*/ 2318 h 2362"/>
                <a:gd name="connsiteY12323" fmla="*/ 2318 h 2362"/>
                <a:gd name="connsiteX12324" fmla="*/ 2318 h 2362"/>
                <a:gd name="connsiteY12324" fmla="*/ 2318 h 2362"/>
                <a:gd name="connsiteX12325" fmla="*/ 2318 h 2362"/>
                <a:gd name="connsiteY12325" fmla="*/ 2318 h 2362"/>
                <a:gd name="connsiteX12326" fmla="*/ 2318 h 2362"/>
                <a:gd name="connsiteY12326" fmla="*/ 2318 h 2362"/>
                <a:gd name="connsiteX12327" fmla="*/ 2318 h 2362"/>
                <a:gd name="connsiteY12327" fmla="*/ 2318 h 2362"/>
                <a:gd name="connsiteX12328" fmla="*/ 2318 h 2362"/>
                <a:gd name="connsiteY12328" fmla="*/ 2318 h 2362"/>
                <a:gd name="connsiteX12329" fmla="*/ 2318 h 2362"/>
                <a:gd name="connsiteY12329" fmla="*/ 2318 h 2362"/>
                <a:gd name="connsiteX12330" fmla="*/ 2318 h 2362"/>
                <a:gd name="connsiteY12330" fmla="*/ 2318 h 2362"/>
                <a:gd name="connsiteX12331" fmla="*/ 2318 h 2362"/>
                <a:gd name="connsiteY12331" fmla="*/ 2318 h 2362"/>
                <a:gd name="connsiteX12332" fmla="*/ 2318 h 2362"/>
                <a:gd name="connsiteY12332" fmla="*/ 2318 h 2362"/>
                <a:gd name="connsiteX12333" fmla="*/ 2318 h 2362"/>
                <a:gd name="connsiteY12333" fmla="*/ 2318 h 2362"/>
                <a:gd name="connsiteX12334" fmla="*/ 2318 h 2362"/>
                <a:gd name="connsiteY12334" fmla="*/ 2318 h 2362"/>
                <a:gd name="connsiteX12335" fmla="*/ 2318 h 2362"/>
                <a:gd name="connsiteY12335" fmla="*/ 2318 h 2362"/>
                <a:gd name="connsiteX12336" fmla="*/ 2318 h 2362"/>
                <a:gd name="connsiteY12336" fmla="*/ 2318 h 2362"/>
                <a:gd name="connsiteX12337" fmla="*/ 2318 h 2362"/>
                <a:gd name="connsiteY12337" fmla="*/ 2318 h 2362"/>
                <a:gd name="connsiteX12338" fmla="*/ 2318 h 2362"/>
                <a:gd name="connsiteY12338" fmla="*/ 2318 h 2362"/>
                <a:gd name="connsiteX12339" fmla="*/ 2318 h 2362"/>
                <a:gd name="connsiteY12339" fmla="*/ 2318 h 2362"/>
                <a:gd name="connsiteX12340" fmla="*/ 2318 h 2362"/>
                <a:gd name="connsiteY12340" fmla="*/ 2318 h 2362"/>
                <a:gd name="connsiteX12341" fmla="*/ 2318 h 2362"/>
                <a:gd name="connsiteY12341" fmla="*/ 2318 h 2362"/>
                <a:gd name="connsiteX12342" fmla="*/ 2318 h 2362"/>
                <a:gd name="connsiteY12342" fmla="*/ 2318 h 2362"/>
                <a:gd name="connsiteX12343" fmla="*/ 2318 h 2362"/>
                <a:gd name="connsiteY12343" fmla="*/ 2318 h 2362"/>
                <a:gd name="connsiteX12344" fmla="*/ 2318 h 2362"/>
                <a:gd name="connsiteY12344" fmla="*/ 2318 h 2362"/>
                <a:gd name="connsiteX12345" fmla="*/ 2318 h 2362"/>
                <a:gd name="connsiteY12345" fmla="*/ 2318 h 2362"/>
                <a:gd name="connsiteX12346" fmla="*/ 2318 h 2362"/>
                <a:gd name="connsiteY12346" fmla="*/ 2318 h 2362"/>
                <a:gd name="connsiteX12347" fmla="*/ 2318 h 2362"/>
                <a:gd name="connsiteY12347" fmla="*/ 2318 h 2362"/>
                <a:gd name="connsiteX12348" fmla="*/ 2318 h 2362"/>
                <a:gd name="connsiteY12348" fmla="*/ 2318 h 2362"/>
                <a:gd name="connsiteX12349" fmla="*/ 2318 h 2362"/>
                <a:gd name="connsiteY12349" fmla="*/ 2318 h 2362"/>
                <a:gd name="connsiteX12350" fmla="*/ 2318 h 2362"/>
                <a:gd name="connsiteY12350" fmla="*/ 2318 h 2362"/>
                <a:gd name="connsiteX12351" fmla="*/ 2318 h 2362"/>
                <a:gd name="connsiteY12351" fmla="*/ 2318 h 2362"/>
                <a:gd name="connsiteX12352" fmla="*/ 2318 h 2362"/>
                <a:gd name="connsiteY12352" fmla="*/ 2318 h 2362"/>
                <a:gd name="connsiteX12353" fmla="*/ 2318 h 2362"/>
                <a:gd name="connsiteY12353" fmla="*/ 2318 h 2362"/>
                <a:gd name="connsiteX12354" fmla="*/ 2318 h 2362"/>
                <a:gd name="connsiteY12354" fmla="*/ 2318 h 2362"/>
                <a:gd name="connsiteX12355" fmla="*/ 2318 h 2362"/>
                <a:gd name="connsiteY12355" fmla="*/ 2318 h 2362"/>
                <a:gd name="connsiteX12356" fmla="*/ 2318 h 2362"/>
                <a:gd name="connsiteY12356" fmla="*/ 2318 h 2362"/>
                <a:gd name="connsiteX12357" fmla="*/ 2318 h 2362"/>
                <a:gd name="connsiteY12357" fmla="*/ 2318 h 2362"/>
                <a:gd name="connsiteX12358" fmla="*/ 2318 h 2362"/>
                <a:gd name="connsiteY12358" fmla="*/ 2318 h 2362"/>
                <a:gd name="connsiteX12359" fmla="*/ 2318 h 2362"/>
                <a:gd name="connsiteY12359" fmla="*/ 2318 h 2362"/>
                <a:gd name="connsiteX12360" fmla="*/ 2318 h 2362"/>
                <a:gd name="connsiteY12360" fmla="*/ 2318 h 2362"/>
                <a:gd name="connsiteX12361" fmla="*/ 2318 h 2362"/>
                <a:gd name="connsiteY12361" fmla="*/ 2318 h 2362"/>
                <a:gd name="connsiteX12362" fmla="*/ 2318 h 2362"/>
                <a:gd name="connsiteY12362" fmla="*/ 2318 h 2362"/>
                <a:gd name="connsiteX12363" fmla="*/ 2318 h 2362"/>
                <a:gd name="connsiteY12363" fmla="*/ 2318 h 2362"/>
                <a:gd name="connsiteX12364" fmla="*/ 2318 h 2362"/>
                <a:gd name="connsiteY12364" fmla="*/ 2318 h 2362"/>
                <a:gd name="connsiteX12365" fmla="*/ 2318 h 2362"/>
                <a:gd name="connsiteY12365" fmla="*/ 2318 h 2362"/>
                <a:gd name="connsiteX12366" fmla="*/ 2318 h 2362"/>
                <a:gd name="connsiteY12366" fmla="*/ 2318 h 2362"/>
                <a:gd name="connsiteX12367" fmla="*/ 2318 h 2362"/>
                <a:gd name="connsiteY12367" fmla="*/ 2318 h 2362"/>
                <a:gd name="connsiteX12368" fmla="*/ 2318 h 2362"/>
                <a:gd name="connsiteY12368" fmla="*/ 2318 h 2362"/>
                <a:gd name="connsiteX12369" fmla="*/ 2318 h 2362"/>
                <a:gd name="connsiteY12369" fmla="*/ 2318 h 2362"/>
                <a:gd name="connsiteX12370" fmla="*/ 2318 h 2362"/>
                <a:gd name="connsiteY12370" fmla="*/ 2318 h 2362"/>
                <a:gd name="connsiteX12371" fmla="*/ 2318 h 2362"/>
                <a:gd name="connsiteY12371" fmla="*/ 2318 h 2362"/>
                <a:gd name="connsiteX12372" fmla="*/ 2318 h 2362"/>
                <a:gd name="connsiteY12372" fmla="*/ 2318 h 2362"/>
                <a:gd name="connsiteX12373" fmla="*/ 2318 h 2362"/>
                <a:gd name="connsiteY12373" fmla="*/ 2318 h 2362"/>
                <a:gd name="connsiteX12374" fmla="*/ 2318 h 2362"/>
                <a:gd name="connsiteY12374" fmla="*/ 2318 h 2362"/>
                <a:gd name="connsiteX12375" fmla="*/ 2318 h 2362"/>
                <a:gd name="connsiteY12375" fmla="*/ 2318 h 2362"/>
                <a:gd name="connsiteX12376" fmla="*/ 2318 h 2362"/>
                <a:gd name="connsiteY12376" fmla="*/ 2318 h 2362"/>
                <a:gd name="connsiteX12377" fmla="*/ 2318 h 2362"/>
                <a:gd name="connsiteY12377" fmla="*/ 2318 h 2362"/>
                <a:gd name="connsiteX12378" fmla="*/ 2318 h 2362"/>
                <a:gd name="connsiteY12378" fmla="*/ 2318 h 2362"/>
                <a:gd name="connsiteX12379" fmla="*/ 2318 h 2362"/>
                <a:gd name="connsiteY12379" fmla="*/ 2318 h 2362"/>
                <a:gd name="connsiteX12380" fmla="*/ 2318 h 2362"/>
                <a:gd name="connsiteY12380" fmla="*/ 2318 h 2362"/>
                <a:gd name="connsiteX12381" fmla="*/ 2318 h 2362"/>
                <a:gd name="connsiteY12381" fmla="*/ 2318 h 2362"/>
                <a:gd name="connsiteX12382" fmla="*/ 2318 h 2362"/>
                <a:gd name="connsiteY12382" fmla="*/ 2318 h 2362"/>
                <a:gd name="connsiteX12383" fmla="*/ 2318 h 2362"/>
                <a:gd name="connsiteY12383" fmla="*/ 2318 h 2362"/>
                <a:gd name="connsiteX12384" fmla="*/ 2318 h 2362"/>
                <a:gd name="connsiteY12384" fmla="*/ 2318 h 2362"/>
                <a:gd name="connsiteX12385" fmla="*/ 2318 h 2362"/>
                <a:gd name="connsiteY12385" fmla="*/ 2318 h 2362"/>
                <a:gd name="connsiteX12386" fmla="*/ 2318 h 2362"/>
                <a:gd name="connsiteY12386" fmla="*/ 2318 h 2362"/>
                <a:gd name="connsiteX12387" fmla="*/ 2318 h 2362"/>
                <a:gd name="connsiteY12387" fmla="*/ 2318 h 2362"/>
                <a:gd name="connsiteX12388" fmla="*/ 2318 h 2362"/>
                <a:gd name="connsiteY12388" fmla="*/ 2318 h 2362"/>
                <a:gd name="connsiteX12389" fmla="*/ 2318 h 2362"/>
                <a:gd name="connsiteY12389" fmla="*/ 2318 h 2362"/>
                <a:gd name="connsiteX12390" fmla="*/ 2318 h 2362"/>
                <a:gd name="connsiteY12390" fmla="*/ 2318 h 2362"/>
                <a:gd name="connsiteX12391" fmla="*/ 2318 h 2362"/>
                <a:gd name="connsiteY12391" fmla="*/ 2318 h 2362"/>
                <a:gd name="connsiteX12392" fmla="*/ 2318 h 2362"/>
                <a:gd name="connsiteY12392" fmla="*/ 2318 h 2362"/>
                <a:gd name="connsiteX12393" fmla="*/ 2318 h 2362"/>
                <a:gd name="connsiteY12393" fmla="*/ 2318 h 2362"/>
                <a:gd name="connsiteX12394" fmla="*/ 2318 h 2362"/>
                <a:gd name="connsiteY12394" fmla="*/ 2318 h 2362"/>
                <a:gd name="connsiteX12395" fmla="*/ 2318 h 2362"/>
                <a:gd name="connsiteY12395" fmla="*/ 2318 h 2362"/>
                <a:gd name="connsiteX12396" fmla="*/ 2318 h 2362"/>
                <a:gd name="connsiteY12396" fmla="*/ 2318 h 2362"/>
                <a:gd name="connsiteX12397" fmla="*/ 2318 h 2362"/>
                <a:gd name="connsiteY12397" fmla="*/ 2318 h 2362"/>
                <a:gd name="connsiteX12398" fmla="*/ 2318 h 2362"/>
                <a:gd name="connsiteY12398" fmla="*/ 2318 h 2362"/>
                <a:gd name="connsiteX12399" fmla="*/ 2318 h 2362"/>
                <a:gd name="connsiteY12399" fmla="*/ 2318 h 2362"/>
                <a:gd name="connsiteX12400" fmla="*/ 2318 h 2362"/>
                <a:gd name="connsiteY12400" fmla="*/ 2318 h 2362"/>
                <a:gd name="connsiteX12401" fmla="*/ 2318 h 2362"/>
                <a:gd name="connsiteY12401" fmla="*/ 2318 h 2362"/>
                <a:gd name="connsiteX12402" fmla="*/ 2318 h 2362"/>
                <a:gd name="connsiteY12402" fmla="*/ 2318 h 2362"/>
                <a:gd name="connsiteX12403" fmla="*/ 2318 h 2362"/>
                <a:gd name="connsiteY12403" fmla="*/ 2318 h 2362"/>
                <a:gd name="connsiteX12404" fmla="*/ 2318 h 2362"/>
                <a:gd name="connsiteY12404" fmla="*/ 2318 h 2362"/>
                <a:gd name="connsiteX12405" fmla="*/ 2318 h 2362"/>
                <a:gd name="connsiteY12405" fmla="*/ 2318 h 2362"/>
                <a:gd name="connsiteX12406" fmla="*/ 2318 h 2362"/>
                <a:gd name="connsiteY12406" fmla="*/ 2318 h 2362"/>
                <a:gd name="connsiteX12407" fmla="*/ 2318 h 2362"/>
                <a:gd name="connsiteY12407" fmla="*/ 2318 h 2362"/>
                <a:gd name="connsiteX12408" fmla="*/ 2318 h 2362"/>
                <a:gd name="connsiteY12408" fmla="*/ 2318 h 2362"/>
                <a:gd name="connsiteX12409" fmla="*/ 2318 h 2362"/>
                <a:gd name="connsiteY12409" fmla="*/ 2318 h 2362"/>
                <a:gd name="connsiteX12410" fmla="*/ 2318 h 2362"/>
                <a:gd name="connsiteY12410" fmla="*/ 2318 h 2362"/>
                <a:gd name="connsiteX12411" fmla="*/ 2318 h 2362"/>
                <a:gd name="connsiteY12411" fmla="*/ 2318 h 2362"/>
                <a:gd name="connsiteX12412" fmla="*/ 2318 h 2362"/>
                <a:gd name="connsiteY12412" fmla="*/ 2318 h 2362"/>
                <a:gd name="connsiteX12413" fmla="*/ 2318 h 2362"/>
                <a:gd name="connsiteY12413" fmla="*/ 2318 h 2362"/>
                <a:gd name="connsiteX12414" fmla="*/ 2318 h 2362"/>
                <a:gd name="connsiteY12414" fmla="*/ 2318 h 2362"/>
                <a:gd name="connsiteX12415" fmla="*/ 2318 h 2362"/>
                <a:gd name="connsiteY12415" fmla="*/ 2318 h 2362"/>
                <a:gd name="connsiteX12416" fmla="*/ 2318 h 2362"/>
                <a:gd name="connsiteY12416" fmla="*/ 2318 h 2362"/>
                <a:gd name="connsiteX12417" fmla="*/ 2318 h 2362"/>
                <a:gd name="connsiteY12417" fmla="*/ 2318 h 2362"/>
                <a:gd name="connsiteX12418" fmla="*/ 2318 h 2362"/>
                <a:gd name="connsiteY12418" fmla="*/ 2318 h 2362"/>
                <a:gd name="connsiteX12419" fmla="*/ 2318 h 2362"/>
                <a:gd name="connsiteY12419" fmla="*/ 2318 h 2362"/>
                <a:gd name="connsiteX12420" fmla="*/ 2318 h 2362"/>
                <a:gd name="connsiteY12420" fmla="*/ 2318 h 2362"/>
                <a:gd name="connsiteX12421" fmla="*/ 2318 h 2362"/>
                <a:gd name="connsiteY12421" fmla="*/ 2318 h 2362"/>
                <a:gd name="connsiteX12422" fmla="*/ 2318 h 2362"/>
                <a:gd name="connsiteY12422" fmla="*/ 2318 h 2362"/>
                <a:gd name="connsiteX12423" fmla="*/ 2318 h 2362"/>
                <a:gd name="connsiteY12423" fmla="*/ 2318 h 2362"/>
                <a:gd name="connsiteX12424" fmla="*/ 2318 h 2362"/>
                <a:gd name="connsiteY12424" fmla="*/ 2318 h 2362"/>
                <a:gd name="connsiteX12425" fmla="*/ 2318 h 2362"/>
                <a:gd name="connsiteY12425" fmla="*/ 2318 h 2362"/>
                <a:gd name="connsiteX12426" fmla="*/ 2318 h 2362"/>
                <a:gd name="connsiteY12426" fmla="*/ 2318 h 2362"/>
                <a:gd name="connsiteX12427" fmla="*/ 2318 h 2362"/>
                <a:gd name="connsiteY12427" fmla="*/ 2318 h 2362"/>
                <a:gd name="connsiteX12428" fmla="*/ 2318 h 2362"/>
                <a:gd name="connsiteY12428" fmla="*/ 2318 h 2362"/>
                <a:gd name="connsiteX12429" fmla="*/ 2318 h 2362"/>
                <a:gd name="connsiteY12429" fmla="*/ 2318 h 2362"/>
                <a:gd name="connsiteX12430" fmla="*/ 2318 h 2362"/>
                <a:gd name="connsiteY12430" fmla="*/ 2318 h 2362"/>
                <a:gd name="connsiteX12431" fmla="*/ 2318 h 2362"/>
                <a:gd name="connsiteY12431" fmla="*/ 2318 h 2362"/>
                <a:gd name="connsiteX12432" fmla="*/ 2318 h 2362"/>
                <a:gd name="connsiteY12432" fmla="*/ 2318 h 2362"/>
                <a:gd name="connsiteX12433" fmla="*/ 2318 h 2362"/>
                <a:gd name="connsiteY12433" fmla="*/ 2318 h 2362"/>
                <a:gd name="connsiteX12434" fmla="*/ 2318 h 2362"/>
                <a:gd name="connsiteY12434" fmla="*/ 2318 h 2362"/>
                <a:gd name="connsiteX12435" fmla="*/ 2318 h 2362"/>
                <a:gd name="connsiteY12435" fmla="*/ 2318 h 2362"/>
                <a:gd name="connsiteX12436" fmla="*/ 2318 h 2362"/>
                <a:gd name="connsiteY12436" fmla="*/ 2318 h 2362"/>
                <a:gd name="connsiteX12437" fmla="*/ 2318 h 2362"/>
                <a:gd name="connsiteY12437" fmla="*/ 2318 h 2362"/>
                <a:gd name="connsiteX12438" fmla="*/ 2318 h 2362"/>
                <a:gd name="connsiteY12438" fmla="*/ 2318 h 2362"/>
                <a:gd name="connsiteX12439" fmla="*/ 2318 h 2362"/>
                <a:gd name="connsiteY12439" fmla="*/ 2318 h 2362"/>
                <a:gd name="connsiteX12440" fmla="*/ 2318 h 2362"/>
                <a:gd name="connsiteY12440" fmla="*/ 2318 h 2362"/>
                <a:gd name="connsiteX12441" fmla="*/ 2318 h 2362"/>
                <a:gd name="connsiteY12441" fmla="*/ 2318 h 2362"/>
                <a:gd name="connsiteX12442" fmla="*/ 2318 h 2362"/>
                <a:gd name="connsiteY12442" fmla="*/ 2318 h 2362"/>
                <a:gd name="connsiteX12443" fmla="*/ 2318 h 2362"/>
                <a:gd name="connsiteY12443" fmla="*/ 2318 h 2362"/>
                <a:gd name="connsiteX12444" fmla="*/ 2318 h 2362"/>
                <a:gd name="connsiteY12444" fmla="*/ 2318 h 2362"/>
                <a:gd name="connsiteX12445" fmla="*/ 2318 h 2362"/>
                <a:gd name="connsiteY12445" fmla="*/ 2318 h 2362"/>
                <a:gd name="connsiteX12446" fmla="*/ 2318 h 2362"/>
                <a:gd name="connsiteY12446" fmla="*/ 2318 h 2362"/>
                <a:gd name="connsiteX12447" fmla="*/ 2318 h 2362"/>
                <a:gd name="connsiteY12447" fmla="*/ 2318 h 2362"/>
                <a:gd name="connsiteX12448" fmla="*/ 2318 h 2362"/>
                <a:gd name="connsiteY12448" fmla="*/ 2318 h 2362"/>
                <a:gd name="connsiteX12449" fmla="*/ 2318 h 2362"/>
                <a:gd name="connsiteY12449" fmla="*/ 2318 h 2362"/>
                <a:gd name="connsiteX12450" fmla="*/ 2318 h 2362"/>
                <a:gd name="connsiteY12450" fmla="*/ 2318 h 2362"/>
                <a:gd name="connsiteX12451" fmla="*/ 2318 h 2362"/>
                <a:gd name="connsiteY12451" fmla="*/ 2318 h 2362"/>
                <a:gd name="connsiteX12452" fmla="*/ 2318 h 2362"/>
                <a:gd name="connsiteY12452" fmla="*/ 2318 h 2362"/>
                <a:gd name="connsiteX12453" fmla="*/ 2318 h 2362"/>
                <a:gd name="connsiteY12453" fmla="*/ 2318 h 2362"/>
                <a:gd name="connsiteX12454" fmla="*/ 2318 h 2362"/>
                <a:gd name="connsiteY12454" fmla="*/ 2318 h 2362"/>
                <a:gd name="connsiteX12455" fmla="*/ 2318 h 2362"/>
                <a:gd name="connsiteY12455" fmla="*/ 2318 h 2362"/>
                <a:gd name="connsiteX12456" fmla="*/ 2318 h 2362"/>
                <a:gd name="connsiteY12456" fmla="*/ 2318 h 2362"/>
                <a:gd name="connsiteX12457" fmla="*/ 2318 h 2362"/>
                <a:gd name="connsiteY12457" fmla="*/ 2318 h 2362"/>
                <a:gd name="connsiteX12458" fmla="*/ 2318 h 2362"/>
                <a:gd name="connsiteY12458" fmla="*/ 2318 h 2362"/>
                <a:gd name="connsiteX12459" fmla="*/ 2318 h 2362"/>
                <a:gd name="connsiteY12459" fmla="*/ 2318 h 2362"/>
                <a:gd name="connsiteX12460" fmla="*/ 2318 h 2362"/>
                <a:gd name="connsiteY12460" fmla="*/ 2318 h 2362"/>
                <a:gd name="connsiteX12461" fmla="*/ 2318 h 2362"/>
                <a:gd name="connsiteY12461" fmla="*/ 2318 h 2362"/>
                <a:gd name="connsiteX12462" fmla="*/ 2318 h 2362"/>
                <a:gd name="connsiteY12462" fmla="*/ 2318 h 2362"/>
                <a:gd name="connsiteX12463" fmla="*/ 2318 h 2362"/>
                <a:gd name="connsiteY12463" fmla="*/ 2318 h 2362"/>
                <a:gd name="connsiteX12464" fmla="*/ 2318 h 2362"/>
                <a:gd name="connsiteY12464" fmla="*/ 2318 h 2362"/>
                <a:gd name="connsiteX12465" fmla="*/ 2318 h 2362"/>
                <a:gd name="connsiteY12465" fmla="*/ 2318 h 2362"/>
                <a:gd name="connsiteX12466" fmla="*/ 2318 h 2362"/>
                <a:gd name="connsiteY12466" fmla="*/ 2318 h 2362"/>
                <a:gd name="connsiteX12467" fmla="*/ 2318 h 2362"/>
                <a:gd name="connsiteY12467" fmla="*/ 2318 h 2362"/>
                <a:gd name="connsiteX12468" fmla="*/ 2318 h 2362"/>
                <a:gd name="connsiteY12468" fmla="*/ 2318 h 2362"/>
                <a:gd name="connsiteX12469" fmla="*/ 2318 h 2362"/>
                <a:gd name="connsiteY12469" fmla="*/ 2318 h 2362"/>
                <a:gd name="connsiteX12470" fmla="*/ 2318 h 2362"/>
                <a:gd name="connsiteY12470" fmla="*/ 2318 h 2362"/>
                <a:gd name="connsiteX12471" fmla="*/ 2318 h 2362"/>
                <a:gd name="connsiteY12471" fmla="*/ 2318 h 2362"/>
                <a:gd name="connsiteX12472" fmla="*/ 2318 h 2362"/>
                <a:gd name="connsiteY12472" fmla="*/ 2318 h 2362"/>
                <a:gd name="connsiteX12473" fmla="*/ 2318 h 2362"/>
                <a:gd name="connsiteY12473" fmla="*/ 2318 h 2362"/>
                <a:gd name="connsiteX12474" fmla="*/ 2318 h 2362"/>
                <a:gd name="connsiteY12474" fmla="*/ 2318 h 2362"/>
                <a:gd name="connsiteX12475" fmla="*/ 2318 h 2362"/>
                <a:gd name="connsiteY12475" fmla="*/ 2318 h 2362"/>
                <a:gd name="connsiteX12476" fmla="*/ 2318 h 2362"/>
                <a:gd name="connsiteY12476" fmla="*/ 2318 h 2362"/>
                <a:gd name="connsiteX12477" fmla="*/ 2318 h 2362"/>
                <a:gd name="connsiteY12477" fmla="*/ 2318 h 2362"/>
                <a:gd name="connsiteX12478" fmla="*/ 2318 h 2362"/>
                <a:gd name="connsiteY12478" fmla="*/ 2318 h 2362"/>
                <a:gd name="connsiteX12479" fmla="*/ 2318 h 2362"/>
                <a:gd name="connsiteY12479" fmla="*/ 2318 h 2362"/>
                <a:gd name="connsiteX12480" fmla="*/ 2318 h 2362"/>
                <a:gd name="connsiteY12480" fmla="*/ 2318 h 2362"/>
                <a:gd name="connsiteX12481" fmla="*/ 2318 h 2362"/>
                <a:gd name="connsiteY12481" fmla="*/ 2318 h 2362"/>
                <a:gd name="connsiteX12482" fmla="*/ 2318 h 2362"/>
                <a:gd name="connsiteY12482" fmla="*/ 2318 h 2362"/>
                <a:gd name="connsiteX12483" fmla="*/ 2318 h 2362"/>
                <a:gd name="connsiteY12483" fmla="*/ 2318 h 2362"/>
                <a:gd name="connsiteX12484" fmla="*/ 2318 h 2362"/>
                <a:gd name="connsiteY12484" fmla="*/ 2318 h 2362"/>
                <a:gd name="connsiteX12485" fmla="*/ 2318 h 2362"/>
                <a:gd name="connsiteY12485" fmla="*/ 2318 h 2362"/>
                <a:gd name="connsiteX12486" fmla="*/ 2318 h 2362"/>
                <a:gd name="connsiteY12486" fmla="*/ 2318 h 2362"/>
                <a:gd name="connsiteX12487" fmla="*/ 2318 h 2362"/>
                <a:gd name="connsiteY12487" fmla="*/ 2318 h 2362"/>
                <a:gd name="connsiteX12488" fmla="*/ 2318 h 2362"/>
                <a:gd name="connsiteY12488" fmla="*/ 2318 h 2362"/>
                <a:gd name="connsiteX12489" fmla="*/ 2318 h 2362"/>
                <a:gd name="connsiteY12489" fmla="*/ 2318 h 2362"/>
                <a:gd name="connsiteX12490" fmla="*/ 2318 h 2362"/>
                <a:gd name="connsiteY12490" fmla="*/ 2318 h 2362"/>
                <a:gd name="connsiteX12491" fmla="*/ 2318 h 2362"/>
                <a:gd name="connsiteY12491" fmla="*/ 2318 h 2362"/>
                <a:gd name="connsiteX12492" fmla="*/ 2318 h 2362"/>
                <a:gd name="connsiteY12492" fmla="*/ 2318 h 2362"/>
                <a:gd name="connsiteX12493" fmla="*/ 2318 h 2362"/>
                <a:gd name="connsiteY12493" fmla="*/ 2318 h 2362"/>
                <a:gd name="connsiteX12494" fmla="*/ 2318 h 2362"/>
                <a:gd name="connsiteY12494" fmla="*/ 2318 h 2362"/>
                <a:gd name="connsiteX12495" fmla="*/ 2318 h 2362"/>
                <a:gd name="connsiteY12495" fmla="*/ 2318 h 2362"/>
                <a:gd name="connsiteX12496" fmla="*/ 2318 h 2362"/>
                <a:gd name="connsiteY12496" fmla="*/ 2318 h 2362"/>
                <a:gd name="connsiteX12497" fmla="*/ 2318 h 2362"/>
                <a:gd name="connsiteY12497" fmla="*/ 2318 h 2362"/>
                <a:gd name="connsiteX12498" fmla="*/ 2318 h 2362"/>
                <a:gd name="connsiteY12498" fmla="*/ 2318 h 2362"/>
                <a:gd name="connsiteX12499" fmla="*/ 2318 h 2362"/>
                <a:gd name="connsiteY12499" fmla="*/ 2318 h 2362"/>
                <a:gd name="connsiteX12500" fmla="*/ 2318 h 2362"/>
                <a:gd name="connsiteY12500" fmla="*/ 2318 h 2362"/>
                <a:gd name="connsiteX12501" fmla="*/ 2318 h 2362"/>
                <a:gd name="connsiteY12501" fmla="*/ 2318 h 2362"/>
                <a:gd name="connsiteX12502" fmla="*/ 2318 h 2362"/>
                <a:gd name="connsiteY12502" fmla="*/ 2318 h 2362"/>
                <a:gd name="connsiteX12503" fmla="*/ 2318 h 2362"/>
                <a:gd name="connsiteY12503" fmla="*/ 2318 h 2362"/>
                <a:gd name="connsiteX12504" fmla="*/ 2318 h 2362"/>
                <a:gd name="connsiteY12504" fmla="*/ 2318 h 2362"/>
                <a:gd name="connsiteX12505" fmla="*/ 2318 h 2362"/>
                <a:gd name="connsiteY12505" fmla="*/ 2318 h 2362"/>
                <a:gd name="connsiteX12506" fmla="*/ 2318 h 2362"/>
                <a:gd name="connsiteY12506" fmla="*/ 2318 h 2362"/>
                <a:gd name="connsiteX12507" fmla="*/ 2318 h 2362"/>
                <a:gd name="connsiteY12507" fmla="*/ 2318 h 2362"/>
                <a:gd name="connsiteX12508" fmla="*/ 2318 h 2362"/>
                <a:gd name="connsiteY12508" fmla="*/ 2318 h 2362"/>
                <a:gd name="connsiteX12509" fmla="*/ 2318 h 2362"/>
                <a:gd name="connsiteY12509" fmla="*/ 2318 h 2362"/>
                <a:gd name="connsiteX12510" fmla="*/ 2318 h 2362"/>
                <a:gd name="connsiteY12510" fmla="*/ 2318 h 2362"/>
                <a:gd name="connsiteX12511" fmla="*/ 2318 h 2362"/>
                <a:gd name="connsiteY12511" fmla="*/ 2318 h 2362"/>
                <a:gd name="connsiteX12512" fmla="*/ 2318 h 2362"/>
                <a:gd name="connsiteY12512" fmla="*/ 2318 h 2362"/>
                <a:gd name="connsiteX12513" fmla="*/ 2318 h 2362"/>
                <a:gd name="connsiteY12513" fmla="*/ 2318 h 2362"/>
                <a:gd name="connsiteX12514" fmla="*/ 2318 h 2362"/>
                <a:gd name="connsiteY12514" fmla="*/ 2318 h 2362"/>
                <a:gd name="connsiteX12515" fmla="*/ 2318 h 2362"/>
                <a:gd name="connsiteY12515" fmla="*/ 2318 h 2362"/>
                <a:gd name="connsiteX12516" fmla="*/ 2318 h 2362"/>
                <a:gd name="connsiteY12516" fmla="*/ 2318 h 2362"/>
                <a:gd name="connsiteX12517" fmla="*/ 2318 h 2362"/>
                <a:gd name="connsiteY12517" fmla="*/ 2318 h 2362"/>
                <a:gd name="connsiteX12518" fmla="*/ 2318 h 2362"/>
                <a:gd name="connsiteY12518" fmla="*/ 2318 h 2362"/>
                <a:gd name="connsiteX12519" fmla="*/ 2318 h 2362"/>
                <a:gd name="connsiteY12519" fmla="*/ 2318 h 2362"/>
                <a:gd name="connsiteX12520" fmla="*/ 2318 h 2362"/>
                <a:gd name="connsiteY12520" fmla="*/ 2318 h 2362"/>
                <a:gd name="connsiteX12521" fmla="*/ 2318 h 2362"/>
                <a:gd name="connsiteY12521" fmla="*/ 2318 h 2362"/>
                <a:gd name="connsiteX12522" fmla="*/ 2318 h 2362"/>
                <a:gd name="connsiteY12522" fmla="*/ 2318 h 2362"/>
                <a:gd name="connsiteX12523" fmla="*/ 2318 h 2362"/>
                <a:gd name="connsiteY12523" fmla="*/ 2318 h 2362"/>
                <a:gd name="connsiteX12524" fmla="*/ 2318 h 2362"/>
                <a:gd name="connsiteY12524" fmla="*/ 2318 h 2362"/>
                <a:gd name="connsiteX12525" fmla="*/ 2318 h 2362"/>
                <a:gd name="connsiteY12525" fmla="*/ 2318 h 2362"/>
                <a:gd name="connsiteX12526" fmla="*/ 2318 h 2362"/>
                <a:gd name="connsiteY12526" fmla="*/ 2318 h 2362"/>
                <a:gd name="connsiteX12527" fmla="*/ 2318 h 2362"/>
                <a:gd name="connsiteY12527" fmla="*/ 2318 h 2362"/>
                <a:gd name="connsiteX12528" fmla="*/ 2318 h 2362"/>
                <a:gd name="connsiteY12528" fmla="*/ 2318 h 2362"/>
                <a:gd name="connsiteX12529" fmla="*/ 2318 h 2362"/>
                <a:gd name="connsiteY12529" fmla="*/ 2318 h 2362"/>
                <a:gd name="connsiteX12530" fmla="*/ 2318 h 2362"/>
                <a:gd name="connsiteY12530" fmla="*/ 2318 h 2362"/>
                <a:gd name="connsiteX12531" fmla="*/ 2318 h 2362"/>
                <a:gd name="connsiteY12531" fmla="*/ 2318 h 2362"/>
                <a:gd name="connsiteX12532" fmla="*/ 2318 h 2362"/>
                <a:gd name="connsiteY12532" fmla="*/ 2318 h 2362"/>
                <a:gd name="connsiteX12533" fmla="*/ 2318 h 2362"/>
                <a:gd name="connsiteY12533" fmla="*/ 2318 h 2362"/>
                <a:gd name="connsiteX12534" fmla="*/ 2318 h 2362"/>
                <a:gd name="connsiteY12534" fmla="*/ 2318 h 2362"/>
                <a:gd name="connsiteX12535" fmla="*/ 2318 h 2362"/>
                <a:gd name="connsiteY12535" fmla="*/ 2318 h 2362"/>
                <a:gd name="connsiteX12536" fmla="*/ 2318 h 2362"/>
                <a:gd name="connsiteY12536" fmla="*/ 2318 h 2362"/>
                <a:gd name="connsiteX12537" fmla="*/ 2318 h 2362"/>
                <a:gd name="connsiteY12537" fmla="*/ 2318 h 2362"/>
                <a:gd name="connsiteX12538" fmla="*/ 2318 h 2362"/>
                <a:gd name="connsiteY12538" fmla="*/ 2318 h 2362"/>
                <a:gd name="connsiteX12539" fmla="*/ 2318 h 2362"/>
                <a:gd name="connsiteY12539" fmla="*/ 2318 h 2362"/>
                <a:gd name="connsiteX12540" fmla="*/ 2318 h 2362"/>
                <a:gd name="connsiteY12540" fmla="*/ 2318 h 2362"/>
                <a:gd name="connsiteX12541" fmla="*/ 2318 h 2362"/>
                <a:gd name="connsiteY12541" fmla="*/ 2318 h 2362"/>
                <a:gd name="connsiteX12542" fmla="*/ 2318 h 2362"/>
                <a:gd name="connsiteY12542" fmla="*/ 2318 h 2362"/>
                <a:gd name="connsiteX12543" fmla="*/ 2318 h 2362"/>
                <a:gd name="connsiteY12543" fmla="*/ 2318 h 2362"/>
                <a:gd name="connsiteX12544" fmla="*/ 2318 h 2362"/>
                <a:gd name="connsiteY12544" fmla="*/ 2318 h 2362"/>
                <a:gd name="connsiteX12545" fmla="*/ 2318 h 2362"/>
                <a:gd name="connsiteY12545" fmla="*/ 2318 h 2362"/>
                <a:gd name="connsiteX12546" fmla="*/ 2318 h 2362"/>
                <a:gd name="connsiteY12546" fmla="*/ 2318 h 2362"/>
                <a:gd name="connsiteX12547" fmla="*/ 2318 h 2362"/>
                <a:gd name="connsiteY12547" fmla="*/ 2318 h 2362"/>
                <a:gd name="connsiteX12548" fmla="*/ 2318 h 2362"/>
                <a:gd name="connsiteY12548" fmla="*/ 2318 h 2362"/>
                <a:gd name="connsiteX12549" fmla="*/ 2318 h 2362"/>
                <a:gd name="connsiteY12549" fmla="*/ 2318 h 2362"/>
                <a:gd name="connsiteX12550" fmla="*/ 2318 h 2362"/>
                <a:gd name="connsiteY12550" fmla="*/ 2318 h 2362"/>
                <a:gd name="connsiteX12551" fmla="*/ 2318 h 2362"/>
                <a:gd name="connsiteY12551" fmla="*/ 2318 h 2362"/>
                <a:gd name="connsiteX12552" fmla="*/ 2318 h 2362"/>
                <a:gd name="connsiteY12552" fmla="*/ 2318 h 2362"/>
                <a:gd name="connsiteX12553" fmla="*/ 2318 h 2362"/>
                <a:gd name="connsiteY12553" fmla="*/ 2318 h 2362"/>
                <a:gd name="connsiteX12554" fmla="*/ 2318 h 2362"/>
                <a:gd name="connsiteY12554" fmla="*/ 2318 h 2362"/>
                <a:gd name="connsiteX12555" fmla="*/ 2318 h 2362"/>
                <a:gd name="connsiteY12555" fmla="*/ 2318 h 2362"/>
                <a:gd name="connsiteX12556" fmla="*/ 2318 h 2362"/>
                <a:gd name="connsiteY12556" fmla="*/ 2318 h 2362"/>
                <a:gd name="connsiteX12557" fmla="*/ 2318 h 2362"/>
                <a:gd name="connsiteY12557" fmla="*/ 2318 h 2362"/>
                <a:gd name="connsiteX12558" fmla="*/ 2318 h 2362"/>
                <a:gd name="connsiteY12558" fmla="*/ 2318 h 2362"/>
                <a:gd name="connsiteX12559" fmla="*/ 2318 h 2362"/>
                <a:gd name="connsiteY12559" fmla="*/ 2318 h 2362"/>
                <a:gd name="connsiteX12560" fmla="*/ 2318 h 2362"/>
                <a:gd name="connsiteY12560" fmla="*/ 2318 h 2362"/>
                <a:gd name="connsiteX12561" fmla="*/ 2318 h 2362"/>
                <a:gd name="connsiteY12561" fmla="*/ 2318 h 2362"/>
                <a:gd name="connsiteX12562" fmla="*/ 2318 h 2362"/>
                <a:gd name="connsiteY12562" fmla="*/ 2318 h 2362"/>
                <a:gd name="connsiteX12563" fmla="*/ 2318 h 2362"/>
                <a:gd name="connsiteY12563" fmla="*/ 2318 h 2362"/>
                <a:gd name="connsiteX12564" fmla="*/ 2318 h 2362"/>
                <a:gd name="connsiteY12564" fmla="*/ 2318 h 2362"/>
                <a:gd name="connsiteX12565" fmla="*/ 2318 h 2362"/>
                <a:gd name="connsiteY12565" fmla="*/ 2318 h 2362"/>
                <a:gd name="connsiteX12566" fmla="*/ 2318 h 2362"/>
                <a:gd name="connsiteY12566" fmla="*/ 2318 h 2362"/>
                <a:gd name="connsiteX12567" fmla="*/ 2318 h 2362"/>
                <a:gd name="connsiteY12567" fmla="*/ 2318 h 2362"/>
                <a:gd name="connsiteX12568" fmla="*/ 2318 h 2362"/>
                <a:gd name="connsiteY12568" fmla="*/ 2318 h 2362"/>
                <a:gd name="connsiteX12569" fmla="*/ 2318 h 2362"/>
                <a:gd name="connsiteY12569" fmla="*/ 2318 h 2362"/>
                <a:gd name="connsiteX12570" fmla="*/ 2318 h 2362"/>
                <a:gd name="connsiteY12570" fmla="*/ 2318 h 2362"/>
                <a:gd name="connsiteX12571" fmla="*/ 2318 h 2362"/>
                <a:gd name="connsiteY12571" fmla="*/ 2318 h 2362"/>
                <a:gd name="connsiteX12572" fmla="*/ 2318 h 2362"/>
                <a:gd name="connsiteY12572" fmla="*/ 2318 h 2362"/>
                <a:gd name="connsiteX12573" fmla="*/ 2318 h 2362"/>
                <a:gd name="connsiteY12573" fmla="*/ 2318 h 2362"/>
                <a:gd name="connsiteX12574" fmla="*/ 2318 h 2362"/>
                <a:gd name="connsiteY12574" fmla="*/ 2318 h 2362"/>
                <a:gd name="connsiteX12575" fmla="*/ 2318 h 2362"/>
                <a:gd name="connsiteY12575" fmla="*/ 2318 h 2362"/>
                <a:gd name="connsiteX12576" fmla="*/ 2318 h 2362"/>
                <a:gd name="connsiteY12576" fmla="*/ 2318 h 2362"/>
                <a:gd name="connsiteX12577" fmla="*/ 2318 h 2362"/>
                <a:gd name="connsiteY12577" fmla="*/ 2318 h 2362"/>
                <a:gd name="connsiteX12578" fmla="*/ 2318 h 2362"/>
                <a:gd name="connsiteY12578" fmla="*/ 2318 h 2362"/>
                <a:gd name="connsiteX12579" fmla="*/ 2318 h 2362"/>
                <a:gd name="connsiteY12579" fmla="*/ 2318 h 2362"/>
                <a:gd name="connsiteX12580" fmla="*/ 2318 h 2362"/>
                <a:gd name="connsiteY12580" fmla="*/ 2318 h 2362"/>
                <a:gd name="connsiteX12581" fmla="*/ 2318 h 2362"/>
                <a:gd name="connsiteY12581" fmla="*/ 2318 h 2362"/>
                <a:gd name="connsiteX12582" fmla="*/ 2318 h 2362"/>
                <a:gd name="connsiteY12582" fmla="*/ 2318 h 2362"/>
                <a:gd name="connsiteX12583" fmla="*/ 2318 h 2362"/>
                <a:gd name="connsiteY12583" fmla="*/ 2318 h 2362"/>
                <a:gd name="connsiteX12584" fmla="*/ 2318 h 2362"/>
                <a:gd name="connsiteY12584" fmla="*/ 2318 h 2362"/>
                <a:gd name="connsiteX12585" fmla="*/ 2318 h 2362"/>
                <a:gd name="connsiteY12585" fmla="*/ 2318 h 2362"/>
                <a:gd name="connsiteX12586" fmla="*/ 2318 h 2362"/>
                <a:gd name="connsiteY12586" fmla="*/ 2318 h 2362"/>
                <a:gd name="connsiteX12587" fmla="*/ 2318 h 2362"/>
                <a:gd name="connsiteY12587" fmla="*/ 2318 h 2362"/>
                <a:gd name="connsiteX12588" fmla="*/ 2318 h 2362"/>
                <a:gd name="connsiteY12588" fmla="*/ 2318 h 2362"/>
                <a:gd name="connsiteX12589" fmla="*/ 2318 h 2362"/>
                <a:gd name="connsiteY12589" fmla="*/ 2318 h 2362"/>
                <a:gd name="connsiteX12590" fmla="*/ 2318 h 2362"/>
                <a:gd name="connsiteY12590" fmla="*/ 2318 h 2362"/>
                <a:gd name="connsiteX12591" fmla="*/ 2318 h 2362"/>
                <a:gd name="connsiteY12591" fmla="*/ 2318 h 2362"/>
                <a:gd name="connsiteX12592" fmla="*/ 2318 h 2362"/>
                <a:gd name="connsiteY12592" fmla="*/ 2318 h 2362"/>
                <a:gd name="connsiteX12593" fmla="*/ 2318 h 2362"/>
                <a:gd name="connsiteY12593" fmla="*/ 2318 h 2362"/>
                <a:gd name="connsiteX12594" fmla="*/ 2318 h 2362"/>
                <a:gd name="connsiteY12594" fmla="*/ 2318 h 2362"/>
                <a:gd name="connsiteX12595" fmla="*/ 2318 h 2362"/>
                <a:gd name="connsiteY12595" fmla="*/ 2318 h 2362"/>
                <a:gd name="connsiteX12596" fmla="*/ 2318 h 2362"/>
                <a:gd name="connsiteY12596" fmla="*/ 2318 h 2362"/>
                <a:gd name="connsiteX12597" fmla="*/ 2318 h 2362"/>
                <a:gd name="connsiteY12597" fmla="*/ 2318 h 2362"/>
                <a:gd name="connsiteX12598" fmla="*/ 2318 h 2362"/>
                <a:gd name="connsiteY12598" fmla="*/ 2318 h 2362"/>
                <a:gd name="connsiteX12599" fmla="*/ 2318 h 2362"/>
                <a:gd name="connsiteY12599" fmla="*/ 2318 h 2362"/>
                <a:gd name="connsiteX12600" fmla="*/ 2318 h 2362"/>
                <a:gd name="connsiteY12600" fmla="*/ 2318 h 2362"/>
                <a:gd name="connsiteX12601" fmla="*/ 2318 h 2362"/>
                <a:gd name="connsiteY12601" fmla="*/ 2318 h 2362"/>
                <a:gd name="connsiteX12602" fmla="*/ 2318 h 2362"/>
                <a:gd name="connsiteY12602" fmla="*/ 2318 h 2362"/>
                <a:gd name="connsiteX12603" fmla="*/ 2318 h 2362"/>
                <a:gd name="connsiteY12603" fmla="*/ 2318 h 2362"/>
                <a:gd name="connsiteX12604" fmla="*/ 2318 h 2362"/>
                <a:gd name="connsiteY12604" fmla="*/ 2318 h 2362"/>
                <a:gd name="connsiteX12605" fmla="*/ 2318 h 2362"/>
                <a:gd name="connsiteY12605" fmla="*/ 2318 h 2362"/>
                <a:gd name="connsiteX12606" fmla="*/ 2318 h 2362"/>
                <a:gd name="connsiteY12606" fmla="*/ 2318 h 2362"/>
                <a:gd name="connsiteX12607" fmla="*/ 2318 h 2362"/>
                <a:gd name="connsiteY12607" fmla="*/ 2318 h 2362"/>
                <a:gd name="connsiteX12608" fmla="*/ 2318 h 2362"/>
                <a:gd name="connsiteY12608" fmla="*/ 2318 h 2362"/>
                <a:gd name="connsiteX12609" fmla="*/ 2318 h 2362"/>
                <a:gd name="connsiteY12609" fmla="*/ 2318 h 2362"/>
                <a:gd name="connsiteX12610" fmla="*/ 2318 h 2362"/>
                <a:gd name="connsiteY12610" fmla="*/ 2318 h 2362"/>
                <a:gd name="connsiteX12611" fmla="*/ 2318 h 2362"/>
                <a:gd name="connsiteY12611" fmla="*/ 2318 h 2362"/>
                <a:gd name="connsiteX12612" fmla="*/ 2318 h 2362"/>
                <a:gd name="connsiteY12612" fmla="*/ 2318 h 2362"/>
                <a:gd name="connsiteX12613" fmla="*/ 2318 h 2362"/>
                <a:gd name="connsiteY12613" fmla="*/ 2318 h 2362"/>
                <a:gd name="connsiteX12614" fmla="*/ 2318 h 2362"/>
                <a:gd name="connsiteY12614" fmla="*/ 2318 h 2362"/>
                <a:gd name="connsiteX12615" fmla="*/ 2318 h 2362"/>
                <a:gd name="connsiteY12615" fmla="*/ 2318 h 2362"/>
                <a:gd name="connsiteX12616" fmla="*/ 2318 h 2362"/>
                <a:gd name="connsiteY12616" fmla="*/ 2318 h 2362"/>
                <a:gd name="connsiteX12617" fmla="*/ 2318 h 2362"/>
                <a:gd name="connsiteY12617" fmla="*/ 2318 h 2362"/>
                <a:gd name="connsiteX12618" fmla="*/ 2318 h 2362"/>
                <a:gd name="connsiteY12618" fmla="*/ 2318 h 2362"/>
                <a:gd name="connsiteX12619" fmla="*/ 2318 h 2362"/>
                <a:gd name="connsiteY12619" fmla="*/ 2318 h 2362"/>
                <a:gd name="connsiteX12620" fmla="*/ 2318 h 2362"/>
                <a:gd name="connsiteY12620" fmla="*/ 2318 h 2362"/>
                <a:gd name="connsiteX12621" fmla="*/ 2318 h 2362"/>
                <a:gd name="connsiteY12621" fmla="*/ 2318 h 2362"/>
                <a:gd name="connsiteX12622" fmla="*/ 2318 h 2362"/>
                <a:gd name="connsiteY12622" fmla="*/ 2318 h 2362"/>
                <a:gd name="connsiteX12623" fmla="*/ 2318 h 2362"/>
                <a:gd name="connsiteY12623" fmla="*/ 2318 h 2362"/>
                <a:gd name="connsiteX12624" fmla="*/ 2318 h 2362"/>
                <a:gd name="connsiteY12624" fmla="*/ 2318 h 2362"/>
                <a:gd name="connsiteX12625" fmla="*/ 2318 h 2362"/>
                <a:gd name="connsiteY12625" fmla="*/ 2318 h 2362"/>
                <a:gd name="connsiteX12626" fmla="*/ 2318 h 2362"/>
                <a:gd name="connsiteY12626" fmla="*/ 2318 h 2362"/>
                <a:gd name="connsiteX12627" fmla="*/ 2318 h 2362"/>
                <a:gd name="connsiteY12627" fmla="*/ 2318 h 2362"/>
                <a:gd name="connsiteX12628" fmla="*/ 2318 h 2362"/>
                <a:gd name="connsiteY12628" fmla="*/ 2318 h 2362"/>
                <a:gd name="connsiteX12629" fmla="*/ 2318 h 2362"/>
                <a:gd name="connsiteY12629" fmla="*/ 2318 h 2362"/>
                <a:gd name="connsiteX12630" fmla="*/ 2318 h 2362"/>
                <a:gd name="connsiteY12630" fmla="*/ 2318 h 2362"/>
                <a:gd name="connsiteX12631" fmla="*/ 2318 h 2362"/>
                <a:gd name="connsiteY12631" fmla="*/ 2318 h 2362"/>
                <a:gd name="connsiteX12632" fmla="*/ 2318 h 2362"/>
                <a:gd name="connsiteY12632" fmla="*/ 2318 h 2362"/>
                <a:gd name="connsiteX12633" fmla="*/ 2318 h 2362"/>
                <a:gd name="connsiteY12633" fmla="*/ 2318 h 2362"/>
                <a:gd name="connsiteX12634" fmla="*/ 2318 h 2362"/>
                <a:gd name="connsiteY12634" fmla="*/ 2318 h 2362"/>
                <a:gd name="connsiteX12635" fmla="*/ 2318 h 2362"/>
                <a:gd name="connsiteY12635" fmla="*/ 2318 h 2362"/>
                <a:gd name="connsiteX12636" fmla="*/ 2318 h 2362"/>
                <a:gd name="connsiteY12636" fmla="*/ 2318 h 2362"/>
                <a:gd name="connsiteX12637" fmla="*/ 2318 h 2362"/>
                <a:gd name="connsiteY12637" fmla="*/ 2318 h 2362"/>
                <a:gd name="connsiteX12638" fmla="*/ 2318 h 2362"/>
                <a:gd name="connsiteY12638" fmla="*/ 2318 h 2362"/>
                <a:gd name="connsiteX12639" fmla="*/ 2318 h 2362"/>
                <a:gd name="connsiteY12639" fmla="*/ 2318 h 2362"/>
                <a:gd name="connsiteX12640" fmla="*/ 2318 h 2362"/>
                <a:gd name="connsiteY12640" fmla="*/ 2318 h 2362"/>
                <a:gd name="connsiteX12641" fmla="*/ 2318 h 2362"/>
                <a:gd name="connsiteY12641" fmla="*/ 2318 h 2362"/>
                <a:gd name="connsiteX12642" fmla="*/ 2318 h 2362"/>
                <a:gd name="connsiteY12642" fmla="*/ 2318 h 2362"/>
                <a:gd name="connsiteX12643" fmla="*/ 2318 h 2362"/>
                <a:gd name="connsiteY12643" fmla="*/ 2318 h 2362"/>
                <a:gd name="connsiteX12644" fmla="*/ 2318 h 2362"/>
                <a:gd name="connsiteY12644" fmla="*/ 2318 h 2362"/>
                <a:gd name="connsiteX12645" fmla="*/ 2318 h 2362"/>
                <a:gd name="connsiteY12645" fmla="*/ 2318 h 2362"/>
                <a:gd name="connsiteX12646" fmla="*/ 2318 h 2362"/>
                <a:gd name="connsiteY12646" fmla="*/ 2318 h 2362"/>
                <a:gd name="connsiteX12647" fmla="*/ 2318 h 2362"/>
                <a:gd name="connsiteY12647" fmla="*/ 2318 h 2362"/>
                <a:gd name="connsiteX12648" fmla="*/ 2318 h 2362"/>
                <a:gd name="connsiteY12648" fmla="*/ 2318 h 2362"/>
                <a:gd name="connsiteX12649" fmla="*/ 2318 h 2362"/>
                <a:gd name="connsiteY12649" fmla="*/ 2318 h 2362"/>
                <a:gd name="connsiteX12650" fmla="*/ 2318 h 2362"/>
                <a:gd name="connsiteY12650" fmla="*/ 2318 h 2362"/>
                <a:gd name="connsiteX12651" fmla="*/ 2318 h 2362"/>
                <a:gd name="connsiteY12651" fmla="*/ 2318 h 2362"/>
                <a:gd name="connsiteX12652" fmla="*/ 2318 h 2362"/>
                <a:gd name="connsiteY12652" fmla="*/ 2318 h 2362"/>
                <a:gd name="connsiteX12653" fmla="*/ 2318 h 2362"/>
                <a:gd name="connsiteY12653" fmla="*/ 2318 h 2362"/>
                <a:gd name="connsiteX12654" fmla="*/ 2318 h 2362"/>
                <a:gd name="connsiteY12654" fmla="*/ 2318 h 2362"/>
                <a:gd name="connsiteX12655" fmla="*/ 2318 h 2362"/>
                <a:gd name="connsiteY12655" fmla="*/ 2318 h 2362"/>
                <a:gd name="connsiteX12656" fmla="*/ 2318 h 2362"/>
                <a:gd name="connsiteY12656" fmla="*/ 2318 h 2362"/>
                <a:gd name="connsiteX12657" fmla="*/ 2318 h 2362"/>
                <a:gd name="connsiteY12657" fmla="*/ 2318 h 2362"/>
                <a:gd name="connsiteX12658" fmla="*/ 2318 h 2362"/>
                <a:gd name="connsiteY12658" fmla="*/ 2318 h 2362"/>
                <a:gd name="connsiteX12659" fmla="*/ 2318 h 2362"/>
                <a:gd name="connsiteY12659" fmla="*/ 2318 h 2362"/>
                <a:gd name="connsiteX12660" fmla="*/ 2318 h 2362"/>
                <a:gd name="connsiteY12660" fmla="*/ 2318 h 2362"/>
                <a:gd name="connsiteX12661" fmla="*/ 2318 h 2362"/>
                <a:gd name="connsiteY12661" fmla="*/ 2318 h 2362"/>
                <a:gd name="connsiteX12662" fmla="*/ 2318 h 2362"/>
                <a:gd name="connsiteY12662" fmla="*/ 2318 h 2362"/>
                <a:gd name="connsiteX12663" fmla="*/ 2318 h 2362"/>
                <a:gd name="connsiteY12663" fmla="*/ 2318 h 2362"/>
                <a:gd name="connsiteX12664" fmla="*/ 2318 h 2362"/>
                <a:gd name="connsiteY12664" fmla="*/ 2318 h 2362"/>
                <a:gd name="connsiteX12665" fmla="*/ 2318 h 2362"/>
                <a:gd name="connsiteY12665" fmla="*/ 2318 h 2362"/>
                <a:gd name="connsiteX12666" fmla="*/ 2318 h 2362"/>
                <a:gd name="connsiteY12666" fmla="*/ 2318 h 2362"/>
                <a:gd name="connsiteX12667" fmla="*/ 2318 h 2362"/>
                <a:gd name="connsiteY12667" fmla="*/ 2318 h 2362"/>
                <a:gd name="connsiteX12668" fmla="*/ 2318 h 2362"/>
                <a:gd name="connsiteY12668" fmla="*/ 2318 h 2362"/>
                <a:gd name="connsiteX12669" fmla="*/ 2318 h 2362"/>
                <a:gd name="connsiteY12669" fmla="*/ 2318 h 2362"/>
                <a:gd name="connsiteX12670" fmla="*/ 2318 h 2362"/>
                <a:gd name="connsiteY12670" fmla="*/ 2318 h 2362"/>
                <a:gd name="connsiteX12671" fmla="*/ 2318 h 2362"/>
                <a:gd name="connsiteY12671" fmla="*/ 2318 h 2362"/>
                <a:gd name="connsiteX12672" fmla="*/ 2318 h 2362"/>
                <a:gd name="connsiteY12672" fmla="*/ 2318 h 2362"/>
                <a:gd name="connsiteX12673" fmla="*/ 2318 h 2362"/>
                <a:gd name="connsiteY12673" fmla="*/ 2318 h 2362"/>
                <a:gd name="connsiteX12674" fmla="*/ 2318 h 2362"/>
                <a:gd name="connsiteY12674" fmla="*/ 2318 h 2362"/>
                <a:gd name="connsiteX12675" fmla="*/ 2318 h 2362"/>
                <a:gd name="connsiteY12675" fmla="*/ 2318 h 2362"/>
                <a:gd name="connsiteX12676" fmla="*/ 2318 h 2362"/>
                <a:gd name="connsiteY12676" fmla="*/ 2318 h 2362"/>
                <a:gd name="connsiteX12677" fmla="*/ 2318 h 2362"/>
                <a:gd name="connsiteY12677" fmla="*/ 2318 h 2362"/>
                <a:gd name="connsiteX12678" fmla="*/ 2318 h 2362"/>
                <a:gd name="connsiteY12678" fmla="*/ 2318 h 2362"/>
                <a:gd name="connsiteX12679" fmla="*/ 2318 h 2362"/>
                <a:gd name="connsiteY12679" fmla="*/ 2318 h 2362"/>
                <a:gd name="connsiteX12680" fmla="*/ 2318 h 2362"/>
                <a:gd name="connsiteY12680" fmla="*/ 2318 h 2362"/>
                <a:gd name="connsiteX12681" fmla="*/ 2318 h 2362"/>
                <a:gd name="connsiteY12681" fmla="*/ 2318 h 2362"/>
                <a:gd name="connsiteX12682" fmla="*/ 2318 h 2362"/>
                <a:gd name="connsiteY12682" fmla="*/ 2318 h 2362"/>
                <a:gd name="connsiteX12683" fmla="*/ 2318 h 2362"/>
                <a:gd name="connsiteY12683" fmla="*/ 2318 h 2362"/>
                <a:gd name="connsiteX12684" fmla="*/ 2318 h 2362"/>
                <a:gd name="connsiteY12684" fmla="*/ 2318 h 2362"/>
                <a:gd name="connsiteX12685" fmla="*/ 2318 h 2362"/>
                <a:gd name="connsiteY12685" fmla="*/ 2318 h 2362"/>
                <a:gd name="connsiteX12686" fmla="*/ 2318 h 2362"/>
                <a:gd name="connsiteY12686" fmla="*/ 2318 h 2362"/>
                <a:gd name="connsiteX12687" fmla="*/ 2318 h 2362"/>
                <a:gd name="connsiteY12687" fmla="*/ 2318 h 2362"/>
                <a:gd name="connsiteX12688" fmla="*/ 2318 h 2362"/>
                <a:gd name="connsiteY12688" fmla="*/ 2318 h 2362"/>
                <a:gd name="connsiteX12689" fmla="*/ 2318 h 2362"/>
                <a:gd name="connsiteY12689" fmla="*/ 2318 h 2362"/>
                <a:gd name="connsiteX12690" fmla="*/ 2318 h 2362"/>
                <a:gd name="connsiteY12690" fmla="*/ 2318 h 2362"/>
                <a:gd name="connsiteX12691" fmla="*/ 2318 h 2362"/>
                <a:gd name="connsiteY12691" fmla="*/ 2318 h 2362"/>
                <a:gd name="connsiteX12692" fmla="*/ 2318 h 2362"/>
                <a:gd name="connsiteY12692" fmla="*/ 2318 h 2362"/>
                <a:gd name="connsiteX12693" fmla="*/ 2318 h 2362"/>
                <a:gd name="connsiteY12693" fmla="*/ 2318 h 2362"/>
                <a:gd name="connsiteX12694" fmla="*/ 2318 h 2362"/>
                <a:gd name="connsiteY12694" fmla="*/ 2318 h 2362"/>
                <a:gd name="connsiteX12695" fmla="*/ 2318 h 2362"/>
                <a:gd name="connsiteY12695" fmla="*/ 2318 h 2362"/>
                <a:gd name="connsiteX12696" fmla="*/ 2318 h 2362"/>
                <a:gd name="connsiteY12696" fmla="*/ 2318 h 2362"/>
                <a:gd name="connsiteX12697" fmla="*/ 2318 h 2362"/>
                <a:gd name="connsiteY12697" fmla="*/ 2318 h 2362"/>
                <a:gd name="connsiteX12698" fmla="*/ 2318 h 2362"/>
                <a:gd name="connsiteY12698" fmla="*/ 2318 h 2362"/>
                <a:gd name="connsiteX12699" fmla="*/ 2318 h 2362"/>
                <a:gd name="connsiteY12699" fmla="*/ 2318 h 2362"/>
                <a:gd name="connsiteX12700" fmla="*/ 2318 h 2362"/>
                <a:gd name="connsiteY12700" fmla="*/ 2318 h 2362"/>
                <a:gd name="connsiteX12701" fmla="*/ 2318 h 2362"/>
                <a:gd name="connsiteY12701" fmla="*/ 2318 h 2362"/>
                <a:gd name="connsiteX12702" fmla="*/ 2318 h 2362"/>
                <a:gd name="connsiteY12702" fmla="*/ 2318 h 2362"/>
                <a:gd name="connsiteX12703" fmla="*/ 2318 h 2362"/>
                <a:gd name="connsiteY12703" fmla="*/ 2318 h 2362"/>
                <a:gd name="connsiteX12704" fmla="*/ 2318 h 2362"/>
                <a:gd name="connsiteY12704" fmla="*/ 2318 h 2362"/>
                <a:gd name="connsiteX12705" fmla="*/ 2318 h 2362"/>
                <a:gd name="connsiteY12705" fmla="*/ 2318 h 2362"/>
                <a:gd name="connsiteX12706" fmla="*/ 2318 h 2362"/>
                <a:gd name="connsiteY12706" fmla="*/ 2318 h 2362"/>
                <a:gd name="connsiteX12707" fmla="*/ 2318 h 2362"/>
                <a:gd name="connsiteY12707" fmla="*/ 2318 h 2362"/>
                <a:gd name="connsiteX12708" fmla="*/ 2318 h 2362"/>
                <a:gd name="connsiteY12708" fmla="*/ 2318 h 2362"/>
                <a:gd name="connsiteX12709" fmla="*/ 2318 h 2362"/>
                <a:gd name="connsiteY12709" fmla="*/ 2318 h 2362"/>
                <a:gd name="connsiteX12710" fmla="*/ 2318 h 2362"/>
                <a:gd name="connsiteY12710" fmla="*/ 2318 h 2362"/>
                <a:gd name="connsiteX12711" fmla="*/ 2318 h 2362"/>
                <a:gd name="connsiteY12711" fmla="*/ 2318 h 2362"/>
                <a:gd name="connsiteX12712" fmla="*/ 2318 h 2362"/>
                <a:gd name="connsiteY12712" fmla="*/ 2318 h 2362"/>
                <a:gd name="connsiteX12713" fmla="*/ 2318 h 2362"/>
                <a:gd name="connsiteY12713" fmla="*/ 2318 h 2362"/>
                <a:gd name="connsiteX12714" fmla="*/ 2318 h 2362"/>
                <a:gd name="connsiteY12714" fmla="*/ 2318 h 2362"/>
                <a:gd name="connsiteX12715" fmla="*/ 2318 h 2362"/>
                <a:gd name="connsiteY12715" fmla="*/ 2318 h 2362"/>
                <a:gd name="connsiteX12716" fmla="*/ 2318 h 2362"/>
                <a:gd name="connsiteY12716" fmla="*/ 2318 h 2362"/>
                <a:gd name="connsiteX12717" fmla="*/ 2318 h 2362"/>
                <a:gd name="connsiteY12717" fmla="*/ 2318 h 2362"/>
                <a:gd name="connsiteX12718" fmla="*/ 2318 h 2362"/>
                <a:gd name="connsiteY12718" fmla="*/ 2318 h 2362"/>
                <a:gd name="connsiteX12719" fmla="*/ 2318 h 2362"/>
                <a:gd name="connsiteY12719" fmla="*/ 2318 h 2362"/>
                <a:gd name="connsiteX12720" fmla="*/ 2318 h 2362"/>
                <a:gd name="connsiteY12720" fmla="*/ 2318 h 2362"/>
                <a:gd name="connsiteX12721" fmla="*/ 2318 h 2362"/>
                <a:gd name="connsiteY12721" fmla="*/ 2318 h 2362"/>
                <a:gd name="connsiteX12722" fmla="*/ 2318 h 2362"/>
                <a:gd name="connsiteY12722" fmla="*/ 2318 h 2362"/>
                <a:gd name="connsiteX12723" fmla="*/ 2318 h 2362"/>
                <a:gd name="connsiteY12723" fmla="*/ 2318 h 2362"/>
                <a:gd name="connsiteX12724" fmla="*/ 2318 h 2362"/>
                <a:gd name="connsiteY12724" fmla="*/ 2318 h 2362"/>
                <a:gd name="connsiteX12725" fmla="*/ 2318 h 2362"/>
                <a:gd name="connsiteY12725" fmla="*/ 2318 h 2362"/>
                <a:gd name="connsiteX12726" fmla="*/ 2318 h 2362"/>
                <a:gd name="connsiteY12726" fmla="*/ 2318 h 2362"/>
                <a:gd name="connsiteX12727" fmla="*/ 2318 h 2362"/>
                <a:gd name="connsiteY12727" fmla="*/ 2318 h 2362"/>
                <a:gd name="connsiteX12728" fmla="*/ 2318 h 2362"/>
                <a:gd name="connsiteY12728" fmla="*/ 2318 h 2362"/>
                <a:gd name="connsiteX12729" fmla="*/ 2318 h 2362"/>
                <a:gd name="connsiteY12729" fmla="*/ 2318 h 2362"/>
                <a:gd name="connsiteX12730" fmla="*/ 2318 h 2362"/>
                <a:gd name="connsiteY12730" fmla="*/ 2318 h 2362"/>
                <a:gd name="connsiteX12731" fmla="*/ 2318 h 2362"/>
                <a:gd name="connsiteY12731" fmla="*/ 2318 h 2362"/>
                <a:gd name="connsiteX12732" fmla="*/ 2318 h 2362"/>
                <a:gd name="connsiteY12732" fmla="*/ 2318 h 2362"/>
                <a:gd name="connsiteX12733" fmla="*/ 2318 h 2362"/>
                <a:gd name="connsiteY12733" fmla="*/ 2318 h 2362"/>
                <a:gd name="connsiteX12734" fmla="*/ 2318 h 2362"/>
                <a:gd name="connsiteY12734" fmla="*/ 2318 h 2362"/>
                <a:gd name="connsiteX12735" fmla="*/ 2318 h 2362"/>
                <a:gd name="connsiteY12735" fmla="*/ 2318 h 2362"/>
                <a:gd name="connsiteX12736" fmla="*/ 2318 h 2362"/>
                <a:gd name="connsiteY12736" fmla="*/ 2318 h 2362"/>
                <a:gd name="connsiteX12737" fmla="*/ 2318 h 2362"/>
                <a:gd name="connsiteY12737" fmla="*/ 2318 h 2362"/>
                <a:gd name="connsiteX12738" fmla="*/ 2318 h 2362"/>
                <a:gd name="connsiteY12738" fmla="*/ 2318 h 2362"/>
                <a:gd name="connsiteX12739" fmla="*/ 2318 h 2362"/>
                <a:gd name="connsiteY12739" fmla="*/ 2318 h 2362"/>
                <a:gd name="connsiteX12740" fmla="*/ 2318 h 2362"/>
                <a:gd name="connsiteY12740" fmla="*/ 2318 h 2362"/>
                <a:gd name="connsiteX12741" fmla="*/ 2318 h 2362"/>
                <a:gd name="connsiteY12741" fmla="*/ 2318 h 2362"/>
                <a:gd name="connsiteX12742" fmla="*/ 2318 h 2362"/>
                <a:gd name="connsiteY12742" fmla="*/ 2318 h 2362"/>
                <a:gd name="connsiteX12743" fmla="*/ 2318 h 2362"/>
                <a:gd name="connsiteY12743" fmla="*/ 2318 h 2362"/>
                <a:gd name="connsiteX12744" fmla="*/ 2318 h 2362"/>
                <a:gd name="connsiteY12744" fmla="*/ 2318 h 2362"/>
                <a:gd name="connsiteX12745" fmla="*/ 2318 h 2362"/>
                <a:gd name="connsiteY12745" fmla="*/ 2318 h 2362"/>
                <a:gd name="connsiteX12746" fmla="*/ 2318 h 2362"/>
                <a:gd name="connsiteY12746" fmla="*/ 2318 h 2362"/>
                <a:gd name="connsiteX12747" fmla="*/ 2318 h 2362"/>
                <a:gd name="connsiteY12747" fmla="*/ 2318 h 2362"/>
                <a:gd name="connsiteX12748" fmla="*/ 2318 h 2362"/>
                <a:gd name="connsiteY12748" fmla="*/ 2318 h 2362"/>
                <a:gd name="connsiteX12749" fmla="*/ 2318 h 2362"/>
                <a:gd name="connsiteY12749" fmla="*/ 2318 h 2362"/>
                <a:gd name="connsiteX12750" fmla="*/ 2318 h 2362"/>
                <a:gd name="connsiteY12750" fmla="*/ 2318 h 2362"/>
                <a:gd name="connsiteX12751" fmla="*/ 2318 h 2362"/>
                <a:gd name="connsiteY12751" fmla="*/ 2318 h 2362"/>
                <a:gd name="connsiteX12752" fmla="*/ 2318 h 2362"/>
                <a:gd name="connsiteY12752" fmla="*/ 2318 h 2362"/>
                <a:gd name="connsiteX12753" fmla="*/ 2318 h 2362"/>
                <a:gd name="connsiteY12753" fmla="*/ 2318 h 2362"/>
                <a:gd name="connsiteX12754" fmla="*/ 2318 h 2362"/>
                <a:gd name="connsiteY12754" fmla="*/ 2318 h 2362"/>
                <a:gd name="connsiteX12755" fmla="*/ 2318 h 2362"/>
                <a:gd name="connsiteY12755" fmla="*/ 2318 h 2362"/>
                <a:gd name="connsiteX12756" fmla="*/ 2318 h 2362"/>
                <a:gd name="connsiteY12756" fmla="*/ 2318 h 2362"/>
                <a:gd name="connsiteX12757" fmla="*/ 2318 h 2362"/>
                <a:gd name="connsiteY12757" fmla="*/ 2318 h 2362"/>
                <a:gd name="connsiteX12758" fmla="*/ 2318 h 2362"/>
                <a:gd name="connsiteY12758" fmla="*/ 2318 h 2362"/>
                <a:gd name="connsiteX12759" fmla="*/ 2318 h 2362"/>
                <a:gd name="connsiteY12759" fmla="*/ 2318 h 2362"/>
                <a:gd name="connsiteX12760" fmla="*/ 2318 h 2362"/>
                <a:gd name="connsiteY12760" fmla="*/ 2318 h 2362"/>
                <a:gd name="connsiteX12761" fmla="*/ 2318 h 2362"/>
                <a:gd name="connsiteY12761" fmla="*/ 2318 h 2362"/>
                <a:gd name="connsiteX12762" fmla="*/ 2318 h 2362"/>
                <a:gd name="connsiteY12762" fmla="*/ 2318 h 2362"/>
                <a:gd name="connsiteX12763" fmla="*/ 2318 h 2362"/>
                <a:gd name="connsiteY12763" fmla="*/ 2318 h 2362"/>
                <a:gd name="connsiteX12764" fmla="*/ 2318 h 2362"/>
                <a:gd name="connsiteY12764" fmla="*/ 2318 h 2362"/>
                <a:gd name="connsiteX12765" fmla="*/ 2318 h 2362"/>
                <a:gd name="connsiteY12765" fmla="*/ 2318 h 2362"/>
                <a:gd name="connsiteX12766" fmla="*/ 2318 h 2362"/>
                <a:gd name="connsiteY12766" fmla="*/ 2318 h 2362"/>
                <a:gd name="connsiteX12767" fmla="*/ 2318 h 2362"/>
                <a:gd name="connsiteY12767" fmla="*/ 2318 h 2362"/>
                <a:gd name="connsiteX12768" fmla="*/ 2318 h 2362"/>
                <a:gd name="connsiteY12768" fmla="*/ 2318 h 2362"/>
                <a:gd name="connsiteX12769" fmla="*/ 2318 h 2362"/>
                <a:gd name="connsiteY12769" fmla="*/ 2318 h 2362"/>
                <a:gd name="connsiteX12770" fmla="*/ 2318 h 2362"/>
                <a:gd name="connsiteY12770" fmla="*/ 2318 h 2362"/>
                <a:gd name="connsiteX12771" fmla="*/ 2318 h 2362"/>
                <a:gd name="connsiteY12771" fmla="*/ 2318 h 2362"/>
                <a:gd name="connsiteX12772" fmla="*/ 2318 h 2362"/>
                <a:gd name="connsiteY12772" fmla="*/ 2318 h 2362"/>
                <a:gd name="connsiteX12773" fmla="*/ 2318 h 2362"/>
                <a:gd name="connsiteY12773" fmla="*/ 2318 h 2362"/>
                <a:gd name="connsiteX12774" fmla="*/ 2318 h 2362"/>
                <a:gd name="connsiteY12774" fmla="*/ 2318 h 2362"/>
                <a:gd name="connsiteX12775" fmla="*/ 2318 h 2362"/>
                <a:gd name="connsiteY12775" fmla="*/ 2318 h 2362"/>
                <a:gd name="connsiteX12776" fmla="*/ 2318 h 2362"/>
                <a:gd name="connsiteY12776" fmla="*/ 2318 h 2362"/>
                <a:gd name="connsiteX12777" fmla="*/ 2318 h 2362"/>
                <a:gd name="connsiteY12777" fmla="*/ 2318 h 2362"/>
                <a:gd name="connsiteX12778" fmla="*/ 2318 h 2362"/>
                <a:gd name="connsiteY12778" fmla="*/ 2318 h 2362"/>
                <a:gd name="connsiteX12779" fmla="*/ 2318 h 2362"/>
                <a:gd name="connsiteY12779" fmla="*/ 2318 h 2362"/>
                <a:gd name="connsiteX12780" fmla="*/ 2318 h 2362"/>
                <a:gd name="connsiteY12780" fmla="*/ 2318 h 2362"/>
                <a:gd name="connsiteX12781" fmla="*/ 2318 h 2362"/>
                <a:gd name="connsiteY12781" fmla="*/ 2318 h 2362"/>
                <a:gd name="connsiteX12782" fmla="*/ 2318 h 2362"/>
                <a:gd name="connsiteY12782" fmla="*/ 2318 h 2362"/>
                <a:gd name="connsiteX12783" fmla="*/ 2318 h 2362"/>
                <a:gd name="connsiteY12783" fmla="*/ 2318 h 2362"/>
                <a:gd name="connsiteX12784" fmla="*/ 2318 h 2362"/>
                <a:gd name="connsiteY12784" fmla="*/ 2318 h 2362"/>
                <a:gd name="connsiteX12785" fmla="*/ 2318 h 2362"/>
                <a:gd name="connsiteY12785" fmla="*/ 2318 h 2362"/>
                <a:gd name="connsiteX12786" fmla="*/ 2318 h 2362"/>
                <a:gd name="connsiteY12786" fmla="*/ 2318 h 2362"/>
                <a:gd name="connsiteX12787" fmla="*/ 2318 h 2362"/>
                <a:gd name="connsiteY12787" fmla="*/ 2318 h 2362"/>
                <a:gd name="connsiteX12788" fmla="*/ 2318 h 2362"/>
                <a:gd name="connsiteY12788" fmla="*/ 2318 h 2362"/>
                <a:gd name="connsiteX12789" fmla="*/ 2318 h 2362"/>
                <a:gd name="connsiteY12789" fmla="*/ 2318 h 2362"/>
                <a:gd name="connsiteX12790" fmla="*/ 2318 h 2362"/>
                <a:gd name="connsiteY12790" fmla="*/ 2318 h 2362"/>
                <a:gd name="connsiteX12791" fmla="*/ 2318 h 2362"/>
                <a:gd name="connsiteY12791" fmla="*/ 2318 h 2362"/>
                <a:gd name="connsiteX12792" fmla="*/ 2318 h 2362"/>
                <a:gd name="connsiteY12792" fmla="*/ 2318 h 2362"/>
                <a:gd name="connsiteX12793" fmla="*/ 2318 h 2362"/>
                <a:gd name="connsiteY12793" fmla="*/ 2318 h 2362"/>
                <a:gd name="connsiteX12794" fmla="*/ 2318 h 2362"/>
                <a:gd name="connsiteY12794" fmla="*/ 2318 h 2362"/>
                <a:gd name="connsiteX12795" fmla="*/ 2318 h 2362"/>
                <a:gd name="connsiteY12795" fmla="*/ 2318 h 2362"/>
                <a:gd name="connsiteX12796" fmla="*/ 2318 h 2362"/>
                <a:gd name="connsiteY12796" fmla="*/ 2318 h 2362"/>
                <a:gd name="connsiteX12797" fmla="*/ 2318 h 2362"/>
                <a:gd name="connsiteY12797" fmla="*/ 2318 h 2362"/>
                <a:gd name="connsiteX12798" fmla="*/ 2318 h 2362"/>
                <a:gd name="connsiteY12798" fmla="*/ 2318 h 2362"/>
                <a:gd name="connsiteX12799" fmla="*/ 2318 h 2362"/>
                <a:gd name="connsiteY12799" fmla="*/ 2318 h 2362"/>
                <a:gd name="connsiteX12800" fmla="*/ 2318 h 2362"/>
                <a:gd name="connsiteY12800" fmla="*/ 2318 h 2362"/>
                <a:gd name="connsiteX12801" fmla="*/ 2318 h 2362"/>
                <a:gd name="connsiteY12801" fmla="*/ 2318 h 2362"/>
                <a:gd name="connsiteX12802" fmla="*/ 2318 h 2362"/>
                <a:gd name="connsiteY12802" fmla="*/ 2318 h 2362"/>
                <a:gd name="connsiteX12803" fmla="*/ 2318 h 2362"/>
                <a:gd name="connsiteY12803" fmla="*/ 2318 h 2362"/>
                <a:gd name="connsiteX12804" fmla="*/ 2318 h 2362"/>
                <a:gd name="connsiteY12804" fmla="*/ 2318 h 2362"/>
                <a:gd name="connsiteX12805" fmla="*/ 2318 h 2362"/>
                <a:gd name="connsiteY12805" fmla="*/ 2318 h 2362"/>
                <a:gd name="connsiteX12806" fmla="*/ 2318 h 2362"/>
                <a:gd name="connsiteY12806" fmla="*/ 2318 h 2362"/>
                <a:gd name="connsiteX12807" fmla="*/ 2318 h 2362"/>
                <a:gd name="connsiteY12807" fmla="*/ 2318 h 2362"/>
                <a:gd name="connsiteX12808" fmla="*/ 2318 h 2362"/>
                <a:gd name="connsiteY12808" fmla="*/ 2318 h 2362"/>
                <a:gd name="connsiteX12809" fmla="*/ 2318 h 2362"/>
                <a:gd name="connsiteY12809" fmla="*/ 2318 h 2362"/>
                <a:gd name="connsiteX12810" fmla="*/ 2318 h 2362"/>
                <a:gd name="connsiteY12810" fmla="*/ 2318 h 2362"/>
                <a:gd name="connsiteX12811" fmla="*/ 2318 h 2362"/>
                <a:gd name="connsiteY12811" fmla="*/ 2318 h 2362"/>
                <a:gd name="connsiteX12812" fmla="*/ 2318 h 2362"/>
                <a:gd name="connsiteY12812" fmla="*/ 2318 h 2362"/>
                <a:gd name="connsiteX12813" fmla="*/ 2318 h 2362"/>
                <a:gd name="connsiteY12813" fmla="*/ 2318 h 2362"/>
                <a:gd name="connsiteX12814" fmla="*/ 2318 h 2362"/>
                <a:gd name="connsiteY12814" fmla="*/ 2318 h 2362"/>
                <a:gd name="connsiteX12815" fmla="*/ 2318 h 2362"/>
                <a:gd name="connsiteY12815" fmla="*/ 2318 h 2362"/>
                <a:gd name="connsiteX12816" fmla="*/ 2318 h 2362"/>
                <a:gd name="connsiteY12816" fmla="*/ 2318 h 2362"/>
                <a:gd name="connsiteX12817" fmla="*/ 2318 h 2362"/>
                <a:gd name="connsiteY12817" fmla="*/ 2318 h 2362"/>
                <a:gd name="connsiteX12818" fmla="*/ 2318 h 2362"/>
                <a:gd name="connsiteY12818" fmla="*/ 2318 h 2362"/>
                <a:gd name="connsiteX12819" fmla="*/ 2318 h 2362"/>
                <a:gd name="connsiteY12819" fmla="*/ 2318 h 2362"/>
                <a:gd name="connsiteX12820" fmla="*/ 2318 h 2362"/>
                <a:gd name="connsiteY12820" fmla="*/ 2318 h 2362"/>
                <a:gd name="connsiteX12821" fmla="*/ 2318 h 2362"/>
                <a:gd name="connsiteY12821" fmla="*/ 2318 h 2362"/>
                <a:gd name="connsiteX12822" fmla="*/ 2318 h 2362"/>
                <a:gd name="connsiteY12822" fmla="*/ 2318 h 2362"/>
                <a:gd name="connsiteX12823" fmla="*/ 2318 h 2362"/>
                <a:gd name="connsiteY12823" fmla="*/ 2318 h 2362"/>
                <a:gd name="connsiteX12824" fmla="*/ 2318 h 2362"/>
                <a:gd name="connsiteY12824" fmla="*/ 2318 h 2362"/>
                <a:gd name="connsiteX12825" fmla="*/ 2318 h 2362"/>
                <a:gd name="connsiteY12825" fmla="*/ 2318 h 2362"/>
                <a:gd name="connsiteX12826" fmla="*/ 2318 h 2362"/>
                <a:gd name="connsiteY12826" fmla="*/ 2318 h 2362"/>
                <a:gd name="connsiteX12827" fmla="*/ 2318 h 2362"/>
                <a:gd name="connsiteY12827" fmla="*/ 2318 h 2362"/>
                <a:gd name="connsiteX12828" fmla="*/ 2318 h 2362"/>
                <a:gd name="connsiteY12828" fmla="*/ 2318 h 2362"/>
                <a:gd name="connsiteX12829" fmla="*/ 2318 h 2362"/>
                <a:gd name="connsiteY12829" fmla="*/ 2318 h 2362"/>
                <a:gd name="connsiteX12830" fmla="*/ 2318 h 2362"/>
                <a:gd name="connsiteY12830" fmla="*/ 2318 h 2362"/>
                <a:gd name="connsiteX12831" fmla="*/ 2318 h 2362"/>
                <a:gd name="connsiteY12831" fmla="*/ 2318 h 2362"/>
                <a:gd name="connsiteX12832" fmla="*/ 2318 h 2362"/>
                <a:gd name="connsiteY12832" fmla="*/ 2318 h 2362"/>
                <a:gd name="connsiteX12833" fmla="*/ 2318 h 2362"/>
                <a:gd name="connsiteY12833" fmla="*/ 2318 h 2362"/>
                <a:gd name="connsiteX12834" fmla="*/ 2318 h 2362"/>
                <a:gd name="connsiteY12834" fmla="*/ 2318 h 2362"/>
                <a:gd name="connsiteX12835" fmla="*/ 2318 h 2362"/>
                <a:gd name="connsiteY12835" fmla="*/ 2318 h 2362"/>
                <a:gd name="connsiteX12836" fmla="*/ 2318 h 2362"/>
                <a:gd name="connsiteY12836" fmla="*/ 2318 h 2362"/>
                <a:gd name="connsiteX12837" fmla="*/ 2318 h 2362"/>
                <a:gd name="connsiteY12837" fmla="*/ 2318 h 2362"/>
                <a:gd name="connsiteX12838" fmla="*/ 2318 h 2362"/>
                <a:gd name="connsiteY12838" fmla="*/ 2318 h 2362"/>
                <a:gd name="connsiteX12839" fmla="*/ 2318 h 2362"/>
                <a:gd name="connsiteY12839" fmla="*/ 2318 h 2362"/>
                <a:gd name="connsiteX12840" fmla="*/ 2318 h 2362"/>
                <a:gd name="connsiteY12840" fmla="*/ 2318 h 2362"/>
                <a:gd name="connsiteX12841" fmla="*/ 2318 h 2362"/>
                <a:gd name="connsiteY12841" fmla="*/ 2318 h 2362"/>
                <a:gd name="connsiteX12842" fmla="*/ 2318 h 2362"/>
                <a:gd name="connsiteY12842" fmla="*/ 2318 h 2362"/>
                <a:gd name="connsiteX12843" fmla="*/ 2318 h 2362"/>
                <a:gd name="connsiteY12843" fmla="*/ 2318 h 2362"/>
                <a:gd name="connsiteX12844" fmla="*/ 2318 h 2362"/>
                <a:gd name="connsiteY12844" fmla="*/ 2318 h 2362"/>
                <a:gd name="connsiteX12845" fmla="*/ 2318 h 2362"/>
                <a:gd name="connsiteY12845" fmla="*/ 2318 h 2362"/>
                <a:gd name="connsiteX12846" fmla="*/ 2318 h 2362"/>
                <a:gd name="connsiteY12846" fmla="*/ 2318 h 2362"/>
                <a:gd name="connsiteX12847" fmla="*/ 2318 h 2362"/>
                <a:gd name="connsiteY12847" fmla="*/ 2318 h 2362"/>
                <a:gd name="connsiteX12848" fmla="*/ 2318 h 2362"/>
                <a:gd name="connsiteY12848" fmla="*/ 2318 h 2362"/>
                <a:gd name="connsiteX12849" fmla="*/ 2318 h 2362"/>
                <a:gd name="connsiteY12849" fmla="*/ 2318 h 2362"/>
                <a:gd name="connsiteX12850" fmla="*/ 2318 h 2362"/>
                <a:gd name="connsiteY12850" fmla="*/ 2318 h 2362"/>
                <a:gd name="connsiteX12851" fmla="*/ 2318 h 2362"/>
                <a:gd name="connsiteY12851" fmla="*/ 2318 h 2362"/>
                <a:gd name="connsiteX12852" fmla="*/ 2318 h 2362"/>
                <a:gd name="connsiteY12852" fmla="*/ 2318 h 2362"/>
                <a:gd name="connsiteX12853" fmla="*/ 2318 h 2362"/>
                <a:gd name="connsiteY12853" fmla="*/ 2318 h 2362"/>
                <a:gd name="connsiteX12854" fmla="*/ 2318 h 2362"/>
                <a:gd name="connsiteY12854" fmla="*/ 2318 h 2362"/>
                <a:gd name="connsiteX12855" fmla="*/ 2318 h 2362"/>
                <a:gd name="connsiteY12855" fmla="*/ 2318 h 2362"/>
                <a:gd name="connsiteX12856" fmla="*/ 2318 h 2362"/>
                <a:gd name="connsiteY12856" fmla="*/ 2318 h 2362"/>
                <a:gd name="connsiteX12857" fmla="*/ 2318 h 2362"/>
                <a:gd name="connsiteY12857" fmla="*/ 2318 h 2362"/>
                <a:gd name="connsiteX12858" fmla="*/ 2318 h 2362"/>
                <a:gd name="connsiteY12858" fmla="*/ 2318 h 2362"/>
                <a:gd name="connsiteX12859" fmla="*/ 2318 h 2362"/>
                <a:gd name="connsiteY12859" fmla="*/ 2318 h 2362"/>
                <a:gd name="connsiteX12860" fmla="*/ 2318 h 2362"/>
                <a:gd name="connsiteY12860" fmla="*/ 2318 h 2362"/>
                <a:gd name="connsiteX12861" fmla="*/ 2318 h 2362"/>
                <a:gd name="connsiteY12861" fmla="*/ 2318 h 2362"/>
                <a:gd name="connsiteX12862" fmla="*/ 2318 h 2362"/>
                <a:gd name="connsiteY12862" fmla="*/ 2318 h 2362"/>
                <a:gd name="connsiteX12863" fmla="*/ 2318 h 2362"/>
                <a:gd name="connsiteY12863" fmla="*/ 2318 h 2362"/>
                <a:gd name="connsiteX12864" fmla="*/ 2318 h 2362"/>
                <a:gd name="connsiteY12864" fmla="*/ 2318 h 2362"/>
                <a:gd name="connsiteX12865" fmla="*/ 2318 h 2362"/>
                <a:gd name="connsiteY12865" fmla="*/ 2318 h 2362"/>
                <a:gd name="connsiteX12866" fmla="*/ 2318 h 2362"/>
                <a:gd name="connsiteY12866" fmla="*/ 2318 h 2362"/>
                <a:gd name="connsiteX12867" fmla="*/ 2318 h 2362"/>
                <a:gd name="connsiteY12867" fmla="*/ 2318 h 2362"/>
                <a:gd name="connsiteX12868" fmla="*/ 2318 h 2362"/>
                <a:gd name="connsiteY12868" fmla="*/ 2318 h 2362"/>
                <a:gd name="connsiteX12869" fmla="*/ 2318 h 2362"/>
                <a:gd name="connsiteY12869" fmla="*/ 2318 h 2362"/>
                <a:gd name="connsiteX12870" fmla="*/ 2318 h 2362"/>
                <a:gd name="connsiteY12870" fmla="*/ 2318 h 2362"/>
                <a:gd name="connsiteX12871" fmla="*/ 2318 h 2362"/>
                <a:gd name="connsiteY12871" fmla="*/ 2318 h 2362"/>
                <a:gd name="connsiteX12872" fmla="*/ 2318 h 2362"/>
                <a:gd name="connsiteY12872" fmla="*/ 2318 h 2362"/>
                <a:gd name="connsiteX12873" fmla="*/ 2318 h 2362"/>
                <a:gd name="connsiteY12873" fmla="*/ 2318 h 2362"/>
                <a:gd name="connsiteX12874" fmla="*/ 2318 h 2362"/>
                <a:gd name="connsiteY12874" fmla="*/ 2318 h 2362"/>
                <a:gd name="connsiteX12875" fmla="*/ 2318 h 2362"/>
                <a:gd name="connsiteY12875" fmla="*/ 2318 h 2362"/>
                <a:gd name="connsiteX12876" fmla="*/ 2318 h 2362"/>
                <a:gd name="connsiteY12876" fmla="*/ 2318 h 2362"/>
                <a:gd name="connsiteX12877" fmla="*/ 2318 h 2362"/>
                <a:gd name="connsiteY12877" fmla="*/ 2318 h 2362"/>
                <a:gd name="connsiteX12878" fmla="*/ 2318 h 2362"/>
                <a:gd name="connsiteY12878" fmla="*/ 2318 h 2362"/>
                <a:gd name="connsiteX12879" fmla="*/ 2318 h 2362"/>
                <a:gd name="connsiteY12879" fmla="*/ 2318 h 2362"/>
                <a:gd name="connsiteX12880" fmla="*/ 2318 h 2362"/>
                <a:gd name="connsiteY12880" fmla="*/ 2318 h 2362"/>
                <a:gd name="connsiteX12881" fmla="*/ 2318 h 2362"/>
                <a:gd name="connsiteY12881" fmla="*/ 2318 h 2362"/>
                <a:gd name="connsiteX12882" fmla="*/ 2318 h 2362"/>
                <a:gd name="connsiteY12882" fmla="*/ 2318 h 2362"/>
                <a:gd name="connsiteX12883" fmla="*/ 2318 h 2362"/>
                <a:gd name="connsiteY12883" fmla="*/ 2318 h 2362"/>
                <a:gd name="connsiteX12884" fmla="*/ 2318 h 2362"/>
                <a:gd name="connsiteY12884" fmla="*/ 2318 h 2362"/>
                <a:gd name="connsiteX12885" fmla="*/ 2318 h 2362"/>
                <a:gd name="connsiteY12885" fmla="*/ 2318 h 2362"/>
                <a:gd name="connsiteX12886" fmla="*/ 2318 h 2362"/>
                <a:gd name="connsiteY12886" fmla="*/ 2318 h 2362"/>
                <a:gd name="connsiteX12887" fmla="*/ 2318 h 2362"/>
                <a:gd name="connsiteY12887" fmla="*/ 2318 h 2362"/>
                <a:gd name="connsiteX12888" fmla="*/ 2318 h 2362"/>
                <a:gd name="connsiteY12888" fmla="*/ 2318 h 2362"/>
                <a:gd name="connsiteX12889" fmla="*/ 2318 h 2362"/>
                <a:gd name="connsiteY12889" fmla="*/ 2318 h 2362"/>
                <a:gd name="connsiteX12890" fmla="*/ 2318 h 2362"/>
                <a:gd name="connsiteY12890" fmla="*/ 2318 h 2362"/>
                <a:gd name="connsiteX12891" fmla="*/ 2318 h 2362"/>
                <a:gd name="connsiteY12891" fmla="*/ 2318 h 2362"/>
                <a:gd name="connsiteX12892" fmla="*/ 2318 h 2362"/>
                <a:gd name="connsiteY12892" fmla="*/ 2318 h 2362"/>
                <a:gd name="connsiteX12893" fmla="*/ 2318 h 2362"/>
                <a:gd name="connsiteY12893" fmla="*/ 2318 h 2362"/>
                <a:gd name="connsiteX12894" fmla="*/ 2318 h 2362"/>
                <a:gd name="connsiteY12894" fmla="*/ 2318 h 2362"/>
                <a:gd name="connsiteX12895" fmla="*/ 2318 h 2362"/>
                <a:gd name="connsiteY12895" fmla="*/ 2318 h 2362"/>
                <a:gd name="connsiteX12896" fmla="*/ 2318 h 2362"/>
                <a:gd name="connsiteY12896" fmla="*/ 2318 h 2362"/>
                <a:gd name="connsiteX12897" fmla="*/ 2318 h 2362"/>
                <a:gd name="connsiteY12897" fmla="*/ 2318 h 2362"/>
                <a:gd name="connsiteX12898" fmla="*/ 2318 h 2362"/>
                <a:gd name="connsiteY12898" fmla="*/ 2318 h 2362"/>
                <a:gd name="connsiteX12899" fmla="*/ 2318 h 2362"/>
                <a:gd name="connsiteY12899" fmla="*/ 2318 h 2362"/>
                <a:gd name="connsiteX12900" fmla="*/ 2318 h 2362"/>
                <a:gd name="connsiteY12900" fmla="*/ 2318 h 2362"/>
                <a:gd name="connsiteX12901" fmla="*/ 2318 h 2362"/>
                <a:gd name="connsiteY12901" fmla="*/ 2318 h 2362"/>
                <a:gd name="connsiteX12902" fmla="*/ 2318 h 2362"/>
                <a:gd name="connsiteY12902" fmla="*/ 2318 h 2362"/>
                <a:gd name="connsiteX12903" fmla="*/ 2318 h 2362"/>
                <a:gd name="connsiteY12903" fmla="*/ 2318 h 2362"/>
                <a:gd name="connsiteX12904" fmla="*/ 2318 h 2362"/>
                <a:gd name="connsiteY12904" fmla="*/ 2318 h 2362"/>
                <a:gd name="connsiteX12905" fmla="*/ 2318 h 2362"/>
                <a:gd name="connsiteY12905" fmla="*/ 2318 h 2362"/>
                <a:gd name="connsiteX12906" fmla="*/ 2318 h 2362"/>
                <a:gd name="connsiteY12906" fmla="*/ 2318 h 2362"/>
                <a:gd name="connsiteX12907" fmla="*/ 2318 h 2362"/>
                <a:gd name="connsiteY12907" fmla="*/ 2318 h 2362"/>
                <a:gd name="connsiteX12908" fmla="*/ 2318 h 2362"/>
                <a:gd name="connsiteY12908" fmla="*/ 2318 h 2362"/>
                <a:gd name="connsiteX12909" fmla="*/ 2318 h 2362"/>
                <a:gd name="connsiteY12909" fmla="*/ 2318 h 2362"/>
                <a:gd name="connsiteX12910" fmla="*/ 2318 h 2362"/>
                <a:gd name="connsiteY12910" fmla="*/ 2318 h 2362"/>
                <a:gd name="connsiteX12911" fmla="*/ 2318 h 2362"/>
                <a:gd name="connsiteY12911" fmla="*/ 2318 h 2362"/>
                <a:gd name="connsiteX12912" fmla="*/ 2318 h 2362"/>
                <a:gd name="connsiteY12912" fmla="*/ 2318 h 2362"/>
                <a:gd name="connsiteX12913" fmla="*/ 2318 h 2362"/>
                <a:gd name="connsiteY12913" fmla="*/ 2318 h 2362"/>
                <a:gd name="connsiteX12914" fmla="*/ 2318 h 2362"/>
                <a:gd name="connsiteY12914" fmla="*/ 2318 h 2362"/>
                <a:gd name="connsiteX12915" fmla="*/ 2318 h 2362"/>
                <a:gd name="connsiteY12915" fmla="*/ 2318 h 2362"/>
                <a:gd name="connsiteX12916" fmla="*/ 2318 h 2362"/>
                <a:gd name="connsiteY12916" fmla="*/ 2318 h 2362"/>
                <a:gd name="connsiteX12917" fmla="*/ 2318 h 2362"/>
                <a:gd name="connsiteY12917" fmla="*/ 2318 h 2362"/>
                <a:gd name="connsiteX12918" fmla="*/ 2318 h 2362"/>
                <a:gd name="connsiteY12918" fmla="*/ 2318 h 2362"/>
                <a:gd name="connsiteX12919" fmla="*/ 2318 h 2362"/>
                <a:gd name="connsiteY12919" fmla="*/ 2318 h 2362"/>
                <a:gd name="connsiteX12920" fmla="*/ 2318 h 2362"/>
                <a:gd name="connsiteY12920" fmla="*/ 2318 h 2362"/>
                <a:gd name="connsiteX12921" fmla="*/ 2318 h 2362"/>
                <a:gd name="connsiteY12921" fmla="*/ 2318 h 2362"/>
                <a:gd name="connsiteX12922" fmla="*/ 2318 h 2362"/>
                <a:gd name="connsiteY12922" fmla="*/ 2318 h 2362"/>
                <a:gd name="connsiteX12923" fmla="*/ 2318 h 2362"/>
                <a:gd name="connsiteY12923" fmla="*/ 2318 h 2362"/>
                <a:gd name="connsiteX12924" fmla="*/ 2318 h 2362"/>
                <a:gd name="connsiteY12924" fmla="*/ 2318 h 2362"/>
                <a:gd name="connsiteX12925" fmla="*/ 2318 h 2362"/>
                <a:gd name="connsiteY12925" fmla="*/ 2318 h 2362"/>
                <a:gd name="connsiteX12926" fmla="*/ 2318 h 2362"/>
                <a:gd name="connsiteY12926" fmla="*/ 2318 h 2362"/>
                <a:gd name="connsiteX12927" fmla="*/ 2318 h 2362"/>
                <a:gd name="connsiteY12927" fmla="*/ 2318 h 2362"/>
                <a:gd name="connsiteX12928" fmla="*/ 2318 h 2362"/>
                <a:gd name="connsiteY12928" fmla="*/ 2318 h 2362"/>
                <a:gd name="connsiteX12929" fmla="*/ 2318 h 2362"/>
                <a:gd name="connsiteY12929" fmla="*/ 2318 h 2362"/>
                <a:gd name="connsiteX12930" fmla="*/ 2318 h 2362"/>
                <a:gd name="connsiteY12930" fmla="*/ 2318 h 2362"/>
                <a:gd name="connsiteX12931" fmla="*/ 2318 h 2362"/>
                <a:gd name="connsiteY12931" fmla="*/ 2318 h 2362"/>
                <a:gd name="connsiteX12932" fmla="*/ 2318 h 2362"/>
                <a:gd name="connsiteY12932" fmla="*/ 2318 h 2362"/>
                <a:gd name="connsiteX12933" fmla="*/ 2318 h 2362"/>
                <a:gd name="connsiteY12933" fmla="*/ 2318 h 2362"/>
                <a:gd name="connsiteX12934" fmla="*/ 2318 h 2362"/>
                <a:gd name="connsiteY12934" fmla="*/ 2318 h 2362"/>
                <a:gd name="connsiteX12935" fmla="*/ 2318 h 2362"/>
                <a:gd name="connsiteY12935" fmla="*/ 2318 h 2362"/>
                <a:gd name="connsiteX12936" fmla="*/ 2318 h 2362"/>
                <a:gd name="connsiteY12936" fmla="*/ 2318 h 2362"/>
                <a:gd name="connsiteX12937" fmla="*/ 2318 h 2362"/>
                <a:gd name="connsiteY12937" fmla="*/ 2318 h 2362"/>
                <a:gd name="connsiteX12938" fmla="*/ 2318 h 2362"/>
                <a:gd name="connsiteY12938" fmla="*/ 2318 h 2362"/>
                <a:gd name="connsiteX12939" fmla="*/ 2318 h 2362"/>
                <a:gd name="connsiteY12939" fmla="*/ 2318 h 2362"/>
                <a:gd name="connsiteX12940" fmla="*/ 2318 h 2362"/>
                <a:gd name="connsiteY12940" fmla="*/ 2318 h 2362"/>
                <a:gd name="connsiteX12941" fmla="*/ 2318 h 2362"/>
                <a:gd name="connsiteY12941" fmla="*/ 2318 h 2362"/>
                <a:gd name="connsiteX12942" fmla="*/ 2318 h 2362"/>
                <a:gd name="connsiteY12942" fmla="*/ 2318 h 2362"/>
                <a:gd name="connsiteX12943" fmla="*/ 2318 h 2362"/>
                <a:gd name="connsiteY12943" fmla="*/ 2318 h 2362"/>
                <a:gd name="connsiteX12944" fmla="*/ 2318 h 2362"/>
                <a:gd name="connsiteY12944" fmla="*/ 2318 h 2362"/>
                <a:gd name="connsiteX12945" fmla="*/ 2318 h 2362"/>
                <a:gd name="connsiteY12945" fmla="*/ 2318 h 2362"/>
                <a:gd name="connsiteX12946" fmla="*/ 2318 h 2362"/>
                <a:gd name="connsiteY12946" fmla="*/ 2318 h 2362"/>
                <a:gd name="connsiteX12947" fmla="*/ 2318 h 2362"/>
                <a:gd name="connsiteY12947" fmla="*/ 2318 h 2362"/>
                <a:gd name="connsiteX12948" fmla="*/ 2318 h 2362"/>
                <a:gd name="connsiteY12948" fmla="*/ 2318 h 2362"/>
                <a:gd name="connsiteX12949" fmla="*/ 2318 h 2362"/>
                <a:gd name="connsiteY12949" fmla="*/ 2318 h 2362"/>
                <a:gd name="connsiteX12950" fmla="*/ 2318 h 2362"/>
                <a:gd name="connsiteY12950" fmla="*/ 2318 h 2362"/>
                <a:gd name="connsiteX12951" fmla="*/ 2318 h 2362"/>
                <a:gd name="connsiteY12951" fmla="*/ 2318 h 2362"/>
                <a:gd name="connsiteX12952" fmla="*/ 2318 h 2362"/>
                <a:gd name="connsiteY12952" fmla="*/ 2318 h 2362"/>
                <a:gd name="connsiteX12953" fmla="*/ 2318 h 2362"/>
                <a:gd name="connsiteY12953" fmla="*/ 2318 h 2362"/>
                <a:gd name="connsiteX12954" fmla="*/ 2318 h 2362"/>
                <a:gd name="connsiteY12954" fmla="*/ 2318 h 2362"/>
                <a:gd name="connsiteX12955" fmla="*/ 2318 h 2362"/>
                <a:gd name="connsiteY12955" fmla="*/ 2318 h 2362"/>
                <a:gd name="connsiteX12956" fmla="*/ 2318 h 2362"/>
                <a:gd name="connsiteY12956" fmla="*/ 2318 h 2362"/>
                <a:gd name="connsiteX12957" fmla="*/ 2318 h 2362"/>
                <a:gd name="connsiteY12957" fmla="*/ 2318 h 2362"/>
                <a:gd name="connsiteX12958" fmla="*/ 2318 h 2362"/>
                <a:gd name="connsiteY12958" fmla="*/ 2318 h 2362"/>
                <a:gd name="connsiteX12959" fmla="*/ 2318 h 2362"/>
                <a:gd name="connsiteY12959" fmla="*/ 2318 h 2362"/>
                <a:gd name="connsiteX12960" fmla="*/ 2318 h 2362"/>
                <a:gd name="connsiteY12960" fmla="*/ 2318 h 2362"/>
                <a:gd name="connsiteX12961" fmla="*/ 2318 h 2362"/>
                <a:gd name="connsiteY12961" fmla="*/ 2318 h 2362"/>
                <a:gd name="connsiteX12962" fmla="*/ 2318 h 2362"/>
                <a:gd name="connsiteY12962" fmla="*/ 2318 h 2362"/>
                <a:gd name="connsiteX12963" fmla="*/ 2318 h 2362"/>
                <a:gd name="connsiteY12963" fmla="*/ 2318 h 2362"/>
                <a:gd name="connsiteX12964" fmla="*/ 2318 h 2362"/>
                <a:gd name="connsiteY12964" fmla="*/ 2318 h 2362"/>
                <a:gd name="connsiteX12965" fmla="*/ 2318 h 2362"/>
                <a:gd name="connsiteY12965" fmla="*/ 2318 h 2362"/>
                <a:gd name="connsiteX12966" fmla="*/ 2318 h 2362"/>
                <a:gd name="connsiteY12966" fmla="*/ 2318 h 2362"/>
                <a:gd name="connsiteX12967" fmla="*/ 2318 h 2362"/>
                <a:gd name="connsiteY12967" fmla="*/ 2318 h 2362"/>
                <a:gd name="connsiteX12968" fmla="*/ 2318 h 2362"/>
                <a:gd name="connsiteY12968" fmla="*/ 2318 h 2362"/>
                <a:gd name="connsiteX12969" fmla="*/ 2318 h 2362"/>
                <a:gd name="connsiteY12969" fmla="*/ 2318 h 2362"/>
                <a:gd name="connsiteX12970" fmla="*/ 2318 h 2362"/>
                <a:gd name="connsiteY12970" fmla="*/ 2318 h 2362"/>
                <a:gd name="connsiteX12971" fmla="*/ 2318 h 2362"/>
                <a:gd name="connsiteY12971" fmla="*/ 2318 h 2362"/>
                <a:gd name="connsiteX12972" fmla="*/ 2318 h 2362"/>
                <a:gd name="connsiteY12972" fmla="*/ 2318 h 2362"/>
                <a:gd name="connsiteX12973" fmla="*/ 2318 h 2362"/>
                <a:gd name="connsiteY12973" fmla="*/ 2318 h 2362"/>
                <a:gd name="connsiteX12974" fmla="*/ 2318 h 2362"/>
                <a:gd name="connsiteY12974" fmla="*/ 2318 h 2362"/>
                <a:gd name="connsiteX12975" fmla="*/ 2318 h 2362"/>
                <a:gd name="connsiteY12975" fmla="*/ 2318 h 2362"/>
                <a:gd name="connsiteX12976" fmla="*/ 2318 h 2362"/>
                <a:gd name="connsiteY12976" fmla="*/ 2318 h 2362"/>
                <a:gd name="connsiteX12977" fmla="*/ 2318 h 2362"/>
                <a:gd name="connsiteY12977" fmla="*/ 2318 h 2362"/>
                <a:gd name="connsiteX12978" fmla="*/ 2318 h 2362"/>
                <a:gd name="connsiteY12978" fmla="*/ 2318 h 2362"/>
                <a:gd name="connsiteX12979" fmla="*/ 2318 h 2362"/>
                <a:gd name="connsiteY12979" fmla="*/ 2318 h 2362"/>
                <a:gd name="connsiteX12980" fmla="*/ 2318 h 2362"/>
                <a:gd name="connsiteY12980" fmla="*/ 2318 h 2362"/>
                <a:gd name="connsiteX12981" fmla="*/ 2318 h 2362"/>
                <a:gd name="connsiteY12981" fmla="*/ 2318 h 2362"/>
                <a:gd name="connsiteX12982" fmla="*/ 2318 h 2362"/>
                <a:gd name="connsiteY12982" fmla="*/ 2318 h 2362"/>
                <a:gd name="connsiteX12983" fmla="*/ 2318 h 2362"/>
                <a:gd name="connsiteY12983" fmla="*/ 2318 h 2362"/>
                <a:gd name="connsiteX12984" fmla="*/ 2318 h 2362"/>
                <a:gd name="connsiteY12984" fmla="*/ 2318 h 2362"/>
                <a:gd name="connsiteX12985" fmla="*/ 2318 h 2362"/>
                <a:gd name="connsiteY12985" fmla="*/ 2318 h 2362"/>
                <a:gd name="connsiteX12986" fmla="*/ 2318 h 2362"/>
                <a:gd name="connsiteY12986" fmla="*/ 2318 h 2362"/>
                <a:gd name="connsiteX12987" fmla="*/ 2318 h 2362"/>
                <a:gd name="connsiteY12987" fmla="*/ 2318 h 2362"/>
                <a:gd name="connsiteX12988" fmla="*/ 2318 h 2362"/>
                <a:gd name="connsiteY12988" fmla="*/ 2318 h 2362"/>
                <a:gd name="connsiteX12989" fmla="*/ 2318 h 2362"/>
                <a:gd name="connsiteY12989" fmla="*/ 2318 h 2362"/>
                <a:gd name="connsiteX12990" fmla="*/ 2318 h 2362"/>
                <a:gd name="connsiteY12990" fmla="*/ 2318 h 2362"/>
                <a:gd name="connsiteX12991" fmla="*/ 2318 h 2362"/>
                <a:gd name="connsiteY12991" fmla="*/ 2318 h 2362"/>
                <a:gd name="connsiteX12992" fmla="*/ 2318 h 2362"/>
                <a:gd name="connsiteY12992" fmla="*/ 2318 h 2362"/>
                <a:gd name="connsiteX12993" fmla="*/ 2318 h 2362"/>
                <a:gd name="connsiteY12993" fmla="*/ 2318 h 2362"/>
                <a:gd name="connsiteX12994" fmla="*/ 2318 h 2362"/>
                <a:gd name="connsiteY12994" fmla="*/ 2318 h 2362"/>
                <a:gd name="connsiteX12995" fmla="*/ 2318 h 2362"/>
                <a:gd name="connsiteY12995" fmla="*/ 2318 h 2362"/>
                <a:gd name="connsiteX12996" fmla="*/ 2318 h 2362"/>
                <a:gd name="connsiteY12996" fmla="*/ 2318 h 2362"/>
                <a:gd name="connsiteX12997" fmla="*/ 2318 h 2362"/>
                <a:gd name="connsiteY12997" fmla="*/ 2318 h 2362"/>
                <a:gd name="connsiteX12998" fmla="*/ 2318 h 2362"/>
                <a:gd name="connsiteY12998" fmla="*/ 2318 h 2362"/>
                <a:gd name="connsiteX12999" fmla="*/ 2318 h 2362"/>
                <a:gd name="connsiteY12999" fmla="*/ 2318 h 2362"/>
                <a:gd name="connsiteX13000" fmla="*/ 2318 h 2362"/>
                <a:gd name="connsiteY13000" fmla="*/ 2318 h 2362"/>
                <a:gd name="connsiteX13001" fmla="*/ 2318 h 2362"/>
                <a:gd name="connsiteY13001" fmla="*/ 2318 h 2362"/>
                <a:gd name="connsiteX13002" fmla="*/ 2318 h 2362"/>
                <a:gd name="connsiteY13002" fmla="*/ 2318 h 2362"/>
                <a:gd name="connsiteX13003" fmla="*/ 2318 h 2362"/>
                <a:gd name="connsiteY13003" fmla="*/ 2318 h 2362"/>
                <a:gd name="connsiteX13004" fmla="*/ 2318 h 2362"/>
                <a:gd name="connsiteY13004" fmla="*/ 2318 h 2362"/>
                <a:gd name="connsiteX13005" fmla="*/ 2318 h 2362"/>
                <a:gd name="connsiteY13005" fmla="*/ 2318 h 2362"/>
                <a:gd name="connsiteX13006" fmla="*/ 2318 h 2362"/>
                <a:gd name="connsiteY13006" fmla="*/ 2318 h 2362"/>
                <a:gd name="connsiteX13007" fmla="*/ 2318 h 2362"/>
                <a:gd name="connsiteY13007" fmla="*/ 2318 h 2362"/>
                <a:gd name="connsiteX13008" fmla="*/ 2318 h 2362"/>
                <a:gd name="connsiteY13008" fmla="*/ 2318 h 2362"/>
                <a:gd name="connsiteX13009" fmla="*/ 2318 h 2362"/>
                <a:gd name="connsiteY13009" fmla="*/ 2318 h 2362"/>
                <a:gd name="connsiteX13010" fmla="*/ 2318 h 2362"/>
                <a:gd name="connsiteY13010" fmla="*/ 2318 h 2362"/>
                <a:gd name="connsiteX13011" fmla="*/ 2318 h 2362"/>
                <a:gd name="connsiteY13011" fmla="*/ 2318 h 2362"/>
                <a:gd name="connsiteX13012" fmla="*/ 2318 h 2362"/>
                <a:gd name="connsiteY13012" fmla="*/ 2318 h 2362"/>
                <a:gd name="connsiteX13013" fmla="*/ 2318 h 2362"/>
                <a:gd name="connsiteY13013" fmla="*/ 2318 h 2362"/>
                <a:gd name="connsiteX13014" fmla="*/ 2318 h 2362"/>
                <a:gd name="connsiteY13014" fmla="*/ 2318 h 2362"/>
                <a:gd name="connsiteX13015" fmla="*/ 2318 h 2362"/>
                <a:gd name="connsiteY13015" fmla="*/ 2318 h 2362"/>
                <a:gd name="connsiteX13016" fmla="*/ 2318 h 2362"/>
                <a:gd name="connsiteY13016" fmla="*/ 2318 h 2362"/>
                <a:gd name="connsiteX13017" fmla="*/ 2318 h 2362"/>
                <a:gd name="connsiteY13017" fmla="*/ 2318 h 2362"/>
                <a:gd name="connsiteX13018" fmla="*/ 2318 h 2362"/>
                <a:gd name="connsiteY13018" fmla="*/ 2318 h 2362"/>
                <a:gd name="connsiteX13019" fmla="*/ 2318 h 2362"/>
                <a:gd name="connsiteY13019" fmla="*/ 2318 h 2362"/>
                <a:gd name="connsiteX13020" fmla="*/ 2318 h 2362"/>
                <a:gd name="connsiteY13020" fmla="*/ 2318 h 2362"/>
                <a:gd name="connsiteX13021" fmla="*/ 2318 h 2362"/>
                <a:gd name="connsiteY13021" fmla="*/ 2318 h 2362"/>
                <a:gd name="connsiteX13022" fmla="*/ 2318 h 2362"/>
                <a:gd name="connsiteY13022" fmla="*/ 2318 h 2362"/>
                <a:gd name="connsiteX13023" fmla="*/ 2318 h 2362"/>
                <a:gd name="connsiteY13023" fmla="*/ 2318 h 2362"/>
                <a:gd name="connsiteX13024" fmla="*/ 2318 h 2362"/>
                <a:gd name="connsiteY13024" fmla="*/ 2318 h 2362"/>
                <a:gd name="connsiteX13025" fmla="*/ 2318 h 2362"/>
                <a:gd name="connsiteY13025" fmla="*/ 2318 h 2362"/>
                <a:gd name="connsiteX13026" fmla="*/ 2318 h 2362"/>
                <a:gd name="connsiteY13026" fmla="*/ 2318 h 2362"/>
                <a:gd name="connsiteX13027" fmla="*/ 2318 h 2362"/>
                <a:gd name="connsiteY13027" fmla="*/ 2318 h 2362"/>
                <a:gd name="connsiteX13028" fmla="*/ 2318 h 2362"/>
                <a:gd name="connsiteY13028" fmla="*/ 2318 h 2362"/>
                <a:gd name="connsiteX13029" fmla="*/ 2318 h 2362"/>
                <a:gd name="connsiteY13029" fmla="*/ 2318 h 2362"/>
                <a:gd name="connsiteX13030" fmla="*/ 2318 h 2362"/>
                <a:gd name="connsiteY13030" fmla="*/ 2318 h 2362"/>
                <a:gd name="connsiteX13031" fmla="*/ 2318 h 2362"/>
                <a:gd name="connsiteY13031" fmla="*/ 2318 h 2362"/>
                <a:gd name="connsiteX13032" fmla="*/ 2318 h 2362"/>
                <a:gd name="connsiteY13032" fmla="*/ 2318 h 2362"/>
                <a:gd name="connsiteX13033" fmla="*/ 2318 h 2362"/>
                <a:gd name="connsiteY13033" fmla="*/ 2318 h 2362"/>
                <a:gd name="connsiteX13034" fmla="*/ 2318 h 2362"/>
                <a:gd name="connsiteY13034" fmla="*/ 2318 h 2362"/>
                <a:gd name="connsiteX13035" fmla="*/ 2318 h 2362"/>
                <a:gd name="connsiteY13035" fmla="*/ 2318 h 2362"/>
                <a:gd name="connsiteX13036" fmla="*/ 2318 h 2362"/>
                <a:gd name="connsiteY13036" fmla="*/ 2318 h 2362"/>
                <a:gd name="connsiteX13037" fmla="*/ 2318 h 2362"/>
                <a:gd name="connsiteY13037" fmla="*/ 2318 h 2362"/>
                <a:gd name="connsiteX13038" fmla="*/ 2318 h 2362"/>
                <a:gd name="connsiteY13038" fmla="*/ 2318 h 2362"/>
                <a:gd name="connsiteX13039" fmla="*/ 2318 h 2362"/>
                <a:gd name="connsiteY13039" fmla="*/ 2318 h 2362"/>
                <a:gd name="connsiteX13040" fmla="*/ 2318 h 2362"/>
                <a:gd name="connsiteY13040" fmla="*/ 2318 h 2362"/>
                <a:gd name="connsiteX13041" fmla="*/ 2318 h 2362"/>
                <a:gd name="connsiteY13041" fmla="*/ 2318 h 2362"/>
                <a:gd name="connsiteX13042" fmla="*/ 2318 h 2362"/>
                <a:gd name="connsiteY13042" fmla="*/ 2318 h 2362"/>
                <a:gd name="connsiteX13043" fmla="*/ 2318 h 2362"/>
                <a:gd name="connsiteY13043" fmla="*/ 2318 h 2362"/>
                <a:gd name="connsiteX13044" fmla="*/ 2318 h 2362"/>
                <a:gd name="connsiteY13044" fmla="*/ 2318 h 2362"/>
                <a:gd name="connsiteX13045" fmla="*/ 2318 h 2362"/>
                <a:gd name="connsiteY13045" fmla="*/ 2318 h 2362"/>
                <a:gd name="connsiteX13046" fmla="*/ 2318 h 2362"/>
                <a:gd name="connsiteY13046" fmla="*/ 2318 h 2362"/>
                <a:gd name="connsiteX13047" fmla="*/ 2318 h 2362"/>
                <a:gd name="connsiteY13047" fmla="*/ 2318 h 2362"/>
                <a:gd name="connsiteX13048" fmla="*/ 2318 h 2362"/>
                <a:gd name="connsiteY13048" fmla="*/ 2318 h 2362"/>
                <a:gd name="connsiteX13049" fmla="*/ 2318 h 2362"/>
                <a:gd name="connsiteY13049" fmla="*/ 2318 h 2362"/>
                <a:gd name="connsiteX13050" fmla="*/ 2318 h 2362"/>
                <a:gd name="connsiteY13050" fmla="*/ 2318 h 2362"/>
                <a:gd name="connsiteX13051" fmla="*/ 2318 h 2362"/>
                <a:gd name="connsiteY13051" fmla="*/ 2318 h 2362"/>
                <a:gd name="connsiteX13052" fmla="*/ 2318 h 2362"/>
                <a:gd name="connsiteY13052" fmla="*/ 2318 h 2362"/>
                <a:gd name="connsiteX13053" fmla="*/ 2318 h 2362"/>
                <a:gd name="connsiteY13053" fmla="*/ 2318 h 2362"/>
                <a:gd name="connsiteX13054" fmla="*/ 2318 h 2362"/>
                <a:gd name="connsiteY13054" fmla="*/ 2318 h 2362"/>
                <a:gd name="connsiteX13055" fmla="*/ 2318 h 2362"/>
                <a:gd name="connsiteY13055" fmla="*/ 2318 h 2362"/>
                <a:gd name="connsiteX13056" fmla="*/ 2318 h 2362"/>
                <a:gd name="connsiteY13056" fmla="*/ 2318 h 2362"/>
                <a:gd name="connsiteX13057" fmla="*/ 2318 h 2362"/>
                <a:gd name="connsiteY13057" fmla="*/ 2318 h 2362"/>
                <a:gd name="connsiteX13058" fmla="*/ 2318 h 2362"/>
                <a:gd name="connsiteY13058" fmla="*/ 2318 h 2362"/>
                <a:gd name="connsiteX13059" fmla="*/ 2318 h 2362"/>
                <a:gd name="connsiteY13059" fmla="*/ 2318 h 2362"/>
                <a:gd name="connsiteX13060" fmla="*/ 2318 h 2362"/>
                <a:gd name="connsiteY13060" fmla="*/ 2318 h 2362"/>
                <a:gd name="connsiteX13061" fmla="*/ 2318 h 2362"/>
                <a:gd name="connsiteY13061" fmla="*/ 2318 h 2362"/>
                <a:gd name="connsiteX13062" fmla="*/ 2318 h 2362"/>
                <a:gd name="connsiteY13062" fmla="*/ 2318 h 2362"/>
                <a:gd name="connsiteX13063" fmla="*/ 2318 h 2362"/>
                <a:gd name="connsiteY13063" fmla="*/ 2318 h 2362"/>
                <a:gd name="connsiteX13064" fmla="*/ 2318 h 2362"/>
                <a:gd name="connsiteY13064" fmla="*/ 2318 h 2362"/>
                <a:gd name="connsiteX13065" fmla="*/ 2318 h 2362"/>
                <a:gd name="connsiteY13065" fmla="*/ 2318 h 2362"/>
                <a:gd name="connsiteX13066" fmla="*/ 2318 h 2362"/>
                <a:gd name="connsiteY13066" fmla="*/ 2318 h 2362"/>
                <a:gd name="connsiteX13067" fmla="*/ 2318 h 2362"/>
                <a:gd name="connsiteY13067" fmla="*/ 2318 h 2362"/>
                <a:gd name="connsiteX13068" fmla="*/ 2318 h 2362"/>
                <a:gd name="connsiteY13068" fmla="*/ 2318 h 2362"/>
                <a:gd name="connsiteX13069" fmla="*/ 2318 h 2362"/>
                <a:gd name="connsiteY13069" fmla="*/ 2318 h 2362"/>
                <a:gd name="connsiteX13070" fmla="*/ 2318 h 2362"/>
                <a:gd name="connsiteY13070" fmla="*/ 2318 h 2362"/>
                <a:gd name="connsiteX13071" fmla="*/ 2318 h 2362"/>
                <a:gd name="connsiteY13071" fmla="*/ 2318 h 2362"/>
                <a:gd name="connsiteX13072" fmla="*/ 2318 h 2362"/>
                <a:gd name="connsiteY13072" fmla="*/ 2318 h 2362"/>
                <a:gd name="connsiteX13073" fmla="*/ 2318 h 2362"/>
                <a:gd name="connsiteY13073" fmla="*/ 2318 h 2362"/>
                <a:gd name="connsiteX13074" fmla="*/ 2318 h 2362"/>
                <a:gd name="connsiteY13074" fmla="*/ 2318 h 2362"/>
                <a:gd name="connsiteX13075" fmla="*/ 2318 h 2362"/>
                <a:gd name="connsiteY13075" fmla="*/ 2318 h 2362"/>
                <a:gd name="connsiteX13076" fmla="*/ 2318 h 2362"/>
                <a:gd name="connsiteY13076" fmla="*/ 2318 h 2362"/>
                <a:gd name="connsiteX13077" fmla="*/ 2318 h 2362"/>
                <a:gd name="connsiteY13077" fmla="*/ 2318 h 2362"/>
                <a:gd name="connsiteX13078" fmla="*/ 2318 h 2362"/>
                <a:gd name="connsiteY13078" fmla="*/ 2318 h 2362"/>
                <a:gd name="connsiteX13079" fmla="*/ 2318 h 2362"/>
                <a:gd name="connsiteY13079" fmla="*/ 2318 h 2362"/>
                <a:gd name="connsiteX13080" fmla="*/ 2318 h 2362"/>
                <a:gd name="connsiteY13080" fmla="*/ 2318 h 2362"/>
                <a:gd name="connsiteX13081" fmla="*/ 2318 h 2362"/>
                <a:gd name="connsiteY13081" fmla="*/ 2318 h 2362"/>
                <a:gd name="connsiteX13082" fmla="*/ 2318 h 2362"/>
                <a:gd name="connsiteY13082" fmla="*/ 2318 h 2362"/>
                <a:gd name="connsiteX13083" fmla="*/ 2318 h 2362"/>
                <a:gd name="connsiteY13083" fmla="*/ 2318 h 2362"/>
                <a:gd name="connsiteX13084" fmla="*/ 2318 h 2362"/>
                <a:gd name="connsiteY13084" fmla="*/ 2318 h 2362"/>
                <a:gd name="connsiteX13085" fmla="*/ 2318 h 2362"/>
                <a:gd name="connsiteY13085" fmla="*/ 2318 h 2362"/>
                <a:gd name="connsiteX13086" fmla="*/ 2318 h 2362"/>
                <a:gd name="connsiteY13086" fmla="*/ 2318 h 2362"/>
                <a:gd name="connsiteX13087" fmla="*/ 2318 h 2362"/>
                <a:gd name="connsiteY13087" fmla="*/ 2318 h 2362"/>
                <a:gd name="connsiteX13088" fmla="*/ 2318 h 2362"/>
                <a:gd name="connsiteY13088" fmla="*/ 2318 h 2362"/>
                <a:gd name="connsiteX13089" fmla="*/ 2318 h 2362"/>
                <a:gd name="connsiteY13089" fmla="*/ 2318 h 2362"/>
                <a:gd name="connsiteX13090" fmla="*/ 2318 h 2362"/>
                <a:gd name="connsiteY13090" fmla="*/ 2318 h 2362"/>
                <a:gd name="connsiteX13091" fmla="*/ 2318 h 2362"/>
                <a:gd name="connsiteY13091" fmla="*/ 2318 h 2362"/>
                <a:gd name="connsiteX13092" fmla="*/ 2318 h 2362"/>
                <a:gd name="connsiteY13092" fmla="*/ 2318 h 2362"/>
                <a:gd name="connsiteX13093" fmla="*/ 2318 h 2362"/>
                <a:gd name="connsiteY13093" fmla="*/ 2318 h 2362"/>
                <a:gd name="connsiteX13094" fmla="*/ 2318 h 2362"/>
                <a:gd name="connsiteY13094" fmla="*/ 2318 h 2362"/>
                <a:gd name="connsiteX13095" fmla="*/ 2318 h 2362"/>
                <a:gd name="connsiteY13095" fmla="*/ 2318 h 2362"/>
                <a:gd name="connsiteX13096" fmla="*/ 2318 h 2362"/>
                <a:gd name="connsiteY13096" fmla="*/ 2318 h 2362"/>
                <a:gd name="connsiteX13097" fmla="*/ 2318 h 2362"/>
                <a:gd name="connsiteY13097" fmla="*/ 2318 h 2362"/>
                <a:gd name="connsiteX13098" fmla="*/ 2318 h 2362"/>
                <a:gd name="connsiteY13098" fmla="*/ 2318 h 2362"/>
                <a:gd name="connsiteX13099" fmla="*/ 2318 h 2362"/>
                <a:gd name="connsiteY13099" fmla="*/ 2318 h 2362"/>
                <a:gd name="connsiteX13100" fmla="*/ 2318 h 2362"/>
                <a:gd name="connsiteY13100" fmla="*/ 2318 h 2362"/>
                <a:gd name="connsiteX13101" fmla="*/ 2318 h 2362"/>
                <a:gd name="connsiteY13101" fmla="*/ 2318 h 2362"/>
                <a:gd name="connsiteX13102" fmla="*/ 2318 h 2362"/>
                <a:gd name="connsiteY13102" fmla="*/ 2318 h 2362"/>
                <a:gd name="connsiteX13103" fmla="*/ 2318 h 2362"/>
                <a:gd name="connsiteY13103" fmla="*/ 2318 h 2362"/>
                <a:gd name="connsiteX13104" fmla="*/ 2318 h 2362"/>
                <a:gd name="connsiteY13104" fmla="*/ 2318 h 2362"/>
                <a:gd name="connsiteX13105" fmla="*/ 2318 h 2362"/>
                <a:gd name="connsiteY13105" fmla="*/ 2318 h 2362"/>
                <a:gd name="connsiteX13106" fmla="*/ 2318 h 2362"/>
                <a:gd name="connsiteY13106" fmla="*/ 2318 h 2362"/>
                <a:gd name="connsiteX13107" fmla="*/ 2318 h 2362"/>
                <a:gd name="connsiteY13107" fmla="*/ 2318 h 2362"/>
                <a:gd name="connsiteX13108" fmla="*/ 2318 h 2362"/>
                <a:gd name="connsiteY13108" fmla="*/ 2318 h 2362"/>
                <a:gd name="connsiteX13109" fmla="*/ 2318 h 2362"/>
                <a:gd name="connsiteY13109" fmla="*/ 2318 h 2362"/>
                <a:gd name="connsiteX13110" fmla="*/ 2318 h 2362"/>
                <a:gd name="connsiteY13110" fmla="*/ 2318 h 2362"/>
                <a:gd name="connsiteX13111" fmla="*/ 2318 h 2362"/>
                <a:gd name="connsiteY13111" fmla="*/ 2318 h 2362"/>
                <a:gd name="connsiteX13112" fmla="*/ 2318 h 2362"/>
                <a:gd name="connsiteY13112" fmla="*/ 2318 h 2362"/>
                <a:gd name="connsiteX13113" fmla="*/ 2318 h 2362"/>
                <a:gd name="connsiteY13113" fmla="*/ 2318 h 2362"/>
                <a:gd name="connsiteX13114" fmla="*/ 2318 h 2362"/>
                <a:gd name="connsiteY13114" fmla="*/ 2318 h 2362"/>
                <a:gd name="connsiteX13115" fmla="*/ 2318 h 2362"/>
                <a:gd name="connsiteY13115" fmla="*/ 2318 h 2362"/>
                <a:gd name="connsiteX13116" fmla="*/ 2318 h 2362"/>
                <a:gd name="connsiteY13116" fmla="*/ 2318 h 2362"/>
                <a:gd name="connsiteX13117" fmla="*/ 2318 h 2362"/>
                <a:gd name="connsiteY13117" fmla="*/ 2318 h 2362"/>
                <a:gd name="connsiteX13118" fmla="*/ 2318 h 2362"/>
                <a:gd name="connsiteY13118" fmla="*/ 2318 h 2362"/>
                <a:gd name="connsiteX13119" fmla="*/ 2318 h 2362"/>
                <a:gd name="connsiteY13119" fmla="*/ 2318 h 2362"/>
                <a:gd name="connsiteX13120" fmla="*/ 2318 h 2362"/>
                <a:gd name="connsiteY13120" fmla="*/ 2318 h 2362"/>
                <a:gd name="connsiteX13121" fmla="*/ 2318 h 2362"/>
                <a:gd name="connsiteY13121" fmla="*/ 2318 h 2362"/>
                <a:gd name="connsiteX13122" fmla="*/ 2318 h 2362"/>
                <a:gd name="connsiteY13122" fmla="*/ 2318 h 2362"/>
                <a:gd name="connsiteX13123" fmla="*/ 2318 h 2362"/>
                <a:gd name="connsiteY13123" fmla="*/ 2318 h 2362"/>
                <a:gd name="connsiteX13124" fmla="*/ 2318 h 2362"/>
                <a:gd name="connsiteY13124" fmla="*/ 2318 h 2362"/>
                <a:gd name="connsiteX13125" fmla="*/ 2318 h 2362"/>
                <a:gd name="connsiteY13125" fmla="*/ 2318 h 2362"/>
                <a:gd name="connsiteX13126" fmla="*/ 2318 h 2362"/>
                <a:gd name="connsiteY13126" fmla="*/ 2318 h 2362"/>
                <a:gd name="connsiteX13127" fmla="*/ 2318 h 2362"/>
                <a:gd name="connsiteY13127" fmla="*/ 2318 h 2362"/>
                <a:gd name="connsiteX13128" fmla="*/ 2318 h 2362"/>
                <a:gd name="connsiteY13128" fmla="*/ 2318 h 2362"/>
                <a:gd name="connsiteX13129" fmla="*/ 2318 h 2362"/>
                <a:gd name="connsiteY13129" fmla="*/ 2318 h 2362"/>
                <a:gd name="connsiteX13130" fmla="*/ 2318 h 2362"/>
                <a:gd name="connsiteY13130" fmla="*/ 2318 h 2362"/>
                <a:gd name="connsiteX13131" fmla="*/ 2318 h 2362"/>
                <a:gd name="connsiteY13131" fmla="*/ 2318 h 2362"/>
                <a:gd name="connsiteX13132" fmla="*/ 2318 h 2362"/>
                <a:gd name="connsiteY13132" fmla="*/ 2318 h 2362"/>
                <a:gd name="connsiteX13133" fmla="*/ 2318 h 2362"/>
                <a:gd name="connsiteY13133" fmla="*/ 2318 h 2362"/>
                <a:gd name="connsiteX13134" fmla="*/ 2318 h 2362"/>
                <a:gd name="connsiteY13134" fmla="*/ 2318 h 2362"/>
                <a:gd name="connsiteX13135" fmla="*/ 2318 h 2362"/>
                <a:gd name="connsiteY13135" fmla="*/ 2318 h 2362"/>
                <a:gd name="connsiteX13136" fmla="*/ 2318 h 2362"/>
                <a:gd name="connsiteY13136" fmla="*/ 2318 h 2362"/>
                <a:gd name="connsiteX13137" fmla="*/ 2318 h 2362"/>
                <a:gd name="connsiteY13137" fmla="*/ 2318 h 2362"/>
                <a:gd name="connsiteX13138" fmla="*/ 2318 h 2362"/>
                <a:gd name="connsiteY13138" fmla="*/ 2318 h 2362"/>
                <a:gd name="connsiteX13139" fmla="*/ 2318 h 2362"/>
                <a:gd name="connsiteY13139" fmla="*/ 2318 h 2362"/>
                <a:gd name="connsiteX13140" fmla="*/ 2318 h 2362"/>
                <a:gd name="connsiteY13140" fmla="*/ 2318 h 2362"/>
                <a:gd name="connsiteX13141" fmla="*/ 2318 h 2362"/>
                <a:gd name="connsiteY13141" fmla="*/ 2318 h 2362"/>
                <a:gd name="connsiteX13142" fmla="*/ 2318 h 2362"/>
                <a:gd name="connsiteY13142" fmla="*/ 2318 h 2362"/>
                <a:gd name="connsiteX13143" fmla="*/ 2318 h 2362"/>
                <a:gd name="connsiteY13143" fmla="*/ 2318 h 2362"/>
                <a:gd name="connsiteX13144" fmla="*/ 2318 h 2362"/>
                <a:gd name="connsiteY13144" fmla="*/ 2318 h 2362"/>
                <a:gd name="connsiteX13145" fmla="*/ 2318 h 2362"/>
                <a:gd name="connsiteY13145" fmla="*/ 2318 h 2362"/>
                <a:gd name="connsiteX13146" fmla="*/ 2318 h 2362"/>
                <a:gd name="connsiteY13146" fmla="*/ 2318 h 2362"/>
                <a:gd name="connsiteX13147" fmla="*/ 2318 h 2362"/>
                <a:gd name="connsiteY13147" fmla="*/ 2318 h 2362"/>
                <a:gd name="connsiteX13148" fmla="*/ 2318 h 2362"/>
                <a:gd name="connsiteY13148" fmla="*/ 2318 h 2362"/>
                <a:gd name="connsiteX13149" fmla="*/ 2318 h 2362"/>
                <a:gd name="connsiteY13149" fmla="*/ 2318 h 2362"/>
                <a:gd name="connsiteX13150" fmla="*/ 2318 h 2362"/>
                <a:gd name="connsiteY13150" fmla="*/ 2318 h 2362"/>
                <a:gd name="connsiteX13151" fmla="*/ 2318 h 2362"/>
                <a:gd name="connsiteY13151" fmla="*/ 2318 h 2362"/>
                <a:gd name="connsiteX13152" fmla="*/ 2318 h 2362"/>
                <a:gd name="connsiteY13152" fmla="*/ 2318 h 2362"/>
                <a:gd name="connsiteX13153" fmla="*/ 2318 h 2362"/>
                <a:gd name="connsiteY13153" fmla="*/ 2318 h 2362"/>
                <a:gd name="connsiteX13154" fmla="*/ 2318 h 2362"/>
                <a:gd name="connsiteY13154" fmla="*/ 2318 h 2362"/>
                <a:gd name="connsiteX13155" fmla="*/ 2318 h 2362"/>
                <a:gd name="connsiteY13155" fmla="*/ 2318 h 2362"/>
                <a:gd name="connsiteX13156" fmla="*/ 2318 h 2362"/>
                <a:gd name="connsiteY13156" fmla="*/ 2318 h 2362"/>
                <a:gd name="connsiteX13157" fmla="*/ 2318 h 2362"/>
                <a:gd name="connsiteY13157" fmla="*/ 2318 h 2362"/>
                <a:gd name="connsiteX13158" fmla="*/ 2318 h 2362"/>
                <a:gd name="connsiteY13158" fmla="*/ 2318 h 2362"/>
                <a:gd name="connsiteX13159" fmla="*/ 2318 h 2362"/>
                <a:gd name="connsiteY13159" fmla="*/ 2318 h 2362"/>
                <a:gd name="connsiteX13160" fmla="*/ 2318 h 2362"/>
                <a:gd name="connsiteY13160" fmla="*/ 2318 h 2362"/>
                <a:gd name="connsiteX13161" fmla="*/ 2318 h 2362"/>
                <a:gd name="connsiteY13161" fmla="*/ 2318 h 2362"/>
                <a:gd name="connsiteX13162" fmla="*/ 2318 h 2362"/>
                <a:gd name="connsiteY13162" fmla="*/ 2318 h 2362"/>
                <a:gd name="connsiteX13163" fmla="*/ 2318 h 2362"/>
                <a:gd name="connsiteY13163" fmla="*/ 2318 h 2362"/>
                <a:gd name="connsiteX13164" fmla="*/ 2318 h 2362"/>
                <a:gd name="connsiteY13164" fmla="*/ 2318 h 2362"/>
                <a:gd name="connsiteX13165" fmla="*/ 2318 h 2362"/>
                <a:gd name="connsiteY13165" fmla="*/ 2318 h 2362"/>
                <a:gd name="connsiteX13166" fmla="*/ 2318 h 2362"/>
                <a:gd name="connsiteY13166" fmla="*/ 2318 h 2362"/>
                <a:gd name="connsiteX13167" fmla="*/ 2318 h 2362"/>
                <a:gd name="connsiteY13167" fmla="*/ 2318 h 2362"/>
                <a:gd name="connsiteX13168" fmla="*/ 2318 h 2362"/>
                <a:gd name="connsiteY13168" fmla="*/ 2318 h 2362"/>
                <a:gd name="connsiteX13169" fmla="*/ 2318 h 2362"/>
                <a:gd name="connsiteY13169" fmla="*/ 2318 h 2362"/>
                <a:gd name="connsiteX13170" fmla="*/ 2318 h 2362"/>
                <a:gd name="connsiteY13170" fmla="*/ 2318 h 2362"/>
                <a:gd name="connsiteX13171" fmla="*/ 2318 h 2362"/>
                <a:gd name="connsiteY13171" fmla="*/ 2318 h 2362"/>
                <a:gd name="connsiteX13172" fmla="*/ 2318 h 2362"/>
                <a:gd name="connsiteY13172" fmla="*/ 2318 h 2362"/>
                <a:gd name="connsiteX13173" fmla="*/ 2318 h 2362"/>
                <a:gd name="connsiteY13173" fmla="*/ 2318 h 2362"/>
                <a:gd name="connsiteX13174" fmla="*/ 2318 h 2362"/>
                <a:gd name="connsiteY13174" fmla="*/ 2318 h 2362"/>
                <a:gd name="connsiteX13175" fmla="*/ 2318 h 2362"/>
                <a:gd name="connsiteY13175" fmla="*/ 2318 h 2362"/>
                <a:gd name="connsiteX13176" fmla="*/ 2318 h 2362"/>
                <a:gd name="connsiteY13176" fmla="*/ 2318 h 2362"/>
                <a:gd name="connsiteX13177" fmla="*/ 2318 h 2362"/>
                <a:gd name="connsiteY13177" fmla="*/ 2318 h 2362"/>
                <a:gd name="connsiteX13178" fmla="*/ 2318 h 2362"/>
                <a:gd name="connsiteY13178" fmla="*/ 2318 h 2362"/>
                <a:gd name="connsiteX13179" fmla="*/ 2318 h 2362"/>
                <a:gd name="connsiteY13179" fmla="*/ 2318 h 2362"/>
                <a:gd name="connsiteX13180" fmla="*/ 2318 h 2362"/>
                <a:gd name="connsiteY13180" fmla="*/ 2318 h 2362"/>
                <a:gd name="connsiteX13181" fmla="*/ 2318 h 2362"/>
                <a:gd name="connsiteY13181" fmla="*/ 2318 h 2362"/>
                <a:gd name="connsiteX13182" fmla="*/ 2318 h 2362"/>
                <a:gd name="connsiteY13182" fmla="*/ 2318 h 2362"/>
                <a:gd name="connsiteX13183" fmla="*/ 2318 h 2362"/>
                <a:gd name="connsiteY13183" fmla="*/ 2318 h 2362"/>
                <a:gd name="connsiteX13184" fmla="*/ 2318 h 2362"/>
                <a:gd name="connsiteY13184" fmla="*/ 2318 h 2362"/>
                <a:gd name="connsiteX13185" fmla="*/ 2318 h 2362"/>
                <a:gd name="connsiteY13185" fmla="*/ 2318 h 2362"/>
                <a:gd name="connsiteX13186" fmla="*/ 2318 h 2362"/>
                <a:gd name="connsiteY13186" fmla="*/ 2318 h 2362"/>
                <a:gd name="connsiteX13187" fmla="*/ 2318 h 2362"/>
                <a:gd name="connsiteY13187" fmla="*/ 2318 h 2362"/>
                <a:gd name="connsiteX13188" fmla="*/ 2318 h 2362"/>
                <a:gd name="connsiteY13188" fmla="*/ 2318 h 2362"/>
                <a:gd name="connsiteX13189" fmla="*/ 2318 h 2362"/>
                <a:gd name="connsiteY13189" fmla="*/ 2318 h 2362"/>
                <a:gd name="connsiteX13190" fmla="*/ 2318 h 2362"/>
                <a:gd name="connsiteY13190" fmla="*/ 2318 h 2362"/>
                <a:gd name="connsiteX13191" fmla="*/ 2318 h 2362"/>
                <a:gd name="connsiteY13191" fmla="*/ 2318 h 2362"/>
                <a:gd name="connsiteX13192" fmla="*/ 2318 h 2362"/>
                <a:gd name="connsiteY13192" fmla="*/ 2318 h 2362"/>
                <a:gd name="connsiteX13193" fmla="*/ 2318 h 2362"/>
                <a:gd name="connsiteY13193" fmla="*/ 2318 h 2362"/>
                <a:gd name="connsiteX13194" fmla="*/ 2318 h 2362"/>
                <a:gd name="connsiteY13194" fmla="*/ 2318 h 2362"/>
                <a:gd name="connsiteX13195" fmla="*/ 2318 h 2362"/>
                <a:gd name="connsiteY13195" fmla="*/ 2318 h 2362"/>
                <a:gd name="connsiteX13196" fmla="*/ 2318 h 2362"/>
                <a:gd name="connsiteY13196" fmla="*/ 2318 h 2362"/>
                <a:gd name="connsiteX13197" fmla="*/ 2318 h 2362"/>
                <a:gd name="connsiteY13197" fmla="*/ 2318 h 2362"/>
                <a:gd name="connsiteX13198" fmla="*/ 2318 h 2362"/>
                <a:gd name="connsiteY13198" fmla="*/ 2318 h 2362"/>
                <a:gd name="connsiteX13199" fmla="*/ 2318 h 2362"/>
                <a:gd name="connsiteY13199" fmla="*/ 2318 h 2362"/>
                <a:gd name="connsiteX13200" fmla="*/ 2318 h 2362"/>
                <a:gd name="connsiteY13200" fmla="*/ 2318 h 2362"/>
                <a:gd name="connsiteX13201" fmla="*/ 2318 h 2362"/>
                <a:gd name="connsiteY13201" fmla="*/ 2318 h 2362"/>
                <a:gd name="connsiteX13202" fmla="*/ 2318 h 2362"/>
                <a:gd name="connsiteY13202" fmla="*/ 2318 h 2362"/>
                <a:gd name="connsiteX13203" fmla="*/ 2318 h 2362"/>
                <a:gd name="connsiteY13203" fmla="*/ 2318 h 2362"/>
                <a:gd name="connsiteX13204" fmla="*/ 2318 h 2362"/>
                <a:gd name="connsiteY13204" fmla="*/ 2318 h 2362"/>
                <a:gd name="connsiteX13205" fmla="*/ 2318 h 2362"/>
                <a:gd name="connsiteY13205" fmla="*/ 2318 h 2362"/>
                <a:gd name="connsiteX13206" fmla="*/ 2318 h 2362"/>
                <a:gd name="connsiteY13206" fmla="*/ 2318 h 2362"/>
                <a:gd name="connsiteX13207" fmla="*/ 2318 h 2362"/>
                <a:gd name="connsiteY13207" fmla="*/ 2318 h 2362"/>
                <a:gd name="connsiteX13208" fmla="*/ 2318 h 2362"/>
                <a:gd name="connsiteY13208" fmla="*/ 2318 h 2362"/>
                <a:gd name="connsiteX13209" fmla="*/ 2318 h 2362"/>
                <a:gd name="connsiteY13209" fmla="*/ 2318 h 2362"/>
                <a:gd name="connsiteX13210" fmla="*/ 2318 h 2362"/>
                <a:gd name="connsiteY13210" fmla="*/ 2318 h 2362"/>
                <a:gd name="connsiteX13211" fmla="*/ 2318 h 2362"/>
                <a:gd name="connsiteY13211" fmla="*/ 2318 h 2362"/>
                <a:gd name="connsiteX13212" fmla="*/ 2318 h 2362"/>
                <a:gd name="connsiteY13212" fmla="*/ 2318 h 2362"/>
                <a:gd name="connsiteX13213" fmla="*/ 2318 h 2362"/>
                <a:gd name="connsiteY13213" fmla="*/ 2318 h 2362"/>
                <a:gd name="connsiteX13214" fmla="*/ 2318 h 2362"/>
                <a:gd name="connsiteY13214" fmla="*/ 2318 h 2362"/>
                <a:gd name="connsiteX13215" fmla="*/ 2318 h 2362"/>
                <a:gd name="connsiteY13215" fmla="*/ 2318 h 2362"/>
                <a:gd name="connsiteX13216" fmla="*/ 2318 h 2362"/>
                <a:gd name="connsiteY13216" fmla="*/ 2318 h 2362"/>
                <a:gd name="connsiteX13217" fmla="*/ 2318 h 2362"/>
                <a:gd name="connsiteY13217" fmla="*/ 2318 h 2362"/>
                <a:gd name="connsiteX13218" fmla="*/ 2318 h 2362"/>
                <a:gd name="connsiteY13218" fmla="*/ 2318 h 2362"/>
                <a:gd name="connsiteX13219" fmla="*/ 2318 h 2362"/>
                <a:gd name="connsiteY13219" fmla="*/ 2318 h 2362"/>
                <a:gd name="connsiteX13220" fmla="*/ 2318 h 2362"/>
                <a:gd name="connsiteY13220" fmla="*/ 2318 h 2362"/>
                <a:gd name="connsiteX13221" fmla="*/ 2318 h 2362"/>
                <a:gd name="connsiteY13221" fmla="*/ 2318 h 2362"/>
                <a:gd name="connsiteX13222" fmla="*/ 2318 h 2362"/>
                <a:gd name="connsiteY13222" fmla="*/ 2318 h 2362"/>
                <a:gd name="connsiteX13223" fmla="*/ 2318 h 2362"/>
                <a:gd name="connsiteY13223" fmla="*/ 2318 h 2362"/>
                <a:gd name="connsiteX13224" fmla="*/ 2318 h 2362"/>
                <a:gd name="connsiteY13224" fmla="*/ 2318 h 2362"/>
                <a:gd name="connsiteX13225" fmla="*/ 2318 h 2362"/>
                <a:gd name="connsiteY13225" fmla="*/ 2318 h 2362"/>
                <a:gd name="connsiteX13226" fmla="*/ 2318 h 2362"/>
                <a:gd name="connsiteY13226" fmla="*/ 2318 h 2362"/>
                <a:gd name="connsiteX13227" fmla="*/ 2318 h 2362"/>
                <a:gd name="connsiteY13227" fmla="*/ 2318 h 2362"/>
                <a:gd name="connsiteX13228" fmla="*/ 2318 h 2362"/>
                <a:gd name="connsiteY13228" fmla="*/ 2318 h 2362"/>
                <a:gd name="connsiteX13229" fmla="*/ 2318 h 2362"/>
                <a:gd name="connsiteY13229" fmla="*/ 2318 h 2362"/>
                <a:gd name="connsiteX13230" fmla="*/ 2318 h 2362"/>
                <a:gd name="connsiteY13230" fmla="*/ 2318 h 2362"/>
                <a:gd name="connsiteX13231" fmla="*/ 2318 h 2362"/>
                <a:gd name="connsiteY13231" fmla="*/ 2318 h 2362"/>
                <a:gd name="connsiteX13232" fmla="*/ 2318 h 2362"/>
                <a:gd name="connsiteY13232" fmla="*/ 2318 h 2362"/>
                <a:gd name="connsiteX13233" fmla="*/ 2318 h 2362"/>
                <a:gd name="connsiteY13233" fmla="*/ 2318 h 2362"/>
                <a:gd name="connsiteX13234" fmla="*/ 2318 h 2362"/>
                <a:gd name="connsiteY13234" fmla="*/ 2318 h 2362"/>
                <a:gd name="connsiteX13235" fmla="*/ 2318 h 2362"/>
                <a:gd name="connsiteY13235" fmla="*/ 2318 h 2362"/>
                <a:gd name="connsiteX13236" fmla="*/ 2318 h 2362"/>
                <a:gd name="connsiteY13236" fmla="*/ 2318 h 2362"/>
                <a:gd name="connsiteX13237" fmla="*/ 2318 h 2362"/>
                <a:gd name="connsiteY13237" fmla="*/ 2318 h 2362"/>
                <a:gd name="connsiteX13238" fmla="*/ 2318 h 2362"/>
                <a:gd name="connsiteY13238" fmla="*/ 2318 h 2362"/>
                <a:gd name="connsiteX13239" fmla="*/ 2318 h 2362"/>
                <a:gd name="connsiteY13239" fmla="*/ 2318 h 2362"/>
                <a:gd name="connsiteX13240" fmla="*/ 2318 h 2362"/>
                <a:gd name="connsiteY13240" fmla="*/ 2318 h 2362"/>
                <a:gd name="connsiteX13241" fmla="*/ 2318 h 2362"/>
                <a:gd name="connsiteY13241" fmla="*/ 2318 h 2362"/>
                <a:gd name="connsiteX13242" fmla="*/ 2318 h 2362"/>
                <a:gd name="connsiteY13242" fmla="*/ 2318 h 2362"/>
                <a:gd name="connsiteX13243" fmla="*/ 2318 h 2362"/>
                <a:gd name="connsiteY13243" fmla="*/ 2318 h 2362"/>
                <a:gd name="connsiteX13244" fmla="*/ 2318 h 2362"/>
                <a:gd name="connsiteY13244" fmla="*/ 2318 h 2362"/>
                <a:gd name="connsiteX13245" fmla="*/ 2318 h 2362"/>
                <a:gd name="connsiteY13245" fmla="*/ 2318 h 2362"/>
                <a:gd name="connsiteX13246" fmla="*/ 2318 h 2362"/>
                <a:gd name="connsiteY13246" fmla="*/ 2318 h 2362"/>
                <a:gd name="connsiteX13247" fmla="*/ 2318 h 2362"/>
                <a:gd name="connsiteY13247" fmla="*/ 2318 h 2362"/>
                <a:gd name="connsiteX13248" fmla="*/ 2318 h 2362"/>
                <a:gd name="connsiteY13248" fmla="*/ 2318 h 2362"/>
                <a:gd name="connsiteX13249" fmla="*/ 2318 h 2362"/>
                <a:gd name="connsiteY13249" fmla="*/ 2318 h 2362"/>
                <a:gd name="connsiteX13250" fmla="*/ 2318 h 2362"/>
                <a:gd name="connsiteY13250" fmla="*/ 2318 h 2362"/>
                <a:gd name="connsiteX13251" fmla="*/ 2318 h 2362"/>
                <a:gd name="connsiteY13251" fmla="*/ 2318 h 2362"/>
                <a:gd name="connsiteX13252" fmla="*/ 2318 h 2362"/>
                <a:gd name="connsiteY13252" fmla="*/ 2318 h 2362"/>
                <a:gd name="connsiteX13253" fmla="*/ 2318 h 2362"/>
                <a:gd name="connsiteY13253" fmla="*/ 2318 h 2362"/>
                <a:gd name="connsiteX13254" fmla="*/ 2318 h 2362"/>
                <a:gd name="connsiteY13254" fmla="*/ 2318 h 2362"/>
                <a:gd name="connsiteX13255" fmla="*/ 2318 h 2362"/>
                <a:gd name="connsiteY13255" fmla="*/ 2318 h 2362"/>
                <a:gd name="connsiteX13256" fmla="*/ 2318 h 2362"/>
                <a:gd name="connsiteY13256" fmla="*/ 2318 h 2362"/>
                <a:gd name="connsiteX13257" fmla="*/ 2318 h 2362"/>
                <a:gd name="connsiteY13257" fmla="*/ 2318 h 2362"/>
                <a:gd name="connsiteX13258" fmla="*/ 2318 h 2362"/>
                <a:gd name="connsiteY13258" fmla="*/ 2318 h 2362"/>
                <a:gd name="connsiteX13259" fmla="*/ 2318 h 2362"/>
                <a:gd name="connsiteY13259" fmla="*/ 2318 h 2362"/>
                <a:gd name="connsiteX13260" fmla="*/ 2318 h 2362"/>
                <a:gd name="connsiteY13260" fmla="*/ 2318 h 2362"/>
                <a:gd name="connsiteX13261" fmla="*/ 2318 h 2362"/>
                <a:gd name="connsiteY13261" fmla="*/ 2318 h 2362"/>
                <a:gd name="connsiteX13262" fmla="*/ 2318 h 2362"/>
                <a:gd name="connsiteY13262" fmla="*/ 2318 h 2362"/>
                <a:gd name="connsiteX13263" fmla="*/ 2318 h 2362"/>
                <a:gd name="connsiteY13263" fmla="*/ 2318 h 2362"/>
                <a:gd name="connsiteX13264" fmla="*/ 2318 h 2362"/>
                <a:gd name="connsiteY13264" fmla="*/ 2318 h 2362"/>
                <a:gd name="connsiteX13265" fmla="*/ 2318 h 2362"/>
                <a:gd name="connsiteY13265" fmla="*/ 2318 h 2362"/>
                <a:gd name="connsiteX13266" fmla="*/ 2318 h 2362"/>
                <a:gd name="connsiteY13266" fmla="*/ 2318 h 2362"/>
                <a:gd name="connsiteX13267" fmla="*/ 2318 h 2362"/>
                <a:gd name="connsiteY13267" fmla="*/ 2318 h 2362"/>
                <a:gd name="connsiteX13268" fmla="*/ 2318 h 2362"/>
                <a:gd name="connsiteY13268" fmla="*/ 2318 h 2362"/>
                <a:gd name="connsiteX13269" fmla="*/ 2318 h 2362"/>
                <a:gd name="connsiteY13269" fmla="*/ 2318 h 2362"/>
                <a:gd name="connsiteX13270" fmla="*/ 2318 h 2362"/>
                <a:gd name="connsiteY13270" fmla="*/ 2318 h 2362"/>
                <a:gd name="connsiteX13271" fmla="*/ 2318 h 2362"/>
                <a:gd name="connsiteY13271" fmla="*/ 2318 h 2362"/>
                <a:gd name="connsiteX13272" fmla="*/ 2318 h 2362"/>
                <a:gd name="connsiteY13272" fmla="*/ 2318 h 2362"/>
                <a:gd name="connsiteX13273" fmla="*/ 2318 h 2362"/>
                <a:gd name="connsiteY13273" fmla="*/ 2318 h 2362"/>
                <a:gd name="connsiteX13274" fmla="*/ 2318 h 2362"/>
                <a:gd name="connsiteY13274" fmla="*/ 2318 h 2362"/>
                <a:gd name="connsiteX13275" fmla="*/ 2318 h 2362"/>
                <a:gd name="connsiteY13275" fmla="*/ 2318 h 2362"/>
                <a:gd name="connsiteX13276" fmla="*/ 2318 h 2362"/>
                <a:gd name="connsiteY13276" fmla="*/ 2318 h 2362"/>
                <a:gd name="connsiteX13277" fmla="*/ 2318 h 2362"/>
                <a:gd name="connsiteY13277" fmla="*/ 2318 h 2362"/>
                <a:gd name="connsiteX13278" fmla="*/ 2318 h 2362"/>
                <a:gd name="connsiteY13278" fmla="*/ 2318 h 2362"/>
                <a:gd name="connsiteX13279" fmla="*/ 2318 h 2362"/>
                <a:gd name="connsiteY13279" fmla="*/ 2318 h 2362"/>
                <a:gd name="connsiteX13280" fmla="*/ 2318 h 2362"/>
                <a:gd name="connsiteY13280" fmla="*/ 2318 h 2362"/>
                <a:gd name="connsiteX13281" fmla="*/ 2318 h 2362"/>
                <a:gd name="connsiteY13281" fmla="*/ 2318 h 2362"/>
                <a:gd name="connsiteX13282" fmla="*/ 2318 h 2362"/>
                <a:gd name="connsiteY13282" fmla="*/ 2318 h 2362"/>
                <a:gd name="connsiteX13283" fmla="*/ 2318 h 2362"/>
                <a:gd name="connsiteY13283" fmla="*/ 2318 h 2362"/>
                <a:gd name="connsiteX13284" fmla="*/ 2318 h 2362"/>
                <a:gd name="connsiteY13284" fmla="*/ 2318 h 2362"/>
                <a:gd name="connsiteX13285" fmla="*/ 2318 h 2362"/>
                <a:gd name="connsiteY13285" fmla="*/ 2318 h 2362"/>
                <a:gd name="connsiteX13286" fmla="*/ 2318 h 2362"/>
                <a:gd name="connsiteY13286" fmla="*/ 2318 h 2362"/>
                <a:gd name="connsiteX13287" fmla="*/ 2318 h 2362"/>
                <a:gd name="connsiteY13287" fmla="*/ 2318 h 2362"/>
                <a:gd name="connsiteX13288" fmla="*/ 2318 h 2362"/>
                <a:gd name="connsiteY13288" fmla="*/ 2318 h 2362"/>
                <a:gd name="connsiteX13289" fmla="*/ 2318 h 2362"/>
                <a:gd name="connsiteY13289" fmla="*/ 2318 h 2362"/>
                <a:gd name="connsiteX13290" fmla="*/ 2318 h 2362"/>
                <a:gd name="connsiteY13290" fmla="*/ 2318 h 2362"/>
                <a:gd name="connsiteX13291" fmla="*/ 2318 h 2362"/>
                <a:gd name="connsiteY13291" fmla="*/ 2318 h 2362"/>
                <a:gd name="connsiteX13292" fmla="*/ 2318 h 2362"/>
                <a:gd name="connsiteY13292" fmla="*/ 2318 h 2362"/>
                <a:gd name="connsiteX13293" fmla="*/ 2318 h 2362"/>
                <a:gd name="connsiteY13293" fmla="*/ 2318 h 2362"/>
                <a:gd name="connsiteX13294" fmla="*/ 2318 h 2362"/>
                <a:gd name="connsiteY13294" fmla="*/ 2318 h 2362"/>
                <a:gd name="connsiteX13295" fmla="*/ 2318 h 2362"/>
                <a:gd name="connsiteY13295" fmla="*/ 2318 h 2362"/>
                <a:gd name="connsiteX13296" fmla="*/ 2318 h 2362"/>
                <a:gd name="connsiteY13296" fmla="*/ 2318 h 2362"/>
                <a:gd name="connsiteX13297" fmla="*/ 2318 h 2362"/>
                <a:gd name="connsiteY13297" fmla="*/ 2318 h 2362"/>
                <a:gd name="connsiteX13298" fmla="*/ 2318 h 2362"/>
                <a:gd name="connsiteY13298" fmla="*/ 2318 h 2362"/>
                <a:gd name="connsiteX13299" fmla="*/ 2318 h 2362"/>
                <a:gd name="connsiteY13299" fmla="*/ 2318 h 2362"/>
                <a:gd name="connsiteX13300" fmla="*/ 2318 h 2362"/>
                <a:gd name="connsiteY13300" fmla="*/ 2318 h 2362"/>
                <a:gd name="connsiteX13301" fmla="*/ 2318 h 2362"/>
                <a:gd name="connsiteY13301" fmla="*/ 2318 h 2362"/>
                <a:gd name="connsiteX13302" fmla="*/ 2318 h 2362"/>
                <a:gd name="connsiteY13302" fmla="*/ 2318 h 2362"/>
                <a:gd name="connsiteX13303" fmla="*/ 2318 h 2362"/>
                <a:gd name="connsiteY13303" fmla="*/ 2318 h 2362"/>
                <a:gd name="connsiteX13304" fmla="*/ 2318 h 2362"/>
                <a:gd name="connsiteY13304" fmla="*/ 2318 h 2362"/>
                <a:gd name="connsiteX13305" fmla="*/ 2318 h 2362"/>
                <a:gd name="connsiteY13305" fmla="*/ 2318 h 2362"/>
                <a:gd name="connsiteX13306" fmla="*/ 2318 h 2362"/>
                <a:gd name="connsiteY13306" fmla="*/ 2318 h 2362"/>
                <a:gd name="connsiteX13307" fmla="*/ 2318 h 2362"/>
                <a:gd name="connsiteY13307" fmla="*/ 2318 h 2362"/>
                <a:gd name="connsiteX13308" fmla="*/ 2318 h 2362"/>
                <a:gd name="connsiteY13308" fmla="*/ 2318 h 2362"/>
                <a:gd name="connsiteX13309" fmla="*/ 2318 h 2362"/>
                <a:gd name="connsiteY13309" fmla="*/ 2318 h 2362"/>
                <a:gd name="connsiteX13310" fmla="*/ 2318 h 2362"/>
                <a:gd name="connsiteY13310" fmla="*/ 2318 h 2362"/>
                <a:gd name="connsiteX13311" fmla="*/ 2318 h 2362"/>
                <a:gd name="connsiteY13311" fmla="*/ 2318 h 2362"/>
                <a:gd name="connsiteX13312" fmla="*/ 2318 h 2362"/>
                <a:gd name="connsiteY13312" fmla="*/ 2318 h 2362"/>
                <a:gd name="connsiteX13313" fmla="*/ 2318 h 2362"/>
                <a:gd name="connsiteY13313" fmla="*/ 2318 h 2362"/>
                <a:gd name="connsiteX13314" fmla="*/ 2318 h 2362"/>
                <a:gd name="connsiteY13314" fmla="*/ 2318 h 2362"/>
                <a:gd name="connsiteX13315" fmla="*/ 2318 h 2362"/>
                <a:gd name="connsiteY13315" fmla="*/ 2318 h 2362"/>
                <a:gd name="connsiteX13316" fmla="*/ 2318 h 2362"/>
                <a:gd name="connsiteY13316" fmla="*/ 2318 h 2362"/>
                <a:gd name="connsiteX13317" fmla="*/ 2318 h 2362"/>
                <a:gd name="connsiteY13317" fmla="*/ 2318 h 2362"/>
                <a:gd name="connsiteX13318" fmla="*/ 2318 h 2362"/>
                <a:gd name="connsiteY13318" fmla="*/ 2318 h 2362"/>
                <a:gd name="connsiteX13319" fmla="*/ 2318 h 2362"/>
                <a:gd name="connsiteY13319" fmla="*/ 2318 h 2362"/>
                <a:gd name="connsiteX13320" fmla="*/ 2318 h 2362"/>
                <a:gd name="connsiteY13320" fmla="*/ 2318 h 2362"/>
                <a:gd name="connsiteX13321" fmla="*/ 2318 h 2362"/>
                <a:gd name="connsiteY13321" fmla="*/ 2318 h 2362"/>
                <a:gd name="connsiteX13322" fmla="*/ 2318 h 2362"/>
                <a:gd name="connsiteY13322" fmla="*/ 2318 h 2362"/>
                <a:gd name="connsiteX13323" fmla="*/ 2318 h 2362"/>
                <a:gd name="connsiteY13323" fmla="*/ 2318 h 2362"/>
                <a:gd name="connsiteX13324" fmla="*/ 2318 h 2362"/>
                <a:gd name="connsiteY13324" fmla="*/ 2318 h 2362"/>
                <a:gd name="connsiteX13325" fmla="*/ 2318 h 2362"/>
                <a:gd name="connsiteY13325" fmla="*/ 2318 h 2362"/>
                <a:gd name="connsiteX13326" fmla="*/ 2318 h 2362"/>
                <a:gd name="connsiteY13326" fmla="*/ 2318 h 2362"/>
                <a:gd name="connsiteX13327" fmla="*/ 2318 h 2362"/>
                <a:gd name="connsiteY13327" fmla="*/ 2318 h 2362"/>
                <a:gd name="connsiteX13328" fmla="*/ 2318 h 2362"/>
                <a:gd name="connsiteY13328" fmla="*/ 2318 h 2362"/>
                <a:gd name="connsiteX13329" fmla="*/ 2318 h 2362"/>
                <a:gd name="connsiteY13329" fmla="*/ 2318 h 2362"/>
                <a:gd name="connsiteX13330" fmla="*/ 2318 h 2362"/>
                <a:gd name="connsiteY13330" fmla="*/ 2318 h 2362"/>
                <a:gd name="connsiteX13331" fmla="*/ 2318 h 2362"/>
                <a:gd name="connsiteY13331" fmla="*/ 2318 h 2362"/>
                <a:gd name="connsiteX13332" fmla="*/ 2318 h 2362"/>
                <a:gd name="connsiteY13332" fmla="*/ 2318 h 2362"/>
                <a:gd name="connsiteX13333" fmla="*/ 2318 h 2362"/>
                <a:gd name="connsiteY13333" fmla="*/ 2318 h 2362"/>
                <a:gd name="connsiteX13334" fmla="*/ 2318 h 2362"/>
                <a:gd name="connsiteY13334" fmla="*/ 2318 h 2362"/>
                <a:gd name="connsiteX13335" fmla="*/ 2318 h 2362"/>
                <a:gd name="connsiteY13335" fmla="*/ 2318 h 2362"/>
                <a:gd name="connsiteX13336" fmla="*/ 2318 h 2362"/>
                <a:gd name="connsiteY13336" fmla="*/ 2318 h 2362"/>
                <a:gd name="connsiteX13337" fmla="*/ 2318 h 2362"/>
                <a:gd name="connsiteY13337" fmla="*/ 2318 h 2362"/>
                <a:gd name="connsiteX13338" fmla="*/ 2318 h 2362"/>
                <a:gd name="connsiteY13338" fmla="*/ 2318 h 2362"/>
                <a:gd name="connsiteX13339" fmla="*/ 2318 h 2362"/>
                <a:gd name="connsiteY13339" fmla="*/ 2318 h 2362"/>
                <a:gd name="connsiteX13340" fmla="*/ 2318 h 2362"/>
                <a:gd name="connsiteY13340" fmla="*/ 2318 h 2362"/>
                <a:gd name="connsiteX13341" fmla="*/ 2318 h 2362"/>
                <a:gd name="connsiteY13341" fmla="*/ 2318 h 2362"/>
                <a:gd name="connsiteX13342" fmla="*/ 2318 h 2362"/>
                <a:gd name="connsiteY13342" fmla="*/ 2318 h 2362"/>
                <a:gd name="connsiteX13343" fmla="*/ 2318 h 2362"/>
                <a:gd name="connsiteY13343" fmla="*/ 2318 h 2362"/>
                <a:gd name="connsiteX13344" fmla="*/ 2318 h 2362"/>
                <a:gd name="connsiteY13344" fmla="*/ 2318 h 2362"/>
                <a:gd name="connsiteX13345" fmla="*/ 2318 h 2362"/>
                <a:gd name="connsiteY13345" fmla="*/ 2318 h 2362"/>
                <a:gd name="connsiteX13346" fmla="*/ 2318 h 2362"/>
                <a:gd name="connsiteY13346" fmla="*/ 2318 h 2362"/>
                <a:gd name="connsiteX13347" fmla="*/ 2318 h 2362"/>
                <a:gd name="connsiteY13347" fmla="*/ 2318 h 2362"/>
                <a:gd name="connsiteX13348" fmla="*/ 2318 h 2362"/>
                <a:gd name="connsiteY13348" fmla="*/ 2318 h 2362"/>
                <a:gd name="connsiteX13349" fmla="*/ 2318 h 2362"/>
                <a:gd name="connsiteY13349" fmla="*/ 2318 h 2362"/>
                <a:gd name="connsiteX13350" fmla="*/ 2318 h 2362"/>
                <a:gd name="connsiteY13350" fmla="*/ 2318 h 2362"/>
                <a:gd name="connsiteX13351" fmla="*/ 2318 h 2362"/>
                <a:gd name="connsiteY13351" fmla="*/ 2318 h 2362"/>
                <a:gd name="connsiteX13352" fmla="*/ 2318 h 2362"/>
                <a:gd name="connsiteY13352" fmla="*/ 2318 h 2362"/>
                <a:gd name="connsiteX13353" fmla="*/ 2318 h 2362"/>
                <a:gd name="connsiteY13353" fmla="*/ 2318 h 2362"/>
                <a:gd name="connsiteX13354" fmla="*/ 2318 h 2362"/>
                <a:gd name="connsiteY13354" fmla="*/ 2318 h 2362"/>
                <a:gd name="connsiteX13355" fmla="*/ 2318 h 2362"/>
                <a:gd name="connsiteY13355" fmla="*/ 2318 h 2362"/>
                <a:gd name="connsiteX13356" fmla="*/ 2318 h 2362"/>
                <a:gd name="connsiteY13356" fmla="*/ 2318 h 2362"/>
                <a:gd name="connsiteX13357" fmla="*/ 2318 h 2362"/>
                <a:gd name="connsiteY13357" fmla="*/ 2318 h 2362"/>
                <a:gd name="connsiteX13358" fmla="*/ 2318 h 2362"/>
                <a:gd name="connsiteY13358" fmla="*/ 2318 h 2362"/>
                <a:gd name="connsiteX13359" fmla="*/ 2318 h 2362"/>
                <a:gd name="connsiteY13359" fmla="*/ 2318 h 2362"/>
                <a:gd name="connsiteX13360" fmla="*/ 2318 h 2362"/>
                <a:gd name="connsiteY13360" fmla="*/ 2318 h 2362"/>
                <a:gd name="connsiteX13361" fmla="*/ 2318 h 2362"/>
                <a:gd name="connsiteY13361" fmla="*/ 2318 h 2362"/>
                <a:gd name="connsiteX13362" fmla="*/ 2318 h 2362"/>
                <a:gd name="connsiteY13362" fmla="*/ 2318 h 2362"/>
                <a:gd name="connsiteX13363" fmla="*/ 2318 h 2362"/>
                <a:gd name="connsiteY13363" fmla="*/ 2318 h 2362"/>
                <a:gd name="connsiteX13364" fmla="*/ 2318 h 2362"/>
                <a:gd name="connsiteY13364" fmla="*/ 2318 h 2362"/>
                <a:gd name="connsiteX13365" fmla="*/ 2318 h 2362"/>
                <a:gd name="connsiteY13365" fmla="*/ 2318 h 2362"/>
                <a:gd name="connsiteX13366" fmla="*/ 2318 h 2362"/>
                <a:gd name="connsiteY13366" fmla="*/ 2318 h 2362"/>
                <a:gd name="connsiteX13367" fmla="*/ 2318 h 2362"/>
                <a:gd name="connsiteY13367" fmla="*/ 2318 h 2362"/>
                <a:gd name="connsiteX13368" fmla="*/ 2318 h 2362"/>
                <a:gd name="connsiteY13368" fmla="*/ 2318 h 2362"/>
                <a:gd name="connsiteX13369" fmla="*/ 2318 h 2362"/>
                <a:gd name="connsiteY13369" fmla="*/ 2318 h 2362"/>
                <a:gd name="connsiteX13370" fmla="*/ 2318 h 2362"/>
                <a:gd name="connsiteY13370" fmla="*/ 2318 h 2362"/>
                <a:gd name="connsiteX13371" fmla="*/ 2318 h 2362"/>
                <a:gd name="connsiteY13371" fmla="*/ 2318 h 2362"/>
                <a:gd name="connsiteX13372" fmla="*/ 2318 h 2362"/>
                <a:gd name="connsiteY13372" fmla="*/ 2318 h 2362"/>
                <a:gd name="connsiteX13373" fmla="*/ 2318 h 2362"/>
                <a:gd name="connsiteY13373" fmla="*/ 2318 h 2362"/>
                <a:gd name="connsiteX13374" fmla="*/ 2318 h 2362"/>
                <a:gd name="connsiteY13374" fmla="*/ 2318 h 2362"/>
                <a:gd name="connsiteX13375" fmla="*/ 2318 h 2362"/>
                <a:gd name="connsiteY13375" fmla="*/ 2318 h 2362"/>
                <a:gd name="connsiteX13376" fmla="*/ 2318 h 2362"/>
                <a:gd name="connsiteY13376" fmla="*/ 2318 h 2362"/>
                <a:gd name="connsiteX13377" fmla="*/ 2318 h 2362"/>
                <a:gd name="connsiteY13377" fmla="*/ 2318 h 2362"/>
                <a:gd name="connsiteX13378" fmla="*/ 2318 h 2362"/>
                <a:gd name="connsiteY13378" fmla="*/ 2318 h 2362"/>
                <a:gd name="connsiteX13379" fmla="*/ 2318 h 2362"/>
                <a:gd name="connsiteY13379" fmla="*/ 2318 h 2362"/>
                <a:gd name="connsiteX13380" fmla="*/ 2318 h 2362"/>
                <a:gd name="connsiteY13380" fmla="*/ 2318 h 2362"/>
                <a:gd name="connsiteX13381" fmla="*/ 2318 h 2362"/>
                <a:gd name="connsiteY13381" fmla="*/ 2318 h 2362"/>
                <a:gd name="connsiteX13382" fmla="*/ 2318 h 2362"/>
                <a:gd name="connsiteY13382" fmla="*/ 2318 h 2362"/>
                <a:gd name="connsiteX13383" fmla="*/ 2318 h 2362"/>
                <a:gd name="connsiteY13383" fmla="*/ 2318 h 2362"/>
                <a:gd name="connsiteX13384" fmla="*/ 2318 h 2362"/>
                <a:gd name="connsiteY13384" fmla="*/ 2318 h 2362"/>
                <a:gd name="connsiteX13385" fmla="*/ 2318 h 2362"/>
                <a:gd name="connsiteY13385" fmla="*/ 2318 h 2362"/>
                <a:gd name="connsiteX13386" fmla="*/ 2318 h 2362"/>
                <a:gd name="connsiteY13386" fmla="*/ 2318 h 2362"/>
                <a:gd name="connsiteX13387" fmla="*/ 2318 h 2362"/>
                <a:gd name="connsiteY13387" fmla="*/ 2318 h 2362"/>
                <a:gd name="connsiteX13388" fmla="*/ 2318 h 2362"/>
                <a:gd name="connsiteY13388" fmla="*/ 2318 h 2362"/>
                <a:gd name="connsiteX13389" fmla="*/ 2318 h 2362"/>
                <a:gd name="connsiteY13389" fmla="*/ 2318 h 2362"/>
                <a:gd name="connsiteX13390" fmla="*/ 2318 h 2362"/>
                <a:gd name="connsiteY13390" fmla="*/ 2318 h 2362"/>
                <a:gd name="connsiteX13391" fmla="*/ 2318 h 2362"/>
                <a:gd name="connsiteY13391" fmla="*/ 2318 h 2362"/>
                <a:gd name="connsiteX13392" fmla="*/ 2318 h 2362"/>
                <a:gd name="connsiteY13392" fmla="*/ 2318 h 2362"/>
                <a:gd name="connsiteX13393" fmla="*/ 2318 h 2362"/>
                <a:gd name="connsiteY13393" fmla="*/ 2318 h 2362"/>
                <a:gd name="connsiteX13394" fmla="*/ 2318 h 2362"/>
                <a:gd name="connsiteY13394" fmla="*/ 2318 h 2362"/>
                <a:gd name="connsiteX13395" fmla="*/ 2318 h 2362"/>
                <a:gd name="connsiteY13395" fmla="*/ 2318 h 2362"/>
                <a:gd name="connsiteX13396" fmla="*/ 2318 h 2362"/>
                <a:gd name="connsiteY13396" fmla="*/ 2318 h 2362"/>
                <a:gd name="connsiteX13397" fmla="*/ 2318 h 2362"/>
                <a:gd name="connsiteY13397" fmla="*/ 2318 h 2362"/>
                <a:gd name="connsiteX13398" fmla="*/ 2318 h 2362"/>
                <a:gd name="connsiteY13398" fmla="*/ 2318 h 2362"/>
                <a:gd name="connsiteX13399" fmla="*/ 2318 h 2362"/>
                <a:gd name="connsiteY13399" fmla="*/ 2318 h 2362"/>
                <a:gd name="connsiteX13400" fmla="*/ 2318 h 2362"/>
                <a:gd name="connsiteY13400" fmla="*/ 2318 h 2362"/>
                <a:gd name="connsiteX13401" fmla="*/ 2318 h 2362"/>
                <a:gd name="connsiteY13401" fmla="*/ 2318 h 2362"/>
                <a:gd name="connsiteX13402" fmla="*/ 2318 h 2362"/>
                <a:gd name="connsiteY13402" fmla="*/ 2318 h 2362"/>
                <a:gd name="connsiteX13403" fmla="*/ 2318 h 2362"/>
                <a:gd name="connsiteY13403" fmla="*/ 2318 h 2362"/>
                <a:gd name="connsiteX13404" fmla="*/ 2318 h 2362"/>
                <a:gd name="connsiteY13404" fmla="*/ 2318 h 2362"/>
                <a:gd name="connsiteX13405" fmla="*/ 2318 h 2362"/>
                <a:gd name="connsiteY13405" fmla="*/ 2318 h 2362"/>
                <a:gd name="connsiteX13406" fmla="*/ 2318 h 2362"/>
                <a:gd name="connsiteY13406" fmla="*/ 2318 h 2362"/>
                <a:gd name="connsiteX13407" fmla="*/ 2318 h 2362"/>
                <a:gd name="connsiteY13407" fmla="*/ 2318 h 2362"/>
                <a:gd name="connsiteX13408" fmla="*/ 2318 h 2362"/>
                <a:gd name="connsiteY13408" fmla="*/ 2318 h 2362"/>
                <a:gd name="connsiteX13409" fmla="*/ 2318 h 2362"/>
                <a:gd name="connsiteY13409" fmla="*/ 2318 h 2362"/>
                <a:gd name="connsiteX13410" fmla="*/ 2318 h 2362"/>
                <a:gd name="connsiteY13410" fmla="*/ 2318 h 2362"/>
                <a:gd name="connsiteX13411" fmla="*/ 2318 h 2362"/>
                <a:gd name="connsiteY13411" fmla="*/ 2318 h 2362"/>
                <a:gd name="connsiteX13412" fmla="*/ 2318 h 2362"/>
                <a:gd name="connsiteY13412" fmla="*/ 2318 h 2362"/>
                <a:gd name="connsiteX13413" fmla="*/ 2318 h 2362"/>
                <a:gd name="connsiteY13413" fmla="*/ 2318 h 2362"/>
                <a:gd name="connsiteX13414" fmla="*/ 2318 h 2362"/>
                <a:gd name="connsiteY13414" fmla="*/ 2318 h 2362"/>
                <a:gd name="connsiteX13415" fmla="*/ 2318 h 2362"/>
                <a:gd name="connsiteY13415" fmla="*/ 2318 h 2362"/>
                <a:gd name="connsiteX13416" fmla="*/ 2318 h 2362"/>
                <a:gd name="connsiteY13416" fmla="*/ 2318 h 2362"/>
                <a:gd name="connsiteX13417" fmla="*/ 2318 h 2362"/>
                <a:gd name="connsiteY13417" fmla="*/ 2318 h 2362"/>
                <a:gd name="connsiteX13418" fmla="*/ 2318 h 2362"/>
                <a:gd name="connsiteY13418" fmla="*/ 2318 h 2362"/>
                <a:gd name="connsiteX13419" fmla="*/ 2318 h 2362"/>
                <a:gd name="connsiteY13419" fmla="*/ 2318 h 2362"/>
                <a:gd name="connsiteX13420" fmla="*/ 2318 h 2362"/>
                <a:gd name="connsiteY13420" fmla="*/ 2318 h 2362"/>
                <a:gd name="connsiteX13421" fmla="*/ 2318 h 2362"/>
                <a:gd name="connsiteY13421" fmla="*/ 2318 h 2362"/>
                <a:gd name="connsiteX13422" fmla="*/ 2318 h 2362"/>
                <a:gd name="connsiteY13422" fmla="*/ 2318 h 2362"/>
                <a:gd name="connsiteX13423" fmla="*/ 2318 h 2362"/>
                <a:gd name="connsiteY13423" fmla="*/ 2318 h 2362"/>
                <a:gd name="connsiteX13424" fmla="*/ 2318 h 2362"/>
                <a:gd name="connsiteY13424" fmla="*/ 2318 h 2362"/>
                <a:gd name="connsiteX13425" fmla="*/ 2318 h 2362"/>
                <a:gd name="connsiteY13425" fmla="*/ 2318 h 2362"/>
                <a:gd name="connsiteX13426" fmla="*/ 2318 h 2362"/>
                <a:gd name="connsiteY13426" fmla="*/ 2318 h 2362"/>
                <a:gd name="connsiteX13427" fmla="*/ 2318 h 2362"/>
                <a:gd name="connsiteY13427" fmla="*/ 2318 h 2362"/>
                <a:gd name="connsiteX13428" fmla="*/ 2318 h 2362"/>
                <a:gd name="connsiteY13428" fmla="*/ 2318 h 2362"/>
                <a:gd name="connsiteX13429" fmla="*/ 2318 h 2362"/>
                <a:gd name="connsiteY13429" fmla="*/ 2318 h 2362"/>
                <a:gd name="connsiteX13430" fmla="*/ 2318 h 2362"/>
                <a:gd name="connsiteY13430" fmla="*/ 2318 h 2362"/>
                <a:gd name="connsiteX13431" fmla="*/ 2318 h 2362"/>
                <a:gd name="connsiteY13431" fmla="*/ 2318 h 2362"/>
                <a:gd name="connsiteX13432" fmla="*/ 2318 h 2362"/>
                <a:gd name="connsiteY13432" fmla="*/ 2318 h 2362"/>
                <a:gd name="connsiteX13433" fmla="*/ 2318 h 2362"/>
                <a:gd name="connsiteY13433" fmla="*/ 2318 h 2362"/>
                <a:gd name="connsiteX13434" fmla="*/ 2318 h 2362"/>
                <a:gd name="connsiteY13434" fmla="*/ 2318 h 2362"/>
                <a:gd name="connsiteX13435" fmla="*/ 2318 h 2362"/>
                <a:gd name="connsiteY13435" fmla="*/ 2318 h 2362"/>
                <a:gd name="connsiteX13436" fmla="*/ 2318 h 2362"/>
                <a:gd name="connsiteY13436" fmla="*/ 2318 h 2362"/>
                <a:gd name="connsiteX13437" fmla="*/ 2318 h 2362"/>
                <a:gd name="connsiteY13437" fmla="*/ 2318 h 2362"/>
                <a:gd name="connsiteX13438" fmla="*/ 2318 h 2362"/>
                <a:gd name="connsiteY13438" fmla="*/ 2318 h 2362"/>
                <a:gd name="connsiteX13439" fmla="*/ 2318 h 2362"/>
                <a:gd name="connsiteY13439" fmla="*/ 2318 h 2362"/>
                <a:gd name="connsiteX13440" fmla="*/ 2318 h 2362"/>
                <a:gd name="connsiteY13440" fmla="*/ 2318 h 2362"/>
                <a:gd name="connsiteX13441" fmla="*/ 2318 h 2362"/>
                <a:gd name="connsiteY13441" fmla="*/ 2318 h 2362"/>
                <a:gd name="connsiteX13442" fmla="*/ 2318 h 2362"/>
                <a:gd name="connsiteY13442" fmla="*/ 2318 h 2362"/>
                <a:gd name="connsiteX13443" fmla="*/ 2318 h 2362"/>
                <a:gd name="connsiteY13443" fmla="*/ 2318 h 2362"/>
                <a:gd name="connsiteX13444" fmla="*/ 2318 h 2362"/>
                <a:gd name="connsiteY13444" fmla="*/ 2318 h 2362"/>
                <a:gd name="connsiteX13445" fmla="*/ 2318 h 2362"/>
                <a:gd name="connsiteY13445" fmla="*/ 2318 h 2362"/>
                <a:gd name="connsiteX13446" fmla="*/ 2318 h 2362"/>
                <a:gd name="connsiteY13446" fmla="*/ 2318 h 2362"/>
                <a:gd name="connsiteX13447" fmla="*/ 2318 h 2362"/>
                <a:gd name="connsiteY13447" fmla="*/ 2318 h 2362"/>
                <a:gd name="connsiteX13448" fmla="*/ 2318 h 2362"/>
                <a:gd name="connsiteY13448" fmla="*/ 2318 h 2362"/>
                <a:gd name="connsiteX13449" fmla="*/ 2318 h 2362"/>
                <a:gd name="connsiteY13449" fmla="*/ 2318 h 2362"/>
                <a:gd name="connsiteX13450" fmla="*/ 2318 h 2362"/>
                <a:gd name="connsiteY13450" fmla="*/ 2318 h 2362"/>
                <a:gd name="connsiteX13451" fmla="*/ 2318 h 2362"/>
                <a:gd name="connsiteY13451" fmla="*/ 2318 h 2362"/>
                <a:gd name="connsiteX13452" fmla="*/ 2318 h 2362"/>
                <a:gd name="connsiteY13452" fmla="*/ 2318 h 2362"/>
                <a:gd name="connsiteX13453" fmla="*/ 2318 h 2362"/>
                <a:gd name="connsiteY13453" fmla="*/ 2318 h 2362"/>
                <a:gd name="connsiteX13454" fmla="*/ 2318 h 2362"/>
                <a:gd name="connsiteY13454" fmla="*/ 2318 h 2362"/>
                <a:gd name="connsiteX13455" fmla="*/ 2318 h 2362"/>
                <a:gd name="connsiteY13455" fmla="*/ 2318 h 2362"/>
                <a:gd name="connsiteX13456" fmla="*/ 2318 h 2362"/>
                <a:gd name="connsiteY13456" fmla="*/ 2318 h 2362"/>
                <a:gd name="connsiteX13457" fmla="*/ 2318 h 2362"/>
                <a:gd name="connsiteY13457" fmla="*/ 2318 h 2362"/>
                <a:gd name="connsiteX13458" fmla="*/ 2318 h 2362"/>
                <a:gd name="connsiteY13458" fmla="*/ 2318 h 2362"/>
                <a:gd name="connsiteX13459" fmla="*/ 2318 h 2362"/>
                <a:gd name="connsiteY13459" fmla="*/ 2318 h 2362"/>
                <a:gd name="connsiteX13460" fmla="*/ 2318 h 2362"/>
                <a:gd name="connsiteY13460" fmla="*/ 2318 h 2362"/>
                <a:gd name="connsiteX13461" fmla="*/ 2318 h 2362"/>
                <a:gd name="connsiteY13461" fmla="*/ 2318 h 2362"/>
                <a:gd name="connsiteX13462" fmla="*/ 2318 h 2362"/>
                <a:gd name="connsiteY13462" fmla="*/ 2318 h 2362"/>
                <a:gd name="connsiteX13463" fmla="*/ 2318 h 2362"/>
                <a:gd name="connsiteY13463" fmla="*/ 2318 h 2362"/>
                <a:gd name="connsiteX13464" fmla="*/ 2318 h 2362"/>
                <a:gd name="connsiteY13464" fmla="*/ 2318 h 2362"/>
                <a:gd name="connsiteX13465" fmla="*/ 2318 h 2362"/>
                <a:gd name="connsiteY13465" fmla="*/ 2318 h 2362"/>
                <a:gd name="connsiteX13466" fmla="*/ 2318 h 2362"/>
                <a:gd name="connsiteY13466" fmla="*/ 2318 h 2362"/>
                <a:gd name="connsiteX13467" fmla="*/ 2318 h 2362"/>
                <a:gd name="connsiteY13467" fmla="*/ 2318 h 2362"/>
                <a:gd name="connsiteX13468" fmla="*/ 2318 h 2362"/>
                <a:gd name="connsiteY13468" fmla="*/ 2318 h 2362"/>
                <a:gd name="connsiteX13469" fmla="*/ 2318 h 2362"/>
                <a:gd name="connsiteY13469" fmla="*/ 2318 h 2362"/>
                <a:gd name="connsiteX13470" fmla="*/ 2318 h 2362"/>
                <a:gd name="connsiteY13470" fmla="*/ 2318 h 2362"/>
                <a:gd name="connsiteX13471" fmla="*/ 2318 h 2362"/>
                <a:gd name="connsiteY13471" fmla="*/ 2318 h 2362"/>
                <a:gd name="connsiteX13472" fmla="*/ 2318 h 2362"/>
                <a:gd name="connsiteY13472" fmla="*/ 2318 h 2362"/>
                <a:gd name="connsiteX13473" fmla="*/ 2318 h 2362"/>
                <a:gd name="connsiteY13473" fmla="*/ 2318 h 2362"/>
                <a:gd name="connsiteX13474" fmla="*/ 2318 h 2362"/>
                <a:gd name="connsiteY13474" fmla="*/ 2318 h 2362"/>
                <a:gd name="connsiteX13475" fmla="*/ 2318 h 2362"/>
                <a:gd name="connsiteY13475" fmla="*/ 2318 h 2362"/>
                <a:gd name="connsiteX13476" fmla="*/ 2318 h 2362"/>
                <a:gd name="connsiteY13476" fmla="*/ 2318 h 2362"/>
                <a:gd name="connsiteX13477" fmla="*/ 2318 h 2362"/>
                <a:gd name="connsiteY13477" fmla="*/ 2318 h 2362"/>
                <a:gd name="connsiteX13478" fmla="*/ 2318 h 2362"/>
                <a:gd name="connsiteY13478" fmla="*/ 2318 h 2362"/>
                <a:gd name="connsiteX13479" fmla="*/ 2318 h 2362"/>
                <a:gd name="connsiteY13479" fmla="*/ 2318 h 2362"/>
                <a:gd name="connsiteX13480" fmla="*/ 2318 h 2362"/>
                <a:gd name="connsiteY13480" fmla="*/ 2318 h 2362"/>
                <a:gd name="connsiteX13481" fmla="*/ 2318 h 2362"/>
                <a:gd name="connsiteY13481" fmla="*/ 2318 h 2362"/>
                <a:gd name="connsiteX13482" fmla="*/ 2318 h 2362"/>
                <a:gd name="connsiteY13482" fmla="*/ 2318 h 2362"/>
                <a:gd name="connsiteX13483" fmla="*/ 2318 h 2362"/>
                <a:gd name="connsiteY13483" fmla="*/ 2318 h 2362"/>
                <a:gd name="connsiteX13484" fmla="*/ 2318 h 2362"/>
                <a:gd name="connsiteY13484" fmla="*/ 2318 h 2362"/>
                <a:gd name="connsiteX13485" fmla="*/ 2318 h 2362"/>
                <a:gd name="connsiteY13485" fmla="*/ 2318 h 2362"/>
                <a:gd name="connsiteX13486" fmla="*/ 2318 h 2362"/>
                <a:gd name="connsiteY13486" fmla="*/ 2318 h 2362"/>
                <a:gd name="connsiteX13487" fmla="*/ 2318 h 2362"/>
                <a:gd name="connsiteY13487" fmla="*/ 2318 h 2362"/>
                <a:gd name="connsiteX13488" fmla="*/ 2318 h 2362"/>
                <a:gd name="connsiteY13488" fmla="*/ 2318 h 2362"/>
                <a:gd name="connsiteX13489" fmla="*/ 2318 h 2362"/>
                <a:gd name="connsiteY13489" fmla="*/ 2318 h 2362"/>
                <a:gd name="connsiteX13490" fmla="*/ 2318 h 2362"/>
                <a:gd name="connsiteY13490" fmla="*/ 2318 h 2362"/>
                <a:gd name="connsiteX13491" fmla="*/ 2318 h 2362"/>
                <a:gd name="connsiteY13491" fmla="*/ 2318 h 2362"/>
                <a:gd name="connsiteX13492" fmla="*/ 2318 h 2362"/>
                <a:gd name="connsiteY13492" fmla="*/ 2318 h 2362"/>
                <a:gd name="connsiteX13493" fmla="*/ 2318 h 2362"/>
                <a:gd name="connsiteY13493" fmla="*/ 2318 h 2362"/>
                <a:gd name="connsiteX13494" fmla="*/ 2318 h 2362"/>
                <a:gd name="connsiteY13494" fmla="*/ 2318 h 2362"/>
                <a:gd name="connsiteX13495" fmla="*/ 2318 h 2362"/>
                <a:gd name="connsiteY13495" fmla="*/ 2318 h 2362"/>
                <a:gd name="connsiteX13496" fmla="*/ 2318 h 2362"/>
                <a:gd name="connsiteY13496" fmla="*/ 2318 h 2362"/>
                <a:gd name="connsiteX13497" fmla="*/ 2318 h 2362"/>
                <a:gd name="connsiteY13497" fmla="*/ 2318 h 2362"/>
                <a:gd name="connsiteX13498" fmla="*/ 2318 h 2362"/>
                <a:gd name="connsiteY13498" fmla="*/ 2318 h 2362"/>
                <a:gd name="connsiteX13499" fmla="*/ 2318 h 2362"/>
                <a:gd name="connsiteY13499" fmla="*/ 2318 h 2362"/>
                <a:gd name="connsiteX13500" fmla="*/ 2318 h 2362"/>
                <a:gd name="connsiteY13500" fmla="*/ 2318 h 2362"/>
                <a:gd name="connsiteX13501" fmla="*/ 2318 h 2362"/>
                <a:gd name="connsiteY13501" fmla="*/ 2318 h 2362"/>
                <a:gd name="connsiteX13502" fmla="*/ 2318 h 2362"/>
                <a:gd name="connsiteY13502" fmla="*/ 2318 h 2362"/>
                <a:gd name="connsiteX13503" fmla="*/ 2318 h 2362"/>
                <a:gd name="connsiteY13503" fmla="*/ 2318 h 2362"/>
                <a:gd name="connsiteX13504" fmla="*/ 2318 h 2362"/>
                <a:gd name="connsiteY13504" fmla="*/ 2318 h 2362"/>
                <a:gd name="connsiteX13505" fmla="*/ 2318 h 2362"/>
                <a:gd name="connsiteY13505" fmla="*/ 2318 h 2362"/>
                <a:gd name="connsiteX13506" fmla="*/ 2318 h 2362"/>
                <a:gd name="connsiteY13506" fmla="*/ 2318 h 2362"/>
                <a:gd name="connsiteX13507" fmla="*/ 2318 h 2362"/>
                <a:gd name="connsiteY13507" fmla="*/ 2318 h 2362"/>
                <a:gd name="connsiteX13508" fmla="*/ 2318 h 2362"/>
                <a:gd name="connsiteY13508" fmla="*/ 2318 h 2362"/>
                <a:gd name="connsiteX13509" fmla="*/ 2318 h 2362"/>
                <a:gd name="connsiteY13509" fmla="*/ 2318 h 2362"/>
                <a:gd name="connsiteX13510" fmla="*/ 2318 h 2362"/>
                <a:gd name="connsiteY13510" fmla="*/ 2318 h 2362"/>
                <a:gd name="connsiteX13511" fmla="*/ 2318 h 2362"/>
                <a:gd name="connsiteY13511" fmla="*/ 2318 h 2362"/>
                <a:gd name="connsiteX13512" fmla="*/ 2318 h 2362"/>
                <a:gd name="connsiteY13512" fmla="*/ 2318 h 2362"/>
                <a:gd name="connsiteX13513" fmla="*/ 2318 h 2362"/>
                <a:gd name="connsiteY13513" fmla="*/ 2318 h 2362"/>
                <a:gd name="connsiteX13514" fmla="*/ 2318 h 2362"/>
                <a:gd name="connsiteY13514" fmla="*/ 2318 h 2362"/>
                <a:gd name="connsiteX13515" fmla="*/ 2318 h 2362"/>
                <a:gd name="connsiteY13515" fmla="*/ 2318 h 2362"/>
                <a:gd name="connsiteX13516" fmla="*/ 2318 h 2362"/>
                <a:gd name="connsiteY13516" fmla="*/ 2318 h 2362"/>
                <a:gd name="connsiteX13517" fmla="*/ 2318 h 2362"/>
                <a:gd name="connsiteY13517" fmla="*/ 2318 h 2362"/>
                <a:gd name="connsiteX13518" fmla="*/ 2318 h 2362"/>
                <a:gd name="connsiteY13518" fmla="*/ 2318 h 2362"/>
                <a:gd name="connsiteX13519" fmla="*/ 2318 h 2362"/>
                <a:gd name="connsiteY13519" fmla="*/ 2318 h 2362"/>
                <a:gd name="connsiteX13520" fmla="*/ 2318 h 2362"/>
                <a:gd name="connsiteY13520" fmla="*/ 2318 h 2362"/>
                <a:gd name="connsiteX13521" fmla="*/ 2318 h 2362"/>
                <a:gd name="connsiteY13521" fmla="*/ 2318 h 2362"/>
                <a:gd name="connsiteX13522" fmla="*/ 2318 h 2362"/>
                <a:gd name="connsiteY13522" fmla="*/ 2318 h 2362"/>
                <a:gd name="connsiteX13523" fmla="*/ 2318 h 2362"/>
                <a:gd name="connsiteY13523" fmla="*/ 2318 h 2362"/>
                <a:gd name="connsiteX13524" fmla="*/ 2318 h 2362"/>
                <a:gd name="connsiteY13524" fmla="*/ 2318 h 2362"/>
                <a:gd name="connsiteX13525" fmla="*/ 2318 h 2362"/>
                <a:gd name="connsiteY13525" fmla="*/ 2318 h 2362"/>
                <a:gd name="connsiteX13526" fmla="*/ 2318 h 2362"/>
                <a:gd name="connsiteY13526" fmla="*/ 2318 h 2362"/>
                <a:gd name="connsiteX13527" fmla="*/ 2318 h 2362"/>
                <a:gd name="connsiteY13527" fmla="*/ 2318 h 2362"/>
                <a:gd name="connsiteX13528" fmla="*/ 2318 h 2362"/>
                <a:gd name="connsiteY13528" fmla="*/ 2318 h 2362"/>
                <a:gd name="connsiteX13529" fmla="*/ 2318 h 2362"/>
                <a:gd name="connsiteY13529" fmla="*/ 2318 h 2362"/>
                <a:gd name="connsiteX13530" fmla="*/ 2318 h 2362"/>
                <a:gd name="connsiteY13530" fmla="*/ 2318 h 2362"/>
                <a:gd name="connsiteX13531" fmla="*/ 2318 h 2362"/>
                <a:gd name="connsiteY13531" fmla="*/ 2318 h 2362"/>
                <a:gd name="connsiteX13532" fmla="*/ 2318 h 2362"/>
                <a:gd name="connsiteY13532" fmla="*/ 2318 h 2362"/>
                <a:gd name="connsiteX13533" fmla="*/ 2318 h 2362"/>
                <a:gd name="connsiteY13533" fmla="*/ 2318 h 2362"/>
                <a:gd name="connsiteX13534" fmla="*/ 2318 h 2362"/>
                <a:gd name="connsiteY13534" fmla="*/ 2318 h 2362"/>
                <a:gd name="connsiteX13535" fmla="*/ 2318 h 2362"/>
                <a:gd name="connsiteY13535" fmla="*/ 2318 h 2362"/>
                <a:gd name="connsiteX13536" fmla="*/ 2318 h 2362"/>
                <a:gd name="connsiteY13536" fmla="*/ 2318 h 2362"/>
                <a:gd name="connsiteX13537" fmla="*/ 2318 h 2362"/>
                <a:gd name="connsiteY13537" fmla="*/ 2318 h 2362"/>
                <a:gd name="connsiteX13538" fmla="*/ 2318 h 2362"/>
                <a:gd name="connsiteY13538" fmla="*/ 2318 h 2362"/>
                <a:gd name="connsiteX13539" fmla="*/ 2318 h 2362"/>
                <a:gd name="connsiteY13539" fmla="*/ 2318 h 2362"/>
                <a:gd name="connsiteX13540" fmla="*/ 2318 h 2362"/>
                <a:gd name="connsiteY13540" fmla="*/ 2318 h 2362"/>
                <a:gd name="connsiteX13541" fmla="*/ 2318 h 2362"/>
                <a:gd name="connsiteY13541" fmla="*/ 2318 h 2362"/>
                <a:gd name="connsiteX13542" fmla="*/ 2318 h 2362"/>
                <a:gd name="connsiteY13542" fmla="*/ 2318 h 2362"/>
                <a:gd name="connsiteX13543" fmla="*/ 2318 h 2362"/>
                <a:gd name="connsiteY13543" fmla="*/ 2318 h 2362"/>
                <a:gd name="connsiteX13544" fmla="*/ 2318 h 2362"/>
                <a:gd name="connsiteY13544" fmla="*/ 2318 h 2362"/>
                <a:gd name="connsiteX13545" fmla="*/ 2318 h 2362"/>
                <a:gd name="connsiteY13545" fmla="*/ 2318 h 2362"/>
                <a:gd name="connsiteX13546" fmla="*/ 2318 h 2362"/>
                <a:gd name="connsiteY13546" fmla="*/ 2318 h 2362"/>
                <a:gd name="connsiteX13547" fmla="*/ 2318 h 2362"/>
                <a:gd name="connsiteY13547" fmla="*/ 2318 h 2362"/>
                <a:gd name="connsiteX13548" fmla="*/ 2318 h 2362"/>
                <a:gd name="connsiteY13548" fmla="*/ 2318 h 2362"/>
                <a:gd name="connsiteX13549" fmla="*/ 2318 h 2362"/>
                <a:gd name="connsiteY13549" fmla="*/ 2318 h 2362"/>
                <a:gd name="connsiteX13550" fmla="*/ 2318 h 2362"/>
                <a:gd name="connsiteY13550" fmla="*/ 2318 h 2362"/>
                <a:gd name="connsiteX13551" fmla="*/ 2318 h 2362"/>
                <a:gd name="connsiteY13551" fmla="*/ 2318 h 2362"/>
                <a:gd name="connsiteX13552" fmla="*/ 2318 h 2362"/>
                <a:gd name="connsiteY13552" fmla="*/ 2318 h 2362"/>
                <a:gd name="connsiteX13553" fmla="*/ 2318 h 2362"/>
                <a:gd name="connsiteY13553" fmla="*/ 2318 h 2362"/>
                <a:gd name="connsiteX13554" fmla="*/ 2318 h 2362"/>
                <a:gd name="connsiteY13554" fmla="*/ 2318 h 2362"/>
                <a:gd name="connsiteX13555" fmla="*/ 2318 h 2362"/>
                <a:gd name="connsiteY13555" fmla="*/ 2318 h 2362"/>
                <a:gd name="connsiteX13556" fmla="*/ 2318 h 2362"/>
                <a:gd name="connsiteY13556" fmla="*/ 2318 h 2362"/>
                <a:gd name="connsiteX13557" fmla="*/ 2318 h 2362"/>
                <a:gd name="connsiteY13557" fmla="*/ 2318 h 2362"/>
                <a:gd name="connsiteX13558" fmla="*/ 2318 h 2362"/>
                <a:gd name="connsiteY13558" fmla="*/ 2318 h 2362"/>
                <a:gd name="connsiteX13559" fmla="*/ 2318 h 2362"/>
                <a:gd name="connsiteY13559" fmla="*/ 2318 h 2362"/>
                <a:gd name="connsiteX13560" fmla="*/ 2318 h 2362"/>
                <a:gd name="connsiteY13560" fmla="*/ 2318 h 2362"/>
                <a:gd name="connsiteX13561" fmla="*/ 2318 h 2362"/>
                <a:gd name="connsiteY13561" fmla="*/ 2318 h 2362"/>
                <a:gd name="connsiteX13562" fmla="*/ 2318 h 2362"/>
                <a:gd name="connsiteY13562" fmla="*/ 2318 h 2362"/>
                <a:gd name="connsiteX13563" fmla="*/ 2318 h 2362"/>
                <a:gd name="connsiteY13563" fmla="*/ 2318 h 2362"/>
                <a:gd name="connsiteX13564" fmla="*/ 2318 h 2362"/>
                <a:gd name="connsiteY13564" fmla="*/ 2318 h 2362"/>
                <a:gd name="connsiteX13565" fmla="*/ 2318 h 2362"/>
                <a:gd name="connsiteY13565" fmla="*/ 2318 h 2362"/>
                <a:gd name="connsiteX13566" fmla="*/ 2318 h 2362"/>
                <a:gd name="connsiteY13566" fmla="*/ 2318 h 2362"/>
                <a:gd name="connsiteX13567" fmla="*/ 2318 h 2362"/>
                <a:gd name="connsiteY13567" fmla="*/ 2318 h 2362"/>
                <a:gd name="connsiteX13568" fmla="*/ 2318 h 2362"/>
                <a:gd name="connsiteY13568" fmla="*/ 2318 h 2362"/>
                <a:gd name="connsiteX13569" fmla="*/ 2318 h 2362"/>
                <a:gd name="connsiteY13569" fmla="*/ 2318 h 2362"/>
                <a:gd name="connsiteX13570" fmla="*/ 2318 h 2362"/>
                <a:gd name="connsiteY13570" fmla="*/ 2318 h 2362"/>
                <a:gd name="connsiteX13571" fmla="*/ 2318 h 2362"/>
                <a:gd name="connsiteY13571" fmla="*/ 2318 h 2362"/>
                <a:gd name="connsiteX13572" fmla="*/ 2318 h 2362"/>
                <a:gd name="connsiteY13572" fmla="*/ 2318 h 2362"/>
                <a:gd name="connsiteX13573" fmla="*/ 2318 h 2362"/>
                <a:gd name="connsiteY13573" fmla="*/ 2318 h 2362"/>
                <a:gd name="connsiteX13574" fmla="*/ 2318 h 2362"/>
                <a:gd name="connsiteY13574" fmla="*/ 2318 h 2362"/>
                <a:gd name="connsiteX13575" fmla="*/ 2318 h 2362"/>
                <a:gd name="connsiteY13575" fmla="*/ 2318 h 2362"/>
                <a:gd name="connsiteX13576" fmla="*/ 2318 h 2362"/>
                <a:gd name="connsiteY13576" fmla="*/ 2318 h 2362"/>
                <a:gd name="connsiteX13577" fmla="*/ 2318 h 2362"/>
                <a:gd name="connsiteY13577" fmla="*/ 2318 h 2362"/>
                <a:gd name="connsiteX13578" fmla="*/ 2318 h 2362"/>
                <a:gd name="connsiteY13578" fmla="*/ 2318 h 2362"/>
                <a:gd name="connsiteX13579" fmla="*/ 2318 h 2362"/>
                <a:gd name="connsiteY13579" fmla="*/ 2318 h 2362"/>
                <a:gd name="connsiteX13580" fmla="*/ 2318 h 2362"/>
                <a:gd name="connsiteY13580" fmla="*/ 2318 h 2362"/>
                <a:gd name="connsiteX13581" fmla="*/ 2318 h 2362"/>
                <a:gd name="connsiteY13581" fmla="*/ 2318 h 2362"/>
                <a:gd name="connsiteX13582" fmla="*/ 2318 h 2362"/>
                <a:gd name="connsiteY13582" fmla="*/ 2318 h 2362"/>
                <a:gd name="connsiteX13583" fmla="*/ 2318 h 2362"/>
                <a:gd name="connsiteY13583" fmla="*/ 2318 h 2362"/>
                <a:gd name="connsiteX13584" fmla="*/ 2318 h 2362"/>
                <a:gd name="connsiteY13584" fmla="*/ 2318 h 2362"/>
                <a:gd name="connsiteX13585" fmla="*/ 2318 h 2362"/>
                <a:gd name="connsiteY13585" fmla="*/ 2318 h 2362"/>
                <a:gd name="connsiteX13586" fmla="*/ 2318 h 2362"/>
                <a:gd name="connsiteY13586" fmla="*/ 2318 h 2362"/>
                <a:gd name="connsiteX13587" fmla="*/ 2318 h 2362"/>
                <a:gd name="connsiteY13587" fmla="*/ 2318 h 2362"/>
                <a:gd name="connsiteX13588" fmla="*/ 2318 h 2362"/>
                <a:gd name="connsiteY13588" fmla="*/ 2318 h 2362"/>
                <a:gd name="connsiteX13589" fmla="*/ 2318 h 2362"/>
                <a:gd name="connsiteY13589" fmla="*/ 2318 h 2362"/>
                <a:gd name="connsiteX13590" fmla="*/ 2318 h 2362"/>
                <a:gd name="connsiteY13590" fmla="*/ 2318 h 2362"/>
                <a:gd name="connsiteX13591" fmla="*/ 2318 h 2362"/>
                <a:gd name="connsiteY13591" fmla="*/ 2318 h 2362"/>
                <a:gd name="connsiteX13592" fmla="*/ 2318 h 2362"/>
                <a:gd name="connsiteY13592" fmla="*/ 2318 h 2362"/>
                <a:gd name="connsiteX13593" fmla="*/ 2318 h 2362"/>
                <a:gd name="connsiteY13593" fmla="*/ 2318 h 2362"/>
                <a:gd name="connsiteX13594" fmla="*/ 2318 h 2362"/>
                <a:gd name="connsiteY13594" fmla="*/ 2318 h 2362"/>
                <a:gd name="connsiteX13595" fmla="*/ 2318 h 2362"/>
                <a:gd name="connsiteY13595" fmla="*/ 2318 h 2362"/>
                <a:gd name="connsiteX13596" fmla="*/ 2318 h 2362"/>
                <a:gd name="connsiteY13596" fmla="*/ 2318 h 2362"/>
                <a:gd name="connsiteX13597" fmla="*/ 2318 h 2362"/>
                <a:gd name="connsiteY13597" fmla="*/ 2318 h 2362"/>
                <a:gd name="connsiteX13598" fmla="*/ 2318 h 2362"/>
                <a:gd name="connsiteY13598" fmla="*/ 2318 h 2362"/>
                <a:gd name="connsiteX13599" fmla="*/ 2318 h 2362"/>
                <a:gd name="connsiteY13599" fmla="*/ 2318 h 2362"/>
                <a:gd name="connsiteX13600" fmla="*/ 2318 h 2362"/>
                <a:gd name="connsiteY13600" fmla="*/ 2318 h 2362"/>
                <a:gd name="connsiteX13601" fmla="*/ 2318 h 2362"/>
                <a:gd name="connsiteY13601" fmla="*/ 2318 h 2362"/>
                <a:gd name="connsiteX13602" fmla="*/ 2318 h 2362"/>
                <a:gd name="connsiteY13602" fmla="*/ 2318 h 2362"/>
                <a:gd name="connsiteX13603" fmla="*/ 2318 h 2362"/>
                <a:gd name="connsiteY13603" fmla="*/ 2318 h 2362"/>
                <a:gd name="connsiteX13604" fmla="*/ 2318 h 2362"/>
                <a:gd name="connsiteY13604" fmla="*/ 2318 h 2362"/>
                <a:gd name="connsiteX13605" fmla="*/ 2318 h 2362"/>
                <a:gd name="connsiteY13605" fmla="*/ 2318 h 2362"/>
                <a:gd name="connsiteX13606" fmla="*/ 2318 h 2362"/>
                <a:gd name="connsiteY13606" fmla="*/ 2318 h 2362"/>
                <a:gd name="connsiteX13607" fmla="*/ 2318 h 2362"/>
                <a:gd name="connsiteY13607" fmla="*/ 2318 h 2362"/>
                <a:gd name="connsiteX13608" fmla="*/ 2318 h 2362"/>
                <a:gd name="connsiteY13608" fmla="*/ 2318 h 2362"/>
                <a:gd name="connsiteX13609" fmla="*/ 2318 h 2362"/>
                <a:gd name="connsiteY13609" fmla="*/ 2318 h 2362"/>
                <a:gd name="connsiteX13610" fmla="*/ 2318 h 2362"/>
                <a:gd name="connsiteY13610" fmla="*/ 2318 h 2362"/>
                <a:gd name="connsiteX13611" fmla="*/ 2318 h 2362"/>
                <a:gd name="connsiteY13611" fmla="*/ 2318 h 2362"/>
                <a:gd name="connsiteX13612" fmla="*/ 2318 h 2362"/>
                <a:gd name="connsiteY13612" fmla="*/ 2318 h 2362"/>
                <a:gd name="connsiteX13613" fmla="*/ 2318 h 2362"/>
                <a:gd name="connsiteY13613" fmla="*/ 2318 h 2362"/>
                <a:gd name="connsiteX13614" fmla="*/ 2318 h 2362"/>
                <a:gd name="connsiteY13614" fmla="*/ 2318 h 2362"/>
                <a:gd name="connsiteX13615" fmla="*/ 2318 h 2362"/>
                <a:gd name="connsiteY13615" fmla="*/ 2318 h 2362"/>
                <a:gd name="connsiteX13616" fmla="*/ 2318 h 2362"/>
                <a:gd name="connsiteY13616" fmla="*/ 2318 h 2362"/>
                <a:gd name="connsiteX13617" fmla="*/ 2318 h 2362"/>
                <a:gd name="connsiteY13617" fmla="*/ 2318 h 2362"/>
                <a:gd name="connsiteX13618" fmla="*/ 2318 h 2362"/>
                <a:gd name="connsiteY13618" fmla="*/ 2318 h 2362"/>
                <a:gd name="connsiteX13619" fmla="*/ 2318 h 2362"/>
                <a:gd name="connsiteY13619" fmla="*/ 2318 h 2362"/>
                <a:gd name="connsiteX13620" fmla="*/ 2318 h 2362"/>
                <a:gd name="connsiteY13620" fmla="*/ 2318 h 2362"/>
                <a:gd name="connsiteX13621" fmla="*/ 2318 h 2362"/>
                <a:gd name="connsiteY13621" fmla="*/ 2318 h 2362"/>
                <a:gd name="connsiteX13622" fmla="*/ 2318 h 2362"/>
                <a:gd name="connsiteY13622" fmla="*/ 2318 h 2362"/>
                <a:gd name="connsiteX13623" fmla="*/ 2318 h 2362"/>
                <a:gd name="connsiteY13623" fmla="*/ 2318 h 2362"/>
                <a:gd name="connsiteX13624" fmla="*/ 2318 h 2362"/>
                <a:gd name="connsiteY13624" fmla="*/ 2318 h 2362"/>
                <a:gd name="connsiteX13625" fmla="*/ 2318 h 2362"/>
                <a:gd name="connsiteY13625" fmla="*/ 2318 h 2362"/>
                <a:gd name="connsiteX13626" fmla="*/ 2318 h 2362"/>
                <a:gd name="connsiteY13626" fmla="*/ 2318 h 2362"/>
                <a:gd name="connsiteX13627" fmla="*/ 2318 h 2362"/>
                <a:gd name="connsiteY13627" fmla="*/ 2318 h 2362"/>
                <a:gd name="connsiteX13628" fmla="*/ 2318 h 2362"/>
                <a:gd name="connsiteY13628" fmla="*/ 2318 h 2362"/>
                <a:gd name="connsiteX13629" fmla="*/ 2318 h 2362"/>
                <a:gd name="connsiteY13629" fmla="*/ 2318 h 2362"/>
                <a:gd name="connsiteX13630" fmla="*/ 2318 h 2362"/>
                <a:gd name="connsiteY13630" fmla="*/ 2318 h 2362"/>
                <a:gd name="connsiteX13631" fmla="*/ 2318 h 2362"/>
                <a:gd name="connsiteY13631" fmla="*/ 2318 h 2362"/>
                <a:gd name="connsiteX13632" fmla="*/ 2318 h 2362"/>
                <a:gd name="connsiteY13632" fmla="*/ 2318 h 2362"/>
                <a:gd name="connsiteX13633" fmla="*/ 2318 h 2362"/>
                <a:gd name="connsiteY13633" fmla="*/ 2318 h 2362"/>
                <a:gd name="connsiteX13634" fmla="*/ 2318 h 2362"/>
                <a:gd name="connsiteY13634" fmla="*/ 2318 h 2362"/>
                <a:gd name="connsiteX13635" fmla="*/ 2318 h 2362"/>
                <a:gd name="connsiteY13635" fmla="*/ 2318 h 2362"/>
                <a:gd name="connsiteX13636" fmla="*/ 2318 h 2362"/>
                <a:gd name="connsiteY13636" fmla="*/ 2318 h 2362"/>
                <a:gd name="connsiteX13637" fmla="*/ 2318 h 2362"/>
                <a:gd name="connsiteY13637" fmla="*/ 2318 h 2362"/>
                <a:gd name="connsiteX13638" fmla="*/ 2318 h 2362"/>
                <a:gd name="connsiteY13638" fmla="*/ 2318 h 2362"/>
                <a:gd name="connsiteX13639" fmla="*/ 2318 h 2362"/>
                <a:gd name="connsiteY13639" fmla="*/ 2318 h 2362"/>
                <a:gd name="connsiteX13640" fmla="*/ 2318 h 2362"/>
                <a:gd name="connsiteY13640" fmla="*/ 2318 h 2362"/>
                <a:gd name="connsiteX13641" fmla="*/ 2318 h 2362"/>
                <a:gd name="connsiteY13641" fmla="*/ 2318 h 2362"/>
                <a:gd name="connsiteX13642" fmla="*/ 2318 h 2362"/>
                <a:gd name="connsiteY13642" fmla="*/ 2318 h 2362"/>
                <a:gd name="connsiteX13643" fmla="*/ 2318 h 2362"/>
                <a:gd name="connsiteY13643" fmla="*/ 2318 h 2362"/>
                <a:gd name="connsiteX13644" fmla="*/ 2318 h 2362"/>
                <a:gd name="connsiteY13644" fmla="*/ 2318 h 2362"/>
                <a:gd name="connsiteX13645" fmla="*/ 2318 h 2362"/>
                <a:gd name="connsiteY13645" fmla="*/ 2318 h 2362"/>
                <a:gd name="connsiteX13646" fmla="*/ 2318 h 2362"/>
                <a:gd name="connsiteY13646" fmla="*/ 2318 h 2362"/>
                <a:gd name="connsiteX13647" fmla="*/ 2318 h 2362"/>
                <a:gd name="connsiteY13647" fmla="*/ 2318 h 2362"/>
                <a:gd name="connsiteX13648" fmla="*/ 2318 h 2362"/>
                <a:gd name="connsiteY13648" fmla="*/ 2318 h 2362"/>
                <a:gd name="connsiteX13649" fmla="*/ 2318 h 2362"/>
                <a:gd name="connsiteY13649" fmla="*/ 2318 h 2362"/>
                <a:gd name="connsiteX13650" fmla="*/ 2318 h 2362"/>
                <a:gd name="connsiteY13650" fmla="*/ 2318 h 2362"/>
                <a:gd name="connsiteX13651" fmla="*/ 2318 h 2362"/>
                <a:gd name="connsiteY13651" fmla="*/ 2318 h 2362"/>
                <a:gd name="connsiteX13652" fmla="*/ 2318 h 2362"/>
                <a:gd name="connsiteY13652" fmla="*/ 2318 h 2362"/>
                <a:gd name="connsiteX13653" fmla="*/ 2318 h 2362"/>
                <a:gd name="connsiteY13653" fmla="*/ 2318 h 2362"/>
                <a:gd name="connsiteX13654" fmla="*/ 2318 h 2362"/>
                <a:gd name="connsiteY13654" fmla="*/ 2318 h 2362"/>
                <a:gd name="connsiteX13655" fmla="*/ 2318 h 2362"/>
                <a:gd name="connsiteY13655" fmla="*/ 2318 h 2362"/>
                <a:gd name="connsiteX13656" fmla="*/ 2318 h 2362"/>
                <a:gd name="connsiteY13656" fmla="*/ 2318 h 2362"/>
                <a:gd name="connsiteX13657" fmla="*/ 2318 h 2362"/>
                <a:gd name="connsiteY13657" fmla="*/ 2318 h 2362"/>
                <a:gd name="connsiteX13658" fmla="*/ 2318 h 2362"/>
                <a:gd name="connsiteY13658" fmla="*/ 2318 h 2362"/>
                <a:gd name="connsiteX13659" fmla="*/ 2318 h 2362"/>
                <a:gd name="connsiteY13659" fmla="*/ 2318 h 2362"/>
                <a:gd name="connsiteX13660" fmla="*/ 2318 h 2362"/>
                <a:gd name="connsiteY13660" fmla="*/ 2318 h 2362"/>
                <a:gd name="connsiteX13661" fmla="*/ 2318 h 2362"/>
                <a:gd name="connsiteY13661" fmla="*/ 2318 h 2362"/>
                <a:gd name="connsiteX13662" fmla="*/ 2318 h 2362"/>
                <a:gd name="connsiteY13662" fmla="*/ 2318 h 2362"/>
                <a:gd name="connsiteX13663" fmla="*/ 2318 h 2362"/>
                <a:gd name="connsiteY13663" fmla="*/ 2318 h 2362"/>
                <a:gd name="connsiteX13664" fmla="*/ 2318 h 2362"/>
                <a:gd name="connsiteY13664" fmla="*/ 2318 h 2362"/>
                <a:gd name="connsiteX13665" fmla="*/ 2318 h 2362"/>
                <a:gd name="connsiteY13665" fmla="*/ 2318 h 2362"/>
                <a:gd name="connsiteX13666" fmla="*/ 2318 h 2362"/>
                <a:gd name="connsiteY13666" fmla="*/ 2318 h 2362"/>
                <a:gd name="connsiteX13667" fmla="*/ 2318 h 2362"/>
                <a:gd name="connsiteY13667" fmla="*/ 2318 h 2362"/>
                <a:gd name="connsiteX13668" fmla="*/ 2318 h 2362"/>
                <a:gd name="connsiteY13668" fmla="*/ 2318 h 2362"/>
                <a:gd name="connsiteX13669" fmla="*/ 2318 h 2362"/>
                <a:gd name="connsiteY13669" fmla="*/ 2318 h 2362"/>
                <a:gd name="connsiteX13670" fmla="*/ 2318 h 2362"/>
                <a:gd name="connsiteY13670" fmla="*/ 2318 h 2362"/>
                <a:gd name="connsiteX13671" fmla="*/ 2318 h 2362"/>
                <a:gd name="connsiteY13671" fmla="*/ 2318 h 2362"/>
                <a:gd name="connsiteX13672" fmla="*/ 2318 h 2362"/>
                <a:gd name="connsiteY13672" fmla="*/ 2318 h 2362"/>
                <a:gd name="connsiteX13673" fmla="*/ 2318 h 2362"/>
                <a:gd name="connsiteY13673" fmla="*/ 2318 h 2362"/>
                <a:gd name="connsiteX13674" fmla="*/ 2318 h 2362"/>
                <a:gd name="connsiteY13674" fmla="*/ 2318 h 2362"/>
                <a:gd name="connsiteX13675" fmla="*/ 2318 h 2362"/>
                <a:gd name="connsiteY13675" fmla="*/ 2318 h 2362"/>
                <a:gd name="connsiteX13676" fmla="*/ 2318 h 2362"/>
                <a:gd name="connsiteY13676" fmla="*/ 2318 h 2362"/>
                <a:gd name="connsiteX13677" fmla="*/ 2318 h 2362"/>
                <a:gd name="connsiteY13677" fmla="*/ 2318 h 2362"/>
                <a:gd name="connsiteX13678" fmla="*/ 2318 h 2362"/>
                <a:gd name="connsiteY13678" fmla="*/ 2318 h 2362"/>
                <a:gd name="connsiteX13679" fmla="*/ 2318 h 2362"/>
                <a:gd name="connsiteY13679" fmla="*/ 2318 h 2362"/>
                <a:gd name="connsiteX13680" fmla="*/ 2318 h 2362"/>
                <a:gd name="connsiteY13680" fmla="*/ 2318 h 2362"/>
                <a:gd name="connsiteX13681" fmla="*/ 2318 h 2362"/>
                <a:gd name="connsiteY13681" fmla="*/ 2318 h 2362"/>
                <a:gd name="connsiteX13682" fmla="*/ 2318 h 2362"/>
                <a:gd name="connsiteY13682" fmla="*/ 2318 h 2362"/>
                <a:gd name="connsiteX13683" fmla="*/ 2318 h 2362"/>
                <a:gd name="connsiteY13683" fmla="*/ 2318 h 2362"/>
                <a:gd name="connsiteX13684" fmla="*/ 2318 h 2362"/>
                <a:gd name="connsiteY13684" fmla="*/ 2318 h 2362"/>
                <a:gd name="connsiteX13685" fmla="*/ 2318 h 2362"/>
                <a:gd name="connsiteY13685" fmla="*/ 2318 h 2362"/>
                <a:gd name="connsiteX13686" fmla="*/ 2318 h 2362"/>
                <a:gd name="connsiteY13686" fmla="*/ 2318 h 2362"/>
                <a:gd name="connsiteX13687" fmla="*/ 2318 h 2362"/>
                <a:gd name="connsiteY13687" fmla="*/ 2318 h 2362"/>
                <a:gd name="connsiteX13688" fmla="*/ 2318 h 2362"/>
                <a:gd name="connsiteY13688" fmla="*/ 2318 h 2362"/>
                <a:gd name="connsiteX13689" fmla="*/ 2318 h 2362"/>
                <a:gd name="connsiteY13689" fmla="*/ 2318 h 2362"/>
                <a:gd name="connsiteX13690" fmla="*/ 2318 h 2362"/>
                <a:gd name="connsiteY13690" fmla="*/ 2318 h 2362"/>
                <a:gd name="connsiteX13691" fmla="*/ 2318 h 2362"/>
                <a:gd name="connsiteY13691" fmla="*/ 2318 h 2362"/>
                <a:gd name="connsiteX13692" fmla="*/ 2318 h 2362"/>
                <a:gd name="connsiteY13692" fmla="*/ 2318 h 2362"/>
                <a:gd name="connsiteX13693" fmla="*/ 2318 h 2362"/>
                <a:gd name="connsiteY13693" fmla="*/ 2318 h 2362"/>
                <a:gd name="connsiteX13694" fmla="*/ 2318 h 2362"/>
                <a:gd name="connsiteY13694" fmla="*/ 2318 h 2362"/>
                <a:gd name="connsiteX13695" fmla="*/ 2318 h 2362"/>
                <a:gd name="connsiteY13695" fmla="*/ 2318 h 2362"/>
                <a:gd name="connsiteX13696" fmla="*/ 2318 h 2362"/>
                <a:gd name="connsiteY13696" fmla="*/ 2318 h 2362"/>
                <a:gd name="connsiteX13697" fmla="*/ 2318 h 2362"/>
                <a:gd name="connsiteY13697" fmla="*/ 2318 h 2362"/>
                <a:gd name="connsiteX13698" fmla="*/ 2318 h 2362"/>
                <a:gd name="connsiteY13698" fmla="*/ 2318 h 2362"/>
                <a:gd name="connsiteX13699" fmla="*/ 2318 h 2362"/>
                <a:gd name="connsiteY13699" fmla="*/ 2318 h 2362"/>
                <a:gd name="connsiteX13700" fmla="*/ 2318 h 2362"/>
                <a:gd name="connsiteY13700" fmla="*/ 2318 h 2362"/>
                <a:gd name="connsiteX13701" fmla="*/ 2318 h 2362"/>
                <a:gd name="connsiteY13701" fmla="*/ 2318 h 2362"/>
                <a:gd name="connsiteX13702" fmla="*/ 2318 h 2362"/>
                <a:gd name="connsiteY13702" fmla="*/ 2318 h 2362"/>
                <a:gd name="connsiteX13703" fmla="*/ 2318 h 2362"/>
                <a:gd name="connsiteY13703" fmla="*/ 2318 h 2362"/>
                <a:gd name="connsiteX13704" fmla="*/ 2318 h 2362"/>
                <a:gd name="connsiteY13704" fmla="*/ 2318 h 2362"/>
                <a:gd name="connsiteX13705" fmla="*/ 2318 h 2362"/>
                <a:gd name="connsiteY13705" fmla="*/ 2318 h 2362"/>
                <a:gd name="connsiteX13706" fmla="*/ 2318 h 2362"/>
                <a:gd name="connsiteY13706" fmla="*/ 2318 h 2362"/>
                <a:gd name="connsiteX13707" fmla="*/ 2318 h 2362"/>
                <a:gd name="connsiteY13707" fmla="*/ 2318 h 2362"/>
                <a:gd name="connsiteX13708" fmla="*/ 2318 h 2362"/>
                <a:gd name="connsiteY13708" fmla="*/ 2318 h 2362"/>
                <a:gd name="connsiteX13709" fmla="*/ 2318 h 2362"/>
                <a:gd name="connsiteY13709" fmla="*/ 2318 h 2362"/>
                <a:gd name="connsiteX13710" fmla="*/ 2318 h 2362"/>
                <a:gd name="connsiteY13710" fmla="*/ 2318 h 2362"/>
                <a:gd name="connsiteX13711" fmla="*/ 2318 h 2362"/>
                <a:gd name="connsiteY13711" fmla="*/ 2318 h 2362"/>
                <a:gd name="connsiteX13712" fmla="*/ 2318 h 2362"/>
                <a:gd name="connsiteY13712" fmla="*/ 2318 h 2362"/>
                <a:gd name="connsiteX13713" fmla="*/ 2318 h 2362"/>
                <a:gd name="connsiteY13713" fmla="*/ 2318 h 2362"/>
                <a:gd name="connsiteX13714" fmla="*/ 2318 h 2362"/>
                <a:gd name="connsiteY13714" fmla="*/ 2318 h 2362"/>
                <a:gd name="connsiteX13715" fmla="*/ 2318 h 2362"/>
                <a:gd name="connsiteY13715" fmla="*/ 2318 h 2362"/>
                <a:gd name="connsiteX13716" fmla="*/ 2318 h 2362"/>
                <a:gd name="connsiteY13716" fmla="*/ 2318 h 2362"/>
                <a:gd name="connsiteX13717" fmla="*/ 2318 h 2362"/>
                <a:gd name="connsiteY13717" fmla="*/ 2318 h 2362"/>
                <a:gd name="connsiteX13718" fmla="*/ 2318 h 2362"/>
                <a:gd name="connsiteY13718" fmla="*/ 2318 h 2362"/>
                <a:gd name="connsiteX13719" fmla="*/ 2318 h 2362"/>
                <a:gd name="connsiteY13719" fmla="*/ 2318 h 2362"/>
                <a:gd name="connsiteX13720" fmla="*/ 2318 h 2362"/>
                <a:gd name="connsiteY13720" fmla="*/ 2318 h 2362"/>
                <a:gd name="connsiteX13721" fmla="*/ 2318 h 2362"/>
                <a:gd name="connsiteY13721" fmla="*/ 2318 h 2362"/>
                <a:gd name="connsiteX13722" fmla="*/ 2318 h 2362"/>
                <a:gd name="connsiteY13722" fmla="*/ 2318 h 2362"/>
                <a:gd name="connsiteX13723" fmla="*/ 2318 h 2362"/>
                <a:gd name="connsiteY13723" fmla="*/ 2318 h 2362"/>
                <a:gd name="connsiteX13724" fmla="*/ 2318 h 2362"/>
                <a:gd name="connsiteY13724" fmla="*/ 2318 h 2362"/>
                <a:gd name="connsiteX13725" fmla="*/ 2318 h 2362"/>
                <a:gd name="connsiteY13725" fmla="*/ 2318 h 2362"/>
                <a:gd name="connsiteX13726" fmla="*/ 2318 h 2362"/>
                <a:gd name="connsiteY13726" fmla="*/ 2318 h 2362"/>
                <a:gd name="connsiteX13727" fmla="*/ 2318 h 2362"/>
                <a:gd name="connsiteY13727" fmla="*/ 2318 h 2362"/>
                <a:gd name="connsiteX13728" fmla="*/ 2318 h 2362"/>
                <a:gd name="connsiteY13728" fmla="*/ 2318 h 2362"/>
                <a:gd name="connsiteX13729" fmla="*/ 2318 h 2362"/>
                <a:gd name="connsiteY13729" fmla="*/ 2318 h 2362"/>
                <a:gd name="connsiteX13730" fmla="*/ 2318 h 2362"/>
                <a:gd name="connsiteY13730" fmla="*/ 2318 h 2362"/>
                <a:gd name="connsiteX13731" fmla="*/ 2318 h 2362"/>
                <a:gd name="connsiteY13731" fmla="*/ 2318 h 2362"/>
                <a:gd name="connsiteX13732" fmla="*/ 2318 h 2362"/>
                <a:gd name="connsiteY13732" fmla="*/ 2318 h 2362"/>
                <a:gd name="connsiteX13733" fmla="*/ 2318 h 2362"/>
                <a:gd name="connsiteY13733" fmla="*/ 2318 h 2362"/>
                <a:gd name="connsiteX13734" fmla="*/ 2318 h 2362"/>
                <a:gd name="connsiteY13734" fmla="*/ 2318 h 2362"/>
                <a:gd name="connsiteX13735" fmla="*/ 2318 h 2362"/>
                <a:gd name="connsiteY13735" fmla="*/ 2318 h 2362"/>
                <a:gd name="connsiteX13736" fmla="*/ 2318 h 2362"/>
                <a:gd name="connsiteY13736" fmla="*/ 2318 h 2362"/>
                <a:gd name="connsiteX13737" fmla="*/ 2318 h 2362"/>
                <a:gd name="connsiteY13737" fmla="*/ 2318 h 2362"/>
                <a:gd name="connsiteX13738" fmla="*/ 2318 h 2362"/>
                <a:gd name="connsiteY13738" fmla="*/ 2318 h 2362"/>
                <a:gd name="connsiteX13739" fmla="*/ 2318 h 2362"/>
                <a:gd name="connsiteY13739" fmla="*/ 2318 h 2362"/>
                <a:gd name="connsiteX13740" fmla="*/ 2318 h 2362"/>
                <a:gd name="connsiteY13740" fmla="*/ 2318 h 2362"/>
                <a:gd name="connsiteX13741" fmla="*/ 2318 h 2362"/>
                <a:gd name="connsiteY13741" fmla="*/ 2318 h 2362"/>
                <a:gd name="connsiteX13742" fmla="*/ 2318 h 2362"/>
                <a:gd name="connsiteY13742" fmla="*/ 2318 h 2362"/>
                <a:gd name="connsiteX13743" fmla="*/ 2318 h 2362"/>
                <a:gd name="connsiteY13743" fmla="*/ 2318 h 2362"/>
                <a:gd name="connsiteX13744" fmla="*/ 2318 h 2362"/>
                <a:gd name="connsiteY13744" fmla="*/ 2318 h 2362"/>
                <a:gd name="connsiteX13745" fmla="*/ 2318 h 2362"/>
                <a:gd name="connsiteY13745" fmla="*/ 2318 h 2362"/>
                <a:gd name="connsiteX13746" fmla="*/ 2318 h 2362"/>
                <a:gd name="connsiteY13746" fmla="*/ 2318 h 2362"/>
                <a:gd name="connsiteX13747" fmla="*/ 2318 h 2362"/>
                <a:gd name="connsiteY13747" fmla="*/ 2318 h 2362"/>
                <a:gd name="connsiteX13748" fmla="*/ 2318 h 2362"/>
                <a:gd name="connsiteY13748" fmla="*/ 2318 h 2362"/>
                <a:gd name="connsiteX13749" fmla="*/ 2318 h 2362"/>
                <a:gd name="connsiteY13749" fmla="*/ 2318 h 2362"/>
                <a:gd name="connsiteX13750" fmla="*/ 2318 h 2362"/>
                <a:gd name="connsiteY13750" fmla="*/ 2318 h 2362"/>
                <a:gd name="connsiteX13751" fmla="*/ 2318 h 2362"/>
                <a:gd name="connsiteY13751" fmla="*/ 2318 h 2362"/>
                <a:gd name="connsiteX13752" fmla="*/ 2318 h 2362"/>
                <a:gd name="connsiteY13752" fmla="*/ 2318 h 2362"/>
                <a:gd name="connsiteX13753" fmla="*/ 2318 h 2362"/>
                <a:gd name="connsiteY13753" fmla="*/ 2318 h 2362"/>
                <a:gd name="connsiteX13754" fmla="*/ 2318 h 2362"/>
                <a:gd name="connsiteY13754" fmla="*/ 2318 h 2362"/>
                <a:gd name="connsiteX13755" fmla="*/ 2318 h 2362"/>
                <a:gd name="connsiteY13755" fmla="*/ 2318 h 2362"/>
                <a:gd name="connsiteX13756" fmla="*/ 2318 h 2362"/>
                <a:gd name="connsiteY13756" fmla="*/ 2318 h 2362"/>
                <a:gd name="connsiteX13757" fmla="*/ 2318 h 2362"/>
                <a:gd name="connsiteY13757" fmla="*/ 2318 h 2362"/>
                <a:gd name="connsiteX13758" fmla="*/ 2318 h 2362"/>
                <a:gd name="connsiteY13758" fmla="*/ 2318 h 2362"/>
                <a:gd name="connsiteX13759" fmla="*/ 2318 h 2362"/>
                <a:gd name="connsiteY13759" fmla="*/ 2318 h 2362"/>
                <a:gd name="connsiteX13760" fmla="*/ 2318 h 2362"/>
                <a:gd name="connsiteY13760" fmla="*/ 2318 h 2362"/>
                <a:gd name="connsiteX13761" fmla="*/ 2318 h 2362"/>
                <a:gd name="connsiteY13761" fmla="*/ 2318 h 2362"/>
                <a:gd name="connsiteX13762" fmla="*/ 2318 h 2362"/>
                <a:gd name="connsiteY13762" fmla="*/ 2318 h 2362"/>
                <a:gd name="connsiteX13763" fmla="*/ 2318 h 2362"/>
                <a:gd name="connsiteY13763" fmla="*/ 2318 h 2362"/>
                <a:gd name="connsiteX13764" fmla="*/ 2318 h 2362"/>
                <a:gd name="connsiteY13764" fmla="*/ 2318 h 2362"/>
                <a:gd name="connsiteX13765" fmla="*/ 2318 h 2362"/>
                <a:gd name="connsiteY13765" fmla="*/ 2318 h 2362"/>
                <a:gd name="connsiteX13766" fmla="*/ 2318 h 2362"/>
                <a:gd name="connsiteY13766" fmla="*/ 2318 h 2362"/>
                <a:gd name="connsiteX13767" fmla="*/ 2318 h 2362"/>
                <a:gd name="connsiteY13767" fmla="*/ 2318 h 2362"/>
                <a:gd name="connsiteX13768" fmla="*/ 2318 h 2362"/>
                <a:gd name="connsiteY13768" fmla="*/ 2318 h 2362"/>
                <a:gd name="connsiteX13769" fmla="*/ 2318 h 2362"/>
                <a:gd name="connsiteY13769" fmla="*/ 2318 h 2362"/>
                <a:gd name="connsiteX13770" fmla="*/ 2318 h 2362"/>
                <a:gd name="connsiteY13770" fmla="*/ 2318 h 2362"/>
                <a:gd name="connsiteX13771" fmla="*/ 2318 h 2362"/>
                <a:gd name="connsiteY13771" fmla="*/ 2318 h 2362"/>
                <a:gd name="connsiteX13772" fmla="*/ 2318 h 2362"/>
                <a:gd name="connsiteY13772" fmla="*/ 2318 h 2362"/>
                <a:gd name="connsiteX13773" fmla="*/ 2318 h 2362"/>
                <a:gd name="connsiteY13773" fmla="*/ 2318 h 2362"/>
                <a:gd name="connsiteX13774" fmla="*/ 2318 h 2362"/>
                <a:gd name="connsiteY13774" fmla="*/ 2318 h 2362"/>
                <a:gd name="connsiteX13775" fmla="*/ 2318 h 2362"/>
                <a:gd name="connsiteY13775" fmla="*/ 2318 h 2362"/>
                <a:gd name="connsiteX13776" fmla="*/ 2318 h 2362"/>
                <a:gd name="connsiteY13776" fmla="*/ 2318 h 2362"/>
                <a:gd name="connsiteX13777" fmla="*/ 2318 h 2362"/>
                <a:gd name="connsiteY13777" fmla="*/ 2318 h 2362"/>
                <a:gd name="connsiteX13778" fmla="*/ 2318 h 2362"/>
                <a:gd name="connsiteY13778" fmla="*/ 2318 h 2362"/>
                <a:gd name="connsiteX13779" fmla="*/ 2318 h 2362"/>
                <a:gd name="connsiteY13779" fmla="*/ 2318 h 2362"/>
                <a:gd name="connsiteX13780" fmla="*/ 2318 h 2362"/>
                <a:gd name="connsiteY13780" fmla="*/ 2318 h 2362"/>
                <a:gd name="connsiteX13781" fmla="*/ 2318 h 2362"/>
                <a:gd name="connsiteY13781" fmla="*/ 2318 h 2362"/>
                <a:gd name="connsiteX13782" fmla="*/ 2318 h 2362"/>
                <a:gd name="connsiteY13782" fmla="*/ 2318 h 2362"/>
                <a:gd name="connsiteX13783" fmla="*/ 2318 h 2362"/>
                <a:gd name="connsiteY13783" fmla="*/ 2318 h 2362"/>
                <a:gd name="connsiteX13784" fmla="*/ 2318 h 2362"/>
                <a:gd name="connsiteY13784" fmla="*/ 2318 h 2362"/>
                <a:gd name="connsiteX13785" fmla="*/ 2318 h 2362"/>
                <a:gd name="connsiteY13785" fmla="*/ 2318 h 2362"/>
                <a:gd name="connsiteX13786" fmla="*/ 2318 h 2362"/>
                <a:gd name="connsiteY13786" fmla="*/ 2318 h 2362"/>
                <a:gd name="connsiteX13787" fmla="*/ 2318 h 2362"/>
                <a:gd name="connsiteY13787" fmla="*/ 2318 h 2362"/>
                <a:gd name="connsiteX13788" fmla="*/ 2318 h 2362"/>
                <a:gd name="connsiteY13788" fmla="*/ 2318 h 2362"/>
                <a:gd name="connsiteX13789" fmla="*/ 2318 h 2362"/>
                <a:gd name="connsiteY13789" fmla="*/ 2318 h 2362"/>
                <a:gd name="connsiteX13790" fmla="*/ 2318 h 2362"/>
                <a:gd name="connsiteY13790" fmla="*/ 2318 h 2362"/>
                <a:gd name="connsiteX13791" fmla="*/ 2318 h 2362"/>
                <a:gd name="connsiteY13791" fmla="*/ 2318 h 2362"/>
                <a:gd name="connsiteX13792" fmla="*/ 2318 h 2362"/>
                <a:gd name="connsiteY13792" fmla="*/ 2318 h 2362"/>
                <a:gd name="connsiteX13793" fmla="*/ 2318 h 2362"/>
                <a:gd name="connsiteY13793" fmla="*/ 2318 h 2362"/>
                <a:gd name="connsiteX13794" fmla="*/ 2318 h 2362"/>
                <a:gd name="connsiteY13794" fmla="*/ 2318 h 2362"/>
                <a:gd name="connsiteX13795" fmla="*/ 2318 h 2362"/>
                <a:gd name="connsiteY13795" fmla="*/ 2318 h 2362"/>
                <a:gd name="connsiteX13796" fmla="*/ 2318 h 2362"/>
                <a:gd name="connsiteY13796" fmla="*/ 2318 h 2362"/>
                <a:gd name="connsiteX13797" fmla="*/ 2318 h 2362"/>
                <a:gd name="connsiteY13797" fmla="*/ 2318 h 2362"/>
                <a:gd name="connsiteX13798" fmla="*/ 2318 h 2362"/>
                <a:gd name="connsiteY13798" fmla="*/ 2318 h 2362"/>
                <a:gd name="connsiteX13799" fmla="*/ 2318 h 2362"/>
                <a:gd name="connsiteY13799" fmla="*/ 2318 h 2362"/>
                <a:gd name="connsiteX13800" fmla="*/ 2318 h 2362"/>
                <a:gd name="connsiteY13800" fmla="*/ 2318 h 2362"/>
                <a:gd name="connsiteX13801" fmla="*/ 2318 h 2362"/>
                <a:gd name="connsiteY13801" fmla="*/ 2318 h 2362"/>
                <a:gd name="connsiteX13802" fmla="*/ 2318 h 2362"/>
                <a:gd name="connsiteY13802" fmla="*/ 2318 h 2362"/>
                <a:gd name="connsiteX13803" fmla="*/ 2318 h 2362"/>
                <a:gd name="connsiteY13803" fmla="*/ 2318 h 2362"/>
                <a:gd name="connsiteX13804" fmla="*/ 2318 h 2362"/>
                <a:gd name="connsiteY13804" fmla="*/ 2318 h 2362"/>
                <a:gd name="connsiteX13805" fmla="*/ 2318 h 2362"/>
                <a:gd name="connsiteY13805" fmla="*/ 2318 h 2362"/>
                <a:gd name="connsiteX13806" fmla="*/ 2318 h 2362"/>
                <a:gd name="connsiteY13806" fmla="*/ 2318 h 2362"/>
                <a:gd name="connsiteX13807" fmla="*/ 2318 h 2362"/>
                <a:gd name="connsiteY13807" fmla="*/ 2318 h 2362"/>
                <a:gd name="connsiteX13808" fmla="*/ 2318 h 2362"/>
                <a:gd name="connsiteY13808" fmla="*/ 2318 h 2362"/>
                <a:gd name="connsiteX13809" fmla="*/ 2318 h 2362"/>
                <a:gd name="connsiteY13809" fmla="*/ 2318 h 2362"/>
                <a:gd name="connsiteX13810" fmla="*/ 2318 h 2362"/>
                <a:gd name="connsiteY13810" fmla="*/ 2318 h 2362"/>
                <a:gd name="connsiteX13811" fmla="*/ 2318 h 2362"/>
                <a:gd name="connsiteY13811" fmla="*/ 2318 h 2362"/>
                <a:gd name="connsiteX13812" fmla="*/ 2318 h 2362"/>
                <a:gd name="connsiteY13812" fmla="*/ 2318 h 2362"/>
                <a:gd name="connsiteX13813" fmla="*/ 2318 h 2362"/>
                <a:gd name="connsiteY13813" fmla="*/ 2318 h 2362"/>
                <a:gd name="connsiteX13814" fmla="*/ 2318 h 2362"/>
                <a:gd name="connsiteY13814" fmla="*/ 2318 h 2362"/>
                <a:gd name="connsiteX13815" fmla="*/ 2318 h 2362"/>
                <a:gd name="connsiteY13815" fmla="*/ 2318 h 2362"/>
                <a:gd name="connsiteX13816" fmla="*/ 2318 h 2362"/>
                <a:gd name="connsiteY13816" fmla="*/ 2318 h 2362"/>
                <a:gd name="connsiteX13817" fmla="*/ 2318 h 2362"/>
                <a:gd name="connsiteY13817" fmla="*/ 2318 h 2362"/>
                <a:gd name="connsiteX13818" fmla="*/ 2318 h 2362"/>
                <a:gd name="connsiteY13818" fmla="*/ 2318 h 2362"/>
                <a:gd name="connsiteX13819" fmla="*/ 2318 h 2362"/>
                <a:gd name="connsiteY13819" fmla="*/ 2318 h 2362"/>
                <a:gd name="connsiteX13820" fmla="*/ 2318 h 2362"/>
                <a:gd name="connsiteY13820" fmla="*/ 2318 h 2362"/>
                <a:gd name="connsiteX13821" fmla="*/ 2318 h 2362"/>
                <a:gd name="connsiteY13821" fmla="*/ 2318 h 2362"/>
                <a:gd name="connsiteX13822" fmla="*/ 2318 h 2362"/>
                <a:gd name="connsiteY13822" fmla="*/ 2318 h 2362"/>
                <a:gd name="connsiteX13823" fmla="*/ 2318 h 2362"/>
                <a:gd name="connsiteY13823" fmla="*/ 2318 h 2362"/>
                <a:gd name="connsiteX13824" fmla="*/ 2318 h 2362"/>
                <a:gd name="connsiteY13824" fmla="*/ 2318 h 2362"/>
                <a:gd name="connsiteX13825" fmla="*/ 2318 h 2362"/>
                <a:gd name="connsiteY13825" fmla="*/ 2318 h 2362"/>
                <a:gd name="connsiteX13826" fmla="*/ 2318 h 2362"/>
                <a:gd name="connsiteY13826" fmla="*/ 2318 h 2362"/>
                <a:gd name="connsiteX13827" fmla="*/ 2318 h 2362"/>
                <a:gd name="connsiteY13827" fmla="*/ 2318 h 2362"/>
                <a:gd name="connsiteX13828" fmla="*/ 2318 h 2362"/>
                <a:gd name="connsiteY13828" fmla="*/ 2318 h 2362"/>
                <a:gd name="connsiteX13829" fmla="*/ 2318 h 2362"/>
                <a:gd name="connsiteY13829" fmla="*/ 2318 h 2362"/>
                <a:gd name="connsiteX13830" fmla="*/ 2318 h 2362"/>
                <a:gd name="connsiteY13830" fmla="*/ 2318 h 2362"/>
                <a:gd name="connsiteX13831" fmla="*/ 2318 h 2362"/>
                <a:gd name="connsiteY13831" fmla="*/ 2318 h 2362"/>
                <a:gd name="connsiteX13832" fmla="*/ 2318 h 2362"/>
                <a:gd name="connsiteY13832" fmla="*/ 2318 h 2362"/>
                <a:gd name="connsiteX13833" fmla="*/ 2318 h 2362"/>
                <a:gd name="connsiteY13833" fmla="*/ 2318 h 2362"/>
                <a:gd name="connsiteX13834" fmla="*/ 2318 h 2362"/>
                <a:gd name="connsiteY13834" fmla="*/ 2318 h 2362"/>
                <a:gd name="connsiteX13835" fmla="*/ 2318 h 2362"/>
                <a:gd name="connsiteY13835" fmla="*/ 2318 h 2362"/>
                <a:gd name="connsiteX13836" fmla="*/ 2318 h 2362"/>
                <a:gd name="connsiteY13836" fmla="*/ 2318 h 2362"/>
                <a:gd name="connsiteX13837" fmla="*/ 2318 h 2362"/>
                <a:gd name="connsiteY13837" fmla="*/ 2318 h 2362"/>
                <a:gd name="connsiteX13838" fmla="*/ 2318 h 2362"/>
                <a:gd name="connsiteY13838" fmla="*/ 2318 h 2362"/>
                <a:gd name="connsiteX13839" fmla="*/ 2318 h 2362"/>
                <a:gd name="connsiteY13839" fmla="*/ 2318 h 2362"/>
                <a:gd name="connsiteX13840" fmla="*/ 2318 h 2362"/>
                <a:gd name="connsiteY13840" fmla="*/ 2318 h 2362"/>
                <a:gd name="connsiteX13841" fmla="*/ 2318 h 2362"/>
                <a:gd name="connsiteY13841" fmla="*/ 2318 h 2362"/>
                <a:gd name="connsiteX13842" fmla="*/ 2318 h 2362"/>
                <a:gd name="connsiteY13842" fmla="*/ 2318 h 2362"/>
                <a:gd name="connsiteX13843" fmla="*/ 2318 h 2362"/>
                <a:gd name="connsiteY13843" fmla="*/ 2318 h 2362"/>
                <a:gd name="connsiteX13844" fmla="*/ 2318 h 2362"/>
                <a:gd name="connsiteY13844" fmla="*/ 2318 h 2362"/>
                <a:gd name="connsiteX13845" fmla="*/ 2318 h 2362"/>
                <a:gd name="connsiteY13845" fmla="*/ 2318 h 2362"/>
                <a:gd name="connsiteX13846" fmla="*/ 2318 h 2362"/>
                <a:gd name="connsiteY13846" fmla="*/ 2318 h 2362"/>
                <a:gd name="connsiteX13847" fmla="*/ 2318 h 2362"/>
                <a:gd name="connsiteY13847" fmla="*/ 2318 h 2362"/>
                <a:gd name="connsiteX13848" fmla="*/ 2318 h 2362"/>
                <a:gd name="connsiteY13848" fmla="*/ 2318 h 2362"/>
                <a:gd name="connsiteX13849" fmla="*/ 2318 h 2362"/>
                <a:gd name="connsiteY13849" fmla="*/ 2318 h 2362"/>
                <a:gd name="connsiteX13850" fmla="*/ 2318 h 2362"/>
                <a:gd name="connsiteY13850" fmla="*/ 2318 h 2362"/>
                <a:gd name="connsiteX13851" fmla="*/ 2318 h 2362"/>
                <a:gd name="connsiteY13851" fmla="*/ 2318 h 2362"/>
                <a:gd name="connsiteX13852" fmla="*/ 2318 h 2362"/>
                <a:gd name="connsiteY13852" fmla="*/ 2318 h 2362"/>
                <a:gd name="connsiteX13853" fmla="*/ 2318 h 2362"/>
                <a:gd name="connsiteY13853" fmla="*/ 2318 h 2362"/>
                <a:gd name="connsiteX13854" fmla="*/ 2318 h 2362"/>
                <a:gd name="connsiteY13854" fmla="*/ 2318 h 2362"/>
                <a:gd name="connsiteX13855" fmla="*/ 2318 h 2362"/>
                <a:gd name="connsiteY13855" fmla="*/ 2318 h 2362"/>
                <a:gd name="connsiteX13856" fmla="*/ 2318 h 2362"/>
                <a:gd name="connsiteY13856" fmla="*/ 2318 h 2362"/>
                <a:gd name="connsiteX13857" fmla="*/ 2318 h 2362"/>
                <a:gd name="connsiteY13857" fmla="*/ 2318 h 2362"/>
                <a:gd name="connsiteX13858" fmla="*/ 2318 h 2362"/>
                <a:gd name="connsiteY13858" fmla="*/ 2318 h 2362"/>
                <a:gd name="connsiteX13859" fmla="*/ 2318 h 2362"/>
                <a:gd name="connsiteY13859" fmla="*/ 2318 h 2362"/>
                <a:gd name="connsiteX13860" fmla="*/ 2318 h 2362"/>
                <a:gd name="connsiteY13860" fmla="*/ 2318 h 2362"/>
                <a:gd name="connsiteX13861" fmla="*/ 2318 h 2362"/>
                <a:gd name="connsiteY13861" fmla="*/ 2318 h 2362"/>
                <a:gd name="connsiteX13862" fmla="*/ 2318 h 2362"/>
                <a:gd name="connsiteY13862" fmla="*/ 2318 h 2362"/>
                <a:gd name="connsiteX13863" fmla="*/ 2318 h 2362"/>
                <a:gd name="connsiteY13863" fmla="*/ 2318 h 2362"/>
                <a:gd name="connsiteX13864" fmla="*/ 2318 h 2362"/>
                <a:gd name="connsiteY13864" fmla="*/ 2318 h 2362"/>
                <a:gd name="connsiteX13865" fmla="*/ 2318 h 2362"/>
                <a:gd name="connsiteY13865" fmla="*/ 2318 h 2362"/>
                <a:gd name="connsiteX13866" fmla="*/ 2318 h 2362"/>
                <a:gd name="connsiteY13866" fmla="*/ 2318 h 2362"/>
                <a:gd name="connsiteX13867" fmla="*/ 2318 h 2362"/>
                <a:gd name="connsiteY13867" fmla="*/ 2318 h 2362"/>
                <a:gd name="connsiteX13868" fmla="*/ 2318 h 2362"/>
                <a:gd name="connsiteY13868" fmla="*/ 2318 h 2362"/>
                <a:gd name="connsiteX13869" fmla="*/ 2318 h 2362"/>
                <a:gd name="connsiteY13869" fmla="*/ 2318 h 2362"/>
                <a:gd name="connsiteX13870" fmla="*/ 2318 h 2362"/>
                <a:gd name="connsiteY13870" fmla="*/ 2318 h 2362"/>
                <a:gd name="connsiteX13871" fmla="*/ 2318 h 2362"/>
                <a:gd name="connsiteY13871" fmla="*/ 2318 h 2362"/>
                <a:gd name="connsiteX13872" fmla="*/ 2318 h 2362"/>
                <a:gd name="connsiteY13872" fmla="*/ 2318 h 2362"/>
                <a:gd name="connsiteX13873" fmla="*/ 2318 h 2362"/>
                <a:gd name="connsiteY13873" fmla="*/ 2318 h 2362"/>
                <a:gd name="connsiteX13874" fmla="*/ 2318 h 2362"/>
                <a:gd name="connsiteY13874" fmla="*/ 2318 h 2362"/>
                <a:gd name="connsiteX13875" fmla="*/ 2318 h 2362"/>
                <a:gd name="connsiteY13875" fmla="*/ 2318 h 2362"/>
                <a:gd name="connsiteX13876" fmla="*/ 2318 h 2362"/>
                <a:gd name="connsiteY13876" fmla="*/ 2318 h 2362"/>
                <a:gd name="connsiteX13877" fmla="*/ 2318 h 2362"/>
                <a:gd name="connsiteY13877" fmla="*/ 2318 h 2362"/>
                <a:gd name="connsiteX13878" fmla="*/ 2318 h 2362"/>
                <a:gd name="connsiteY13878" fmla="*/ 2318 h 2362"/>
                <a:gd name="connsiteX13879" fmla="*/ 2318 h 2362"/>
                <a:gd name="connsiteY13879" fmla="*/ 2318 h 2362"/>
                <a:gd name="connsiteX13880" fmla="*/ 2318 h 2362"/>
                <a:gd name="connsiteY13880" fmla="*/ 2318 h 2362"/>
                <a:gd name="connsiteX13881" fmla="*/ 2318 h 2362"/>
                <a:gd name="connsiteY13881" fmla="*/ 2318 h 2362"/>
                <a:gd name="connsiteX13882" fmla="*/ 2318 h 2362"/>
                <a:gd name="connsiteY13882" fmla="*/ 2318 h 2362"/>
                <a:gd name="connsiteX13883" fmla="*/ 2318 h 2362"/>
                <a:gd name="connsiteY13883" fmla="*/ 2318 h 2362"/>
                <a:gd name="connsiteX13884" fmla="*/ 2318 h 2362"/>
                <a:gd name="connsiteY13884" fmla="*/ 2318 h 2362"/>
                <a:gd name="connsiteX13885" fmla="*/ 2318 h 2362"/>
                <a:gd name="connsiteY13885" fmla="*/ 2318 h 2362"/>
                <a:gd name="connsiteX13886" fmla="*/ 2318 h 2362"/>
                <a:gd name="connsiteY13886" fmla="*/ 2318 h 2362"/>
                <a:gd name="connsiteX13887" fmla="*/ 2318 h 2362"/>
                <a:gd name="connsiteY13887" fmla="*/ 2318 h 2362"/>
                <a:gd name="connsiteX13888" fmla="*/ 2318 h 2362"/>
                <a:gd name="connsiteY13888" fmla="*/ 2318 h 2362"/>
                <a:gd name="connsiteX13889" fmla="*/ 2318 h 2362"/>
                <a:gd name="connsiteY13889" fmla="*/ 2318 h 2362"/>
                <a:gd name="connsiteX13890" fmla="*/ 2318 h 2362"/>
                <a:gd name="connsiteY13890" fmla="*/ 2318 h 2362"/>
                <a:gd name="connsiteX13891" fmla="*/ 2318 h 2362"/>
                <a:gd name="connsiteY13891" fmla="*/ 2318 h 2362"/>
                <a:gd name="connsiteX13892" fmla="*/ 2318 h 2362"/>
                <a:gd name="connsiteY13892" fmla="*/ 2318 h 2362"/>
                <a:gd name="connsiteX13893" fmla="*/ 2318 h 2362"/>
                <a:gd name="connsiteY13893" fmla="*/ 2318 h 2362"/>
                <a:gd name="connsiteX13894" fmla="*/ 2318 h 2362"/>
                <a:gd name="connsiteY13894" fmla="*/ 2318 h 2362"/>
                <a:gd name="connsiteX13895" fmla="*/ 2318 h 2362"/>
                <a:gd name="connsiteY13895" fmla="*/ 2318 h 2362"/>
                <a:gd name="connsiteX13896" fmla="*/ 2318 h 2362"/>
                <a:gd name="connsiteY13896" fmla="*/ 2318 h 2362"/>
                <a:gd name="connsiteX13897" fmla="*/ 2318 h 2362"/>
                <a:gd name="connsiteY13897" fmla="*/ 2318 h 2362"/>
                <a:gd name="connsiteX13898" fmla="*/ 2318 h 2362"/>
                <a:gd name="connsiteY13898" fmla="*/ 2318 h 2362"/>
                <a:gd name="connsiteX13899" fmla="*/ 2318 h 2362"/>
                <a:gd name="connsiteY13899" fmla="*/ 2318 h 2362"/>
                <a:gd name="connsiteX13900" fmla="*/ 2318 h 2362"/>
                <a:gd name="connsiteY13900" fmla="*/ 2318 h 2362"/>
                <a:gd name="connsiteX13901" fmla="*/ 2318 h 2362"/>
                <a:gd name="connsiteY13901" fmla="*/ 2318 h 2362"/>
                <a:gd name="connsiteX13902" fmla="*/ 2318 h 2362"/>
                <a:gd name="connsiteY13902" fmla="*/ 2318 h 2362"/>
                <a:gd name="connsiteX13903" fmla="*/ 2318 h 2362"/>
                <a:gd name="connsiteY13903" fmla="*/ 2318 h 2362"/>
                <a:gd name="connsiteX13904" fmla="*/ 2318 h 2362"/>
                <a:gd name="connsiteY13904" fmla="*/ 2318 h 2362"/>
                <a:gd name="connsiteX13905" fmla="*/ 2318 h 2362"/>
                <a:gd name="connsiteY13905" fmla="*/ 2318 h 2362"/>
                <a:gd name="connsiteX13906" fmla="*/ 2318 h 2362"/>
                <a:gd name="connsiteY13906" fmla="*/ 2318 h 2362"/>
                <a:gd name="connsiteX13907" fmla="*/ 2318 h 2362"/>
                <a:gd name="connsiteY13907" fmla="*/ 2318 h 2362"/>
                <a:gd name="connsiteX13908" fmla="*/ 2318 h 2362"/>
                <a:gd name="connsiteY13908" fmla="*/ 2318 h 2362"/>
                <a:gd name="connsiteX13909" fmla="*/ 2318 h 2362"/>
                <a:gd name="connsiteY13909" fmla="*/ 2318 h 2362"/>
                <a:gd name="connsiteX13910" fmla="*/ 2318 h 2362"/>
                <a:gd name="connsiteY13910" fmla="*/ 2318 h 2362"/>
                <a:gd name="connsiteX13911" fmla="*/ 2318 h 2362"/>
                <a:gd name="connsiteY13911" fmla="*/ 2318 h 2362"/>
                <a:gd name="connsiteX13912" fmla="*/ 2318 h 2362"/>
                <a:gd name="connsiteY13912" fmla="*/ 2318 h 2362"/>
                <a:gd name="connsiteX13913" fmla="*/ 2318 h 2362"/>
                <a:gd name="connsiteY13913" fmla="*/ 2318 h 2362"/>
                <a:gd name="connsiteX13914" fmla="*/ 2318 h 2362"/>
                <a:gd name="connsiteY13914" fmla="*/ 2318 h 2362"/>
                <a:gd name="connsiteX13915" fmla="*/ 2318 h 2362"/>
                <a:gd name="connsiteY13915" fmla="*/ 2318 h 2362"/>
                <a:gd name="connsiteX13916" fmla="*/ 2318 h 2362"/>
                <a:gd name="connsiteY13916" fmla="*/ 2318 h 2362"/>
                <a:gd name="connsiteX13917" fmla="*/ 2318 h 2362"/>
                <a:gd name="connsiteY13917" fmla="*/ 2318 h 2362"/>
                <a:gd name="connsiteX13918" fmla="*/ 2318 h 2362"/>
                <a:gd name="connsiteY13918" fmla="*/ 2318 h 2362"/>
                <a:gd name="connsiteX13919" fmla="*/ 2318 h 2362"/>
                <a:gd name="connsiteY13919" fmla="*/ 2318 h 2362"/>
                <a:gd name="connsiteX13920" fmla="*/ 2318 h 2362"/>
                <a:gd name="connsiteY13920" fmla="*/ 2318 h 2362"/>
                <a:gd name="connsiteX13921" fmla="*/ 2318 h 2362"/>
                <a:gd name="connsiteY13921" fmla="*/ 2318 h 2362"/>
                <a:gd name="connsiteX13922" fmla="*/ 2318 h 2362"/>
                <a:gd name="connsiteY13922" fmla="*/ 2318 h 2362"/>
                <a:gd name="connsiteX13923" fmla="*/ 2318 h 2362"/>
                <a:gd name="connsiteY13923" fmla="*/ 2318 h 2362"/>
                <a:gd name="connsiteX13924" fmla="*/ 2318 h 2362"/>
                <a:gd name="connsiteY13924" fmla="*/ 2318 h 2362"/>
                <a:gd name="connsiteX13925" fmla="*/ 2318 h 2362"/>
                <a:gd name="connsiteY13925" fmla="*/ 2318 h 2362"/>
                <a:gd name="connsiteX13926" fmla="*/ 2318 h 2362"/>
                <a:gd name="connsiteY13926" fmla="*/ 2318 h 2362"/>
                <a:gd name="connsiteX13927" fmla="*/ 2318 h 2362"/>
                <a:gd name="connsiteY13927" fmla="*/ 2318 h 2362"/>
                <a:gd name="connsiteX13928" fmla="*/ 2318 h 2362"/>
                <a:gd name="connsiteY13928" fmla="*/ 2318 h 2362"/>
                <a:gd name="connsiteX13929" fmla="*/ 2318 h 2362"/>
                <a:gd name="connsiteY13929" fmla="*/ 2318 h 2362"/>
                <a:gd name="connsiteX13930" fmla="*/ 2318 h 2362"/>
                <a:gd name="connsiteY13930" fmla="*/ 2318 h 2362"/>
                <a:gd name="connsiteX13931" fmla="*/ 2318 h 2362"/>
                <a:gd name="connsiteY13931" fmla="*/ 2318 h 2362"/>
                <a:gd name="connsiteX13932" fmla="*/ 2318 h 2362"/>
                <a:gd name="connsiteY13932" fmla="*/ 2318 h 2362"/>
                <a:gd name="connsiteX13933" fmla="*/ 2318 h 2362"/>
                <a:gd name="connsiteY13933" fmla="*/ 2318 h 2362"/>
                <a:gd name="connsiteX13934" fmla="*/ 2318 h 2362"/>
                <a:gd name="connsiteY13934" fmla="*/ 2318 h 2362"/>
                <a:gd name="connsiteX13935" fmla="*/ 2318 h 2362"/>
                <a:gd name="connsiteY13935" fmla="*/ 2318 h 2362"/>
                <a:gd name="connsiteX13936" fmla="*/ 2318 h 2362"/>
                <a:gd name="connsiteY13936" fmla="*/ 2318 h 2362"/>
                <a:gd name="connsiteX13937" fmla="*/ 2318 h 2362"/>
                <a:gd name="connsiteY13937" fmla="*/ 2318 h 2362"/>
                <a:gd name="connsiteX13938" fmla="*/ 2318 h 2362"/>
                <a:gd name="connsiteY13938" fmla="*/ 2318 h 2362"/>
                <a:gd name="connsiteX13939" fmla="*/ 2318 h 2362"/>
                <a:gd name="connsiteY13939" fmla="*/ 2318 h 2362"/>
                <a:gd name="connsiteX13940" fmla="*/ 2318 h 2362"/>
                <a:gd name="connsiteY13940" fmla="*/ 2318 h 2362"/>
                <a:gd name="connsiteX13941" fmla="*/ 2318 h 2362"/>
                <a:gd name="connsiteY13941" fmla="*/ 2318 h 2362"/>
                <a:gd name="connsiteX13942" fmla="*/ 2318 h 2362"/>
                <a:gd name="connsiteY13942" fmla="*/ 2318 h 2362"/>
                <a:gd name="connsiteX13943" fmla="*/ 2318 h 2362"/>
                <a:gd name="connsiteY13943" fmla="*/ 2318 h 2362"/>
                <a:gd name="connsiteX13944" fmla="*/ 2318 h 2362"/>
                <a:gd name="connsiteY13944" fmla="*/ 2318 h 2362"/>
                <a:gd name="connsiteX13945" fmla="*/ 2318 h 2362"/>
                <a:gd name="connsiteY13945" fmla="*/ 2318 h 2362"/>
                <a:gd name="connsiteX13946" fmla="*/ 2318 h 2362"/>
                <a:gd name="connsiteY13946" fmla="*/ 2318 h 2362"/>
                <a:gd name="connsiteX13947" fmla="*/ 2318 h 2362"/>
                <a:gd name="connsiteY13947" fmla="*/ 2318 h 2362"/>
                <a:gd name="connsiteX13948" fmla="*/ 2318 h 2362"/>
                <a:gd name="connsiteY13948" fmla="*/ 2318 h 2362"/>
                <a:gd name="connsiteX13949" fmla="*/ 2318 h 2362"/>
                <a:gd name="connsiteY13949" fmla="*/ 2318 h 2362"/>
                <a:gd name="connsiteX13950" fmla="*/ 2318 h 2362"/>
                <a:gd name="connsiteY13950" fmla="*/ 2318 h 2362"/>
                <a:gd name="connsiteX13951" fmla="*/ 2318 h 2362"/>
                <a:gd name="connsiteY13951" fmla="*/ 2318 h 2362"/>
                <a:gd name="connsiteX13952" fmla="*/ 2318 h 2362"/>
                <a:gd name="connsiteY13952" fmla="*/ 2318 h 2362"/>
                <a:gd name="connsiteX13953" fmla="*/ 2318 h 2362"/>
                <a:gd name="connsiteY13953" fmla="*/ 2318 h 2362"/>
                <a:gd name="connsiteX13954" fmla="*/ 2318 h 2362"/>
                <a:gd name="connsiteY13954" fmla="*/ 2318 h 2362"/>
                <a:gd name="connsiteX13955" fmla="*/ 2318 h 2362"/>
                <a:gd name="connsiteY13955" fmla="*/ 2318 h 2362"/>
                <a:gd name="connsiteX13956" fmla="*/ 2318 h 2362"/>
                <a:gd name="connsiteY13956" fmla="*/ 2318 h 2362"/>
                <a:gd name="connsiteX13957" fmla="*/ 2318 h 2362"/>
                <a:gd name="connsiteY13957" fmla="*/ 2318 h 2362"/>
                <a:gd name="connsiteX13958" fmla="*/ 2318 h 2362"/>
                <a:gd name="connsiteY13958" fmla="*/ 2318 h 2362"/>
                <a:gd name="connsiteX13959" fmla="*/ 2318 h 2362"/>
                <a:gd name="connsiteY13959" fmla="*/ 2318 h 2362"/>
                <a:gd name="connsiteX13960" fmla="*/ 2318 h 2362"/>
                <a:gd name="connsiteY13960" fmla="*/ 2318 h 2362"/>
                <a:gd name="connsiteX13961" fmla="*/ 2318 h 2362"/>
                <a:gd name="connsiteY13961" fmla="*/ 2318 h 2362"/>
                <a:gd name="connsiteX13962" fmla="*/ 2318 h 2362"/>
                <a:gd name="connsiteY13962" fmla="*/ 2318 h 2362"/>
                <a:gd name="connsiteX13963" fmla="*/ 2318 h 2362"/>
                <a:gd name="connsiteY13963" fmla="*/ 2318 h 2362"/>
                <a:gd name="connsiteX13964" fmla="*/ 2318 h 2362"/>
                <a:gd name="connsiteY13964" fmla="*/ 2318 h 2362"/>
                <a:gd name="connsiteX13965" fmla="*/ 2318 h 2362"/>
                <a:gd name="connsiteY13965" fmla="*/ 2318 h 2362"/>
                <a:gd name="connsiteX13966" fmla="*/ 2318 h 2362"/>
                <a:gd name="connsiteY13966" fmla="*/ 2318 h 2362"/>
                <a:gd name="connsiteX13967" fmla="*/ 2318 h 2362"/>
                <a:gd name="connsiteY13967" fmla="*/ 2318 h 2362"/>
                <a:gd name="connsiteX13968" fmla="*/ 2318 h 2362"/>
                <a:gd name="connsiteY13968" fmla="*/ 2318 h 2362"/>
                <a:gd name="connsiteX13969" fmla="*/ 2318 h 2362"/>
                <a:gd name="connsiteY13969" fmla="*/ 2318 h 2362"/>
                <a:gd name="connsiteX13970" fmla="*/ 2318 h 2362"/>
                <a:gd name="connsiteY13970" fmla="*/ 2318 h 2362"/>
                <a:gd name="connsiteX13971" fmla="*/ 2318 h 2362"/>
                <a:gd name="connsiteY13971" fmla="*/ 2318 h 2362"/>
                <a:gd name="connsiteX13972" fmla="*/ 2318 h 2362"/>
                <a:gd name="connsiteY13972" fmla="*/ 2318 h 2362"/>
                <a:gd name="connsiteX13973" fmla="*/ 2318 h 2362"/>
                <a:gd name="connsiteY13973" fmla="*/ 2318 h 2362"/>
                <a:gd name="connsiteX13974" fmla="*/ 2318 h 2362"/>
                <a:gd name="connsiteY13974" fmla="*/ 2318 h 2362"/>
                <a:gd name="connsiteX13975" fmla="*/ 2318 h 2362"/>
                <a:gd name="connsiteY13975" fmla="*/ 2318 h 2362"/>
                <a:gd name="connsiteX13976" fmla="*/ 2318 h 2362"/>
                <a:gd name="connsiteY13976" fmla="*/ 2318 h 2362"/>
                <a:gd name="connsiteX13977" fmla="*/ 2318 h 2362"/>
                <a:gd name="connsiteY13977" fmla="*/ 2318 h 2362"/>
                <a:gd name="connsiteX13978" fmla="*/ 2318 h 2362"/>
                <a:gd name="connsiteY13978" fmla="*/ 2318 h 2362"/>
                <a:gd name="connsiteX13979" fmla="*/ 2318 h 2362"/>
                <a:gd name="connsiteY13979" fmla="*/ 2318 h 2362"/>
                <a:gd name="connsiteX13980" fmla="*/ 2318 h 2362"/>
                <a:gd name="connsiteY13980" fmla="*/ 2318 h 2362"/>
                <a:gd name="connsiteX13981" fmla="*/ 2318 h 2362"/>
                <a:gd name="connsiteY13981" fmla="*/ 2318 h 2362"/>
                <a:gd name="connsiteX13982" fmla="*/ 2318 h 2362"/>
                <a:gd name="connsiteY13982" fmla="*/ 2318 h 2362"/>
                <a:gd name="connsiteX13983" fmla="*/ 2318 h 2362"/>
                <a:gd name="connsiteY13983" fmla="*/ 2318 h 2362"/>
                <a:gd name="connsiteX13984" fmla="*/ 2318 h 2362"/>
                <a:gd name="connsiteY13984" fmla="*/ 2318 h 2362"/>
                <a:gd name="connsiteX13985" fmla="*/ 2318 h 2362"/>
                <a:gd name="connsiteY13985" fmla="*/ 2318 h 2362"/>
                <a:gd name="connsiteX13986" fmla="*/ 2318 h 2362"/>
                <a:gd name="connsiteY13986" fmla="*/ 2318 h 2362"/>
                <a:gd name="connsiteX13987" fmla="*/ 2318 h 2362"/>
                <a:gd name="connsiteY13987" fmla="*/ 2318 h 2362"/>
                <a:gd name="connsiteX13988" fmla="*/ 2318 h 2362"/>
                <a:gd name="connsiteY13988" fmla="*/ 2318 h 2362"/>
                <a:gd name="connsiteX13989" fmla="*/ 2318 h 2362"/>
                <a:gd name="connsiteY13989" fmla="*/ 2318 h 2362"/>
                <a:gd name="connsiteX13990" fmla="*/ 2318 h 2362"/>
                <a:gd name="connsiteY13990" fmla="*/ 2318 h 2362"/>
                <a:gd name="connsiteX13991" fmla="*/ 2318 h 2362"/>
                <a:gd name="connsiteY13991" fmla="*/ 2318 h 2362"/>
                <a:gd name="connsiteX13992" fmla="*/ 2318 h 2362"/>
                <a:gd name="connsiteY13992" fmla="*/ 2318 h 2362"/>
                <a:gd name="connsiteX13993" fmla="*/ 2318 h 2362"/>
                <a:gd name="connsiteY13993" fmla="*/ 2318 h 2362"/>
                <a:gd name="connsiteX13994" fmla="*/ 2318 h 2362"/>
                <a:gd name="connsiteY13994" fmla="*/ 2318 h 2362"/>
                <a:gd name="connsiteX13995" fmla="*/ 2318 h 2362"/>
                <a:gd name="connsiteY13995" fmla="*/ 2318 h 2362"/>
                <a:gd name="connsiteX13996" fmla="*/ 2318 h 2362"/>
                <a:gd name="connsiteY13996" fmla="*/ 2318 h 2362"/>
                <a:gd name="connsiteX13997" fmla="*/ 2318 h 2362"/>
                <a:gd name="connsiteY13997" fmla="*/ 2318 h 2362"/>
                <a:gd name="connsiteX13998" fmla="*/ 2318 h 2362"/>
                <a:gd name="connsiteY13998" fmla="*/ 2318 h 2362"/>
                <a:gd name="connsiteX13999" fmla="*/ 2318 h 2362"/>
                <a:gd name="connsiteY13999" fmla="*/ 2318 h 2362"/>
                <a:gd name="connsiteX14000" fmla="*/ 2318 h 2362"/>
                <a:gd name="connsiteY14000" fmla="*/ 2318 h 2362"/>
                <a:gd name="connsiteX14001" fmla="*/ 2318 h 2362"/>
                <a:gd name="connsiteY14001" fmla="*/ 2318 h 2362"/>
                <a:gd name="connsiteX14002" fmla="*/ 2318 h 2362"/>
                <a:gd name="connsiteY14002" fmla="*/ 2318 h 2362"/>
                <a:gd name="connsiteX14003" fmla="*/ 2318 h 2362"/>
                <a:gd name="connsiteY14003" fmla="*/ 2318 h 2362"/>
                <a:gd name="connsiteX14004" fmla="*/ 2318 h 2362"/>
                <a:gd name="connsiteY14004" fmla="*/ 2318 h 2362"/>
                <a:gd name="connsiteX14005" fmla="*/ 2318 h 2362"/>
                <a:gd name="connsiteY14005" fmla="*/ 2318 h 2362"/>
                <a:gd name="connsiteX14006" fmla="*/ 2318 h 2362"/>
                <a:gd name="connsiteY14006" fmla="*/ 2318 h 2362"/>
                <a:gd name="connsiteX14007" fmla="*/ 2318 h 2362"/>
                <a:gd name="connsiteY14007" fmla="*/ 2318 h 2362"/>
                <a:gd name="connsiteX14008" fmla="*/ 2318 h 2362"/>
                <a:gd name="connsiteY14008" fmla="*/ 2318 h 2362"/>
                <a:gd name="connsiteX14009" fmla="*/ 2318 h 2362"/>
                <a:gd name="connsiteY14009" fmla="*/ 2318 h 2362"/>
                <a:gd name="connsiteX14010" fmla="*/ 2318 h 2362"/>
                <a:gd name="connsiteY14010" fmla="*/ 2318 h 2362"/>
                <a:gd name="connsiteX14011" fmla="*/ 2318 h 2362"/>
                <a:gd name="connsiteY14011" fmla="*/ 2318 h 2362"/>
                <a:gd name="connsiteX14012" fmla="*/ 2318 h 2362"/>
                <a:gd name="connsiteY14012" fmla="*/ 2318 h 2362"/>
                <a:gd name="connsiteX14013" fmla="*/ 2318 h 2362"/>
                <a:gd name="connsiteY14013" fmla="*/ 2318 h 2362"/>
                <a:gd name="connsiteX14014" fmla="*/ 2318 h 2362"/>
                <a:gd name="connsiteY14014" fmla="*/ 2318 h 2362"/>
                <a:gd name="connsiteX14015" fmla="*/ 2318 h 2362"/>
                <a:gd name="connsiteY14015" fmla="*/ 2318 h 2362"/>
                <a:gd name="connsiteX14016" fmla="*/ 2318 h 2362"/>
                <a:gd name="connsiteY14016" fmla="*/ 2318 h 2362"/>
                <a:gd name="connsiteX14017" fmla="*/ 2318 h 2362"/>
                <a:gd name="connsiteY14017" fmla="*/ 2318 h 2362"/>
                <a:gd name="connsiteX14018" fmla="*/ 2318 h 2362"/>
                <a:gd name="connsiteY14018" fmla="*/ 2318 h 2362"/>
                <a:gd name="connsiteX14019" fmla="*/ 2318 h 2362"/>
                <a:gd name="connsiteY14019" fmla="*/ 2318 h 2362"/>
                <a:gd name="connsiteX14020" fmla="*/ 2318 h 2362"/>
                <a:gd name="connsiteY14020" fmla="*/ 2318 h 2362"/>
                <a:gd name="connsiteX14021" fmla="*/ 2318 h 2362"/>
                <a:gd name="connsiteY14021" fmla="*/ 2318 h 2362"/>
                <a:gd name="connsiteX14022" fmla="*/ 2318 h 2362"/>
                <a:gd name="connsiteY14022" fmla="*/ 2318 h 2362"/>
                <a:gd name="connsiteX14023" fmla="*/ 2318 h 2362"/>
                <a:gd name="connsiteY14023" fmla="*/ 2318 h 2362"/>
                <a:gd name="connsiteX14024" fmla="*/ 2318 h 2362"/>
                <a:gd name="connsiteY14024" fmla="*/ 2318 h 2362"/>
                <a:gd name="connsiteX14025" fmla="*/ 2318 h 2362"/>
                <a:gd name="connsiteY14025" fmla="*/ 2318 h 2362"/>
                <a:gd name="connsiteX14026" fmla="*/ 2318 h 2362"/>
                <a:gd name="connsiteY14026" fmla="*/ 2318 h 2362"/>
                <a:gd name="connsiteX14027" fmla="*/ 2318 h 2362"/>
                <a:gd name="connsiteY14027" fmla="*/ 2318 h 2362"/>
                <a:gd name="connsiteX14028" fmla="*/ 2318 h 2362"/>
                <a:gd name="connsiteY14028" fmla="*/ 2318 h 2362"/>
                <a:gd name="connsiteX14029" fmla="*/ 2318 h 2362"/>
                <a:gd name="connsiteY14029" fmla="*/ 2318 h 2362"/>
                <a:gd name="connsiteX14030" fmla="*/ 2318 h 2362"/>
                <a:gd name="connsiteY14030" fmla="*/ 2318 h 2362"/>
                <a:gd name="connsiteX14031" fmla="*/ 2318 h 2362"/>
                <a:gd name="connsiteY14031" fmla="*/ 2318 h 2362"/>
                <a:gd name="connsiteX14032" fmla="*/ 2318 h 2362"/>
                <a:gd name="connsiteY14032" fmla="*/ 2318 h 2362"/>
                <a:gd name="connsiteX14033" fmla="*/ 2318 h 2362"/>
                <a:gd name="connsiteY14033" fmla="*/ 2318 h 2362"/>
                <a:gd name="connsiteX14034" fmla="*/ 2318 h 2362"/>
                <a:gd name="connsiteY14034" fmla="*/ 2318 h 2362"/>
                <a:gd name="connsiteX14035" fmla="*/ 2318 h 2362"/>
                <a:gd name="connsiteY14035" fmla="*/ 2318 h 2362"/>
                <a:gd name="connsiteX14036" fmla="*/ 2318 h 2362"/>
                <a:gd name="connsiteY14036" fmla="*/ 2318 h 2362"/>
                <a:gd name="connsiteX14037" fmla="*/ 2318 h 2362"/>
                <a:gd name="connsiteY14037" fmla="*/ 2318 h 2362"/>
                <a:gd name="connsiteX14038" fmla="*/ 2318 h 2362"/>
                <a:gd name="connsiteY14038" fmla="*/ 2318 h 2362"/>
                <a:gd name="connsiteX14039" fmla="*/ 2318 h 2362"/>
                <a:gd name="connsiteY14039" fmla="*/ 2318 h 2362"/>
                <a:gd name="connsiteX14040" fmla="*/ 2318 h 2362"/>
                <a:gd name="connsiteY14040" fmla="*/ 2318 h 2362"/>
                <a:gd name="connsiteX14041" fmla="*/ 2318 h 2362"/>
                <a:gd name="connsiteY14041" fmla="*/ 2318 h 2362"/>
                <a:gd name="connsiteX14042" fmla="*/ 2318 h 2362"/>
                <a:gd name="connsiteY14042" fmla="*/ 2318 h 2362"/>
                <a:gd name="connsiteX14043" fmla="*/ 2318 h 2362"/>
                <a:gd name="connsiteY14043" fmla="*/ 2318 h 2362"/>
                <a:gd name="connsiteX14044" fmla="*/ 2318 h 2362"/>
                <a:gd name="connsiteY14044" fmla="*/ 2318 h 2362"/>
                <a:gd name="connsiteX14045" fmla="*/ 2318 h 2362"/>
                <a:gd name="connsiteY14045" fmla="*/ 2318 h 2362"/>
                <a:gd name="connsiteX14046" fmla="*/ 2318 h 2362"/>
                <a:gd name="connsiteY14046" fmla="*/ 2318 h 2362"/>
                <a:gd name="connsiteX14047" fmla="*/ 2318 h 2362"/>
                <a:gd name="connsiteY14047" fmla="*/ 2318 h 2362"/>
                <a:gd name="connsiteX14048" fmla="*/ 2318 h 2362"/>
                <a:gd name="connsiteY14048" fmla="*/ 2318 h 2362"/>
                <a:gd name="connsiteX14049" fmla="*/ 2318 h 2362"/>
                <a:gd name="connsiteY14049" fmla="*/ 2318 h 2362"/>
                <a:gd name="connsiteX14050" fmla="*/ 2318 h 2362"/>
                <a:gd name="connsiteY14050" fmla="*/ 2318 h 2362"/>
                <a:gd name="connsiteX14051" fmla="*/ 2318 h 2362"/>
                <a:gd name="connsiteY14051" fmla="*/ 2318 h 2362"/>
                <a:gd name="connsiteX14052" fmla="*/ 2318 h 2362"/>
                <a:gd name="connsiteY14052" fmla="*/ 2318 h 2362"/>
                <a:gd name="connsiteX14053" fmla="*/ 2318 h 2362"/>
                <a:gd name="connsiteY14053" fmla="*/ 2318 h 2362"/>
                <a:gd name="connsiteX14054" fmla="*/ 2318 h 2362"/>
                <a:gd name="connsiteY14054" fmla="*/ 2318 h 2362"/>
                <a:gd name="connsiteX14055" fmla="*/ 2318 h 2362"/>
                <a:gd name="connsiteY14055" fmla="*/ 2318 h 2362"/>
                <a:gd name="connsiteX14056" fmla="*/ 2318 h 2362"/>
                <a:gd name="connsiteY14056" fmla="*/ 2318 h 2362"/>
                <a:gd name="connsiteX14057" fmla="*/ 2318 h 2362"/>
                <a:gd name="connsiteY14057" fmla="*/ 2318 h 2362"/>
                <a:gd name="connsiteX14058" fmla="*/ 2318 h 2362"/>
                <a:gd name="connsiteY14058" fmla="*/ 2318 h 2362"/>
                <a:gd name="connsiteX14059" fmla="*/ 2318 h 2362"/>
                <a:gd name="connsiteY14059" fmla="*/ 2318 h 2362"/>
                <a:gd name="connsiteX14060" fmla="*/ 2318 h 2362"/>
                <a:gd name="connsiteY14060" fmla="*/ 2318 h 2362"/>
                <a:gd name="connsiteX14061" fmla="*/ 2318 h 2362"/>
                <a:gd name="connsiteY14061" fmla="*/ 2318 h 2362"/>
                <a:gd name="connsiteX14062" fmla="*/ 2318 h 2362"/>
                <a:gd name="connsiteY14062" fmla="*/ 2318 h 2362"/>
                <a:gd name="connsiteX14063" fmla="*/ 2318 h 2362"/>
                <a:gd name="connsiteY14063" fmla="*/ 2318 h 2362"/>
                <a:gd name="connsiteX14064" fmla="*/ 2318 h 2362"/>
                <a:gd name="connsiteY14064" fmla="*/ 2318 h 2362"/>
                <a:gd name="connsiteX14065" fmla="*/ 2318 h 2362"/>
                <a:gd name="connsiteY14065" fmla="*/ 2318 h 2362"/>
                <a:gd name="connsiteX14066" fmla="*/ 2318 h 2362"/>
                <a:gd name="connsiteY14066" fmla="*/ 2318 h 2362"/>
                <a:gd name="connsiteX14067" fmla="*/ 2318 h 2362"/>
                <a:gd name="connsiteY14067" fmla="*/ 2318 h 2362"/>
                <a:gd name="connsiteX14068" fmla="*/ 2318 h 2362"/>
                <a:gd name="connsiteY14068" fmla="*/ 2318 h 2362"/>
                <a:gd name="connsiteX14069" fmla="*/ 2318 h 2362"/>
                <a:gd name="connsiteY14069" fmla="*/ 2318 h 2362"/>
                <a:gd name="connsiteX14070" fmla="*/ 2318 h 2362"/>
                <a:gd name="connsiteY14070" fmla="*/ 2318 h 2362"/>
                <a:gd name="connsiteX14071" fmla="*/ 2318 h 2362"/>
                <a:gd name="connsiteY14071" fmla="*/ 2318 h 2362"/>
                <a:gd name="connsiteX14072" fmla="*/ 2318 h 2362"/>
                <a:gd name="connsiteY14072" fmla="*/ 2318 h 2362"/>
                <a:gd name="connsiteX14073" fmla="*/ 2318 h 2362"/>
                <a:gd name="connsiteY14073" fmla="*/ 2318 h 2362"/>
                <a:gd name="connsiteX14074" fmla="*/ 2318 h 2362"/>
                <a:gd name="connsiteY14074" fmla="*/ 2318 h 2362"/>
                <a:gd name="connsiteX14075" fmla="*/ 2318 h 2362"/>
                <a:gd name="connsiteY14075" fmla="*/ 2318 h 2362"/>
                <a:gd name="connsiteX14076" fmla="*/ 2318 h 2362"/>
                <a:gd name="connsiteY14076" fmla="*/ 2318 h 2362"/>
                <a:gd name="connsiteX14077" fmla="*/ 2318 h 2362"/>
                <a:gd name="connsiteY14077" fmla="*/ 2318 h 2362"/>
                <a:gd name="connsiteX14078" fmla="*/ 2318 h 2362"/>
                <a:gd name="connsiteY14078" fmla="*/ 2318 h 2362"/>
                <a:gd name="connsiteX14079" fmla="*/ 2318 h 2362"/>
                <a:gd name="connsiteY14079" fmla="*/ 2318 h 2362"/>
                <a:gd name="connsiteX14080" fmla="*/ 2318 h 2362"/>
                <a:gd name="connsiteY14080" fmla="*/ 2318 h 2362"/>
                <a:gd name="connsiteX14081" fmla="*/ 2318 h 2362"/>
                <a:gd name="connsiteY14081" fmla="*/ 2318 h 2362"/>
                <a:gd name="connsiteX14082" fmla="*/ 2318 h 2362"/>
                <a:gd name="connsiteY14082" fmla="*/ 2318 h 2362"/>
                <a:gd name="connsiteX14083" fmla="*/ 2318 h 2362"/>
                <a:gd name="connsiteY14083" fmla="*/ 2318 h 2362"/>
                <a:gd name="connsiteX14084" fmla="*/ 2318 h 2362"/>
                <a:gd name="connsiteY14084" fmla="*/ 2318 h 2362"/>
                <a:gd name="connsiteX14085" fmla="*/ 2318 h 2362"/>
                <a:gd name="connsiteY14085" fmla="*/ 2318 h 2362"/>
                <a:gd name="connsiteX14086" fmla="*/ 2318 h 2362"/>
                <a:gd name="connsiteY14086" fmla="*/ 2318 h 2362"/>
                <a:gd name="connsiteX14087" fmla="*/ 2318 h 2362"/>
                <a:gd name="connsiteY14087" fmla="*/ 2318 h 2362"/>
                <a:gd name="connsiteX14088" fmla="*/ 2318 h 2362"/>
                <a:gd name="connsiteY14088" fmla="*/ 2318 h 2362"/>
                <a:gd name="connsiteX14089" fmla="*/ 2318 h 2362"/>
                <a:gd name="connsiteY14089" fmla="*/ 2318 h 2362"/>
                <a:gd name="connsiteX14090" fmla="*/ 2318 h 2362"/>
                <a:gd name="connsiteY14090" fmla="*/ 2318 h 2362"/>
                <a:gd name="connsiteX14091" fmla="*/ 2318 h 2362"/>
                <a:gd name="connsiteY14091" fmla="*/ 2318 h 2362"/>
                <a:gd name="connsiteX14092" fmla="*/ 2318 h 2362"/>
                <a:gd name="connsiteY14092" fmla="*/ 2318 h 2362"/>
                <a:gd name="connsiteX14093" fmla="*/ 2318 h 2362"/>
                <a:gd name="connsiteY14093" fmla="*/ 2318 h 2362"/>
                <a:gd name="connsiteX14094" fmla="*/ 2318 h 2362"/>
                <a:gd name="connsiteY14094" fmla="*/ 2318 h 2362"/>
                <a:gd name="connsiteX14095" fmla="*/ 2318 h 2362"/>
                <a:gd name="connsiteY14095" fmla="*/ 2318 h 2362"/>
                <a:gd name="connsiteX14096" fmla="*/ 2318 h 2362"/>
                <a:gd name="connsiteY14096" fmla="*/ 2318 h 2362"/>
                <a:gd name="connsiteX14097" fmla="*/ 2318 h 2362"/>
                <a:gd name="connsiteY14097" fmla="*/ 2318 h 2362"/>
                <a:gd name="connsiteX14098" fmla="*/ 2318 h 2362"/>
                <a:gd name="connsiteY14098" fmla="*/ 2318 h 2362"/>
                <a:gd name="connsiteX14099" fmla="*/ 2318 h 2362"/>
                <a:gd name="connsiteY14099" fmla="*/ 2318 h 2362"/>
                <a:gd name="connsiteX14100" fmla="*/ 2318 h 2362"/>
                <a:gd name="connsiteY14100" fmla="*/ 2318 h 2362"/>
                <a:gd name="connsiteX14101" fmla="*/ 2318 h 2362"/>
                <a:gd name="connsiteY14101" fmla="*/ 2318 h 2362"/>
                <a:gd name="connsiteX14102" fmla="*/ 2318 h 2362"/>
                <a:gd name="connsiteY14102" fmla="*/ 2318 h 2362"/>
                <a:gd name="connsiteX14103" fmla="*/ 2318 h 2362"/>
                <a:gd name="connsiteY14103" fmla="*/ 2318 h 2362"/>
                <a:gd name="connsiteX14104" fmla="*/ 2318 h 2362"/>
                <a:gd name="connsiteY14104" fmla="*/ 2318 h 2362"/>
                <a:gd name="connsiteX14105" fmla="*/ 2318 h 2362"/>
                <a:gd name="connsiteY14105" fmla="*/ 2318 h 2362"/>
                <a:gd name="connsiteX14106" fmla="*/ 2318 h 2362"/>
                <a:gd name="connsiteY14106" fmla="*/ 2318 h 2362"/>
                <a:gd name="connsiteX14107" fmla="*/ 2318 h 2362"/>
                <a:gd name="connsiteY14107" fmla="*/ 2318 h 2362"/>
                <a:gd name="connsiteX14108" fmla="*/ 2318 h 2362"/>
                <a:gd name="connsiteY14108" fmla="*/ 2318 h 2362"/>
                <a:gd name="connsiteX14109" fmla="*/ 2318 h 2362"/>
                <a:gd name="connsiteY14109" fmla="*/ 2318 h 2362"/>
                <a:gd name="connsiteX14110" fmla="*/ 2318 h 2362"/>
                <a:gd name="connsiteY14110" fmla="*/ 2318 h 2362"/>
                <a:gd name="connsiteX14111" fmla="*/ 2318 h 2362"/>
                <a:gd name="connsiteY14111" fmla="*/ 2318 h 2362"/>
                <a:gd name="connsiteX14112" fmla="*/ 2318 h 2362"/>
                <a:gd name="connsiteY14112" fmla="*/ 2318 h 2362"/>
                <a:gd name="connsiteX14113" fmla="*/ 2318 h 2362"/>
                <a:gd name="connsiteY14113" fmla="*/ 2318 h 2362"/>
                <a:gd name="connsiteX14114" fmla="*/ 2318 h 2362"/>
                <a:gd name="connsiteY14114" fmla="*/ 2318 h 2362"/>
                <a:gd name="connsiteX14115" fmla="*/ 2318 h 2362"/>
                <a:gd name="connsiteY14115" fmla="*/ 2318 h 2362"/>
                <a:gd name="connsiteX14116" fmla="*/ 2318 h 2362"/>
                <a:gd name="connsiteY14116" fmla="*/ 2318 h 2362"/>
                <a:gd name="connsiteX14117" fmla="*/ 2318 h 2362"/>
                <a:gd name="connsiteY14117" fmla="*/ 2318 h 2362"/>
                <a:gd name="connsiteX14118" fmla="*/ 2318 h 2362"/>
                <a:gd name="connsiteY14118" fmla="*/ 2318 h 2362"/>
                <a:gd name="connsiteX14119" fmla="*/ 2318 h 2362"/>
                <a:gd name="connsiteY14119" fmla="*/ 2318 h 2362"/>
                <a:gd name="connsiteX14120" fmla="*/ 2318 h 2362"/>
                <a:gd name="connsiteY14120" fmla="*/ 2318 h 2362"/>
                <a:gd name="connsiteX14121" fmla="*/ 2318 h 2362"/>
                <a:gd name="connsiteY14121" fmla="*/ 2318 h 2362"/>
                <a:gd name="connsiteX14122" fmla="*/ 2318 h 2362"/>
                <a:gd name="connsiteY14122" fmla="*/ 2318 h 2362"/>
                <a:gd name="connsiteX14123" fmla="*/ 2318 h 2362"/>
                <a:gd name="connsiteY14123" fmla="*/ 2318 h 2362"/>
                <a:gd name="connsiteX14124" fmla="*/ 2318 h 2362"/>
                <a:gd name="connsiteY14124" fmla="*/ 2318 h 2362"/>
                <a:gd name="connsiteX14125" fmla="*/ 2318 h 2362"/>
                <a:gd name="connsiteY14125" fmla="*/ 2318 h 2362"/>
                <a:gd name="connsiteX14126" fmla="*/ 2318 h 2362"/>
                <a:gd name="connsiteY14126" fmla="*/ 2318 h 2362"/>
                <a:gd name="connsiteX14127" fmla="*/ 2318 h 2362"/>
                <a:gd name="connsiteY14127" fmla="*/ 2318 h 2362"/>
                <a:gd name="connsiteX14128" fmla="*/ 2318 h 2362"/>
                <a:gd name="connsiteY14128" fmla="*/ 2318 h 2362"/>
                <a:gd name="connsiteX14129" fmla="*/ 2318 h 2362"/>
                <a:gd name="connsiteY14129" fmla="*/ 2318 h 2362"/>
                <a:gd name="connsiteX14130" fmla="*/ 2318 h 2362"/>
                <a:gd name="connsiteY14130" fmla="*/ 2318 h 2362"/>
                <a:gd name="connsiteX14131" fmla="*/ 2318 h 2362"/>
                <a:gd name="connsiteY14131" fmla="*/ 2318 h 2362"/>
                <a:gd name="connsiteX14132" fmla="*/ 2318 h 2362"/>
                <a:gd name="connsiteY14132" fmla="*/ 2318 h 2362"/>
                <a:gd name="connsiteX14133" fmla="*/ 2318 h 2362"/>
                <a:gd name="connsiteY14133" fmla="*/ 2318 h 2362"/>
                <a:gd name="connsiteX14134" fmla="*/ 2318 h 2362"/>
                <a:gd name="connsiteY14134" fmla="*/ 2318 h 2362"/>
                <a:gd name="connsiteX14135" fmla="*/ 2318 h 2362"/>
                <a:gd name="connsiteY14135" fmla="*/ 2318 h 2362"/>
                <a:gd name="connsiteX14136" fmla="*/ 2318 h 2362"/>
                <a:gd name="connsiteY14136" fmla="*/ 2318 h 2362"/>
                <a:gd name="connsiteX14137" fmla="*/ 2318 h 2362"/>
                <a:gd name="connsiteY14137" fmla="*/ 2318 h 2362"/>
                <a:gd name="connsiteX14138" fmla="*/ 2318 h 2362"/>
                <a:gd name="connsiteY14138" fmla="*/ 2318 h 2362"/>
                <a:gd name="connsiteX14139" fmla="*/ 2318 h 2362"/>
                <a:gd name="connsiteY14139" fmla="*/ 2318 h 2362"/>
                <a:gd name="connsiteX14140" fmla="*/ 2318 h 2362"/>
                <a:gd name="connsiteY14140" fmla="*/ 2318 h 2362"/>
                <a:gd name="connsiteX14141" fmla="*/ 2318 h 2362"/>
                <a:gd name="connsiteY14141" fmla="*/ 2318 h 2362"/>
                <a:gd name="connsiteX14142" fmla="*/ 2318 h 2362"/>
                <a:gd name="connsiteY14142" fmla="*/ 2318 h 2362"/>
                <a:gd name="connsiteX14143" fmla="*/ 2318 h 2362"/>
                <a:gd name="connsiteY14143" fmla="*/ 2318 h 2362"/>
                <a:gd name="connsiteX14144" fmla="*/ 2318 h 2362"/>
                <a:gd name="connsiteY14144" fmla="*/ 2318 h 2362"/>
                <a:gd name="connsiteX14145" fmla="*/ 2318 h 2362"/>
                <a:gd name="connsiteY14145" fmla="*/ 2318 h 2362"/>
                <a:gd name="connsiteX14146" fmla="*/ 2318 h 2362"/>
                <a:gd name="connsiteY14146" fmla="*/ 2318 h 2362"/>
                <a:gd name="connsiteX14147" fmla="*/ 2318 h 2362"/>
                <a:gd name="connsiteY14147" fmla="*/ 2318 h 2362"/>
                <a:gd name="connsiteX14148" fmla="*/ 2318 h 2362"/>
                <a:gd name="connsiteY14148" fmla="*/ 2318 h 2362"/>
                <a:gd name="connsiteX14149" fmla="*/ 2318 h 2362"/>
                <a:gd name="connsiteY14149" fmla="*/ 2318 h 2362"/>
                <a:gd name="connsiteX14150" fmla="*/ 2318 h 2362"/>
                <a:gd name="connsiteY14150" fmla="*/ 2318 h 2362"/>
                <a:gd name="connsiteX14151" fmla="*/ 2318 h 2362"/>
                <a:gd name="connsiteY14151" fmla="*/ 2318 h 2362"/>
                <a:gd name="connsiteX14152" fmla="*/ 2318 h 2362"/>
                <a:gd name="connsiteY14152" fmla="*/ 2318 h 2362"/>
                <a:gd name="connsiteX14153" fmla="*/ 2318 h 2362"/>
                <a:gd name="connsiteY14153" fmla="*/ 2318 h 2362"/>
                <a:gd name="connsiteX14154" fmla="*/ 2318 h 2362"/>
                <a:gd name="connsiteY14154" fmla="*/ 2318 h 2362"/>
                <a:gd name="connsiteX14155" fmla="*/ 2318 h 2362"/>
                <a:gd name="connsiteY14155" fmla="*/ 2318 h 2362"/>
                <a:gd name="connsiteX14156" fmla="*/ 2318 h 2362"/>
                <a:gd name="connsiteY14156" fmla="*/ 2318 h 2362"/>
                <a:gd name="connsiteX14157" fmla="*/ 2318 h 2362"/>
                <a:gd name="connsiteY14157" fmla="*/ 2318 h 2362"/>
                <a:gd name="connsiteX14158" fmla="*/ 2318 h 2362"/>
                <a:gd name="connsiteY14158" fmla="*/ 2318 h 2362"/>
                <a:gd name="connsiteX14159" fmla="*/ 2318 h 2362"/>
                <a:gd name="connsiteY14159" fmla="*/ 2318 h 2362"/>
                <a:gd name="connsiteX14160" fmla="*/ 2318 h 2362"/>
                <a:gd name="connsiteY14160" fmla="*/ 2318 h 2362"/>
                <a:gd name="connsiteX14161" fmla="*/ 2318 h 2362"/>
                <a:gd name="connsiteY14161" fmla="*/ 2318 h 2362"/>
                <a:gd name="connsiteX14162" fmla="*/ 2318 h 2362"/>
                <a:gd name="connsiteY14162" fmla="*/ 2318 h 2362"/>
                <a:gd name="connsiteX14163" fmla="*/ 2318 h 2362"/>
                <a:gd name="connsiteY14163" fmla="*/ 2318 h 2362"/>
                <a:gd name="connsiteX14164" fmla="*/ 2318 h 2362"/>
                <a:gd name="connsiteY14164" fmla="*/ 2318 h 2362"/>
                <a:gd name="connsiteX14165" fmla="*/ 2318 h 2362"/>
                <a:gd name="connsiteY14165" fmla="*/ 2318 h 2362"/>
                <a:gd name="connsiteX14166" fmla="*/ 2318 h 2362"/>
                <a:gd name="connsiteY14166" fmla="*/ 2318 h 2362"/>
                <a:gd name="connsiteX14167" fmla="*/ 2318 h 2362"/>
                <a:gd name="connsiteY14167" fmla="*/ 2318 h 2362"/>
                <a:gd name="connsiteX14168" fmla="*/ 2318 h 2362"/>
                <a:gd name="connsiteY14168" fmla="*/ 2318 h 2362"/>
                <a:gd name="connsiteX14169" fmla="*/ 2318 h 2362"/>
                <a:gd name="connsiteY14169" fmla="*/ 2318 h 2362"/>
                <a:gd name="connsiteX14170" fmla="*/ 2318 h 2362"/>
                <a:gd name="connsiteY14170" fmla="*/ 2318 h 2362"/>
                <a:gd name="connsiteX14171" fmla="*/ 2318 h 2362"/>
                <a:gd name="connsiteY14171" fmla="*/ 2318 h 2362"/>
                <a:gd name="connsiteX14172" fmla="*/ 2318 h 2362"/>
                <a:gd name="connsiteY14172" fmla="*/ 2318 h 2362"/>
                <a:gd name="connsiteX14173" fmla="*/ 2318 h 2362"/>
                <a:gd name="connsiteY14173" fmla="*/ 2318 h 2362"/>
                <a:gd name="connsiteX14174" fmla="*/ 2318 h 2362"/>
                <a:gd name="connsiteY14174" fmla="*/ 2318 h 2362"/>
                <a:gd name="connsiteX14175" fmla="*/ 2318 h 2362"/>
                <a:gd name="connsiteY14175" fmla="*/ 2318 h 2362"/>
                <a:gd name="connsiteX14176" fmla="*/ 2318 h 2362"/>
                <a:gd name="connsiteY14176" fmla="*/ 2318 h 2362"/>
                <a:gd name="connsiteX14177" fmla="*/ 2318 h 2362"/>
                <a:gd name="connsiteY14177" fmla="*/ 2318 h 2362"/>
                <a:gd name="connsiteX14178" fmla="*/ 2318 h 2362"/>
                <a:gd name="connsiteY14178" fmla="*/ 2318 h 2362"/>
                <a:gd name="connsiteX14179" fmla="*/ 2318 h 2362"/>
                <a:gd name="connsiteY14179" fmla="*/ 2318 h 2362"/>
                <a:gd name="connsiteX14180" fmla="*/ 2318 h 2362"/>
                <a:gd name="connsiteY14180" fmla="*/ 2318 h 2362"/>
                <a:gd name="connsiteX14181" fmla="*/ 2318 h 2362"/>
                <a:gd name="connsiteY14181" fmla="*/ 2318 h 2362"/>
                <a:gd name="connsiteX14182" fmla="*/ 2318 h 2362"/>
                <a:gd name="connsiteY14182" fmla="*/ 2318 h 2362"/>
                <a:gd name="connsiteX14183" fmla="*/ 2318 h 2362"/>
                <a:gd name="connsiteY14183" fmla="*/ 2318 h 2362"/>
                <a:gd name="connsiteX14184" fmla="*/ 2318 h 2362"/>
                <a:gd name="connsiteY14184" fmla="*/ 2318 h 2362"/>
                <a:gd name="connsiteX14185" fmla="*/ 2318 h 2362"/>
                <a:gd name="connsiteY14185" fmla="*/ 2318 h 2362"/>
                <a:gd name="connsiteX14186" fmla="*/ 2318 h 2362"/>
                <a:gd name="connsiteY14186" fmla="*/ 2318 h 2362"/>
                <a:gd name="connsiteX14187" fmla="*/ 2318 h 2362"/>
                <a:gd name="connsiteY14187" fmla="*/ 2318 h 2362"/>
                <a:gd name="connsiteX14188" fmla="*/ 2318 h 2362"/>
                <a:gd name="connsiteY14188" fmla="*/ 2318 h 2362"/>
                <a:gd name="connsiteX14189" fmla="*/ 2318 h 2362"/>
                <a:gd name="connsiteY14189" fmla="*/ 2318 h 2362"/>
                <a:gd name="connsiteX14190" fmla="*/ 2318 h 2362"/>
                <a:gd name="connsiteY14190" fmla="*/ 2318 h 2362"/>
                <a:gd name="connsiteX14191" fmla="*/ 2318 h 2362"/>
                <a:gd name="connsiteY14191" fmla="*/ 2318 h 2362"/>
                <a:gd name="connsiteX14192" fmla="*/ 2318 h 2362"/>
                <a:gd name="connsiteY14192" fmla="*/ 2318 h 2362"/>
                <a:gd name="connsiteX14193" fmla="*/ 2318 h 2362"/>
                <a:gd name="connsiteY14193" fmla="*/ 2318 h 2362"/>
                <a:gd name="connsiteX14194" fmla="*/ 2318 h 2362"/>
                <a:gd name="connsiteY14194" fmla="*/ 2318 h 2362"/>
                <a:gd name="connsiteX14195" fmla="*/ 2318 h 2362"/>
                <a:gd name="connsiteY14195" fmla="*/ 2318 h 2362"/>
                <a:gd name="connsiteX14196" fmla="*/ 2318 h 2362"/>
                <a:gd name="connsiteY14196" fmla="*/ 2318 h 2362"/>
                <a:gd name="connsiteX14197" fmla="*/ 2318 h 2362"/>
                <a:gd name="connsiteY14197" fmla="*/ 2318 h 2362"/>
                <a:gd name="connsiteX14198" fmla="*/ 2318 h 2362"/>
                <a:gd name="connsiteY14198" fmla="*/ 2318 h 2362"/>
                <a:gd name="connsiteX14199" fmla="*/ 2318 h 2362"/>
                <a:gd name="connsiteY14199" fmla="*/ 2318 h 2362"/>
                <a:gd name="connsiteX14200" fmla="*/ 2318 h 2362"/>
                <a:gd name="connsiteY14200" fmla="*/ 2318 h 2362"/>
                <a:gd name="connsiteX14201" fmla="*/ 2318 h 2362"/>
                <a:gd name="connsiteY14201" fmla="*/ 2318 h 2362"/>
                <a:gd name="connsiteX14202" fmla="*/ 2318 h 2362"/>
                <a:gd name="connsiteY14202" fmla="*/ 2318 h 2362"/>
                <a:gd name="connsiteX14203" fmla="*/ 2318 h 2362"/>
                <a:gd name="connsiteY14203" fmla="*/ 2318 h 2362"/>
                <a:gd name="connsiteX14204" fmla="*/ 2318 h 2362"/>
                <a:gd name="connsiteY14204" fmla="*/ 2318 h 2362"/>
                <a:gd name="connsiteX14205" fmla="*/ 2318 h 2362"/>
                <a:gd name="connsiteY14205" fmla="*/ 2318 h 2362"/>
                <a:gd name="connsiteX14206" fmla="*/ 2318 h 2362"/>
                <a:gd name="connsiteY14206" fmla="*/ 2318 h 2362"/>
                <a:gd name="connsiteX14207" fmla="*/ 2318 h 2362"/>
                <a:gd name="connsiteY14207" fmla="*/ 2318 h 2362"/>
                <a:gd name="connsiteX14208" fmla="*/ 2318 h 2362"/>
                <a:gd name="connsiteY14208" fmla="*/ 2318 h 2362"/>
                <a:gd name="connsiteX14209" fmla="*/ 2318 h 2362"/>
                <a:gd name="connsiteY14209" fmla="*/ 2318 h 2362"/>
                <a:gd name="connsiteX14210" fmla="*/ 2318 h 2362"/>
                <a:gd name="connsiteY14210" fmla="*/ 2318 h 2362"/>
                <a:gd name="connsiteX14211" fmla="*/ 2318 h 2362"/>
                <a:gd name="connsiteY14211" fmla="*/ 2318 h 2362"/>
                <a:gd name="connsiteX14212" fmla="*/ 2318 h 2362"/>
                <a:gd name="connsiteY14212" fmla="*/ 2318 h 2362"/>
                <a:gd name="connsiteX14213" fmla="*/ 2318 h 2362"/>
                <a:gd name="connsiteY14213" fmla="*/ 2318 h 2362"/>
                <a:gd name="connsiteX14214" fmla="*/ 2318 h 2362"/>
                <a:gd name="connsiteY14214" fmla="*/ 2318 h 2362"/>
                <a:gd name="connsiteX14215" fmla="*/ 2318 h 2362"/>
                <a:gd name="connsiteY14215" fmla="*/ 2318 h 2362"/>
                <a:gd name="connsiteX14216" fmla="*/ 2318 h 2362"/>
                <a:gd name="connsiteY14216" fmla="*/ 2318 h 2362"/>
                <a:gd name="connsiteX14217" fmla="*/ 2318 h 2362"/>
                <a:gd name="connsiteY14217" fmla="*/ 2318 h 2362"/>
                <a:gd name="connsiteX14218" fmla="*/ 2318 h 2362"/>
                <a:gd name="connsiteY14218" fmla="*/ 2318 h 2362"/>
                <a:gd name="connsiteX14219" fmla="*/ 2318 h 2362"/>
                <a:gd name="connsiteY14219" fmla="*/ 2318 h 2362"/>
                <a:gd name="connsiteX14220" fmla="*/ 2318 h 2362"/>
                <a:gd name="connsiteY14220" fmla="*/ 2318 h 2362"/>
                <a:gd name="connsiteX14221" fmla="*/ 2318 h 2362"/>
                <a:gd name="connsiteY14221" fmla="*/ 2318 h 2362"/>
                <a:gd name="connsiteX14222" fmla="*/ 2318 h 2362"/>
                <a:gd name="connsiteY14222" fmla="*/ 2318 h 2362"/>
                <a:gd name="connsiteX14223" fmla="*/ 2318 h 2362"/>
                <a:gd name="connsiteY14223" fmla="*/ 2318 h 2362"/>
                <a:gd name="connsiteX14224" fmla="*/ 2318 h 2362"/>
                <a:gd name="connsiteY14224" fmla="*/ 2318 h 2362"/>
                <a:gd name="connsiteX14225" fmla="*/ 2318 h 2362"/>
                <a:gd name="connsiteY14225" fmla="*/ 2318 h 2362"/>
                <a:gd name="connsiteX14226" fmla="*/ 2318 h 2362"/>
                <a:gd name="connsiteY14226" fmla="*/ 2318 h 2362"/>
                <a:gd name="connsiteX14227" fmla="*/ 2318 h 2362"/>
                <a:gd name="connsiteY14227" fmla="*/ 2318 h 2362"/>
                <a:gd name="connsiteX14228" fmla="*/ 2318 h 2362"/>
                <a:gd name="connsiteY14228" fmla="*/ 2318 h 2362"/>
                <a:gd name="connsiteX14229" fmla="*/ 2318 h 2362"/>
                <a:gd name="connsiteY14229" fmla="*/ 2318 h 2362"/>
                <a:gd name="connsiteX14230" fmla="*/ 2318 h 2362"/>
                <a:gd name="connsiteY14230" fmla="*/ 2318 h 2362"/>
                <a:gd name="connsiteX14231" fmla="*/ 2318 h 2362"/>
                <a:gd name="connsiteY14231" fmla="*/ 2318 h 2362"/>
                <a:gd name="connsiteX14232" fmla="*/ 2318 h 2362"/>
                <a:gd name="connsiteY14232" fmla="*/ 2318 h 2362"/>
                <a:gd name="connsiteX14233" fmla="*/ 2318 h 2362"/>
                <a:gd name="connsiteY14233" fmla="*/ 2318 h 2362"/>
                <a:gd name="connsiteX14234" fmla="*/ 2318 h 2362"/>
                <a:gd name="connsiteY14234" fmla="*/ 2318 h 2362"/>
                <a:gd name="connsiteX14235" fmla="*/ 2318 h 2362"/>
                <a:gd name="connsiteY14235" fmla="*/ 2318 h 2362"/>
                <a:gd name="connsiteX14236" fmla="*/ 2318 h 2362"/>
                <a:gd name="connsiteY14236" fmla="*/ 2318 h 2362"/>
                <a:gd name="connsiteX14237" fmla="*/ 2318 h 2362"/>
                <a:gd name="connsiteY14237" fmla="*/ 2318 h 2362"/>
                <a:gd name="connsiteX14238" fmla="*/ 2318 h 2362"/>
                <a:gd name="connsiteY14238" fmla="*/ 2318 h 2362"/>
                <a:gd name="connsiteX14239" fmla="*/ 2318 h 2362"/>
                <a:gd name="connsiteY14239" fmla="*/ 2318 h 2362"/>
                <a:gd name="connsiteX14240" fmla="*/ 2318 h 2362"/>
                <a:gd name="connsiteY14240" fmla="*/ 2318 h 2362"/>
                <a:gd name="connsiteX14241" fmla="*/ 2318 h 2362"/>
                <a:gd name="connsiteY14241" fmla="*/ 2318 h 2362"/>
                <a:gd name="connsiteX14242" fmla="*/ 2318 h 2362"/>
                <a:gd name="connsiteY14242" fmla="*/ 2318 h 2362"/>
                <a:gd name="connsiteX14243" fmla="*/ 2318 h 2362"/>
                <a:gd name="connsiteY14243" fmla="*/ 2318 h 2362"/>
                <a:gd name="connsiteX14244" fmla="*/ 2318 h 2362"/>
                <a:gd name="connsiteY14244" fmla="*/ 2318 h 2362"/>
                <a:gd name="connsiteX14245" fmla="*/ 2318 h 2362"/>
                <a:gd name="connsiteY14245" fmla="*/ 2318 h 2362"/>
                <a:gd name="connsiteX14246" fmla="*/ 2318 h 2362"/>
                <a:gd name="connsiteY14246" fmla="*/ 2318 h 2362"/>
                <a:gd name="connsiteX14247" fmla="*/ 2318 h 2362"/>
                <a:gd name="connsiteY14247" fmla="*/ 2318 h 2362"/>
                <a:gd name="connsiteX14248" fmla="*/ 2318 h 2362"/>
                <a:gd name="connsiteY14248" fmla="*/ 2318 h 2362"/>
                <a:gd name="connsiteX14249" fmla="*/ 2318 h 2362"/>
                <a:gd name="connsiteY14249" fmla="*/ 2318 h 2362"/>
                <a:gd name="connsiteX14250" fmla="*/ 2318 h 2362"/>
                <a:gd name="connsiteY14250" fmla="*/ 2318 h 2362"/>
                <a:gd name="connsiteX14251" fmla="*/ 2318 h 2362"/>
                <a:gd name="connsiteY14251" fmla="*/ 2318 h 2362"/>
                <a:gd name="connsiteX14252" fmla="*/ 2318 h 2362"/>
                <a:gd name="connsiteY14252" fmla="*/ 2318 h 2362"/>
                <a:gd name="connsiteX14253" fmla="*/ 2318 h 2362"/>
                <a:gd name="connsiteY14253" fmla="*/ 2318 h 2362"/>
                <a:gd name="connsiteX14254" fmla="*/ 2318 h 2362"/>
                <a:gd name="connsiteY14254" fmla="*/ 2318 h 2362"/>
                <a:gd name="connsiteX14255" fmla="*/ 2318 h 2362"/>
                <a:gd name="connsiteY14255" fmla="*/ 2318 h 2362"/>
                <a:gd name="connsiteX14256" fmla="*/ 2318 h 2362"/>
                <a:gd name="connsiteY14256" fmla="*/ 2318 h 2362"/>
                <a:gd name="connsiteX14257" fmla="*/ 2318 h 2362"/>
                <a:gd name="connsiteY14257" fmla="*/ 2318 h 2362"/>
                <a:gd name="connsiteX14258" fmla="*/ 2318 h 2362"/>
                <a:gd name="connsiteY14258" fmla="*/ 2318 h 2362"/>
                <a:gd name="connsiteX14259" fmla="*/ 2318 h 2362"/>
                <a:gd name="connsiteY14259" fmla="*/ 2318 h 2362"/>
                <a:gd name="connsiteX14260" fmla="*/ 2318 h 2362"/>
                <a:gd name="connsiteY14260" fmla="*/ 2318 h 2362"/>
                <a:gd name="connsiteX14261" fmla="*/ 2318 h 2362"/>
                <a:gd name="connsiteY14261" fmla="*/ 2318 h 2362"/>
                <a:gd name="connsiteX14262" fmla="*/ 2318 h 2362"/>
                <a:gd name="connsiteY14262" fmla="*/ 2318 h 2362"/>
                <a:gd name="connsiteX14263" fmla="*/ 2318 h 2362"/>
                <a:gd name="connsiteY14263" fmla="*/ 2318 h 2362"/>
                <a:gd name="connsiteX14264" fmla="*/ 2318 h 2362"/>
                <a:gd name="connsiteY14264" fmla="*/ 2318 h 2362"/>
                <a:gd name="connsiteX14265" fmla="*/ 2318 h 2362"/>
                <a:gd name="connsiteY14265" fmla="*/ 2318 h 2362"/>
                <a:gd name="connsiteX14266" fmla="*/ 2318 h 2362"/>
                <a:gd name="connsiteY14266" fmla="*/ 2318 h 2362"/>
                <a:gd name="connsiteX14267" fmla="*/ 2318 h 2362"/>
                <a:gd name="connsiteY14267" fmla="*/ 2318 h 2362"/>
                <a:gd name="connsiteX14268" fmla="*/ 2318 h 2362"/>
                <a:gd name="connsiteY14268" fmla="*/ 2318 h 2362"/>
                <a:gd name="connsiteX14269" fmla="*/ 2318 h 2362"/>
                <a:gd name="connsiteY14269" fmla="*/ 2318 h 2362"/>
                <a:gd name="connsiteX14270" fmla="*/ 2318 h 2362"/>
                <a:gd name="connsiteY14270" fmla="*/ 2318 h 2362"/>
                <a:gd name="connsiteX14271" fmla="*/ 2318 h 2362"/>
                <a:gd name="connsiteY14271" fmla="*/ 2318 h 2362"/>
                <a:gd name="connsiteX14272" fmla="*/ 2318 h 2362"/>
                <a:gd name="connsiteY14272" fmla="*/ 2318 h 2362"/>
                <a:gd name="connsiteX14273" fmla="*/ 2318 h 2362"/>
                <a:gd name="connsiteY14273" fmla="*/ 2318 h 2362"/>
                <a:gd name="connsiteX14274" fmla="*/ 2318 h 2362"/>
                <a:gd name="connsiteY14274" fmla="*/ 2318 h 2362"/>
                <a:gd name="connsiteX14275" fmla="*/ 2318 h 2362"/>
                <a:gd name="connsiteY14275" fmla="*/ 2318 h 2362"/>
                <a:gd name="connsiteX14276" fmla="*/ 2318 h 2362"/>
                <a:gd name="connsiteY14276" fmla="*/ 2318 h 2362"/>
                <a:gd name="connsiteX14277" fmla="*/ 2318 h 2362"/>
                <a:gd name="connsiteY14277" fmla="*/ 2318 h 2362"/>
                <a:gd name="connsiteX14278" fmla="*/ 2318 h 2362"/>
                <a:gd name="connsiteY14278" fmla="*/ 2318 h 2362"/>
                <a:gd name="connsiteX14279" fmla="*/ 2318 h 2362"/>
                <a:gd name="connsiteY14279" fmla="*/ 2318 h 2362"/>
                <a:gd name="connsiteX14280" fmla="*/ 2318 h 2362"/>
                <a:gd name="connsiteY14280" fmla="*/ 2318 h 2362"/>
                <a:gd name="connsiteX14281" fmla="*/ 2318 h 2362"/>
                <a:gd name="connsiteY14281" fmla="*/ 2318 h 2362"/>
                <a:gd name="connsiteX14282" fmla="*/ 2318 h 2362"/>
                <a:gd name="connsiteY14282" fmla="*/ 2318 h 2362"/>
                <a:gd name="connsiteX14283" fmla="*/ 2318 h 2362"/>
                <a:gd name="connsiteY14283" fmla="*/ 2318 h 2362"/>
                <a:gd name="connsiteX14284" fmla="*/ 2318 h 2362"/>
                <a:gd name="connsiteY14284" fmla="*/ 2318 h 2362"/>
                <a:gd name="connsiteX14285" fmla="*/ 2318 h 2362"/>
                <a:gd name="connsiteY14285" fmla="*/ 2318 h 2362"/>
                <a:gd name="connsiteX14286" fmla="*/ 2318 h 2362"/>
                <a:gd name="connsiteY14286" fmla="*/ 2318 h 2362"/>
                <a:gd name="connsiteX14287" fmla="*/ 2318 h 2362"/>
                <a:gd name="connsiteY14287" fmla="*/ 2318 h 2362"/>
                <a:gd name="connsiteX14288" fmla="*/ 2318 h 2362"/>
                <a:gd name="connsiteY14288" fmla="*/ 2318 h 2362"/>
                <a:gd name="connsiteX14289" fmla="*/ 2318 h 2362"/>
                <a:gd name="connsiteY14289" fmla="*/ 2318 h 2362"/>
                <a:gd name="connsiteX14290" fmla="*/ 2318 h 2362"/>
                <a:gd name="connsiteY14290" fmla="*/ 2318 h 2362"/>
                <a:gd name="connsiteX14291" fmla="*/ 2318 h 2362"/>
                <a:gd name="connsiteY14291" fmla="*/ 2318 h 2362"/>
                <a:gd name="connsiteX14292" fmla="*/ 2318 h 2362"/>
                <a:gd name="connsiteY14292" fmla="*/ 2318 h 2362"/>
                <a:gd name="connsiteX14293" fmla="*/ 2318 h 2362"/>
                <a:gd name="connsiteY14293" fmla="*/ 2318 h 2362"/>
                <a:gd name="connsiteX14294" fmla="*/ 2318 h 2362"/>
                <a:gd name="connsiteY14294" fmla="*/ 2318 h 2362"/>
                <a:gd name="connsiteX14295" fmla="*/ 2318 h 2362"/>
                <a:gd name="connsiteY14295" fmla="*/ 2318 h 2362"/>
                <a:gd name="connsiteX14296" fmla="*/ 2318 h 2362"/>
                <a:gd name="connsiteY14296" fmla="*/ 2318 h 2362"/>
                <a:gd name="connsiteX14297" fmla="*/ 2318 h 2362"/>
                <a:gd name="connsiteY14297" fmla="*/ 2318 h 2362"/>
                <a:gd name="connsiteX14298" fmla="*/ 2318 h 2362"/>
                <a:gd name="connsiteY14298" fmla="*/ 2318 h 2362"/>
                <a:gd name="connsiteX14299" fmla="*/ 2318 h 2362"/>
                <a:gd name="connsiteY14299" fmla="*/ 2318 h 2362"/>
                <a:gd name="connsiteX14300" fmla="*/ 2318 h 2362"/>
                <a:gd name="connsiteY14300" fmla="*/ 2318 h 2362"/>
                <a:gd name="connsiteX14301" fmla="*/ 2318 h 2362"/>
                <a:gd name="connsiteY14301" fmla="*/ 2318 h 2362"/>
                <a:gd name="connsiteX14302" fmla="*/ 2318 h 2362"/>
                <a:gd name="connsiteY14302" fmla="*/ 2318 h 2362"/>
                <a:gd name="connsiteX14303" fmla="*/ 2318 h 2362"/>
                <a:gd name="connsiteY14303" fmla="*/ 2318 h 2362"/>
                <a:gd name="connsiteX14304" fmla="*/ 2318 h 2362"/>
                <a:gd name="connsiteY14304" fmla="*/ 2318 h 2362"/>
                <a:gd name="connsiteX14305" fmla="*/ 2318 h 2362"/>
                <a:gd name="connsiteY14305" fmla="*/ 2318 h 2362"/>
                <a:gd name="connsiteX14306" fmla="*/ 2318 h 2362"/>
                <a:gd name="connsiteY14306" fmla="*/ 2318 h 2362"/>
                <a:gd name="connsiteX14307" fmla="*/ 2318 h 2362"/>
                <a:gd name="connsiteY14307" fmla="*/ 2318 h 2362"/>
                <a:gd name="connsiteX14308" fmla="*/ 2318 h 2362"/>
                <a:gd name="connsiteY14308" fmla="*/ 2318 h 2362"/>
                <a:gd name="connsiteX14309" fmla="*/ 2318 h 2362"/>
                <a:gd name="connsiteY14309" fmla="*/ 2318 h 2362"/>
                <a:gd name="connsiteX14310" fmla="*/ 2318 h 2362"/>
                <a:gd name="connsiteY14310" fmla="*/ 2318 h 2362"/>
                <a:gd name="connsiteX14311" fmla="*/ 2318 h 2362"/>
                <a:gd name="connsiteY14311" fmla="*/ 2318 h 2362"/>
                <a:gd name="connsiteX14312" fmla="*/ 2318 h 2362"/>
                <a:gd name="connsiteY14312" fmla="*/ 2318 h 2362"/>
                <a:gd name="connsiteX14313" fmla="*/ 2318 h 2362"/>
                <a:gd name="connsiteY14313" fmla="*/ 2318 h 2362"/>
                <a:gd name="connsiteX14314" fmla="*/ 2318 h 2362"/>
                <a:gd name="connsiteY14314" fmla="*/ 2318 h 2362"/>
                <a:gd name="connsiteX14315" fmla="*/ 2318 h 2362"/>
                <a:gd name="connsiteY14315" fmla="*/ 2318 h 2362"/>
                <a:gd name="connsiteX14316" fmla="*/ 2318 h 2362"/>
                <a:gd name="connsiteY14316" fmla="*/ 2318 h 2362"/>
                <a:gd name="connsiteX14317" fmla="*/ 2318 h 2362"/>
                <a:gd name="connsiteY14317" fmla="*/ 2318 h 2362"/>
                <a:gd name="connsiteX14318" fmla="*/ 2318 h 2362"/>
                <a:gd name="connsiteY14318" fmla="*/ 2318 h 2362"/>
                <a:gd name="connsiteX14319" fmla="*/ 2318 h 2362"/>
                <a:gd name="connsiteY14319" fmla="*/ 2318 h 2362"/>
                <a:gd name="connsiteX14320" fmla="*/ 2318 h 2362"/>
                <a:gd name="connsiteY14320" fmla="*/ 2318 h 2362"/>
                <a:gd name="connsiteX14321" fmla="*/ 2318 h 2362"/>
                <a:gd name="connsiteY14321" fmla="*/ 2318 h 2362"/>
                <a:gd name="connsiteX14322" fmla="*/ 2318 h 2362"/>
                <a:gd name="connsiteY14322" fmla="*/ 2318 h 2362"/>
                <a:gd name="connsiteX14323" fmla="*/ 2318 h 2362"/>
                <a:gd name="connsiteY14323" fmla="*/ 2318 h 2362"/>
                <a:gd name="connsiteX14324" fmla="*/ 2318 h 2362"/>
                <a:gd name="connsiteY14324" fmla="*/ 2318 h 2362"/>
                <a:gd name="connsiteX14325" fmla="*/ 2318 h 2362"/>
                <a:gd name="connsiteY14325" fmla="*/ 2318 h 2362"/>
                <a:gd name="connsiteX14326" fmla="*/ 2318 h 2362"/>
                <a:gd name="connsiteY14326" fmla="*/ 2318 h 2362"/>
                <a:gd name="connsiteX14327" fmla="*/ 2318 h 2362"/>
                <a:gd name="connsiteY14327" fmla="*/ 2318 h 2362"/>
                <a:gd name="connsiteX14328" fmla="*/ 2318 h 2362"/>
                <a:gd name="connsiteY14328" fmla="*/ 2318 h 2362"/>
                <a:gd name="connsiteX14329" fmla="*/ 2318 h 2362"/>
                <a:gd name="connsiteY14329" fmla="*/ 2318 h 2362"/>
                <a:gd name="connsiteX14330" fmla="*/ 2318 h 2362"/>
                <a:gd name="connsiteY14330" fmla="*/ 2318 h 2362"/>
                <a:gd name="connsiteX14331" fmla="*/ 2318 h 2362"/>
                <a:gd name="connsiteY14331" fmla="*/ 2318 h 2362"/>
                <a:gd name="connsiteX14332" fmla="*/ 2318 h 2362"/>
                <a:gd name="connsiteY14332" fmla="*/ 2318 h 2362"/>
                <a:gd name="connsiteX14333" fmla="*/ 2318 h 2362"/>
                <a:gd name="connsiteY14333" fmla="*/ 2318 h 2362"/>
                <a:gd name="connsiteX14334" fmla="*/ 2318 h 2362"/>
                <a:gd name="connsiteY14334" fmla="*/ 2318 h 2362"/>
                <a:gd name="connsiteX14335" fmla="*/ 2318 h 2362"/>
                <a:gd name="connsiteY14335" fmla="*/ 2318 h 2362"/>
                <a:gd name="connsiteX14336" fmla="*/ 2318 h 2362"/>
                <a:gd name="connsiteY14336" fmla="*/ 2318 h 2362"/>
                <a:gd name="connsiteX14337" fmla="*/ 2318 h 2362"/>
                <a:gd name="connsiteY14337" fmla="*/ 2318 h 2362"/>
                <a:gd name="connsiteX14338" fmla="*/ 2318 h 2362"/>
                <a:gd name="connsiteY14338" fmla="*/ 2318 h 2362"/>
                <a:gd name="connsiteX14339" fmla="*/ 2318 h 2362"/>
                <a:gd name="connsiteY14339" fmla="*/ 2318 h 2362"/>
                <a:gd name="connsiteX14340" fmla="*/ 2318 h 2362"/>
                <a:gd name="connsiteY14340" fmla="*/ 2318 h 2362"/>
                <a:gd name="connsiteX14341" fmla="*/ 2318 h 2362"/>
                <a:gd name="connsiteY14341" fmla="*/ 2318 h 2362"/>
                <a:gd name="connsiteX14342" fmla="*/ 2318 h 2362"/>
                <a:gd name="connsiteY14342" fmla="*/ 2318 h 2362"/>
                <a:gd name="connsiteX14343" fmla="*/ 2318 h 2362"/>
                <a:gd name="connsiteY14343" fmla="*/ 2318 h 2362"/>
                <a:gd name="connsiteX14344" fmla="*/ 2318 h 2362"/>
                <a:gd name="connsiteY14344" fmla="*/ 2318 h 2362"/>
                <a:gd name="connsiteX14345" fmla="*/ 2318 h 2362"/>
                <a:gd name="connsiteY14345" fmla="*/ 2318 h 2362"/>
                <a:gd name="connsiteX14346" fmla="*/ 2318 h 2362"/>
                <a:gd name="connsiteY14346" fmla="*/ 2318 h 2362"/>
                <a:gd name="connsiteX14347" fmla="*/ 2318 h 2362"/>
                <a:gd name="connsiteY14347" fmla="*/ 2318 h 2362"/>
                <a:gd name="connsiteX14348" fmla="*/ 2318 h 2362"/>
                <a:gd name="connsiteY14348" fmla="*/ 2318 h 2362"/>
                <a:gd name="connsiteX14349" fmla="*/ 2318 h 2362"/>
                <a:gd name="connsiteY14349" fmla="*/ 2318 h 2362"/>
                <a:gd name="connsiteX14350" fmla="*/ 2318 h 2362"/>
                <a:gd name="connsiteY14350" fmla="*/ 2318 h 2362"/>
                <a:gd name="connsiteX14351" fmla="*/ 2318 h 2362"/>
                <a:gd name="connsiteY14351" fmla="*/ 2318 h 2362"/>
                <a:gd name="connsiteX14352" fmla="*/ 2318 h 2362"/>
                <a:gd name="connsiteY14352" fmla="*/ 2318 h 2362"/>
                <a:gd name="connsiteX14353" fmla="*/ 2318 h 2362"/>
                <a:gd name="connsiteY14353" fmla="*/ 2318 h 2362"/>
                <a:gd name="connsiteX14354" fmla="*/ 2318 h 2362"/>
                <a:gd name="connsiteY14354" fmla="*/ 2318 h 2362"/>
                <a:gd name="connsiteX14355" fmla="*/ 2318 h 2362"/>
                <a:gd name="connsiteY14355" fmla="*/ 2318 h 2362"/>
                <a:gd name="connsiteX14356" fmla="*/ 2318 h 2362"/>
                <a:gd name="connsiteY14356" fmla="*/ 2318 h 2362"/>
                <a:gd name="connsiteX14357" fmla="*/ 2318 h 2362"/>
                <a:gd name="connsiteY14357" fmla="*/ 2318 h 2362"/>
                <a:gd name="connsiteX14358" fmla="*/ 2318 h 2362"/>
                <a:gd name="connsiteY14358" fmla="*/ 2318 h 2362"/>
                <a:gd name="connsiteX14359" fmla="*/ 2318 h 2362"/>
                <a:gd name="connsiteY14359" fmla="*/ 2318 h 2362"/>
                <a:gd name="connsiteX14360" fmla="*/ 2318 h 2362"/>
                <a:gd name="connsiteY14360" fmla="*/ 2318 h 2362"/>
                <a:gd name="connsiteX14361" fmla="*/ 2318 h 2362"/>
                <a:gd name="connsiteY14361" fmla="*/ 2318 h 2362"/>
                <a:gd name="connsiteX14362" fmla="*/ 2318 h 2362"/>
                <a:gd name="connsiteY14362" fmla="*/ 2318 h 2362"/>
                <a:gd name="connsiteX14363" fmla="*/ 2318 h 2362"/>
                <a:gd name="connsiteY14363" fmla="*/ 2318 h 2362"/>
                <a:gd name="connsiteX14364" fmla="*/ 2318 h 2362"/>
                <a:gd name="connsiteY14364" fmla="*/ 2318 h 2362"/>
                <a:gd name="connsiteX14365" fmla="*/ 2318 h 2362"/>
                <a:gd name="connsiteY14365" fmla="*/ 2318 h 2362"/>
                <a:gd name="connsiteX14366" fmla="*/ 2318 h 2362"/>
                <a:gd name="connsiteY14366" fmla="*/ 2318 h 2362"/>
                <a:gd name="connsiteX14367" fmla="*/ 2318 h 2362"/>
                <a:gd name="connsiteY14367" fmla="*/ 2318 h 2362"/>
                <a:gd name="connsiteX14368" fmla="*/ 2318 h 2362"/>
                <a:gd name="connsiteY14368" fmla="*/ 2318 h 2362"/>
                <a:gd name="connsiteX14369" fmla="*/ 2318 h 2362"/>
                <a:gd name="connsiteY14369" fmla="*/ 2318 h 2362"/>
                <a:gd name="connsiteX14370" fmla="*/ 2318 h 2362"/>
                <a:gd name="connsiteY14370" fmla="*/ 2318 h 2362"/>
                <a:gd name="connsiteX14371" fmla="*/ 2318 h 2362"/>
                <a:gd name="connsiteY14371" fmla="*/ 2318 h 2362"/>
                <a:gd name="connsiteX14372" fmla="*/ 2318 h 2362"/>
                <a:gd name="connsiteY14372" fmla="*/ 2318 h 2362"/>
                <a:gd name="connsiteX14373" fmla="*/ 2318 h 2362"/>
                <a:gd name="connsiteY14373" fmla="*/ 2318 h 2362"/>
                <a:gd name="connsiteX14374" fmla="*/ 2318 h 2362"/>
                <a:gd name="connsiteY14374" fmla="*/ 2318 h 2362"/>
                <a:gd name="connsiteX14375" fmla="*/ 2318 h 2362"/>
                <a:gd name="connsiteY14375" fmla="*/ 2318 h 2362"/>
                <a:gd name="connsiteX14376" fmla="*/ 2318 h 2362"/>
                <a:gd name="connsiteY14376" fmla="*/ 2318 h 2362"/>
                <a:gd name="connsiteX14377" fmla="*/ 2318 h 2362"/>
                <a:gd name="connsiteY14377" fmla="*/ 2318 h 2362"/>
                <a:gd name="connsiteX14378" fmla="*/ 2318 h 2362"/>
                <a:gd name="connsiteY14378" fmla="*/ 2318 h 2362"/>
                <a:gd name="connsiteX14379" fmla="*/ 2318 h 2362"/>
                <a:gd name="connsiteY14379" fmla="*/ 2318 h 2362"/>
                <a:gd name="connsiteX14380" fmla="*/ 2318 h 2362"/>
                <a:gd name="connsiteY14380" fmla="*/ 2318 h 2362"/>
                <a:gd name="connsiteX14381" fmla="*/ 2318 h 2362"/>
                <a:gd name="connsiteY14381" fmla="*/ 2318 h 2362"/>
                <a:gd name="connsiteX14382" fmla="*/ 2318 h 2362"/>
                <a:gd name="connsiteY14382" fmla="*/ 2318 h 2362"/>
                <a:gd name="connsiteX14383" fmla="*/ 2318 h 2362"/>
                <a:gd name="connsiteY14383" fmla="*/ 2318 h 2362"/>
                <a:gd name="connsiteX14384" fmla="*/ 2318 h 2362"/>
                <a:gd name="connsiteY14384" fmla="*/ 2318 h 2362"/>
                <a:gd name="connsiteX14385" fmla="*/ 2318 h 2362"/>
                <a:gd name="connsiteY14385" fmla="*/ 2318 h 2362"/>
                <a:gd name="connsiteX14386" fmla="*/ 2318 h 2362"/>
                <a:gd name="connsiteY14386" fmla="*/ 2318 h 2362"/>
                <a:gd name="connsiteX14387" fmla="*/ 2318 h 2362"/>
                <a:gd name="connsiteY14387" fmla="*/ 2318 h 2362"/>
                <a:gd name="connsiteX14388" fmla="*/ 2318 h 2362"/>
                <a:gd name="connsiteY14388" fmla="*/ 2318 h 2362"/>
                <a:gd name="connsiteX14389" fmla="*/ 2318 h 2362"/>
                <a:gd name="connsiteY14389" fmla="*/ 2318 h 2362"/>
                <a:gd name="connsiteX14390" fmla="*/ 2318 h 2362"/>
                <a:gd name="connsiteY14390" fmla="*/ 2318 h 2362"/>
                <a:gd name="connsiteX14391" fmla="*/ 2318 h 2362"/>
                <a:gd name="connsiteY14391" fmla="*/ 2318 h 2362"/>
                <a:gd name="connsiteX14392" fmla="*/ 2318 h 2362"/>
                <a:gd name="connsiteY14392" fmla="*/ 2318 h 2362"/>
                <a:gd name="connsiteX14393" fmla="*/ 2318 h 2362"/>
                <a:gd name="connsiteY14393" fmla="*/ 2318 h 2362"/>
                <a:gd name="connsiteX14394" fmla="*/ 2318 h 2362"/>
                <a:gd name="connsiteY14394" fmla="*/ 2318 h 2362"/>
                <a:gd name="connsiteX14395" fmla="*/ 2318 h 2362"/>
                <a:gd name="connsiteY14395" fmla="*/ 2318 h 2362"/>
                <a:gd name="connsiteX14396" fmla="*/ 2318 h 2362"/>
                <a:gd name="connsiteY14396" fmla="*/ 2318 h 2362"/>
                <a:gd name="connsiteX14397" fmla="*/ 2318 h 2362"/>
                <a:gd name="connsiteY14397" fmla="*/ 2318 h 2362"/>
                <a:gd name="connsiteX14398" fmla="*/ 2318 h 2362"/>
                <a:gd name="connsiteY14398" fmla="*/ 2318 h 2362"/>
                <a:gd name="connsiteX14399" fmla="*/ 2318 h 2362"/>
                <a:gd name="connsiteY14399" fmla="*/ 2318 h 2362"/>
                <a:gd name="connsiteX14400" fmla="*/ 2318 h 2362"/>
                <a:gd name="connsiteY14400" fmla="*/ 2318 h 2362"/>
                <a:gd name="connsiteX14401" fmla="*/ 2318 h 2362"/>
                <a:gd name="connsiteY14401" fmla="*/ 2318 h 2362"/>
                <a:gd name="connsiteX14402" fmla="*/ 2318 h 2362"/>
                <a:gd name="connsiteY14402" fmla="*/ 2318 h 2362"/>
                <a:gd name="connsiteX14403" fmla="*/ 2318 h 2362"/>
                <a:gd name="connsiteY14403" fmla="*/ 2318 h 2362"/>
                <a:gd name="connsiteX14404" fmla="*/ 2318 h 2362"/>
                <a:gd name="connsiteY14404" fmla="*/ 2318 h 2362"/>
                <a:gd name="connsiteX14405" fmla="*/ 2318 h 2362"/>
                <a:gd name="connsiteY14405" fmla="*/ 2318 h 2362"/>
                <a:gd name="connsiteX14406" fmla="*/ 2318 h 2362"/>
                <a:gd name="connsiteY14406" fmla="*/ 2318 h 2362"/>
                <a:gd name="connsiteX14407" fmla="*/ 2318 h 2362"/>
                <a:gd name="connsiteY14407" fmla="*/ 2318 h 2362"/>
                <a:gd name="connsiteX14408" fmla="*/ 2318 h 2362"/>
                <a:gd name="connsiteY14408" fmla="*/ 2318 h 2362"/>
                <a:gd name="connsiteX14409" fmla="*/ 2318 h 2362"/>
                <a:gd name="connsiteY14409" fmla="*/ 2318 h 2362"/>
                <a:gd name="connsiteX14410" fmla="*/ 2318 h 2362"/>
                <a:gd name="connsiteY14410" fmla="*/ 2318 h 2362"/>
                <a:gd name="connsiteX14411" fmla="*/ 2318 h 2362"/>
                <a:gd name="connsiteY14411" fmla="*/ 2318 h 2362"/>
                <a:gd name="connsiteX14412" fmla="*/ 2318 h 2362"/>
                <a:gd name="connsiteY14412" fmla="*/ 2318 h 2362"/>
                <a:gd name="connsiteX14413" fmla="*/ 2318 h 2362"/>
                <a:gd name="connsiteY14413" fmla="*/ 2318 h 2362"/>
                <a:gd name="connsiteX14414" fmla="*/ 2318 h 2362"/>
                <a:gd name="connsiteY14414" fmla="*/ 2318 h 2362"/>
                <a:gd name="connsiteX14415" fmla="*/ 2318 h 2362"/>
                <a:gd name="connsiteY14415" fmla="*/ 2318 h 2362"/>
                <a:gd name="connsiteX14416" fmla="*/ 2318 h 2362"/>
                <a:gd name="connsiteY14416" fmla="*/ 2318 h 2362"/>
                <a:gd name="connsiteX14417" fmla="*/ 2318 h 2362"/>
                <a:gd name="connsiteY14417" fmla="*/ 2318 h 2362"/>
                <a:gd name="connsiteX14418" fmla="*/ 2318 h 2362"/>
                <a:gd name="connsiteY14418" fmla="*/ 2318 h 2362"/>
                <a:gd name="connsiteX14419" fmla="*/ 2318 h 2362"/>
                <a:gd name="connsiteY14419" fmla="*/ 2318 h 2362"/>
                <a:gd name="connsiteX14420" fmla="*/ 2318 h 2362"/>
                <a:gd name="connsiteY14420" fmla="*/ 2318 h 2362"/>
                <a:gd name="connsiteX14421" fmla="*/ 2318 h 2362"/>
                <a:gd name="connsiteY14421" fmla="*/ 2318 h 2362"/>
                <a:gd name="connsiteX14422" fmla="*/ 2318 h 2362"/>
                <a:gd name="connsiteY14422" fmla="*/ 2318 h 2362"/>
                <a:gd name="connsiteX14423" fmla="*/ 2318 h 2362"/>
                <a:gd name="connsiteY14423" fmla="*/ 2318 h 2362"/>
                <a:gd name="connsiteX14424" fmla="*/ 2318 h 2362"/>
                <a:gd name="connsiteY14424" fmla="*/ 2318 h 2362"/>
                <a:gd name="connsiteX14425" fmla="*/ 2318 h 2362"/>
                <a:gd name="connsiteY14425" fmla="*/ 2318 h 2362"/>
                <a:gd name="connsiteX14426" fmla="*/ 2318 h 2362"/>
                <a:gd name="connsiteY14426" fmla="*/ 2318 h 2362"/>
                <a:gd name="connsiteX14427" fmla="*/ 2318 h 2362"/>
                <a:gd name="connsiteY14427" fmla="*/ 2318 h 2362"/>
                <a:gd name="connsiteX14428" fmla="*/ 2318 h 2362"/>
                <a:gd name="connsiteY14428" fmla="*/ 2318 h 2362"/>
                <a:gd name="connsiteX14429" fmla="*/ 2318 h 2362"/>
                <a:gd name="connsiteY14429" fmla="*/ 2318 h 2362"/>
                <a:gd name="connsiteX14430" fmla="*/ 2318 h 2362"/>
                <a:gd name="connsiteY14430" fmla="*/ 2318 h 2362"/>
                <a:gd name="connsiteX14431" fmla="*/ 2318 h 2362"/>
                <a:gd name="connsiteY14431" fmla="*/ 2318 h 2362"/>
                <a:gd name="connsiteX14432" fmla="*/ 2318 h 2362"/>
                <a:gd name="connsiteY14432" fmla="*/ 2318 h 2362"/>
                <a:gd name="connsiteX14433" fmla="*/ 2318 h 2362"/>
                <a:gd name="connsiteY14433" fmla="*/ 2318 h 2362"/>
                <a:gd name="connsiteX14434" fmla="*/ 2318 h 2362"/>
                <a:gd name="connsiteY14434" fmla="*/ 2318 h 2362"/>
                <a:gd name="connsiteX14435" fmla="*/ 2318 h 2362"/>
                <a:gd name="connsiteY14435" fmla="*/ 2318 h 2362"/>
                <a:gd name="connsiteX14436" fmla="*/ 2318 h 2362"/>
                <a:gd name="connsiteY14436" fmla="*/ 2318 h 2362"/>
                <a:gd name="connsiteX14437" fmla="*/ 2318 h 2362"/>
                <a:gd name="connsiteY14437" fmla="*/ 2318 h 2362"/>
                <a:gd name="connsiteX14438" fmla="*/ 2318 h 2362"/>
                <a:gd name="connsiteY14438" fmla="*/ 2318 h 2362"/>
                <a:gd name="connsiteX14439" fmla="*/ 2318 h 2362"/>
                <a:gd name="connsiteY14439" fmla="*/ 2318 h 2362"/>
                <a:gd name="connsiteX14440" fmla="*/ 2318 h 2362"/>
                <a:gd name="connsiteY14440" fmla="*/ 2318 h 2362"/>
                <a:gd name="connsiteX14441" fmla="*/ 2318 h 2362"/>
                <a:gd name="connsiteY14441" fmla="*/ 2318 h 2362"/>
                <a:gd name="connsiteX14442" fmla="*/ 2318 h 2362"/>
                <a:gd name="connsiteY14442" fmla="*/ 2318 h 2362"/>
                <a:gd name="connsiteX14443" fmla="*/ 2318 h 2362"/>
                <a:gd name="connsiteY14443" fmla="*/ 2318 h 2362"/>
                <a:gd name="connsiteX14444" fmla="*/ 2318 h 2362"/>
                <a:gd name="connsiteY14444" fmla="*/ 2318 h 2362"/>
                <a:gd name="connsiteX14445" fmla="*/ 2318 h 2362"/>
                <a:gd name="connsiteY14445" fmla="*/ 2318 h 2362"/>
                <a:gd name="connsiteX14446" fmla="*/ 2318 h 2362"/>
                <a:gd name="connsiteY14446" fmla="*/ 2318 h 2362"/>
                <a:gd name="connsiteX14447" fmla="*/ 2318 h 2362"/>
                <a:gd name="connsiteY14447" fmla="*/ 2318 h 2362"/>
                <a:gd name="connsiteX14448" fmla="*/ 2318 h 2362"/>
                <a:gd name="connsiteY14448" fmla="*/ 2318 h 2362"/>
                <a:gd name="connsiteX14449" fmla="*/ 2318 h 2362"/>
                <a:gd name="connsiteY14449" fmla="*/ 2318 h 2362"/>
                <a:gd name="connsiteX14450" fmla="*/ 2318 h 2362"/>
                <a:gd name="connsiteY14450" fmla="*/ 2318 h 2362"/>
                <a:gd name="connsiteX14451" fmla="*/ 2318 h 2362"/>
                <a:gd name="connsiteY14451" fmla="*/ 2318 h 2362"/>
                <a:gd name="connsiteX14452" fmla="*/ 2318 h 2362"/>
                <a:gd name="connsiteY14452" fmla="*/ 2318 h 2362"/>
                <a:gd name="connsiteX14453" fmla="*/ 2318 h 2362"/>
                <a:gd name="connsiteY14453" fmla="*/ 2318 h 2362"/>
                <a:gd name="connsiteX14454" fmla="*/ 2318 h 2362"/>
                <a:gd name="connsiteY14454" fmla="*/ 2318 h 2362"/>
                <a:gd name="connsiteX14455" fmla="*/ 2318 h 2362"/>
                <a:gd name="connsiteY14455" fmla="*/ 2318 h 2362"/>
                <a:gd name="connsiteX14456" fmla="*/ 2318 h 2362"/>
                <a:gd name="connsiteY14456" fmla="*/ 2318 h 2362"/>
                <a:gd name="connsiteX14457" fmla="*/ 2318 h 2362"/>
                <a:gd name="connsiteY14457" fmla="*/ 2318 h 2362"/>
                <a:gd name="connsiteX14458" fmla="*/ 2318 h 2362"/>
                <a:gd name="connsiteY14458" fmla="*/ 2318 h 2362"/>
                <a:gd name="connsiteX14459" fmla="*/ 2318 h 2362"/>
                <a:gd name="connsiteY14459" fmla="*/ 2318 h 2362"/>
                <a:gd name="connsiteX14460" fmla="*/ 2318 h 2362"/>
                <a:gd name="connsiteY14460" fmla="*/ 2318 h 2362"/>
                <a:gd name="connsiteX14461" fmla="*/ 2318 h 2362"/>
                <a:gd name="connsiteY14461" fmla="*/ 2318 h 2362"/>
                <a:gd name="connsiteX14462" fmla="*/ 2318 h 2362"/>
                <a:gd name="connsiteY14462" fmla="*/ 2318 h 2362"/>
                <a:gd name="connsiteX14463" fmla="*/ 2318 h 2362"/>
                <a:gd name="connsiteY14463" fmla="*/ 2318 h 2362"/>
                <a:gd name="connsiteX14464" fmla="*/ 2318 h 2362"/>
                <a:gd name="connsiteY14464" fmla="*/ 2318 h 2362"/>
                <a:gd name="connsiteX14465" fmla="*/ 2318 h 2362"/>
                <a:gd name="connsiteY14465" fmla="*/ 2318 h 2362"/>
                <a:gd name="connsiteX14466" fmla="*/ 2318 h 2362"/>
                <a:gd name="connsiteY14466" fmla="*/ 2318 h 2362"/>
                <a:gd name="connsiteX14467" fmla="*/ 2318 h 2362"/>
                <a:gd name="connsiteY14467" fmla="*/ 2318 h 2362"/>
                <a:gd name="connsiteX14468" fmla="*/ 2318 h 2362"/>
                <a:gd name="connsiteY14468" fmla="*/ 2318 h 2362"/>
                <a:gd name="connsiteX14469" fmla="*/ 2318 h 2362"/>
                <a:gd name="connsiteY14469" fmla="*/ 2318 h 2362"/>
                <a:gd name="connsiteX14470" fmla="*/ 2318 h 2362"/>
                <a:gd name="connsiteY14470" fmla="*/ 2318 h 2362"/>
                <a:gd name="connsiteX14471" fmla="*/ 2318 h 2362"/>
                <a:gd name="connsiteY14471" fmla="*/ 2318 h 2362"/>
                <a:gd name="connsiteX14472" fmla="*/ 2318 h 2362"/>
                <a:gd name="connsiteY14472" fmla="*/ 2318 h 2362"/>
                <a:gd name="connsiteX14473" fmla="*/ 2318 h 2362"/>
                <a:gd name="connsiteY14473" fmla="*/ 2318 h 2362"/>
                <a:gd name="connsiteX14474" fmla="*/ 2318 h 2362"/>
                <a:gd name="connsiteY14474" fmla="*/ 2318 h 2362"/>
                <a:gd name="connsiteX14475" fmla="*/ 2318 h 2362"/>
                <a:gd name="connsiteY14475" fmla="*/ 2318 h 2362"/>
                <a:gd name="connsiteX14476" fmla="*/ 2318 h 2362"/>
                <a:gd name="connsiteY14476" fmla="*/ 2318 h 2362"/>
                <a:gd name="connsiteX14477" fmla="*/ 2318 h 2362"/>
                <a:gd name="connsiteY14477" fmla="*/ 2318 h 2362"/>
                <a:gd name="connsiteX14478" fmla="*/ 2318 h 2362"/>
                <a:gd name="connsiteY14478" fmla="*/ 2318 h 2362"/>
                <a:gd name="connsiteX14479" fmla="*/ 2318 h 2362"/>
                <a:gd name="connsiteY14479" fmla="*/ 2318 h 2362"/>
                <a:gd name="connsiteX14480" fmla="*/ 2318 h 2362"/>
                <a:gd name="connsiteY14480" fmla="*/ 2318 h 2362"/>
                <a:gd name="connsiteX14481" fmla="*/ 2318 h 2362"/>
                <a:gd name="connsiteY14481" fmla="*/ 2318 h 2362"/>
                <a:gd name="connsiteX14482" fmla="*/ 2318 h 2362"/>
                <a:gd name="connsiteY14482" fmla="*/ 2318 h 2362"/>
                <a:gd name="connsiteX14483" fmla="*/ 2318 h 2362"/>
                <a:gd name="connsiteY14483" fmla="*/ 2318 h 2362"/>
                <a:gd name="connsiteX14484" fmla="*/ 2318 h 2362"/>
                <a:gd name="connsiteY14484" fmla="*/ 2318 h 2362"/>
                <a:gd name="connsiteX14485" fmla="*/ 2318 h 2362"/>
                <a:gd name="connsiteY14485" fmla="*/ 2318 h 2362"/>
                <a:gd name="connsiteX14486" fmla="*/ 2318 h 2362"/>
                <a:gd name="connsiteY14486" fmla="*/ 2318 h 2362"/>
                <a:gd name="connsiteX14487" fmla="*/ 2318 h 2362"/>
                <a:gd name="connsiteY14487" fmla="*/ 2318 h 2362"/>
                <a:gd name="connsiteX14488" fmla="*/ 2318 h 2362"/>
                <a:gd name="connsiteY14488" fmla="*/ 2318 h 2362"/>
                <a:gd name="connsiteX14489" fmla="*/ 2318 h 2362"/>
                <a:gd name="connsiteY14489" fmla="*/ 2318 h 2362"/>
                <a:gd name="connsiteX14490" fmla="*/ 2318 h 2362"/>
                <a:gd name="connsiteY14490" fmla="*/ 2318 h 2362"/>
                <a:gd name="connsiteX14491" fmla="*/ 2318 h 2362"/>
                <a:gd name="connsiteY14491" fmla="*/ 2318 h 2362"/>
                <a:gd name="connsiteX14492" fmla="*/ 2318 h 2362"/>
                <a:gd name="connsiteY14492" fmla="*/ 2318 h 2362"/>
                <a:gd name="connsiteX14493" fmla="*/ 2318 h 2362"/>
                <a:gd name="connsiteY14493" fmla="*/ 2318 h 2362"/>
                <a:gd name="connsiteX14494" fmla="*/ 2318 h 2362"/>
                <a:gd name="connsiteY14494" fmla="*/ 2318 h 2362"/>
                <a:gd name="connsiteX14495" fmla="*/ 2318 h 2362"/>
                <a:gd name="connsiteY14495" fmla="*/ 2318 h 2362"/>
                <a:gd name="connsiteX14496" fmla="*/ 2318 h 2362"/>
                <a:gd name="connsiteY14496" fmla="*/ 2318 h 2362"/>
                <a:gd name="connsiteX14497" fmla="*/ 2318 h 2362"/>
                <a:gd name="connsiteY14497" fmla="*/ 2318 h 2362"/>
                <a:gd name="connsiteX14498" fmla="*/ 2318 h 2362"/>
                <a:gd name="connsiteY14498" fmla="*/ 2318 h 2362"/>
                <a:gd name="connsiteX14499" fmla="*/ 2318 h 2362"/>
                <a:gd name="connsiteY14499" fmla="*/ 2318 h 2362"/>
                <a:gd name="connsiteX14500" fmla="*/ 2318 h 2362"/>
                <a:gd name="connsiteY14500" fmla="*/ 2318 h 2362"/>
                <a:gd name="connsiteX14501" fmla="*/ 2318 h 2362"/>
                <a:gd name="connsiteY14501" fmla="*/ 2318 h 2362"/>
                <a:gd name="connsiteX14502" fmla="*/ 2318 h 2362"/>
                <a:gd name="connsiteY14502" fmla="*/ 2318 h 2362"/>
                <a:gd name="connsiteX14503" fmla="*/ 2318 h 2362"/>
                <a:gd name="connsiteY14503" fmla="*/ 2318 h 2362"/>
                <a:gd name="connsiteX14504" fmla="*/ 2318 h 2362"/>
                <a:gd name="connsiteY14504" fmla="*/ 2318 h 2362"/>
                <a:gd name="connsiteX14505" fmla="*/ 2318 h 2362"/>
                <a:gd name="connsiteY14505" fmla="*/ 2318 h 2362"/>
                <a:gd name="connsiteX14506" fmla="*/ 2318 h 2362"/>
                <a:gd name="connsiteY14506" fmla="*/ 2318 h 2362"/>
                <a:gd name="connsiteX14507" fmla="*/ 2318 h 2362"/>
                <a:gd name="connsiteY14507" fmla="*/ 2318 h 2362"/>
                <a:gd name="connsiteX14508" fmla="*/ 2318 h 2362"/>
                <a:gd name="connsiteY14508" fmla="*/ 2318 h 2362"/>
                <a:gd name="connsiteX14509" fmla="*/ 2318 h 2362"/>
                <a:gd name="connsiteY14509" fmla="*/ 2318 h 2362"/>
                <a:gd name="connsiteX14510" fmla="*/ 2318 h 2362"/>
                <a:gd name="connsiteY14510" fmla="*/ 2318 h 2362"/>
                <a:gd name="connsiteX14511" fmla="*/ 2318 h 2362"/>
                <a:gd name="connsiteY14511" fmla="*/ 2318 h 2362"/>
                <a:gd name="connsiteX14512" fmla="*/ 2318 h 2362"/>
                <a:gd name="connsiteY14512" fmla="*/ 2318 h 2362"/>
                <a:gd name="connsiteX14513" fmla="*/ 2318 h 2362"/>
                <a:gd name="connsiteY14513" fmla="*/ 2318 h 2362"/>
                <a:gd name="connsiteX14514" fmla="*/ 2318 h 2362"/>
                <a:gd name="connsiteY14514" fmla="*/ 2318 h 2362"/>
                <a:gd name="connsiteX14515" fmla="*/ 2318 h 2362"/>
                <a:gd name="connsiteY14515" fmla="*/ 2318 h 2362"/>
                <a:gd name="connsiteX14516" fmla="*/ 2318 h 2362"/>
                <a:gd name="connsiteY14516" fmla="*/ 2318 h 2362"/>
                <a:gd name="connsiteX14517" fmla="*/ 2318 h 2362"/>
                <a:gd name="connsiteY14517" fmla="*/ 2318 h 2362"/>
                <a:gd name="connsiteX14518" fmla="*/ 2318 h 2362"/>
                <a:gd name="connsiteY14518" fmla="*/ 2318 h 2362"/>
                <a:gd name="connsiteX14519" fmla="*/ 2318 h 2362"/>
                <a:gd name="connsiteY14519" fmla="*/ 2318 h 2362"/>
                <a:gd name="connsiteX14520" fmla="*/ 2318 h 2362"/>
                <a:gd name="connsiteY14520" fmla="*/ 2318 h 2362"/>
                <a:gd name="connsiteX14521" fmla="*/ 2318 h 2362"/>
                <a:gd name="connsiteY14521" fmla="*/ 2318 h 2362"/>
                <a:gd name="connsiteX14522" fmla="*/ 2318 h 2362"/>
                <a:gd name="connsiteY14522" fmla="*/ 2318 h 2362"/>
                <a:gd name="connsiteX14523" fmla="*/ 2318 h 2362"/>
                <a:gd name="connsiteY14523" fmla="*/ 2318 h 2362"/>
                <a:gd name="connsiteX14524" fmla="*/ 2318 h 2362"/>
                <a:gd name="connsiteY14524" fmla="*/ 2318 h 2362"/>
                <a:gd name="connsiteX14525" fmla="*/ 2318 h 2362"/>
                <a:gd name="connsiteY14525" fmla="*/ 2318 h 2362"/>
                <a:gd name="connsiteX14526" fmla="*/ 2318 h 2362"/>
                <a:gd name="connsiteY14526" fmla="*/ 2318 h 2362"/>
                <a:gd name="connsiteX14527" fmla="*/ 2318 h 2362"/>
                <a:gd name="connsiteY14527" fmla="*/ 2318 h 2362"/>
                <a:gd name="connsiteX14528" fmla="*/ 2318 h 2362"/>
                <a:gd name="connsiteY14528" fmla="*/ 2318 h 2362"/>
                <a:gd name="connsiteX14529" fmla="*/ 2318 h 2362"/>
                <a:gd name="connsiteY14529" fmla="*/ 2318 h 2362"/>
                <a:gd name="connsiteX14530" fmla="*/ 2318 h 2362"/>
                <a:gd name="connsiteY14530" fmla="*/ 2318 h 2362"/>
                <a:gd name="connsiteX14531" fmla="*/ 2318 h 2362"/>
                <a:gd name="connsiteY14531" fmla="*/ 2318 h 2362"/>
                <a:gd name="connsiteX14532" fmla="*/ 2318 h 2362"/>
                <a:gd name="connsiteY14532" fmla="*/ 2318 h 2362"/>
                <a:gd name="connsiteX14533" fmla="*/ 2318 h 2362"/>
                <a:gd name="connsiteY14533" fmla="*/ 2318 h 2362"/>
                <a:gd name="connsiteX14534" fmla="*/ 2318 h 2362"/>
                <a:gd name="connsiteY14534" fmla="*/ 2318 h 2362"/>
                <a:gd name="connsiteX14535" fmla="*/ 2318 h 2362"/>
                <a:gd name="connsiteY14535" fmla="*/ 2318 h 2362"/>
                <a:gd name="connsiteX14536" fmla="*/ 2318 h 2362"/>
                <a:gd name="connsiteY14536" fmla="*/ 2318 h 2362"/>
                <a:gd name="connsiteX14537" fmla="*/ 2318 h 2362"/>
                <a:gd name="connsiteY14537" fmla="*/ 2318 h 2362"/>
                <a:gd name="connsiteX14538" fmla="*/ 2318 h 2362"/>
                <a:gd name="connsiteY14538" fmla="*/ 2318 h 2362"/>
                <a:gd name="connsiteX14539" fmla="*/ 2318 h 2362"/>
                <a:gd name="connsiteY14539" fmla="*/ 2318 h 2362"/>
                <a:gd name="connsiteX14540" fmla="*/ 2318 h 2362"/>
                <a:gd name="connsiteY14540" fmla="*/ 2318 h 2362"/>
                <a:gd name="connsiteX14541" fmla="*/ 2318 h 2362"/>
                <a:gd name="connsiteY14541" fmla="*/ 2318 h 2362"/>
                <a:gd name="connsiteX14542" fmla="*/ 2318 h 2362"/>
                <a:gd name="connsiteY14542" fmla="*/ 2318 h 2362"/>
                <a:gd name="connsiteX14543" fmla="*/ 2318 h 2362"/>
                <a:gd name="connsiteY14543" fmla="*/ 2318 h 2362"/>
                <a:gd name="connsiteX14544" fmla="*/ 2318 h 2362"/>
                <a:gd name="connsiteY14544" fmla="*/ 2318 h 2362"/>
                <a:gd name="connsiteX14545" fmla="*/ 2318 h 2362"/>
                <a:gd name="connsiteY14545" fmla="*/ 2318 h 2362"/>
                <a:gd name="connsiteX14546" fmla="*/ 2318 h 2362"/>
                <a:gd name="connsiteY14546" fmla="*/ 2318 h 2362"/>
                <a:gd name="connsiteX14547" fmla="*/ 2318 h 2362"/>
                <a:gd name="connsiteY14547" fmla="*/ 2318 h 2362"/>
                <a:gd name="connsiteX14548" fmla="*/ 2318 h 2362"/>
                <a:gd name="connsiteY14548" fmla="*/ 2318 h 2362"/>
                <a:gd name="connsiteX14549" fmla="*/ 2318 h 2362"/>
                <a:gd name="connsiteY14549" fmla="*/ 2318 h 2362"/>
                <a:gd name="connsiteX14550" fmla="*/ 2318 h 2362"/>
                <a:gd name="connsiteY14550" fmla="*/ 2318 h 2362"/>
                <a:gd name="connsiteX14551" fmla="*/ 2318 h 2362"/>
                <a:gd name="connsiteY14551" fmla="*/ 2318 h 2362"/>
                <a:gd name="connsiteX14552" fmla="*/ 2318 h 2362"/>
                <a:gd name="connsiteY14552" fmla="*/ 2318 h 2362"/>
                <a:gd name="connsiteX14553" fmla="*/ 2318 h 2362"/>
                <a:gd name="connsiteY14553" fmla="*/ 2318 h 2362"/>
                <a:gd name="connsiteX14554" fmla="*/ 2318 h 2362"/>
                <a:gd name="connsiteY14554" fmla="*/ 2318 h 2362"/>
                <a:gd name="connsiteX14555" fmla="*/ 2318 h 2362"/>
                <a:gd name="connsiteY14555" fmla="*/ 2318 h 2362"/>
                <a:gd name="connsiteX14556" fmla="*/ 2318 h 2362"/>
                <a:gd name="connsiteY14556" fmla="*/ 2318 h 2362"/>
                <a:gd name="connsiteX14557" fmla="*/ 2318 h 2362"/>
                <a:gd name="connsiteY14557" fmla="*/ 2318 h 2362"/>
                <a:gd name="connsiteX14558" fmla="*/ 2318 h 2362"/>
                <a:gd name="connsiteY14558" fmla="*/ 2318 h 2362"/>
                <a:gd name="connsiteX14559" fmla="*/ 2318 h 2362"/>
                <a:gd name="connsiteY14559" fmla="*/ 2318 h 2362"/>
                <a:gd name="connsiteX14560" fmla="*/ 2318 h 2362"/>
                <a:gd name="connsiteY14560" fmla="*/ 2318 h 2362"/>
                <a:gd name="connsiteX14561" fmla="*/ 2318 h 2362"/>
                <a:gd name="connsiteY14561" fmla="*/ 2318 h 2362"/>
                <a:gd name="connsiteX14562" fmla="*/ 2318 h 2362"/>
                <a:gd name="connsiteY14562" fmla="*/ 2318 h 2362"/>
                <a:gd name="connsiteX14563" fmla="*/ 2318 h 2362"/>
                <a:gd name="connsiteY14563" fmla="*/ 2318 h 2362"/>
                <a:gd name="connsiteX14564" fmla="*/ 2318 h 2362"/>
                <a:gd name="connsiteY14564" fmla="*/ 2318 h 2362"/>
                <a:gd name="connsiteX14565" fmla="*/ 2318 h 2362"/>
                <a:gd name="connsiteY14565" fmla="*/ 2318 h 2362"/>
                <a:gd name="connsiteX14566" fmla="*/ 2318 h 2362"/>
                <a:gd name="connsiteY14566" fmla="*/ 2318 h 2362"/>
                <a:gd name="connsiteX14567" fmla="*/ 2318 h 2362"/>
                <a:gd name="connsiteY14567" fmla="*/ 2318 h 2362"/>
                <a:gd name="connsiteX14568" fmla="*/ 2318 h 2362"/>
                <a:gd name="connsiteY14568" fmla="*/ 2318 h 2362"/>
                <a:gd name="connsiteX14569" fmla="*/ 2318 h 2362"/>
                <a:gd name="connsiteY14569" fmla="*/ 2318 h 2362"/>
                <a:gd name="connsiteX14570" fmla="*/ 2318 h 2362"/>
                <a:gd name="connsiteY14570" fmla="*/ 2318 h 2362"/>
                <a:gd name="connsiteX14571" fmla="*/ 2318 h 2362"/>
                <a:gd name="connsiteY14571" fmla="*/ 2318 h 2362"/>
                <a:gd name="connsiteX14572" fmla="*/ 2318 h 2362"/>
                <a:gd name="connsiteY14572" fmla="*/ 2318 h 2362"/>
                <a:gd name="connsiteX14573" fmla="*/ 2318 h 2362"/>
                <a:gd name="connsiteY14573" fmla="*/ 2318 h 2362"/>
                <a:gd name="connsiteX14574" fmla="*/ 2318 h 2362"/>
                <a:gd name="connsiteY14574" fmla="*/ 2318 h 2362"/>
                <a:gd name="connsiteX14575" fmla="*/ 2318 h 2362"/>
                <a:gd name="connsiteY14575" fmla="*/ 2318 h 2362"/>
                <a:gd name="connsiteX14576" fmla="*/ 2318 h 2362"/>
                <a:gd name="connsiteY14576" fmla="*/ 2318 h 2362"/>
                <a:gd name="connsiteX14577" fmla="*/ 2318 h 2362"/>
                <a:gd name="connsiteY14577" fmla="*/ 2318 h 2362"/>
                <a:gd name="connsiteX14578" fmla="*/ 2318 h 2362"/>
                <a:gd name="connsiteY14578" fmla="*/ 2318 h 2362"/>
                <a:gd name="connsiteX14579" fmla="*/ 2318 h 2362"/>
                <a:gd name="connsiteY14579" fmla="*/ 2318 h 2362"/>
                <a:gd name="connsiteX14580" fmla="*/ 2318 h 2362"/>
                <a:gd name="connsiteY14580" fmla="*/ 2318 h 2362"/>
                <a:gd name="connsiteX14581" fmla="*/ 2318 h 2362"/>
                <a:gd name="connsiteY14581" fmla="*/ 2318 h 2362"/>
                <a:gd name="connsiteX14582" fmla="*/ 2318 h 2362"/>
                <a:gd name="connsiteY14582" fmla="*/ 2318 h 2362"/>
                <a:gd name="connsiteX14583" fmla="*/ 2318 h 2362"/>
                <a:gd name="connsiteY14583" fmla="*/ 2318 h 2362"/>
                <a:gd name="connsiteX14584" fmla="*/ 2318 h 2362"/>
                <a:gd name="connsiteY14584" fmla="*/ 2318 h 2362"/>
                <a:gd name="connsiteX14585" fmla="*/ 2318 h 2362"/>
                <a:gd name="connsiteY14585" fmla="*/ 2318 h 2362"/>
                <a:gd name="connsiteX14586" fmla="*/ 2318 h 2362"/>
                <a:gd name="connsiteY14586" fmla="*/ 2318 h 2362"/>
                <a:gd name="connsiteX14587" fmla="*/ 2318 h 2362"/>
                <a:gd name="connsiteY14587" fmla="*/ 2318 h 2362"/>
                <a:gd name="connsiteX14588" fmla="*/ 2318 h 2362"/>
                <a:gd name="connsiteY14588" fmla="*/ 2318 h 2362"/>
                <a:gd name="connsiteX14589" fmla="*/ 2318 h 2362"/>
                <a:gd name="connsiteY14589" fmla="*/ 2318 h 2362"/>
                <a:gd name="connsiteX14590" fmla="*/ 2318 h 2362"/>
                <a:gd name="connsiteY14590" fmla="*/ 2318 h 2362"/>
                <a:gd name="connsiteX14591" fmla="*/ 2318 h 2362"/>
                <a:gd name="connsiteY14591" fmla="*/ 2318 h 2362"/>
                <a:gd name="connsiteX14592" fmla="*/ 2318 h 2362"/>
                <a:gd name="connsiteY14592" fmla="*/ 2318 h 2362"/>
                <a:gd name="connsiteX14593" fmla="*/ 2318 h 2362"/>
                <a:gd name="connsiteY14593" fmla="*/ 2318 h 2362"/>
                <a:gd name="connsiteX14594" fmla="*/ 2318 h 2362"/>
                <a:gd name="connsiteY14594" fmla="*/ 2318 h 2362"/>
                <a:gd name="connsiteX14595" fmla="*/ 2318 h 2362"/>
                <a:gd name="connsiteY14595" fmla="*/ 2318 h 2362"/>
                <a:gd name="connsiteX14596" fmla="*/ 2318 h 2362"/>
                <a:gd name="connsiteY14596" fmla="*/ 2318 h 2362"/>
                <a:gd name="connsiteX14597" fmla="*/ 2318 h 2362"/>
                <a:gd name="connsiteY14597" fmla="*/ 2318 h 2362"/>
                <a:gd name="connsiteX14598" fmla="*/ 2318 h 2362"/>
                <a:gd name="connsiteY14598" fmla="*/ 2318 h 2362"/>
                <a:gd name="connsiteX14599" fmla="*/ 2318 h 2362"/>
                <a:gd name="connsiteY14599" fmla="*/ 2318 h 2362"/>
                <a:gd name="connsiteX14600" fmla="*/ 2318 h 2362"/>
                <a:gd name="connsiteY14600" fmla="*/ 2318 h 2362"/>
                <a:gd name="connsiteX14601" fmla="*/ 2318 h 2362"/>
                <a:gd name="connsiteY14601" fmla="*/ 2318 h 2362"/>
                <a:gd name="connsiteX14602" fmla="*/ 2318 h 2362"/>
                <a:gd name="connsiteY14602" fmla="*/ 2318 h 2362"/>
                <a:gd name="connsiteX14603" fmla="*/ 2318 h 2362"/>
                <a:gd name="connsiteY14603" fmla="*/ 2318 h 2362"/>
                <a:gd name="connsiteX14604" fmla="*/ 2318 h 2362"/>
                <a:gd name="connsiteY14604" fmla="*/ 2318 h 2362"/>
                <a:gd name="connsiteX14605" fmla="*/ 2318 h 2362"/>
                <a:gd name="connsiteY14605" fmla="*/ 2318 h 2362"/>
                <a:gd name="connsiteX14606" fmla="*/ 2318 h 2362"/>
                <a:gd name="connsiteY14606" fmla="*/ 2318 h 2362"/>
                <a:gd name="connsiteX14607" fmla="*/ 2318 h 2362"/>
                <a:gd name="connsiteY14607" fmla="*/ 2318 h 2362"/>
                <a:gd name="connsiteX14608" fmla="*/ 2318 h 2362"/>
                <a:gd name="connsiteY14608" fmla="*/ 2318 h 2362"/>
                <a:gd name="connsiteX14609" fmla="*/ 2318 h 2362"/>
                <a:gd name="connsiteY14609" fmla="*/ 2318 h 2362"/>
                <a:gd name="connsiteX14610" fmla="*/ 2318 h 2362"/>
                <a:gd name="connsiteY14610" fmla="*/ 2318 h 2362"/>
                <a:gd name="connsiteX14611" fmla="*/ 2318 h 2362"/>
                <a:gd name="connsiteY14611" fmla="*/ 2318 h 2362"/>
                <a:gd name="connsiteX14612" fmla="*/ 2318 h 2362"/>
                <a:gd name="connsiteY14612" fmla="*/ 2318 h 2362"/>
                <a:gd name="connsiteX14613" fmla="*/ 2318 h 2362"/>
                <a:gd name="connsiteY14613" fmla="*/ 2318 h 2362"/>
                <a:gd name="connsiteX14614" fmla="*/ 2318 h 2362"/>
                <a:gd name="connsiteY14614" fmla="*/ 2318 h 2362"/>
                <a:gd name="connsiteX14615" fmla="*/ 2318 h 2362"/>
                <a:gd name="connsiteY14615" fmla="*/ 2318 h 2362"/>
                <a:gd name="connsiteX14616" fmla="*/ 2318 h 2362"/>
                <a:gd name="connsiteY14616" fmla="*/ 2318 h 2362"/>
                <a:gd name="connsiteX14617" fmla="*/ 2318 h 2362"/>
                <a:gd name="connsiteY14617" fmla="*/ 2318 h 2362"/>
                <a:gd name="connsiteX14618" fmla="*/ 2318 h 2362"/>
                <a:gd name="connsiteY14618" fmla="*/ 2318 h 2362"/>
                <a:gd name="connsiteX14619" fmla="*/ 2318 h 2362"/>
                <a:gd name="connsiteY14619" fmla="*/ 2318 h 2362"/>
                <a:gd name="connsiteX14620" fmla="*/ 2318 h 2362"/>
                <a:gd name="connsiteY14620" fmla="*/ 2318 h 2362"/>
                <a:gd name="connsiteX14621" fmla="*/ 2318 h 2362"/>
                <a:gd name="connsiteY14621" fmla="*/ 2318 h 2362"/>
                <a:gd name="connsiteX14622" fmla="*/ 2318 h 2362"/>
                <a:gd name="connsiteY14622" fmla="*/ 2318 h 2362"/>
                <a:gd name="connsiteX14623" fmla="*/ 2318 h 2362"/>
                <a:gd name="connsiteY14623" fmla="*/ 2318 h 2362"/>
                <a:gd name="connsiteX14624" fmla="*/ 2318 h 2362"/>
                <a:gd name="connsiteY14624" fmla="*/ 2318 h 2362"/>
                <a:gd name="connsiteX14625" fmla="*/ 2318 h 2362"/>
                <a:gd name="connsiteY14625" fmla="*/ 2318 h 2362"/>
                <a:gd name="connsiteX14626" fmla="*/ 2318 h 2362"/>
                <a:gd name="connsiteY14626" fmla="*/ 2318 h 2362"/>
                <a:gd name="connsiteX14627" fmla="*/ 2318 h 2362"/>
                <a:gd name="connsiteY14627" fmla="*/ 2318 h 2362"/>
                <a:gd name="connsiteX14628" fmla="*/ 2318 h 2362"/>
                <a:gd name="connsiteY14628" fmla="*/ 2318 h 2362"/>
                <a:gd name="connsiteX14629" fmla="*/ 2318 h 2362"/>
                <a:gd name="connsiteY14629" fmla="*/ 2318 h 2362"/>
                <a:gd name="connsiteX14630" fmla="*/ 2318 h 2362"/>
                <a:gd name="connsiteY14630" fmla="*/ 2318 h 2362"/>
                <a:gd name="connsiteX14631" fmla="*/ 2318 h 2362"/>
                <a:gd name="connsiteY14631" fmla="*/ 2318 h 2362"/>
                <a:gd name="connsiteX14632" fmla="*/ 2318 h 2362"/>
                <a:gd name="connsiteY14632" fmla="*/ 2318 h 2362"/>
                <a:gd name="connsiteX14633" fmla="*/ 2318 h 2362"/>
                <a:gd name="connsiteY14633" fmla="*/ 2318 h 2362"/>
                <a:gd name="connsiteX14634" fmla="*/ 2318 h 2362"/>
                <a:gd name="connsiteY14634" fmla="*/ 2318 h 2362"/>
                <a:gd name="connsiteX14635" fmla="*/ 2318 h 2362"/>
                <a:gd name="connsiteY14635" fmla="*/ 2318 h 2362"/>
                <a:gd name="connsiteX14636" fmla="*/ 2318 h 2362"/>
                <a:gd name="connsiteY14636" fmla="*/ 2318 h 2362"/>
                <a:gd name="connsiteX14637" fmla="*/ 2318 h 2362"/>
                <a:gd name="connsiteY14637" fmla="*/ 2318 h 2362"/>
                <a:gd name="connsiteX14638" fmla="*/ 2318 h 2362"/>
                <a:gd name="connsiteY14638" fmla="*/ 2318 h 2362"/>
                <a:gd name="connsiteX14639" fmla="*/ 2318 h 2362"/>
                <a:gd name="connsiteY14639" fmla="*/ 2318 h 2362"/>
                <a:gd name="connsiteX14640" fmla="*/ 2318 h 2362"/>
                <a:gd name="connsiteY14640" fmla="*/ 2318 h 2362"/>
                <a:gd name="connsiteX14641" fmla="*/ 2318 h 2362"/>
                <a:gd name="connsiteY14641" fmla="*/ 2318 h 2362"/>
                <a:gd name="connsiteX14642" fmla="*/ 2318 h 2362"/>
                <a:gd name="connsiteY14642" fmla="*/ 2318 h 2362"/>
                <a:gd name="connsiteX14643" fmla="*/ 2318 h 2362"/>
                <a:gd name="connsiteY14643" fmla="*/ 2318 h 2362"/>
                <a:gd name="connsiteX14644" fmla="*/ 2318 h 2362"/>
                <a:gd name="connsiteY14644" fmla="*/ 2318 h 2362"/>
                <a:gd name="connsiteX14645" fmla="*/ 2318 h 2362"/>
                <a:gd name="connsiteY14645" fmla="*/ 2318 h 2362"/>
                <a:gd name="connsiteX14646" fmla="*/ 2318 h 2362"/>
                <a:gd name="connsiteY14646" fmla="*/ 2318 h 2362"/>
                <a:gd name="connsiteX14647" fmla="*/ 2318 h 2362"/>
                <a:gd name="connsiteY14647" fmla="*/ 2318 h 2362"/>
                <a:gd name="connsiteX14648" fmla="*/ 2318 h 2362"/>
                <a:gd name="connsiteY14648" fmla="*/ 2318 h 2362"/>
                <a:gd name="connsiteX14649" fmla="*/ 2318 h 2362"/>
                <a:gd name="connsiteY14649" fmla="*/ 2318 h 2362"/>
                <a:gd name="connsiteX14650" fmla="*/ 2318 h 2362"/>
                <a:gd name="connsiteY14650" fmla="*/ 2318 h 2362"/>
                <a:gd name="connsiteX14651" fmla="*/ 2318 h 2362"/>
                <a:gd name="connsiteY14651" fmla="*/ 2318 h 2362"/>
                <a:gd name="connsiteX14652" fmla="*/ 2318 h 2362"/>
                <a:gd name="connsiteY14652" fmla="*/ 2318 h 2362"/>
                <a:gd name="connsiteX14653" fmla="*/ 2318 h 2362"/>
                <a:gd name="connsiteY14653" fmla="*/ 2318 h 2362"/>
                <a:gd name="connsiteX14654" fmla="*/ 2318 h 2362"/>
                <a:gd name="connsiteY14654" fmla="*/ 2318 h 2362"/>
                <a:gd name="connsiteX14655" fmla="*/ 2318 h 2362"/>
                <a:gd name="connsiteY14655" fmla="*/ 2318 h 2362"/>
                <a:gd name="connsiteX14656" fmla="*/ 2318 h 2362"/>
                <a:gd name="connsiteY14656" fmla="*/ 2318 h 2362"/>
                <a:gd name="connsiteX14657" fmla="*/ 2318 h 2362"/>
                <a:gd name="connsiteY14657" fmla="*/ 2318 h 2362"/>
                <a:gd name="connsiteX14658" fmla="*/ 2318 h 2362"/>
                <a:gd name="connsiteY14658" fmla="*/ 2318 h 2362"/>
                <a:gd name="connsiteX14659" fmla="*/ 2318 h 2362"/>
                <a:gd name="connsiteY14659" fmla="*/ 2318 h 2362"/>
                <a:gd name="connsiteX14660" fmla="*/ 2318 h 2362"/>
                <a:gd name="connsiteY14660" fmla="*/ 2318 h 2362"/>
                <a:gd name="connsiteX14661" fmla="*/ 2318 h 2362"/>
                <a:gd name="connsiteY14661" fmla="*/ 2318 h 2362"/>
                <a:gd name="connsiteX14662" fmla="*/ 2318 h 2362"/>
                <a:gd name="connsiteY14662" fmla="*/ 2318 h 2362"/>
                <a:gd name="connsiteX14663" fmla="*/ 2318 h 2362"/>
                <a:gd name="connsiteY14663" fmla="*/ 2318 h 2362"/>
                <a:gd name="connsiteX14664" fmla="*/ 2318 h 2362"/>
                <a:gd name="connsiteY14664" fmla="*/ 2318 h 2362"/>
                <a:gd name="connsiteX14665" fmla="*/ 2318 h 2362"/>
                <a:gd name="connsiteY14665" fmla="*/ 2318 h 2362"/>
                <a:gd name="connsiteX14666" fmla="*/ 2318 h 2362"/>
                <a:gd name="connsiteY14666" fmla="*/ 2318 h 2362"/>
                <a:gd name="connsiteX14667" fmla="*/ 2318 h 2362"/>
                <a:gd name="connsiteY14667" fmla="*/ 2318 h 2362"/>
                <a:gd name="connsiteX14668" fmla="*/ 2318 h 2362"/>
                <a:gd name="connsiteY14668" fmla="*/ 2318 h 2362"/>
                <a:gd name="connsiteX14669" fmla="*/ 2318 h 2362"/>
                <a:gd name="connsiteY14669" fmla="*/ 2318 h 2362"/>
                <a:gd name="connsiteX14670" fmla="*/ 2318 h 2362"/>
                <a:gd name="connsiteY14670" fmla="*/ 2318 h 2362"/>
                <a:gd name="connsiteX14671" fmla="*/ 2318 h 2362"/>
                <a:gd name="connsiteY14671" fmla="*/ 2318 h 2362"/>
                <a:gd name="connsiteX14672" fmla="*/ 2318 h 2362"/>
                <a:gd name="connsiteY14672" fmla="*/ 2318 h 2362"/>
                <a:gd name="connsiteX14673" fmla="*/ 2318 h 2362"/>
                <a:gd name="connsiteY14673" fmla="*/ 2318 h 2362"/>
                <a:gd name="connsiteX14674" fmla="*/ 2318 h 2362"/>
                <a:gd name="connsiteY14674" fmla="*/ 2318 h 2362"/>
                <a:gd name="connsiteX14675" fmla="*/ 2318 h 2362"/>
                <a:gd name="connsiteY14675" fmla="*/ 2318 h 2362"/>
                <a:gd name="connsiteX14676" fmla="*/ 2318 h 2362"/>
                <a:gd name="connsiteY14676" fmla="*/ 2318 h 2362"/>
                <a:gd name="connsiteX14677" fmla="*/ 2318 h 2362"/>
                <a:gd name="connsiteY14677" fmla="*/ 2318 h 2362"/>
                <a:gd name="connsiteX14678" fmla="*/ 2318 h 2362"/>
                <a:gd name="connsiteY14678" fmla="*/ 2318 h 2362"/>
                <a:gd name="connsiteX14679" fmla="*/ 2318 h 2362"/>
                <a:gd name="connsiteY14679" fmla="*/ 2318 h 2362"/>
                <a:gd name="connsiteX14680" fmla="*/ 2318 h 2362"/>
                <a:gd name="connsiteY14680" fmla="*/ 2318 h 2362"/>
                <a:gd name="connsiteX14681" fmla="*/ 2318 h 2362"/>
                <a:gd name="connsiteY14681" fmla="*/ 2318 h 2362"/>
                <a:gd name="connsiteX14682" fmla="*/ 2318 h 2362"/>
                <a:gd name="connsiteY14682" fmla="*/ 2318 h 2362"/>
                <a:gd name="connsiteX14683" fmla="*/ 2318 h 2362"/>
                <a:gd name="connsiteY14683" fmla="*/ 2318 h 2362"/>
                <a:gd name="connsiteX14684" fmla="*/ 2318 h 2362"/>
                <a:gd name="connsiteY14684" fmla="*/ 2318 h 2362"/>
                <a:gd name="connsiteX14685" fmla="*/ 2318 h 2362"/>
                <a:gd name="connsiteY14685" fmla="*/ 2318 h 2362"/>
                <a:gd name="connsiteX14686" fmla="*/ 2318 h 2362"/>
                <a:gd name="connsiteY14686" fmla="*/ 2318 h 2362"/>
                <a:gd name="connsiteX14687" fmla="*/ 2318 h 2362"/>
                <a:gd name="connsiteY14687" fmla="*/ 2318 h 2362"/>
                <a:gd name="connsiteX14688" fmla="*/ 2318 h 2362"/>
                <a:gd name="connsiteY14688" fmla="*/ 2318 h 2362"/>
                <a:gd name="connsiteX14689" fmla="*/ 2318 h 2362"/>
                <a:gd name="connsiteY14689" fmla="*/ 2318 h 2362"/>
                <a:gd name="connsiteX14690" fmla="*/ 2318 h 2362"/>
                <a:gd name="connsiteY14690" fmla="*/ 2318 h 2362"/>
                <a:gd name="connsiteX14691" fmla="*/ 2318 h 2362"/>
                <a:gd name="connsiteY14691" fmla="*/ 2318 h 2362"/>
                <a:gd name="connsiteX14692" fmla="*/ 2318 h 2362"/>
                <a:gd name="connsiteY14692" fmla="*/ 2318 h 2362"/>
                <a:gd name="connsiteX14693" fmla="*/ 2318 h 2362"/>
                <a:gd name="connsiteY14693" fmla="*/ 2318 h 2362"/>
                <a:gd name="connsiteX14694" fmla="*/ 2318 h 2362"/>
                <a:gd name="connsiteY14694" fmla="*/ 2318 h 2362"/>
                <a:gd name="connsiteX14695" fmla="*/ 2318 h 2362"/>
                <a:gd name="connsiteY14695" fmla="*/ 2318 h 2362"/>
                <a:gd name="connsiteX14696" fmla="*/ 2318 h 2362"/>
                <a:gd name="connsiteY14696" fmla="*/ 2318 h 2362"/>
                <a:gd name="connsiteX14697" fmla="*/ 2318 h 2362"/>
                <a:gd name="connsiteY14697" fmla="*/ 2318 h 2362"/>
                <a:gd name="connsiteX14698" fmla="*/ 2318 h 2362"/>
                <a:gd name="connsiteY14698" fmla="*/ 2318 h 2362"/>
                <a:gd name="connsiteX14699" fmla="*/ 2318 h 2362"/>
                <a:gd name="connsiteY14699" fmla="*/ 2318 h 2362"/>
                <a:gd name="connsiteX14700" fmla="*/ 2318 h 2362"/>
                <a:gd name="connsiteY14700" fmla="*/ 2318 h 2362"/>
                <a:gd name="connsiteX14701" fmla="*/ 2318 h 2362"/>
                <a:gd name="connsiteY14701" fmla="*/ 2318 h 2362"/>
                <a:gd name="connsiteX14702" fmla="*/ 2318 h 2362"/>
                <a:gd name="connsiteY14702" fmla="*/ 2318 h 2362"/>
                <a:gd name="connsiteX14703" fmla="*/ 2318 h 2362"/>
                <a:gd name="connsiteY14703" fmla="*/ 2318 h 2362"/>
                <a:gd name="connsiteX14704" fmla="*/ 2318 h 2362"/>
                <a:gd name="connsiteY14704" fmla="*/ 2318 h 2362"/>
                <a:gd name="connsiteX14705" fmla="*/ 2318 h 2362"/>
                <a:gd name="connsiteY14705" fmla="*/ 2318 h 2362"/>
                <a:gd name="connsiteX14706" fmla="*/ 2318 h 2362"/>
                <a:gd name="connsiteY14706" fmla="*/ 2318 h 2362"/>
                <a:gd name="connsiteX14707" fmla="*/ 2318 h 2362"/>
                <a:gd name="connsiteY14707" fmla="*/ 2318 h 2362"/>
                <a:gd name="connsiteX14708" fmla="*/ 2318 h 2362"/>
                <a:gd name="connsiteY14708" fmla="*/ 2318 h 2362"/>
                <a:gd name="connsiteX14709" fmla="*/ 2318 h 2362"/>
                <a:gd name="connsiteY14709" fmla="*/ 2318 h 2362"/>
                <a:gd name="connsiteX14710" fmla="*/ 2318 h 2362"/>
                <a:gd name="connsiteY14710" fmla="*/ 2318 h 2362"/>
                <a:gd name="connsiteX14711" fmla="*/ 2318 h 2362"/>
                <a:gd name="connsiteY14711" fmla="*/ 2318 h 2362"/>
                <a:gd name="connsiteX14712" fmla="*/ 2318 h 2362"/>
                <a:gd name="connsiteY14712" fmla="*/ 2318 h 2362"/>
                <a:gd name="connsiteX14713" fmla="*/ 2318 h 2362"/>
                <a:gd name="connsiteY14713" fmla="*/ 2318 h 2362"/>
                <a:gd name="connsiteX14714" fmla="*/ 2318 h 2362"/>
                <a:gd name="connsiteY14714" fmla="*/ 2318 h 2362"/>
                <a:gd name="connsiteX14715" fmla="*/ 2318 h 2362"/>
                <a:gd name="connsiteY14715" fmla="*/ 2318 h 2362"/>
                <a:gd name="connsiteX14716" fmla="*/ 2318 h 2362"/>
                <a:gd name="connsiteY14716" fmla="*/ 2318 h 2362"/>
                <a:gd name="connsiteX14717" fmla="*/ 2318 h 2362"/>
                <a:gd name="connsiteY14717" fmla="*/ 2318 h 2362"/>
                <a:gd name="connsiteX14718" fmla="*/ 2318 h 2362"/>
                <a:gd name="connsiteY14718" fmla="*/ 2318 h 2362"/>
                <a:gd name="connsiteX14719" fmla="*/ 2318 h 2362"/>
                <a:gd name="connsiteY14719" fmla="*/ 2318 h 2362"/>
                <a:gd name="connsiteX14720" fmla="*/ 2318 h 2362"/>
                <a:gd name="connsiteY14720" fmla="*/ 2318 h 2362"/>
                <a:gd name="connsiteX14721" fmla="*/ 2318 h 2362"/>
                <a:gd name="connsiteY14721" fmla="*/ 2318 h 2362"/>
                <a:gd name="connsiteX14722" fmla="*/ 2318 h 2362"/>
                <a:gd name="connsiteY14722" fmla="*/ 2318 h 2362"/>
                <a:gd name="connsiteX14723" fmla="*/ 2318 h 2362"/>
                <a:gd name="connsiteY14723" fmla="*/ 2318 h 2362"/>
                <a:gd name="connsiteX14724" fmla="*/ 2318 h 2362"/>
                <a:gd name="connsiteY14724" fmla="*/ 2318 h 2362"/>
                <a:gd name="connsiteX14725" fmla="*/ 2318 h 2362"/>
                <a:gd name="connsiteY14725" fmla="*/ 2318 h 2362"/>
                <a:gd name="connsiteX14726" fmla="*/ 2318 h 2362"/>
                <a:gd name="connsiteY14726" fmla="*/ 2318 h 2362"/>
                <a:gd name="connsiteX14727" fmla="*/ 2318 h 2362"/>
                <a:gd name="connsiteY14727" fmla="*/ 2318 h 2362"/>
                <a:gd name="connsiteX14728" fmla="*/ 2318 h 2362"/>
                <a:gd name="connsiteY14728" fmla="*/ 2318 h 2362"/>
                <a:gd name="connsiteX14729" fmla="*/ 2318 h 2362"/>
                <a:gd name="connsiteY14729" fmla="*/ 2318 h 2362"/>
                <a:gd name="connsiteX14730" fmla="*/ 2318 h 2362"/>
                <a:gd name="connsiteY14730" fmla="*/ 2318 h 2362"/>
                <a:gd name="connsiteX14731" fmla="*/ 2318 h 2362"/>
                <a:gd name="connsiteY14731" fmla="*/ 2318 h 2362"/>
                <a:gd name="connsiteX14732" fmla="*/ 2318 h 2362"/>
                <a:gd name="connsiteY14732" fmla="*/ 2318 h 2362"/>
                <a:gd name="connsiteX14733" fmla="*/ 2318 h 2362"/>
                <a:gd name="connsiteY14733" fmla="*/ 2318 h 2362"/>
                <a:gd name="connsiteX14734" fmla="*/ 2318 h 2362"/>
                <a:gd name="connsiteY14734" fmla="*/ 2318 h 2362"/>
                <a:gd name="connsiteX14735" fmla="*/ 2318 h 2362"/>
                <a:gd name="connsiteY14735" fmla="*/ 2318 h 2362"/>
                <a:gd name="connsiteX14736" fmla="*/ 2318 h 2362"/>
                <a:gd name="connsiteY14736" fmla="*/ 2318 h 2362"/>
                <a:gd name="connsiteX14737" fmla="*/ 2318 h 2362"/>
                <a:gd name="connsiteY14737" fmla="*/ 2318 h 2362"/>
                <a:gd name="connsiteX14738" fmla="*/ 2318 h 2362"/>
                <a:gd name="connsiteY14738" fmla="*/ 2318 h 2362"/>
                <a:gd name="connsiteX14739" fmla="*/ 2318 h 2362"/>
                <a:gd name="connsiteY14739" fmla="*/ 2318 h 2362"/>
                <a:gd name="connsiteX14740" fmla="*/ 2318 h 2362"/>
                <a:gd name="connsiteY14740" fmla="*/ 2318 h 2362"/>
                <a:gd name="connsiteX14741" fmla="*/ 2318 h 2362"/>
                <a:gd name="connsiteY14741" fmla="*/ 2318 h 2362"/>
                <a:gd name="connsiteX14742" fmla="*/ 2318 h 2362"/>
                <a:gd name="connsiteY14742" fmla="*/ 2318 h 2362"/>
                <a:gd name="connsiteX14743" fmla="*/ 2318 h 2362"/>
                <a:gd name="connsiteY14743" fmla="*/ 2318 h 2362"/>
                <a:gd name="connsiteX14744" fmla="*/ 2318 h 2362"/>
                <a:gd name="connsiteY14744" fmla="*/ 2318 h 2362"/>
                <a:gd name="connsiteX14745" fmla="*/ 2318 h 2362"/>
                <a:gd name="connsiteY14745" fmla="*/ 2318 h 2362"/>
                <a:gd name="connsiteX14746" fmla="*/ 2318 h 2362"/>
                <a:gd name="connsiteY14746" fmla="*/ 2318 h 2362"/>
                <a:gd name="connsiteX14747" fmla="*/ 2318 h 2362"/>
                <a:gd name="connsiteY14747" fmla="*/ 2318 h 2362"/>
                <a:gd name="connsiteX14748" fmla="*/ 2318 h 2362"/>
                <a:gd name="connsiteY14748" fmla="*/ 2318 h 2362"/>
                <a:gd name="connsiteX14749" fmla="*/ 2318 h 2362"/>
                <a:gd name="connsiteY14749" fmla="*/ 2318 h 2362"/>
                <a:gd name="connsiteX14750" fmla="*/ 2318 h 2362"/>
                <a:gd name="connsiteY14750" fmla="*/ 2318 h 2362"/>
                <a:gd name="connsiteX14751" fmla="*/ 2318 h 2362"/>
                <a:gd name="connsiteY14751" fmla="*/ 2318 h 2362"/>
                <a:gd name="connsiteX14752" fmla="*/ 2318 h 2362"/>
                <a:gd name="connsiteY14752" fmla="*/ 2318 h 2362"/>
                <a:gd name="connsiteX14753" fmla="*/ 2318 h 2362"/>
                <a:gd name="connsiteY14753" fmla="*/ 2318 h 2362"/>
                <a:gd name="connsiteX14754" fmla="*/ 2318 h 2362"/>
                <a:gd name="connsiteY14754" fmla="*/ 2318 h 2362"/>
                <a:gd name="connsiteX14755" fmla="*/ 2318 h 2362"/>
                <a:gd name="connsiteY14755" fmla="*/ 2318 h 2362"/>
                <a:gd name="connsiteX14756" fmla="*/ 2318 h 2362"/>
                <a:gd name="connsiteY14756" fmla="*/ 2318 h 2362"/>
                <a:gd name="connsiteX14757" fmla="*/ 2318 h 2362"/>
                <a:gd name="connsiteY14757" fmla="*/ 2318 h 2362"/>
                <a:gd name="connsiteX14758" fmla="*/ 2318 h 2362"/>
                <a:gd name="connsiteY14758" fmla="*/ 2318 h 2362"/>
                <a:gd name="connsiteX14759" fmla="*/ 2318 h 2362"/>
                <a:gd name="connsiteY14759" fmla="*/ 2318 h 2362"/>
                <a:gd name="connsiteX14760" fmla="*/ 2318 h 2362"/>
                <a:gd name="connsiteY14760" fmla="*/ 2318 h 2362"/>
                <a:gd name="connsiteX14761" fmla="*/ 2318 h 2362"/>
                <a:gd name="connsiteY14761" fmla="*/ 2318 h 2362"/>
                <a:gd name="connsiteX14762" fmla="*/ 2318 h 2362"/>
                <a:gd name="connsiteY14762" fmla="*/ 2318 h 2362"/>
                <a:gd name="connsiteX14763" fmla="*/ 2318 h 2362"/>
                <a:gd name="connsiteY14763" fmla="*/ 2318 h 2362"/>
                <a:gd name="connsiteX14764" fmla="*/ 2318 h 2362"/>
                <a:gd name="connsiteY14764" fmla="*/ 2318 h 2362"/>
                <a:gd name="connsiteX14765" fmla="*/ 2318 h 2362"/>
                <a:gd name="connsiteY14765" fmla="*/ 2318 h 2362"/>
                <a:gd name="connsiteX14766" fmla="*/ 2318 h 2362"/>
                <a:gd name="connsiteY14766" fmla="*/ 2318 h 2362"/>
                <a:gd name="connsiteX14767" fmla="*/ 2318 h 2362"/>
                <a:gd name="connsiteY14767" fmla="*/ 2318 h 2362"/>
                <a:gd name="connsiteX14768" fmla="*/ 2318 h 2362"/>
                <a:gd name="connsiteY14768" fmla="*/ 2318 h 2362"/>
                <a:gd name="connsiteX14769" fmla="*/ 2318 h 2362"/>
                <a:gd name="connsiteY14769" fmla="*/ 2318 h 2362"/>
                <a:gd name="connsiteX14770" fmla="*/ 2318 h 2362"/>
                <a:gd name="connsiteY14770" fmla="*/ 2318 h 2362"/>
                <a:gd name="connsiteX14771" fmla="*/ 2318 h 2362"/>
                <a:gd name="connsiteY14771" fmla="*/ 2318 h 2362"/>
                <a:gd name="connsiteX14772" fmla="*/ 2318 h 2362"/>
                <a:gd name="connsiteY14772" fmla="*/ 2318 h 2362"/>
                <a:gd name="connsiteX14773" fmla="*/ 2318 h 2362"/>
                <a:gd name="connsiteY14773" fmla="*/ 2318 h 2362"/>
                <a:gd name="connsiteX14774" fmla="*/ 2318 h 2362"/>
                <a:gd name="connsiteY14774" fmla="*/ 2318 h 2362"/>
                <a:gd name="connsiteX14775" fmla="*/ 2318 h 2362"/>
                <a:gd name="connsiteY14775" fmla="*/ 2318 h 2362"/>
                <a:gd name="connsiteX14776" fmla="*/ 2318 h 2362"/>
                <a:gd name="connsiteY14776" fmla="*/ 2318 h 2362"/>
                <a:gd name="connsiteX14777" fmla="*/ 2318 h 2362"/>
                <a:gd name="connsiteY14777" fmla="*/ 2318 h 2362"/>
                <a:gd name="connsiteX14778" fmla="*/ 2318 h 2362"/>
                <a:gd name="connsiteY14778" fmla="*/ 2318 h 2362"/>
                <a:gd name="connsiteX14779" fmla="*/ 2318 h 2362"/>
                <a:gd name="connsiteY14779" fmla="*/ 2318 h 2362"/>
                <a:gd name="connsiteX14780" fmla="*/ 2318 h 2362"/>
                <a:gd name="connsiteY14780" fmla="*/ 2318 h 2362"/>
                <a:gd name="connsiteX14781" fmla="*/ 2318 h 2362"/>
                <a:gd name="connsiteY14781" fmla="*/ 2318 h 2362"/>
                <a:gd name="connsiteX14782" fmla="*/ 2318 h 2362"/>
                <a:gd name="connsiteY14782" fmla="*/ 2318 h 2362"/>
                <a:gd name="connsiteX14783" fmla="*/ 2318 h 2362"/>
                <a:gd name="connsiteY14783" fmla="*/ 2318 h 2362"/>
                <a:gd name="connsiteX14784" fmla="*/ 2318 h 2362"/>
                <a:gd name="connsiteY14784" fmla="*/ 2318 h 2362"/>
                <a:gd name="connsiteX14785" fmla="*/ 2318 h 2362"/>
                <a:gd name="connsiteY14785" fmla="*/ 2318 h 2362"/>
                <a:gd name="connsiteX14786" fmla="*/ 2318 h 2362"/>
                <a:gd name="connsiteY14786" fmla="*/ 2318 h 2362"/>
                <a:gd name="connsiteX14787" fmla="*/ 2318 h 2362"/>
                <a:gd name="connsiteY14787" fmla="*/ 2318 h 2362"/>
                <a:gd name="connsiteX14788" fmla="*/ 2318 h 2362"/>
                <a:gd name="connsiteY14788" fmla="*/ 2318 h 2362"/>
                <a:gd name="connsiteX14789" fmla="*/ 2318 h 2362"/>
                <a:gd name="connsiteY14789" fmla="*/ 2318 h 2362"/>
                <a:gd name="connsiteX14790" fmla="*/ 2318 h 2362"/>
                <a:gd name="connsiteY14790" fmla="*/ 2318 h 2362"/>
                <a:gd name="connsiteX14791" fmla="*/ 2318 h 2362"/>
                <a:gd name="connsiteY14791" fmla="*/ 2318 h 2362"/>
                <a:gd name="connsiteX14792" fmla="*/ 2318 h 2362"/>
                <a:gd name="connsiteY14792" fmla="*/ 2318 h 2362"/>
                <a:gd name="connsiteX14793" fmla="*/ 2318 h 2362"/>
                <a:gd name="connsiteY14793" fmla="*/ 2318 h 2362"/>
                <a:gd name="connsiteX14794" fmla="*/ 2318 h 2362"/>
                <a:gd name="connsiteY14794" fmla="*/ 2318 h 2362"/>
                <a:gd name="connsiteX14795" fmla="*/ 2318 h 2362"/>
                <a:gd name="connsiteY14795" fmla="*/ 2318 h 2362"/>
                <a:gd name="connsiteX14796" fmla="*/ 2318 h 2362"/>
                <a:gd name="connsiteY14796" fmla="*/ 2318 h 2362"/>
                <a:gd name="connsiteX14797" fmla="*/ 2318 h 2362"/>
                <a:gd name="connsiteY14797" fmla="*/ 2318 h 2362"/>
                <a:gd name="connsiteX14798" fmla="*/ 2318 h 2362"/>
                <a:gd name="connsiteY14798" fmla="*/ 2318 h 2362"/>
                <a:gd name="connsiteX14799" fmla="*/ 2318 h 2362"/>
                <a:gd name="connsiteY14799" fmla="*/ 2318 h 2362"/>
                <a:gd name="connsiteX14800" fmla="*/ 2318 h 2362"/>
                <a:gd name="connsiteY14800" fmla="*/ 2318 h 2362"/>
                <a:gd name="connsiteX14801" fmla="*/ 2318 h 2362"/>
                <a:gd name="connsiteY14801" fmla="*/ 2318 h 2362"/>
                <a:gd name="connsiteX14802" fmla="*/ 2318 h 2362"/>
                <a:gd name="connsiteY14802" fmla="*/ 2318 h 2362"/>
                <a:gd name="connsiteX14803" fmla="*/ 2318 h 2362"/>
                <a:gd name="connsiteY14803" fmla="*/ 2318 h 2362"/>
                <a:gd name="connsiteX14804" fmla="*/ 2318 h 2362"/>
                <a:gd name="connsiteY14804" fmla="*/ 2318 h 2362"/>
                <a:gd name="connsiteX14805" fmla="*/ 2318 h 2362"/>
                <a:gd name="connsiteY14805" fmla="*/ 2318 h 2362"/>
                <a:gd name="connsiteX14806" fmla="*/ 2318 h 2362"/>
                <a:gd name="connsiteY14806" fmla="*/ 2318 h 2362"/>
                <a:gd name="connsiteX14807" fmla="*/ 2318 h 2362"/>
                <a:gd name="connsiteY14807" fmla="*/ 2318 h 2362"/>
                <a:gd name="connsiteX14808" fmla="*/ 2318 h 2362"/>
                <a:gd name="connsiteY14808" fmla="*/ 2318 h 2362"/>
                <a:gd name="connsiteX14809" fmla="*/ 2318 h 2362"/>
                <a:gd name="connsiteY14809" fmla="*/ 2318 h 2362"/>
                <a:gd name="connsiteX14810" fmla="*/ 2318 h 2362"/>
                <a:gd name="connsiteY14810" fmla="*/ 2318 h 2362"/>
                <a:gd name="connsiteX14811" fmla="*/ 2318 h 2362"/>
                <a:gd name="connsiteY14811" fmla="*/ 2318 h 2362"/>
                <a:gd name="connsiteX14812" fmla="*/ 2318 h 2362"/>
                <a:gd name="connsiteY14812" fmla="*/ 2318 h 2362"/>
                <a:gd name="connsiteX14813" fmla="*/ 2318 h 2362"/>
                <a:gd name="connsiteY14813" fmla="*/ 2318 h 2362"/>
                <a:gd name="connsiteX14814" fmla="*/ 2318 h 2362"/>
                <a:gd name="connsiteY14814" fmla="*/ 2318 h 2362"/>
                <a:gd name="connsiteX14815" fmla="*/ 2318 h 2362"/>
                <a:gd name="connsiteY14815" fmla="*/ 2318 h 2362"/>
                <a:gd name="connsiteX14816" fmla="*/ 2318 h 2362"/>
                <a:gd name="connsiteY14816" fmla="*/ 2318 h 2362"/>
                <a:gd name="connsiteX14817" fmla="*/ 2318 h 2362"/>
                <a:gd name="connsiteY14817" fmla="*/ 2318 h 2362"/>
                <a:gd name="connsiteX14818" fmla="*/ 2318 h 2362"/>
                <a:gd name="connsiteY14818" fmla="*/ 2318 h 2362"/>
                <a:gd name="connsiteX14819" fmla="*/ 2318 h 2362"/>
                <a:gd name="connsiteY14819" fmla="*/ 2318 h 2362"/>
                <a:gd name="connsiteX14820" fmla="*/ 2318 h 2362"/>
                <a:gd name="connsiteY14820" fmla="*/ 2318 h 2362"/>
                <a:gd name="connsiteX14821" fmla="*/ 2318 h 2362"/>
                <a:gd name="connsiteY14821" fmla="*/ 2318 h 2362"/>
                <a:gd name="connsiteX14822" fmla="*/ 2318 h 2362"/>
                <a:gd name="connsiteY14822" fmla="*/ 2318 h 2362"/>
                <a:gd name="connsiteX14823" fmla="*/ 2318 h 2362"/>
                <a:gd name="connsiteY14823" fmla="*/ 2318 h 2362"/>
                <a:gd name="connsiteX14824" fmla="*/ 2318 h 2362"/>
                <a:gd name="connsiteY14824" fmla="*/ 2318 h 2362"/>
                <a:gd name="connsiteX14825" fmla="*/ 2318 h 2362"/>
                <a:gd name="connsiteY14825" fmla="*/ 2318 h 2362"/>
                <a:gd name="connsiteX14826" fmla="*/ 2318 h 2362"/>
                <a:gd name="connsiteY14826" fmla="*/ 2318 h 2362"/>
                <a:gd name="connsiteX14827" fmla="*/ 2318 h 2362"/>
                <a:gd name="connsiteY14827" fmla="*/ 2318 h 2362"/>
                <a:gd name="connsiteX14828" fmla="*/ 2318 h 2362"/>
                <a:gd name="connsiteY14828" fmla="*/ 2318 h 2362"/>
                <a:gd name="connsiteX14829" fmla="*/ 2318 h 2362"/>
                <a:gd name="connsiteY14829" fmla="*/ 2318 h 2362"/>
                <a:gd name="connsiteX14830" fmla="*/ 2318 h 2362"/>
                <a:gd name="connsiteY14830" fmla="*/ 2318 h 2362"/>
                <a:gd name="connsiteX14831" fmla="*/ 2318 h 2362"/>
                <a:gd name="connsiteY14831" fmla="*/ 2318 h 2362"/>
                <a:gd name="connsiteX14832" fmla="*/ 2318 h 2362"/>
                <a:gd name="connsiteY14832" fmla="*/ 2318 h 2362"/>
                <a:gd name="connsiteX14833" fmla="*/ 2318 h 2362"/>
                <a:gd name="connsiteY14833" fmla="*/ 2318 h 2362"/>
                <a:gd name="connsiteX14834" fmla="*/ 2318 h 2362"/>
                <a:gd name="connsiteY14834" fmla="*/ 2318 h 2362"/>
                <a:gd name="connsiteX14835" fmla="*/ 2318 h 2362"/>
                <a:gd name="connsiteY14835" fmla="*/ 2318 h 2362"/>
                <a:gd name="connsiteX14836" fmla="*/ 2318 h 2362"/>
                <a:gd name="connsiteY14836" fmla="*/ 2318 h 2362"/>
                <a:gd name="connsiteX14837" fmla="*/ 2318 h 2362"/>
                <a:gd name="connsiteY14837" fmla="*/ 2318 h 2362"/>
                <a:gd name="connsiteX14838" fmla="*/ 2318 h 2362"/>
                <a:gd name="connsiteY14838" fmla="*/ 2318 h 2362"/>
                <a:gd name="connsiteX14839" fmla="*/ 2318 h 2362"/>
                <a:gd name="connsiteY14839" fmla="*/ 2318 h 2362"/>
                <a:gd name="connsiteX14840" fmla="*/ 2318 h 2362"/>
                <a:gd name="connsiteY14840" fmla="*/ 2318 h 2362"/>
                <a:gd name="connsiteX14841" fmla="*/ 2318 h 2362"/>
                <a:gd name="connsiteY14841" fmla="*/ 2318 h 2362"/>
                <a:gd name="connsiteX14842" fmla="*/ 2318 h 2362"/>
                <a:gd name="connsiteY14842" fmla="*/ 2318 h 2362"/>
                <a:gd name="connsiteX14843" fmla="*/ 2318 h 2362"/>
                <a:gd name="connsiteY14843" fmla="*/ 2318 h 2362"/>
                <a:gd name="connsiteX14844" fmla="*/ 2318 h 2362"/>
                <a:gd name="connsiteY14844" fmla="*/ 2318 h 2362"/>
                <a:gd name="connsiteX14845" fmla="*/ 2318 h 2362"/>
                <a:gd name="connsiteY14845" fmla="*/ 2318 h 2362"/>
                <a:gd name="connsiteX14846" fmla="*/ 2318 h 2362"/>
                <a:gd name="connsiteY14846" fmla="*/ 2318 h 2362"/>
                <a:gd name="connsiteX14847" fmla="*/ 2318 h 2362"/>
                <a:gd name="connsiteY14847" fmla="*/ 2318 h 2362"/>
                <a:gd name="connsiteX14848" fmla="*/ 2318 h 2362"/>
                <a:gd name="connsiteY14848" fmla="*/ 2318 h 2362"/>
                <a:gd name="connsiteX14849" fmla="*/ 2318 h 2362"/>
                <a:gd name="connsiteY14849" fmla="*/ 2318 h 2362"/>
                <a:gd name="connsiteX14850" fmla="*/ 2318 h 2362"/>
                <a:gd name="connsiteY14850" fmla="*/ 2318 h 2362"/>
                <a:gd name="connsiteX14851" fmla="*/ 2318 h 2362"/>
                <a:gd name="connsiteY14851" fmla="*/ 2318 h 2362"/>
                <a:gd name="connsiteX14852" fmla="*/ 2318 h 2362"/>
                <a:gd name="connsiteY14852" fmla="*/ 2318 h 2362"/>
                <a:gd name="connsiteX14853" fmla="*/ 2318 h 2362"/>
                <a:gd name="connsiteY14853" fmla="*/ 2318 h 2362"/>
                <a:gd name="connsiteX14854" fmla="*/ 2318 h 2362"/>
                <a:gd name="connsiteY14854" fmla="*/ 2318 h 2362"/>
                <a:gd name="connsiteX14855" fmla="*/ 2318 h 2362"/>
                <a:gd name="connsiteY14855" fmla="*/ 2318 h 2362"/>
                <a:gd name="connsiteX14856" fmla="*/ 2318 h 2362"/>
                <a:gd name="connsiteY14856" fmla="*/ 2318 h 2362"/>
                <a:gd name="connsiteX14857" fmla="*/ 2318 h 2362"/>
                <a:gd name="connsiteY14857" fmla="*/ 2318 h 2362"/>
                <a:gd name="connsiteX14858" fmla="*/ 2318 h 2362"/>
                <a:gd name="connsiteY14858" fmla="*/ 2318 h 2362"/>
                <a:gd name="connsiteX14859" fmla="*/ 2318 h 2362"/>
                <a:gd name="connsiteY14859" fmla="*/ 2318 h 2362"/>
                <a:gd name="connsiteX14860" fmla="*/ 2318 h 2362"/>
                <a:gd name="connsiteY14860" fmla="*/ 2318 h 2362"/>
                <a:gd name="connsiteX14861" fmla="*/ 2318 h 2362"/>
                <a:gd name="connsiteY14861" fmla="*/ 2318 h 2362"/>
                <a:gd name="connsiteX14862" fmla="*/ 2318 h 2362"/>
                <a:gd name="connsiteY14862" fmla="*/ 2318 h 2362"/>
                <a:gd name="connsiteX14863" fmla="*/ 2318 h 2362"/>
                <a:gd name="connsiteY14863" fmla="*/ 2318 h 2362"/>
                <a:gd name="connsiteX14864" fmla="*/ 2318 h 2362"/>
                <a:gd name="connsiteY14864" fmla="*/ 2318 h 2362"/>
                <a:gd name="connsiteX14865" fmla="*/ 2318 h 2362"/>
                <a:gd name="connsiteY14865" fmla="*/ 2318 h 2362"/>
                <a:gd name="connsiteX14866" fmla="*/ 2318 h 2362"/>
                <a:gd name="connsiteY14866" fmla="*/ 2318 h 2362"/>
                <a:gd name="connsiteX14867" fmla="*/ 2318 h 2362"/>
                <a:gd name="connsiteY14867" fmla="*/ 2318 h 2362"/>
                <a:gd name="connsiteX14868" fmla="*/ 2318 h 2362"/>
                <a:gd name="connsiteY14868" fmla="*/ 2318 h 2362"/>
                <a:gd name="connsiteX14869" fmla="*/ 2318 h 2362"/>
                <a:gd name="connsiteY14869" fmla="*/ 2318 h 2362"/>
                <a:gd name="connsiteX14870" fmla="*/ 2318 h 2362"/>
                <a:gd name="connsiteY14870" fmla="*/ 2318 h 2362"/>
                <a:gd name="connsiteX14871" fmla="*/ 2318 h 2362"/>
                <a:gd name="connsiteY14871" fmla="*/ 2318 h 2362"/>
                <a:gd name="connsiteX14872" fmla="*/ 2318 h 2362"/>
                <a:gd name="connsiteY14872" fmla="*/ 2318 h 2362"/>
                <a:gd name="connsiteX14873" fmla="*/ 2318 h 2362"/>
                <a:gd name="connsiteY14873" fmla="*/ 2318 h 2362"/>
                <a:gd name="connsiteX14874" fmla="*/ 2318 h 2362"/>
                <a:gd name="connsiteY14874" fmla="*/ 2318 h 2362"/>
                <a:gd name="connsiteX14875" fmla="*/ 2318 h 2362"/>
                <a:gd name="connsiteY14875" fmla="*/ 2318 h 2362"/>
                <a:gd name="connsiteX14876" fmla="*/ 2318 h 2362"/>
                <a:gd name="connsiteY14876" fmla="*/ 2318 h 2362"/>
                <a:gd name="connsiteX14877" fmla="*/ 2318 h 2362"/>
                <a:gd name="connsiteY14877" fmla="*/ 2318 h 2362"/>
                <a:gd name="connsiteX14878" fmla="*/ 2318 h 2362"/>
                <a:gd name="connsiteY14878" fmla="*/ 2318 h 2362"/>
                <a:gd name="connsiteX14879" fmla="*/ 2318 h 2362"/>
                <a:gd name="connsiteY14879" fmla="*/ 2318 h 2362"/>
                <a:gd name="connsiteX14880" fmla="*/ 2318 h 2362"/>
                <a:gd name="connsiteY14880" fmla="*/ 2318 h 2362"/>
                <a:gd name="connsiteX14881" fmla="*/ 2318 h 2362"/>
                <a:gd name="connsiteY14881" fmla="*/ 2318 h 2362"/>
                <a:gd name="connsiteX14882" fmla="*/ 2318 h 2362"/>
                <a:gd name="connsiteY14882" fmla="*/ 2318 h 2362"/>
                <a:gd name="connsiteX14883" fmla="*/ 2318 h 2362"/>
                <a:gd name="connsiteY14883" fmla="*/ 2318 h 2362"/>
                <a:gd name="connsiteX14884" fmla="*/ 2318 h 2362"/>
                <a:gd name="connsiteY14884" fmla="*/ 2318 h 2362"/>
                <a:gd name="connsiteX14885" fmla="*/ 2318 h 2362"/>
                <a:gd name="connsiteY14885" fmla="*/ 2318 h 2362"/>
                <a:gd name="connsiteX14886" fmla="*/ 2318 h 2362"/>
                <a:gd name="connsiteY14886" fmla="*/ 2318 h 2362"/>
                <a:gd name="connsiteX14887" fmla="*/ 2318 h 2362"/>
                <a:gd name="connsiteY14887" fmla="*/ 2318 h 2362"/>
                <a:gd name="connsiteX14888" fmla="*/ 2318 h 2362"/>
                <a:gd name="connsiteY14888" fmla="*/ 2318 h 2362"/>
                <a:gd name="connsiteX14889" fmla="*/ 2318 h 2362"/>
                <a:gd name="connsiteY14889" fmla="*/ 2318 h 2362"/>
                <a:gd name="connsiteX14890" fmla="*/ 2318 h 2362"/>
                <a:gd name="connsiteY14890" fmla="*/ 2318 h 2362"/>
                <a:gd name="connsiteX14891" fmla="*/ 2318 h 2362"/>
                <a:gd name="connsiteY14891" fmla="*/ 2318 h 2362"/>
                <a:gd name="connsiteX14892" fmla="*/ 2318 h 2362"/>
                <a:gd name="connsiteY14892" fmla="*/ 2318 h 2362"/>
                <a:gd name="connsiteX14893" fmla="*/ 2318 h 2362"/>
                <a:gd name="connsiteY14893" fmla="*/ 2318 h 2362"/>
                <a:gd name="connsiteX14894" fmla="*/ 2318 h 2362"/>
                <a:gd name="connsiteY14894" fmla="*/ 2318 h 2362"/>
                <a:gd name="connsiteX14895" fmla="*/ 2318 h 2362"/>
                <a:gd name="connsiteY14895" fmla="*/ 2318 h 2362"/>
                <a:gd name="connsiteX14896" fmla="*/ 2318 h 2362"/>
                <a:gd name="connsiteY14896" fmla="*/ 2318 h 2362"/>
                <a:gd name="connsiteX14897" fmla="*/ 2318 h 2362"/>
                <a:gd name="connsiteY14897" fmla="*/ 2318 h 2362"/>
                <a:gd name="connsiteX14898" fmla="*/ 2318 h 2362"/>
                <a:gd name="connsiteY14898" fmla="*/ 2318 h 2362"/>
                <a:gd name="connsiteX14899" fmla="*/ 2318 h 2362"/>
                <a:gd name="connsiteY14899" fmla="*/ 2318 h 2362"/>
                <a:gd name="connsiteX14900" fmla="*/ 2318 h 2362"/>
                <a:gd name="connsiteY14900" fmla="*/ 2318 h 2362"/>
                <a:gd name="connsiteX14901" fmla="*/ 2318 h 2362"/>
                <a:gd name="connsiteY14901" fmla="*/ 2318 h 2362"/>
                <a:gd name="connsiteX14902" fmla="*/ 2318 h 2362"/>
                <a:gd name="connsiteY14902" fmla="*/ 2318 h 2362"/>
                <a:gd name="connsiteX14903" fmla="*/ 2318 h 2362"/>
                <a:gd name="connsiteY14903" fmla="*/ 2318 h 2362"/>
                <a:gd name="connsiteX14904" fmla="*/ 2318 h 2362"/>
                <a:gd name="connsiteY14904" fmla="*/ 2318 h 2362"/>
                <a:gd name="connsiteX14905" fmla="*/ 2318 h 2362"/>
                <a:gd name="connsiteY14905" fmla="*/ 2318 h 2362"/>
                <a:gd name="connsiteX14906" fmla="*/ 2318 h 2362"/>
                <a:gd name="connsiteY14906" fmla="*/ 2318 h 2362"/>
                <a:gd name="connsiteX14907" fmla="*/ 2318 h 2362"/>
                <a:gd name="connsiteY14907" fmla="*/ 2318 h 2362"/>
                <a:gd name="connsiteX14908" fmla="*/ 2318 h 2362"/>
                <a:gd name="connsiteY14908" fmla="*/ 2318 h 2362"/>
                <a:gd name="connsiteX14909" fmla="*/ 2318 h 2362"/>
                <a:gd name="connsiteY14909" fmla="*/ 2318 h 2362"/>
                <a:gd name="connsiteX14910" fmla="*/ 2318 h 2362"/>
                <a:gd name="connsiteY14910" fmla="*/ 2318 h 2362"/>
                <a:gd name="connsiteX14911" fmla="*/ 2318 h 2362"/>
                <a:gd name="connsiteY14911" fmla="*/ 2318 h 2362"/>
                <a:gd name="connsiteX14912" fmla="*/ 2318 h 2362"/>
                <a:gd name="connsiteY14912" fmla="*/ 2318 h 2362"/>
                <a:gd name="connsiteX14913" fmla="*/ 2318 h 2362"/>
                <a:gd name="connsiteY14913" fmla="*/ 2318 h 2362"/>
                <a:gd name="connsiteX14914" fmla="*/ 2318 h 2362"/>
                <a:gd name="connsiteY14914" fmla="*/ 2318 h 2362"/>
                <a:gd name="connsiteX14915" fmla="*/ 2318 h 2362"/>
                <a:gd name="connsiteY14915" fmla="*/ 2318 h 2362"/>
                <a:gd name="connsiteX14916" fmla="*/ 2318 h 2362"/>
                <a:gd name="connsiteY14916" fmla="*/ 2318 h 2362"/>
                <a:gd name="connsiteX14917" fmla="*/ 2318 h 2362"/>
                <a:gd name="connsiteY14917" fmla="*/ 2318 h 2362"/>
                <a:gd name="connsiteX14918" fmla="*/ 2318 h 2362"/>
                <a:gd name="connsiteY14918" fmla="*/ 2318 h 2362"/>
                <a:gd name="connsiteX14919" fmla="*/ 2318 h 2362"/>
                <a:gd name="connsiteY14919" fmla="*/ 2318 h 2362"/>
                <a:gd name="connsiteX14920" fmla="*/ 2318 h 2362"/>
                <a:gd name="connsiteY14920" fmla="*/ 2318 h 2362"/>
                <a:gd name="connsiteX14921" fmla="*/ 2318 h 2362"/>
                <a:gd name="connsiteY14921" fmla="*/ 2318 h 2362"/>
                <a:gd name="connsiteX14922" fmla="*/ 2318 h 2362"/>
                <a:gd name="connsiteY14922" fmla="*/ 2318 h 2362"/>
                <a:gd name="connsiteX14923" fmla="*/ 2318 h 2362"/>
                <a:gd name="connsiteY14923" fmla="*/ 2318 h 2362"/>
                <a:gd name="connsiteX14924" fmla="*/ 2318 h 2362"/>
                <a:gd name="connsiteY14924" fmla="*/ 2318 h 2362"/>
                <a:gd name="connsiteX14925" fmla="*/ 2318 h 2362"/>
                <a:gd name="connsiteY14925" fmla="*/ 2318 h 2362"/>
                <a:gd name="connsiteX14926" fmla="*/ 2318 h 2362"/>
                <a:gd name="connsiteY14926" fmla="*/ 2318 h 2362"/>
                <a:gd name="connsiteX14927" fmla="*/ 2318 h 2362"/>
                <a:gd name="connsiteY14927" fmla="*/ 2318 h 2362"/>
                <a:gd name="connsiteX14928" fmla="*/ 2318 h 2362"/>
                <a:gd name="connsiteY14928" fmla="*/ 2318 h 2362"/>
                <a:gd name="connsiteX14929" fmla="*/ 2318 h 2362"/>
                <a:gd name="connsiteY14929" fmla="*/ 2318 h 2362"/>
                <a:gd name="connsiteX14930" fmla="*/ 2318 h 2362"/>
                <a:gd name="connsiteY14930" fmla="*/ 2318 h 2362"/>
                <a:gd name="connsiteX14931" fmla="*/ 2318 h 2362"/>
                <a:gd name="connsiteY14931" fmla="*/ 2318 h 2362"/>
                <a:gd name="connsiteX14932" fmla="*/ 2318 h 2362"/>
                <a:gd name="connsiteY14932" fmla="*/ 2318 h 2362"/>
                <a:gd name="connsiteX14933" fmla="*/ 2318 h 2362"/>
                <a:gd name="connsiteY14933" fmla="*/ 2318 h 2362"/>
                <a:gd name="connsiteX14934" fmla="*/ 2318 h 2362"/>
                <a:gd name="connsiteY14934" fmla="*/ 2318 h 2362"/>
                <a:gd name="connsiteX14935" fmla="*/ 2318 h 2362"/>
                <a:gd name="connsiteY14935" fmla="*/ 2318 h 2362"/>
                <a:gd name="connsiteX14936" fmla="*/ 2318 h 2362"/>
                <a:gd name="connsiteY14936" fmla="*/ 2318 h 2362"/>
                <a:gd name="connsiteX14937" fmla="*/ 2318 h 2362"/>
                <a:gd name="connsiteY14937" fmla="*/ 2318 h 2362"/>
                <a:gd name="connsiteX14938" fmla="*/ 2318 h 2362"/>
                <a:gd name="connsiteY14938" fmla="*/ 2318 h 2362"/>
                <a:gd name="connsiteX14939" fmla="*/ 2318 h 2362"/>
                <a:gd name="connsiteY14939" fmla="*/ 2318 h 2362"/>
                <a:gd name="connsiteX14940" fmla="*/ 2318 h 2362"/>
                <a:gd name="connsiteY14940" fmla="*/ 2318 h 2362"/>
                <a:gd name="connsiteX14941" fmla="*/ 2318 h 2362"/>
                <a:gd name="connsiteY14941" fmla="*/ 2318 h 2362"/>
                <a:gd name="connsiteX14942" fmla="*/ 2318 h 2362"/>
                <a:gd name="connsiteY14942" fmla="*/ 2318 h 2362"/>
                <a:gd name="connsiteX14943" fmla="*/ 2318 h 2362"/>
                <a:gd name="connsiteY14943" fmla="*/ 2318 h 2362"/>
                <a:gd name="connsiteX14944" fmla="*/ 2318 h 2362"/>
                <a:gd name="connsiteY14944" fmla="*/ 2318 h 2362"/>
                <a:gd name="connsiteX14945" fmla="*/ 2318 h 2362"/>
                <a:gd name="connsiteY14945" fmla="*/ 2318 h 2362"/>
                <a:gd name="connsiteX14946" fmla="*/ 2318 h 2362"/>
                <a:gd name="connsiteY14946" fmla="*/ 2318 h 2362"/>
                <a:gd name="connsiteX14947" fmla="*/ 2318 h 2362"/>
                <a:gd name="connsiteY14947" fmla="*/ 2318 h 2362"/>
                <a:gd name="connsiteX14948" fmla="*/ 2318 h 2362"/>
                <a:gd name="connsiteY14948" fmla="*/ 2318 h 2362"/>
                <a:gd name="connsiteX14949" fmla="*/ 2318 h 2362"/>
                <a:gd name="connsiteY14949" fmla="*/ 2318 h 2362"/>
                <a:gd name="connsiteX14950" fmla="*/ 2318 h 2362"/>
                <a:gd name="connsiteY14950" fmla="*/ 2318 h 2362"/>
                <a:gd name="connsiteX14951" fmla="*/ 2318 h 2362"/>
                <a:gd name="connsiteY14951" fmla="*/ 2318 h 2362"/>
                <a:gd name="connsiteX14952" fmla="*/ 2318 h 2362"/>
                <a:gd name="connsiteY14952" fmla="*/ 2318 h 2362"/>
                <a:gd name="connsiteX14953" fmla="*/ 2318 h 2362"/>
                <a:gd name="connsiteY14953" fmla="*/ 2318 h 2362"/>
                <a:gd name="connsiteX14954" fmla="*/ 2318 h 2362"/>
                <a:gd name="connsiteY14954" fmla="*/ 2318 h 2362"/>
                <a:gd name="connsiteX14955" fmla="*/ 2318 h 2362"/>
                <a:gd name="connsiteY14955" fmla="*/ 2318 h 2362"/>
                <a:gd name="connsiteX14956" fmla="*/ 2318 h 2362"/>
                <a:gd name="connsiteY14956" fmla="*/ 2318 h 2362"/>
                <a:gd name="connsiteX14957" fmla="*/ 2318 h 2362"/>
                <a:gd name="connsiteY14957" fmla="*/ 2318 h 2362"/>
                <a:gd name="connsiteX14958" fmla="*/ 2318 h 2362"/>
                <a:gd name="connsiteY14958" fmla="*/ 2318 h 2362"/>
                <a:gd name="connsiteX14959" fmla="*/ 2318 h 2362"/>
                <a:gd name="connsiteY14959" fmla="*/ 2318 h 2362"/>
                <a:gd name="connsiteX14960" fmla="*/ 2318 h 2362"/>
                <a:gd name="connsiteY14960" fmla="*/ 2318 h 2362"/>
                <a:gd name="connsiteX14961" fmla="*/ 2318 h 2362"/>
                <a:gd name="connsiteY14961" fmla="*/ 2318 h 2362"/>
                <a:gd name="connsiteX14962" fmla="*/ 2318 h 2362"/>
                <a:gd name="connsiteY14962" fmla="*/ 2318 h 2362"/>
                <a:gd name="connsiteX14963" fmla="*/ 2318 h 2362"/>
                <a:gd name="connsiteY14963" fmla="*/ 2318 h 2362"/>
                <a:gd name="connsiteX14964" fmla="*/ 2318 h 2362"/>
                <a:gd name="connsiteY14964" fmla="*/ 2318 h 2362"/>
                <a:gd name="connsiteX14965" fmla="*/ 2318 h 2362"/>
                <a:gd name="connsiteY14965" fmla="*/ 2318 h 2362"/>
                <a:gd name="connsiteX14966" fmla="*/ 2318 h 2362"/>
                <a:gd name="connsiteY14966" fmla="*/ 2318 h 2362"/>
                <a:gd name="connsiteX14967" fmla="*/ 2318 h 2362"/>
                <a:gd name="connsiteY14967" fmla="*/ 2318 h 2362"/>
                <a:gd name="connsiteX14968" fmla="*/ 2318 h 2362"/>
                <a:gd name="connsiteY14968" fmla="*/ 2318 h 2362"/>
                <a:gd name="connsiteX14969" fmla="*/ 2318 h 2362"/>
                <a:gd name="connsiteY14969" fmla="*/ 2318 h 2362"/>
                <a:gd name="connsiteX14970" fmla="*/ 2318 h 2362"/>
                <a:gd name="connsiteY14970" fmla="*/ 2318 h 2362"/>
                <a:gd name="connsiteX14971" fmla="*/ 2318 h 2362"/>
                <a:gd name="connsiteY14971" fmla="*/ 2318 h 2362"/>
                <a:gd name="connsiteX14972" fmla="*/ 2318 h 2362"/>
                <a:gd name="connsiteY14972" fmla="*/ 2318 h 2362"/>
                <a:gd name="connsiteX14973" fmla="*/ 2318 h 2362"/>
                <a:gd name="connsiteY14973" fmla="*/ 2318 h 2362"/>
                <a:gd name="connsiteX14974" fmla="*/ 2318 h 2362"/>
                <a:gd name="connsiteY14974" fmla="*/ 2318 h 2362"/>
                <a:gd name="connsiteX14975" fmla="*/ 2318 h 2362"/>
                <a:gd name="connsiteY14975" fmla="*/ 2318 h 2362"/>
                <a:gd name="connsiteX14976" fmla="*/ 2318 h 2362"/>
                <a:gd name="connsiteY14976" fmla="*/ 2318 h 2362"/>
                <a:gd name="connsiteX14977" fmla="*/ 2318 h 2362"/>
                <a:gd name="connsiteY14977" fmla="*/ 2318 h 2362"/>
                <a:gd name="connsiteX14978" fmla="*/ 2318 h 2362"/>
                <a:gd name="connsiteY14978" fmla="*/ 2318 h 2362"/>
                <a:gd name="connsiteX14979" fmla="*/ 2318 h 2362"/>
                <a:gd name="connsiteY14979" fmla="*/ 2318 h 2362"/>
                <a:gd name="connsiteX14980" fmla="*/ 2318 h 2362"/>
                <a:gd name="connsiteY14980" fmla="*/ 2318 h 2362"/>
                <a:gd name="connsiteX14981" fmla="*/ 2318 h 2362"/>
                <a:gd name="connsiteY14981" fmla="*/ 2318 h 2362"/>
                <a:gd name="connsiteX14982" fmla="*/ 2318 h 2362"/>
                <a:gd name="connsiteY14982" fmla="*/ 2318 h 2362"/>
                <a:gd name="connsiteX14983" fmla="*/ 2318 h 2362"/>
                <a:gd name="connsiteY14983" fmla="*/ 2318 h 2362"/>
                <a:gd name="connsiteX14984" fmla="*/ 2318 h 2362"/>
                <a:gd name="connsiteY14984" fmla="*/ 2318 h 2362"/>
                <a:gd name="connsiteX14985" fmla="*/ 2318 h 2362"/>
                <a:gd name="connsiteY14985" fmla="*/ 2318 h 2362"/>
                <a:gd name="connsiteX14986" fmla="*/ 2318 h 2362"/>
                <a:gd name="connsiteY14986" fmla="*/ 2318 h 2362"/>
                <a:gd name="connsiteX14987" fmla="*/ 2318 h 2362"/>
                <a:gd name="connsiteY14987" fmla="*/ 2318 h 2362"/>
                <a:gd name="connsiteX14988" fmla="*/ 2318 h 2362"/>
                <a:gd name="connsiteY14988" fmla="*/ 2318 h 2362"/>
                <a:gd name="connsiteX14989" fmla="*/ 2318 h 2362"/>
                <a:gd name="connsiteY14989" fmla="*/ 2318 h 2362"/>
                <a:gd name="connsiteX14990" fmla="*/ 2318 h 2362"/>
                <a:gd name="connsiteY14990" fmla="*/ 2318 h 2362"/>
                <a:gd name="connsiteX14991" fmla="*/ 2318 h 2362"/>
                <a:gd name="connsiteY14991" fmla="*/ 2318 h 2362"/>
                <a:gd name="connsiteX14992" fmla="*/ 2318 h 2362"/>
                <a:gd name="connsiteY14992" fmla="*/ 2318 h 2362"/>
                <a:gd name="connsiteX14993" fmla="*/ 2318 h 2362"/>
                <a:gd name="connsiteY14993" fmla="*/ 2318 h 2362"/>
                <a:gd name="connsiteX14994" fmla="*/ 2318 h 2362"/>
                <a:gd name="connsiteY14994" fmla="*/ 2318 h 2362"/>
                <a:gd name="connsiteX14995" fmla="*/ 2318 h 2362"/>
                <a:gd name="connsiteY14995" fmla="*/ 2318 h 2362"/>
                <a:gd name="connsiteX14996" fmla="*/ 2318 h 2362"/>
                <a:gd name="connsiteY14996" fmla="*/ 2318 h 2362"/>
                <a:gd name="connsiteX14997" fmla="*/ 2318 h 2362"/>
                <a:gd name="connsiteY14997" fmla="*/ 2318 h 2362"/>
                <a:gd name="connsiteX14998" fmla="*/ 2318 h 2362"/>
                <a:gd name="connsiteY14998" fmla="*/ 2318 h 2362"/>
                <a:gd name="connsiteX14999" fmla="*/ 2318 h 2362"/>
                <a:gd name="connsiteY14999" fmla="*/ 2318 h 2362"/>
                <a:gd name="connsiteX15000" fmla="*/ 2318 h 2362"/>
                <a:gd name="connsiteY15000" fmla="*/ 2318 h 2362"/>
                <a:gd name="connsiteX15001" fmla="*/ 2318 h 2362"/>
                <a:gd name="connsiteY15001" fmla="*/ 2318 h 2362"/>
                <a:gd name="connsiteX15002" fmla="*/ 2318 h 2362"/>
                <a:gd name="connsiteY15002" fmla="*/ 2318 h 2362"/>
                <a:gd name="connsiteX15003" fmla="*/ 2318 h 2362"/>
                <a:gd name="connsiteY15003" fmla="*/ 2318 h 2362"/>
                <a:gd name="connsiteX15004" fmla="*/ 2318 h 2362"/>
                <a:gd name="connsiteY15004" fmla="*/ 2318 h 2362"/>
                <a:gd name="connsiteX15005" fmla="*/ 2318 h 2362"/>
                <a:gd name="connsiteY15005" fmla="*/ 2318 h 2362"/>
                <a:gd name="connsiteX15006" fmla="*/ 2318 h 2362"/>
                <a:gd name="connsiteY15006" fmla="*/ 2318 h 2362"/>
                <a:gd name="connsiteX15007" fmla="*/ 2318 h 2362"/>
                <a:gd name="connsiteY15007" fmla="*/ 2318 h 2362"/>
                <a:gd name="connsiteX15008" fmla="*/ 2318 h 2362"/>
                <a:gd name="connsiteY15008" fmla="*/ 2318 h 2362"/>
                <a:gd name="connsiteX15009" fmla="*/ 2318 h 2362"/>
                <a:gd name="connsiteY15009" fmla="*/ 2318 h 2362"/>
                <a:gd name="connsiteX15010" fmla="*/ 2318 h 2362"/>
                <a:gd name="connsiteY15010" fmla="*/ 2318 h 2362"/>
                <a:gd name="connsiteX15011" fmla="*/ 2318 h 2362"/>
                <a:gd name="connsiteY15011" fmla="*/ 2318 h 2362"/>
                <a:gd name="connsiteX15012" fmla="*/ 2318 h 2362"/>
                <a:gd name="connsiteY15012" fmla="*/ 2318 h 2362"/>
                <a:gd name="connsiteX15013" fmla="*/ 2318 h 2362"/>
                <a:gd name="connsiteY15013" fmla="*/ 2318 h 2362"/>
                <a:gd name="connsiteX15014" fmla="*/ 2318 h 2362"/>
                <a:gd name="connsiteY15014" fmla="*/ 2318 h 2362"/>
                <a:gd name="connsiteX15015" fmla="*/ 2318 h 2362"/>
                <a:gd name="connsiteY15015" fmla="*/ 2318 h 2362"/>
                <a:gd name="connsiteX15016" fmla="*/ 2318 h 2362"/>
                <a:gd name="connsiteY15016" fmla="*/ 2318 h 2362"/>
                <a:gd name="connsiteX15017" fmla="*/ 2318 h 2362"/>
                <a:gd name="connsiteY15017" fmla="*/ 2318 h 2362"/>
                <a:gd name="connsiteX15018" fmla="*/ 2318 h 2362"/>
                <a:gd name="connsiteY15018" fmla="*/ 2318 h 2362"/>
                <a:gd name="connsiteX15019" fmla="*/ 2318 h 2362"/>
                <a:gd name="connsiteY15019" fmla="*/ 2318 h 2362"/>
                <a:gd name="connsiteX15020" fmla="*/ 2318 h 2362"/>
                <a:gd name="connsiteY15020" fmla="*/ 2318 h 2362"/>
                <a:gd name="connsiteX15021" fmla="*/ 2318 h 2362"/>
                <a:gd name="connsiteY15021" fmla="*/ 2318 h 2362"/>
                <a:gd name="connsiteX15022" fmla="*/ 2318 h 2362"/>
                <a:gd name="connsiteY15022" fmla="*/ 2318 h 2362"/>
                <a:gd name="connsiteX15023" fmla="*/ 2318 h 2362"/>
                <a:gd name="connsiteY15023" fmla="*/ 2318 h 2362"/>
                <a:gd name="connsiteX15024" fmla="*/ 2318 h 2362"/>
                <a:gd name="connsiteY15024" fmla="*/ 2318 h 2362"/>
                <a:gd name="connsiteX15025" fmla="*/ 2318 h 2362"/>
                <a:gd name="connsiteY15025" fmla="*/ 2318 h 2362"/>
                <a:gd name="connsiteX15026" fmla="*/ 2318 h 2362"/>
                <a:gd name="connsiteY15026" fmla="*/ 2318 h 2362"/>
                <a:gd name="connsiteX15027" fmla="*/ 2318 h 2362"/>
                <a:gd name="connsiteY15027" fmla="*/ 2318 h 2362"/>
                <a:gd name="connsiteX15028" fmla="*/ 2318 h 2362"/>
                <a:gd name="connsiteY15028" fmla="*/ 2318 h 2362"/>
                <a:gd name="connsiteX15029" fmla="*/ 2318 h 2362"/>
                <a:gd name="connsiteY15029" fmla="*/ 2318 h 2362"/>
                <a:gd name="connsiteX15030" fmla="*/ 2318 h 2362"/>
                <a:gd name="connsiteY15030" fmla="*/ 2318 h 2362"/>
                <a:gd name="connsiteX15031" fmla="*/ 2318 h 2362"/>
                <a:gd name="connsiteY15031" fmla="*/ 2318 h 2362"/>
                <a:gd name="connsiteX15032" fmla="*/ 2318 h 2362"/>
                <a:gd name="connsiteY15032" fmla="*/ 2318 h 2362"/>
                <a:gd name="connsiteX15033" fmla="*/ 2318 h 2362"/>
                <a:gd name="connsiteY15033" fmla="*/ 2318 h 2362"/>
                <a:gd name="connsiteX15034" fmla="*/ 2318 h 2362"/>
                <a:gd name="connsiteY15034" fmla="*/ 2318 h 2362"/>
                <a:gd name="connsiteX15035" fmla="*/ 2318 h 2362"/>
                <a:gd name="connsiteY15035" fmla="*/ 2318 h 2362"/>
                <a:gd name="connsiteX15036" fmla="*/ 2318 h 2362"/>
                <a:gd name="connsiteY15036" fmla="*/ 2318 h 2362"/>
                <a:gd name="connsiteX15037" fmla="*/ 2318 h 2362"/>
                <a:gd name="connsiteY15037" fmla="*/ 2318 h 2362"/>
                <a:gd name="connsiteX15038" fmla="*/ 2318 h 2362"/>
                <a:gd name="connsiteY15038" fmla="*/ 2318 h 2362"/>
                <a:gd name="connsiteX15039" fmla="*/ 2318 h 2362"/>
                <a:gd name="connsiteY15039" fmla="*/ 2318 h 2362"/>
                <a:gd name="connsiteX15040" fmla="*/ 2318 h 2362"/>
                <a:gd name="connsiteY15040" fmla="*/ 2318 h 2362"/>
                <a:gd name="connsiteX15041" fmla="*/ 2318 h 2362"/>
                <a:gd name="connsiteY15041" fmla="*/ 2318 h 2362"/>
                <a:gd name="connsiteX15042" fmla="*/ 2318 h 2362"/>
                <a:gd name="connsiteY15042" fmla="*/ 2318 h 2362"/>
                <a:gd name="connsiteX15043" fmla="*/ 2318 h 2362"/>
                <a:gd name="connsiteY15043" fmla="*/ 2318 h 2362"/>
                <a:gd name="connsiteX15044" fmla="*/ 2318 h 2362"/>
                <a:gd name="connsiteY15044" fmla="*/ 2318 h 2362"/>
                <a:gd name="connsiteX15045" fmla="*/ 2318 h 2362"/>
                <a:gd name="connsiteY15045" fmla="*/ 2318 h 2362"/>
                <a:gd name="connsiteX15046" fmla="*/ 2318 h 2362"/>
                <a:gd name="connsiteY15046" fmla="*/ 2318 h 2362"/>
                <a:gd name="connsiteX15047" fmla="*/ 2318 h 2362"/>
                <a:gd name="connsiteY15047" fmla="*/ 2318 h 2362"/>
                <a:gd name="connsiteX15048" fmla="*/ 2318 h 2362"/>
                <a:gd name="connsiteY15048" fmla="*/ 2318 h 2362"/>
                <a:gd name="connsiteX15049" fmla="*/ 2318 h 2362"/>
                <a:gd name="connsiteY15049" fmla="*/ 2318 h 2362"/>
                <a:gd name="connsiteX15050" fmla="*/ 2318 h 2362"/>
                <a:gd name="connsiteY15050" fmla="*/ 2318 h 2362"/>
                <a:gd name="connsiteX15051" fmla="*/ 2318 h 2362"/>
                <a:gd name="connsiteY15051" fmla="*/ 2318 h 2362"/>
                <a:gd name="connsiteX15052" fmla="*/ 2318 h 2362"/>
                <a:gd name="connsiteY15052" fmla="*/ 2318 h 2362"/>
                <a:gd name="connsiteX15053" fmla="*/ 2318 h 2362"/>
                <a:gd name="connsiteY15053" fmla="*/ 2318 h 2362"/>
                <a:gd name="connsiteX15054" fmla="*/ 2318 h 2362"/>
                <a:gd name="connsiteY15054" fmla="*/ 2318 h 2362"/>
                <a:gd name="connsiteX15055" fmla="*/ 2318 h 2362"/>
                <a:gd name="connsiteY15055" fmla="*/ 2318 h 2362"/>
                <a:gd name="connsiteX15056" fmla="*/ 2318 h 2362"/>
                <a:gd name="connsiteY15056" fmla="*/ 2318 h 2362"/>
                <a:gd name="connsiteX15057" fmla="*/ 2318 h 2362"/>
                <a:gd name="connsiteY15057" fmla="*/ 2318 h 2362"/>
                <a:gd name="connsiteX15058" fmla="*/ 2318 h 2362"/>
                <a:gd name="connsiteY15058" fmla="*/ 2318 h 2362"/>
                <a:gd name="connsiteX15059" fmla="*/ 2318 h 2362"/>
                <a:gd name="connsiteY15059" fmla="*/ 2318 h 2362"/>
                <a:gd name="connsiteX15060" fmla="*/ 2318 h 2362"/>
                <a:gd name="connsiteY15060" fmla="*/ 2318 h 2362"/>
                <a:gd name="connsiteX15061" fmla="*/ 2318 h 2362"/>
                <a:gd name="connsiteY15061" fmla="*/ 2318 h 2362"/>
                <a:gd name="connsiteX15062" fmla="*/ 2318 h 2362"/>
                <a:gd name="connsiteY15062" fmla="*/ 2318 h 2362"/>
                <a:gd name="connsiteX15063" fmla="*/ 2318 h 2362"/>
                <a:gd name="connsiteY15063" fmla="*/ 2318 h 2362"/>
                <a:gd name="connsiteX15064" fmla="*/ 2318 h 2362"/>
                <a:gd name="connsiteY15064" fmla="*/ 2318 h 2362"/>
                <a:gd name="connsiteX15065" fmla="*/ 2318 h 2362"/>
                <a:gd name="connsiteY15065" fmla="*/ 2318 h 2362"/>
                <a:gd name="connsiteX15066" fmla="*/ 2318 h 2362"/>
                <a:gd name="connsiteY15066" fmla="*/ 2318 h 2362"/>
                <a:gd name="connsiteX15067" fmla="*/ 2318 h 2362"/>
                <a:gd name="connsiteY15067" fmla="*/ 2318 h 2362"/>
                <a:gd name="connsiteX15068" fmla="*/ 2318 h 2362"/>
                <a:gd name="connsiteY15068" fmla="*/ 2318 h 2362"/>
                <a:gd name="connsiteX15069" fmla="*/ 2318 h 2362"/>
                <a:gd name="connsiteY15069" fmla="*/ 2318 h 2362"/>
                <a:gd name="connsiteX15070" fmla="*/ 2318 h 2362"/>
                <a:gd name="connsiteY15070" fmla="*/ 2318 h 2362"/>
                <a:gd name="connsiteX15071" fmla="*/ 2318 h 2362"/>
                <a:gd name="connsiteY15071" fmla="*/ 2318 h 2362"/>
                <a:gd name="connsiteX15072" fmla="*/ 2318 h 2362"/>
                <a:gd name="connsiteY15072" fmla="*/ 2318 h 2362"/>
                <a:gd name="connsiteX15073" fmla="*/ 2318 h 2362"/>
                <a:gd name="connsiteY15073" fmla="*/ 2318 h 2362"/>
                <a:gd name="connsiteX15074" fmla="*/ 2318 h 2362"/>
                <a:gd name="connsiteY15074" fmla="*/ 2318 h 2362"/>
                <a:gd name="connsiteX15075" fmla="*/ 2318 h 2362"/>
                <a:gd name="connsiteY15075" fmla="*/ 2318 h 2362"/>
                <a:gd name="connsiteX15076" fmla="*/ 2318 h 2362"/>
                <a:gd name="connsiteY15076" fmla="*/ 2318 h 2362"/>
                <a:gd name="connsiteX15077" fmla="*/ 2318 h 2362"/>
                <a:gd name="connsiteY15077" fmla="*/ 2318 h 2362"/>
                <a:gd name="connsiteX15078" fmla="*/ 2318 h 2362"/>
                <a:gd name="connsiteY15078" fmla="*/ 2318 h 2362"/>
                <a:gd name="connsiteX15079" fmla="*/ 2318 h 2362"/>
                <a:gd name="connsiteY15079" fmla="*/ 2318 h 2362"/>
                <a:gd name="connsiteX15080" fmla="*/ 2318 h 2362"/>
                <a:gd name="connsiteY15080" fmla="*/ 2318 h 2362"/>
                <a:gd name="connsiteX15081" fmla="*/ 2318 h 2362"/>
                <a:gd name="connsiteY15081" fmla="*/ 2318 h 2362"/>
                <a:gd name="connsiteX15082" fmla="*/ 2318 h 2362"/>
                <a:gd name="connsiteY15082" fmla="*/ 2318 h 2362"/>
                <a:gd name="connsiteX15083" fmla="*/ 2318 h 2362"/>
                <a:gd name="connsiteY15083" fmla="*/ 2318 h 2362"/>
                <a:gd name="connsiteX15084" fmla="*/ 2318 h 2362"/>
                <a:gd name="connsiteY15084" fmla="*/ 2318 h 2362"/>
                <a:gd name="connsiteX15085" fmla="*/ 2318 h 2362"/>
                <a:gd name="connsiteY15085" fmla="*/ 2318 h 2362"/>
                <a:gd name="connsiteX15086" fmla="*/ 2318 h 2362"/>
                <a:gd name="connsiteY15086" fmla="*/ 2318 h 2362"/>
                <a:gd name="connsiteX15087" fmla="*/ 2318 h 2362"/>
                <a:gd name="connsiteY15087" fmla="*/ 2318 h 2362"/>
                <a:gd name="connsiteX15088" fmla="*/ 2318 h 2362"/>
                <a:gd name="connsiteY15088" fmla="*/ 2318 h 2362"/>
                <a:gd name="connsiteX15089" fmla="*/ 2318 h 2362"/>
                <a:gd name="connsiteY15089" fmla="*/ 2318 h 2362"/>
                <a:gd name="connsiteX15090" fmla="*/ 2318 h 2362"/>
                <a:gd name="connsiteY15090" fmla="*/ 2318 h 2362"/>
                <a:gd name="connsiteX15091" fmla="*/ 2318 h 2362"/>
                <a:gd name="connsiteY15091" fmla="*/ 2318 h 2362"/>
                <a:gd name="connsiteX15092" fmla="*/ 2318 h 2362"/>
                <a:gd name="connsiteY15092" fmla="*/ 2318 h 2362"/>
                <a:gd name="connsiteX15093" fmla="*/ 2318 h 2362"/>
                <a:gd name="connsiteY15093" fmla="*/ 2318 h 2362"/>
                <a:gd name="connsiteX15094" fmla="*/ 2318 h 2362"/>
                <a:gd name="connsiteY15094" fmla="*/ 2318 h 2362"/>
                <a:gd name="connsiteX15095" fmla="*/ 2318 h 2362"/>
                <a:gd name="connsiteY15095" fmla="*/ 2318 h 2362"/>
                <a:gd name="connsiteX15096" fmla="*/ 2318 h 2362"/>
                <a:gd name="connsiteY15096" fmla="*/ 2318 h 2362"/>
                <a:gd name="connsiteX15097" fmla="*/ 2318 h 2362"/>
                <a:gd name="connsiteY15097" fmla="*/ 2318 h 2362"/>
                <a:gd name="connsiteX15098" fmla="*/ 2318 h 2362"/>
                <a:gd name="connsiteY15098" fmla="*/ 2318 h 2362"/>
                <a:gd name="connsiteX15099" fmla="*/ 2318 h 2362"/>
                <a:gd name="connsiteY15099" fmla="*/ 2318 h 2362"/>
                <a:gd name="connsiteX15100" fmla="*/ 2318 h 2362"/>
                <a:gd name="connsiteY15100" fmla="*/ 2318 h 2362"/>
                <a:gd name="connsiteX15101" fmla="*/ 2318 h 2362"/>
                <a:gd name="connsiteY15101" fmla="*/ 2318 h 2362"/>
                <a:gd name="connsiteX15102" fmla="*/ 2318 h 2362"/>
                <a:gd name="connsiteY15102" fmla="*/ 2318 h 2362"/>
                <a:gd name="connsiteX15103" fmla="*/ 2318 h 2362"/>
                <a:gd name="connsiteY15103" fmla="*/ 2318 h 2362"/>
                <a:gd name="connsiteX15104" fmla="*/ 2318 h 2362"/>
                <a:gd name="connsiteY15104" fmla="*/ 2318 h 2362"/>
                <a:gd name="connsiteX15105" fmla="*/ 2318 h 2362"/>
                <a:gd name="connsiteY15105" fmla="*/ 2318 h 2362"/>
                <a:gd name="connsiteX15106" fmla="*/ 2318 h 2362"/>
                <a:gd name="connsiteY15106" fmla="*/ 2318 h 2362"/>
                <a:gd name="connsiteX15107" fmla="*/ 2318 h 2362"/>
                <a:gd name="connsiteY15107" fmla="*/ 2318 h 2362"/>
                <a:gd name="connsiteX15108" fmla="*/ 2318 h 2362"/>
                <a:gd name="connsiteY15108" fmla="*/ 2318 h 2362"/>
                <a:gd name="connsiteX15109" fmla="*/ 2318 h 2362"/>
                <a:gd name="connsiteY15109" fmla="*/ 2318 h 2362"/>
                <a:gd name="connsiteX15110" fmla="*/ 2318 h 2362"/>
                <a:gd name="connsiteY15110" fmla="*/ 2318 h 2362"/>
                <a:gd name="connsiteX15111" fmla="*/ 2318 h 2362"/>
                <a:gd name="connsiteY15111" fmla="*/ 2318 h 2362"/>
                <a:gd name="connsiteX15112" fmla="*/ 2318 h 2362"/>
                <a:gd name="connsiteY15112" fmla="*/ 2318 h 2362"/>
                <a:gd name="connsiteX15113" fmla="*/ 2318 h 2362"/>
                <a:gd name="connsiteY15113" fmla="*/ 2318 h 2362"/>
                <a:gd name="connsiteX15114" fmla="*/ 2318 h 2362"/>
                <a:gd name="connsiteY15114" fmla="*/ 2318 h 2362"/>
                <a:gd name="connsiteX15115" fmla="*/ 2318 h 2362"/>
                <a:gd name="connsiteY15115" fmla="*/ 2318 h 2362"/>
                <a:gd name="connsiteX15116" fmla="*/ 2318 h 2362"/>
                <a:gd name="connsiteY15116" fmla="*/ 2318 h 2362"/>
                <a:gd name="connsiteX15117" fmla="*/ 2318 h 2362"/>
                <a:gd name="connsiteY15117" fmla="*/ 2318 h 2362"/>
                <a:gd name="connsiteX15118" fmla="*/ 2318 h 2362"/>
                <a:gd name="connsiteY15118" fmla="*/ 2318 h 2362"/>
                <a:gd name="connsiteX15119" fmla="*/ 2318 h 2362"/>
                <a:gd name="connsiteY15119" fmla="*/ 2318 h 2362"/>
                <a:gd name="connsiteX15120" fmla="*/ 2318 h 2362"/>
                <a:gd name="connsiteY15120" fmla="*/ 2318 h 2362"/>
                <a:gd name="connsiteX15121" fmla="*/ 2318 h 2362"/>
                <a:gd name="connsiteY15121" fmla="*/ 2318 h 2362"/>
                <a:gd name="connsiteX15122" fmla="*/ 2318 h 2362"/>
                <a:gd name="connsiteY15122" fmla="*/ 2318 h 2362"/>
                <a:gd name="connsiteX15123" fmla="*/ 2318 h 2362"/>
                <a:gd name="connsiteY15123" fmla="*/ 2318 h 2362"/>
                <a:gd name="connsiteX15124" fmla="*/ 2318 h 2362"/>
                <a:gd name="connsiteY15124" fmla="*/ 2318 h 2362"/>
                <a:gd name="connsiteX15125" fmla="*/ 2318 h 2362"/>
                <a:gd name="connsiteY15125" fmla="*/ 2318 h 2362"/>
                <a:gd name="connsiteX15126" fmla="*/ 2318 h 2362"/>
                <a:gd name="connsiteY15126" fmla="*/ 2318 h 2362"/>
                <a:gd name="connsiteX15127" fmla="*/ 2318 h 2362"/>
                <a:gd name="connsiteY15127" fmla="*/ 2318 h 2362"/>
                <a:gd name="connsiteX15128" fmla="*/ 2318 h 2362"/>
                <a:gd name="connsiteY15128" fmla="*/ 2318 h 2362"/>
                <a:gd name="connsiteX15129" fmla="*/ 2318 h 2362"/>
                <a:gd name="connsiteY15129" fmla="*/ 2318 h 2362"/>
                <a:gd name="connsiteX15130" fmla="*/ 2318 h 2362"/>
                <a:gd name="connsiteY15130" fmla="*/ 2318 h 2362"/>
                <a:gd name="connsiteX15131" fmla="*/ 2318 h 2362"/>
                <a:gd name="connsiteY15131" fmla="*/ 2318 h 2362"/>
                <a:gd name="connsiteX15132" fmla="*/ 2318 h 2362"/>
                <a:gd name="connsiteY15132" fmla="*/ 2318 h 2362"/>
                <a:gd name="connsiteX15133" fmla="*/ 2318 h 2362"/>
                <a:gd name="connsiteY15133" fmla="*/ 2318 h 2362"/>
                <a:gd name="connsiteX15134" fmla="*/ 2318 h 2362"/>
                <a:gd name="connsiteY15134" fmla="*/ 2318 h 2362"/>
                <a:gd name="connsiteX15135" fmla="*/ 2318 h 2362"/>
                <a:gd name="connsiteY15135" fmla="*/ 2318 h 2362"/>
                <a:gd name="connsiteX15136" fmla="*/ 2318 h 2362"/>
                <a:gd name="connsiteY15136" fmla="*/ 2318 h 2362"/>
                <a:gd name="connsiteX15137" fmla="*/ 2318 h 2362"/>
                <a:gd name="connsiteY15137" fmla="*/ 2318 h 2362"/>
                <a:gd name="connsiteX15138" fmla="*/ 2318 h 2362"/>
                <a:gd name="connsiteY15138" fmla="*/ 2318 h 2362"/>
                <a:gd name="connsiteX15139" fmla="*/ 2318 h 2362"/>
                <a:gd name="connsiteY15139" fmla="*/ 2318 h 2362"/>
                <a:gd name="connsiteX15140" fmla="*/ 2318 h 2362"/>
                <a:gd name="connsiteY15140" fmla="*/ 2318 h 2362"/>
                <a:gd name="connsiteX15141" fmla="*/ 2318 h 2362"/>
                <a:gd name="connsiteY15141" fmla="*/ 2318 h 2362"/>
                <a:gd name="connsiteX15142" fmla="*/ 2318 h 2362"/>
                <a:gd name="connsiteY15142" fmla="*/ 2318 h 2362"/>
                <a:gd name="connsiteX15143" fmla="*/ 2318 h 2362"/>
                <a:gd name="connsiteY15143" fmla="*/ 2318 h 2362"/>
                <a:gd name="connsiteX15144" fmla="*/ 2318 h 2362"/>
                <a:gd name="connsiteY15144" fmla="*/ 2318 h 2362"/>
                <a:gd name="connsiteX15145" fmla="*/ 2318 h 2362"/>
                <a:gd name="connsiteY15145" fmla="*/ 2318 h 2362"/>
                <a:gd name="connsiteX15146" fmla="*/ 2318 h 2362"/>
                <a:gd name="connsiteY15146" fmla="*/ 2318 h 2362"/>
                <a:gd name="connsiteX15147" fmla="*/ 2318 h 2362"/>
                <a:gd name="connsiteY15147" fmla="*/ 2318 h 2362"/>
                <a:gd name="connsiteX15148" fmla="*/ 2318 h 2362"/>
                <a:gd name="connsiteY15148" fmla="*/ 2318 h 2362"/>
                <a:gd name="connsiteX15149" fmla="*/ 2318 h 2362"/>
                <a:gd name="connsiteY15149" fmla="*/ 2318 h 2362"/>
                <a:gd name="connsiteX15150" fmla="*/ 2318 h 2362"/>
                <a:gd name="connsiteY15150" fmla="*/ 2318 h 2362"/>
                <a:gd name="connsiteX15151" fmla="*/ 2318 h 2362"/>
                <a:gd name="connsiteY15151" fmla="*/ 2318 h 2362"/>
                <a:gd name="connsiteX15152" fmla="*/ 2318 h 2362"/>
                <a:gd name="connsiteY15152" fmla="*/ 2318 h 2362"/>
                <a:gd name="connsiteX15153" fmla="*/ 2318 h 2362"/>
                <a:gd name="connsiteY15153" fmla="*/ 2318 h 2362"/>
                <a:gd name="connsiteX15154" fmla="*/ 2318 h 2362"/>
                <a:gd name="connsiteY15154" fmla="*/ 2318 h 2362"/>
                <a:gd name="connsiteX15155" fmla="*/ 2318 h 2362"/>
                <a:gd name="connsiteY15155" fmla="*/ 2318 h 2362"/>
                <a:gd name="connsiteX15156" fmla="*/ 2318 h 2362"/>
                <a:gd name="connsiteY15156" fmla="*/ 2318 h 2362"/>
                <a:gd name="connsiteX15157" fmla="*/ 2318 h 2362"/>
                <a:gd name="connsiteY15157" fmla="*/ 2318 h 2362"/>
                <a:gd name="connsiteX15158" fmla="*/ 2318 h 2362"/>
                <a:gd name="connsiteY15158" fmla="*/ 2318 h 2362"/>
                <a:gd name="connsiteX15159" fmla="*/ 2318 h 2362"/>
                <a:gd name="connsiteY15159" fmla="*/ 2318 h 2362"/>
                <a:gd name="connsiteX15160" fmla="*/ 2318 h 2362"/>
                <a:gd name="connsiteY15160" fmla="*/ 2318 h 2362"/>
                <a:gd name="connsiteX15161" fmla="*/ 2318 h 2362"/>
                <a:gd name="connsiteY15161" fmla="*/ 2318 h 2362"/>
                <a:gd name="connsiteX15162" fmla="*/ 2318 h 2362"/>
                <a:gd name="connsiteY15162" fmla="*/ 2318 h 2362"/>
                <a:gd name="connsiteX15163" fmla="*/ 2318 h 2362"/>
                <a:gd name="connsiteY15163" fmla="*/ 2318 h 2362"/>
                <a:gd name="connsiteX15164" fmla="*/ 2318 h 2362"/>
                <a:gd name="connsiteY15164" fmla="*/ 2318 h 2362"/>
                <a:gd name="connsiteX15165" fmla="*/ 2318 h 2362"/>
                <a:gd name="connsiteY15165" fmla="*/ 2318 h 2362"/>
                <a:gd name="connsiteX15166" fmla="*/ 2318 h 2362"/>
                <a:gd name="connsiteY15166" fmla="*/ 2318 h 2362"/>
                <a:gd name="connsiteX15167" fmla="*/ 2318 h 2362"/>
                <a:gd name="connsiteY15167" fmla="*/ 2318 h 2362"/>
                <a:gd name="connsiteX15168" fmla="*/ 2318 h 2362"/>
                <a:gd name="connsiteY15168" fmla="*/ 2318 h 2362"/>
                <a:gd name="connsiteX15169" fmla="*/ 2318 h 2362"/>
                <a:gd name="connsiteY15169" fmla="*/ 2318 h 2362"/>
                <a:gd name="connsiteX15170" fmla="*/ 2318 h 2362"/>
                <a:gd name="connsiteY15170" fmla="*/ 2318 h 2362"/>
                <a:gd name="connsiteX15171" fmla="*/ 2318 h 2362"/>
                <a:gd name="connsiteY15171" fmla="*/ 2318 h 2362"/>
                <a:gd name="connsiteX15172" fmla="*/ 2318 h 2362"/>
                <a:gd name="connsiteY15172" fmla="*/ 2318 h 2362"/>
                <a:gd name="connsiteX15173" fmla="*/ 2318 h 2362"/>
                <a:gd name="connsiteY15173" fmla="*/ 2318 h 2362"/>
                <a:gd name="connsiteX15174" fmla="*/ 2318 h 2362"/>
                <a:gd name="connsiteY15174" fmla="*/ 2318 h 2362"/>
                <a:gd name="connsiteX15175" fmla="*/ 2318 h 2362"/>
                <a:gd name="connsiteY15175" fmla="*/ 2318 h 2362"/>
                <a:gd name="connsiteX15176" fmla="*/ 2318 h 2362"/>
                <a:gd name="connsiteY15176" fmla="*/ 2318 h 2362"/>
                <a:gd name="connsiteX15177" fmla="*/ 2318 h 2362"/>
                <a:gd name="connsiteY15177" fmla="*/ 2318 h 2362"/>
                <a:gd name="connsiteX15178" fmla="*/ 2318 h 2362"/>
                <a:gd name="connsiteY15178" fmla="*/ 2318 h 2362"/>
                <a:gd name="connsiteX15179" fmla="*/ 2318 h 2362"/>
                <a:gd name="connsiteY15179" fmla="*/ 2318 h 2362"/>
                <a:gd name="connsiteX15180" fmla="*/ 2318 h 2362"/>
                <a:gd name="connsiteY15180" fmla="*/ 2318 h 2362"/>
                <a:gd name="connsiteX15181" fmla="*/ 2318 h 2362"/>
                <a:gd name="connsiteY15181" fmla="*/ 2318 h 2362"/>
                <a:gd name="connsiteX15182" fmla="*/ 2318 h 2362"/>
                <a:gd name="connsiteY15182" fmla="*/ 2318 h 2362"/>
                <a:gd name="connsiteX15183" fmla="*/ 2318 h 2362"/>
                <a:gd name="connsiteY15183" fmla="*/ 2318 h 2362"/>
                <a:gd name="connsiteX15184" fmla="*/ 2318 h 2362"/>
                <a:gd name="connsiteY15184" fmla="*/ 2318 h 2362"/>
                <a:gd name="connsiteX15185" fmla="*/ 2318 h 2362"/>
                <a:gd name="connsiteY15185" fmla="*/ 2318 h 2362"/>
                <a:gd name="connsiteX15186" fmla="*/ 2318 h 2362"/>
                <a:gd name="connsiteY15186" fmla="*/ 2318 h 2362"/>
                <a:gd name="connsiteX15187" fmla="*/ 2318 h 2362"/>
                <a:gd name="connsiteY15187" fmla="*/ 2318 h 2362"/>
                <a:gd name="connsiteX15188" fmla="*/ 2318 h 2362"/>
                <a:gd name="connsiteY15188" fmla="*/ 2318 h 2362"/>
                <a:gd name="connsiteX15189" fmla="*/ 2318 h 2362"/>
                <a:gd name="connsiteY15189" fmla="*/ 2318 h 2362"/>
                <a:gd name="connsiteX15190" fmla="*/ 2318 h 2362"/>
                <a:gd name="connsiteY15190" fmla="*/ 2318 h 2362"/>
                <a:gd name="connsiteX15191" fmla="*/ 2318 h 2362"/>
                <a:gd name="connsiteY15191" fmla="*/ 2318 h 2362"/>
                <a:gd name="connsiteX15192" fmla="*/ 2318 h 2362"/>
                <a:gd name="connsiteY15192" fmla="*/ 2318 h 2362"/>
                <a:gd name="connsiteX15193" fmla="*/ 2318 h 2362"/>
                <a:gd name="connsiteY15193" fmla="*/ 2318 h 2362"/>
                <a:gd name="connsiteX15194" fmla="*/ 2318 h 2362"/>
                <a:gd name="connsiteY15194" fmla="*/ 2318 h 2362"/>
                <a:gd name="connsiteX15195" fmla="*/ 2318 h 2362"/>
                <a:gd name="connsiteY15195" fmla="*/ 2318 h 2362"/>
                <a:gd name="connsiteX15196" fmla="*/ 2318 h 2362"/>
                <a:gd name="connsiteY15196" fmla="*/ 2318 h 2362"/>
                <a:gd name="connsiteX15197" fmla="*/ 2318 h 2362"/>
                <a:gd name="connsiteY15197" fmla="*/ 2318 h 2362"/>
                <a:gd name="connsiteX15198" fmla="*/ 2318 h 2362"/>
                <a:gd name="connsiteY15198" fmla="*/ 2318 h 2362"/>
                <a:gd name="connsiteX15199" fmla="*/ 2318 h 2362"/>
                <a:gd name="connsiteY15199" fmla="*/ 2318 h 2362"/>
                <a:gd name="connsiteX15200" fmla="*/ 2318 h 2362"/>
                <a:gd name="connsiteY15200" fmla="*/ 2318 h 2362"/>
                <a:gd name="connsiteX15201" fmla="*/ 2318 h 2362"/>
                <a:gd name="connsiteY15201" fmla="*/ 2318 h 2362"/>
                <a:gd name="connsiteX15202" fmla="*/ 2318 h 2362"/>
                <a:gd name="connsiteY15202" fmla="*/ 2318 h 2362"/>
                <a:gd name="connsiteX15203" fmla="*/ 2318 h 2362"/>
                <a:gd name="connsiteY15203" fmla="*/ 2318 h 2362"/>
                <a:gd name="connsiteX15204" fmla="*/ 2318 h 2362"/>
                <a:gd name="connsiteY15204" fmla="*/ 2318 h 2362"/>
                <a:gd name="connsiteX15205" fmla="*/ 2318 h 2362"/>
                <a:gd name="connsiteY15205" fmla="*/ 2318 h 2362"/>
                <a:gd name="connsiteX15206" fmla="*/ 2318 h 2362"/>
                <a:gd name="connsiteY15206" fmla="*/ 2318 h 2362"/>
                <a:gd name="connsiteX15207" fmla="*/ 2318 h 2362"/>
                <a:gd name="connsiteY15207" fmla="*/ 2318 h 2362"/>
                <a:gd name="connsiteX15208" fmla="*/ 2318 h 2362"/>
                <a:gd name="connsiteY15208" fmla="*/ 2318 h 2362"/>
                <a:gd name="connsiteX15209" fmla="*/ 2318 h 2362"/>
                <a:gd name="connsiteY15209" fmla="*/ 2318 h 2362"/>
                <a:gd name="connsiteX15210" fmla="*/ 2318 h 2362"/>
                <a:gd name="connsiteY15210" fmla="*/ 2318 h 2362"/>
                <a:gd name="connsiteX15211" fmla="*/ 2318 h 2362"/>
                <a:gd name="connsiteY15211" fmla="*/ 2318 h 2362"/>
                <a:gd name="connsiteX15212" fmla="*/ 2318 h 2362"/>
                <a:gd name="connsiteY15212" fmla="*/ 2318 h 2362"/>
                <a:gd name="connsiteX15213" fmla="*/ 2318 h 2362"/>
                <a:gd name="connsiteY15213" fmla="*/ 2318 h 2362"/>
                <a:gd name="connsiteX15214" fmla="*/ 2318 h 2362"/>
                <a:gd name="connsiteY15214" fmla="*/ 2318 h 2362"/>
                <a:gd name="connsiteX15215" fmla="*/ 2318 h 2362"/>
                <a:gd name="connsiteY15215" fmla="*/ 2318 h 2362"/>
                <a:gd name="connsiteX15216" fmla="*/ 2318 h 2362"/>
                <a:gd name="connsiteY15216" fmla="*/ 2318 h 2362"/>
                <a:gd name="connsiteX15217" fmla="*/ 2318 h 2362"/>
                <a:gd name="connsiteY15217" fmla="*/ 2318 h 2362"/>
                <a:gd name="connsiteX15218" fmla="*/ 2318 h 2362"/>
                <a:gd name="connsiteY15218" fmla="*/ 2318 h 2362"/>
                <a:gd name="connsiteX15219" fmla="*/ 2318 h 2362"/>
                <a:gd name="connsiteY15219" fmla="*/ 2318 h 2362"/>
                <a:gd name="connsiteX15220" fmla="*/ 2318 h 2362"/>
                <a:gd name="connsiteY15220" fmla="*/ 2318 h 2362"/>
                <a:gd name="connsiteX15221" fmla="*/ 2318 h 2362"/>
                <a:gd name="connsiteY15221" fmla="*/ 2318 h 2362"/>
                <a:gd name="connsiteX15222" fmla="*/ 2318 h 2362"/>
                <a:gd name="connsiteY15222" fmla="*/ 2318 h 2362"/>
                <a:gd name="connsiteX15223" fmla="*/ 2318 h 2362"/>
                <a:gd name="connsiteY15223" fmla="*/ 2318 h 2362"/>
                <a:gd name="connsiteX15224" fmla="*/ 2318 h 2362"/>
                <a:gd name="connsiteY15224" fmla="*/ 2318 h 2362"/>
                <a:gd name="connsiteX15225" fmla="*/ 2318 h 2362"/>
                <a:gd name="connsiteY15225" fmla="*/ 2318 h 2362"/>
                <a:gd name="connsiteX15226" fmla="*/ 2318 h 2362"/>
                <a:gd name="connsiteY15226" fmla="*/ 2318 h 2362"/>
                <a:gd name="connsiteX15227" fmla="*/ 2318 h 2362"/>
                <a:gd name="connsiteY15227" fmla="*/ 2318 h 2362"/>
                <a:gd name="connsiteX15228" fmla="*/ 2318 h 2362"/>
                <a:gd name="connsiteY15228" fmla="*/ 2318 h 2362"/>
                <a:gd name="connsiteX15229" fmla="*/ 2318 h 2362"/>
                <a:gd name="connsiteY15229" fmla="*/ 2318 h 2362"/>
                <a:gd name="connsiteX15230" fmla="*/ 2318 h 2362"/>
                <a:gd name="connsiteY15230" fmla="*/ 2318 h 2362"/>
                <a:gd name="connsiteX15231" fmla="*/ 2318 h 2362"/>
                <a:gd name="connsiteY15231" fmla="*/ 2318 h 2362"/>
                <a:gd name="connsiteX15232" fmla="*/ 2318 h 2362"/>
                <a:gd name="connsiteY15232" fmla="*/ 2318 h 2362"/>
                <a:gd name="connsiteX15233" fmla="*/ 2318 h 2362"/>
                <a:gd name="connsiteY15233" fmla="*/ 2318 h 2362"/>
                <a:gd name="connsiteX15234" fmla="*/ 2318 h 2362"/>
                <a:gd name="connsiteY15234" fmla="*/ 2318 h 2362"/>
                <a:gd name="connsiteX15235" fmla="*/ 2318 h 2362"/>
                <a:gd name="connsiteY15235" fmla="*/ 2318 h 2362"/>
                <a:gd name="connsiteX15236" fmla="*/ 2318 h 2362"/>
                <a:gd name="connsiteY15236" fmla="*/ 2318 h 2362"/>
                <a:gd name="connsiteX15237" fmla="*/ 2318 h 2362"/>
                <a:gd name="connsiteY15237" fmla="*/ 2318 h 2362"/>
                <a:gd name="connsiteX15238" fmla="*/ 2318 h 2362"/>
                <a:gd name="connsiteY15238" fmla="*/ 2318 h 2362"/>
                <a:gd name="connsiteX15239" fmla="*/ 2318 h 2362"/>
                <a:gd name="connsiteY15239" fmla="*/ 2318 h 2362"/>
                <a:gd name="connsiteX15240" fmla="*/ 2318 h 2362"/>
                <a:gd name="connsiteY15240" fmla="*/ 2318 h 2362"/>
                <a:gd name="connsiteX15241" fmla="*/ 2318 h 2362"/>
                <a:gd name="connsiteY15241" fmla="*/ 2318 h 2362"/>
                <a:gd name="connsiteX15242" fmla="*/ 2318 h 2362"/>
                <a:gd name="connsiteY15242" fmla="*/ 2318 h 2362"/>
                <a:gd name="connsiteX15243" fmla="*/ 2318 h 2362"/>
                <a:gd name="connsiteY15243" fmla="*/ 2318 h 2362"/>
                <a:gd name="connsiteX15244" fmla="*/ 2318 h 2362"/>
                <a:gd name="connsiteY15244" fmla="*/ 2318 h 2362"/>
                <a:gd name="connsiteX15245" fmla="*/ 2318 h 2362"/>
                <a:gd name="connsiteY15245" fmla="*/ 2318 h 2362"/>
                <a:gd name="connsiteX15246" fmla="*/ 2318 h 2362"/>
                <a:gd name="connsiteY15246" fmla="*/ 2318 h 2362"/>
                <a:gd name="connsiteX15247" fmla="*/ 2318 h 2362"/>
                <a:gd name="connsiteY15247" fmla="*/ 2318 h 2362"/>
                <a:gd name="connsiteX15248" fmla="*/ 2318 h 2362"/>
                <a:gd name="connsiteY15248" fmla="*/ 2318 h 2362"/>
                <a:gd name="connsiteX15249" fmla="*/ 2318 h 2362"/>
                <a:gd name="connsiteY15249" fmla="*/ 2318 h 2362"/>
                <a:gd name="connsiteX15250" fmla="*/ 2318 h 2362"/>
                <a:gd name="connsiteY15250" fmla="*/ 2318 h 2362"/>
                <a:gd name="connsiteX15251" fmla="*/ 2318 h 2362"/>
                <a:gd name="connsiteY15251" fmla="*/ 2318 h 2362"/>
                <a:gd name="connsiteX15252" fmla="*/ 2318 h 2362"/>
                <a:gd name="connsiteY15252" fmla="*/ 2318 h 2362"/>
                <a:gd name="connsiteX15253" fmla="*/ 2318 h 2362"/>
                <a:gd name="connsiteY15253" fmla="*/ 2318 h 2362"/>
                <a:gd name="connsiteX15254" fmla="*/ 2318 h 2362"/>
                <a:gd name="connsiteY15254" fmla="*/ 2318 h 2362"/>
                <a:gd name="connsiteX15255" fmla="*/ 2318 h 2362"/>
                <a:gd name="connsiteY15255" fmla="*/ 2318 h 2362"/>
                <a:gd name="connsiteX15256" fmla="*/ 2318 h 2362"/>
                <a:gd name="connsiteY15256" fmla="*/ 2318 h 2362"/>
                <a:gd name="connsiteX15257" fmla="*/ 2318 h 2362"/>
                <a:gd name="connsiteY15257" fmla="*/ 2318 h 2362"/>
                <a:gd name="connsiteX15258" fmla="*/ 2318 h 2362"/>
                <a:gd name="connsiteY15258" fmla="*/ 2318 h 2362"/>
                <a:gd name="connsiteX15259" fmla="*/ 2318 h 2362"/>
                <a:gd name="connsiteY15259" fmla="*/ 2318 h 2362"/>
                <a:gd name="connsiteX15260" fmla="*/ 2318 h 2362"/>
                <a:gd name="connsiteY15260" fmla="*/ 2318 h 2362"/>
                <a:gd name="connsiteX15261" fmla="*/ 2318 h 2362"/>
                <a:gd name="connsiteY15261" fmla="*/ 2318 h 2362"/>
                <a:gd name="connsiteX15262" fmla="*/ 2318 h 2362"/>
                <a:gd name="connsiteY15262" fmla="*/ 2318 h 2362"/>
                <a:gd name="connsiteX15263" fmla="*/ 2318 h 2362"/>
                <a:gd name="connsiteY15263" fmla="*/ 2318 h 2362"/>
                <a:gd name="connsiteX15264" fmla="*/ 2318 h 2362"/>
                <a:gd name="connsiteY15264" fmla="*/ 2318 h 2362"/>
                <a:gd name="connsiteX15265" fmla="*/ 2318 h 2362"/>
                <a:gd name="connsiteY15265" fmla="*/ 2318 h 2362"/>
                <a:gd name="connsiteX15266" fmla="*/ 2318 h 2362"/>
                <a:gd name="connsiteY15266" fmla="*/ 2318 h 2362"/>
                <a:gd name="connsiteX15267" fmla="*/ 2318 h 2362"/>
                <a:gd name="connsiteY15267" fmla="*/ 2318 h 2362"/>
                <a:gd name="connsiteX15268" fmla="*/ 2318 h 2362"/>
                <a:gd name="connsiteY15268" fmla="*/ 2318 h 2362"/>
                <a:gd name="connsiteX15269" fmla="*/ 2318 h 2362"/>
                <a:gd name="connsiteY15269" fmla="*/ 2318 h 2362"/>
                <a:gd name="connsiteX15270" fmla="*/ 2318 h 2362"/>
                <a:gd name="connsiteY15270" fmla="*/ 2318 h 2362"/>
                <a:gd name="connsiteX15271" fmla="*/ 2318 h 2362"/>
                <a:gd name="connsiteY15271" fmla="*/ 2318 h 2362"/>
                <a:gd name="connsiteX15272" fmla="*/ 2318 h 2362"/>
                <a:gd name="connsiteY15272" fmla="*/ 2318 h 2362"/>
                <a:gd name="connsiteX15273" fmla="*/ 2318 h 2362"/>
                <a:gd name="connsiteY15273" fmla="*/ 2318 h 2362"/>
                <a:gd name="connsiteX15274" fmla="*/ 2318 h 2362"/>
                <a:gd name="connsiteY15274" fmla="*/ 2318 h 2362"/>
                <a:gd name="connsiteX15275" fmla="*/ 2318 h 2362"/>
                <a:gd name="connsiteY15275" fmla="*/ 2318 h 2362"/>
                <a:gd name="connsiteX15276" fmla="*/ 2318 h 2362"/>
                <a:gd name="connsiteY15276" fmla="*/ 2318 h 2362"/>
                <a:gd name="connsiteX15277" fmla="*/ 2318 h 2362"/>
                <a:gd name="connsiteY15277" fmla="*/ 2318 h 2362"/>
                <a:gd name="connsiteX15278" fmla="*/ 2318 h 2362"/>
                <a:gd name="connsiteY15278" fmla="*/ 2318 h 2362"/>
                <a:gd name="connsiteX15279" fmla="*/ 2318 h 2362"/>
                <a:gd name="connsiteY15279" fmla="*/ 2318 h 2362"/>
                <a:gd name="connsiteX15280" fmla="*/ 2318 h 2362"/>
                <a:gd name="connsiteY15280" fmla="*/ 2318 h 2362"/>
                <a:gd name="connsiteX15281" fmla="*/ 2318 h 2362"/>
                <a:gd name="connsiteY15281" fmla="*/ 2318 h 2362"/>
                <a:gd name="connsiteX15282" fmla="*/ 2318 h 2362"/>
                <a:gd name="connsiteY15282" fmla="*/ 2318 h 2362"/>
                <a:gd name="connsiteX15283" fmla="*/ 2318 h 2362"/>
                <a:gd name="connsiteY15283" fmla="*/ 2318 h 2362"/>
                <a:gd name="connsiteX15284" fmla="*/ 2318 h 2362"/>
                <a:gd name="connsiteY15284" fmla="*/ 2318 h 2362"/>
                <a:gd name="connsiteX15285" fmla="*/ 2318 h 2362"/>
                <a:gd name="connsiteY15285" fmla="*/ 2318 h 2362"/>
                <a:gd name="connsiteX15286" fmla="*/ 2318 h 2362"/>
                <a:gd name="connsiteY15286" fmla="*/ 2318 h 2362"/>
                <a:gd name="connsiteX15287" fmla="*/ 2318 h 2362"/>
                <a:gd name="connsiteY15287" fmla="*/ 2318 h 2362"/>
                <a:gd name="connsiteX15288" fmla="*/ 2318 h 2362"/>
                <a:gd name="connsiteY15288" fmla="*/ 2318 h 2362"/>
                <a:gd name="connsiteX15289" fmla="*/ 2318 h 2362"/>
                <a:gd name="connsiteY15289" fmla="*/ 2318 h 2362"/>
                <a:gd name="connsiteX15290" fmla="*/ 2318 h 2362"/>
                <a:gd name="connsiteY15290" fmla="*/ 2318 h 2362"/>
                <a:gd name="connsiteX15291" fmla="*/ 2318 h 2362"/>
                <a:gd name="connsiteY15291" fmla="*/ 2318 h 2362"/>
                <a:gd name="connsiteX15292" fmla="*/ 2318 h 2362"/>
                <a:gd name="connsiteY15292" fmla="*/ 2318 h 2362"/>
                <a:gd name="connsiteX15293" fmla="*/ 2318 h 2362"/>
                <a:gd name="connsiteY15293" fmla="*/ 2318 h 2362"/>
                <a:gd name="connsiteX15294" fmla="*/ 2318 h 2362"/>
                <a:gd name="connsiteY15294" fmla="*/ 2318 h 2362"/>
                <a:gd name="connsiteX15295" fmla="*/ 2318 h 2362"/>
                <a:gd name="connsiteY15295" fmla="*/ 2318 h 2362"/>
                <a:gd name="connsiteX15296" fmla="*/ 2318 h 2362"/>
                <a:gd name="connsiteY15296" fmla="*/ 2318 h 2362"/>
                <a:gd name="connsiteX15297" fmla="*/ 2318 h 2362"/>
                <a:gd name="connsiteY15297" fmla="*/ 2318 h 2362"/>
                <a:gd name="connsiteX15298" fmla="*/ 2318 h 2362"/>
                <a:gd name="connsiteY15298" fmla="*/ 2318 h 2362"/>
                <a:gd name="connsiteX15299" fmla="*/ 2318 h 2362"/>
                <a:gd name="connsiteY15299" fmla="*/ 2318 h 2362"/>
                <a:gd name="connsiteX15300" fmla="*/ 2318 h 2362"/>
                <a:gd name="connsiteY15300" fmla="*/ 2318 h 2362"/>
                <a:gd name="connsiteX15301" fmla="*/ 2318 h 2362"/>
                <a:gd name="connsiteY15301" fmla="*/ 2318 h 2362"/>
                <a:gd name="connsiteX15302" fmla="*/ 2318 h 2362"/>
                <a:gd name="connsiteY15302" fmla="*/ 2318 h 2362"/>
                <a:gd name="connsiteX15303" fmla="*/ 2318 h 2362"/>
                <a:gd name="connsiteY15303" fmla="*/ 2318 h 2362"/>
                <a:gd name="connsiteX15304" fmla="*/ 2318 h 2362"/>
                <a:gd name="connsiteY15304" fmla="*/ 2318 h 2362"/>
                <a:gd name="connsiteX15305" fmla="*/ 2318 h 2362"/>
                <a:gd name="connsiteY15305" fmla="*/ 2318 h 2362"/>
                <a:gd name="connsiteX15306" fmla="*/ 2318 h 2362"/>
                <a:gd name="connsiteY15306" fmla="*/ 2318 h 2362"/>
                <a:gd name="connsiteX15307" fmla="*/ 2318 h 2362"/>
                <a:gd name="connsiteY15307" fmla="*/ 2318 h 2362"/>
                <a:gd name="connsiteX15308" fmla="*/ 2318 h 2362"/>
                <a:gd name="connsiteY15308" fmla="*/ 2318 h 2362"/>
                <a:gd name="connsiteX15309" fmla="*/ 2318 h 2362"/>
                <a:gd name="connsiteY15309" fmla="*/ 2318 h 2362"/>
                <a:gd name="connsiteX15310" fmla="*/ 2318 h 2362"/>
                <a:gd name="connsiteY15310" fmla="*/ 2318 h 2362"/>
                <a:gd name="connsiteX15311" fmla="*/ 2318 h 2362"/>
                <a:gd name="connsiteY15311" fmla="*/ 2318 h 2362"/>
                <a:gd name="connsiteX15312" fmla="*/ 2318 h 2362"/>
                <a:gd name="connsiteY15312" fmla="*/ 2318 h 2362"/>
                <a:gd name="connsiteX15313" fmla="*/ 2318 h 2362"/>
                <a:gd name="connsiteY15313" fmla="*/ 2318 h 2362"/>
                <a:gd name="connsiteX15314" fmla="*/ 2318 h 2362"/>
                <a:gd name="connsiteY15314" fmla="*/ 2318 h 2362"/>
                <a:gd name="connsiteX15315" fmla="*/ 2318 h 2362"/>
                <a:gd name="connsiteY15315" fmla="*/ 2318 h 2362"/>
                <a:gd name="connsiteX15316" fmla="*/ 2318 h 2362"/>
                <a:gd name="connsiteY15316" fmla="*/ 2318 h 2362"/>
                <a:gd name="connsiteX15317" fmla="*/ 2318 h 2362"/>
                <a:gd name="connsiteY15317" fmla="*/ 2318 h 2362"/>
                <a:gd name="connsiteX15318" fmla="*/ 2318 h 2362"/>
                <a:gd name="connsiteY15318" fmla="*/ 2318 h 2362"/>
                <a:gd name="connsiteX15319" fmla="*/ 2318 h 2362"/>
                <a:gd name="connsiteY15319" fmla="*/ 2318 h 2362"/>
                <a:gd name="connsiteX15320" fmla="*/ 2318 h 2362"/>
                <a:gd name="connsiteY15320" fmla="*/ 2318 h 2362"/>
                <a:gd name="connsiteX15321" fmla="*/ 2318 h 2362"/>
                <a:gd name="connsiteY15321" fmla="*/ 2318 h 2362"/>
                <a:gd name="connsiteX15322" fmla="*/ 2318 h 2362"/>
                <a:gd name="connsiteY15322" fmla="*/ 2318 h 2362"/>
                <a:gd name="connsiteX15323" fmla="*/ 2318 h 2362"/>
                <a:gd name="connsiteY15323" fmla="*/ 2318 h 2362"/>
                <a:gd name="connsiteX15324" fmla="*/ 2318 h 2362"/>
                <a:gd name="connsiteY15324" fmla="*/ 2318 h 2362"/>
                <a:gd name="connsiteX15325" fmla="*/ 2318 h 2362"/>
                <a:gd name="connsiteY15325" fmla="*/ 2318 h 2362"/>
                <a:gd name="connsiteX15326" fmla="*/ 2318 h 2362"/>
                <a:gd name="connsiteY15326" fmla="*/ 2318 h 2362"/>
                <a:gd name="connsiteX15327" fmla="*/ 2318 h 2362"/>
                <a:gd name="connsiteY15327" fmla="*/ 2318 h 2362"/>
                <a:gd name="connsiteX15328" fmla="*/ 2318 h 2362"/>
                <a:gd name="connsiteY15328" fmla="*/ 2318 h 2362"/>
                <a:gd name="connsiteX15329" fmla="*/ 2318 h 2362"/>
                <a:gd name="connsiteY15329" fmla="*/ 2318 h 2362"/>
                <a:gd name="connsiteX15330" fmla="*/ 2318 h 2362"/>
                <a:gd name="connsiteY15330" fmla="*/ 2318 h 2362"/>
                <a:gd name="connsiteX15331" fmla="*/ 2318 h 2362"/>
                <a:gd name="connsiteY15331" fmla="*/ 2318 h 2362"/>
                <a:gd name="connsiteX15332" fmla="*/ 2318 h 2362"/>
                <a:gd name="connsiteY15332" fmla="*/ 2318 h 2362"/>
                <a:gd name="connsiteX15333" fmla="*/ 2318 h 2362"/>
                <a:gd name="connsiteY15333" fmla="*/ 2318 h 2362"/>
                <a:gd name="connsiteX15334" fmla="*/ 2318 h 2362"/>
                <a:gd name="connsiteY15334" fmla="*/ 2318 h 2362"/>
                <a:gd name="connsiteX15335" fmla="*/ 2318 h 2362"/>
                <a:gd name="connsiteY15335" fmla="*/ 2318 h 2362"/>
                <a:gd name="connsiteX15336" fmla="*/ 2318 h 2362"/>
                <a:gd name="connsiteY15336" fmla="*/ 2318 h 2362"/>
                <a:gd name="connsiteX15337" fmla="*/ 2318 h 2362"/>
                <a:gd name="connsiteY15337" fmla="*/ 2318 h 2362"/>
                <a:gd name="connsiteX15338" fmla="*/ 2318 h 2362"/>
                <a:gd name="connsiteY15338" fmla="*/ 2318 h 2362"/>
                <a:gd name="connsiteX15339" fmla="*/ 2318 h 2362"/>
                <a:gd name="connsiteY15339" fmla="*/ 2318 h 2362"/>
                <a:gd name="connsiteX15340" fmla="*/ 2318 h 2362"/>
                <a:gd name="connsiteY15340" fmla="*/ 2318 h 2362"/>
                <a:gd name="connsiteX15341" fmla="*/ 2318 h 2362"/>
                <a:gd name="connsiteY15341" fmla="*/ 2318 h 2362"/>
                <a:gd name="connsiteX15342" fmla="*/ 2318 h 2362"/>
                <a:gd name="connsiteY15342" fmla="*/ 2318 h 2362"/>
                <a:gd name="connsiteX15343" fmla="*/ 2318 h 2362"/>
                <a:gd name="connsiteY15343" fmla="*/ 2318 h 2362"/>
                <a:gd name="connsiteX15344" fmla="*/ 2318 h 2362"/>
                <a:gd name="connsiteY15344" fmla="*/ 2318 h 2362"/>
                <a:gd name="connsiteX15345" fmla="*/ 2318 h 2362"/>
                <a:gd name="connsiteY15345" fmla="*/ 2318 h 2362"/>
                <a:gd name="connsiteX15346" fmla="*/ 2318 h 2362"/>
                <a:gd name="connsiteY15346" fmla="*/ 2318 h 2362"/>
                <a:gd name="connsiteX15347" fmla="*/ 2318 h 2362"/>
                <a:gd name="connsiteY15347" fmla="*/ 2318 h 2362"/>
                <a:gd name="connsiteX15348" fmla="*/ 2318 h 2362"/>
                <a:gd name="connsiteY15348" fmla="*/ 2318 h 2362"/>
                <a:gd name="connsiteX15349" fmla="*/ 2318 h 2362"/>
                <a:gd name="connsiteY15349" fmla="*/ 2318 h 2362"/>
                <a:gd name="connsiteX15350" fmla="*/ 2318 h 2362"/>
                <a:gd name="connsiteY15350" fmla="*/ 2318 h 2362"/>
                <a:gd name="connsiteX15351" fmla="*/ 2318 h 2362"/>
                <a:gd name="connsiteY15351" fmla="*/ 2318 h 2362"/>
                <a:gd name="connsiteX15352" fmla="*/ 2318 h 2362"/>
                <a:gd name="connsiteY15352" fmla="*/ 2318 h 2362"/>
                <a:gd name="connsiteX15353" fmla="*/ 2318 h 2362"/>
                <a:gd name="connsiteY15353" fmla="*/ 2318 h 2362"/>
                <a:gd name="connsiteX15354" fmla="*/ 2318 h 2362"/>
                <a:gd name="connsiteY15354" fmla="*/ 2318 h 2362"/>
                <a:gd name="connsiteX15355" fmla="*/ 2318 h 2362"/>
                <a:gd name="connsiteY15355" fmla="*/ 2318 h 2362"/>
                <a:gd name="connsiteX15356" fmla="*/ 2318 h 2362"/>
                <a:gd name="connsiteY15356" fmla="*/ 2318 h 2362"/>
                <a:gd name="connsiteX15357" fmla="*/ 2318 h 2362"/>
                <a:gd name="connsiteY15357" fmla="*/ 2318 h 2362"/>
                <a:gd name="connsiteX15358" fmla="*/ 2318 h 2362"/>
                <a:gd name="connsiteY15358" fmla="*/ 2318 h 2362"/>
                <a:gd name="connsiteX15359" fmla="*/ 2318 h 2362"/>
                <a:gd name="connsiteY15359" fmla="*/ 2318 h 2362"/>
                <a:gd name="connsiteX15360" fmla="*/ 2318 h 2362"/>
                <a:gd name="connsiteY15360" fmla="*/ 2318 h 2362"/>
                <a:gd name="connsiteX15361" fmla="*/ 2318 h 2362"/>
                <a:gd name="connsiteY15361" fmla="*/ 2318 h 2362"/>
                <a:gd name="connsiteX15362" fmla="*/ 2318 h 2362"/>
                <a:gd name="connsiteY15362" fmla="*/ 2318 h 2362"/>
                <a:gd name="connsiteX15363" fmla="*/ 2318 h 2362"/>
                <a:gd name="connsiteY15363" fmla="*/ 2318 h 2362"/>
                <a:gd name="connsiteX15364" fmla="*/ 2318 h 2362"/>
                <a:gd name="connsiteY15364" fmla="*/ 2318 h 2362"/>
                <a:gd name="connsiteX15365" fmla="*/ 2318 h 2362"/>
                <a:gd name="connsiteY15365" fmla="*/ 2318 h 2362"/>
                <a:gd name="connsiteX15366" fmla="*/ 2318 h 2362"/>
                <a:gd name="connsiteY15366" fmla="*/ 2318 h 2362"/>
                <a:gd name="connsiteX15367" fmla="*/ 2318 h 2362"/>
                <a:gd name="connsiteY15367" fmla="*/ 2318 h 2362"/>
                <a:gd name="connsiteX15368" fmla="*/ 2318 h 2362"/>
                <a:gd name="connsiteY15368" fmla="*/ 2318 h 2362"/>
                <a:gd name="connsiteX15369" fmla="*/ 2318 h 2362"/>
                <a:gd name="connsiteY15369" fmla="*/ 2318 h 2362"/>
                <a:gd name="connsiteX15370" fmla="*/ 2318 h 2362"/>
                <a:gd name="connsiteY15370" fmla="*/ 2318 h 2362"/>
                <a:gd name="connsiteX15371" fmla="*/ 2318 h 2362"/>
                <a:gd name="connsiteY15371" fmla="*/ 2318 h 2362"/>
                <a:gd name="connsiteX15372" fmla="*/ 2318 h 2362"/>
                <a:gd name="connsiteY15372" fmla="*/ 2318 h 2362"/>
                <a:gd name="connsiteX15373" fmla="*/ 2318 h 2362"/>
                <a:gd name="connsiteY15373" fmla="*/ 2318 h 2362"/>
                <a:gd name="connsiteX15374" fmla="*/ 2318 h 2362"/>
                <a:gd name="connsiteY15374" fmla="*/ 2318 h 2362"/>
                <a:gd name="connsiteX15375" fmla="*/ 2318 h 2362"/>
                <a:gd name="connsiteY15375" fmla="*/ 2318 h 2362"/>
                <a:gd name="connsiteX15376" fmla="*/ 2318 h 2362"/>
                <a:gd name="connsiteY15376" fmla="*/ 2318 h 2362"/>
                <a:gd name="connsiteX15377" fmla="*/ 2318 h 2362"/>
                <a:gd name="connsiteY15377" fmla="*/ 2318 h 2362"/>
                <a:gd name="connsiteX15378" fmla="*/ 2318 h 2362"/>
                <a:gd name="connsiteY15378" fmla="*/ 2318 h 2362"/>
                <a:gd name="connsiteX15379" fmla="*/ 2318 h 2362"/>
                <a:gd name="connsiteY15379" fmla="*/ 2318 h 2362"/>
                <a:gd name="connsiteX15380" fmla="*/ 2318 h 2362"/>
                <a:gd name="connsiteY15380" fmla="*/ 2318 h 2362"/>
                <a:gd name="connsiteX15381" fmla="*/ 2318 h 2362"/>
                <a:gd name="connsiteY15381" fmla="*/ 2318 h 2362"/>
                <a:gd name="connsiteX15382" fmla="*/ 2318 h 2362"/>
                <a:gd name="connsiteY15382" fmla="*/ 2318 h 2362"/>
                <a:gd name="connsiteX15383" fmla="*/ 2318 h 2362"/>
                <a:gd name="connsiteY15383" fmla="*/ 2318 h 2362"/>
                <a:gd name="connsiteX15384" fmla="*/ 2318 h 2362"/>
                <a:gd name="connsiteY15384" fmla="*/ 2318 h 2362"/>
                <a:gd name="connsiteX15385" fmla="*/ 2318 h 2362"/>
                <a:gd name="connsiteY15385" fmla="*/ 2318 h 2362"/>
                <a:gd name="connsiteX15386" fmla="*/ 2318 h 2362"/>
                <a:gd name="connsiteY15386" fmla="*/ 2318 h 2362"/>
                <a:gd name="connsiteX15387" fmla="*/ 2318 h 2362"/>
                <a:gd name="connsiteY15387" fmla="*/ 2318 h 2362"/>
                <a:gd name="connsiteX15388" fmla="*/ 2318 h 2362"/>
                <a:gd name="connsiteY15388" fmla="*/ 2318 h 2362"/>
                <a:gd name="connsiteX15389" fmla="*/ 2318 h 2362"/>
                <a:gd name="connsiteY15389" fmla="*/ 2318 h 2362"/>
                <a:gd name="connsiteX15390" fmla="*/ 2318 h 2362"/>
                <a:gd name="connsiteY15390" fmla="*/ 2318 h 2362"/>
                <a:gd name="connsiteX15391" fmla="*/ 2318 h 2362"/>
                <a:gd name="connsiteY15391" fmla="*/ 2318 h 2362"/>
                <a:gd name="connsiteX15392" fmla="*/ 2318 h 2362"/>
                <a:gd name="connsiteY15392" fmla="*/ 2318 h 2362"/>
                <a:gd name="connsiteX15393" fmla="*/ 2318 h 2362"/>
                <a:gd name="connsiteY15393" fmla="*/ 2318 h 2362"/>
                <a:gd name="connsiteX15394" fmla="*/ 2318 h 2362"/>
                <a:gd name="connsiteY15394" fmla="*/ 2318 h 2362"/>
                <a:gd name="connsiteX15395" fmla="*/ 2318 h 2362"/>
                <a:gd name="connsiteY15395" fmla="*/ 2318 h 2362"/>
                <a:gd name="connsiteX15396" fmla="*/ 2318 h 2362"/>
                <a:gd name="connsiteY15396" fmla="*/ 2318 h 2362"/>
                <a:gd name="connsiteX15397" fmla="*/ 2318 h 2362"/>
                <a:gd name="connsiteY15397" fmla="*/ 2318 h 2362"/>
                <a:gd name="connsiteX15398" fmla="*/ 2318 h 2362"/>
                <a:gd name="connsiteY15398" fmla="*/ 2318 h 2362"/>
                <a:gd name="connsiteX15399" fmla="*/ 2318 h 2362"/>
                <a:gd name="connsiteY15399" fmla="*/ 2318 h 2362"/>
                <a:gd name="connsiteX15400" fmla="*/ 2318 h 2362"/>
                <a:gd name="connsiteY15400" fmla="*/ 2318 h 2362"/>
                <a:gd name="connsiteX15401" fmla="*/ 2318 h 2362"/>
                <a:gd name="connsiteY15401" fmla="*/ 2318 h 2362"/>
                <a:gd name="connsiteX15402" fmla="*/ 2318 h 2362"/>
                <a:gd name="connsiteY15402" fmla="*/ 2318 h 2362"/>
                <a:gd name="connsiteX15403" fmla="*/ 2318 h 2362"/>
                <a:gd name="connsiteY15403" fmla="*/ 2318 h 2362"/>
                <a:gd name="connsiteX15404" fmla="*/ 2318 h 2362"/>
                <a:gd name="connsiteY15404" fmla="*/ 2318 h 2362"/>
                <a:gd name="connsiteX15405" fmla="*/ 2318 h 2362"/>
                <a:gd name="connsiteY15405" fmla="*/ 2318 h 2362"/>
                <a:gd name="connsiteX15406" fmla="*/ 2318 h 2362"/>
                <a:gd name="connsiteY15406" fmla="*/ 2318 h 2362"/>
                <a:gd name="connsiteX15407" fmla="*/ 2318 h 2362"/>
                <a:gd name="connsiteY15407" fmla="*/ 2318 h 2362"/>
                <a:gd name="connsiteX15408" fmla="*/ 2318 h 2362"/>
                <a:gd name="connsiteY15408" fmla="*/ 2318 h 2362"/>
                <a:gd name="connsiteX15409" fmla="*/ 2318 h 2362"/>
                <a:gd name="connsiteY15409" fmla="*/ 2318 h 2362"/>
                <a:gd name="connsiteX15410" fmla="*/ 2318 h 2362"/>
                <a:gd name="connsiteY15410" fmla="*/ 2318 h 2362"/>
                <a:gd name="connsiteX15411" fmla="*/ 2318 h 2362"/>
                <a:gd name="connsiteY15411" fmla="*/ 2318 h 2362"/>
                <a:gd name="connsiteX15412" fmla="*/ 2318 h 2362"/>
                <a:gd name="connsiteY15412" fmla="*/ 2318 h 2362"/>
                <a:gd name="connsiteX15413" fmla="*/ 2318 h 2362"/>
                <a:gd name="connsiteY15413" fmla="*/ 2318 h 2362"/>
                <a:gd name="connsiteX15414" fmla="*/ 2318 h 2362"/>
                <a:gd name="connsiteY15414" fmla="*/ 2318 h 2362"/>
                <a:gd name="connsiteX15415" fmla="*/ 2318 h 2362"/>
                <a:gd name="connsiteY15415" fmla="*/ 2318 h 2362"/>
                <a:gd name="connsiteX15416" fmla="*/ 2318 h 2362"/>
                <a:gd name="connsiteY15416" fmla="*/ 2318 h 2362"/>
                <a:gd name="connsiteX15417" fmla="*/ 2318 h 2362"/>
                <a:gd name="connsiteY15417" fmla="*/ 2318 h 2362"/>
                <a:gd name="connsiteX15418" fmla="*/ 2318 h 2362"/>
                <a:gd name="connsiteY15418" fmla="*/ 2318 h 2362"/>
                <a:gd name="connsiteX15419" fmla="*/ 2318 h 2362"/>
                <a:gd name="connsiteY15419" fmla="*/ 2318 h 2362"/>
                <a:gd name="connsiteX15420" fmla="*/ 2318 h 2362"/>
                <a:gd name="connsiteY15420" fmla="*/ 2318 h 2362"/>
                <a:gd name="connsiteX15421" fmla="*/ 2318 h 2362"/>
                <a:gd name="connsiteY15421" fmla="*/ 2318 h 2362"/>
                <a:gd name="connsiteX15422" fmla="*/ 2318 h 2362"/>
                <a:gd name="connsiteY15422" fmla="*/ 2318 h 2362"/>
                <a:gd name="connsiteX15423" fmla="*/ 2318 h 2362"/>
                <a:gd name="connsiteY15423" fmla="*/ 2318 h 2362"/>
                <a:gd name="connsiteX15424" fmla="*/ 2318 h 2362"/>
                <a:gd name="connsiteY15424" fmla="*/ 2318 h 2362"/>
                <a:gd name="connsiteX15425" fmla="*/ 2318 h 2362"/>
                <a:gd name="connsiteY15425" fmla="*/ 2318 h 2362"/>
                <a:gd name="connsiteX15426" fmla="*/ 2318 h 2362"/>
                <a:gd name="connsiteY15426" fmla="*/ 2318 h 2362"/>
                <a:gd name="connsiteX15427" fmla="*/ 2318 h 2362"/>
                <a:gd name="connsiteY15427" fmla="*/ 2318 h 2362"/>
                <a:gd name="connsiteX15428" fmla="*/ 2318 h 2362"/>
                <a:gd name="connsiteY15428" fmla="*/ 2318 h 2362"/>
                <a:gd name="connsiteX15429" fmla="*/ 2318 h 2362"/>
                <a:gd name="connsiteY15429" fmla="*/ 2318 h 2362"/>
                <a:gd name="connsiteX15430" fmla="*/ 2318 h 2362"/>
                <a:gd name="connsiteY15430" fmla="*/ 2318 h 2362"/>
                <a:gd name="connsiteX15431" fmla="*/ 2318 h 2362"/>
                <a:gd name="connsiteY15431" fmla="*/ 2318 h 2362"/>
                <a:gd name="connsiteX15432" fmla="*/ 2318 h 2362"/>
                <a:gd name="connsiteY15432" fmla="*/ 2318 h 2362"/>
                <a:gd name="connsiteX15433" fmla="*/ 2318 h 2362"/>
                <a:gd name="connsiteY15433" fmla="*/ 2318 h 2362"/>
                <a:gd name="connsiteX15434" fmla="*/ 2318 h 2362"/>
                <a:gd name="connsiteY15434" fmla="*/ 2318 h 2362"/>
                <a:gd name="connsiteX15435" fmla="*/ 2318 h 2362"/>
                <a:gd name="connsiteY15435" fmla="*/ 2318 h 2362"/>
                <a:gd name="connsiteX15436" fmla="*/ 2318 h 2362"/>
                <a:gd name="connsiteY15436" fmla="*/ 2318 h 2362"/>
                <a:gd name="connsiteX15437" fmla="*/ 2318 h 2362"/>
                <a:gd name="connsiteY15437" fmla="*/ 2318 h 2362"/>
                <a:gd name="connsiteX15438" fmla="*/ 2318 h 2362"/>
                <a:gd name="connsiteY15438" fmla="*/ 2318 h 2362"/>
                <a:gd name="connsiteX15439" fmla="*/ 2318 h 2362"/>
                <a:gd name="connsiteY15439" fmla="*/ 2318 h 2362"/>
                <a:gd name="connsiteX15440" fmla="*/ 2318 h 2362"/>
                <a:gd name="connsiteY15440" fmla="*/ 2318 h 2362"/>
                <a:gd name="connsiteX15441" fmla="*/ 2318 h 2362"/>
                <a:gd name="connsiteY15441" fmla="*/ 2318 h 2362"/>
                <a:gd name="connsiteX15442" fmla="*/ 2318 h 2362"/>
                <a:gd name="connsiteY15442" fmla="*/ 2318 h 2362"/>
                <a:gd name="connsiteX15443" fmla="*/ 2318 h 2362"/>
                <a:gd name="connsiteY15443" fmla="*/ 2318 h 2362"/>
                <a:gd name="connsiteX15444" fmla="*/ 2318 h 2362"/>
                <a:gd name="connsiteY15444" fmla="*/ 2318 h 2362"/>
                <a:gd name="connsiteX15445" fmla="*/ 2318 h 2362"/>
                <a:gd name="connsiteY15445" fmla="*/ 2318 h 2362"/>
                <a:gd name="connsiteX15446" fmla="*/ 2318 h 2362"/>
                <a:gd name="connsiteY15446" fmla="*/ 2318 h 2362"/>
                <a:gd name="connsiteX15447" fmla="*/ 2318 h 2362"/>
                <a:gd name="connsiteY15447" fmla="*/ 2318 h 2362"/>
                <a:gd name="connsiteX15448" fmla="*/ 2318 h 2362"/>
                <a:gd name="connsiteY15448" fmla="*/ 2318 h 2362"/>
                <a:gd name="connsiteX15449" fmla="*/ 2318 h 2362"/>
                <a:gd name="connsiteY15449" fmla="*/ 2318 h 2362"/>
                <a:gd name="connsiteX15450" fmla="*/ 2318 h 2362"/>
                <a:gd name="connsiteY15450" fmla="*/ 2318 h 2362"/>
                <a:gd name="connsiteX15451" fmla="*/ 2318 h 2362"/>
                <a:gd name="connsiteY15451" fmla="*/ 2318 h 2362"/>
                <a:gd name="connsiteX15452" fmla="*/ 2318 h 2362"/>
                <a:gd name="connsiteY15452" fmla="*/ 2318 h 2362"/>
                <a:gd name="connsiteX15453" fmla="*/ 2318 h 2362"/>
                <a:gd name="connsiteY15453" fmla="*/ 2318 h 2362"/>
                <a:gd name="connsiteX15454" fmla="*/ 2318 h 2362"/>
                <a:gd name="connsiteY15454" fmla="*/ 2318 h 2362"/>
                <a:gd name="connsiteX15455" fmla="*/ 2318 h 2362"/>
                <a:gd name="connsiteY15455" fmla="*/ 2318 h 2362"/>
                <a:gd name="connsiteX15456" fmla="*/ 2318 h 2362"/>
                <a:gd name="connsiteY15456" fmla="*/ 2318 h 2362"/>
                <a:gd name="connsiteX15457" fmla="*/ 2318 h 2362"/>
                <a:gd name="connsiteY15457" fmla="*/ 2318 h 2362"/>
                <a:gd name="connsiteX15458" fmla="*/ 2318 h 2362"/>
                <a:gd name="connsiteY15458" fmla="*/ 2318 h 2362"/>
                <a:gd name="connsiteX15459" fmla="*/ 2318 h 2362"/>
                <a:gd name="connsiteY15459" fmla="*/ 2318 h 2362"/>
                <a:gd name="connsiteX15460" fmla="*/ 2318 h 2362"/>
                <a:gd name="connsiteY15460" fmla="*/ 2318 h 2362"/>
                <a:gd name="connsiteX15461" fmla="*/ 2318 h 2362"/>
                <a:gd name="connsiteY15461" fmla="*/ 2318 h 2362"/>
                <a:gd name="connsiteX15462" fmla="*/ 2318 h 2362"/>
                <a:gd name="connsiteY15462" fmla="*/ 2318 h 2362"/>
                <a:gd name="connsiteX15463" fmla="*/ 2318 h 2362"/>
                <a:gd name="connsiteY15463" fmla="*/ 2318 h 2362"/>
                <a:gd name="connsiteX15464" fmla="*/ 2318 h 2362"/>
                <a:gd name="connsiteY15464" fmla="*/ 2318 h 2362"/>
                <a:gd name="connsiteX15465" fmla="*/ 2318 h 2362"/>
                <a:gd name="connsiteY15465" fmla="*/ 2318 h 2362"/>
                <a:gd name="connsiteX15466" fmla="*/ 2318 h 2362"/>
                <a:gd name="connsiteY15466" fmla="*/ 2318 h 2362"/>
                <a:gd name="connsiteX15467" fmla="*/ 2318 h 2362"/>
                <a:gd name="connsiteY15467" fmla="*/ 2318 h 2362"/>
                <a:gd name="connsiteX15468" fmla="*/ 2318 h 2362"/>
                <a:gd name="connsiteY15468" fmla="*/ 2318 h 2362"/>
                <a:gd name="connsiteX15469" fmla="*/ 2318 h 2362"/>
                <a:gd name="connsiteY15469" fmla="*/ 2318 h 2362"/>
                <a:gd name="connsiteX15470" fmla="*/ 2318 h 2362"/>
                <a:gd name="connsiteY15470" fmla="*/ 2318 h 2362"/>
                <a:gd name="connsiteX15471" fmla="*/ 2318 h 2362"/>
                <a:gd name="connsiteY15471" fmla="*/ 2318 h 2362"/>
                <a:gd name="connsiteX15472" fmla="*/ 2318 h 2362"/>
                <a:gd name="connsiteY15472" fmla="*/ 2318 h 2362"/>
                <a:gd name="connsiteX15473" fmla="*/ 2318 h 2362"/>
                <a:gd name="connsiteY15473" fmla="*/ 2318 h 2362"/>
                <a:gd name="connsiteX15474" fmla="*/ 2318 h 2362"/>
                <a:gd name="connsiteY15474" fmla="*/ 2318 h 2362"/>
                <a:gd name="connsiteX15475" fmla="*/ 2318 h 2362"/>
                <a:gd name="connsiteY15475" fmla="*/ 2318 h 2362"/>
                <a:gd name="connsiteX15476" fmla="*/ 2318 h 2362"/>
                <a:gd name="connsiteY15476" fmla="*/ 2318 h 2362"/>
                <a:gd name="connsiteX15477" fmla="*/ 2318 h 2362"/>
                <a:gd name="connsiteY15477" fmla="*/ 2318 h 2362"/>
                <a:gd name="connsiteX15478" fmla="*/ 2318 h 2362"/>
                <a:gd name="connsiteY15478" fmla="*/ 2318 h 2362"/>
                <a:gd name="connsiteX15479" fmla="*/ 2318 h 2362"/>
                <a:gd name="connsiteY15479" fmla="*/ 2318 h 2362"/>
                <a:gd name="connsiteX15480" fmla="*/ 2318 h 2362"/>
                <a:gd name="connsiteY15480" fmla="*/ 2318 h 2362"/>
                <a:gd name="connsiteX15481" fmla="*/ 2318 h 2362"/>
                <a:gd name="connsiteY15481" fmla="*/ 2318 h 2362"/>
                <a:gd name="connsiteX15482" fmla="*/ 2318 h 2362"/>
                <a:gd name="connsiteY15482" fmla="*/ 2318 h 2362"/>
                <a:gd name="connsiteX15483" fmla="*/ 2318 h 2362"/>
                <a:gd name="connsiteY15483" fmla="*/ 2318 h 2362"/>
                <a:gd name="connsiteX15484" fmla="*/ 2318 h 2362"/>
                <a:gd name="connsiteY15484" fmla="*/ 2318 h 2362"/>
                <a:gd name="connsiteX15485" fmla="*/ 2318 h 2362"/>
                <a:gd name="connsiteY15485" fmla="*/ 2318 h 2362"/>
                <a:gd name="connsiteX15486" fmla="*/ 2318 h 2362"/>
                <a:gd name="connsiteY15486" fmla="*/ 2318 h 2362"/>
                <a:gd name="connsiteX15487" fmla="*/ 2318 h 2362"/>
                <a:gd name="connsiteY15487" fmla="*/ 2318 h 2362"/>
                <a:gd name="connsiteX15488" fmla="*/ 2318 h 2362"/>
                <a:gd name="connsiteY15488" fmla="*/ 2318 h 2362"/>
                <a:gd name="connsiteX15489" fmla="*/ 2318 h 2362"/>
                <a:gd name="connsiteY15489" fmla="*/ 2318 h 2362"/>
                <a:gd name="connsiteX15490" fmla="*/ 2318 h 2362"/>
                <a:gd name="connsiteY15490" fmla="*/ 2318 h 2362"/>
                <a:gd name="connsiteX15491" fmla="*/ 2318 h 2362"/>
                <a:gd name="connsiteY15491" fmla="*/ 2318 h 2362"/>
                <a:gd name="connsiteX15492" fmla="*/ 2318 h 2362"/>
                <a:gd name="connsiteY15492" fmla="*/ 2318 h 2362"/>
                <a:gd name="connsiteX15493" fmla="*/ 2318 h 2362"/>
                <a:gd name="connsiteY15493" fmla="*/ 2318 h 2362"/>
                <a:gd name="connsiteX15494" fmla="*/ 2318 h 2362"/>
                <a:gd name="connsiteY15494" fmla="*/ 2318 h 2362"/>
                <a:gd name="connsiteX15495" fmla="*/ 2318 h 2362"/>
                <a:gd name="connsiteY15495" fmla="*/ 2318 h 2362"/>
                <a:gd name="connsiteX15496" fmla="*/ 2318 h 2362"/>
                <a:gd name="connsiteY15496" fmla="*/ 2318 h 2362"/>
                <a:gd name="connsiteX15497" fmla="*/ 2318 h 2362"/>
                <a:gd name="connsiteY15497" fmla="*/ 2318 h 2362"/>
                <a:gd name="connsiteX15498" fmla="*/ 2318 h 2362"/>
                <a:gd name="connsiteY15498" fmla="*/ 2318 h 2362"/>
                <a:gd name="connsiteX15499" fmla="*/ 2318 h 2362"/>
                <a:gd name="connsiteY15499" fmla="*/ 2318 h 2362"/>
                <a:gd name="connsiteX15500" fmla="*/ 2318 h 2362"/>
                <a:gd name="connsiteY15500" fmla="*/ 2318 h 2362"/>
                <a:gd name="connsiteX15501" fmla="*/ 2318 h 2362"/>
                <a:gd name="connsiteY15501" fmla="*/ 2318 h 2362"/>
                <a:gd name="connsiteX15502" fmla="*/ 2318 h 2362"/>
                <a:gd name="connsiteY15502" fmla="*/ 2318 h 2362"/>
                <a:gd name="connsiteX15503" fmla="*/ 2318 h 2362"/>
                <a:gd name="connsiteY15503" fmla="*/ 2318 h 2362"/>
                <a:gd name="connsiteX15504" fmla="*/ 2318 h 2362"/>
                <a:gd name="connsiteY15504" fmla="*/ 2318 h 2362"/>
                <a:gd name="connsiteX15505" fmla="*/ 2318 h 2362"/>
                <a:gd name="connsiteY15505" fmla="*/ 2318 h 2362"/>
                <a:gd name="connsiteX15506" fmla="*/ 2318 h 2362"/>
                <a:gd name="connsiteY15506" fmla="*/ 2318 h 2362"/>
                <a:gd name="connsiteX15507" fmla="*/ 2318 h 2362"/>
                <a:gd name="connsiteY15507" fmla="*/ 2318 h 2362"/>
                <a:gd name="connsiteX15508" fmla="*/ 2318 h 2362"/>
                <a:gd name="connsiteY15508" fmla="*/ 2318 h 2362"/>
                <a:gd name="connsiteX15509" fmla="*/ 2318 h 2362"/>
                <a:gd name="connsiteY15509" fmla="*/ 2318 h 2362"/>
                <a:gd name="connsiteX15510" fmla="*/ 2318 h 2362"/>
                <a:gd name="connsiteY15510" fmla="*/ 2318 h 2362"/>
                <a:gd name="connsiteX15511" fmla="*/ 2318 h 2362"/>
                <a:gd name="connsiteY15511" fmla="*/ 2318 h 2362"/>
                <a:gd name="connsiteX15512" fmla="*/ 2318 h 2362"/>
                <a:gd name="connsiteY15512" fmla="*/ 2318 h 2362"/>
                <a:gd name="connsiteX15513" fmla="*/ 2318 h 2362"/>
                <a:gd name="connsiteY15513" fmla="*/ 2318 h 2362"/>
                <a:gd name="connsiteX15514" fmla="*/ 2318 h 2362"/>
                <a:gd name="connsiteY15514" fmla="*/ 2318 h 2362"/>
                <a:gd name="connsiteX15515" fmla="*/ 2318 h 2362"/>
                <a:gd name="connsiteY15515" fmla="*/ 2318 h 2362"/>
                <a:gd name="connsiteX15516" fmla="*/ 2318 h 2362"/>
                <a:gd name="connsiteY15516" fmla="*/ 2318 h 2362"/>
                <a:gd name="connsiteX15517" fmla="*/ 2318 h 2362"/>
                <a:gd name="connsiteY15517" fmla="*/ 2318 h 2362"/>
                <a:gd name="connsiteX15518" fmla="*/ 2318 h 2362"/>
                <a:gd name="connsiteY15518" fmla="*/ 2318 h 2362"/>
                <a:gd name="connsiteX15519" fmla="*/ 2318 h 2362"/>
                <a:gd name="connsiteY15519" fmla="*/ 2318 h 2362"/>
                <a:gd name="connsiteX15520" fmla="*/ 2318 h 2362"/>
                <a:gd name="connsiteY15520" fmla="*/ 2318 h 2362"/>
                <a:gd name="connsiteX15521" fmla="*/ 2318 h 2362"/>
                <a:gd name="connsiteY15521" fmla="*/ 2318 h 2362"/>
                <a:gd name="connsiteX15522" fmla="*/ 2318 h 2362"/>
                <a:gd name="connsiteY15522" fmla="*/ 2318 h 2362"/>
                <a:gd name="connsiteX15523" fmla="*/ 2318 h 2362"/>
                <a:gd name="connsiteY15523" fmla="*/ 2318 h 2362"/>
                <a:gd name="connsiteX15524" fmla="*/ 2318 h 2362"/>
                <a:gd name="connsiteY15524" fmla="*/ 2318 h 2362"/>
                <a:gd name="connsiteX15525" fmla="*/ 2318 h 2362"/>
                <a:gd name="connsiteY15525" fmla="*/ 2318 h 2362"/>
                <a:gd name="connsiteX15526" fmla="*/ 2318 h 2362"/>
                <a:gd name="connsiteY15526" fmla="*/ 2318 h 2362"/>
                <a:gd name="connsiteX15527" fmla="*/ 2318 h 2362"/>
                <a:gd name="connsiteY15527" fmla="*/ 2318 h 2362"/>
                <a:gd name="connsiteX15528" fmla="*/ 2318 h 2362"/>
                <a:gd name="connsiteY15528" fmla="*/ 2318 h 2362"/>
                <a:gd name="connsiteX15529" fmla="*/ 2318 h 2362"/>
                <a:gd name="connsiteY15529" fmla="*/ 2318 h 2362"/>
                <a:gd name="connsiteX15530" fmla="*/ 2318 h 2362"/>
                <a:gd name="connsiteY15530" fmla="*/ 2318 h 2362"/>
                <a:gd name="connsiteX15531" fmla="*/ 2318 h 2362"/>
                <a:gd name="connsiteY15531" fmla="*/ 2318 h 2362"/>
                <a:gd name="connsiteX15532" fmla="*/ 2318 h 2362"/>
                <a:gd name="connsiteY15532" fmla="*/ 2318 h 2362"/>
                <a:gd name="connsiteX15533" fmla="*/ 2318 h 2362"/>
                <a:gd name="connsiteY15533" fmla="*/ 2318 h 2362"/>
                <a:gd name="connsiteX15534" fmla="*/ 2318 h 2362"/>
                <a:gd name="connsiteY15534" fmla="*/ 2318 h 2362"/>
                <a:gd name="connsiteX15535" fmla="*/ 2318 h 2362"/>
                <a:gd name="connsiteY15535" fmla="*/ 2318 h 2362"/>
                <a:gd name="connsiteX15536" fmla="*/ 2318 h 2362"/>
                <a:gd name="connsiteY15536" fmla="*/ 2318 h 2362"/>
                <a:gd name="connsiteX15537" fmla="*/ 2318 h 2362"/>
                <a:gd name="connsiteY15537" fmla="*/ 2318 h 2362"/>
                <a:gd name="connsiteX15538" fmla="*/ 2318 h 2362"/>
                <a:gd name="connsiteY15538" fmla="*/ 2318 h 2362"/>
                <a:gd name="connsiteX15539" fmla="*/ 2318 h 2362"/>
                <a:gd name="connsiteY15539" fmla="*/ 2318 h 2362"/>
                <a:gd name="connsiteX15540" fmla="*/ 2318 h 2362"/>
                <a:gd name="connsiteY15540" fmla="*/ 2318 h 2362"/>
                <a:gd name="connsiteX15541" fmla="*/ 2318 h 2362"/>
                <a:gd name="connsiteY15541" fmla="*/ 2318 h 2362"/>
                <a:gd name="connsiteX15542" fmla="*/ 2318 h 2362"/>
                <a:gd name="connsiteY15542" fmla="*/ 2318 h 2362"/>
                <a:gd name="connsiteX15543" fmla="*/ 2318 h 2362"/>
                <a:gd name="connsiteY15543" fmla="*/ 2318 h 2362"/>
                <a:gd name="connsiteX15544" fmla="*/ 2318 h 2362"/>
                <a:gd name="connsiteY15544" fmla="*/ 2318 h 2362"/>
                <a:gd name="connsiteX15545" fmla="*/ 2318 h 2362"/>
                <a:gd name="connsiteY15545" fmla="*/ 2318 h 2362"/>
                <a:gd name="connsiteX15546" fmla="*/ 2318 h 2362"/>
                <a:gd name="connsiteY15546" fmla="*/ 2318 h 2362"/>
                <a:gd name="connsiteX15547" fmla="*/ 2318 h 2362"/>
                <a:gd name="connsiteY15547" fmla="*/ 2318 h 2362"/>
                <a:gd name="connsiteX15548" fmla="*/ 2318 h 2362"/>
                <a:gd name="connsiteY15548" fmla="*/ 2318 h 2362"/>
                <a:gd name="connsiteX15549" fmla="*/ 2318 h 2362"/>
                <a:gd name="connsiteY15549" fmla="*/ 2318 h 2362"/>
                <a:gd name="connsiteX15550" fmla="*/ 2318 h 2362"/>
                <a:gd name="connsiteY15550" fmla="*/ 2318 h 2362"/>
                <a:gd name="connsiteX15551" fmla="*/ 2318 h 2362"/>
                <a:gd name="connsiteY15551" fmla="*/ 2318 h 2362"/>
                <a:gd name="connsiteX15552" fmla="*/ 2318 h 2362"/>
                <a:gd name="connsiteY15552" fmla="*/ 2318 h 2362"/>
                <a:gd name="connsiteX15553" fmla="*/ 2318 h 2362"/>
                <a:gd name="connsiteY15553" fmla="*/ 2318 h 2362"/>
                <a:gd name="connsiteX15554" fmla="*/ 2318 h 2362"/>
                <a:gd name="connsiteY15554" fmla="*/ 2318 h 2362"/>
                <a:gd name="connsiteX15555" fmla="*/ 2318 h 2362"/>
                <a:gd name="connsiteY15555" fmla="*/ 2318 h 2362"/>
                <a:gd name="connsiteX15556" fmla="*/ 2318 h 2362"/>
                <a:gd name="connsiteY15556" fmla="*/ 2318 h 2362"/>
                <a:gd name="connsiteX15557" fmla="*/ 2318 h 2362"/>
                <a:gd name="connsiteY15557" fmla="*/ 2318 h 2362"/>
                <a:gd name="connsiteX15558" fmla="*/ 2318 h 2362"/>
                <a:gd name="connsiteY15558" fmla="*/ 2318 h 2362"/>
                <a:gd name="connsiteX15559" fmla="*/ 2318 h 2362"/>
                <a:gd name="connsiteY15559" fmla="*/ 2318 h 2362"/>
                <a:gd name="connsiteX15560" fmla="*/ 2318 h 2362"/>
                <a:gd name="connsiteY15560" fmla="*/ 2318 h 2362"/>
                <a:gd name="connsiteX15561" fmla="*/ 2318 h 2362"/>
                <a:gd name="connsiteY15561" fmla="*/ 2318 h 2362"/>
                <a:gd name="connsiteX15562" fmla="*/ 2318 h 2362"/>
                <a:gd name="connsiteY15562" fmla="*/ 2318 h 2362"/>
                <a:gd name="connsiteX15563" fmla="*/ 2318 h 2362"/>
                <a:gd name="connsiteY15563" fmla="*/ 2318 h 2362"/>
                <a:gd name="connsiteX15564" fmla="*/ 2318 h 2362"/>
                <a:gd name="connsiteY15564" fmla="*/ 2318 h 2362"/>
                <a:gd name="connsiteX15565" fmla="*/ 2318 h 2362"/>
                <a:gd name="connsiteY15565" fmla="*/ 2318 h 2362"/>
                <a:gd name="connsiteX15566" fmla="*/ 2318 h 2362"/>
                <a:gd name="connsiteY15566" fmla="*/ 2318 h 2362"/>
                <a:gd name="connsiteX15567" fmla="*/ 2318 h 2362"/>
                <a:gd name="connsiteY15567" fmla="*/ 2318 h 2362"/>
                <a:gd name="connsiteX15568" fmla="*/ 2318 h 2362"/>
                <a:gd name="connsiteY15568" fmla="*/ 2318 h 2362"/>
                <a:gd name="connsiteX15569" fmla="*/ 2318 h 2362"/>
                <a:gd name="connsiteY15569" fmla="*/ 2318 h 2362"/>
                <a:gd name="connsiteX15570" fmla="*/ 2318 h 2362"/>
                <a:gd name="connsiteY15570" fmla="*/ 2318 h 2362"/>
                <a:gd name="connsiteX15571" fmla="*/ 2318 h 2362"/>
                <a:gd name="connsiteY15571" fmla="*/ 2318 h 2362"/>
                <a:gd name="connsiteX15572" fmla="*/ 2318 h 2362"/>
                <a:gd name="connsiteY15572" fmla="*/ 2318 h 2362"/>
                <a:gd name="connsiteX15573" fmla="*/ 2318 h 2362"/>
                <a:gd name="connsiteY15573" fmla="*/ 2318 h 2362"/>
                <a:gd name="connsiteX15574" fmla="*/ 2318 h 2362"/>
                <a:gd name="connsiteY15574" fmla="*/ 2318 h 2362"/>
                <a:gd name="connsiteX15575" fmla="*/ 2318 h 2362"/>
                <a:gd name="connsiteY15575" fmla="*/ 2318 h 2362"/>
                <a:gd name="connsiteX15576" fmla="*/ 2318 h 2362"/>
                <a:gd name="connsiteY15576" fmla="*/ 2318 h 2362"/>
                <a:gd name="connsiteX15577" fmla="*/ 2318 h 2362"/>
                <a:gd name="connsiteY15577" fmla="*/ 2318 h 2362"/>
                <a:gd name="connsiteX15578" fmla="*/ 2318 h 2362"/>
                <a:gd name="connsiteY15578" fmla="*/ 2318 h 2362"/>
                <a:gd name="connsiteX15579" fmla="*/ 2318 h 2362"/>
                <a:gd name="connsiteY15579" fmla="*/ 2318 h 2362"/>
                <a:gd name="connsiteX15580" fmla="*/ 2318 h 2362"/>
                <a:gd name="connsiteY15580" fmla="*/ 2318 h 2362"/>
                <a:gd name="connsiteX15581" fmla="*/ 2318 h 2362"/>
                <a:gd name="connsiteY15581" fmla="*/ 2318 h 2362"/>
                <a:gd name="connsiteX15582" fmla="*/ 2318 h 2362"/>
                <a:gd name="connsiteY15582" fmla="*/ 2318 h 2362"/>
                <a:gd name="connsiteX15583" fmla="*/ 2318 h 2362"/>
                <a:gd name="connsiteY15583" fmla="*/ 2318 h 2362"/>
                <a:gd name="connsiteX15584" fmla="*/ 2318 h 2362"/>
                <a:gd name="connsiteY15584" fmla="*/ 2318 h 2362"/>
                <a:gd name="connsiteX15585" fmla="*/ 2318 h 2362"/>
                <a:gd name="connsiteY15585" fmla="*/ 2318 h 2362"/>
                <a:gd name="connsiteX15586" fmla="*/ 2318 h 2362"/>
                <a:gd name="connsiteY15586" fmla="*/ 2318 h 2362"/>
                <a:gd name="connsiteX15587" fmla="*/ 2318 h 2362"/>
                <a:gd name="connsiteY15587" fmla="*/ 2318 h 2362"/>
                <a:gd name="connsiteX15588" fmla="*/ 2318 h 2362"/>
                <a:gd name="connsiteY15588" fmla="*/ 2318 h 2362"/>
                <a:gd name="connsiteX15589" fmla="*/ 2318 h 2362"/>
                <a:gd name="connsiteY15589" fmla="*/ 2318 h 2362"/>
                <a:gd name="connsiteX15590" fmla="*/ 2318 h 2362"/>
                <a:gd name="connsiteY15590" fmla="*/ 2318 h 2362"/>
                <a:gd name="connsiteX15591" fmla="*/ 2318 h 2362"/>
                <a:gd name="connsiteY15591" fmla="*/ 2318 h 2362"/>
                <a:gd name="connsiteX15592" fmla="*/ 2318 h 2362"/>
                <a:gd name="connsiteY15592" fmla="*/ 2318 h 2362"/>
                <a:gd name="connsiteX15593" fmla="*/ 2318 h 2362"/>
                <a:gd name="connsiteY15593" fmla="*/ 2318 h 2362"/>
                <a:gd name="connsiteX15594" fmla="*/ 2318 h 2362"/>
                <a:gd name="connsiteY15594" fmla="*/ 2318 h 2362"/>
                <a:gd name="connsiteX15595" fmla="*/ 2318 h 2362"/>
                <a:gd name="connsiteY15595" fmla="*/ 2318 h 2362"/>
                <a:gd name="connsiteX15596" fmla="*/ 2318 h 2362"/>
                <a:gd name="connsiteY15596" fmla="*/ 2318 h 2362"/>
                <a:gd name="connsiteX15597" fmla="*/ 2318 h 2362"/>
                <a:gd name="connsiteY15597" fmla="*/ 2318 h 2362"/>
                <a:gd name="connsiteX15598" fmla="*/ 2318 h 2362"/>
                <a:gd name="connsiteY15598" fmla="*/ 2318 h 2362"/>
                <a:gd name="connsiteX15599" fmla="*/ 2318 h 2362"/>
                <a:gd name="connsiteY15599" fmla="*/ 2318 h 2362"/>
                <a:gd name="connsiteX15600" fmla="*/ 2318 h 2362"/>
                <a:gd name="connsiteY15600" fmla="*/ 2318 h 2362"/>
                <a:gd name="connsiteX15601" fmla="*/ 2318 h 2362"/>
                <a:gd name="connsiteY15601" fmla="*/ 2318 h 2362"/>
                <a:gd name="connsiteX15602" fmla="*/ 2318 h 2362"/>
                <a:gd name="connsiteY15602" fmla="*/ 2318 h 2362"/>
                <a:gd name="connsiteX15603" fmla="*/ 2318 h 2362"/>
                <a:gd name="connsiteY15603" fmla="*/ 2318 h 2362"/>
                <a:gd name="connsiteX15604" fmla="*/ 2318 h 2362"/>
                <a:gd name="connsiteY15604" fmla="*/ 2318 h 2362"/>
                <a:gd name="connsiteX15605" fmla="*/ 2318 h 2362"/>
                <a:gd name="connsiteY15605" fmla="*/ 2318 h 2362"/>
                <a:gd name="connsiteX15606" fmla="*/ 2318 h 2362"/>
                <a:gd name="connsiteY15606" fmla="*/ 2318 h 2362"/>
                <a:gd name="connsiteX15607" fmla="*/ 2318 h 2362"/>
                <a:gd name="connsiteY15607" fmla="*/ 2318 h 2362"/>
                <a:gd name="connsiteX15608" fmla="*/ 2318 h 2362"/>
                <a:gd name="connsiteY15608" fmla="*/ 2318 h 2362"/>
                <a:gd name="connsiteX15609" fmla="*/ 2318 h 2362"/>
                <a:gd name="connsiteY15609" fmla="*/ 2318 h 2362"/>
                <a:gd name="connsiteX15610" fmla="*/ 2318 h 2362"/>
                <a:gd name="connsiteY15610" fmla="*/ 2318 h 2362"/>
                <a:gd name="connsiteX15611" fmla="*/ 2318 h 2362"/>
                <a:gd name="connsiteY15611" fmla="*/ 2318 h 2362"/>
                <a:gd name="connsiteX15612" fmla="*/ 2318 h 2362"/>
                <a:gd name="connsiteY15612" fmla="*/ 2318 h 2362"/>
                <a:gd name="connsiteX15613" fmla="*/ 2318 h 2362"/>
                <a:gd name="connsiteY15613" fmla="*/ 2318 h 2362"/>
                <a:gd name="connsiteX15614" fmla="*/ 2318 h 2362"/>
                <a:gd name="connsiteY15614" fmla="*/ 2318 h 2362"/>
                <a:gd name="connsiteX15615" fmla="*/ 2318 h 2362"/>
                <a:gd name="connsiteY15615" fmla="*/ 2318 h 2362"/>
                <a:gd name="connsiteX15616" fmla="*/ 2318 h 2362"/>
                <a:gd name="connsiteY15616" fmla="*/ 2318 h 2362"/>
                <a:gd name="connsiteX15617" fmla="*/ 2318 h 2362"/>
                <a:gd name="connsiteY15617" fmla="*/ 2318 h 2362"/>
                <a:gd name="connsiteX15618" fmla="*/ 2318 h 2362"/>
                <a:gd name="connsiteY15618" fmla="*/ 2318 h 2362"/>
                <a:gd name="connsiteX15619" fmla="*/ 2318 h 2362"/>
                <a:gd name="connsiteY15619" fmla="*/ 2318 h 2362"/>
                <a:gd name="connsiteX15620" fmla="*/ 2318 h 2362"/>
                <a:gd name="connsiteY15620" fmla="*/ 2318 h 2362"/>
                <a:gd name="connsiteX15621" fmla="*/ 2318 h 2362"/>
                <a:gd name="connsiteY15621" fmla="*/ 2318 h 2362"/>
                <a:gd name="connsiteX15622" fmla="*/ 2318 h 2362"/>
                <a:gd name="connsiteY15622" fmla="*/ 2318 h 2362"/>
                <a:gd name="connsiteX15623" fmla="*/ 2318 h 2362"/>
                <a:gd name="connsiteY15623" fmla="*/ 2318 h 2362"/>
                <a:gd name="connsiteX15624" fmla="*/ 2318 h 2362"/>
                <a:gd name="connsiteY15624" fmla="*/ 2318 h 2362"/>
                <a:gd name="connsiteX15625" fmla="*/ 2318 h 2362"/>
                <a:gd name="connsiteY15625" fmla="*/ 2318 h 2362"/>
                <a:gd name="connsiteX15626" fmla="*/ 2318 h 2362"/>
                <a:gd name="connsiteY15626" fmla="*/ 2318 h 2362"/>
                <a:gd name="connsiteX15627" fmla="*/ 2318 h 2362"/>
                <a:gd name="connsiteY15627" fmla="*/ 2318 h 2362"/>
                <a:gd name="connsiteX15628" fmla="*/ 2318 h 2362"/>
                <a:gd name="connsiteY15628" fmla="*/ 2318 h 2362"/>
                <a:gd name="connsiteX15629" fmla="*/ 2318 h 2362"/>
                <a:gd name="connsiteY15629" fmla="*/ 2318 h 2362"/>
                <a:gd name="connsiteX15630" fmla="*/ 2318 h 2362"/>
                <a:gd name="connsiteY15630" fmla="*/ 2318 h 2362"/>
                <a:gd name="connsiteX15631" fmla="*/ 2318 h 2362"/>
                <a:gd name="connsiteY15631" fmla="*/ 2318 h 2362"/>
                <a:gd name="connsiteX15632" fmla="*/ 2318 h 2362"/>
                <a:gd name="connsiteY15632" fmla="*/ 2318 h 2362"/>
                <a:gd name="connsiteX15633" fmla="*/ 2318 h 2362"/>
                <a:gd name="connsiteY15633" fmla="*/ 2318 h 2362"/>
                <a:gd name="connsiteX15634" fmla="*/ 2318 h 2362"/>
                <a:gd name="connsiteY15634" fmla="*/ 2318 h 2362"/>
                <a:gd name="connsiteX15635" fmla="*/ 2318 h 2362"/>
                <a:gd name="connsiteY15635" fmla="*/ 2318 h 2362"/>
                <a:gd name="connsiteX15636" fmla="*/ 2318 h 2362"/>
                <a:gd name="connsiteY15636" fmla="*/ 2318 h 2362"/>
                <a:gd name="connsiteX15637" fmla="*/ 2318 h 2362"/>
                <a:gd name="connsiteY15637" fmla="*/ 2318 h 2362"/>
                <a:gd name="connsiteX15638" fmla="*/ 2318 h 2362"/>
                <a:gd name="connsiteY15638" fmla="*/ 2318 h 2362"/>
                <a:gd name="connsiteX15639" fmla="*/ 2318 h 2362"/>
                <a:gd name="connsiteY15639" fmla="*/ 2318 h 2362"/>
                <a:gd name="connsiteX15640" fmla="*/ 2318 h 2362"/>
                <a:gd name="connsiteY15640" fmla="*/ 2318 h 2362"/>
                <a:gd name="connsiteX15641" fmla="*/ 2318 h 2362"/>
                <a:gd name="connsiteY15641" fmla="*/ 2318 h 2362"/>
                <a:gd name="connsiteX15642" fmla="*/ 2318 h 2362"/>
                <a:gd name="connsiteY15642" fmla="*/ 2318 h 2362"/>
                <a:gd name="connsiteX15643" fmla="*/ 2318 h 2362"/>
                <a:gd name="connsiteY15643" fmla="*/ 2318 h 2362"/>
                <a:gd name="connsiteX15644" fmla="*/ 2318 h 2362"/>
                <a:gd name="connsiteY15644" fmla="*/ 2318 h 2362"/>
                <a:gd name="connsiteX15645" fmla="*/ 2318 h 2362"/>
                <a:gd name="connsiteY15645" fmla="*/ 2318 h 2362"/>
                <a:gd name="connsiteX15646" fmla="*/ 2318 h 2362"/>
                <a:gd name="connsiteY15646" fmla="*/ 2318 h 2362"/>
                <a:gd name="connsiteX15647" fmla="*/ 2318 h 2362"/>
                <a:gd name="connsiteY15647" fmla="*/ 2318 h 2362"/>
                <a:gd name="connsiteX15648" fmla="*/ 2318 h 2362"/>
                <a:gd name="connsiteY15648" fmla="*/ 2318 h 2362"/>
                <a:gd name="connsiteX15649" fmla="*/ 2318 h 2362"/>
                <a:gd name="connsiteY15649" fmla="*/ 2318 h 2362"/>
                <a:gd name="connsiteX15650" fmla="*/ 2318 h 2362"/>
                <a:gd name="connsiteY15650" fmla="*/ 2318 h 2362"/>
                <a:gd name="connsiteX15651" fmla="*/ 2318 h 2362"/>
                <a:gd name="connsiteY15651" fmla="*/ 2318 h 2362"/>
                <a:gd name="connsiteX15652" fmla="*/ 2318 h 2362"/>
                <a:gd name="connsiteY15652" fmla="*/ 2318 h 2362"/>
                <a:gd name="connsiteX15653" fmla="*/ 2318 h 2362"/>
                <a:gd name="connsiteY15653" fmla="*/ 2318 h 2362"/>
                <a:gd name="connsiteX15654" fmla="*/ 2318 h 2362"/>
                <a:gd name="connsiteY15654" fmla="*/ 2318 h 2362"/>
                <a:gd name="connsiteX15655" fmla="*/ 2318 h 2362"/>
                <a:gd name="connsiteY15655" fmla="*/ 2318 h 2362"/>
                <a:gd name="connsiteX15656" fmla="*/ 2318 h 2362"/>
                <a:gd name="connsiteY15656" fmla="*/ 2318 h 2362"/>
                <a:gd name="connsiteX15657" fmla="*/ 2318 h 2362"/>
                <a:gd name="connsiteY15657" fmla="*/ 2318 h 2362"/>
                <a:gd name="connsiteX15658" fmla="*/ 2318 h 2362"/>
                <a:gd name="connsiteY15658" fmla="*/ 2318 h 2362"/>
                <a:gd name="connsiteX15659" fmla="*/ 2318 h 2362"/>
                <a:gd name="connsiteY15659" fmla="*/ 2318 h 2362"/>
                <a:gd name="connsiteX15660" fmla="*/ 2318 h 2362"/>
                <a:gd name="connsiteY15660" fmla="*/ 2318 h 2362"/>
                <a:gd name="connsiteX15661" fmla="*/ 2318 h 2362"/>
                <a:gd name="connsiteY15661" fmla="*/ 2318 h 2362"/>
                <a:gd name="connsiteX15662" fmla="*/ 2318 h 2362"/>
                <a:gd name="connsiteY15662" fmla="*/ 2318 h 2362"/>
                <a:gd name="connsiteX15663" fmla="*/ 2318 h 2362"/>
                <a:gd name="connsiteY15663" fmla="*/ 2318 h 2362"/>
                <a:gd name="connsiteX15664" fmla="*/ 2318 h 2362"/>
                <a:gd name="connsiteY15664" fmla="*/ 2318 h 2362"/>
                <a:gd name="connsiteX15665" fmla="*/ 2318 h 2362"/>
                <a:gd name="connsiteY15665" fmla="*/ 2318 h 2362"/>
                <a:gd name="connsiteX15666" fmla="*/ 2318 h 2362"/>
                <a:gd name="connsiteY15666" fmla="*/ 2318 h 2362"/>
                <a:gd name="connsiteX15667" fmla="*/ 2318 h 2362"/>
                <a:gd name="connsiteY15667" fmla="*/ 2318 h 2362"/>
                <a:gd name="connsiteX15668" fmla="*/ 2318 h 2362"/>
                <a:gd name="connsiteY15668" fmla="*/ 2318 h 2362"/>
                <a:gd name="connsiteX15669" fmla="*/ 2318 h 2362"/>
                <a:gd name="connsiteY15669" fmla="*/ 2318 h 2362"/>
                <a:gd name="connsiteX15670" fmla="*/ 2318 h 2362"/>
                <a:gd name="connsiteY15670" fmla="*/ 2318 h 2362"/>
                <a:gd name="connsiteX15671" fmla="*/ 2318 h 2362"/>
                <a:gd name="connsiteY15671" fmla="*/ 2318 h 2362"/>
                <a:gd name="connsiteX15672" fmla="*/ 2318 h 2362"/>
                <a:gd name="connsiteY15672" fmla="*/ 2318 h 2362"/>
                <a:gd name="connsiteX15673" fmla="*/ 2318 h 2362"/>
                <a:gd name="connsiteY15673" fmla="*/ 2318 h 2362"/>
                <a:gd name="connsiteX15674" fmla="*/ 2318 h 2362"/>
                <a:gd name="connsiteY15674" fmla="*/ 2318 h 2362"/>
                <a:gd name="connsiteX15675" fmla="*/ 2318 h 2362"/>
                <a:gd name="connsiteY15675" fmla="*/ 2318 h 2362"/>
                <a:gd name="connsiteX15676" fmla="*/ 2318 h 2362"/>
                <a:gd name="connsiteY15676" fmla="*/ 2318 h 2362"/>
                <a:gd name="connsiteX15677" fmla="*/ 2318 h 2362"/>
                <a:gd name="connsiteY15677" fmla="*/ 2318 h 2362"/>
                <a:gd name="connsiteX15678" fmla="*/ 2318 h 2362"/>
                <a:gd name="connsiteY15678" fmla="*/ 2318 h 2362"/>
                <a:gd name="connsiteX15679" fmla="*/ 2318 h 2362"/>
                <a:gd name="connsiteY15679" fmla="*/ 2318 h 2362"/>
                <a:gd name="connsiteX15680" fmla="*/ 2318 h 2362"/>
                <a:gd name="connsiteY15680" fmla="*/ 2318 h 2362"/>
                <a:gd name="connsiteX15681" fmla="*/ 2318 h 2362"/>
                <a:gd name="connsiteY15681" fmla="*/ 2318 h 2362"/>
                <a:gd name="connsiteX15682" fmla="*/ 2318 h 2362"/>
                <a:gd name="connsiteY15682" fmla="*/ 2318 h 2362"/>
                <a:gd name="connsiteX15683" fmla="*/ 2318 h 2362"/>
                <a:gd name="connsiteY15683" fmla="*/ 2318 h 2362"/>
                <a:gd name="connsiteX15684" fmla="*/ 2318 h 2362"/>
                <a:gd name="connsiteY15684" fmla="*/ 2318 h 2362"/>
                <a:gd name="connsiteX15685" fmla="*/ 2318 h 2362"/>
                <a:gd name="connsiteY15685" fmla="*/ 2318 h 2362"/>
                <a:gd name="connsiteX15686" fmla="*/ 2318 h 2362"/>
                <a:gd name="connsiteY15686" fmla="*/ 2318 h 2362"/>
                <a:gd name="connsiteX15687" fmla="*/ 2318 h 2362"/>
                <a:gd name="connsiteY15687" fmla="*/ 2318 h 2362"/>
                <a:gd name="connsiteX15688" fmla="*/ 2318 h 2362"/>
                <a:gd name="connsiteY15688" fmla="*/ 2318 h 2362"/>
                <a:gd name="connsiteX15689" fmla="*/ 2318 h 2362"/>
                <a:gd name="connsiteY15689" fmla="*/ 2318 h 2362"/>
                <a:gd name="connsiteX15690" fmla="*/ 2318 h 2362"/>
                <a:gd name="connsiteY15690" fmla="*/ 2318 h 2362"/>
                <a:gd name="connsiteX15691" fmla="*/ 2318 h 2362"/>
                <a:gd name="connsiteY15691" fmla="*/ 2318 h 2362"/>
                <a:gd name="connsiteX15692" fmla="*/ 2318 h 2362"/>
                <a:gd name="connsiteY15692" fmla="*/ 2318 h 2362"/>
                <a:gd name="connsiteX15693" fmla="*/ 2318 h 2362"/>
                <a:gd name="connsiteY15693" fmla="*/ 2318 h 2362"/>
                <a:gd name="connsiteX15694" fmla="*/ 2318 h 2362"/>
                <a:gd name="connsiteY15694" fmla="*/ 2318 h 2362"/>
                <a:gd name="connsiteX15695" fmla="*/ 2318 h 2362"/>
                <a:gd name="connsiteY15695" fmla="*/ 2318 h 2362"/>
                <a:gd name="connsiteX15696" fmla="*/ 2318 h 2362"/>
                <a:gd name="connsiteY15696" fmla="*/ 2318 h 2362"/>
                <a:gd name="connsiteX15697" fmla="*/ 2318 h 2362"/>
                <a:gd name="connsiteY15697" fmla="*/ 2318 h 2362"/>
                <a:gd name="connsiteX15698" fmla="*/ 2318 h 2362"/>
                <a:gd name="connsiteY15698" fmla="*/ 2318 h 2362"/>
                <a:gd name="connsiteX15699" fmla="*/ 2318 h 2362"/>
                <a:gd name="connsiteY15699" fmla="*/ 2318 h 2362"/>
                <a:gd name="connsiteX15700" fmla="*/ 2318 h 2362"/>
                <a:gd name="connsiteY15700" fmla="*/ 2318 h 2362"/>
                <a:gd name="connsiteX15701" fmla="*/ 2318 h 2362"/>
                <a:gd name="connsiteY15701" fmla="*/ 2318 h 2362"/>
                <a:gd name="connsiteX15702" fmla="*/ 2318 h 2362"/>
                <a:gd name="connsiteY15702" fmla="*/ 2318 h 2362"/>
                <a:gd name="connsiteX15703" fmla="*/ 2318 h 2362"/>
                <a:gd name="connsiteY15703" fmla="*/ 2318 h 2362"/>
                <a:gd name="connsiteX15704" fmla="*/ 2318 h 2362"/>
                <a:gd name="connsiteY15704" fmla="*/ 2318 h 2362"/>
                <a:gd name="connsiteX15705" fmla="*/ 2318 h 2362"/>
                <a:gd name="connsiteY15705" fmla="*/ 2318 h 2362"/>
                <a:gd name="connsiteX15706" fmla="*/ 2318 h 2362"/>
                <a:gd name="connsiteY15706" fmla="*/ 2318 h 2362"/>
                <a:gd name="connsiteX15707" fmla="*/ 2318 h 2362"/>
                <a:gd name="connsiteY15707" fmla="*/ 2318 h 2362"/>
                <a:gd name="connsiteX15708" fmla="*/ 2318 h 2362"/>
                <a:gd name="connsiteY15708" fmla="*/ 2318 h 2362"/>
                <a:gd name="connsiteX15709" fmla="*/ 2318 h 2362"/>
                <a:gd name="connsiteY15709" fmla="*/ 2318 h 2362"/>
                <a:gd name="connsiteX15710" fmla="*/ 2318 h 2362"/>
                <a:gd name="connsiteY15710" fmla="*/ 2318 h 2362"/>
                <a:gd name="connsiteX15711" fmla="*/ 2318 h 2362"/>
                <a:gd name="connsiteY15711" fmla="*/ 2318 h 2362"/>
                <a:gd name="connsiteX15712" fmla="*/ 2318 h 2362"/>
                <a:gd name="connsiteY15712" fmla="*/ 2318 h 2362"/>
                <a:gd name="connsiteX15713" fmla="*/ 2318 h 2362"/>
                <a:gd name="connsiteY15713" fmla="*/ 2318 h 2362"/>
                <a:gd name="connsiteX15714" fmla="*/ 2318 h 2362"/>
                <a:gd name="connsiteY15714" fmla="*/ 2318 h 2362"/>
                <a:gd name="connsiteX15715" fmla="*/ 2318 h 2362"/>
                <a:gd name="connsiteY15715" fmla="*/ 2318 h 2362"/>
                <a:gd name="connsiteX15716" fmla="*/ 2318 h 2362"/>
                <a:gd name="connsiteY15716" fmla="*/ 2318 h 2362"/>
                <a:gd name="connsiteX15717" fmla="*/ 2318 h 2362"/>
                <a:gd name="connsiteY15717" fmla="*/ 2318 h 2362"/>
                <a:gd name="connsiteX15718" fmla="*/ 2318 h 2362"/>
                <a:gd name="connsiteY15718" fmla="*/ 2318 h 2362"/>
                <a:gd name="connsiteX15719" fmla="*/ 2318 h 2362"/>
                <a:gd name="connsiteY15719" fmla="*/ 2318 h 2362"/>
                <a:gd name="connsiteX15720" fmla="*/ 2318 h 2362"/>
                <a:gd name="connsiteY15720" fmla="*/ 2318 h 2362"/>
                <a:gd name="connsiteX15721" fmla="*/ 2318 h 2362"/>
                <a:gd name="connsiteY15721" fmla="*/ 2318 h 2362"/>
                <a:gd name="connsiteX15722" fmla="*/ 2318 h 2362"/>
                <a:gd name="connsiteY15722" fmla="*/ 2318 h 2362"/>
                <a:gd name="connsiteX15723" fmla="*/ 2318 h 2362"/>
                <a:gd name="connsiteY15723" fmla="*/ 2318 h 2362"/>
                <a:gd name="connsiteX15724" fmla="*/ 2318 h 2362"/>
                <a:gd name="connsiteY15724" fmla="*/ 2318 h 2362"/>
                <a:gd name="connsiteX15725" fmla="*/ 2318 h 2362"/>
                <a:gd name="connsiteY15725" fmla="*/ 2318 h 2362"/>
                <a:gd name="connsiteX15726" fmla="*/ 2318 h 2362"/>
                <a:gd name="connsiteY15726" fmla="*/ 2318 h 2362"/>
                <a:gd name="connsiteX15727" fmla="*/ 2318 h 2362"/>
                <a:gd name="connsiteY15727" fmla="*/ 2318 h 2362"/>
                <a:gd name="connsiteX15728" fmla="*/ 2318 h 2362"/>
                <a:gd name="connsiteY15728" fmla="*/ 2318 h 2362"/>
                <a:gd name="connsiteX15729" fmla="*/ 2318 h 2362"/>
                <a:gd name="connsiteY15729" fmla="*/ 2318 h 2362"/>
                <a:gd name="connsiteX15730" fmla="*/ 2318 h 2362"/>
                <a:gd name="connsiteY15730" fmla="*/ 2318 h 2362"/>
                <a:gd name="connsiteX15731" fmla="*/ 2318 h 2362"/>
                <a:gd name="connsiteY15731" fmla="*/ 2318 h 2362"/>
                <a:gd name="connsiteX15732" fmla="*/ 2318 h 2362"/>
                <a:gd name="connsiteY15732" fmla="*/ 2318 h 2362"/>
                <a:gd name="connsiteX15733" fmla="*/ 2318 h 2362"/>
                <a:gd name="connsiteY15733" fmla="*/ 2318 h 2362"/>
                <a:gd name="connsiteX15734" fmla="*/ 2318 h 2362"/>
                <a:gd name="connsiteY15734" fmla="*/ 2318 h 2362"/>
                <a:gd name="connsiteX15735" fmla="*/ 2318 h 2362"/>
                <a:gd name="connsiteY15735" fmla="*/ 2318 h 2362"/>
                <a:gd name="connsiteX15736" fmla="*/ 2318 h 2362"/>
                <a:gd name="connsiteY15736" fmla="*/ 2318 h 2362"/>
                <a:gd name="connsiteX15737" fmla="*/ 2318 h 2362"/>
                <a:gd name="connsiteY15737" fmla="*/ 2318 h 2362"/>
                <a:gd name="connsiteX15738" fmla="*/ 2318 h 2362"/>
                <a:gd name="connsiteY15738" fmla="*/ 2318 h 2362"/>
                <a:gd name="connsiteX15739" fmla="*/ 2318 h 2362"/>
                <a:gd name="connsiteY15739" fmla="*/ 2318 h 2362"/>
                <a:gd name="connsiteX15740" fmla="*/ 2318 h 2362"/>
                <a:gd name="connsiteY15740" fmla="*/ 2318 h 2362"/>
                <a:gd name="connsiteX15741" fmla="*/ 2318 h 2362"/>
                <a:gd name="connsiteY15741" fmla="*/ 2318 h 2362"/>
                <a:gd name="connsiteX15742" fmla="*/ 2318 h 2362"/>
                <a:gd name="connsiteY15742" fmla="*/ 2318 h 2362"/>
                <a:gd name="connsiteX15743" fmla="*/ 2318 h 2362"/>
                <a:gd name="connsiteY15743" fmla="*/ 2318 h 2362"/>
                <a:gd name="connsiteX15744" fmla="*/ 2318 h 2362"/>
                <a:gd name="connsiteY15744" fmla="*/ 2318 h 2362"/>
                <a:gd name="connsiteX15745" fmla="*/ 2318 h 2362"/>
                <a:gd name="connsiteY15745" fmla="*/ 2318 h 2362"/>
                <a:gd name="connsiteX15746" fmla="*/ 2318 h 2362"/>
                <a:gd name="connsiteY15746" fmla="*/ 2318 h 2362"/>
                <a:gd name="connsiteX15747" fmla="*/ 2318 h 2362"/>
                <a:gd name="connsiteY15747" fmla="*/ 2318 h 2362"/>
                <a:gd name="connsiteX15748" fmla="*/ 2318 h 2362"/>
                <a:gd name="connsiteY15748" fmla="*/ 2318 h 2362"/>
                <a:gd name="connsiteX15749" fmla="*/ 2318 h 2362"/>
                <a:gd name="connsiteY15749" fmla="*/ 2318 h 2362"/>
                <a:gd name="connsiteX15750" fmla="*/ 2318 h 2362"/>
                <a:gd name="connsiteY15750" fmla="*/ 2318 h 2362"/>
                <a:gd name="connsiteX15751" fmla="*/ 2318 h 2362"/>
                <a:gd name="connsiteY15751" fmla="*/ 2318 h 2362"/>
                <a:gd name="connsiteX15752" fmla="*/ 2318 h 2362"/>
                <a:gd name="connsiteY15752" fmla="*/ 2318 h 2362"/>
                <a:gd name="connsiteX15753" fmla="*/ 2318 h 2362"/>
                <a:gd name="connsiteY15753" fmla="*/ 2318 h 2362"/>
                <a:gd name="connsiteX15754" fmla="*/ 2318 h 2362"/>
                <a:gd name="connsiteY15754" fmla="*/ 2318 h 2362"/>
                <a:gd name="connsiteX15755" fmla="*/ 2318 h 2362"/>
                <a:gd name="connsiteY15755" fmla="*/ 2318 h 2362"/>
                <a:gd name="connsiteX15756" fmla="*/ 2318 h 2362"/>
                <a:gd name="connsiteY15756" fmla="*/ 2318 h 2362"/>
                <a:gd name="connsiteX15757" fmla="*/ 2318 h 2362"/>
                <a:gd name="connsiteY15757" fmla="*/ 2318 h 2362"/>
                <a:gd name="connsiteX15758" fmla="*/ 2318 h 2362"/>
                <a:gd name="connsiteY15758" fmla="*/ 2318 h 2362"/>
                <a:gd name="connsiteX15759" fmla="*/ 2318 h 2362"/>
                <a:gd name="connsiteY15759" fmla="*/ 2318 h 2362"/>
                <a:gd name="connsiteX15760" fmla="*/ 2318 h 2362"/>
                <a:gd name="connsiteY15760" fmla="*/ 2318 h 2362"/>
                <a:gd name="connsiteX15761" fmla="*/ 2318 h 2362"/>
                <a:gd name="connsiteY15761" fmla="*/ 2318 h 2362"/>
                <a:gd name="connsiteX15762" fmla="*/ 2318 h 2362"/>
                <a:gd name="connsiteY15762" fmla="*/ 2318 h 2362"/>
                <a:gd name="connsiteX15763" fmla="*/ 2318 h 2362"/>
                <a:gd name="connsiteY15763" fmla="*/ 2318 h 2362"/>
                <a:gd name="connsiteX15764" fmla="*/ 2318 h 2362"/>
                <a:gd name="connsiteY15764" fmla="*/ 2318 h 2362"/>
                <a:gd name="connsiteX15765" fmla="*/ 2318 h 2362"/>
                <a:gd name="connsiteY15765" fmla="*/ 2318 h 2362"/>
                <a:gd name="connsiteX15766" fmla="*/ 2318 h 2362"/>
                <a:gd name="connsiteY15766" fmla="*/ 2318 h 2362"/>
                <a:gd name="connsiteX15767" fmla="*/ 2318 h 2362"/>
                <a:gd name="connsiteY15767" fmla="*/ 2318 h 2362"/>
                <a:gd name="connsiteX15768" fmla="*/ 2318 h 2362"/>
                <a:gd name="connsiteY15768" fmla="*/ 2318 h 2362"/>
                <a:gd name="connsiteX15769" fmla="*/ 2318 h 2362"/>
                <a:gd name="connsiteY15769" fmla="*/ 2318 h 2362"/>
                <a:gd name="connsiteX15770" fmla="*/ 2318 h 2362"/>
                <a:gd name="connsiteY15770" fmla="*/ 2318 h 2362"/>
                <a:gd name="connsiteX15771" fmla="*/ 2318 h 2362"/>
                <a:gd name="connsiteY15771" fmla="*/ 2318 h 2362"/>
                <a:gd name="connsiteX15772" fmla="*/ 2318 h 2362"/>
                <a:gd name="connsiteY15772" fmla="*/ 2318 h 2362"/>
                <a:gd name="connsiteX15773" fmla="*/ 2318 h 2362"/>
                <a:gd name="connsiteY15773" fmla="*/ 2318 h 2362"/>
                <a:gd name="connsiteX15774" fmla="*/ 2318 h 2362"/>
                <a:gd name="connsiteY15774" fmla="*/ 2318 h 2362"/>
                <a:gd name="connsiteX15775" fmla="*/ 2318 h 2362"/>
                <a:gd name="connsiteY15775" fmla="*/ 2318 h 2362"/>
                <a:gd name="connsiteX15776" fmla="*/ 2318 h 2362"/>
                <a:gd name="connsiteY15776" fmla="*/ 2318 h 2362"/>
                <a:gd name="connsiteX15777" fmla="*/ 2318 h 2362"/>
                <a:gd name="connsiteY15777" fmla="*/ 2318 h 2362"/>
                <a:gd name="connsiteX15778" fmla="*/ 2318 h 2362"/>
                <a:gd name="connsiteY15778" fmla="*/ 2318 h 2362"/>
                <a:gd name="connsiteX15779" fmla="*/ 2318 h 2362"/>
                <a:gd name="connsiteY15779" fmla="*/ 2318 h 2362"/>
                <a:gd name="connsiteX15780" fmla="*/ 2318 h 2362"/>
                <a:gd name="connsiteY15780" fmla="*/ 2318 h 2362"/>
                <a:gd name="connsiteX15781" fmla="*/ 2318 h 2362"/>
                <a:gd name="connsiteY15781" fmla="*/ 2318 h 2362"/>
                <a:gd name="connsiteX15782" fmla="*/ 2318 h 2362"/>
                <a:gd name="connsiteY15782" fmla="*/ 2318 h 2362"/>
                <a:gd name="connsiteX15783" fmla="*/ 2318 h 2362"/>
                <a:gd name="connsiteY15783" fmla="*/ 2318 h 2362"/>
                <a:gd name="connsiteX15784" fmla="*/ 2318 h 2362"/>
                <a:gd name="connsiteY15784" fmla="*/ 2318 h 2362"/>
                <a:gd name="connsiteX15785" fmla="*/ 2318 h 2362"/>
                <a:gd name="connsiteY15785" fmla="*/ 2318 h 2362"/>
                <a:gd name="connsiteX15786" fmla="*/ 2318 h 2362"/>
                <a:gd name="connsiteY15786" fmla="*/ 2318 h 2362"/>
                <a:gd name="connsiteX15787" fmla="*/ 2318 h 2362"/>
                <a:gd name="connsiteY15787" fmla="*/ 2318 h 2362"/>
                <a:gd name="connsiteX15788" fmla="*/ 2318 h 2362"/>
                <a:gd name="connsiteY15788" fmla="*/ 2318 h 2362"/>
                <a:gd name="connsiteX15789" fmla="*/ 2318 h 2362"/>
                <a:gd name="connsiteY15789" fmla="*/ 2318 h 2362"/>
                <a:gd name="connsiteX15790" fmla="*/ 2318 h 2362"/>
                <a:gd name="connsiteY15790" fmla="*/ 2318 h 2362"/>
                <a:gd name="connsiteX15791" fmla="*/ 2318 h 2362"/>
                <a:gd name="connsiteY15791" fmla="*/ 2318 h 2362"/>
                <a:gd name="connsiteX15792" fmla="*/ 2318 h 2362"/>
                <a:gd name="connsiteY15792" fmla="*/ 2318 h 2362"/>
                <a:gd name="connsiteX15793" fmla="*/ 2318 h 2362"/>
                <a:gd name="connsiteY15793" fmla="*/ 2318 h 2362"/>
                <a:gd name="connsiteX15794" fmla="*/ 2318 h 2362"/>
                <a:gd name="connsiteY15794" fmla="*/ 2318 h 2362"/>
                <a:gd name="connsiteX15795" fmla="*/ 2318 h 2362"/>
                <a:gd name="connsiteY15795" fmla="*/ 2318 h 2362"/>
                <a:gd name="connsiteX15796" fmla="*/ 2318 h 2362"/>
                <a:gd name="connsiteY15796" fmla="*/ 2318 h 2362"/>
                <a:gd name="connsiteX15797" fmla="*/ 2318 h 2362"/>
                <a:gd name="connsiteY15797" fmla="*/ 2318 h 2362"/>
                <a:gd name="connsiteX15798" fmla="*/ 2318 h 2362"/>
                <a:gd name="connsiteY15798" fmla="*/ 2318 h 2362"/>
                <a:gd name="connsiteX15799" fmla="*/ 2318 h 2362"/>
                <a:gd name="connsiteY15799" fmla="*/ 2318 h 2362"/>
                <a:gd name="connsiteX15800" fmla="*/ 2318 h 2362"/>
                <a:gd name="connsiteY15800" fmla="*/ 2318 h 2362"/>
                <a:gd name="connsiteX15801" fmla="*/ 2318 h 2362"/>
                <a:gd name="connsiteY15801" fmla="*/ 2318 h 2362"/>
                <a:gd name="connsiteX15802" fmla="*/ 2318 h 2362"/>
                <a:gd name="connsiteY15802" fmla="*/ 2318 h 2362"/>
                <a:gd name="connsiteX15803" fmla="*/ 2318 h 2362"/>
                <a:gd name="connsiteY15803" fmla="*/ 2318 h 2362"/>
                <a:gd name="connsiteX15804" fmla="*/ 2318 h 2362"/>
                <a:gd name="connsiteY15804" fmla="*/ 2318 h 2362"/>
                <a:gd name="connsiteX15805" fmla="*/ 2318 h 2362"/>
                <a:gd name="connsiteY15805" fmla="*/ 2318 h 2362"/>
                <a:gd name="connsiteX15806" fmla="*/ 2318 h 2362"/>
                <a:gd name="connsiteY15806" fmla="*/ 2318 h 2362"/>
                <a:gd name="connsiteX15807" fmla="*/ 2318 h 2362"/>
                <a:gd name="connsiteY15807" fmla="*/ 2318 h 2362"/>
                <a:gd name="connsiteX15808" fmla="*/ 2318 h 2362"/>
                <a:gd name="connsiteY15808" fmla="*/ 2318 h 2362"/>
                <a:gd name="connsiteX15809" fmla="*/ 2318 h 2362"/>
                <a:gd name="connsiteY15809" fmla="*/ 2318 h 2362"/>
                <a:gd name="connsiteX15810" fmla="*/ 2318 h 2362"/>
                <a:gd name="connsiteY15810" fmla="*/ 2318 h 2362"/>
                <a:gd name="connsiteX15811" fmla="*/ 2318 h 2362"/>
                <a:gd name="connsiteY15811" fmla="*/ 2318 h 2362"/>
                <a:gd name="connsiteX15812" fmla="*/ 2318 h 2362"/>
                <a:gd name="connsiteY15812" fmla="*/ 2318 h 2362"/>
                <a:gd name="connsiteX15813" fmla="*/ 2318 h 2362"/>
                <a:gd name="connsiteY15813" fmla="*/ 2318 h 2362"/>
                <a:gd name="connsiteX15814" fmla="*/ 2318 h 2362"/>
                <a:gd name="connsiteY15814" fmla="*/ 2318 h 2362"/>
                <a:gd name="connsiteX15815" fmla="*/ 2318 h 2362"/>
                <a:gd name="connsiteY15815" fmla="*/ 2318 h 2362"/>
                <a:gd name="connsiteX15816" fmla="*/ 2318 h 2362"/>
                <a:gd name="connsiteY15816" fmla="*/ 2318 h 2362"/>
                <a:gd name="connsiteX15817" fmla="*/ 2318 h 2362"/>
                <a:gd name="connsiteY15817" fmla="*/ 2318 h 2362"/>
                <a:gd name="connsiteX15818" fmla="*/ 2318 h 2362"/>
                <a:gd name="connsiteY15818" fmla="*/ 2318 h 2362"/>
                <a:gd name="connsiteX15819" fmla="*/ 2318 h 2362"/>
                <a:gd name="connsiteY15819" fmla="*/ 2318 h 2362"/>
                <a:gd name="connsiteX15820" fmla="*/ 2318 h 2362"/>
                <a:gd name="connsiteY15820" fmla="*/ 2318 h 2362"/>
                <a:gd name="connsiteX15821" fmla="*/ 2318 h 2362"/>
                <a:gd name="connsiteY15821" fmla="*/ 2318 h 2362"/>
                <a:gd name="connsiteX15822" fmla="*/ 2318 h 2362"/>
                <a:gd name="connsiteY15822" fmla="*/ 2318 h 2362"/>
                <a:gd name="connsiteX15823" fmla="*/ 2318 h 2362"/>
                <a:gd name="connsiteY15823" fmla="*/ 2318 h 2362"/>
                <a:gd name="connsiteX15824" fmla="*/ 2318 h 2362"/>
                <a:gd name="connsiteY15824" fmla="*/ 2318 h 2362"/>
                <a:gd name="connsiteX15825" fmla="*/ 2318 h 2362"/>
                <a:gd name="connsiteY15825" fmla="*/ 2318 h 2362"/>
                <a:gd name="connsiteX15826" fmla="*/ 2318 h 2362"/>
                <a:gd name="connsiteY15826" fmla="*/ 2318 h 2362"/>
                <a:gd name="connsiteX15827" fmla="*/ 2318 h 2362"/>
                <a:gd name="connsiteY15827" fmla="*/ 2318 h 2362"/>
                <a:gd name="connsiteX15828" fmla="*/ 2318 h 2362"/>
                <a:gd name="connsiteY15828" fmla="*/ 2318 h 2362"/>
                <a:gd name="connsiteX15829" fmla="*/ 2318 h 2362"/>
                <a:gd name="connsiteY15829" fmla="*/ 2318 h 2362"/>
                <a:gd name="connsiteX15830" fmla="*/ 2318 h 2362"/>
                <a:gd name="connsiteY15830" fmla="*/ 2318 h 2362"/>
                <a:gd name="connsiteX15831" fmla="*/ 2318 h 2362"/>
                <a:gd name="connsiteY15831" fmla="*/ 2318 h 2362"/>
                <a:gd name="connsiteX15832" fmla="*/ 2318 h 2362"/>
                <a:gd name="connsiteY15832" fmla="*/ 2318 h 2362"/>
                <a:gd name="connsiteX15833" fmla="*/ 2318 h 2362"/>
                <a:gd name="connsiteY15833" fmla="*/ 2318 h 2362"/>
                <a:gd name="connsiteX15834" fmla="*/ 2318 h 2362"/>
                <a:gd name="connsiteY15834" fmla="*/ 2318 h 2362"/>
                <a:gd name="connsiteX15835" fmla="*/ 2318 h 2362"/>
                <a:gd name="connsiteY15835" fmla="*/ 2318 h 2362"/>
                <a:gd name="connsiteX15836" fmla="*/ 2318 h 2362"/>
                <a:gd name="connsiteY15836" fmla="*/ 2318 h 2362"/>
                <a:gd name="connsiteX15837" fmla="*/ 2318 h 2362"/>
                <a:gd name="connsiteY15837" fmla="*/ 2318 h 2362"/>
                <a:gd name="connsiteX15838" fmla="*/ 2318 h 2362"/>
                <a:gd name="connsiteY15838" fmla="*/ 2318 h 2362"/>
                <a:gd name="connsiteX15839" fmla="*/ 2318 h 2362"/>
                <a:gd name="connsiteY15839" fmla="*/ 2318 h 2362"/>
                <a:gd name="connsiteX15840" fmla="*/ 2318 h 2362"/>
                <a:gd name="connsiteY15840" fmla="*/ 2318 h 2362"/>
                <a:gd name="connsiteX15841" fmla="*/ 2318 h 2362"/>
                <a:gd name="connsiteY15841" fmla="*/ 2318 h 2362"/>
                <a:gd name="connsiteX15842" fmla="*/ 2318 h 2362"/>
                <a:gd name="connsiteY15842" fmla="*/ 2318 h 2362"/>
                <a:gd name="connsiteX15843" fmla="*/ 2318 h 2362"/>
                <a:gd name="connsiteY15843" fmla="*/ 2318 h 2362"/>
                <a:gd name="connsiteX15844" fmla="*/ 2318 h 2362"/>
                <a:gd name="connsiteY15844" fmla="*/ 2318 h 2362"/>
                <a:gd name="connsiteX15845" fmla="*/ 2318 h 2362"/>
                <a:gd name="connsiteY15845" fmla="*/ 2318 h 2362"/>
                <a:gd name="connsiteX15846" fmla="*/ 2318 h 2362"/>
                <a:gd name="connsiteY15846" fmla="*/ 2318 h 2362"/>
                <a:gd name="connsiteX15847" fmla="*/ 2318 h 2362"/>
                <a:gd name="connsiteY15847" fmla="*/ 2318 h 2362"/>
                <a:gd name="connsiteX15848" fmla="*/ 2318 h 2362"/>
                <a:gd name="connsiteY15848" fmla="*/ 2318 h 2362"/>
                <a:gd name="connsiteX15849" fmla="*/ 2318 h 2362"/>
                <a:gd name="connsiteY15849" fmla="*/ 2318 h 2362"/>
                <a:gd name="connsiteX15850" fmla="*/ 2318 h 2362"/>
                <a:gd name="connsiteY15850" fmla="*/ 2318 h 2362"/>
                <a:gd name="connsiteX15851" fmla="*/ 2318 h 2362"/>
                <a:gd name="connsiteY15851" fmla="*/ 2318 h 2362"/>
                <a:gd name="connsiteX15852" fmla="*/ 2318 h 2362"/>
                <a:gd name="connsiteY15852" fmla="*/ 2318 h 2362"/>
                <a:gd name="connsiteX15853" fmla="*/ 2318 h 2362"/>
                <a:gd name="connsiteY15853" fmla="*/ 2318 h 2362"/>
                <a:gd name="connsiteX15854" fmla="*/ 2318 h 2362"/>
                <a:gd name="connsiteY15854" fmla="*/ 2318 h 2362"/>
                <a:gd name="connsiteX15855" fmla="*/ 2318 h 2362"/>
                <a:gd name="connsiteY15855" fmla="*/ 2318 h 2362"/>
                <a:gd name="connsiteX15856" fmla="*/ 2318 h 2362"/>
                <a:gd name="connsiteY15856" fmla="*/ 2318 h 2362"/>
                <a:gd name="connsiteX15857" fmla="*/ 2318 h 2362"/>
                <a:gd name="connsiteY15857" fmla="*/ 2318 h 2362"/>
                <a:gd name="connsiteX15858" fmla="*/ 2318 h 2362"/>
                <a:gd name="connsiteY15858" fmla="*/ 2318 h 2362"/>
                <a:gd name="connsiteX15859" fmla="*/ 2318 h 2362"/>
                <a:gd name="connsiteY15859" fmla="*/ 2318 h 2362"/>
                <a:gd name="connsiteX15860" fmla="*/ 2318 h 2362"/>
                <a:gd name="connsiteY15860" fmla="*/ 2318 h 2362"/>
                <a:gd name="connsiteX15861" fmla="*/ 2318 h 2362"/>
                <a:gd name="connsiteY15861" fmla="*/ 2318 h 2362"/>
                <a:gd name="connsiteX15862" fmla="*/ 2318 h 2362"/>
                <a:gd name="connsiteY15862" fmla="*/ 2318 h 2362"/>
                <a:gd name="connsiteX15863" fmla="*/ 2318 h 2362"/>
                <a:gd name="connsiteY15863" fmla="*/ 2318 h 2362"/>
                <a:gd name="connsiteX15864" fmla="*/ 2318 h 2362"/>
                <a:gd name="connsiteY15864" fmla="*/ 2318 h 2362"/>
                <a:gd name="connsiteX15865" fmla="*/ 2318 h 2362"/>
                <a:gd name="connsiteY15865" fmla="*/ 2318 h 2362"/>
                <a:gd name="connsiteX15866" fmla="*/ 2318 h 2362"/>
                <a:gd name="connsiteY15866" fmla="*/ 2318 h 2362"/>
                <a:gd name="connsiteX15867" fmla="*/ 2318 h 2362"/>
                <a:gd name="connsiteY15867" fmla="*/ 2318 h 2362"/>
                <a:gd name="connsiteX15868" fmla="*/ 2318 h 2362"/>
                <a:gd name="connsiteY15868" fmla="*/ 2318 h 2362"/>
                <a:gd name="connsiteX15869" fmla="*/ 2318 h 2362"/>
                <a:gd name="connsiteY15869" fmla="*/ 2318 h 2362"/>
                <a:gd name="connsiteX15870" fmla="*/ 2318 h 2362"/>
                <a:gd name="connsiteY15870" fmla="*/ 2318 h 2362"/>
                <a:gd name="connsiteX15871" fmla="*/ 2318 h 2362"/>
                <a:gd name="connsiteY15871" fmla="*/ 2318 h 2362"/>
                <a:gd name="connsiteX15872" fmla="*/ 2318 h 2362"/>
                <a:gd name="connsiteY15872" fmla="*/ 2318 h 2362"/>
                <a:gd name="connsiteX15873" fmla="*/ 2318 h 2362"/>
                <a:gd name="connsiteY15873" fmla="*/ 2318 h 2362"/>
                <a:gd name="connsiteX15874" fmla="*/ 2318 h 2362"/>
                <a:gd name="connsiteY15874" fmla="*/ 2318 h 2362"/>
                <a:gd name="connsiteX15875" fmla="*/ 2318 h 2362"/>
                <a:gd name="connsiteY15875" fmla="*/ 2318 h 2362"/>
                <a:gd name="connsiteX15876" fmla="*/ 2318 h 2362"/>
                <a:gd name="connsiteY15876" fmla="*/ 2318 h 2362"/>
                <a:gd name="connsiteX15877" fmla="*/ 2318 h 2362"/>
                <a:gd name="connsiteY15877" fmla="*/ 2318 h 2362"/>
                <a:gd name="connsiteX15878" fmla="*/ 2318 h 2362"/>
                <a:gd name="connsiteY15878" fmla="*/ 2318 h 2362"/>
                <a:gd name="connsiteX15879" fmla="*/ 2318 h 2362"/>
                <a:gd name="connsiteY15879" fmla="*/ 2318 h 2362"/>
                <a:gd name="connsiteX15880" fmla="*/ 2318 h 2362"/>
                <a:gd name="connsiteY15880" fmla="*/ 2318 h 2362"/>
                <a:gd name="connsiteX15881" fmla="*/ 2318 h 2362"/>
                <a:gd name="connsiteY15881" fmla="*/ 2318 h 2362"/>
                <a:gd name="connsiteX15882" fmla="*/ 2318 h 2362"/>
                <a:gd name="connsiteY15882" fmla="*/ 2318 h 2362"/>
                <a:gd name="connsiteX15883" fmla="*/ 2318 h 2362"/>
                <a:gd name="connsiteY15883" fmla="*/ 2318 h 2362"/>
                <a:gd name="connsiteX15884" fmla="*/ 2318 h 2362"/>
                <a:gd name="connsiteY15884" fmla="*/ 2318 h 2362"/>
                <a:gd name="connsiteX15885" fmla="*/ 2318 h 2362"/>
                <a:gd name="connsiteY15885" fmla="*/ 2318 h 2362"/>
                <a:gd name="connsiteX15886" fmla="*/ 2318 h 2362"/>
                <a:gd name="connsiteY15886" fmla="*/ 2318 h 2362"/>
                <a:gd name="connsiteX15887" fmla="*/ 2318 h 2362"/>
                <a:gd name="connsiteY15887" fmla="*/ 2318 h 2362"/>
                <a:gd name="connsiteX15888" fmla="*/ 2318 h 2362"/>
                <a:gd name="connsiteY15888" fmla="*/ 2318 h 2362"/>
                <a:gd name="connsiteX15889" fmla="*/ 2318 h 2362"/>
                <a:gd name="connsiteY15889" fmla="*/ 2318 h 2362"/>
                <a:gd name="connsiteX15890" fmla="*/ 2318 h 2362"/>
                <a:gd name="connsiteY15890" fmla="*/ 2318 h 2362"/>
                <a:gd name="connsiteX15891" fmla="*/ 2318 h 2362"/>
                <a:gd name="connsiteY15891" fmla="*/ 2318 h 2362"/>
                <a:gd name="connsiteX15892" fmla="*/ 2318 h 2362"/>
                <a:gd name="connsiteY15892" fmla="*/ 2318 h 2362"/>
                <a:gd name="connsiteX15893" fmla="*/ 2318 h 2362"/>
                <a:gd name="connsiteY15893" fmla="*/ 2318 h 2362"/>
                <a:gd name="connsiteX15894" fmla="*/ 2318 h 2362"/>
                <a:gd name="connsiteY15894" fmla="*/ 2318 h 2362"/>
                <a:gd name="connsiteX15895" fmla="*/ 2318 h 2362"/>
                <a:gd name="connsiteY15895" fmla="*/ 2318 h 2362"/>
                <a:gd name="connsiteX15896" fmla="*/ 2318 h 2362"/>
                <a:gd name="connsiteY15896" fmla="*/ 2318 h 2362"/>
                <a:gd name="connsiteX15897" fmla="*/ 2318 h 2362"/>
                <a:gd name="connsiteY15897" fmla="*/ 2318 h 2362"/>
                <a:gd name="connsiteX15898" fmla="*/ 2318 h 2362"/>
                <a:gd name="connsiteY15898" fmla="*/ 2318 h 2362"/>
                <a:gd name="connsiteX15899" fmla="*/ 2318 h 2362"/>
                <a:gd name="connsiteY15899" fmla="*/ 2318 h 2362"/>
                <a:gd name="connsiteX15900" fmla="*/ 2318 h 2362"/>
                <a:gd name="connsiteY15900" fmla="*/ 2318 h 2362"/>
                <a:gd name="connsiteX15901" fmla="*/ 2318 h 2362"/>
                <a:gd name="connsiteY15901" fmla="*/ 2318 h 2362"/>
                <a:gd name="connsiteX15902" fmla="*/ 2318 h 2362"/>
                <a:gd name="connsiteY15902" fmla="*/ 2318 h 2362"/>
                <a:gd name="connsiteX15903" fmla="*/ 2318 h 2362"/>
                <a:gd name="connsiteY15903" fmla="*/ 2318 h 2362"/>
                <a:gd name="connsiteX15904" fmla="*/ 2318 h 2362"/>
                <a:gd name="connsiteY15904" fmla="*/ 2318 h 2362"/>
                <a:gd name="connsiteX15905" fmla="*/ 2318 h 2362"/>
                <a:gd name="connsiteY15905" fmla="*/ 2318 h 2362"/>
                <a:gd name="connsiteX15906" fmla="*/ 2318 h 2362"/>
                <a:gd name="connsiteY15906" fmla="*/ 2318 h 2362"/>
                <a:gd name="connsiteX15907" fmla="*/ 2318 h 2362"/>
                <a:gd name="connsiteY15907" fmla="*/ 2318 h 2362"/>
                <a:gd name="connsiteX15908" fmla="*/ 2318 h 2362"/>
                <a:gd name="connsiteY15908" fmla="*/ 2318 h 2362"/>
                <a:gd name="connsiteX15909" fmla="*/ 2318 h 2362"/>
                <a:gd name="connsiteY15909" fmla="*/ 2318 h 2362"/>
                <a:gd name="connsiteX15910" fmla="*/ 2318 h 2362"/>
                <a:gd name="connsiteY15910" fmla="*/ 2318 h 2362"/>
                <a:gd name="connsiteX15911" fmla="*/ 2318 h 2362"/>
                <a:gd name="connsiteY15911" fmla="*/ 2318 h 2362"/>
                <a:gd name="connsiteX15912" fmla="*/ 2318 h 2362"/>
                <a:gd name="connsiteY15912" fmla="*/ 2318 h 2362"/>
                <a:gd name="connsiteX15913" fmla="*/ 2318 h 2362"/>
                <a:gd name="connsiteY15913" fmla="*/ 2318 h 2362"/>
                <a:gd name="connsiteX15914" fmla="*/ 2318 h 2362"/>
                <a:gd name="connsiteY15914" fmla="*/ 2318 h 2362"/>
                <a:gd name="connsiteX15915" fmla="*/ 2318 h 2362"/>
                <a:gd name="connsiteY15915" fmla="*/ 2318 h 2362"/>
                <a:gd name="connsiteX15916" fmla="*/ 2318 h 2362"/>
                <a:gd name="connsiteY15916" fmla="*/ 2318 h 2362"/>
                <a:gd name="connsiteX15917" fmla="*/ 2318 h 2362"/>
                <a:gd name="connsiteY15917" fmla="*/ 2318 h 2362"/>
                <a:gd name="connsiteX15918" fmla="*/ 2318 h 2362"/>
                <a:gd name="connsiteY15918" fmla="*/ 2318 h 2362"/>
                <a:gd name="connsiteX15919" fmla="*/ 2318 h 2362"/>
                <a:gd name="connsiteY15919" fmla="*/ 2318 h 2362"/>
                <a:gd name="connsiteX15920" fmla="*/ 2318 h 2362"/>
                <a:gd name="connsiteY15920" fmla="*/ 2318 h 2362"/>
                <a:gd name="connsiteX15921" fmla="*/ 2318 h 2362"/>
                <a:gd name="connsiteY15921" fmla="*/ 2318 h 2362"/>
                <a:gd name="connsiteX15922" fmla="*/ 2318 h 2362"/>
                <a:gd name="connsiteY15922" fmla="*/ 2318 h 2362"/>
                <a:gd name="connsiteX15923" fmla="*/ 2318 h 2362"/>
                <a:gd name="connsiteY15923" fmla="*/ 2318 h 2362"/>
                <a:gd name="connsiteX15924" fmla="*/ 2318 h 2362"/>
                <a:gd name="connsiteY15924" fmla="*/ 2318 h 2362"/>
                <a:gd name="connsiteX15925" fmla="*/ 2318 h 2362"/>
                <a:gd name="connsiteY15925" fmla="*/ 2318 h 2362"/>
                <a:gd name="connsiteX15926" fmla="*/ 2318 h 2362"/>
                <a:gd name="connsiteY15926" fmla="*/ 2318 h 2362"/>
                <a:gd name="connsiteX15927" fmla="*/ 2318 h 2362"/>
                <a:gd name="connsiteY15927" fmla="*/ 2318 h 2362"/>
                <a:gd name="connsiteX15928" fmla="*/ 2318 h 2362"/>
                <a:gd name="connsiteY15928" fmla="*/ 2318 h 2362"/>
                <a:gd name="connsiteX15929" fmla="*/ 2318 h 2362"/>
                <a:gd name="connsiteY15929" fmla="*/ 2318 h 2362"/>
                <a:gd name="connsiteX15930" fmla="*/ 2318 h 2362"/>
                <a:gd name="connsiteY15930" fmla="*/ 2318 h 2362"/>
                <a:gd name="connsiteX15931" fmla="*/ 2318 h 2362"/>
                <a:gd name="connsiteY15931" fmla="*/ 2318 h 2362"/>
                <a:gd name="connsiteX15932" fmla="*/ 2318 h 2362"/>
                <a:gd name="connsiteY15932" fmla="*/ 2318 h 2362"/>
                <a:gd name="connsiteX15933" fmla="*/ 2318 h 2362"/>
                <a:gd name="connsiteY15933" fmla="*/ 2318 h 2362"/>
                <a:gd name="connsiteX15934" fmla="*/ 2318 h 2362"/>
                <a:gd name="connsiteY15934" fmla="*/ 2318 h 2362"/>
                <a:gd name="connsiteX15935" fmla="*/ 2318 h 2362"/>
                <a:gd name="connsiteY15935" fmla="*/ 2318 h 2362"/>
                <a:gd name="connsiteX15936" fmla="*/ 2318 h 2362"/>
                <a:gd name="connsiteY15936" fmla="*/ 2318 h 2362"/>
                <a:gd name="connsiteX15937" fmla="*/ 2318 h 2362"/>
                <a:gd name="connsiteY15937" fmla="*/ 2318 h 2362"/>
                <a:gd name="connsiteX15938" fmla="*/ 2318 h 2362"/>
                <a:gd name="connsiteY15938" fmla="*/ 2318 h 2362"/>
                <a:gd name="connsiteX15939" fmla="*/ 2318 h 2362"/>
                <a:gd name="connsiteY15939" fmla="*/ 2318 h 2362"/>
                <a:gd name="connsiteX15940" fmla="*/ 2318 h 2362"/>
                <a:gd name="connsiteY15940" fmla="*/ 2318 h 2362"/>
                <a:gd name="connsiteX15941" fmla="*/ 2318 h 2362"/>
                <a:gd name="connsiteY15941" fmla="*/ 2318 h 2362"/>
                <a:gd name="connsiteX15942" fmla="*/ 2318 h 2362"/>
                <a:gd name="connsiteY15942" fmla="*/ 2318 h 2362"/>
                <a:gd name="connsiteX15943" fmla="*/ 2318 h 2362"/>
                <a:gd name="connsiteY15943" fmla="*/ 2318 h 2362"/>
                <a:gd name="connsiteX15944" fmla="*/ 2318 h 2362"/>
                <a:gd name="connsiteY15944" fmla="*/ 2318 h 2362"/>
                <a:gd name="connsiteX15945" fmla="*/ 2318 h 2362"/>
                <a:gd name="connsiteY15945" fmla="*/ 2318 h 2362"/>
                <a:gd name="connsiteX15946" fmla="*/ 2318 h 2362"/>
                <a:gd name="connsiteY15946" fmla="*/ 2318 h 2362"/>
                <a:gd name="connsiteX15947" fmla="*/ 2318 h 2362"/>
                <a:gd name="connsiteY15947" fmla="*/ 2318 h 2362"/>
                <a:gd name="connsiteX15948" fmla="*/ 2318 h 2362"/>
                <a:gd name="connsiteY15948" fmla="*/ 2318 h 2362"/>
                <a:gd name="connsiteX15949" fmla="*/ 2318 h 2362"/>
                <a:gd name="connsiteY15949" fmla="*/ 2318 h 2362"/>
                <a:gd name="connsiteX15950" fmla="*/ 2318 h 2362"/>
                <a:gd name="connsiteY15950" fmla="*/ 2318 h 2362"/>
                <a:gd name="connsiteX15951" fmla="*/ 2318 h 2362"/>
                <a:gd name="connsiteY15951" fmla="*/ 2318 h 2362"/>
                <a:gd name="connsiteX15952" fmla="*/ 2318 h 2362"/>
                <a:gd name="connsiteY15952" fmla="*/ 2318 h 2362"/>
                <a:gd name="connsiteX15953" fmla="*/ 2318 h 2362"/>
                <a:gd name="connsiteY15953" fmla="*/ 2318 h 2362"/>
                <a:gd name="connsiteX15954" fmla="*/ 2318 h 2362"/>
                <a:gd name="connsiteY15954" fmla="*/ 2318 h 2362"/>
                <a:gd name="connsiteX15955" fmla="*/ 2318 h 2362"/>
                <a:gd name="connsiteY15955" fmla="*/ 2318 h 2362"/>
                <a:gd name="connsiteX15956" fmla="*/ 2318 h 2362"/>
                <a:gd name="connsiteY15956" fmla="*/ 2318 h 2362"/>
                <a:gd name="connsiteX15957" fmla="*/ 2318 h 2362"/>
                <a:gd name="connsiteY15957" fmla="*/ 2318 h 2362"/>
                <a:gd name="connsiteX15958" fmla="*/ 2318 h 2362"/>
                <a:gd name="connsiteY15958" fmla="*/ 2318 h 2362"/>
                <a:gd name="connsiteX15959" fmla="*/ 2318 h 2362"/>
                <a:gd name="connsiteY15959" fmla="*/ 2318 h 2362"/>
                <a:gd name="connsiteX15960" fmla="*/ 2318 h 2362"/>
                <a:gd name="connsiteY15960" fmla="*/ 2318 h 2362"/>
                <a:gd name="connsiteX15961" fmla="*/ 2318 h 2362"/>
                <a:gd name="connsiteY15961" fmla="*/ 2318 h 2362"/>
                <a:gd name="connsiteX15962" fmla="*/ 2318 h 2362"/>
                <a:gd name="connsiteY15962" fmla="*/ 2318 h 2362"/>
                <a:gd name="connsiteX15963" fmla="*/ 2318 h 2362"/>
                <a:gd name="connsiteY15963" fmla="*/ 2318 h 2362"/>
                <a:gd name="connsiteX15964" fmla="*/ 2318 h 2362"/>
                <a:gd name="connsiteY15964" fmla="*/ 2318 h 2362"/>
                <a:gd name="connsiteX15965" fmla="*/ 2318 h 2362"/>
                <a:gd name="connsiteY15965" fmla="*/ 2318 h 2362"/>
                <a:gd name="connsiteX15966" fmla="*/ 2318 h 2362"/>
                <a:gd name="connsiteY15966" fmla="*/ 2318 h 2362"/>
                <a:gd name="connsiteX15967" fmla="*/ 2318 h 2362"/>
                <a:gd name="connsiteY15967" fmla="*/ 2318 h 2362"/>
                <a:gd name="connsiteX15968" fmla="*/ 2318 h 2362"/>
                <a:gd name="connsiteY15968" fmla="*/ 2318 h 2362"/>
                <a:gd name="connsiteX15969" fmla="*/ 2318 h 2362"/>
                <a:gd name="connsiteY15969" fmla="*/ 2318 h 2362"/>
                <a:gd name="connsiteX15970" fmla="*/ 2318 h 2362"/>
                <a:gd name="connsiteY15970" fmla="*/ 2318 h 2362"/>
                <a:gd name="connsiteX15971" fmla="*/ 2318 h 2362"/>
                <a:gd name="connsiteY15971" fmla="*/ 2318 h 2362"/>
                <a:gd name="connsiteX15972" fmla="*/ 2318 h 2362"/>
                <a:gd name="connsiteY15972" fmla="*/ 2318 h 2362"/>
                <a:gd name="connsiteX15973" fmla="*/ 2318 h 2362"/>
                <a:gd name="connsiteY15973" fmla="*/ 2318 h 2362"/>
                <a:gd name="connsiteX15974" fmla="*/ 2318 h 2362"/>
                <a:gd name="connsiteY15974" fmla="*/ 2318 h 2362"/>
                <a:gd name="connsiteX15975" fmla="*/ 2318 h 2362"/>
                <a:gd name="connsiteY15975" fmla="*/ 2318 h 2362"/>
                <a:gd name="connsiteX15976" fmla="*/ 2318 h 2362"/>
                <a:gd name="connsiteY15976" fmla="*/ 2318 h 2362"/>
                <a:gd name="connsiteX15977" fmla="*/ 2318 h 2362"/>
                <a:gd name="connsiteY15977" fmla="*/ 2318 h 2362"/>
                <a:gd name="connsiteX15978" fmla="*/ 2318 h 2362"/>
                <a:gd name="connsiteY15978" fmla="*/ 2318 h 2362"/>
                <a:gd name="connsiteX15979" fmla="*/ 2318 h 2362"/>
                <a:gd name="connsiteY15979" fmla="*/ 2318 h 2362"/>
                <a:gd name="connsiteX15980" fmla="*/ 2318 h 2362"/>
                <a:gd name="connsiteY15980" fmla="*/ 2318 h 2362"/>
                <a:gd name="connsiteX15981" fmla="*/ 2318 h 2362"/>
                <a:gd name="connsiteY15981" fmla="*/ 2318 h 2362"/>
                <a:gd name="connsiteX15982" fmla="*/ 2318 h 2362"/>
                <a:gd name="connsiteY15982" fmla="*/ 2318 h 2362"/>
                <a:gd name="connsiteX15983" fmla="*/ 2318 h 2362"/>
                <a:gd name="connsiteY15983" fmla="*/ 2318 h 2362"/>
                <a:gd name="connsiteX15984" fmla="*/ 2318 h 2362"/>
                <a:gd name="connsiteY15984" fmla="*/ 2318 h 2362"/>
                <a:gd name="connsiteX15985" fmla="*/ 2318 h 2362"/>
                <a:gd name="connsiteY15985" fmla="*/ 2318 h 2362"/>
                <a:gd name="connsiteX15986" fmla="*/ 2318 h 2362"/>
                <a:gd name="connsiteY15986" fmla="*/ 2318 h 2362"/>
                <a:gd name="connsiteX15987" fmla="*/ 2318 h 2362"/>
                <a:gd name="connsiteY15987" fmla="*/ 2318 h 2362"/>
                <a:gd name="connsiteX15988" fmla="*/ 2318 h 2362"/>
                <a:gd name="connsiteY15988" fmla="*/ 2318 h 2362"/>
                <a:gd name="connsiteX15989" fmla="*/ 2318 h 2362"/>
                <a:gd name="connsiteY15989" fmla="*/ 2318 h 2362"/>
                <a:gd name="connsiteX15990" fmla="*/ 2318 h 2362"/>
                <a:gd name="connsiteY15990" fmla="*/ 2318 h 2362"/>
                <a:gd name="connsiteX15991" fmla="*/ 2318 h 2362"/>
                <a:gd name="connsiteY15991" fmla="*/ 2318 h 2362"/>
                <a:gd name="connsiteX15992" fmla="*/ 2318 h 2362"/>
                <a:gd name="connsiteY15992" fmla="*/ 2318 h 2362"/>
                <a:gd name="connsiteX15993" fmla="*/ 2318 h 2362"/>
                <a:gd name="connsiteY15993" fmla="*/ 2318 h 2362"/>
                <a:gd name="connsiteX15994" fmla="*/ 2318 h 2362"/>
                <a:gd name="connsiteY15994" fmla="*/ 2318 h 2362"/>
                <a:gd name="connsiteX15995" fmla="*/ 2318 h 2362"/>
                <a:gd name="connsiteY15995" fmla="*/ 2318 h 2362"/>
                <a:gd name="connsiteX15996" fmla="*/ 2318 h 2362"/>
                <a:gd name="connsiteY15996" fmla="*/ 2318 h 2362"/>
                <a:gd name="connsiteX15997" fmla="*/ 2318 h 2362"/>
                <a:gd name="connsiteY15997" fmla="*/ 2318 h 2362"/>
                <a:gd name="connsiteX15998" fmla="*/ 2318 h 2362"/>
                <a:gd name="connsiteY15998" fmla="*/ 2318 h 2362"/>
                <a:gd name="connsiteX15999" fmla="*/ 2318 h 2362"/>
                <a:gd name="connsiteY15999" fmla="*/ 2318 h 2362"/>
                <a:gd name="connsiteX16000" fmla="*/ 2318 h 2362"/>
                <a:gd name="connsiteY16000" fmla="*/ 2318 h 2362"/>
                <a:gd name="connsiteX16001" fmla="*/ 2318 h 2362"/>
                <a:gd name="connsiteY16001" fmla="*/ 2318 h 2362"/>
                <a:gd name="connsiteX16002" fmla="*/ 2318 h 2362"/>
                <a:gd name="connsiteY16002" fmla="*/ 2318 h 2362"/>
                <a:gd name="connsiteX16003" fmla="*/ 2318 h 2362"/>
                <a:gd name="connsiteY16003" fmla="*/ 2318 h 2362"/>
                <a:gd name="connsiteX16004" fmla="*/ 2318 h 2362"/>
                <a:gd name="connsiteY16004" fmla="*/ 2318 h 2362"/>
                <a:gd name="connsiteX16005" fmla="*/ 2318 h 2362"/>
                <a:gd name="connsiteY16005" fmla="*/ 2318 h 2362"/>
                <a:gd name="connsiteX16006" fmla="*/ 2318 h 2362"/>
                <a:gd name="connsiteY16006" fmla="*/ 2318 h 2362"/>
                <a:gd name="connsiteX16007" fmla="*/ 2318 h 2362"/>
                <a:gd name="connsiteY16007" fmla="*/ 2318 h 2362"/>
                <a:gd name="connsiteX16008" fmla="*/ 2318 h 2362"/>
                <a:gd name="connsiteY16008" fmla="*/ 2318 h 2362"/>
                <a:gd name="connsiteX16009" fmla="*/ 2318 h 2362"/>
                <a:gd name="connsiteY16009" fmla="*/ 2318 h 2362"/>
                <a:gd name="connsiteX16010" fmla="*/ 2318 h 2362"/>
                <a:gd name="connsiteY16010" fmla="*/ 2318 h 2362"/>
                <a:gd name="connsiteX16011" fmla="*/ 2318 h 2362"/>
                <a:gd name="connsiteY16011" fmla="*/ 2318 h 2362"/>
                <a:gd name="connsiteX16012" fmla="*/ 2318 h 2362"/>
                <a:gd name="connsiteY16012" fmla="*/ 2318 h 2362"/>
                <a:gd name="connsiteX16013" fmla="*/ 2318 h 2362"/>
                <a:gd name="connsiteY16013" fmla="*/ 2318 h 2362"/>
                <a:gd name="connsiteX16014" fmla="*/ 2318 h 2362"/>
                <a:gd name="connsiteY16014" fmla="*/ 2318 h 2362"/>
                <a:gd name="connsiteX16015" fmla="*/ 2318 h 2362"/>
                <a:gd name="connsiteY16015" fmla="*/ 2318 h 2362"/>
                <a:gd name="connsiteX16016" fmla="*/ 2318 h 2362"/>
                <a:gd name="connsiteY16016" fmla="*/ 2318 h 2362"/>
                <a:gd name="connsiteX16017" fmla="*/ 2318 h 2362"/>
                <a:gd name="connsiteY16017" fmla="*/ 2318 h 2362"/>
                <a:gd name="connsiteX16018" fmla="*/ 2318 h 2362"/>
                <a:gd name="connsiteY16018" fmla="*/ 2318 h 2362"/>
                <a:gd name="connsiteX16019" fmla="*/ 2318 h 2362"/>
                <a:gd name="connsiteY16019" fmla="*/ 2318 h 2362"/>
                <a:gd name="connsiteX16020" fmla="*/ 2318 h 2362"/>
                <a:gd name="connsiteY16020" fmla="*/ 2318 h 2362"/>
                <a:gd name="connsiteX16021" fmla="*/ 2318 h 2362"/>
                <a:gd name="connsiteY16021" fmla="*/ 2318 h 2362"/>
                <a:gd name="connsiteX16022" fmla="*/ 2318 h 2362"/>
                <a:gd name="connsiteY16022" fmla="*/ 2318 h 2362"/>
                <a:gd name="connsiteX16023" fmla="*/ 2318 h 2362"/>
                <a:gd name="connsiteY16023" fmla="*/ 2318 h 2362"/>
                <a:gd name="connsiteX16024" fmla="*/ 2318 h 2362"/>
                <a:gd name="connsiteY16024" fmla="*/ 2318 h 2362"/>
                <a:gd name="connsiteX16025" fmla="*/ 2318 h 2362"/>
                <a:gd name="connsiteY16025" fmla="*/ 2318 h 2362"/>
                <a:gd name="connsiteX16026" fmla="*/ 2318 h 2362"/>
                <a:gd name="connsiteY16026" fmla="*/ 2318 h 2362"/>
                <a:gd name="connsiteX16027" fmla="*/ 2318 h 2362"/>
                <a:gd name="connsiteY16027" fmla="*/ 2318 h 2362"/>
                <a:gd name="connsiteX16028" fmla="*/ 2318 h 2362"/>
                <a:gd name="connsiteY16028" fmla="*/ 2318 h 2362"/>
                <a:gd name="connsiteX16029" fmla="*/ 2318 h 2362"/>
                <a:gd name="connsiteY16029" fmla="*/ 2318 h 2362"/>
                <a:gd name="connsiteX16030" fmla="*/ 2318 h 2362"/>
                <a:gd name="connsiteY16030" fmla="*/ 2318 h 2362"/>
                <a:gd name="connsiteX16031" fmla="*/ 2318 h 2362"/>
                <a:gd name="connsiteY16031" fmla="*/ 2318 h 2362"/>
                <a:gd name="connsiteX16032" fmla="*/ 2318 h 2362"/>
                <a:gd name="connsiteY16032" fmla="*/ 2318 h 2362"/>
                <a:gd name="connsiteX16033" fmla="*/ 2318 h 2362"/>
                <a:gd name="connsiteY16033" fmla="*/ 2318 h 2362"/>
                <a:gd name="connsiteX16034" fmla="*/ 2318 h 2362"/>
                <a:gd name="connsiteY16034" fmla="*/ 2318 h 2362"/>
                <a:gd name="connsiteX16035" fmla="*/ 2318 h 2362"/>
                <a:gd name="connsiteY16035" fmla="*/ 2318 h 2362"/>
                <a:gd name="connsiteX16036" fmla="*/ 2318 h 2362"/>
                <a:gd name="connsiteY16036" fmla="*/ 2318 h 2362"/>
                <a:gd name="connsiteX16037" fmla="*/ 2318 h 2362"/>
                <a:gd name="connsiteY16037" fmla="*/ 2318 h 2362"/>
                <a:gd name="connsiteX16038" fmla="*/ 2318 h 2362"/>
                <a:gd name="connsiteY16038" fmla="*/ 2318 h 2362"/>
                <a:gd name="connsiteX16039" fmla="*/ 2318 h 2362"/>
                <a:gd name="connsiteY16039" fmla="*/ 2318 h 2362"/>
                <a:gd name="connsiteX16040" fmla="*/ 2318 h 2362"/>
                <a:gd name="connsiteY16040" fmla="*/ 2318 h 2362"/>
                <a:gd name="connsiteX16041" fmla="*/ 2318 h 2362"/>
                <a:gd name="connsiteY16041" fmla="*/ 2318 h 2362"/>
                <a:gd name="connsiteX16042" fmla="*/ 2318 h 2362"/>
                <a:gd name="connsiteY16042" fmla="*/ 2318 h 2362"/>
                <a:gd name="connsiteX16043" fmla="*/ 2318 h 2362"/>
                <a:gd name="connsiteY16043" fmla="*/ 2318 h 2362"/>
                <a:gd name="connsiteX16044" fmla="*/ 2318 h 2362"/>
                <a:gd name="connsiteY16044" fmla="*/ 2318 h 2362"/>
                <a:gd name="connsiteX16045" fmla="*/ 2318 h 2362"/>
                <a:gd name="connsiteY16045" fmla="*/ 2318 h 2362"/>
                <a:gd name="connsiteX16046" fmla="*/ 2318 h 2362"/>
                <a:gd name="connsiteY16046" fmla="*/ 2318 h 2362"/>
                <a:gd name="connsiteX16047" fmla="*/ 2318 h 2362"/>
                <a:gd name="connsiteY16047" fmla="*/ 2318 h 2362"/>
                <a:gd name="connsiteX16048" fmla="*/ 2318 h 2362"/>
                <a:gd name="connsiteY16048" fmla="*/ 2318 h 2362"/>
                <a:gd name="connsiteX16049" fmla="*/ 2318 h 2362"/>
                <a:gd name="connsiteY16049" fmla="*/ 2318 h 2362"/>
                <a:gd name="connsiteX16050" fmla="*/ 2318 h 2362"/>
                <a:gd name="connsiteY16050" fmla="*/ 2318 h 2362"/>
                <a:gd name="connsiteX16051" fmla="*/ 2318 h 2362"/>
                <a:gd name="connsiteY16051" fmla="*/ 2318 h 2362"/>
                <a:gd name="connsiteX16052" fmla="*/ 2318 h 2362"/>
                <a:gd name="connsiteY16052" fmla="*/ 2318 h 2362"/>
                <a:gd name="connsiteX16053" fmla="*/ 2318 h 2362"/>
                <a:gd name="connsiteY16053" fmla="*/ 2318 h 2362"/>
                <a:gd name="connsiteX16054" fmla="*/ 2318 h 2362"/>
                <a:gd name="connsiteY16054" fmla="*/ 2318 h 2362"/>
                <a:gd name="connsiteX16055" fmla="*/ 2318 h 2362"/>
                <a:gd name="connsiteY16055" fmla="*/ 2318 h 2362"/>
                <a:gd name="connsiteX16056" fmla="*/ 2318 h 2362"/>
                <a:gd name="connsiteY16056" fmla="*/ 2318 h 2362"/>
                <a:gd name="connsiteX16057" fmla="*/ 2318 h 2362"/>
                <a:gd name="connsiteY16057" fmla="*/ 2318 h 2362"/>
                <a:gd name="connsiteX16058" fmla="*/ 2318 h 2362"/>
                <a:gd name="connsiteY16058" fmla="*/ 2318 h 2362"/>
                <a:gd name="connsiteX16059" fmla="*/ 2318 h 2362"/>
                <a:gd name="connsiteY16059" fmla="*/ 2318 h 2362"/>
                <a:gd name="connsiteX16060" fmla="*/ 2318 h 2362"/>
                <a:gd name="connsiteY16060" fmla="*/ 2318 h 2362"/>
                <a:gd name="connsiteX16061" fmla="*/ 2318 h 2362"/>
                <a:gd name="connsiteY16061" fmla="*/ 2318 h 2362"/>
                <a:gd name="connsiteX16062" fmla="*/ 2318 h 2362"/>
                <a:gd name="connsiteY16062" fmla="*/ 2318 h 2362"/>
                <a:gd name="connsiteX16063" fmla="*/ 2318 h 2362"/>
                <a:gd name="connsiteY16063" fmla="*/ 2318 h 2362"/>
                <a:gd name="connsiteX16064" fmla="*/ 2318 h 2362"/>
                <a:gd name="connsiteY16064" fmla="*/ 2318 h 2362"/>
                <a:gd name="connsiteX16065" fmla="*/ 2318 h 2362"/>
                <a:gd name="connsiteY16065" fmla="*/ 2318 h 2362"/>
                <a:gd name="connsiteX16066" fmla="*/ 2318 h 2362"/>
                <a:gd name="connsiteY16066" fmla="*/ 2318 h 2362"/>
                <a:gd name="connsiteX16067" fmla="*/ 2318 h 2362"/>
                <a:gd name="connsiteY16067" fmla="*/ 2318 h 2362"/>
                <a:gd name="connsiteX16068" fmla="*/ 2318 h 2362"/>
                <a:gd name="connsiteY16068" fmla="*/ 2318 h 2362"/>
                <a:gd name="connsiteX16069" fmla="*/ 2318 h 2362"/>
                <a:gd name="connsiteY16069" fmla="*/ 2318 h 2362"/>
                <a:gd name="connsiteX16070" fmla="*/ 2318 h 2362"/>
                <a:gd name="connsiteY16070" fmla="*/ 2318 h 2362"/>
                <a:gd name="connsiteX16071" fmla="*/ 2318 h 2362"/>
                <a:gd name="connsiteY16071" fmla="*/ 2318 h 2362"/>
                <a:gd name="connsiteX16072" fmla="*/ 2318 h 2362"/>
                <a:gd name="connsiteY16072" fmla="*/ 2318 h 2362"/>
                <a:gd name="connsiteX16073" fmla="*/ 2318 h 2362"/>
                <a:gd name="connsiteY16073" fmla="*/ 2318 h 2362"/>
                <a:gd name="connsiteX16074" fmla="*/ 2318 h 2362"/>
                <a:gd name="connsiteY16074" fmla="*/ 2318 h 2362"/>
                <a:gd name="connsiteX16075" fmla="*/ 2318 h 2362"/>
                <a:gd name="connsiteY16075" fmla="*/ 2318 h 2362"/>
                <a:gd name="connsiteX16076" fmla="*/ 2318 h 2362"/>
                <a:gd name="connsiteY16076" fmla="*/ 2318 h 2362"/>
                <a:gd name="connsiteX16077" fmla="*/ 2318 h 2362"/>
                <a:gd name="connsiteY16077" fmla="*/ 2318 h 2362"/>
                <a:gd name="connsiteX16078" fmla="*/ 2318 h 2362"/>
                <a:gd name="connsiteY16078" fmla="*/ 2318 h 2362"/>
                <a:gd name="connsiteX16079" fmla="*/ 2318 h 2362"/>
                <a:gd name="connsiteY16079" fmla="*/ 2318 h 2362"/>
                <a:gd name="connsiteX16080" fmla="*/ 2318 h 2362"/>
                <a:gd name="connsiteY16080" fmla="*/ 2318 h 2362"/>
                <a:gd name="connsiteX16081" fmla="*/ 2318 h 2362"/>
                <a:gd name="connsiteY16081" fmla="*/ 2318 h 2362"/>
                <a:gd name="connsiteX16082" fmla="*/ 2318 h 2362"/>
                <a:gd name="connsiteY16082" fmla="*/ 2318 h 2362"/>
                <a:gd name="connsiteX16083" fmla="*/ 2318 h 2362"/>
                <a:gd name="connsiteY16083" fmla="*/ 2318 h 2362"/>
                <a:gd name="connsiteX16084" fmla="*/ 2318 h 2362"/>
                <a:gd name="connsiteY16084" fmla="*/ 2318 h 2362"/>
                <a:gd name="connsiteX16085" fmla="*/ 2318 h 2362"/>
                <a:gd name="connsiteY16085" fmla="*/ 2318 h 2362"/>
                <a:gd name="connsiteX16086" fmla="*/ 2318 h 2362"/>
                <a:gd name="connsiteY16086" fmla="*/ 2318 h 2362"/>
                <a:gd name="connsiteX16087" fmla="*/ 2318 h 2362"/>
                <a:gd name="connsiteY16087" fmla="*/ 2318 h 2362"/>
                <a:gd name="connsiteX16088" fmla="*/ 2318 h 2362"/>
                <a:gd name="connsiteY16088" fmla="*/ 2318 h 2362"/>
                <a:gd name="connsiteX16089" fmla="*/ 2318 h 2362"/>
                <a:gd name="connsiteY16089" fmla="*/ 2318 h 2362"/>
                <a:gd name="connsiteX16090" fmla="*/ 2318 h 2362"/>
                <a:gd name="connsiteY16090" fmla="*/ 2318 h 2362"/>
                <a:gd name="connsiteX16091" fmla="*/ 2318 h 2362"/>
                <a:gd name="connsiteY16091" fmla="*/ 2318 h 2362"/>
                <a:gd name="connsiteX16092" fmla="*/ 2318 h 2362"/>
                <a:gd name="connsiteY16092" fmla="*/ 2318 h 2362"/>
                <a:gd name="connsiteX16093" fmla="*/ 2318 h 2362"/>
                <a:gd name="connsiteY16093" fmla="*/ 2318 h 2362"/>
                <a:gd name="connsiteX16094" fmla="*/ 2318 h 2362"/>
                <a:gd name="connsiteY16094" fmla="*/ 2318 h 2362"/>
                <a:gd name="connsiteX16095" fmla="*/ 2318 h 2362"/>
                <a:gd name="connsiteY16095" fmla="*/ 2318 h 2362"/>
                <a:gd name="connsiteX16096" fmla="*/ 2318 h 2362"/>
                <a:gd name="connsiteY16096" fmla="*/ 2318 h 2362"/>
                <a:gd name="connsiteX16097" fmla="*/ 2318 h 2362"/>
                <a:gd name="connsiteY16097" fmla="*/ 2318 h 2362"/>
                <a:gd name="connsiteX16098" fmla="*/ 2318 h 2362"/>
                <a:gd name="connsiteY16098" fmla="*/ 2318 h 2362"/>
                <a:gd name="connsiteX16099" fmla="*/ 2318 h 2362"/>
                <a:gd name="connsiteY16099" fmla="*/ 2318 h 2362"/>
                <a:gd name="connsiteX16100" fmla="*/ 2318 h 2362"/>
                <a:gd name="connsiteY16100" fmla="*/ 2318 h 2362"/>
                <a:gd name="connsiteX16101" fmla="*/ 2318 h 2362"/>
                <a:gd name="connsiteY16101" fmla="*/ 2318 h 2362"/>
                <a:gd name="connsiteX16102" fmla="*/ 2318 h 2362"/>
                <a:gd name="connsiteY16102" fmla="*/ 2318 h 2362"/>
                <a:gd name="connsiteX16103" fmla="*/ 2318 h 2362"/>
                <a:gd name="connsiteY16103" fmla="*/ 2318 h 2362"/>
                <a:gd name="connsiteX16104" fmla="*/ 2318 h 2362"/>
                <a:gd name="connsiteY16104" fmla="*/ 2318 h 2362"/>
                <a:gd name="connsiteX16105" fmla="*/ 2318 h 2362"/>
                <a:gd name="connsiteY16105" fmla="*/ 2318 h 2362"/>
                <a:gd name="connsiteX16106" fmla="*/ 2318 h 2362"/>
                <a:gd name="connsiteY16106" fmla="*/ 2318 h 2362"/>
                <a:gd name="connsiteX16107" fmla="*/ 2318 h 2362"/>
                <a:gd name="connsiteY16107" fmla="*/ 2318 h 2362"/>
                <a:gd name="connsiteX16108" fmla="*/ 2318 h 2362"/>
                <a:gd name="connsiteY16108" fmla="*/ 2318 h 2362"/>
                <a:gd name="connsiteX16109" fmla="*/ 2318 h 2362"/>
                <a:gd name="connsiteY16109" fmla="*/ 2318 h 2362"/>
                <a:gd name="connsiteX16110" fmla="*/ 2318 h 2362"/>
                <a:gd name="connsiteY16110" fmla="*/ 2318 h 2362"/>
                <a:gd name="connsiteX16111" fmla="*/ 2318 h 2362"/>
                <a:gd name="connsiteY16111" fmla="*/ 2318 h 2362"/>
                <a:gd name="connsiteX16112" fmla="*/ 2318 h 2362"/>
                <a:gd name="connsiteY16112" fmla="*/ 2318 h 2362"/>
                <a:gd name="connsiteX16113" fmla="*/ 2318 h 2362"/>
                <a:gd name="connsiteY16113" fmla="*/ 2318 h 2362"/>
                <a:gd name="connsiteX16114" fmla="*/ 2318 h 2362"/>
                <a:gd name="connsiteY16114" fmla="*/ 2318 h 2362"/>
                <a:gd name="connsiteX16115" fmla="*/ 2318 h 2362"/>
                <a:gd name="connsiteY16115" fmla="*/ 2318 h 2362"/>
                <a:gd name="connsiteX16116" fmla="*/ 2318 h 2362"/>
                <a:gd name="connsiteY16116" fmla="*/ 2318 h 2362"/>
                <a:gd name="connsiteX16117" fmla="*/ 2318 h 2362"/>
                <a:gd name="connsiteY16117" fmla="*/ 2318 h 2362"/>
                <a:gd name="connsiteX16118" fmla="*/ 2318 h 2362"/>
                <a:gd name="connsiteY16118" fmla="*/ 2318 h 2362"/>
                <a:gd name="connsiteX16119" fmla="*/ 2318 h 2362"/>
                <a:gd name="connsiteY16119" fmla="*/ 2318 h 2362"/>
                <a:gd name="connsiteX16120" fmla="*/ 2318 h 2362"/>
                <a:gd name="connsiteY16120" fmla="*/ 2318 h 2362"/>
                <a:gd name="connsiteX16121" fmla="*/ 2318 h 2362"/>
                <a:gd name="connsiteY16121" fmla="*/ 2318 h 2362"/>
                <a:gd name="connsiteX16122" fmla="*/ 2318 h 2362"/>
                <a:gd name="connsiteY16122" fmla="*/ 2318 h 2362"/>
                <a:gd name="connsiteX16123" fmla="*/ 2318 h 2362"/>
                <a:gd name="connsiteY16123" fmla="*/ 2318 h 2362"/>
                <a:gd name="connsiteX16124" fmla="*/ 2318 h 2362"/>
                <a:gd name="connsiteY16124" fmla="*/ 2318 h 2362"/>
                <a:gd name="connsiteX16125" fmla="*/ 2318 h 2362"/>
                <a:gd name="connsiteY16125" fmla="*/ 2318 h 2362"/>
                <a:gd name="connsiteX16126" fmla="*/ 2318 h 2362"/>
                <a:gd name="connsiteY16126" fmla="*/ 2318 h 2362"/>
                <a:gd name="connsiteX16127" fmla="*/ 2318 h 2362"/>
                <a:gd name="connsiteY16127" fmla="*/ 2318 h 2362"/>
                <a:gd name="connsiteX16128" fmla="*/ 2318 h 2362"/>
                <a:gd name="connsiteY16128" fmla="*/ 2318 h 2362"/>
                <a:gd name="connsiteX16129" fmla="*/ 2318 h 2362"/>
                <a:gd name="connsiteY16129" fmla="*/ 2318 h 2362"/>
                <a:gd name="connsiteX16130" fmla="*/ 2318 h 2362"/>
                <a:gd name="connsiteY16130" fmla="*/ 2318 h 2362"/>
                <a:gd name="connsiteX16131" fmla="*/ 2318 h 2362"/>
                <a:gd name="connsiteY16131" fmla="*/ 2318 h 2362"/>
                <a:gd name="connsiteX16132" fmla="*/ 2318 h 2362"/>
                <a:gd name="connsiteY16132" fmla="*/ 2318 h 2362"/>
                <a:gd name="connsiteX16133" fmla="*/ 2318 h 2362"/>
                <a:gd name="connsiteY16133" fmla="*/ 2318 h 2362"/>
                <a:gd name="connsiteX16134" fmla="*/ 2318 h 2362"/>
                <a:gd name="connsiteY16134" fmla="*/ 2318 h 2362"/>
                <a:gd name="connsiteX16135" fmla="*/ 2318 h 2362"/>
                <a:gd name="connsiteY16135" fmla="*/ 2318 h 2362"/>
                <a:gd name="connsiteX16136" fmla="*/ 2318 h 2362"/>
                <a:gd name="connsiteY16136" fmla="*/ 2318 h 2362"/>
                <a:gd name="connsiteX16137" fmla="*/ 2318 h 2362"/>
                <a:gd name="connsiteY16137" fmla="*/ 2318 h 2362"/>
                <a:gd name="connsiteX16138" fmla="*/ 2318 h 2362"/>
                <a:gd name="connsiteY16138" fmla="*/ 2318 h 2362"/>
                <a:gd name="connsiteX16139" fmla="*/ 2318 h 2362"/>
                <a:gd name="connsiteY16139" fmla="*/ 2318 h 2362"/>
                <a:gd name="connsiteX16140" fmla="*/ 2318 h 2362"/>
                <a:gd name="connsiteY16140" fmla="*/ 2318 h 2362"/>
                <a:gd name="connsiteX16141" fmla="*/ 2318 h 2362"/>
                <a:gd name="connsiteY16141" fmla="*/ 2318 h 2362"/>
                <a:gd name="connsiteX16142" fmla="*/ 2318 h 2362"/>
                <a:gd name="connsiteY16142" fmla="*/ 2318 h 2362"/>
                <a:gd name="connsiteX16143" fmla="*/ 2318 h 2362"/>
                <a:gd name="connsiteY16143" fmla="*/ 2318 h 2362"/>
                <a:gd name="connsiteX16144" fmla="*/ 2318 h 2362"/>
                <a:gd name="connsiteY16144" fmla="*/ 2318 h 2362"/>
                <a:gd name="connsiteX16145" fmla="*/ 2318 h 2362"/>
                <a:gd name="connsiteY16145" fmla="*/ 2318 h 2362"/>
                <a:gd name="connsiteX16146" fmla="*/ 2318 h 2362"/>
                <a:gd name="connsiteY16146" fmla="*/ 2318 h 2362"/>
                <a:gd name="connsiteX16147" fmla="*/ 2318 h 2362"/>
                <a:gd name="connsiteY16147" fmla="*/ 2318 h 2362"/>
                <a:gd name="connsiteX16148" fmla="*/ 2318 h 2362"/>
                <a:gd name="connsiteY16148" fmla="*/ 2318 h 2362"/>
                <a:gd name="connsiteX16149" fmla="*/ 2318 h 2362"/>
                <a:gd name="connsiteY16149" fmla="*/ 2318 h 2362"/>
                <a:gd name="connsiteX16150" fmla="*/ 2318 h 2362"/>
                <a:gd name="connsiteY16150" fmla="*/ 2318 h 2362"/>
                <a:gd name="connsiteX16151" fmla="*/ 2318 h 2362"/>
                <a:gd name="connsiteY16151" fmla="*/ 2318 h 2362"/>
                <a:gd name="connsiteX16152" fmla="*/ 2318 h 2362"/>
                <a:gd name="connsiteY16152" fmla="*/ 2318 h 2362"/>
                <a:gd name="connsiteX16153" fmla="*/ 2318 h 2362"/>
                <a:gd name="connsiteY16153" fmla="*/ 2318 h 2362"/>
                <a:gd name="connsiteX16154" fmla="*/ 2318 h 2362"/>
                <a:gd name="connsiteY16154" fmla="*/ 2318 h 2362"/>
                <a:gd name="connsiteX16155" fmla="*/ 2318 h 2362"/>
                <a:gd name="connsiteY16155" fmla="*/ 2318 h 2362"/>
                <a:gd name="connsiteX16156" fmla="*/ 2318 h 2362"/>
                <a:gd name="connsiteY16156" fmla="*/ 2318 h 2362"/>
                <a:gd name="connsiteX16157" fmla="*/ 2318 h 2362"/>
                <a:gd name="connsiteY16157" fmla="*/ 2318 h 2362"/>
                <a:gd name="connsiteX16158" fmla="*/ 2318 h 2362"/>
                <a:gd name="connsiteY16158" fmla="*/ 2318 h 2362"/>
                <a:gd name="connsiteX16159" fmla="*/ 2318 h 2362"/>
                <a:gd name="connsiteY16159" fmla="*/ 2318 h 2362"/>
                <a:gd name="connsiteX16160" fmla="*/ 2318 h 2362"/>
                <a:gd name="connsiteY16160" fmla="*/ 2318 h 2362"/>
                <a:gd name="connsiteX16161" fmla="*/ 2318 h 2362"/>
                <a:gd name="connsiteY16161" fmla="*/ 2318 h 2362"/>
                <a:gd name="connsiteX16162" fmla="*/ 2318 h 2362"/>
                <a:gd name="connsiteY16162" fmla="*/ 2318 h 2362"/>
                <a:gd name="connsiteX16163" fmla="*/ 2318 h 2362"/>
                <a:gd name="connsiteY16163" fmla="*/ 2318 h 2362"/>
                <a:gd name="connsiteX16164" fmla="*/ 2318 h 2362"/>
                <a:gd name="connsiteY16164" fmla="*/ 2318 h 2362"/>
                <a:gd name="connsiteX16165" fmla="*/ 2318 h 2362"/>
                <a:gd name="connsiteY16165" fmla="*/ 2318 h 2362"/>
                <a:gd name="connsiteX16166" fmla="*/ 2318 h 2362"/>
                <a:gd name="connsiteY16166" fmla="*/ 2318 h 2362"/>
                <a:gd name="connsiteX16167" fmla="*/ 2318 h 2362"/>
                <a:gd name="connsiteY16167" fmla="*/ 2318 h 2362"/>
                <a:gd name="connsiteX16168" fmla="*/ 2318 h 2362"/>
                <a:gd name="connsiteY16168" fmla="*/ 2318 h 2362"/>
                <a:gd name="connsiteX16169" fmla="*/ 2318 h 2362"/>
                <a:gd name="connsiteY16169" fmla="*/ 2318 h 2362"/>
                <a:gd name="connsiteX16170" fmla="*/ 2318 h 2362"/>
                <a:gd name="connsiteY16170" fmla="*/ 2318 h 2362"/>
                <a:gd name="connsiteX16171" fmla="*/ 2318 h 2362"/>
                <a:gd name="connsiteY16171" fmla="*/ 2318 h 2362"/>
                <a:gd name="connsiteX16172" fmla="*/ 2318 h 2362"/>
                <a:gd name="connsiteY16172" fmla="*/ 2318 h 2362"/>
                <a:gd name="connsiteX16173" fmla="*/ 2318 h 2362"/>
                <a:gd name="connsiteY16173" fmla="*/ 2318 h 2362"/>
                <a:gd name="connsiteX16174" fmla="*/ 2318 h 2362"/>
                <a:gd name="connsiteY16174" fmla="*/ 2318 h 2362"/>
                <a:gd name="connsiteX16175" fmla="*/ 2318 h 2362"/>
                <a:gd name="connsiteY16175" fmla="*/ 2318 h 2362"/>
                <a:gd name="connsiteX16176" fmla="*/ 2318 h 2362"/>
                <a:gd name="connsiteY16176" fmla="*/ 2318 h 2362"/>
                <a:gd name="connsiteX16177" fmla="*/ 2318 h 2362"/>
                <a:gd name="connsiteY16177" fmla="*/ 2318 h 2362"/>
                <a:gd name="connsiteX16178" fmla="*/ 2318 h 2362"/>
                <a:gd name="connsiteY16178" fmla="*/ 2318 h 2362"/>
                <a:gd name="connsiteX16179" fmla="*/ 2318 h 2362"/>
                <a:gd name="connsiteY16179" fmla="*/ 2318 h 2362"/>
                <a:gd name="connsiteX16180" fmla="*/ 2318 h 2362"/>
                <a:gd name="connsiteY16180" fmla="*/ 2318 h 2362"/>
                <a:gd name="connsiteX16181" fmla="*/ 2318 h 2362"/>
                <a:gd name="connsiteY16181" fmla="*/ 2318 h 2362"/>
                <a:gd name="connsiteX16182" fmla="*/ 2318 h 2362"/>
                <a:gd name="connsiteY16182" fmla="*/ 2318 h 2362"/>
                <a:gd name="connsiteX16183" fmla="*/ 2318 h 2362"/>
                <a:gd name="connsiteY16183" fmla="*/ 2318 h 2362"/>
                <a:gd name="connsiteX16184" fmla="*/ 2318 h 2362"/>
                <a:gd name="connsiteY16184" fmla="*/ 2318 h 2362"/>
                <a:gd name="connsiteX16185" fmla="*/ 2318 h 2362"/>
                <a:gd name="connsiteY16185" fmla="*/ 2318 h 2362"/>
                <a:gd name="connsiteX16186" fmla="*/ 2318 h 2362"/>
                <a:gd name="connsiteY16186" fmla="*/ 2318 h 2362"/>
                <a:gd name="connsiteX16187" fmla="*/ 2318 h 2362"/>
                <a:gd name="connsiteY16187" fmla="*/ 2318 h 2362"/>
                <a:gd name="connsiteX16188" fmla="*/ 2318 h 2362"/>
                <a:gd name="connsiteY16188" fmla="*/ 2318 h 2362"/>
                <a:gd name="connsiteX16189" fmla="*/ 2318 h 2362"/>
                <a:gd name="connsiteY16189" fmla="*/ 2318 h 2362"/>
                <a:gd name="connsiteX16190" fmla="*/ 2318 h 2362"/>
                <a:gd name="connsiteY16190" fmla="*/ 2318 h 2362"/>
                <a:gd name="connsiteX16191" fmla="*/ 2318 h 2362"/>
                <a:gd name="connsiteY16191" fmla="*/ 2318 h 2362"/>
                <a:gd name="connsiteX16192" fmla="*/ 2318 h 2362"/>
                <a:gd name="connsiteY16192" fmla="*/ 2318 h 2362"/>
                <a:gd name="connsiteX16193" fmla="*/ 2318 h 2362"/>
                <a:gd name="connsiteY16193" fmla="*/ 2318 h 2362"/>
                <a:gd name="connsiteX16194" fmla="*/ 2318 h 2362"/>
                <a:gd name="connsiteY16194" fmla="*/ 2318 h 2362"/>
                <a:gd name="connsiteX16195" fmla="*/ 2318 h 2362"/>
                <a:gd name="connsiteY16195" fmla="*/ 2318 h 2362"/>
                <a:gd name="connsiteX16196" fmla="*/ 2318 h 2362"/>
                <a:gd name="connsiteY16196" fmla="*/ 2318 h 2362"/>
                <a:gd name="connsiteX16197" fmla="*/ 2318 h 2362"/>
                <a:gd name="connsiteY16197" fmla="*/ 2318 h 2362"/>
                <a:gd name="connsiteX16198" fmla="*/ 2318 h 2362"/>
                <a:gd name="connsiteY16198" fmla="*/ 2318 h 2362"/>
                <a:gd name="connsiteX16199" fmla="*/ 2318 h 2362"/>
                <a:gd name="connsiteY16199" fmla="*/ 2318 h 2362"/>
                <a:gd name="connsiteX16200" fmla="*/ 2318 h 2362"/>
                <a:gd name="connsiteY16200" fmla="*/ 2318 h 2362"/>
                <a:gd name="connsiteX16201" fmla="*/ 2318 h 2362"/>
                <a:gd name="connsiteY16201" fmla="*/ 2318 h 2362"/>
                <a:gd name="connsiteX16202" fmla="*/ 2318 h 2362"/>
                <a:gd name="connsiteY16202" fmla="*/ 2318 h 2362"/>
                <a:gd name="connsiteX16203" fmla="*/ 2318 h 2362"/>
                <a:gd name="connsiteY16203" fmla="*/ 2318 h 2362"/>
                <a:gd name="connsiteX16204" fmla="*/ 2318 h 2362"/>
                <a:gd name="connsiteY16204" fmla="*/ 2318 h 2362"/>
                <a:gd name="connsiteX16205" fmla="*/ 2318 h 2362"/>
                <a:gd name="connsiteY16205" fmla="*/ 2318 h 2362"/>
                <a:gd name="connsiteX16206" fmla="*/ 2318 h 2362"/>
                <a:gd name="connsiteY16206" fmla="*/ 2318 h 2362"/>
                <a:gd name="connsiteX16207" fmla="*/ 2318 h 2362"/>
                <a:gd name="connsiteY16207" fmla="*/ 2318 h 2362"/>
                <a:gd name="connsiteX16208" fmla="*/ 2318 h 2362"/>
                <a:gd name="connsiteY16208" fmla="*/ 2318 h 2362"/>
                <a:gd name="connsiteX16209" fmla="*/ 2318 h 2362"/>
                <a:gd name="connsiteY16209" fmla="*/ 2318 h 2362"/>
                <a:gd name="connsiteX16210" fmla="*/ 2318 h 2362"/>
                <a:gd name="connsiteY16210" fmla="*/ 2318 h 2362"/>
                <a:gd name="connsiteX16211" fmla="*/ 2318 h 2362"/>
                <a:gd name="connsiteY16211" fmla="*/ 2318 h 2362"/>
                <a:gd name="connsiteX16212" fmla="*/ 2318 h 2362"/>
                <a:gd name="connsiteY16212" fmla="*/ 2318 h 2362"/>
                <a:gd name="connsiteX16213" fmla="*/ 2318 h 2362"/>
                <a:gd name="connsiteY16213" fmla="*/ 2318 h 2362"/>
                <a:gd name="connsiteX16214" fmla="*/ 2318 h 2362"/>
                <a:gd name="connsiteY16214" fmla="*/ 2318 h 2362"/>
                <a:gd name="connsiteX16215" fmla="*/ 2318 h 2362"/>
                <a:gd name="connsiteY16215" fmla="*/ 2318 h 2362"/>
                <a:gd name="connsiteX16216" fmla="*/ 2318 h 2362"/>
                <a:gd name="connsiteY16216" fmla="*/ 2318 h 2362"/>
                <a:gd name="connsiteX16217" fmla="*/ 2318 h 2362"/>
                <a:gd name="connsiteY16217" fmla="*/ 2318 h 2362"/>
                <a:gd name="connsiteX16218" fmla="*/ 2318 h 2362"/>
                <a:gd name="connsiteY16218" fmla="*/ 2318 h 2362"/>
                <a:gd name="connsiteX16219" fmla="*/ 2318 h 2362"/>
                <a:gd name="connsiteY16219" fmla="*/ 2318 h 2362"/>
                <a:gd name="connsiteX16220" fmla="*/ 2318 h 2362"/>
                <a:gd name="connsiteY16220" fmla="*/ 2318 h 2362"/>
                <a:gd name="connsiteX16221" fmla="*/ 2318 h 2362"/>
                <a:gd name="connsiteY16221" fmla="*/ 2318 h 2362"/>
                <a:gd name="connsiteX16222" fmla="*/ 2318 h 2362"/>
                <a:gd name="connsiteY16222" fmla="*/ 2318 h 2362"/>
                <a:gd name="connsiteX16223" fmla="*/ 2318 h 2362"/>
                <a:gd name="connsiteY16223" fmla="*/ 2318 h 2362"/>
                <a:gd name="connsiteX16224" fmla="*/ 2318 h 2362"/>
                <a:gd name="connsiteY16224" fmla="*/ 2318 h 2362"/>
                <a:gd name="connsiteX16225" fmla="*/ 2318 h 2362"/>
                <a:gd name="connsiteY16225" fmla="*/ 2318 h 2362"/>
                <a:gd name="connsiteX16226" fmla="*/ 2318 h 2362"/>
                <a:gd name="connsiteY16226" fmla="*/ 2318 h 2362"/>
                <a:gd name="connsiteX16227" fmla="*/ 2318 h 2362"/>
                <a:gd name="connsiteY16227" fmla="*/ 2318 h 2362"/>
                <a:gd name="connsiteX16228" fmla="*/ 2318 h 2362"/>
                <a:gd name="connsiteY16228" fmla="*/ 2318 h 2362"/>
                <a:gd name="connsiteX16229" fmla="*/ 2318 h 2362"/>
                <a:gd name="connsiteY16229" fmla="*/ 2318 h 2362"/>
                <a:gd name="connsiteX16230" fmla="*/ 2318 h 2362"/>
                <a:gd name="connsiteY16230" fmla="*/ 2318 h 2362"/>
                <a:gd name="connsiteX16231" fmla="*/ 2318 h 2362"/>
                <a:gd name="connsiteY16231" fmla="*/ 2318 h 2362"/>
                <a:gd name="connsiteX16232" fmla="*/ 2318 h 2362"/>
                <a:gd name="connsiteY16232" fmla="*/ 2318 h 2362"/>
                <a:gd name="connsiteX16233" fmla="*/ 2318 h 2362"/>
                <a:gd name="connsiteY16233" fmla="*/ 2318 h 2362"/>
                <a:gd name="connsiteX16234" fmla="*/ 2318 h 2362"/>
                <a:gd name="connsiteY16234" fmla="*/ 2318 h 2362"/>
                <a:gd name="connsiteX16235" fmla="*/ 2318 h 2362"/>
                <a:gd name="connsiteY16235" fmla="*/ 2318 h 2362"/>
                <a:gd name="connsiteX16236" fmla="*/ 2318 h 2362"/>
                <a:gd name="connsiteY16236" fmla="*/ 2318 h 2362"/>
                <a:gd name="connsiteX16237" fmla="*/ 2318 h 2362"/>
                <a:gd name="connsiteY16237" fmla="*/ 2318 h 2362"/>
                <a:gd name="connsiteX16238" fmla="*/ 2318 h 2362"/>
                <a:gd name="connsiteY16238" fmla="*/ 2318 h 2362"/>
                <a:gd name="connsiteX16239" fmla="*/ 2318 h 2362"/>
                <a:gd name="connsiteY16239" fmla="*/ 2318 h 2362"/>
                <a:gd name="connsiteX16240" fmla="*/ 2318 h 2362"/>
                <a:gd name="connsiteY16240" fmla="*/ 2318 h 2362"/>
                <a:gd name="connsiteX16241" fmla="*/ 2318 h 2362"/>
                <a:gd name="connsiteY16241" fmla="*/ 2318 h 2362"/>
                <a:gd name="connsiteX16242" fmla="*/ 2318 h 2362"/>
                <a:gd name="connsiteY16242" fmla="*/ 2318 h 2362"/>
                <a:gd name="connsiteX16243" fmla="*/ 2318 h 2362"/>
                <a:gd name="connsiteY16243" fmla="*/ 2318 h 2362"/>
                <a:gd name="connsiteX16244" fmla="*/ 2318 h 2362"/>
                <a:gd name="connsiteY16244" fmla="*/ 2318 h 2362"/>
                <a:gd name="connsiteX16245" fmla="*/ 2318 h 2362"/>
                <a:gd name="connsiteY16245" fmla="*/ 2318 h 2362"/>
                <a:gd name="connsiteX16246" fmla="*/ 2318 h 2362"/>
                <a:gd name="connsiteY16246" fmla="*/ 2318 h 2362"/>
                <a:gd name="connsiteX16247" fmla="*/ 2318 h 2362"/>
                <a:gd name="connsiteY16247" fmla="*/ 2318 h 2362"/>
                <a:gd name="connsiteX16248" fmla="*/ 2318 h 2362"/>
                <a:gd name="connsiteY16248" fmla="*/ 2318 h 2362"/>
                <a:gd name="connsiteX16249" fmla="*/ 2318 h 2362"/>
                <a:gd name="connsiteY16249" fmla="*/ 2318 h 2362"/>
                <a:gd name="connsiteX16250" fmla="*/ 2318 h 2362"/>
                <a:gd name="connsiteY16250" fmla="*/ 2318 h 2362"/>
                <a:gd name="connsiteX16251" fmla="*/ 2318 h 2362"/>
                <a:gd name="connsiteY16251" fmla="*/ 2318 h 2362"/>
                <a:gd name="connsiteX16252" fmla="*/ 2318 h 2362"/>
                <a:gd name="connsiteY16252" fmla="*/ 2318 h 2362"/>
                <a:gd name="connsiteX16253" fmla="*/ 2318 h 2362"/>
                <a:gd name="connsiteY16253" fmla="*/ 2318 h 2362"/>
                <a:gd name="connsiteX16254" fmla="*/ 2318 h 2362"/>
                <a:gd name="connsiteY16254" fmla="*/ 2318 h 2362"/>
                <a:gd name="connsiteX16255" fmla="*/ 2318 h 2362"/>
                <a:gd name="connsiteY16255" fmla="*/ 2318 h 2362"/>
                <a:gd name="connsiteX16256" fmla="*/ 2318 h 2362"/>
                <a:gd name="connsiteY16256" fmla="*/ 2318 h 2362"/>
                <a:gd name="connsiteX16257" fmla="*/ 2318 h 2362"/>
                <a:gd name="connsiteY16257" fmla="*/ 2318 h 2362"/>
                <a:gd name="connsiteX16258" fmla="*/ 2318 h 2362"/>
                <a:gd name="connsiteY16258" fmla="*/ 2318 h 2362"/>
                <a:gd name="connsiteX16259" fmla="*/ 2318 h 2362"/>
                <a:gd name="connsiteY16259" fmla="*/ 2318 h 2362"/>
                <a:gd name="connsiteX16260" fmla="*/ 2318 h 2362"/>
                <a:gd name="connsiteY16260" fmla="*/ 2318 h 2362"/>
                <a:gd name="connsiteX16261" fmla="*/ 2318 h 2362"/>
                <a:gd name="connsiteY16261" fmla="*/ 2318 h 2362"/>
                <a:gd name="connsiteX16262" fmla="*/ 2318 h 2362"/>
                <a:gd name="connsiteY16262" fmla="*/ 2318 h 2362"/>
                <a:gd name="connsiteX16263" fmla="*/ 2318 h 2362"/>
                <a:gd name="connsiteY16263" fmla="*/ 2318 h 2362"/>
                <a:gd name="connsiteX16264" fmla="*/ 2318 h 2362"/>
                <a:gd name="connsiteY16264" fmla="*/ 2318 h 2362"/>
                <a:gd name="connsiteX16265" fmla="*/ 2318 h 2362"/>
                <a:gd name="connsiteY16265" fmla="*/ 2318 h 2362"/>
                <a:gd name="connsiteX16266" fmla="*/ 2318 h 2362"/>
                <a:gd name="connsiteY16266" fmla="*/ 2318 h 2362"/>
                <a:gd name="connsiteX16267" fmla="*/ 2318 h 2362"/>
                <a:gd name="connsiteY16267" fmla="*/ 2318 h 2362"/>
                <a:gd name="connsiteX16268" fmla="*/ 2318 h 2362"/>
                <a:gd name="connsiteY16268" fmla="*/ 2318 h 2362"/>
                <a:gd name="connsiteX16269" fmla="*/ 2318 h 2362"/>
                <a:gd name="connsiteY16269" fmla="*/ 2318 h 2362"/>
                <a:gd name="connsiteX16270" fmla="*/ 2318 h 2362"/>
                <a:gd name="connsiteY16270" fmla="*/ 2318 h 2362"/>
                <a:gd name="connsiteX16271" fmla="*/ 2318 h 2362"/>
                <a:gd name="connsiteY16271" fmla="*/ 2318 h 2362"/>
                <a:gd name="connsiteX16272" fmla="*/ 2318 h 2362"/>
                <a:gd name="connsiteY16272" fmla="*/ 2318 h 2362"/>
                <a:gd name="connsiteX16273" fmla="*/ 2318 h 2362"/>
                <a:gd name="connsiteY16273" fmla="*/ 2318 h 2362"/>
                <a:gd name="connsiteX16274" fmla="*/ 2318 h 2362"/>
                <a:gd name="connsiteY16274" fmla="*/ 2318 h 2362"/>
                <a:gd name="connsiteX16275" fmla="*/ 2318 h 2362"/>
                <a:gd name="connsiteY16275" fmla="*/ 2318 h 2362"/>
                <a:gd name="connsiteX16276" fmla="*/ 2318 h 2362"/>
                <a:gd name="connsiteY16276" fmla="*/ 2318 h 2362"/>
                <a:gd name="connsiteX16277" fmla="*/ 2318 h 2362"/>
                <a:gd name="connsiteY16277" fmla="*/ 2318 h 2362"/>
                <a:gd name="connsiteX16278" fmla="*/ 2318 h 2362"/>
                <a:gd name="connsiteY16278" fmla="*/ 2318 h 2362"/>
                <a:gd name="connsiteX16279" fmla="*/ 2318 h 2362"/>
                <a:gd name="connsiteY16279" fmla="*/ 2318 h 2362"/>
                <a:gd name="connsiteX16280" fmla="*/ 2318 h 2362"/>
                <a:gd name="connsiteY16280" fmla="*/ 2318 h 2362"/>
                <a:gd name="connsiteX16281" fmla="*/ 2318 h 2362"/>
                <a:gd name="connsiteY16281" fmla="*/ 2318 h 2362"/>
                <a:gd name="connsiteX16282" fmla="*/ 2318 h 2362"/>
                <a:gd name="connsiteY16282" fmla="*/ 2318 h 2362"/>
                <a:gd name="connsiteX16283" fmla="*/ 2318 h 2362"/>
                <a:gd name="connsiteY16283" fmla="*/ 2318 h 2362"/>
                <a:gd name="connsiteX16284" fmla="*/ 2318 h 2362"/>
                <a:gd name="connsiteY16284" fmla="*/ 2318 h 2362"/>
                <a:gd name="connsiteX16285" fmla="*/ 2318 h 2362"/>
                <a:gd name="connsiteY16285" fmla="*/ 2318 h 2362"/>
                <a:gd name="connsiteX16286" fmla="*/ 2318 h 2362"/>
                <a:gd name="connsiteY16286" fmla="*/ 2318 h 2362"/>
                <a:gd name="connsiteX16287" fmla="*/ 2318 h 2362"/>
                <a:gd name="connsiteY16287" fmla="*/ 2318 h 2362"/>
                <a:gd name="connsiteX16288" fmla="*/ 2318 h 2362"/>
                <a:gd name="connsiteY16288" fmla="*/ 2318 h 2362"/>
                <a:gd name="connsiteX16289" fmla="*/ 2318 h 2362"/>
                <a:gd name="connsiteY16289" fmla="*/ 2318 h 2362"/>
                <a:gd name="connsiteX16290" fmla="*/ 2318 h 2362"/>
                <a:gd name="connsiteY16290" fmla="*/ 2318 h 2362"/>
                <a:gd name="connsiteX16291" fmla="*/ 2318 h 2362"/>
                <a:gd name="connsiteY16291" fmla="*/ 2318 h 2362"/>
                <a:gd name="connsiteX16292" fmla="*/ 2318 h 2362"/>
                <a:gd name="connsiteY16292" fmla="*/ 2318 h 2362"/>
                <a:gd name="connsiteX16293" fmla="*/ 2318 h 2362"/>
                <a:gd name="connsiteY16293" fmla="*/ 2318 h 2362"/>
                <a:gd name="connsiteX16294" fmla="*/ 2318 h 2362"/>
                <a:gd name="connsiteY16294" fmla="*/ 2318 h 2362"/>
                <a:gd name="connsiteX16295" fmla="*/ 2318 h 2362"/>
                <a:gd name="connsiteY16295" fmla="*/ 2318 h 2362"/>
                <a:gd name="connsiteX16296" fmla="*/ 2318 h 2362"/>
                <a:gd name="connsiteY16296" fmla="*/ 2318 h 2362"/>
                <a:gd name="connsiteX16297" fmla="*/ 2318 h 2362"/>
                <a:gd name="connsiteY16297" fmla="*/ 2318 h 2362"/>
                <a:gd name="connsiteX16298" fmla="*/ 2318 h 2362"/>
                <a:gd name="connsiteY16298" fmla="*/ 2318 h 2362"/>
                <a:gd name="connsiteX16299" fmla="*/ 2318 h 2362"/>
                <a:gd name="connsiteY16299" fmla="*/ 2318 h 2362"/>
                <a:gd name="connsiteX16300" fmla="*/ 2318 h 2362"/>
                <a:gd name="connsiteY16300" fmla="*/ 2318 h 2362"/>
                <a:gd name="connsiteX16301" fmla="*/ 2318 h 2362"/>
                <a:gd name="connsiteY16301" fmla="*/ 2318 h 2362"/>
                <a:gd name="connsiteX16302" fmla="*/ 2318 h 2362"/>
                <a:gd name="connsiteY16302" fmla="*/ 2318 h 2362"/>
                <a:gd name="connsiteX16303" fmla="*/ 2318 h 2362"/>
                <a:gd name="connsiteY16303" fmla="*/ 2318 h 2362"/>
                <a:gd name="connsiteX16304" fmla="*/ 2318 h 2362"/>
                <a:gd name="connsiteY16304" fmla="*/ 2318 h 2362"/>
                <a:gd name="connsiteX16305" fmla="*/ 2318 h 2362"/>
                <a:gd name="connsiteY16305" fmla="*/ 2318 h 2362"/>
                <a:gd name="connsiteX16306" fmla="*/ 2318 h 2362"/>
                <a:gd name="connsiteY16306" fmla="*/ 2318 h 2362"/>
                <a:gd name="connsiteX16307" fmla="*/ 2318 h 2362"/>
                <a:gd name="connsiteY16307" fmla="*/ 2318 h 2362"/>
                <a:gd name="connsiteX16308" fmla="*/ 2318 h 2362"/>
                <a:gd name="connsiteY16308" fmla="*/ 2318 h 2362"/>
                <a:gd name="connsiteX16309" fmla="*/ 2318 h 2362"/>
                <a:gd name="connsiteY16309" fmla="*/ 2318 h 2362"/>
                <a:gd name="connsiteX16310" fmla="*/ 2318 h 2362"/>
                <a:gd name="connsiteY16310" fmla="*/ 2318 h 2362"/>
                <a:gd name="connsiteX16311" fmla="*/ 2318 h 2362"/>
                <a:gd name="connsiteY16311" fmla="*/ 2318 h 2362"/>
                <a:gd name="connsiteX16312" fmla="*/ 2318 h 2362"/>
                <a:gd name="connsiteY16312" fmla="*/ 2318 h 2362"/>
                <a:gd name="connsiteX16313" fmla="*/ 2318 h 2362"/>
                <a:gd name="connsiteY16313" fmla="*/ 2318 h 2362"/>
                <a:gd name="connsiteX16314" fmla="*/ 2318 h 2362"/>
                <a:gd name="connsiteY16314" fmla="*/ 2318 h 2362"/>
                <a:gd name="connsiteX16315" fmla="*/ 2318 h 2362"/>
                <a:gd name="connsiteY16315" fmla="*/ 2318 h 2362"/>
                <a:gd name="connsiteX16316" fmla="*/ 2318 h 2362"/>
                <a:gd name="connsiteY16316" fmla="*/ 2318 h 2362"/>
                <a:gd name="connsiteX16317" fmla="*/ 2318 h 2362"/>
                <a:gd name="connsiteY16317" fmla="*/ 2318 h 2362"/>
                <a:gd name="connsiteX16318" fmla="*/ 2318 h 2362"/>
                <a:gd name="connsiteY16318" fmla="*/ 2318 h 2362"/>
                <a:gd name="connsiteX16319" fmla="*/ 2318 h 2362"/>
                <a:gd name="connsiteY16319" fmla="*/ 2318 h 2362"/>
                <a:gd name="connsiteX16320" fmla="*/ 2318 h 2362"/>
                <a:gd name="connsiteY16320" fmla="*/ 2318 h 2362"/>
                <a:gd name="connsiteX16321" fmla="*/ 2318 h 2362"/>
                <a:gd name="connsiteY16321" fmla="*/ 2318 h 2362"/>
                <a:gd name="connsiteX16322" fmla="*/ 2318 h 2362"/>
                <a:gd name="connsiteY16322" fmla="*/ 2318 h 2362"/>
                <a:gd name="connsiteX16323" fmla="*/ 2318 h 2362"/>
                <a:gd name="connsiteY16323" fmla="*/ 2318 h 2362"/>
                <a:gd name="connsiteX16324" fmla="*/ 2318 h 2362"/>
                <a:gd name="connsiteY16324" fmla="*/ 2318 h 2362"/>
                <a:gd name="connsiteX16325" fmla="*/ 2318 h 2362"/>
                <a:gd name="connsiteY16325" fmla="*/ 2318 h 2362"/>
                <a:gd name="connsiteX16326" fmla="*/ 2318 h 2362"/>
                <a:gd name="connsiteY16326" fmla="*/ 2318 h 2362"/>
                <a:gd name="connsiteX16327" fmla="*/ 2318 h 2362"/>
                <a:gd name="connsiteY16327" fmla="*/ 2318 h 2362"/>
                <a:gd name="connsiteX16328" fmla="*/ 2318 h 2362"/>
                <a:gd name="connsiteY16328" fmla="*/ 2318 h 2362"/>
                <a:gd name="connsiteX16329" fmla="*/ 2318 h 2362"/>
                <a:gd name="connsiteY16329" fmla="*/ 2318 h 2362"/>
                <a:gd name="connsiteX16330" fmla="*/ 2318 h 2362"/>
                <a:gd name="connsiteY16330" fmla="*/ 2318 h 2362"/>
                <a:gd name="connsiteX16331" fmla="*/ 2318 h 2362"/>
                <a:gd name="connsiteY16331" fmla="*/ 2318 h 2362"/>
                <a:gd name="connsiteX16332" fmla="*/ 2318 h 2362"/>
                <a:gd name="connsiteY16332" fmla="*/ 2318 h 2362"/>
                <a:gd name="connsiteX16333" fmla="*/ 2318 h 2362"/>
                <a:gd name="connsiteY16333" fmla="*/ 2318 h 2362"/>
                <a:gd name="connsiteX16334" fmla="*/ 2318 h 2362"/>
                <a:gd name="connsiteY16334" fmla="*/ 2318 h 2362"/>
                <a:gd name="connsiteX16335" fmla="*/ 2318 h 2362"/>
                <a:gd name="connsiteY16335" fmla="*/ 2318 h 2362"/>
                <a:gd name="connsiteX16336" fmla="*/ 2318 h 2362"/>
                <a:gd name="connsiteY16336" fmla="*/ 2318 h 2362"/>
                <a:gd name="connsiteX16337" fmla="*/ 2318 h 2362"/>
                <a:gd name="connsiteY16337" fmla="*/ 2318 h 2362"/>
                <a:gd name="connsiteX16338" fmla="*/ 2318 h 2362"/>
                <a:gd name="connsiteY16338" fmla="*/ 2318 h 2362"/>
                <a:gd name="connsiteX16339" fmla="*/ 2318 h 2362"/>
                <a:gd name="connsiteY16339" fmla="*/ 2318 h 2362"/>
                <a:gd name="connsiteX16340" fmla="*/ 2318 h 2362"/>
                <a:gd name="connsiteY16340" fmla="*/ 2318 h 2362"/>
                <a:gd name="connsiteX16341" fmla="*/ 2318 h 2362"/>
                <a:gd name="connsiteY16341" fmla="*/ 2318 h 2362"/>
                <a:gd name="connsiteX16342" fmla="*/ 2318 h 2362"/>
                <a:gd name="connsiteY16342" fmla="*/ 2318 h 2362"/>
                <a:gd name="connsiteX16343" fmla="*/ 2318 h 2362"/>
                <a:gd name="connsiteY16343" fmla="*/ 2318 h 2362"/>
                <a:gd name="connsiteX16344" fmla="*/ 2318 h 2362"/>
                <a:gd name="connsiteY16344" fmla="*/ 2318 h 2362"/>
                <a:gd name="connsiteX16345" fmla="*/ 2318 h 2362"/>
                <a:gd name="connsiteY16345" fmla="*/ 2318 h 2362"/>
                <a:gd name="connsiteX16346" fmla="*/ 2318 h 2362"/>
                <a:gd name="connsiteY16346" fmla="*/ 2318 h 2362"/>
                <a:gd name="connsiteX16347" fmla="*/ 2318 h 2362"/>
                <a:gd name="connsiteY16347" fmla="*/ 2318 h 2362"/>
                <a:gd name="connsiteX16348" fmla="*/ 2318 h 2362"/>
                <a:gd name="connsiteY16348" fmla="*/ 2318 h 2362"/>
                <a:gd name="connsiteX16349" fmla="*/ 2318 h 2362"/>
                <a:gd name="connsiteY16349" fmla="*/ 2318 h 2362"/>
                <a:gd name="connsiteX16350" fmla="*/ 2318 h 2362"/>
                <a:gd name="connsiteY16350" fmla="*/ 2318 h 2362"/>
                <a:gd name="connsiteX16351" fmla="*/ 2318 h 2362"/>
                <a:gd name="connsiteY16351" fmla="*/ 2318 h 2362"/>
                <a:gd name="connsiteX16352" fmla="*/ 2318 h 2362"/>
                <a:gd name="connsiteY16352" fmla="*/ 2318 h 2362"/>
                <a:gd name="connsiteX16353" fmla="*/ 2318 h 2362"/>
                <a:gd name="connsiteY16353" fmla="*/ 2318 h 2362"/>
                <a:gd name="connsiteX16354" fmla="*/ 2318 h 2362"/>
                <a:gd name="connsiteY16354" fmla="*/ 2318 h 2362"/>
                <a:gd name="connsiteX16355" fmla="*/ 2318 h 2362"/>
                <a:gd name="connsiteY16355" fmla="*/ 2318 h 2362"/>
                <a:gd name="connsiteX16356" fmla="*/ 2318 h 2362"/>
                <a:gd name="connsiteY16356" fmla="*/ 2318 h 2362"/>
                <a:gd name="connsiteX16357" fmla="*/ 2318 h 2362"/>
                <a:gd name="connsiteY16357" fmla="*/ 2318 h 2362"/>
                <a:gd name="connsiteX16358" fmla="*/ 2318 h 2362"/>
                <a:gd name="connsiteY16358" fmla="*/ 2318 h 2362"/>
                <a:gd name="connsiteX16359" fmla="*/ 2318 h 2362"/>
                <a:gd name="connsiteY16359" fmla="*/ 2318 h 2362"/>
                <a:gd name="connsiteX16360" fmla="*/ 2318 h 2362"/>
                <a:gd name="connsiteY16360" fmla="*/ 2318 h 2362"/>
                <a:gd name="connsiteX16361" fmla="*/ 2318 h 2362"/>
                <a:gd name="connsiteY16361" fmla="*/ 2318 h 2362"/>
                <a:gd name="connsiteX16362" fmla="*/ 2318 h 2362"/>
                <a:gd name="connsiteY16362" fmla="*/ 2318 h 2362"/>
                <a:gd name="connsiteX16363" fmla="*/ 2318 h 2362"/>
                <a:gd name="connsiteY16363" fmla="*/ 2318 h 2362"/>
                <a:gd name="connsiteX16364" fmla="*/ 2318 h 2362"/>
                <a:gd name="connsiteY16364" fmla="*/ 2318 h 2362"/>
                <a:gd name="connsiteX16365" fmla="*/ 2318 h 2362"/>
                <a:gd name="connsiteY16365" fmla="*/ 2318 h 2362"/>
                <a:gd name="connsiteX16366" fmla="*/ 2318 h 2362"/>
                <a:gd name="connsiteY16366" fmla="*/ 2318 h 2362"/>
                <a:gd name="connsiteX16367" fmla="*/ 2318 h 2362"/>
                <a:gd name="connsiteY16367" fmla="*/ 2318 h 2362"/>
                <a:gd name="connsiteX16368" fmla="*/ 2318 h 2362"/>
                <a:gd name="connsiteY16368" fmla="*/ 2318 h 2362"/>
                <a:gd name="connsiteX16369" fmla="*/ 2318 h 2362"/>
                <a:gd name="connsiteY16369" fmla="*/ 2318 h 2362"/>
                <a:gd name="connsiteX16370" fmla="*/ 2318 h 2362"/>
                <a:gd name="connsiteY16370" fmla="*/ 2318 h 2362"/>
                <a:gd name="connsiteX16371" fmla="*/ 2318 h 2362"/>
                <a:gd name="connsiteY16371" fmla="*/ 2318 h 2362"/>
                <a:gd name="connsiteX16372" fmla="*/ 2318 h 2362"/>
                <a:gd name="connsiteY16372" fmla="*/ 2318 h 2362"/>
                <a:gd name="connsiteX16373" fmla="*/ 2318 h 2362"/>
                <a:gd name="connsiteY16373" fmla="*/ 2318 h 2362"/>
                <a:gd name="connsiteX16374" fmla="*/ 2318 h 2362"/>
                <a:gd name="connsiteY16374" fmla="*/ 2318 h 2362"/>
                <a:gd name="connsiteX16375" fmla="*/ 2318 h 2362"/>
                <a:gd name="connsiteY16375" fmla="*/ 2318 h 2362"/>
                <a:gd name="connsiteX16376" fmla="*/ 2318 h 2362"/>
                <a:gd name="connsiteY16376" fmla="*/ 2318 h 2362"/>
                <a:gd name="connsiteX16377" fmla="*/ 2318 h 2362"/>
                <a:gd name="connsiteY16377" fmla="*/ 2318 h 2362"/>
                <a:gd name="connsiteX16378" fmla="*/ 2318 h 2362"/>
                <a:gd name="connsiteY16378" fmla="*/ 2318 h 2362"/>
                <a:gd name="connsiteX16379" fmla="*/ 2318 h 2362"/>
                <a:gd name="connsiteY16379" fmla="*/ 2318 h 2362"/>
                <a:gd name="connsiteX16380" fmla="*/ 2318 h 2362"/>
                <a:gd name="connsiteY16380" fmla="*/ 2318 h 2362"/>
                <a:gd name="connsiteX16381" fmla="*/ 2318 h 2362"/>
                <a:gd name="connsiteY16381" fmla="*/ 2318 h 2362"/>
                <a:gd name="connsiteX16382" fmla="*/ 2318 h 2362"/>
                <a:gd name="connsiteY16382" fmla="*/ 2318 h 2362"/>
                <a:gd name="connsiteX16383" fmla="*/ 2318 h 2362"/>
                <a:gd name="connsiteY16383" fmla="*/ 2318 h 2362"/>
                <a:gd name="connsiteX16384" fmla="*/ 2318 h 2362"/>
                <a:gd name="connsiteY16384" fmla="*/ 2318 h 2362"/>
                <a:gd name="connsiteX16385" fmla="*/ 2318 h 2362"/>
                <a:gd name="connsiteY16385" fmla="*/ 2318 h 2362"/>
                <a:gd name="connsiteX16386" fmla="*/ 2318 h 2362"/>
                <a:gd name="connsiteY16386" fmla="*/ 2318 h 2362"/>
                <a:gd name="connsiteX16387" fmla="*/ 2318 h 2362"/>
                <a:gd name="connsiteY16387" fmla="*/ 2318 h 2362"/>
                <a:gd name="connsiteX16388" fmla="*/ 2318 h 2362"/>
                <a:gd name="connsiteY16388" fmla="*/ 2318 h 2362"/>
                <a:gd name="connsiteX16389" fmla="*/ 2318 h 2362"/>
                <a:gd name="connsiteY16389" fmla="*/ 2318 h 2362"/>
                <a:gd name="connsiteX16390" fmla="*/ 2318 h 2362"/>
                <a:gd name="connsiteY16390" fmla="*/ 2318 h 2362"/>
                <a:gd name="connsiteX16391" fmla="*/ 2318 h 2362"/>
                <a:gd name="connsiteY16391" fmla="*/ 2318 h 2362"/>
                <a:gd name="connsiteX16392" fmla="*/ 2318 h 2362"/>
                <a:gd name="connsiteY16392" fmla="*/ 2318 h 2362"/>
                <a:gd name="connsiteX16393" fmla="*/ 2318 h 2362"/>
                <a:gd name="connsiteY16393" fmla="*/ 2318 h 2362"/>
                <a:gd name="connsiteX16394" fmla="*/ 2318 h 2362"/>
                <a:gd name="connsiteY16394" fmla="*/ 2318 h 2362"/>
                <a:gd name="connsiteX16395" fmla="*/ 2318 h 2362"/>
                <a:gd name="connsiteY16395" fmla="*/ 2318 h 2362"/>
                <a:gd name="connsiteX16396" fmla="*/ 2318 h 2362"/>
                <a:gd name="connsiteY16396" fmla="*/ 2318 h 2362"/>
                <a:gd name="connsiteX16397" fmla="*/ 2318 h 2362"/>
                <a:gd name="connsiteY16397" fmla="*/ 2318 h 2362"/>
                <a:gd name="connsiteX16398" fmla="*/ 2318 h 2362"/>
                <a:gd name="connsiteY16398" fmla="*/ 2318 h 2362"/>
                <a:gd name="connsiteX16399" fmla="*/ 2318 h 2362"/>
                <a:gd name="connsiteY16399" fmla="*/ 2318 h 2362"/>
                <a:gd name="connsiteX16400" fmla="*/ 2318 h 2362"/>
                <a:gd name="connsiteY16400" fmla="*/ 2318 h 2362"/>
                <a:gd name="connsiteX16401" fmla="*/ 2318 h 2362"/>
                <a:gd name="connsiteY16401" fmla="*/ 2318 h 2362"/>
                <a:gd name="connsiteX16402" fmla="*/ 2318 h 2362"/>
                <a:gd name="connsiteY16402" fmla="*/ 2318 h 2362"/>
                <a:gd name="connsiteX16403" fmla="*/ 2318 h 2362"/>
                <a:gd name="connsiteY16403" fmla="*/ 2318 h 2362"/>
                <a:gd name="connsiteX16404" fmla="*/ 2318 h 2362"/>
                <a:gd name="connsiteY16404" fmla="*/ 2318 h 2362"/>
                <a:gd name="connsiteX16405" fmla="*/ 2318 h 2362"/>
                <a:gd name="connsiteY16405" fmla="*/ 2318 h 2362"/>
                <a:gd name="connsiteX16406" fmla="*/ 2318 h 2362"/>
                <a:gd name="connsiteY16406" fmla="*/ 2318 h 2362"/>
                <a:gd name="connsiteX16407" fmla="*/ 2318 h 2362"/>
                <a:gd name="connsiteY16407" fmla="*/ 2318 h 2362"/>
                <a:gd name="connsiteX16408" fmla="*/ 2318 h 2362"/>
                <a:gd name="connsiteY16408" fmla="*/ 2318 h 2362"/>
                <a:gd name="connsiteX16409" fmla="*/ 2318 h 2362"/>
                <a:gd name="connsiteY16409" fmla="*/ 2318 h 2362"/>
                <a:gd name="connsiteX16410" fmla="*/ 2318 h 2362"/>
                <a:gd name="connsiteY16410" fmla="*/ 2318 h 2362"/>
                <a:gd name="connsiteX16411" fmla="*/ 2318 h 2362"/>
                <a:gd name="connsiteY16411" fmla="*/ 2318 h 2362"/>
                <a:gd name="connsiteX16412" fmla="*/ 2318 h 2362"/>
                <a:gd name="connsiteY16412" fmla="*/ 2318 h 2362"/>
                <a:gd name="connsiteX16413" fmla="*/ 2318 h 2362"/>
                <a:gd name="connsiteY16413" fmla="*/ 2318 h 2362"/>
                <a:gd name="connsiteX16414" fmla="*/ 2318 h 2362"/>
                <a:gd name="connsiteY16414" fmla="*/ 2318 h 2362"/>
                <a:gd name="connsiteX16415" fmla="*/ 2318 h 2362"/>
                <a:gd name="connsiteY16415" fmla="*/ 2318 h 2362"/>
                <a:gd name="connsiteX16416" fmla="*/ 2318 h 2362"/>
                <a:gd name="connsiteY16416" fmla="*/ 2318 h 2362"/>
                <a:gd name="connsiteX16417" fmla="*/ 2318 h 2362"/>
                <a:gd name="connsiteY16417" fmla="*/ 2318 h 2362"/>
                <a:gd name="connsiteX16418" fmla="*/ 2318 h 2362"/>
                <a:gd name="connsiteY16418" fmla="*/ 2318 h 2362"/>
                <a:gd name="connsiteX16419" fmla="*/ 2318 h 2362"/>
                <a:gd name="connsiteY16419" fmla="*/ 2318 h 2362"/>
                <a:gd name="connsiteX16420" fmla="*/ 2318 h 2362"/>
                <a:gd name="connsiteY16420" fmla="*/ 2318 h 2362"/>
                <a:gd name="connsiteX16421" fmla="*/ 2318 h 2362"/>
                <a:gd name="connsiteY16421" fmla="*/ 2318 h 2362"/>
                <a:gd name="connsiteX16422" fmla="*/ 2318 h 2362"/>
                <a:gd name="connsiteY16422" fmla="*/ 2318 h 2362"/>
                <a:gd name="connsiteX16423" fmla="*/ 2318 h 2362"/>
                <a:gd name="connsiteY16423" fmla="*/ 2318 h 2362"/>
                <a:gd name="connsiteX16424" fmla="*/ 2318 h 2362"/>
                <a:gd name="connsiteY16424" fmla="*/ 2318 h 2362"/>
                <a:gd name="connsiteX16425" fmla="*/ 2318 h 2362"/>
                <a:gd name="connsiteY16425" fmla="*/ 2318 h 2362"/>
                <a:gd name="connsiteX16426" fmla="*/ 2318 h 2362"/>
                <a:gd name="connsiteY16426" fmla="*/ 2318 h 2362"/>
                <a:gd name="connsiteX16427" fmla="*/ 2318 h 2362"/>
                <a:gd name="connsiteY16427" fmla="*/ 2318 h 2362"/>
                <a:gd name="connsiteX16428" fmla="*/ 2318 h 2362"/>
                <a:gd name="connsiteY16428" fmla="*/ 2318 h 2362"/>
                <a:gd name="connsiteX16429" fmla="*/ 2318 h 2362"/>
                <a:gd name="connsiteY16429" fmla="*/ 2318 h 2362"/>
                <a:gd name="connsiteX16430" fmla="*/ 2318 h 2362"/>
                <a:gd name="connsiteY16430" fmla="*/ 2318 h 2362"/>
                <a:gd name="connsiteX16431" fmla="*/ 2318 h 2362"/>
                <a:gd name="connsiteY16431" fmla="*/ 2318 h 2362"/>
                <a:gd name="connsiteX16432" fmla="*/ 2318 h 2362"/>
                <a:gd name="connsiteY16432" fmla="*/ 2318 h 2362"/>
                <a:gd name="connsiteX16433" fmla="*/ 2318 h 2362"/>
                <a:gd name="connsiteY16433" fmla="*/ 2318 h 2362"/>
                <a:gd name="connsiteX16434" fmla="*/ 2318 h 2362"/>
                <a:gd name="connsiteY16434" fmla="*/ 2318 h 2362"/>
                <a:gd name="connsiteX16435" fmla="*/ 2318 h 2362"/>
                <a:gd name="connsiteY16435" fmla="*/ 2318 h 2362"/>
                <a:gd name="connsiteX16436" fmla="*/ 2318 h 2362"/>
                <a:gd name="connsiteY16436" fmla="*/ 2318 h 2362"/>
                <a:gd name="connsiteX16437" fmla="*/ 2318 h 2362"/>
                <a:gd name="connsiteY16437" fmla="*/ 2318 h 2362"/>
                <a:gd name="connsiteX16438" fmla="*/ 2318 h 2362"/>
                <a:gd name="connsiteY16438" fmla="*/ 2318 h 2362"/>
                <a:gd name="connsiteX16439" fmla="*/ 2318 h 2362"/>
                <a:gd name="connsiteY16439" fmla="*/ 2318 h 2362"/>
                <a:gd name="connsiteX16440" fmla="*/ 2318 h 2362"/>
                <a:gd name="connsiteY16440" fmla="*/ 2318 h 2362"/>
                <a:gd name="connsiteX16441" fmla="*/ 2318 h 2362"/>
                <a:gd name="connsiteY16441" fmla="*/ 2318 h 2362"/>
                <a:gd name="connsiteX16442" fmla="*/ 2318 h 2362"/>
                <a:gd name="connsiteY16442" fmla="*/ 2318 h 2362"/>
                <a:gd name="connsiteX16443" fmla="*/ 2318 h 2362"/>
                <a:gd name="connsiteY16443" fmla="*/ 2318 h 2362"/>
                <a:gd name="connsiteX16444" fmla="*/ 2318 h 2362"/>
                <a:gd name="connsiteY16444" fmla="*/ 2318 h 2362"/>
                <a:gd name="connsiteX16445" fmla="*/ 2318 h 2362"/>
                <a:gd name="connsiteY16445" fmla="*/ 2318 h 2362"/>
                <a:gd name="connsiteX16446" fmla="*/ 2318 h 2362"/>
                <a:gd name="connsiteY16446" fmla="*/ 2318 h 2362"/>
                <a:gd name="connsiteX16447" fmla="*/ 2318 h 2362"/>
                <a:gd name="connsiteY16447" fmla="*/ 2318 h 2362"/>
                <a:gd name="connsiteX16448" fmla="*/ 2318 h 2362"/>
                <a:gd name="connsiteY16448" fmla="*/ 2318 h 2362"/>
                <a:gd name="connsiteX16449" fmla="*/ 2318 h 2362"/>
                <a:gd name="connsiteY16449" fmla="*/ 2318 h 2362"/>
                <a:gd name="connsiteX16450" fmla="*/ 2318 h 2362"/>
                <a:gd name="connsiteY16450" fmla="*/ 2318 h 2362"/>
                <a:gd name="connsiteX16451" fmla="*/ 2318 h 2362"/>
                <a:gd name="connsiteY16451" fmla="*/ 2318 h 2362"/>
                <a:gd name="connsiteX16452" fmla="*/ 2318 h 2362"/>
                <a:gd name="connsiteY16452" fmla="*/ 2318 h 2362"/>
                <a:gd name="connsiteX16453" fmla="*/ 2318 h 2362"/>
                <a:gd name="connsiteY16453" fmla="*/ 2318 h 2362"/>
                <a:gd name="connsiteX16454" fmla="*/ 2318 h 2362"/>
                <a:gd name="connsiteY16454" fmla="*/ 2318 h 2362"/>
                <a:gd name="connsiteX16455" fmla="*/ 2318 h 2362"/>
                <a:gd name="connsiteY16455" fmla="*/ 2318 h 2362"/>
                <a:gd name="connsiteX16456" fmla="*/ 2318 h 2362"/>
                <a:gd name="connsiteY16456" fmla="*/ 2318 h 2362"/>
                <a:gd name="connsiteX16457" fmla="*/ 2318 h 2362"/>
                <a:gd name="connsiteY16457" fmla="*/ 2318 h 2362"/>
                <a:gd name="connsiteX16458" fmla="*/ 2318 h 2362"/>
                <a:gd name="connsiteY16458" fmla="*/ 2318 h 2362"/>
                <a:gd name="connsiteX16459" fmla="*/ 2318 h 2362"/>
                <a:gd name="connsiteY16459" fmla="*/ 2318 h 2362"/>
                <a:gd name="connsiteX16460" fmla="*/ 2318 h 2362"/>
                <a:gd name="connsiteY16460" fmla="*/ 2318 h 2362"/>
                <a:gd name="connsiteX16461" fmla="*/ 2318 h 2362"/>
                <a:gd name="connsiteY16461" fmla="*/ 2318 h 2362"/>
                <a:gd name="connsiteX16462" fmla="*/ 2318 h 2362"/>
                <a:gd name="connsiteY16462" fmla="*/ 2318 h 2362"/>
                <a:gd name="connsiteX16463" fmla="*/ 2318 h 2362"/>
                <a:gd name="connsiteY16463" fmla="*/ 2318 h 2362"/>
                <a:gd name="connsiteX16464" fmla="*/ 2318 h 2362"/>
                <a:gd name="connsiteY16464" fmla="*/ 2318 h 2362"/>
                <a:gd name="connsiteX16465" fmla="*/ 2318 h 2362"/>
                <a:gd name="connsiteY16465" fmla="*/ 2318 h 2362"/>
                <a:gd name="connsiteX16466" fmla="*/ 2318 h 2362"/>
                <a:gd name="connsiteY16466" fmla="*/ 2318 h 2362"/>
                <a:gd name="connsiteX16467" fmla="*/ 2318 h 2362"/>
                <a:gd name="connsiteY16467" fmla="*/ 2318 h 2362"/>
                <a:gd name="connsiteX16468" fmla="*/ 2318 h 2362"/>
                <a:gd name="connsiteY16468" fmla="*/ 2318 h 2362"/>
                <a:gd name="connsiteX16469" fmla="*/ 2318 h 2362"/>
                <a:gd name="connsiteY16469" fmla="*/ 2318 h 2362"/>
                <a:gd name="connsiteX16470" fmla="*/ 2318 h 2362"/>
                <a:gd name="connsiteY16470" fmla="*/ 2318 h 2362"/>
                <a:gd name="connsiteX16471" fmla="*/ 2318 h 2362"/>
                <a:gd name="connsiteY16471" fmla="*/ 2318 h 2362"/>
                <a:gd name="connsiteX16472" fmla="*/ 2318 h 2362"/>
                <a:gd name="connsiteY16472" fmla="*/ 2318 h 2362"/>
                <a:gd name="connsiteX16473" fmla="*/ 2318 h 2362"/>
                <a:gd name="connsiteY16473" fmla="*/ 2318 h 2362"/>
                <a:gd name="connsiteX16474" fmla="*/ 2318 h 2362"/>
                <a:gd name="connsiteY16474" fmla="*/ 2318 h 2362"/>
                <a:gd name="connsiteX16475" fmla="*/ 2318 h 2362"/>
                <a:gd name="connsiteY16475" fmla="*/ 2318 h 2362"/>
                <a:gd name="connsiteX16476" fmla="*/ 2318 h 2362"/>
                <a:gd name="connsiteY16476" fmla="*/ 2318 h 2362"/>
                <a:gd name="connsiteX16477" fmla="*/ 2318 h 2362"/>
                <a:gd name="connsiteY16477" fmla="*/ 2318 h 2362"/>
                <a:gd name="connsiteX16478" fmla="*/ 2318 h 2362"/>
                <a:gd name="connsiteY16478" fmla="*/ 2318 h 2362"/>
                <a:gd name="connsiteX16479" fmla="*/ 2318 h 2362"/>
                <a:gd name="connsiteY16479" fmla="*/ 2318 h 2362"/>
                <a:gd name="connsiteX16480" fmla="*/ 2318 h 2362"/>
                <a:gd name="connsiteY16480" fmla="*/ 2318 h 2362"/>
                <a:gd name="connsiteX16481" fmla="*/ 2318 h 2362"/>
                <a:gd name="connsiteY16481" fmla="*/ 2318 h 2362"/>
                <a:gd name="connsiteX16482" fmla="*/ 2318 h 2362"/>
                <a:gd name="connsiteY16482" fmla="*/ 2318 h 2362"/>
                <a:gd name="connsiteX16483" fmla="*/ 2318 h 2362"/>
                <a:gd name="connsiteY16483" fmla="*/ 2318 h 2362"/>
                <a:gd name="connsiteX16484" fmla="*/ 2318 h 2362"/>
                <a:gd name="connsiteY16484" fmla="*/ 2318 h 2362"/>
                <a:gd name="connsiteX16485" fmla="*/ 2318 h 2362"/>
                <a:gd name="connsiteY16485" fmla="*/ 2318 h 2362"/>
                <a:gd name="connsiteX16486" fmla="*/ 2318 h 2362"/>
                <a:gd name="connsiteY16486" fmla="*/ 2318 h 2362"/>
                <a:gd name="connsiteX16487" fmla="*/ 2318 h 2362"/>
                <a:gd name="connsiteY16487" fmla="*/ 2318 h 2362"/>
                <a:gd name="connsiteX16488" fmla="*/ 2318 h 2362"/>
                <a:gd name="connsiteY16488" fmla="*/ 2318 h 2362"/>
                <a:gd name="connsiteX16489" fmla="*/ 2318 h 2362"/>
                <a:gd name="connsiteY16489" fmla="*/ 2318 h 2362"/>
                <a:gd name="connsiteX16490" fmla="*/ 2318 h 2362"/>
                <a:gd name="connsiteY16490" fmla="*/ 2318 h 2362"/>
                <a:gd name="connsiteX16491" fmla="*/ 2318 h 2362"/>
                <a:gd name="connsiteY16491" fmla="*/ 2318 h 2362"/>
                <a:gd name="connsiteX16492" fmla="*/ 2318 h 2362"/>
                <a:gd name="connsiteY16492" fmla="*/ 2318 h 2362"/>
                <a:gd name="connsiteX16493" fmla="*/ 2318 h 2362"/>
                <a:gd name="connsiteY16493" fmla="*/ 2318 h 2362"/>
                <a:gd name="connsiteX16494" fmla="*/ 2318 h 2362"/>
                <a:gd name="connsiteY16494" fmla="*/ 2318 h 2362"/>
                <a:gd name="connsiteX16495" fmla="*/ 2318 h 2362"/>
                <a:gd name="connsiteY16495" fmla="*/ 2318 h 2362"/>
                <a:gd name="connsiteX16496" fmla="*/ 2318 h 2362"/>
                <a:gd name="connsiteY16496" fmla="*/ 2318 h 2362"/>
                <a:gd name="connsiteX16497" fmla="*/ 2318 h 2362"/>
                <a:gd name="connsiteY16497" fmla="*/ 2318 h 2362"/>
                <a:gd name="connsiteX16498" fmla="*/ 2318 h 2362"/>
                <a:gd name="connsiteY16498" fmla="*/ 2318 h 2362"/>
                <a:gd name="connsiteX16499" fmla="*/ 2318 h 2362"/>
                <a:gd name="connsiteY16499" fmla="*/ 2318 h 2362"/>
                <a:gd name="connsiteX16500" fmla="*/ 2318 h 2362"/>
                <a:gd name="connsiteY16500" fmla="*/ 2318 h 2362"/>
                <a:gd name="connsiteX16501" fmla="*/ 2318 h 2362"/>
                <a:gd name="connsiteY16501" fmla="*/ 2318 h 2362"/>
                <a:gd name="connsiteX16502" fmla="*/ 2318 h 2362"/>
                <a:gd name="connsiteY16502" fmla="*/ 2318 h 2362"/>
                <a:gd name="connsiteX16503" fmla="*/ 2318 h 2362"/>
                <a:gd name="connsiteY16503" fmla="*/ 2318 h 2362"/>
                <a:gd name="connsiteX16504" fmla="*/ 2318 h 2362"/>
                <a:gd name="connsiteY16504" fmla="*/ 2318 h 2362"/>
                <a:gd name="connsiteX16505" fmla="*/ 2318 h 2362"/>
                <a:gd name="connsiteY16505" fmla="*/ 2318 h 2362"/>
                <a:gd name="connsiteX16506" fmla="*/ 2318 h 2362"/>
                <a:gd name="connsiteY16506" fmla="*/ 2318 h 2362"/>
                <a:gd name="connsiteX16507" fmla="*/ 2318 h 2362"/>
                <a:gd name="connsiteY16507" fmla="*/ 2318 h 2362"/>
                <a:gd name="connsiteX16508" fmla="*/ 2318 h 2362"/>
                <a:gd name="connsiteY16508" fmla="*/ 2318 h 2362"/>
                <a:gd name="connsiteX16509" fmla="*/ 2318 h 2362"/>
                <a:gd name="connsiteY16509" fmla="*/ 2318 h 2362"/>
                <a:gd name="connsiteX16510" fmla="*/ 2318 h 2362"/>
                <a:gd name="connsiteY16510" fmla="*/ 2318 h 2362"/>
                <a:gd name="connsiteX16511" fmla="*/ 2318 h 2362"/>
                <a:gd name="connsiteY16511" fmla="*/ 2318 h 2362"/>
                <a:gd name="connsiteX16512" fmla="*/ 2318 h 2362"/>
                <a:gd name="connsiteY16512" fmla="*/ 2318 h 2362"/>
                <a:gd name="connsiteX16513" fmla="*/ 2318 h 2362"/>
                <a:gd name="connsiteY16513" fmla="*/ 2318 h 2362"/>
                <a:gd name="connsiteX16514" fmla="*/ 2318 h 2362"/>
                <a:gd name="connsiteY16514" fmla="*/ 2318 h 2362"/>
                <a:gd name="connsiteX16515" fmla="*/ 2318 h 2362"/>
                <a:gd name="connsiteY16515" fmla="*/ 2318 h 2362"/>
                <a:gd name="connsiteX16516" fmla="*/ 2318 h 2362"/>
                <a:gd name="connsiteY16516" fmla="*/ 2318 h 2362"/>
                <a:gd name="connsiteX16517" fmla="*/ 2318 h 2362"/>
                <a:gd name="connsiteY16517" fmla="*/ 2318 h 2362"/>
                <a:gd name="connsiteX16518" fmla="*/ 2318 h 2362"/>
                <a:gd name="connsiteY16518" fmla="*/ 2318 h 2362"/>
                <a:gd name="connsiteX16519" fmla="*/ 2318 h 2362"/>
                <a:gd name="connsiteY16519" fmla="*/ 2318 h 2362"/>
                <a:gd name="connsiteX16520" fmla="*/ 2318 h 2362"/>
                <a:gd name="connsiteY16520" fmla="*/ 2318 h 2362"/>
                <a:gd name="connsiteX16521" fmla="*/ 2318 h 2362"/>
                <a:gd name="connsiteY16521" fmla="*/ 2318 h 2362"/>
                <a:gd name="connsiteX16522" fmla="*/ 2318 h 2362"/>
                <a:gd name="connsiteY16522" fmla="*/ 2318 h 2362"/>
                <a:gd name="connsiteX16523" fmla="*/ 2318 h 2362"/>
                <a:gd name="connsiteY16523" fmla="*/ 2318 h 2362"/>
                <a:gd name="connsiteX16524" fmla="*/ 2318 h 2362"/>
                <a:gd name="connsiteY16524" fmla="*/ 2318 h 2362"/>
                <a:gd name="connsiteX16525" fmla="*/ 2318 h 2362"/>
                <a:gd name="connsiteY16525" fmla="*/ 2318 h 2362"/>
                <a:gd name="connsiteX16526" fmla="*/ 2318 h 2362"/>
                <a:gd name="connsiteY16526" fmla="*/ 2318 h 2362"/>
                <a:gd name="connsiteX16527" fmla="*/ 2318 h 2362"/>
                <a:gd name="connsiteY16527" fmla="*/ 2318 h 2362"/>
                <a:gd name="connsiteX16528" fmla="*/ 2318 h 2362"/>
                <a:gd name="connsiteY16528" fmla="*/ 2318 h 2362"/>
                <a:gd name="connsiteX16529" fmla="*/ 2318 h 2362"/>
                <a:gd name="connsiteY16529" fmla="*/ 2318 h 2362"/>
                <a:gd name="connsiteX16530" fmla="*/ 2318 h 2362"/>
                <a:gd name="connsiteY16530" fmla="*/ 2318 h 2362"/>
                <a:gd name="connsiteX16531" fmla="*/ 2318 h 2362"/>
                <a:gd name="connsiteY16531" fmla="*/ 2318 h 2362"/>
                <a:gd name="connsiteX16532" fmla="*/ 2318 h 2362"/>
                <a:gd name="connsiteY16532" fmla="*/ 2318 h 2362"/>
                <a:gd name="connsiteX16533" fmla="*/ 2318 h 2362"/>
                <a:gd name="connsiteY16533" fmla="*/ 2318 h 2362"/>
                <a:gd name="connsiteX16534" fmla="*/ 2318 h 2362"/>
                <a:gd name="connsiteY16534" fmla="*/ 2318 h 2362"/>
                <a:gd name="connsiteX16535" fmla="*/ 2318 h 2362"/>
                <a:gd name="connsiteY16535" fmla="*/ 2318 h 2362"/>
                <a:gd name="connsiteX16536" fmla="*/ 2318 h 2362"/>
                <a:gd name="connsiteY16536" fmla="*/ 2318 h 2362"/>
                <a:gd name="connsiteX16537" fmla="*/ 2318 h 2362"/>
                <a:gd name="connsiteY16537" fmla="*/ 2318 h 2362"/>
                <a:gd name="connsiteX16538" fmla="*/ 2318 h 2362"/>
                <a:gd name="connsiteY16538" fmla="*/ 2318 h 2362"/>
                <a:gd name="connsiteX16539" fmla="*/ 2318 h 2362"/>
                <a:gd name="connsiteY16539" fmla="*/ 2318 h 2362"/>
                <a:gd name="connsiteX16540" fmla="*/ 2318 h 2362"/>
                <a:gd name="connsiteY16540" fmla="*/ 2318 h 2362"/>
                <a:gd name="connsiteX16541" fmla="*/ 2318 h 2362"/>
                <a:gd name="connsiteY16541" fmla="*/ 2318 h 2362"/>
                <a:gd name="connsiteX16542" fmla="*/ 2318 h 2362"/>
                <a:gd name="connsiteY16542" fmla="*/ 2318 h 2362"/>
                <a:gd name="connsiteX16543" fmla="*/ 2318 h 2362"/>
                <a:gd name="connsiteY16543" fmla="*/ 2318 h 2362"/>
                <a:gd name="connsiteX16544" fmla="*/ 2318 h 2362"/>
                <a:gd name="connsiteY16544" fmla="*/ 2318 h 2362"/>
                <a:gd name="connsiteX16545" fmla="*/ 2318 h 2362"/>
                <a:gd name="connsiteY16545" fmla="*/ 2318 h 2362"/>
                <a:gd name="connsiteX16546" fmla="*/ 2318 h 2362"/>
                <a:gd name="connsiteY16546" fmla="*/ 2318 h 2362"/>
                <a:gd name="connsiteX16547" fmla="*/ 2318 h 2362"/>
                <a:gd name="connsiteY16547" fmla="*/ 2318 h 2362"/>
                <a:gd name="connsiteX16548" fmla="*/ 2318 h 2362"/>
                <a:gd name="connsiteY16548" fmla="*/ 2318 h 2362"/>
                <a:gd name="connsiteX16549" fmla="*/ 2318 h 2362"/>
                <a:gd name="connsiteY16549" fmla="*/ 2318 h 2362"/>
                <a:gd name="connsiteX16550" fmla="*/ 2318 h 2362"/>
                <a:gd name="connsiteY16550" fmla="*/ 2318 h 2362"/>
                <a:gd name="connsiteX16551" fmla="*/ 2318 h 2362"/>
                <a:gd name="connsiteY16551" fmla="*/ 2318 h 2362"/>
                <a:gd name="connsiteX16552" fmla="*/ 2318 h 2362"/>
                <a:gd name="connsiteY16552" fmla="*/ 2318 h 2362"/>
                <a:gd name="connsiteX16553" fmla="*/ 2318 h 2362"/>
                <a:gd name="connsiteY16553" fmla="*/ 2318 h 2362"/>
                <a:gd name="connsiteX16554" fmla="*/ 2318 h 2362"/>
                <a:gd name="connsiteY16554" fmla="*/ 2318 h 2362"/>
                <a:gd name="connsiteX16555" fmla="*/ 2318 h 2362"/>
                <a:gd name="connsiteY16555" fmla="*/ 2318 h 2362"/>
                <a:gd name="connsiteX16556" fmla="*/ 2318 h 2362"/>
                <a:gd name="connsiteY16556" fmla="*/ 2318 h 2362"/>
                <a:gd name="connsiteX16557" fmla="*/ 2318 h 2362"/>
                <a:gd name="connsiteY16557" fmla="*/ 2318 h 2362"/>
                <a:gd name="connsiteX16558" fmla="*/ 2318 h 2362"/>
                <a:gd name="connsiteY16558" fmla="*/ 2318 h 2362"/>
                <a:gd name="connsiteX16559" fmla="*/ 2318 h 2362"/>
                <a:gd name="connsiteY16559" fmla="*/ 2318 h 2362"/>
                <a:gd name="connsiteX16560" fmla="*/ 2318 h 2362"/>
                <a:gd name="connsiteY16560" fmla="*/ 2318 h 2362"/>
                <a:gd name="connsiteX16561" fmla="*/ 2318 h 2362"/>
                <a:gd name="connsiteY16561" fmla="*/ 2318 h 2362"/>
                <a:gd name="connsiteX16562" fmla="*/ 2318 h 2362"/>
                <a:gd name="connsiteY16562" fmla="*/ 2318 h 2362"/>
                <a:gd name="connsiteX16563" fmla="*/ 2318 h 2362"/>
                <a:gd name="connsiteY16563" fmla="*/ 2318 h 2362"/>
                <a:gd name="connsiteX16564" fmla="*/ 2318 h 2362"/>
                <a:gd name="connsiteY16564" fmla="*/ 2318 h 2362"/>
                <a:gd name="connsiteX16565" fmla="*/ 2318 h 2362"/>
                <a:gd name="connsiteY16565" fmla="*/ 2318 h 2362"/>
                <a:gd name="connsiteX16566" fmla="*/ 2318 h 2362"/>
                <a:gd name="connsiteY16566" fmla="*/ 2318 h 2362"/>
                <a:gd name="connsiteX16567" fmla="*/ 2318 h 2362"/>
                <a:gd name="connsiteY16567" fmla="*/ 2318 h 2362"/>
                <a:gd name="connsiteX16568" fmla="*/ 2318 h 2362"/>
                <a:gd name="connsiteY16568" fmla="*/ 2318 h 2362"/>
                <a:gd name="connsiteX16569" fmla="*/ 2318 h 2362"/>
                <a:gd name="connsiteY16569" fmla="*/ 2318 h 2362"/>
                <a:gd name="connsiteX16570" fmla="*/ 2318 h 2362"/>
                <a:gd name="connsiteY16570" fmla="*/ 2318 h 2362"/>
                <a:gd name="connsiteX16571" fmla="*/ 2318 h 2362"/>
                <a:gd name="connsiteY16571" fmla="*/ 2318 h 2362"/>
                <a:gd name="connsiteX16572" fmla="*/ 2318 h 2362"/>
                <a:gd name="connsiteY16572" fmla="*/ 2318 h 2362"/>
                <a:gd name="connsiteX16573" fmla="*/ 2318 h 2362"/>
                <a:gd name="connsiteY16573" fmla="*/ 2318 h 2362"/>
                <a:gd name="connsiteX16574" fmla="*/ 2318 h 2362"/>
                <a:gd name="connsiteY16574" fmla="*/ 2318 h 2362"/>
                <a:gd name="connsiteX16575" fmla="*/ 2318 h 2362"/>
                <a:gd name="connsiteY16575" fmla="*/ 2318 h 2362"/>
                <a:gd name="connsiteX16576" fmla="*/ 2318 h 2362"/>
                <a:gd name="connsiteY16576" fmla="*/ 2318 h 2362"/>
                <a:gd name="connsiteX16577" fmla="*/ 2318 h 2362"/>
                <a:gd name="connsiteY16577" fmla="*/ 2318 h 2362"/>
                <a:gd name="connsiteX16578" fmla="*/ 2318 h 2362"/>
                <a:gd name="connsiteY16578" fmla="*/ 2318 h 2362"/>
                <a:gd name="connsiteX16579" fmla="*/ 2318 h 2362"/>
                <a:gd name="connsiteY16579" fmla="*/ 2318 h 2362"/>
                <a:gd name="connsiteX16580" fmla="*/ 2318 h 2362"/>
                <a:gd name="connsiteY16580" fmla="*/ 2318 h 2362"/>
                <a:gd name="connsiteX16581" fmla="*/ 2318 h 2362"/>
                <a:gd name="connsiteY16581" fmla="*/ 2318 h 2362"/>
                <a:gd name="connsiteX16582" fmla="*/ 2318 h 2362"/>
                <a:gd name="connsiteY16582" fmla="*/ 2318 h 2362"/>
                <a:gd name="connsiteX16583" fmla="*/ 2318 h 2362"/>
                <a:gd name="connsiteY16583" fmla="*/ 2318 h 2362"/>
                <a:gd name="connsiteX16584" fmla="*/ 2318 h 2362"/>
                <a:gd name="connsiteY16584" fmla="*/ 2318 h 2362"/>
                <a:gd name="connsiteX16585" fmla="*/ 2318 h 2362"/>
                <a:gd name="connsiteY16585" fmla="*/ 2318 h 2362"/>
                <a:gd name="connsiteX16586" fmla="*/ 2318 h 2362"/>
                <a:gd name="connsiteY16586" fmla="*/ 2318 h 2362"/>
                <a:gd name="connsiteX16587" fmla="*/ 2318 h 2362"/>
                <a:gd name="connsiteY16587" fmla="*/ 2318 h 2362"/>
                <a:gd name="connsiteX16588" fmla="*/ 2318 h 2362"/>
                <a:gd name="connsiteY16588" fmla="*/ 2318 h 2362"/>
                <a:gd name="connsiteX16589" fmla="*/ 2318 h 2362"/>
                <a:gd name="connsiteY16589" fmla="*/ 2318 h 2362"/>
                <a:gd name="connsiteX16590" fmla="*/ 2318 h 2362"/>
                <a:gd name="connsiteY16590" fmla="*/ 2318 h 2362"/>
                <a:gd name="connsiteX16591" fmla="*/ 2318 h 2362"/>
                <a:gd name="connsiteY16591" fmla="*/ 2318 h 2362"/>
                <a:gd name="connsiteX16592" fmla="*/ 2318 h 2362"/>
                <a:gd name="connsiteY16592" fmla="*/ 2318 h 2362"/>
                <a:gd name="connsiteX16593" fmla="*/ 2318 h 2362"/>
                <a:gd name="connsiteY16593" fmla="*/ 2318 h 2362"/>
                <a:gd name="connsiteX16594" fmla="*/ 2318 h 2362"/>
                <a:gd name="connsiteY16594" fmla="*/ 2318 h 2362"/>
                <a:gd name="connsiteX16595" fmla="*/ 2318 h 2362"/>
                <a:gd name="connsiteY16595" fmla="*/ 2318 h 2362"/>
                <a:gd name="connsiteX16596" fmla="*/ 2318 h 2362"/>
                <a:gd name="connsiteY16596" fmla="*/ 2318 h 2362"/>
                <a:gd name="connsiteX16597" fmla="*/ 2318 h 2362"/>
                <a:gd name="connsiteY16597" fmla="*/ 2318 h 2362"/>
                <a:gd name="connsiteX16598" fmla="*/ 2318 h 2362"/>
                <a:gd name="connsiteY16598" fmla="*/ 2318 h 2362"/>
                <a:gd name="connsiteX16599" fmla="*/ 2318 h 2362"/>
                <a:gd name="connsiteY16599" fmla="*/ 2318 h 2362"/>
                <a:gd name="connsiteX16600" fmla="*/ 2318 h 2362"/>
                <a:gd name="connsiteY16600" fmla="*/ 2318 h 2362"/>
                <a:gd name="connsiteX16601" fmla="*/ 2318 h 2362"/>
                <a:gd name="connsiteY16601" fmla="*/ 2318 h 2362"/>
                <a:gd name="connsiteX16602" fmla="*/ 2318 h 2362"/>
                <a:gd name="connsiteY16602" fmla="*/ 2318 h 2362"/>
                <a:gd name="connsiteX16603" fmla="*/ 2318 h 2362"/>
                <a:gd name="connsiteY16603" fmla="*/ 2318 h 2362"/>
                <a:gd name="connsiteX16604" fmla="*/ 2318 h 2362"/>
                <a:gd name="connsiteY16604" fmla="*/ 2318 h 2362"/>
                <a:gd name="connsiteX16605" fmla="*/ 2318 h 2362"/>
                <a:gd name="connsiteY16605" fmla="*/ 2318 h 2362"/>
                <a:gd name="connsiteX16606" fmla="*/ 2318 h 2362"/>
                <a:gd name="connsiteY16606" fmla="*/ 2318 h 2362"/>
                <a:gd name="connsiteX16607" fmla="*/ 2318 h 2362"/>
                <a:gd name="connsiteY16607" fmla="*/ 2318 h 2362"/>
                <a:gd name="connsiteX16608" fmla="*/ 2318 h 2362"/>
                <a:gd name="connsiteY16608" fmla="*/ 2318 h 2362"/>
                <a:gd name="connsiteX16609" fmla="*/ 2318 h 2362"/>
                <a:gd name="connsiteY16609" fmla="*/ 2318 h 2362"/>
                <a:gd name="connsiteX16610" fmla="*/ 2318 h 2362"/>
                <a:gd name="connsiteY16610" fmla="*/ 2318 h 2362"/>
                <a:gd name="connsiteX16611" fmla="*/ 2318 h 2362"/>
                <a:gd name="connsiteY16611" fmla="*/ 2318 h 2362"/>
                <a:gd name="connsiteX16612" fmla="*/ 2318 h 2362"/>
                <a:gd name="connsiteY16612" fmla="*/ 2318 h 2362"/>
                <a:gd name="connsiteX16613" fmla="*/ 2318 h 2362"/>
                <a:gd name="connsiteY16613" fmla="*/ 2318 h 2362"/>
                <a:gd name="connsiteX16614" fmla="*/ 2318 h 2362"/>
                <a:gd name="connsiteY16614" fmla="*/ 2318 h 2362"/>
                <a:gd name="connsiteX16615" fmla="*/ 2318 h 2362"/>
                <a:gd name="connsiteY16615" fmla="*/ 2318 h 2362"/>
                <a:gd name="connsiteX16616" fmla="*/ 2318 h 2362"/>
                <a:gd name="connsiteY16616" fmla="*/ 2318 h 2362"/>
                <a:gd name="connsiteX16617" fmla="*/ 2318 h 2362"/>
                <a:gd name="connsiteY16617" fmla="*/ 2318 h 2362"/>
                <a:gd name="connsiteX16618" fmla="*/ 2318 h 2362"/>
                <a:gd name="connsiteY16618" fmla="*/ 2318 h 2362"/>
                <a:gd name="connsiteX16619" fmla="*/ 2318 h 2362"/>
                <a:gd name="connsiteY16619" fmla="*/ 2318 h 2362"/>
                <a:gd name="connsiteX16620" fmla="*/ 2318 h 2362"/>
                <a:gd name="connsiteY16620" fmla="*/ 2318 h 2362"/>
                <a:gd name="connsiteX16621" fmla="*/ 2318 h 2362"/>
                <a:gd name="connsiteY16621" fmla="*/ 2318 h 2362"/>
                <a:gd name="connsiteX16622" fmla="*/ 2318 h 2362"/>
                <a:gd name="connsiteY16622" fmla="*/ 2318 h 2362"/>
                <a:gd name="connsiteX16623" fmla="*/ 2318 h 2362"/>
                <a:gd name="connsiteY16623" fmla="*/ 2318 h 2362"/>
                <a:gd name="connsiteX16624" fmla="*/ 2318 h 2362"/>
                <a:gd name="connsiteY16624" fmla="*/ 2318 h 2362"/>
                <a:gd name="connsiteX16625" fmla="*/ 2318 h 2362"/>
                <a:gd name="connsiteY16625" fmla="*/ 2318 h 2362"/>
                <a:gd name="connsiteX16626" fmla="*/ 2318 h 2362"/>
                <a:gd name="connsiteY16626" fmla="*/ 2318 h 2362"/>
                <a:gd name="connsiteX16627" fmla="*/ 2318 h 2362"/>
                <a:gd name="connsiteY16627" fmla="*/ 2318 h 2362"/>
                <a:gd name="connsiteX16628" fmla="*/ 2318 h 2362"/>
                <a:gd name="connsiteY16628" fmla="*/ 2318 h 2362"/>
                <a:gd name="connsiteX16629" fmla="*/ 2318 h 2362"/>
                <a:gd name="connsiteY16629" fmla="*/ 2318 h 2362"/>
                <a:gd name="connsiteX16630" fmla="*/ 2318 h 2362"/>
                <a:gd name="connsiteY16630" fmla="*/ 2318 h 2362"/>
                <a:gd name="connsiteX16631" fmla="*/ 2318 h 2362"/>
                <a:gd name="connsiteY16631" fmla="*/ 2318 h 2362"/>
                <a:gd name="connsiteX16632" fmla="*/ 2318 h 2362"/>
                <a:gd name="connsiteY16632" fmla="*/ 2318 h 2362"/>
                <a:gd name="connsiteX16633" fmla="*/ 2318 h 2362"/>
                <a:gd name="connsiteY16633" fmla="*/ 2318 h 2362"/>
                <a:gd name="connsiteX16634" fmla="*/ 2318 h 2362"/>
                <a:gd name="connsiteY16634" fmla="*/ 2318 h 2362"/>
                <a:gd name="connsiteX16635" fmla="*/ 2318 h 2362"/>
                <a:gd name="connsiteY16635" fmla="*/ 2318 h 2362"/>
                <a:gd name="connsiteX16636" fmla="*/ 2318 h 2362"/>
                <a:gd name="connsiteY16636" fmla="*/ 2318 h 2362"/>
                <a:gd name="connsiteX16637" fmla="*/ 2318 h 2362"/>
                <a:gd name="connsiteY16637" fmla="*/ 2318 h 2362"/>
                <a:gd name="connsiteX16638" fmla="*/ 2318 h 2362"/>
                <a:gd name="connsiteY16638" fmla="*/ 2318 h 2362"/>
                <a:gd name="connsiteX16639" fmla="*/ 2318 h 2362"/>
                <a:gd name="connsiteY16639" fmla="*/ 2318 h 2362"/>
                <a:gd name="connsiteX16640" fmla="*/ 2318 h 2362"/>
                <a:gd name="connsiteY16640" fmla="*/ 2318 h 2362"/>
                <a:gd name="connsiteX16641" fmla="*/ 2318 h 2362"/>
                <a:gd name="connsiteY16641" fmla="*/ 2318 h 2362"/>
                <a:gd name="connsiteX16642" fmla="*/ 2318 h 2362"/>
                <a:gd name="connsiteY16642" fmla="*/ 2318 h 2362"/>
                <a:gd name="connsiteX16643" fmla="*/ 2318 h 2362"/>
                <a:gd name="connsiteY16643" fmla="*/ 2318 h 2362"/>
                <a:gd name="connsiteX16644" fmla="*/ 2318 h 2362"/>
                <a:gd name="connsiteY16644" fmla="*/ 2318 h 2362"/>
                <a:gd name="connsiteX16645" fmla="*/ 2318 h 2362"/>
                <a:gd name="connsiteY16645" fmla="*/ 2318 h 2362"/>
                <a:gd name="connsiteX16646" fmla="*/ 2318 h 2362"/>
                <a:gd name="connsiteY16646" fmla="*/ 2318 h 2362"/>
                <a:gd name="connsiteX16647" fmla="*/ 2318 h 2362"/>
                <a:gd name="connsiteY16647" fmla="*/ 2318 h 2362"/>
                <a:gd name="connsiteX16648" fmla="*/ 2318 h 2362"/>
                <a:gd name="connsiteY16648" fmla="*/ 2318 h 2362"/>
                <a:gd name="connsiteX16649" fmla="*/ 2318 h 2362"/>
                <a:gd name="connsiteY16649" fmla="*/ 2318 h 2362"/>
                <a:gd name="connsiteX16650" fmla="*/ 2318 h 2362"/>
                <a:gd name="connsiteY16650" fmla="*/ 2318 h 2362"/>
                <a:gd name="connsiteX16651" fmla="*/ 2318 h 2362"/>
                <a:gd name="connsiteY16651" fmla="*/ 2318 h 2362"/>
                <a:gd name="connsiteX16652" fmla="*/ 2318 h 2362"/>
                <a:gd name="connsiteY16652" fmla="*/ 2318 h 2362"/>
                <a:gd name="connsiteX16653" fmla="*/ 2318 h 2362"/>
                <a:gd name="connsiteY16653" fmla="*/ 2318 h 2362"/>
                <a:gd name="connsiteX16654" fmla="*/ 2318 h 2362"/>
                <a:gd name="connsiteY16654" fmla="*/ 2318 h 2362"/>
                <a:gd name="connsiteX16655" fmla="*/ 2318 h 2362"/>
                <a:gd name="connsiteY16655" fmla="*/ 2318 h 2362"/>
                <a:gd name="connsiteX16656" fmla="*/ 2318 h 2362"/>
                <a:gd name="connsiteY16656" fmla="*/ 2318 h 2362"/>
                <a:gd name="connsiteX16657" fmla="*/ 2318 h 2362"/>
                <a:gd name="connsiteY16657" fmla="*/ 2318 h 2362"/>
                <a:gd name="connsiteX16658" fmla="*/ 2318 h 2362"/>
                <a:gd name="connsiteY16658" fmla="*/ 2318 h 2362"/>
                <a:gd name="connsiteX16659" fmla="*/ 2318 h 2362"/>
                <a:gd name="connsiteY16659" fmla="*/ 2318 h 2362"/>
                <a:gd name="connsiteX16660" fmla="*/ 2318 h 2362"/>
                <a:gd name="connsiteY16660" fmla="*/ 2318 h 2362"/>
                <a:gd name="connsiteX16661" fmla="*/ 2318 h 2362"/>
                <a:gd name="connsiteY16661" fmla="*/ 2318 h 2362"/>
                <a:gd name="connsiteX16662" fmla="*/ 2318 h 2362"/>
                <a:gd name="connsiteY16662" fmla="*/ 2318 h 2362"/>
                <a:gd name="connsiteX16663" fmla="*/ 2318 h 2362"/>
                <a:gd name="connsiteY16663" fmla="*/ 2318 h 2362"/>
                <a:gd name="connsiteX16664" fmla="*/ 2318 h 2362"/>
                <a:gd name="connsiteY16664" fmla="*/ 2318 h 2362"/>
                <a:gd name="connsiteX16665" fmla="*/ 2318 h 2362"/>
                <a:gd name="connsiteY16665" fmla="*/ 2318 h 2362"/>
                <a:gd name="connsiteX16666" fmla="*/ 2318 h 2362"/>
                <a:gd name="connsiteY16666" fmla="*/ 2318 h 2362"/>
                <a:gd name="connsiteX16667" fmla="*/ 2318 h 2362"/>
                <a:gd name="connsiteY16667" fmla="*/ 2318 h 2362"/>
                <a:gd name="connsiteX16668" fmla="*/ 2318 h 2362"/>
                <a:gd name="connsiteY16668" fmla="*/ 2318 h 2362"/>
                <a:gd name="connsiteX16669" fmla="*/ 2318 h 2362"/>
                <a:gd name="connsiteY16669" fmla="*/ 2318 h 2362"/>
                <a:gd name="connsiteX16670" fmla="*/ 2318 h 2362"/>
                <a:gd name="connsiteY16670" fmla="*/ 2318 h 2362"/>
                <a:gd name="connsiteX16671" fmla="*/ 2318 h 2362"/>
                <a:gd name="connsiteY16671" fmla="*/ 2318 h 2362"/>
                <a:gd name="connsiteX16672" fmla="*/ 2318 h 2362"/>
                <a:gd name="connsiteY16672" fmla="*/ 2318 h 2362"/>
                <a:gd name="connsiteX16673" fmla="*/ 2318 h 2362"/>
                <a:gd name="connsiteY16673" fmla="*/ 2318 h 2362"/>
                <a:gd name="connsiteX16674" fmla="*/ 2318 h 2362"/>
                <a:gd name="connsiteY16674" fmla="*/ 2318 h 2362"/>
                <a:gd name="connsiteX16675" fmla="*/ 2318 h 2362"/>
                <a:gd name="connsiteY16675" fmla="*/ 2318 h 2362"/>
                <a:gd name="connsiteX16676" fmla="*/ 2318 h 2362"/>
                <a:gd name="connsiteY16676" fmla="*/ 2318 h 2362"/>
                <a:gd name="connsiteX16677" fmla="*/ 2318 h 2362"/>
                <a:gd name="connsiteY16677" fmla="*/ 2318 h 2362"/>
                <a:gd name="connsiteX16678" fmla="*/ 2318 h 2362"/>
                <a:gd name="connsiteY16678" fmla="*/ 2318 h 2362"/>
                <a:gd name="connsiteX16679" fmla="*/ 2318 h 2362"/>
                <a:gd name="connsiteY16679" fmla="*/ 2318 h 2362"/>
                <a:gd name="connsiteX16680" fmla="*/ 2318 h 2362"/>
                <a:gd name="connsiteY16680" fmla="*/ 2318 h 2362"/>
                <a:gd name="connsiteX16681" fmla="*/ 2318 h 2362"/>
                <a:gd name="connsiteY16681" fmla="*/ 2318 h 2362"/>
                <a:gd name="connsiteX16682" fmla="*/ 2318 h 2362"/>
                <a:gd name="connsiteY16682" fmla="*/ 2318 h 2362"/>
                <a:gd name="connsiteX16683" fmla="*/ 2318 h 2362"/>
                <a:gd name="connsiteY16683" fmla="*/ 2318 h 2362"/>
                <a:gd name="connsiteX16684" fmla="*/ 2318 h 2362"/>
                <a:gd name="connsiteY16684" fmla="*/ 2318 h 2362"/>
                <a:gd name="connsiteX16685" fmla="*/ 2318 h 2362"/>
                <a:gd name="connsiteY16685" fmla="*/ 2318 h 2362"/>
                <a:gd name="connsiteX16686" fmla="*/ 2318 h 2362"/>
                <a:gd name="connsiteY16686" fmla="*/ 2318 h 2362"/>
                <a:gd name="connsiteX16687" fmla="*/ 2318 h 2362"/>
                <a:gd name="connsiteY16687" fmla="*/ 2318 h 2362"/>
                <a:gd name="connsiteX16688" fmla="*/ 2318 h 2362"/>
                <a:gd name="connsiteY16688" fmla="*/ 2318 h 2362"/>
                <a:gd name="connsiteX16689" fmla="*/ 2318 h 2362"/>
                <a:gd name="connsiteY16689" fmla="*/ 2318 h 2362"/>
                <a:gd name="connsiteX16690" fmla="*/ 2318 h 2362"/>
                <a:gd name="connsiteY16690" fmla="*/ 2318 h 2362"/>
                <a:gd name="connsiteX16691" fmla="*/ 2318 h 2362"/>
                <a:gd name="connsiteY16691" fmla="*/ 2318 h 2362"/>
                <a:gd name="connsiteX16692" fmla="*/ 2318 h 2362"/>
                <a:gd name="connsiteY16692" fmla="*/ 2318 h 2362"/>
                <a:gd name="connsiteX16693" fmla="*/ 2318 h 2362"/>
                <a:gd name="connsiteY16693" fmla="*/ 2318 h 2362"/>
                <a:gd name="connsiteX16694" fmla="*/ 2318 h 2362"/>
                <a:gd name="connsiteY16694" fmla="*/ 2318 h 2362"/>
                <a:gd name="connsiteX16695" fmla="*/ 2318 h 2362"/>
                <a:gd name="connsiteY16695" fmla="*/ 2318 h 2362"/>
                <a:gd name="connsiteX16696" fmla="*/ 2318 h 2362"/>
                <a:gd name="connsiteY16696" fmla="*/ 2318 h 2362"/>
                <a:gd name="connsiteX16697" fmla="*/ 2318 h 2362"/>
                <a:gd name="connsiteY16697" fmla="*/ 2318 h 2362"/>
                <a:gd name="connsiteX16698" fmla="*/ 2318 h 2362"/>
                <a:gd name="connsiteY16698" fmla="*/ 2318 h 2362"/>
                <a:gd name="connsiteX16699" fmla="*/ 2318 h 2362"/>
                <a:gd name="connsiteY16699" fmla="*/ 2318 h 2362"/>
                <a:gd name="connsiteX16700" fmla="*/ 2318 h 2362"/>
                <a:gd name="connsiteY16700" fmla="*/ 2318 h 2362"/>
                <a:gd name="connsiteX16701" fmla="*/ 2318 h 2362"/>
                <a:gd name="connsiteY16701" fmla="*/ 2318 h 2362"/>
                <a:gd name="connsiteX16702" fmla="*/ 2318 h 2362"/>
                <a:gd name="connsiteY16702" fmla="*/ 2318 h 2362"/>
                <a:gd name="connsiteX16703" fmla="*/ 2318 h 2362"/>
                <a:gd name="connsiteY16703" fmla="*/ 2318 h 2362"/>
                <a:gd name="connsiteX16704" fmla="*/ 2318 h 2362"/>
                <a:gd name="connsiteY16704" fmla="*/ 2318 h 2362"/>
                <a:gd name="connsiteX16705" fmla="*/ 2318 h 2362"/>
                <a:gd name="connsiteY16705" fmla="*/ 2318 h 2362"/>
                <a:gd name="connsiteX16706" fmla="*/ 2318 h 2362"/>
                <a:gd name="connsiteY16706" fmla="*/ 2318 h 2362"/>
                <a:gd name="connsiteX16707" fmla="*/ 2318 h 2362"/>
                <a:gd name="connsiteY16707" fmla="*/ 2318 h 2362"/>
                <a:gd name="connsiteX16708" fmla="*/ 2318 h 2362"/>
                <a:gd name="connsiteY16708" fmla="*/ 2318 h 2362"/>
                <a:gd name="connsiteX16709" fmla="*/ 2318 h 2362"/>
                <a:gd name="connsiteY16709" fmla="*/ 2318 h 2362"/>
                <a:gd name="connsiteX16710" fmla="*/ 2318 h 2362"/>
                <a:gd name="connsiteY16710" fmla="*/ 2318 h 2362"/>
                <a:gd name="connsiteX16711" fmla="*/ 2318 h 2362"/>
                <a:gd name="connsiteY16711" fmla="*/ 2318 h 2362"/>
                <a:gd name="connsiteX16712" fmla="*/ 2318 h 2362"/>
                <a:gd name="connsiteY16712" fmla="*/ 2318 h 2362"/>
                <a:gd name="connsiteX16713" fmla="*/ 2318 h 2362"/>
                <a:gd name="connsiteY16713" fmla="*/ 2318 h 2362"/>
                <a:gd name="connsiteX16714" fmla="*/ 2318 h 2362"/>
                <a:gd name="connsiteY16714" fmla="*/ 2318 h 2362"/>
                <a:gd name="connsiteX16715" fmla="*/ 2318 h 2362"/>
                <a:gd name="connsiteY16715" fmla="*/ 2318 h 2362"/>
                <a:gd name="connsiteX16716" fmla="*/ 2318 h 2362"/>
                <a:gd name="connsiteY16716" fmla="*/ 2318 h 2362"/>
                <a:gd name="connsiteX16717" fmla="*/ 2318 h 2362"/>
                <a:gd name="connsiteY16717" fmla="*/ 2318 h 2362"/>
                <a:gd name="connsiteX16718" fmla="*/ 2318 h 2362"/>
                <a:gd name="connsiteY16718" fmla="*/ 2318 h 2362"/>
                <a:gd name="connsiteX16719" fmla="*/ 2318 h 2362"/>
                <a:gd name="connsiteY16719" fmla="*/ 2318 h 2362"/>
                <a:gd name="connsiteX16720" fmla="*/ 2318 h 2362"/>
                <a:gd name="connsiteY16720" fmla="*/ 2318 h 2362"/>
                <a:gd name="connsiteX16721" fmla="*/ 2318 h 2362"/>
                <a:gd name="connsiteY16721" fmla="*/ 2318 h 2362"/>
                <a:gd name="connsiteX16722" fmla="*/ 2318 h 2362"/>
                <a:gd name="connsiteY16722" fmla="*/ 2318 h 2362"/>
                <a:gd name="connsiteX16723" fmla="*/ 2318 h 2362"/>
                <a:gd name="connsiteY16723" fmla="*/ 2318 h 2362"/>
                <a:gd name="connsiteX16724" fmla="*/ 2318 h 2362"/>
                <a:gd name="connsiteY16724" fmla="*/ 2318 h 2362"/>
                <a:gd name="connsiteX16725" fmla="*/ 2318 h 2362"/>
                <a:gd name="connsiteY16725" fmla="*/ 2318 h 2362"/>
                <a:gd name="connsiteX16726" fmla="*/ 2318 h 2362"/>
                <a:gd name="connsiteY16726" fmla="*/ 2318 h 2362"/>
                <a:gd name="connsiteX16727" fmla="*/ 2318 h 2362"/>
                <a:gd name="connsiteY16727" fmla="*/ 2318 h 2362"/>
                <a:gd name="connsiteX16728" fmla="*/ 2318 h 2362"/>
                <a:gd name="connsiteY16728" fmla="*/ 2318 h 2362"/>
                <a:gd name="connsiteX16729" fmla="*/ 2318 h 2362"/>
                <a:gd name="connsiteY16729" fmla="*/ 2318 h 2362"/>
                <a:gd name="connsiteX16730" fmla="*/ 2318 h 2362"/>
                <a:gd name="connsiteY16730" fmla="*/ 2318 h 2362"/>
                <a:gd name="connsiteX16731" fmla="*/ 2318 h 2362"/>
                <a:gd name="connsiteY16731" fmla="*/ 2318 h 2362"/>
                <a:gd name="connsiteX16732" fmla="*/ 2318 h 2362"/>
                <a:gd name="connsiteY16732" fmla="*/ 2318 h 2362"/>
                <a:gd name="connsiteX16733" fmla="*/ 2318 h 2362"/>
                <a:gd name="connsiteY16733" fmla="*/ 2318 h 2362"/>
                <a:gd name="connsiteX16734" fmla="*/ 2318 h 2362"/>
                <a:gd name="connsiteY16734" fmla="*/ 2318 h 2362"/>
                <a:gd name="connsiteX16735" fmla="*/ 2318 h 2362"/>
                <a:gd name="connsiteY16735" fmla="*/ 2318 h 2362"/>
                <a:gd name="connsiteX16736" fmla="*/ 2318 h 2362"/>
                <a:gd name="connsiteY16736" fmla="*/ 2318 h 2362"/>
                <a:gd name="connsiteX16737" fmla="*/ 2318 h 2362"/>
                <a:gd name="connsiteY16737" fmla="*/ 2318 h 2362"/>
                <a:gd name="connsiteX16738" fmla="*/ 2318 h 2362"/>
                <a:gd name="connsiteY16738" fmla="*/ 2318 h 2362"/>
                <a:gd name="connsiteX16739" fmla="*/ 2318 h 2362"/>
                <a:gd name="connsiteY16739" fmla="*/ 2318 h 2362"/>
                <a:gd name="connsiteX16740" fmla="*/ 2318 h 2362"/>
                <a:gd name="connsiteY16740" fmla="*/ 2318 h 2362"/>
                <a:gd name="connsiteX16741" fmla="*/ 2318 h 2362"/>
                <a:gd name="connsiteY16741" fmla="*/ 2318 h 2362"/>
                <a:gd name="connsiteX16742" fmla="*/ 2318 h 2362"/>
                <a:gd name="connsiteY16742" fmla="*/ 2318 h 2362"/>
                <a:gd name="connsiteX16743" fmla="*/ 2318 h 2362"/>
                <a:gd name="connsiteY16743" fmla="*/ 2318 h 2362"/>
                <a:gd name="connsiteX16744" fmla="*/ 2318 h 2362"/>
                <a:gd name="connsiteY16744" fmla="*/ 2318 h 2362"/>
                <a:gd name="connsiteX16745" fmla="*/ 2318 h 2362"/>
                <a:gd name="connsiteY16745" fmla="*/ 2318 h 2362"/>
                <a:gd name="connsiteX16746" fmla="*/ 2318 h 2362"/>
                <a:gd name="connsiteY16746" fmla="*/ 2318 h 2362"/>
                <a:gd name="connsiteX16747" fmla="*/ 2318 h 2362"/>
                <a:gd name="connsiteY16747" fmla="*/ 2318 h 2362"/>
                <a:gd name="connsiteX16748" fmla="*/ 2318 h 2362"/>
                <a:gd name="connsiteY16748" fmla="*/ 2318 h 2362"/>
                <a:gd name="connsiteX16749" fmla="*/ 2318 h 2362"/>
                <a:gd name="connsiteY16749" fmla="*/ 2318 h 2362"/>
                <a:gd name="connsiteX16750" fmla="*/ 2318 h 2362"/>
                <a:gd name="connsiteY16750" fmla="*/ 2318 h 2362"/>
                <a:gd name="connsiteX16751" fmla="*/ 2318 h 2362"/>
                <a:gd name="connsiteY16751" fmla="*/ 2318 h 2362"/>
                <a:gd name="connsiteX16752" fmla="*/ 2318 h 2362"/>
                <a:gd name="connsiteY16752" fmla="*/ 2318 h 2362"/>
                <a:gd name="connsiteX16753" fmla="*/ 2318 h 2362"/>
                <a:gd name="connsiteY16753" fmla="*/ 2318 h 2362"/>
                <a:gd name="connsiteX16754" fmla="*/ 2318 h 2362"/>
                <a:gd name="connsiteY16754" fmla="*/ 2318 h 2362"/>
                <a:gd name="connsiteX16755" fmla="*/ 2318 h 2362"/>
                <a:gd name="connsiteY16755" fmla="*/ 2318 h 2362"/>
                <a:gd name="connsiteX16756" fmla="*/ 2318 h 2362"/>
                <a:gd name="connsiteY16756" fmla="*/ 2318 h 2362"/>
                <a:gd name="connsiteX16757" fmla="*/ 2318 h 2362"/>
                <a:gd name="connsiteY16757" fmla="*/ 2318 h 2362"/>
                <a:gd name="connsiteX16758" fmla="*/ 2318 h 2362"/>
                <a:gd name="connsiteY16758" fmla="*/ 2318 h 2362"/>
                <a:gd name="connsiteX16759" fmla="*/ 2318 h 2362"/>
                <a:gd name="connsiteY16759" fmla="*/ 2318 h 2362"/>
                <a:gd name="connsiteX16760" fmla="*/ 2318 h 2362"/>
                <a:gd name="connsiteY16760" fmla="*/ 2318 h 2362"/>
                <a:gd name="connsiteX16761" fmla="*/ 2318 h 2362"/>
                <a:gd name="connsiteY16761" fmla="*/ 2318 h 2362"/>
                <a:gd name="connsiteX16762" fmla="*/ 2318 h 2362"/>
                <a:gd name="connsiteY16762" fmla="*/ 2318 h 2362"/>
                <a:gd name="connsiteX16763" fmla="*/ 2318 h 2362"/>
                <a:gd name="connsiteY16763" fmla="*/ 2318 h 2362"/>
                <a:gd name="connsiteX16764" fmla="*/ 2318 h 2362"/>
                <a:gd name="connsiteY16764" fmla="*/ 2318 h 2362"/>
                <a:gd name="connsiteX16765" fmla="*/ 2318 h 2362"/>
                <a:gd name="connsiteY16765" fmla="*/ 2318 h 2362"/>
                <a:gd name="connsiteX16766" fmla="*/ 2318 h 2362"/>
                <a:gd name="connsiteY16766" fmla="*/ 2318 h 2362"/>
                <a:gd name="connsiteX16767" fmla="*/ 2318 h 2362"/>
                <a:gd name="connsiteY16767" fmla="*/ 2318 h 2362"/>
                <a:gd name="connsiteX16768" fmla="*/ 2318 h 2362"/>
                <a:gd name="connsiteY16768" fmla="*/ 2318 h 2362"/>
                <a:gd name="connsiteX16769" fmla="*/ 2318 h 2362"/>
                <a:gd name="connsiteY16769" fmla="*/ 2318 h 2362"/>
                <a:gd name="connsiteX16770" fmla="*/ 2318 h 2362"/>
                <a:gd name="connsiteY16770" fmla="*/ 2318 h 2362"/>
                <a:gd name="connsiteX16771" fmla="*/ 2318 h 2362"/>
                <a:gd name="connsiteY16771" fmla="*/ 2318 h 2362"/>
                <a:gd name="connsiteX16772" fmla="*/ 2318 h 2362"/>
                <a:gd name="connsiteY16772" fmla="*/ 2318 h 2362"/>
                <a:gd name="connsiteX16773" fmla="*/ 2318 h 2362"/>
                <a:gd name="connsiteY16773" fmla="*/ 2318 h 2362"/>
                <a:gd name="connsiteX16774" fmla="*/ 2318 h 2362"/>
                <a:gd name="connsiteY16774" fmla="*/ 2318 h 2362"/>
                <a:gd name="connsiteX16775" fmla="*/ 2318 h 2362"/>
                <a:gd name="connsiteY16775" fmla="*/ 2318 h 2362"/>
                <a:gd name="connsiteX16776" fmla="*/ 2318 h 2362"/>
                <a:gd name="connsiteY16776" fmla="*/ 2318 h 2362"/>
                <a:gd name="connsiteX16777" fmla="*/ 2318 h 2362"/>
                <a:gd name="connsiteY16777" fmla="*/ 2318 h 2362"/>
                <a:gd name="connsiteX16778" fmla="*/ 2318 h 2362"/>
                <a:gd name="connsiteY16778" fmla="*/ 2318 h 2362"/>
                <a:gd name="connsiteX16779" fmla="*/ 2318 h 2362"/>
                <a:gd name="connsiteY16779" fmla="*/ 2318 h 2362"/>
                <a:gd name="connsiteX16780" fmla="*/ 2318 h 2362"/>
                <a:gd name="connsiteY16780" fmla="*/ 2318 h 2362"/>
                <a:gd name="connsiteX16781" fmla="*/ 2318 h 2362"/>
                <a:gd name="connsiteY16781" fmla="*/ 2318 h 2362"/>
                <a:gd name="connsiteX16782" fmla="*/ 2318 h 2362"/>
                <a:gd name="connsiteY16782" fmla="*/ 2318 h 2362"/>
                <a:gd name="connsiteX16783" fmla="*/ 2318 h 2362"/>
                <a:gd name="connsiteY16783" fmla="*/ 2318 h 2362"/>
                <a:gd name="connsiteX16784" fmla="*/ 2318 h 2362"/>
                <a:gd name="connsiteY16784" fmla="*/ 2318 h 2362"/>
                <a:gd name="connsiteX16785" fmla="*/ 2318 h 2362"/>
                <a:gd name="connsiteY16785" fmla="*/ 2318 h 2362"/>
                <a:gd name="connsiteX16786" fmla="*/ 2318 h 2362"/>
                <a:gd name="connsiteY16786" fmla="*/ 2318 h 2362"/>
                <a:gd name="connsiteX16787" fmla="*/ 2318 h 2362"/>
                <a:gd name="connsiteY16787" fmla="*/ 2318 h 2362"/>
                <a:gd name="connsiteX16788" fmla="*/ 2318 h 2362"/>
                <a:gd name="connsiteY16788" fmla="*/ 2318 h 2362"/>
                <a:gd name="connsiteX16789" fmla="*/ 2318 h 2362"/>
                <a:gd name="connsiteY16789" fmla="*/ 2318 h 2362"/>
                <a:gd name="connsiteX16790" fmla="*/ 2318 h 2362"/>
                <a:gd name="connsiteY16790" fmla="*/ 2318 h 2362"/>
                <a:gd name="connsiteX16791" fmla="*/ 2318 h 2362"/>
                <a:gd name="connsiteY16791" fmla="*/ 2318 h 2362"/>
                <a:gd name="connsiteX16792" fmla="*/ 2318 h 2362"/>
                <a:gd name="connsiteY16792" fmla="*/ 2318 h 2362"/>
                <a:gd name="connsiteX16793" fmla="*/ 2318 h 2362"/>
                <a:gd name="connsiteY16793" fmla="*/ 2318 h 2362"/>
                <a:gd name="connsiteX16794" fmla="*/ 2318 h 2362"/>
                <a:gd name="connsiteY16794" fmla="*/ 2318 h 2362"/>
                <a:gd name="connsiteX16795" fmla="*/ 2318 h 2362"/>
                <a:gd name="connsiteY16795" fmla="*/ 2318 h 2362"/>
                <a:gd name="connsiteX16796" fmla="*/ 2318 h 2362"/>
                <a:gd name="connsiteY16796" fmla="*/ 2318 h 2362"/>
                <a:gd name="connsiteX16797" fmla="*/ 2318 h 2362"/>
                <a:gd name="connsiteY16797" fmla="*/ 2318 h 2362"/>
                <a:gd name="connsiteX16798" fmla="*/ 2318 h 2362"/>
                <a:gd name="connsiteY16798" fmla="*/ 2318 h 2362"/>
                <a:gd name="connsiteX16799" fmla="*/ 2318 h 2362"/>
                <a:gd name="connsiteY16799" fmla="*/ 2318 h 2362"/>
                <a:gd name="connsiteX16800" fmla="*/ 2318 h 2362"/>
                <a:gd name="connsiteY16800" fmla="*/ 2318 h 2362"/>
                <a:gd name="connsiteX16801" fmla="*/ 2318 h 2362"/>
                <a:gd name="connsiteY16801" fmla="*/ 2318 h 2362"/>
                <a:gd name="connsiteX16802" fmla="*/ 2318 h 2362"/>
                <a:gd name="connsiteY16802" fmla="*/ 2318 h 2362"/>
                <a:gd name="connsiteX16803" fmla="*/ 2318 h 2362"/>
                <a:gd name="connsiteY16803" fmla="*/ 2318 h 2362"/>
                <a:gd name="connsiteX16804" fmla="*/ 2318 h 2362"/>
                <a:gd name="connsiteY16804" fmla="*/ 2318 h 2362"/>
                <a:gd name="connsiteX16805" fmla="*/ 2318 h 2362"/>
                <a:gd name="connsiteY16805" fmla="*/ 2318 h 2362"/>
                <a:gd name="connsiteX16806" fmla="*/ 2318 h 2362"/>
                <a:gd name="connsiteY16806" fmla="*/ 2318 h 2362"/>
                <a:gd name="connsiteX16807" fmla="*/ 2318 h 2362"/>
                <a:gd name="connsiteY16807" fmla="*/ 2318 h 2362"/>
                <a:gd name="connsiteX16808" fmla="*/ 2318 h 2362"/>
                <a:gd name="connsiteY16808" fmla="*/ 2318 h 2362"/>
                <a:gd name="connsiteX16809" fmla="*/ 2318 h 2362"/>
                <a:gd name="connsiteY16809" fmla="*/ 2318 h 2362"/>
                <a:gd name="connsiteX16810" fmla="*/ 2318 h 2362"/>
                <a:gd name="connsiteY16810" fmla="*/ 2318 h 2362"/>
                <a:gd name="connsiteX16811" fmla="*/ 2318 h 2362"/>
                <a:gd name="connsiteY16811" fmla="*/ 2318 h 2362"/>
                <a:gd name="connsiteX16812" fmla="*/ 2318 h 2362"/>
                <a:gd name="connsiteY16812" fmla="*/ 2318 h 2362"/>
                <a:gd name="connsiteX16813" fmla="*/ 2318 h 2362"/>
                <a:gd name="connsiteY16813" fmla="*/ 2318 h 2362"/>
                <a:gd name="connsiteX16814" fmla="*/ 2318 h 2362"/>
                <a:gd name="connsiteY16814" fmla="*/ 2318 h 2362"/>
                <a:gd name="connsiteX16815" fmla="*/ 2318 h 2362"/>
                <a:gd name="connsiteY16815" fmla="*/ 2318 h 2362"/>
                <a:gd name="connsiteX16816" fmla="*/ 2318 h 2362"/>
                <a:gd name="connsiteY16816" fmla="*/ 2318 h 2362"/>
                <a:gd name="connsiteX16817" fmla="*/ 2318 h 2362"/>
                <a:gd name="connsiteY16817" fmla="*/ 2318 h 2362"/>
                <a:gd name="connsiteX16818" fmla="*/ 2318 h 2362"/>
                <a:gd name="connsiteY16818" fmla="*/ 2318 h 2362"/>
                <a:gd name="connsiteX16819" fmla="*/ 2318 h 2362"/>
                <a:gd name="connsiteY16819" fmla="*/ 2318 h 2362"/>
                <a:gd name="connsiteX16820" fmla="*/ 2318 h 2362"/>
                <a:gd name="connsiteY16820" fmla="*/ 2318 h 2362"/>
                <a:gd name="connsiteX16821" fmla="*/ 2318 h 2362"/>
                <a:gd name="connsiteY16821" fmla="*/ 2318 h 2362"/>
                <a:gd name="connsiteX16822" fmla="*/ 2318 h 2362"/>
                <a:gd name="connsiteY16822" fmla="*/ 2318 h 2362"/>
                <a:gd name="connsiteX16823" fmla="*/ 2318 h 2362"/>
                <a:gd name="connsiteY16823" fmla="*/ 2318 h 2362"/>
                <a:gd name="connsiteX16824" fmla="*/ 2318 h 2362"/>
                <a:gd name="connsiteY16824" fmla="*/ 2318 h 2362"/>
                <a:gd name="connsiteX16825" fmla="*/ 2318 h 2362"/>
                <a:gd name="connsiteY16825" fmla="*/ 2318 h 2362"/>
                <a:gd name="connsiteX16826" fmla="*/ 2318 h 2362"/>
                <a:gd name="connsiteY16826" fmla="*/ 2318 h 2362"/>
                <a:gd name="connsiteX16827" fmla="*/ 2318 h 2362"/>
                <a:gd name="connsiteY16827" fmla="*/ 2318 h 2362"/>
                <a:gd name="connsiteX16828" fmla="*/ 2318 h 2362"/>
                <a:gd name="connsiteY16828" fmla="*/ 2318 h 2362"/>
                <a:gd name="connsiteX16829" fmla="*/ 2318 h 2362"/>
                <a:gd name="connsiteY16829" fmla="*/ 2318 h 2362"/>
                <a:gd name="connsiteX16830" fmla="*/ 2318 h 2362"/>
                <a:gd name="connsiteY16830" fmla="*/ 2318 h 2362"/>
                <a:gd name="connsiteX16831" fmla="*/ 2318 h 2362"/>
                <a:gd name="connsiteY16831" fmla="*/ 2318 h 2362"/>
                <a:gd name="connsiteX16832" fmla="*/ 2318 h 2362"/>
                <a:gd name="connsiteY16832" fmla="*/ 2318 h 2362"/>
                <a:gd name="connsiteX16833" fmla="*/ 2318 h 2362"/>
                <a:gd name="connsiteY16833" fmla="*/ 2318 h 2362"/>
                <a:gd name="connsiteX16834" fmla="*/ 2318 h 2362"/>
                <a:gd name="connsiteY16834" fmla="*/ 2318 h 2362"/>
                <a:gd name="connsiteX16835" fmla="*/ 2318 h 2362"/>
                <a:gd name="connsiteY16835" fmla="*/ 2318 h 2362"/>
                <a:gd name="connsiteX16836" fmla="*/ 2318 h 2362"/>
                <a:gd name="connsiteY16836" fmla="*/ 2318 h 2362"/>
                <a:gd name="connsiteX16837" fmla="*/ 2318 h 2362"/>
                <a:gd name="connsiteY16837" fmla="*/ 2318 h 2362"/>
                <a:gd name="connsiteX16838" fmla="*/ 2318 h 2362"/>
                <a:gd name="connsiteY16838" fmla="*/ 2318 h 2362"/>
                <a:gd name="connsiteX16839" fmla="*/ 2318 h 2362"/>
                <a:gd name="connsiteY16839" fmla="*/ 2318 h 2362"/>
                <a:gd name="connsiteX16840" fmla="*/ 2318 h 2362"/>
                <a:gd name="connsiteY16840" fmla="*/ 2318 h 2362"/>
                <a:gd name="connsiteX16841" fmla="*/ 2318 h 2362"/>
                <a:gd name="connsiteY16841" fmla="*/ 2318 h 2362"/>
                <a:gd name="connsiteX16842" fmla="*/ 2318 h 2362"/>
                <a:gd name="connsiteY16842" fmla="*/ 2318 h 2362"/>
                <a:gd name="connsiteX16843" fmla="*/ 2318 h 2362"/>
                <a:gd name="connsiteY16843" fmla="*/ 2318 h 2362"/>
                <a:gd name="connsiteX16844" fmla="*/ 2318 h 2362"/>
                <a:gd name="connsiteY16844" fmla="*/ 2318 h 2362"/>
                <a:gd name="connsiteX16845" fmla="*/ 2318 h 2362"/>
                <a:gd name="connsiteY16845" fmla="*/ 2318 h 2362"/>
                <a:gd name="connsiteX16846" fmla="*/ 2318 h 2362"/>
                <a:gd name="connsiteY16846" fmla="*/ 2318 h 2362"/>
                <a:gd name="connsiteX16847" fmla="*/ 2318 h 2362"/>
                <a:gd name="connsiteY16847" fmla="*/ 2318 h 2362"/>
                <a:gd name="connsiteX16848" fmla="*/ 2318 h 2362"/>
                <a:gd name="connsiteY16848" fmla="*/ 2318 h 2362"/>
                <a:gd name="connsiteX16849" fmla="*/ 2318 h 2362"/>
                <a:gd name="connsiteY16849" fmla="*/ 2318 h 2362"/>
                <a:gd name="connsiteX16850" fmla="*/ 2318 h 2362"/>
                <a:gd name="connsiteY16850" fmla="*/ 2318 h 2362"/>
                <a:gd name="connsiteX16851" fmla="*/ 2318 h 2362"/>
                <a:gd name="connsiteY16851" fmla="*/ 2318 h 2362"/>
                <a:gd name="connsiteX16852" fmla="*/ 2318 h 2362"/>
                <a:gd name="connsiteY16852" fmla="*/ 2318 h 2362"/>
                <a:gd name="connsiteX16853" fmla="*/ 2318 h 2362"/>
                <a:gd name="connsiteY16853" fmla="*/ 2318 h 2362"/>
                <a:gd name="connsiteX16854" fmla="*/ 2318 h 2362"/>
                <a:gd name="connsiteY16854" fmla="*/ 2318 h 2362"/>
                <a:gd name="connsiteX16855" fmla="*/ 2318 h 2362"/>
                <a:gd name="connsiteY16855" fmla="*/ 2318 h 2362"/>
                <a:gd name="connsiteX16856" fmla="*/ 2318 h 2362"/>
                <a:gd name="connsiteY16856" fmla="*/ 2318 h 2362"/>
                <a:gd name="connsiteX16857" fmla="*/ 2318 h 2362"/>
                <a:gd name="connsiteY16857" fmla="*/ 2318 h 2362"/>
                <a:gd name="connsiteX16858" fmla="*/ 2318 h 2362"/>
                <a:gd name="connsiteY16858" fmla="*/ 2318 h 2362"/>
                <a:gd name="connsiteX16859" fmla="*/ 2318 h 2362"/>
                <a:gd name="connsiteY16859" fmla="*/ 2318 h 2362"/>
                <a:gd name="connsiteX16860" fmla="*/ 2318 h 2362"/>
                <a:gd name="connsiteY16860" fmla="*/ 2318 h 2362"/>
                <a:gd name="connsiteX16861" fmla="*/ 2318 h 2362"/>
                <a:gd name="connsiteY16861" fmla="*/ 2318 h 2362"/>
                <a:gd name="connsiteX16862" fmla="*/ 2318 h 2362"/>
                <a:gd name="connsiteY16862" fmla="*/ 2318 h 2362"/>
                <a:gd name="connsiteX16863" fmla="*/ 2318 h 2362"/>
                <a:gd name="connsiteY16863" fmla="*/ 2318 h 2362"/>
                <a:gd name="connsiteX16864" fmla="*/ 2318 h 2362"/>
                <a:gd name="connsiteY16864" fmla="*/ 2318 h 2362"/>
                <a:gd name="connsiteX16865" fmla="*/ 2318 h 2362"/>
                <a:gd name="connsiteY16865" fmla="*/ 2318 h 2362"/>
                <a:gd name="connsiteX16866" fmla="*/ 2318 h 2362"/>
                <a:gd name="connsiteY16866" fmla="*/ 2318 h 2362"/>
                <a:gd name="connsiteX16867" fmla="*/ 2318 h 2362"/>
                <a:gd name="connsiteY16867" fmla="*/ 2318 h 2362"/>
                <a:gd name="connsiteX16868" fmla="*/ 2318 h 2362"/>
                <a:gd name="connsiteY16868" fmla="*/ 2318 h 2362"/>
                <a:gd name="connsiteX16869" fmla="*/ 2318 h 2362"/>
                <a:gd name="connsiteY16869" fmla="*/ 2318 h 2362"/>
                <a:gd name="connsiteX16870" fmla="*/ 2318 h 2362"/>
                <a:gd name="connsiteY16870" fmla="*/ 2318 h 2362"/>
                <a:gd name="connsiteX16871" fmla="*/ 2318 h 2362"/>
                <a:gd name="connsiteY16871" fmla="*/ 2318 h 2362"/>
                <a:gd name="connsiteX16872" fmla="*/ 2318 h 2362"/>
                <a:gd name="connsiteY16872" fmla="*/ 2318 h 2362"/>
                <a:gd name="connsiteX16873" fmla="*/ 2318 h 2362"/>
                <a:gd name="connsiteY16873" fmla="*/ 2318 h 2362"/>
                <a:gd name="connsiteX16874" fmla="*/ 2318 h 2362"/>
                <a:gd name="connsiteY16874" fmla="*/ 2318 h 2362"/>
                <a:gd name="connsiteX16875" fmla="*/ 2318 h 2362"/>
                <a:gd name="connsiteY16875" fmla="*/ 2318 h 2362"/>
                <a:gd name="connsiteX16876" fmla="*/ 2318 h 2362"/>
                <a:gd name="connsiteY16876" fmla="*/ 2318 h 2362"/>
                <a:gd name="connsiteX16877" fmla="*/ 2318 h 2362"/>
                <a:gd name="connsiteY16877" fmla="*/ 2318 h 2362"/>
                <a:gd name="connsiteX16878" fmla="*/ 2318 h 2362"/>
                <a:gd name="connsiteY16878" fmla="*/ 2318 h 2362"/>
                <a:gd name="connsiteX16879" fmla="*/ 2318 h 2362"/>
                <a:gd name="connsiteY16879" fmla="*/ 2318 h 2362"/>
                <a:gd name="connsiteX16880" fmla="*/ 2318 h 2362"/>
                <a:gd name="connsiteY16880" fmla="*/ 2318 h 2362"/>
                <a:gd name="connsiteX16881" fmla="*/ 2318 h 2362"/>
                <a:gd name="connsiteY16881" fmla="*/ 2318 h 2362"/>
                <a:gd name="connsiteX16882" fmla="*/ 2318 h 2362"/>
                <a:gd name="connsiteY16882" fmla="*/ 2318 h 2362"/>
                <a:gd name="connsiteX16883" fmla="*/ 2318 h 2362"/>
                <a:gd name="connsiteY16883" fmla="*/ 2318 h 2362"/>
                <a:gd name="connsiteX16884" fmla="*/ 2318 h 2362"/>
                <a:gd name="connsiteY16884" fmla="*/ 2318 h 2362"/>
                <a:gd name="connsiteX16885" fmla="*/ 2318 h 2362"/>
                <a:gd name="connsiteY16885" fmla="*/ 2318 h 2362"/>
                <a:gd name="connsiteX16886" fmla="*/ 2318 h 2362"/>
                <a:gd name="connsiteY16886" fmla="*/ 2318 h 2362"/>
                <a:gd name="connsiteX16887" fmla="*/ 2318 h 2362"/>
                <a:gd name="connsiteY16887" fmla="*/ 2318 h 2362"/>
                <a:gd name="connsiteX16888" fmla="*/ 2318 h 2362"/>
                <a:gd name="connsiteY16888" fmla="*/ 2318 h 2362"/>
                <a:gd name="connsiteX16889" fmla="*/ 2318 h 2362"/>
                <a:gd name="connsiteY16889" fmla="*/ 2318 h 2362"/>
                <a:gd name="connsiteX16890" fmla="*/ 2318 h 2362"/>
                <a:gd name="connsiteY16890" fmla="*/ 2318 h 2362"/>
                <a:gd name="connsiteX16891" fmla="*/ 2318 h 2362"/>
                <a:gd name="connsiteY16891" fmla="*/ 2318 h 2362"/>
                <a:gd name="connsiteX16892" fmla="*/ 2318 h 2362"/>
                <a:gd name="connsiteY16892" fmla="*/ 2318 h 2362"/>
                <a:gd name="connsiteX16893" fmla="*/ 2318 h 2362"/>
                <a:gd name="connsiteY16893" fmla="*/ 2318 h 2362"/>
                <a:gd name="connsiteX16894" fmla="*/ 2318 h 2362"/>
                <a:gd name="connsiteY16894" fmla="*/ 2318 h 2362"/>
                <a:gd name="connsiteX16895" fmla="*/ 2318 h 2362"/>
                <a:gd name="connsiteY16895" fmla="*/ 2318 h 2362"/>
                <a:gd name="connsiteX16896" fmla="*/ 2318 h 2362"/>
                <a:gd name="connsiteY16896" fmla="*/ 2318 h 2362"/>
                <a:gd name="connsiteX16897" fmla="*/ 2318 h 2362"/>
                <a:gd name="connsiteY16897" fmla="*/ 2318 h 2362"/>
                <a:gd name="connsiteX16898" fmla="*/ 2318 h 2362"/>
                <a:gd name="connsiteY16898" fmla="*/ 2318 h 2362"/>
                <a:gd name="connsiteX16899" fmla="*/ 2318 h 2362"/>
                <a:gd name="connsiteY16899" fmla="*/ 2318 h 2362"/>
                <a:gd name="connsiteX16900" fmla="*/ 2318 h 2362"/>
                <a:gd name="connsiteY16900" fmla="*/ 2318 h 2362"/>
                <a:gd name="connsiteX16901" fmla="*/ 2318 h 2362"/>
                <a:gd name="connsiteY16901" fmla="*/ 2318 h 2362"/>
                <a:gd name="connsiteX16902" fmla="*/ 2318 h 2362"/>
                <a:gd name="connsiteY16902" fmla="*/ 2318 h 2362"/>
                <a:gd name="connsiteX16903" fmla="*/ 2318 h 2362"/>
                <a:gd name="connsiteY16903" fmla="*/ 2318 h 2362"/>
                <a:gd name="connsiteX16904" fmla="*/ 2318 h 2362"/>
                <a:gd name="connsiteY16904" fmla="*/ 2318 h 2362"/>
                <a:gd name="connsiteX16905" fmla="*/ 2318 h 2362"/>
                <a:gd name="connsiteY16905" fmla="*/ 2318 h 2362"/>
                <a:gd name="connsiteX16906" fmla="*/ 2318 h 2362"/>
                <a:gd name="connsiteY16906" fmla="*/ 2318 h 2362"/>
                <a:gd name="connsiteX16907" fmla="*/ 2318 h 2362"/>
                <a:gd name="connsiteY16907" fmla="*/ 2318 h 2362"/>
                <a:gd name="connsiteX16908" fmla="*/ 2318 h 2362"/>
                <a:gd name="connsiteY16908" fmla="*/ 2318 h 2362"/>
                <a:gd name="connsiteX16909" fmla="*/ 2318 h 2362"/>
                <a:gd name="connsiteY16909" fmla="*/ 2318 h 2362"/>
                <a:gd name="connsiteX16910" fmla="*/ 2318 h 2362"/>
                <a:gd name="connsiteY16910" fmla="*/ 2318 h 2362"/>
                <a:gd name="connsiteX16911" fmla="*/ 2318 h 2362"/>
                <a:gd name="connsiteY16911" fmla="*/ 2318 h 2362"/>
                <a:gd name="connsiteX16912" fmla="*/ 2318 h 2362"/>
                <a:gd name="connsiteY16912" fmla="*/ 2318 h 2362"/>
                <a:gd name="connsiteX16913" fmla="*/ 2318 h 2362"/>
                <a:gd name="connsiteY16913" fmla="*/ 2318 h 2362"/>
                <a:gd name="connsiteX16914" fmla="*/ 2318 h 2362"/>
                <a:gd name="connsiteY16914" fmla="*/ 2318 h 2362"/>
                <a:gd name="connsiteX16915" fmla="*/ 2318 h 2362"/>
                <a:gd name="connsiteY16915" fmla="*/ 2318 h 2362"/>
                <a:gd name="connsiteX16916" fmla="*/ 2318 h 2362"/>
                <a:gd name="connsiteY16916" fmla="*/ 2318 h 2362"/>
                <a:gd name="connsiteX16917" fmla="*/ 2318 h 2362"/>
                <a:gd name="connsiteY16917" fmla="*/ 2318 h 2362"/>
                <a:gd name="connsiteX16918" fmla="*/ 2318 h 2362"/>
                <a:gd name="connsiteY16918" fmla="*/ 2318 h 2362"/>
                <a:gd name="connsiteX16919" fmla="*/ 2318 h 2362"/>
                <a:gd name="connsiteY16919" fmla="*/ 2318 h 2362"/>
                <a:gd name="connsiteX16920" fmla="*/ 2318 h 2362"/>
                <a:gd name="connsiteY16920" fmla="*/ 2318 h 2362"/>
                <a:gd name="connsiteX16921" fmla="*/ 2318 h 2362"/>
                <a:gd name="connsiteY16921" fmla="*/ 2318 h 2362"/>
                <a:gd name="connsiteX16922" fmla="*/ 2318 h 2362"/>
                <a:gd name="connsiteY16922" fmla="*/ 2318 h 2362"/>
                <a:gd name="connsiteX16923" fmla="*/ 2318 h 2362"/>
                <a:gd name="connsiteY16923" fmla="*/ 2318 h 2362"/>
                <a:gd name="connsiteX16924" fmla="*/ 2318 h 2362"/>
                <a:gd name="connsiteY16924" fmla="*/ 2318 h 2362"/>
                <a:gd name="connsiteX16925" fmla="*/ 2318 h 2362"/>
                <a:gd name="connsiteY16925" fmla="*/ 2318 h 2362"/>
                <a:gd name="connsiteX16926" fmla="*/ 2318 h 2362"/>
                <a:gd name="connsiteY16926" fmla="*/ 2318 h 2362"/>
                <a:gd name="connsiteX16927" fmla="*/ 2318 h 2362"/>
                <a:gd name="connsiteY16927" fmla="*/ 2318 h 2362"/>
                <a:gd name="connsiteX16928" fmla="*/ 2318 h 2362"/>
                <a:gd name="connsiteY16928" fmla="*/ 2318 h 2362"/>
                <a:gd name="connsiteX16929" fmla="*/ 2318 h 2362"/>
                <a:gd name="connsiteY16929" fmla="*/ 2318 h 2362"/>
                <a:gd name="connsiteX16930" fmla="*/ 2318 h 2362"/>
                <a:gd name="connsiteY16930" fmla="*/ 2318 h 2362"/>
                <a:gd name="connsiteX16931" fmla="*/ 2318 h 2362"/>
                <a:gd name="connsiteY16931" fmla="*/ 2318 h 2362"/>
                <a:gd name="connsiteX16932" fmla="*/ 2318 h 2362"/>
                <a:gd name="connsiteY16932" fmla="*/ 2318 h 2362"/>
                <a:gd name="connsiteX16933" fmla="*/ 2318 h 2362"/>
                <a:gd name="connsiteY16933" fmla="*/ 2318 h 2362"/>
                <a:gd name="connsiteX16934" fmla="*/ 2318 h 2362"/>
                <a:gd name="connsiteY16934" fmla="*/ 2318 h 2362"/>
                <a:gd name="connsiteX16935" fmla="*/ 2318 h 2362"/>
                <a:gd name="connsiteY16935" fmla="*/ 2318 h 2362"/>
                <a:gd name="connsiteX16936" fmla="*/ 2318 h 2362"/>
                <a:gd name="connsiteY16936" fmla="*/ 2318 h 2362"/>
                <a:gd name="connsiteX16937" fmla="*/ 2318 h 2362"/>
                <a:gd name="connsiteY16937" fmla="*/ 2318 h 2362"/>
                <a:gd name="connsiteX16938" fmla="*/ 2318 h 2362"/>
                <a:gd name="connsiteY16938" fmla="*/ 2318 h 2362"/>
                <a:gd name="connsiteX16939" fmla="*/ 2318 h 2362"/>
                <a:gd name="connsiteY16939" fmla="*/ 2318 h 2362"/>
                <a:gd name="connsiteX16940" fmla="*/ 2318 h 2362"/>
                <a:gd name="connsiteY16940" fmla="*/ 2318 h 2362"/>
                <a:gd name="connsiteX16941" fmla="*/ 2318 h 2362"/>
                <a:gd name="connsiteY16941" fmla="*/ 2318 h 2362"/>
                <a:gd name="connsiteX16942" fmla="*/ 2318 h 2362"/>
                <a:gd name="connsiteY16942" fmla="*/ 2318 h 2362"/>
                <a:gd name="connsiteX16943" fmla="*/ 2318 h 2362"/>
                <a:gd name="connsiteY16943" fmla="*/ 2318 h 2362"/>
                <a:gd name="connsiteX16944" fmla="*/ 2318 h 2362"/>
                <a:gd name="connsiteY16944" fmla="*/ 2318 h 2362"/>
                <a:gd name="connsiteX16945" fmla="*/ 2318 h 2362"/>
                <a:gd name="connsiteY16945" fmla="*/ 2318 h 2362"/>
                <a:gd name="connsiteX16946" fmla="*/ 2318 h 2362"/>
                <a:gd name="connsiteY16946" fmla="*/ 2318 h 2362"/>
                <a:gd name="connsiteX16947" fmla="*/ 2318 h 2362"/>
                <a:gd name="connsiteY16947" fmla="*/ 2318 h 2362"/>
                <a:gd name="connsiteX16948" fmla="*/ 2318 h 2362"/>
                <a:gd name="connsiteY16948" fmla="*/ 2318 h 2362"/>
                <a:gd name="connsiteX16949" fmla="*/ 2318 h 2362"/>
                <a:gd name="connsiteY16949" fmla="*/ 2318 h 2362"/>
                <a:gd name="connsiteX16950" fmla="*/ 2318 h 2362"/>
                <a:gd name="connsiteY16950" fmla="*/ 2318 h 2362"/>
                <a:gd name="connsiteX16951" fmla="*/ 2318 h 2362"/>
                <a:gd name="connsiteY16951" fmla="*/ 2318 h 2362"/>
                <a:gd name="connsiteX16952" fmla="*/ 2318 h 2362"/>
                <a:gd name="connsiteY16952" fmla="*/ 2318 h 2362"/>
                <a:gd name="connsiteX16953" fmla="*/ 2318 h 2362"/>
                <a:gd name="connsiteY16953" fmla="*/ 2318 h 2362"/>
                <a:gd name="connsiteX16954" fmla="*/ 2318 h 2362"/>
                <a:gd name="connsiteY16954" fmla="*/ 2318 h 2362"/>
                <a:gd name="connsiteX16955" fmla="*/ 2318 h 2362"/>
                <a:gd name="connsiteY16955" fmla="*/ 2318 h 2362"/>
                <a:gd name="connsiteX16956" fmla="*/ 2318 h 2362"/>
                <a:gd name="connsiteY16956" fmla="*/ 2318 h 2362"/>
                <a:gd name="connsiteX16957" fmla="*/ 2318 h 2362"/>
                <a:gd name="connsiteY16957" fmla="*/ 2318 h 2362"/>
                <a:gd name="connsiteX16958" fmla="*/ 2318 h 2362"/>
                <a:gd name="connsiteY16958" fmla="*/ 2318 h 2362"/>
                <a:gd name="connsiteX16959" fmla="*/ 2318 h 2362"/>
                <a:gd name="connsiteY16959" fmla="*/ 2318 h 2362"/>
                <a:gd name="connsiteX16960" fmla="*/ 2318 h 2362"/>
                <a:gd name="connsiteY16960" fmla="*/ 2318 h 2362"/>
                <a:gd name="connsiteX16961" fmla="*/ 2318 h 2362"/>
                <a:gd name="connsiteY16961" fmla="*/ 2318 h 2362"/>
                <a:gd name="connsiteX16962" fmla="*/ 2318 h 2362"/>
                <a:gd name="connsiteY16962" fmla="*/ 2318 h 2362"/>
                <a:gd name="connsiteX16963" fmla="*/ 2318 h 2362"/>
                <a:gd name="connsiteY16963" fmla="*/ 2318 h 2362"/>
                <a:gd name="connsiteX16964" fmla="*/ 2318 h 2362"/>
                <a:gd name="connsiteY16964" fmla="*/ 2318 h 2362"/>
                <a:gd name="connsiteX16965" fmla="*/ 2318 h 2362"/>
                <a:gd name="connsiteY16965" fmla="*/ 2318 h 2362"/>
                <a:gd name="connsiteX16966" fmla="*/ 2318 h 2362"/>
                <a:gd name="connsiteY16966" fmla="*/ 2318 h 2362"/>
                <a:gd name="connsiteX16967" fmla="*/ 2318 h 2362"/>
                <a:gd name="connsiteY16967" fmla="*/ 2318 h 2362"/>
                <a:gd name="connsiteX16968" fmla="*/ 2318 h 2362"/>
                <a:gd name="connsiteY16968" fmla="*/ 2318 h 2362"/>
                <a:gd name="connsiteX16969" fmla="*/ 2318 h 2362"/>
                <a:gd name="connsiteY16969" fmla="*/ 2318 h 2362"/>
                <a:gd name="connsiteX16970" fmla="*/ 2318 h 2362"/>
                <a:gd name="connsiteY16970" fmla="*/ 2318 h 2362"/>
                <a:gd name="connsiteX16971" fmla="*/ 2318 h 2362"/>
                <a:gd name="connsiteY16971" fmla="*/ 2318 h 2362"/>
                <a:gd name="connsiteX16972" fmla="*/ 2318 h 2362"/>
                <a:gd name="connsiteY16972" fmla="*/ 2318 h 2362"/>
                <a:gd name="connsiteX16973" fmla="*/ 2318 h 2362"/>
                <a:gd name="connsiteY16973" fmla="*/ 2318 h 2362"/>
                <a:gd name="connsiteX16974" fmla="*/ 2318 h 2362"/>
                <a:gd name="connsiteY16974" fmla="*/ 2318 h 2362"/>
                <a:gd name="connsiteX16975" fmla="*/ 2318 h 2362"/>
                <a:gd name="connsiteY16975" fmla="*/ 2318 h 2362"/>
                <a:gd name="connsiteX16976" fmla="*/ 2318 h 2362"/>
                <a:gd name="connsiteY16976" fmla="*/ 2318 h 2362"/>
                <a:gd name="connsiteX16977" fmla="*/ 2318 h 2362"/>
                <a:gd name="connsiteY16977" fmla="*/ 2318 h 2362"/>
                <a:gd name="connsiteX16978" fmla="*/ 2318 h 2362"/>
                <a:gd name="connsiteY16978" fmla="*/ 2318 h 2362"/>
                <a:gd name="connsiteX16979" fmla="*/ 2318 h 2362"/>
                <a:gd name="connsiteY16979" fmla="*/ 2318 h 2362"/>
                <a:gd name="connsiteX16980" fmla="*/ 2318 h 2362"/>
                <a:gd name="connsiteY16980" fmla="*/ 2318 h 2362"/>
                <a:gd name="connsiteX16981" fmla="*/ 2318 h 2362"/>
                <a:gd name="connsiteY16981" fmla="*/ 2318 h 2362"/>
                <a:gd name="connsiteX16982" fmla="*/ 2318 h 2362"/>
                <a:gd name="connsiteY16982" fmla="*/ 2318 h 2362"/>
                <a:gd name="connsiteX16983" fmla="*/ 2318 h 2362"/>
                <a:gd name="connsiteY16983" fmla="*/ 2318 h 2362"/>
                <a:gd name="connsiteX16984" fmla="*/ 2318 h 2362"/>
                <a:gd name="connsiteY16984" fmla="*/ 2318 h 2362"/>
                <a:gd name="connsiteX16985" fmla="*/ 2318 h 2362"/>
                <a:gd name="connsiteY16985" fmla="*/ 2318 h 2362"/>
                <a:gd name="connsiteX16986" fmla="*/ 2318 h 2362"/>
                <a:gd name="connsiteY16986" fmla="*/ 2318 h 2362"/>
                <a:gd name="connsiteX16987" fmla="*/ 2318 h 2362"/>
                <a:gd name="connsiteY16987" fmla="*/ 2318 h 2362"/>
                <a:gd name="connsiteX16988" fmla="*/ 2318 h 2362"/>
                <a:gd name="connsiteY16988" fmla="*/ 2318 h 2362"/>
                <a:gd name="connsiteX16989" fmla="*/ 2318 h 2362"/>
                <a:gd name="connsiteY16989" fmla="*/ 2318 h 2362"/>
                <a:gd name="connsiteX16990" fmla="*/ 2318 h 2362"/>
                <a:gd name="connsiteY16990" fmla="*/ 2318 h 2362"/>
                <a:gd name="connsiteX16991" fmla="*/ 2318 h 2362"/>
                <a:gd name="connsiteY16991" fmla="*/ 2318 h 2362"/>
                <a:gd name="connsiteX16992" fmla="*/ 2318 h 2362"/>
                <a:gd name="connsiteY16992" fmla="*/ 2318 h 2362"/>
                <a:gd name="connsiteX16993" fmla="*/ 2318 h 2362"/>
                <a:gd name="connsiteY16993" fmla="*/ 2318 h 2362"/>
                <a:gd name="connsiteX16994" fmla="*/ 2318 h 2362"/>
                <a:gd name="connsiteY16994" fmla="*/ 2318 h 2362"/>
                <a:gd name="connsiteX16995" fmla="*/ 2318 h 2362"/>
                <a:gd name="connsiteY16995" fmla="*/ 2318 h 2362"/>
                <a:gd name="connsiteX16996" fmla="*/ 2318 h 2362"/>
                <a:gd name="connsiteY16996" fmla="*/ 2318 h 2362"/>
                <a:gd name="connsiteX16997" fmla="*/ 2318 h 2362"/>
                <a:gd name="connsiteY16997" fmla="*/ 2318 h 2362"/>
                <a:gd name="connsiteX16998" fmla="*/ 2318 h 2362"/>
                <a:gd name="connsiteY16998" fmla="*/ 2318 h 2362"/>
                <a:gd name="connsiteX16999" fmla="*/ 2318 h 2362"/>
                <a:gd name="connsiteY16999" fmla="*/ 2318 h 2362"/>
                <a:gd name="connsiteX17000" fmla="*/ 2318 h 2362"/>
                <a:gd name="connsiteY17000" fmla="*/ 2318 h 2362"/>
                <a:gd name="connsiteX17001" fmla="*/ 2318 h 2362"/>
                <a:gd name="connsiteY17001" fmla="*/ 2318 h 2362"/>
                <a:gd name="connsiteX17002" fmla="*/ 2318 h 2362"/>
                <a:gd name="connsiteY17002" fmla="*/ 2318 h 2362"/>
                <a:gd name="connsiteX17003" fmla="*/ 2318 h 2362"/>
                <a:gd name="connsiteY17003" fmla="*/ 2318 h 2362"/>
                <a:gd name="connsiteX17004" fmla="*/ 2318 h 2362"/>
                <a:gd name="connsiteY17004" fmla="*/ 2318 h 2362"/>
                <a:gd name="connsiteX17005" fmla="*/ 2318 h 2362"/>
                <a:gd name="connsiteY17005" fmla="*/ 2318 h 2362"/>
                <a:gd name="connsiteX17006" fmla="*/ 2318 h 2362"/>
                <a:gd name="connsiteY17006" fmla="*/ 2318 h 2362"/>
                <a:gd name="connsiteX17007" fmla="*/ 2318 h 2362"/>
                <a:gd name="connsiteY17007" fmla="*/ 2318 h 2362"/>
                <a:gd name="connsiteX17008" fmla="*/ 2318 h 2362"/>
                <a:gd name="connsiteY17008" fmla="*/ 2318 h 2362"/>
                <a:gd name="connsiteX17009" fmla="*/ 2318 h 2362"/>
                <a:gd name="connsiteY17009" fmla="*/ 2318 h 2362"/>
                <a:gd name="connsiteX17010" fmla="*/ 2318 h 2362"/>
                <a:gd name="connsiteY17010" fmla="*/ 2318 h 2362"/>
                <a:gd name="connsiteX17011" fmla="*/ 2318 h 2362"/>
                <a:gd name="connsiteY17011" fmla="*/ 2318 h 2362"/>
                <a:gd name="connsiteX17012" fmla="*/ 2318 h 2362"/>
                <a:gd name="connsiteY17012" fmla="*/ 2318 h 2362"/>
                <a:gd name="connsiteX17013" fmla="*/ 2318 h 2362"/>
                <a:gd name="connsiteY17013" fmla="*/ 2318 h 2362"/>
                <a:gd name="connsiteX17014" fmla="*/ 2318 h 2362"/>
                <a:gd name="connsiteY17014" fmla="*/ 2318 h 2362"/>
                <a:gd name="connsiteX17015" fmla="*/ 2318 h 2362"/>
                <a:gd name="connsiteY17015" fmla="*/ 2318 h 2362"/>
                <a:gd name="connsiteX17016" fmla="*/ 2318 h 2362"/>
                <a:gd name="connsiteY17016" fmla="*/ 2318 h 2362"/>
                <a:gd name="connsiteX17017" fmla="*/ 2318 h 2362"/>
                <a:gd name="connsiteY17017" fmla="*/ 2318 h 2362"/>
                <a:gd name="connsiteX17018" fmla="*/ 2318 h 2362"/>
                <a:gd name="connsiteY17018" fmla="*/ 2318 h 2362"/>
                <a:gd name="connsiteX17019" fmla="*/ 2318 h 2362"/>
                <a:gd name="connsiteY17019" fmla="*/ 2318 h 2362"/>
                <a:gd name="connsiteX17020" fmla="*/ 2318 h 2362"/>
                <a:gd name="connsiteY17020" fmla="*/ 2318 h 2362"/>
                <a:gd name="connsiteX17021" fmla="*/ 2318 h 2362"/>
                <a:gd name="connsiteY17021" fmla="*/ 2318 h 2362"/>
                <a:gd name="connsiteX17022" fmla="*/ 2318 h 2362"/>
                <a:gd name="connsiteY17022" fmla="*/ 2318 h 2362"/>
                <a:gd name="connsiteX17023" fmla="*/ 2318 h 2362"/>
                <a:gd name="connsiteY17023" fmla="*/ 2318 h 2362"/>
                <a:gd name="connsiteX17024" fmla="*/ 2318 h 2362"/>
                <a:gd name="connsiteY17024" fmla="*/ 2318 h 2362"/>
                <a:gd name="connsiteX17025" fmla="*/ 2318 h 2362"/>
                <a:gd name="connsiteY17025" fmla="*/ 2318 h 2362"/>
                <a:gd name="connsiteX17026" fmla="*/ 2318 h 2362"/>
                <a:gd name="connsiteY17026" fmla="*/ 2318 h 2362"/>
                <a:gd name="connsiteX17027" fmla="*/ 2318 h 2362"/>
                <a:gd name="connsiteY17027" fmla="*/ 2318 h 2362"/>
                <a:gd name="connsiteX17028" fmla="*/ 2318 h 2362"/>
                <a:gd name="connsiteY17028" fmla="*/ 2318 h 2362"/>
                <a:gd name="connsiteX17029" fmla="*/ 2318 h 2362"/>
                <a:gd name="connsiteY17029" fmla="*/ 2318 h 2362"/>
                <a:gd name="connsiteX17030" fmla="*/ 2318 h 2362"/>
                <a:gd name="connsiteY17030" fmla="*/ 2318 h 2362"/>
                <a:gd name="connsiteX17031" fmla="*/ 2318 h 2362"/>
                <a:gd name="connsiteY17031" fmla="*/ 2318 h 2362"/>
                <a:gd name="connsiteX17032" fmla="*/ 2318 h 2362"/>
                <a:gd name="connsiteY17032" fmla="*/ 2318 h 2362"/>
                <a:gd name="connsiteX17033" fmla="*/ 2318 h 2362"/>
                <a:gd name="connsiteY17033" fmla="*/ 2318 h 2362"/>
                <a:gd name="connsiteX17034" fmla="*/ 2318 h 2362"/>
                <a:gd name="connsiteY17034" fmla="*/ 2318 h 2362"/>
                <a:gd name="connsiteX17035" fmla="*/ 2318 h 2362"/>
                <a:gd name="connsiteY17035" fmla="*/ 2318 h 2362"/>
                <a:gd name="connsiteX17036" fmla="*/ 2318 h 2362"/>
                <a:gd name="connsiteY17036" fmla="*/ 2318 h 2362"/>
                <a:gd name="connsiteX17037" fmla="*/ 2318 h 2362"/>
                <a:gd name="connsiteY17037" fmla="*/ 2318 h 2362"/>
                <a:gd name="connsiteX17038" fmla="*/ 2318 h 2362"/>
                <a:gd name="connsiteY17038" fmla="*/ 2318 h 2362"/>
                <a:gd name="connsiteX17039" fmla="*/ 2318 h 2362"/>
                <a:gd name="connsiteY17039" fmla="*/ 2318 h 2362"/>
                <a:gd name="connsiteX17040" fmla="*/ 2318 h 2362"/>
                <a:gd name="connsiteY17040" fmla="*/ 2318 h 2362"/>
                <a:gd name="connsiteX17041" fmla="*/ 2318 h 2362"/>
                <a:gd name="connsiteY17041" fmla="*/ 2318 h 2362"/>
                <a:gd name="connsiteX17042" fmla="*/ 2318 h 2362"/>
                <a:gd name="connsiteY17042" fmla="*/ 2318 h 2362"/>
                <a:gd name="connsiteX17043" fmla="*/ 2318 h 2362"/>
                <a:gd name="connsiteY17043" fmla="*/ 2318 h 2362"/>
                <a:gd name="connsiteX17044" fmla="*/ 2318 h 2362"/>
                <a:gd name="connsiteY17044" fmla="*/ 2318 h 2362"/>
                <a:gd name="connsiteX17045" fmla="*/ 2318 h 2362"/>
                <a:gd name="connsiteY17045" fmla="*/ 2318 h 2362"/>
                <a:gd name="connsiteX17046" fmla="*/ 2318 h 2362"/>
                <a:gd name="connsiteY17046" fmla="*/ 2318 h 2362"/>
                <a:gd name="connsiteX17047" fmla="*/ 2318 h 2362"/>
                <a:gd name="connsiteY17047" fmla="*/ 2318 h 2362"/>
                <a:gd name="connsiteX17048" fmla="*/ 2318 h 2362"/>
                <a:gd name="connsiteY17048" fmla="*/ 2318 h 2362"/>
                <a:gd name="connsiteX17049" fmla="*/ 2318 h 2362"/>
                <a:gd name="connsiteY17049" fmla="*/ 2318 h 2362"/>
                <a:gd name="connsiteX17050" fmla="*/ 2318 h 2362"/>
                <a:gd name="connsiteY17050" fmla="*/ 2318 h 2362"/>
                <a:gd name="connsiteX17051" fmla="*/ 2318 h 2362"/>
                <a:gd name="connsiteY17051" fmla="*/ 2318 h 2362"/>
                <a:gd name="connsiteX17052" fmla="*/ 2318 h 2362"/>
                <a:gd name="connsiteY17052" fmla="*/ 2318 h 2362"/>
                <a:gd name="connsiteX17053" fmla="*/ 2318 h 2362"/>
                <a:gd name="connsiteY17053" fmla="*/ 2318 h 2362"/>
                <a:gd name="connsiteX17054" fmla="*/ 2318 h 2362"/>
                <a:gd name="connsiteY17054" fmla="*/ 2318 h 2362"/>
                <a:gd name="connsiteX17055" fmla="*/ 2318 h 2362"/>
                <a:gd name="connsiteY17055" fmla="*/ 2318 h 2362"/>
                <a:gd name="connsiteX17056" fmla="*/ 2318 h 2362"/>
                <a:gd name="connsiteY17056" fmla="*/ 2318 h 2362"/>
                <a:gd name="connsiteX17057" fmla="*/ 2318 h 2362"/>
                <a:gd name="connsiteY17057" fmla="*/ 2318 h 2362"/>
                <a:gd name="connsiteX17058" fmla="*/ 2318 h 2362"/>
                <a:gd name="connsiteY17058" fmla="*/ 2318 h 2362"/>
                <a:gd name="connsiteX17059" fmla="*/ 2318 h 2362"/>
                <a:gd name="connsiteY17059" fmla="*/ 2318 h 2362"/>
                <a:gd name="connsiteX17060" fmla="*/ 2318 h 2362"/>
                <a:gd name="connsiteY17060" fmla="*/ 2318 h 2362"/>
                <a:gd name="connsiteX17061" fmla="*/ 2318 h 2362"/>
                <a:gd name="connsiteY17061" fmla="*/ 2318 h 2362"/>
                <a:gd name="connsiteX17062" fmla="*/ 2318 h 2362"/>
                <a:gd name="connsiteY17062" fmla="*/ 2318 h 2362"/>
                <a:gd name="connsiteX17063" fmla="*/ 2318 h 2362"/>
                <a:gd name="connsiteY17063" fmla="*/ 2318 h 2362"/>
                <a:gd name="connsiteX17064" fmla="*/ 2318 h 2362"/>
                <a:gd name="connsiteY17064" fmla="*/ 2318 h 2362"/>
                <a:gd name="connsiteX17065" fmla="*/ 2318 h 2362"/>
                <a:gd name="connsiteY17065" fmla="*/ 2318 h 2362"/>
                <a:gd name="connsiteX17066" fmla="*/ 2318 h 2362"/>
                <a:gd name="connsiteY17066" fmla="*/ 2318 h 2362"/>
                <a:gd name="connsiteX17067" fmla="*/ 2318 h 2362"/>
                <a:gd name="connsiteY17067" fmla="*/ 2318 h 2362"/>
                <a:gd name="connsiteX17068" fmla="*/ 2318 h 2362"/>
                <a:gd name="connsiteY17068" fmla="*/ 2318 h 2362"/>
                <a:gd name="connsiteX17069" fmla="*/ 2318 h 2362"/>
                <a:gd name="connsiteY17069" fmla="*/ 2318 h 2362"/>
                <a:gd name="connsiteX17070" fmla="*/ 2318 h 2362"/>
                <a:gd name="connsiteY17070" fmla="*/ 2318 h 2362"/>
                <a:gd name="connsiteX17071" fmla="*/ 2318 h 2362"/>
                <a:gd name="connsiteY17071" fmla="*/ 2318 h 2362"/>
                <a:gd name="connsiteX17072" fmla="*/ 2318 h 2362"/>
                <a:gd name="connsiteY17072" fmla="*/ 2318 h 2362"/>
                <a:gd name="connsiteX17073" fmla="*/ 2318 h 2362"/>
                <a:gd name="connsiteY17073" fmla="*/ 2318 h 2362"/>
                <a:gd name="connsiteX17074" fmla="*/ 2318 h 2362"/>
                <a:gd name="connsiteY17074" fmla="*/ 2318 h 2362"/>
                <a:gd name="connsiteX17075" fmla="*/ 2318 h 2362"/>
                <a:gd name="connsiteY17075" fmla="*/ 2318 h 2362"/>
                <a:gd name="connsiteX17076" fmla="*/ 2318 h 2362"/>
                <a:gd name="connsiteY17076" fmla="*/ 2318 h 2362"/>
                <a:gd name="connsiteX17077" fmla="*/ 2318 h 2362"/>
                <a:gd name="connsiteY17077" fmla="*/ 2318 h 2362"/>
                <a:gd name="connsiteX17078" fmla="*/ 2318 h 2362"/>
                <a:gd name="connsiteY17078" fmla="*/ 2318 h 2362"/>
                <a:gd name="connsiteX17079" fmla="*/ 2318 h 2362"/>
                <a:gd name="connsiteY17079" fmla="*/ 2318 h 2362"/>
                <a:gd name="connsiteX17080" fmla="*/ 2318 h 2362"/>
                <a:gd name="connsiteY17080" fmla="*/ 2318 h 2362"/>
                <a:gd name="connsiteX17081" fmla="*/ 2318 h 2362"/>
                <a:gd name="connsiteY17081" fmla="*/ 2318 h 2362"/>
                <a:gd name="connsiteX17082" fmla="*/ 2318 h 2362"/>
                <a:gd name="connsiteY17082" fmla="*/ 2318 h 2362"/>
                <a:gd name="connsiteX17083" fmla="*/ 2318 h 2362"/>
                <a:gd name="connsiteY17083" fmla="*/ 2318 h 2362"/>
                <a:gd name="connsiteX17084" fmla="*/ 2318 h 2362"/>
                <a:gd name="connsiteY17084" fmla="*/ 2318 h 2362"/>
                <a:gd name="connsiteX17085" fmla="*/ 2318 h 2362"/>
                <a:gd name="connsiteY17085" fmla="*/ 2318 h 2362"/>
                <a:gd name="connsiteX17086" fmla="*/ 2318 h 2362"/>
                <a:gd name="connsiteY17086" fmla="*/ 2318 h 2362"/>
                <a:gd name="connsiteX17087" fmla="*/ 2318 h 2362"/>
                <a:gd name="connsiteY17087" fmla="*/ 2318 h 2362"/>
                <a:gd name="connsiteX17088" fmla="*/ 2318 h 2362"/>
                <a:gd name="connsiteY17088" fmla="*/ 2318 h 2362"/>
                <a:gd name="connsiteX17089" fmla="*/ 2318 h 2362"/>
                <a:gd name="connsiteY17089" fmla="*/ 2318 h 2362"/>
                <a:gd name="connsiteX17090" fmla="*/ 2318 h 2362"/>
                <a:gd name="connsiteY17090" fmla="*/ 2318 h 2362"/>
                <a:gd name="connsiteX17091" fmla="*/ 2318 h 2362"/>
                <a:gd name="connsiteY17091" fmla="*/ 2318 h 2362"/>
                <a:gd name="connsiteX17092" fmla="*/ 2318 h 2362"/>
                <a:gd name="connsiteY17092" fmla="*/ 2318 h 2362"/>
                <a:gd name="connsiteX17093" fmla="*/ 2318 h 2362"/>
                <a:gd name="connsiteY17093" fmla="*/ 2318 h 2362"/>
                <a:gd name="connsiteX17094" fmla="*/ 2318 h 2362"/>
                <a:gd name="connsiteY17094" fmla="*/ 2318 h 2362"/>
                <a:gd name="connsiteX17095" fmla="*/ 2318 h 2362"/>
                <a:gd name="connsiteY17095" fmla="*/ 2318 h 2362"/>
                <a:gd name="connsiteX17096" fmla="*/ 2318 h 2362"/>
                <a:gd name="connsiteY17096" fmla="*/ 2318 h 2362"/>
                <a:gd name="connsiteX17097" fmla="*/ 2318 h 2362"/>
                <a:gd name="connsiteY17097" fmla="*/ 2318 h 2362"/>
                <a:gd name="connsiteX17098" fmla="*/ 2318 h 2362"/>
                <a:gd name="connsiteY17098" fmla="*/ 2318 h 2362"/>
                <a:gd name="connsiteX17099" fmla="*/ 2318 h 2362"/>
                <a:gd name="connsiteY17099" fmla="*/ 2318 h 2362"/>
                <a:gd name="connsiteX17100" fmla="*/ 2318 h 2362"/>
                <a:gd name="connsiteY17100" fmla="*/ 2318 h 2362"/>
                <a:gd name="connsiteX17101" fmla="*/ 2318 h 2362"/>
                <a:gd name="connsiteY17101" fmla="*/ 2318 h 2362"/>
                <a:gd name="connsiteX17102" fmla="*/ 2318 h 2362"/>
                <a:gd name="connsiteY17102" fmla="*/ 2318 h 2362"/>
                <a:gd name="connsiteX17103" fmla="*/ 2318 h 2362"/>
                <a:gd name="connsiteY17103" fmla="*/ 2318 h 2362"/>
                <a:gd name="connsiteX17104" fmla="*/ 2318 h 2362"/>
                <a:gd name="connsiteY17104" fmla="*/ 2318 h 2362"/>
                <a:gd name="connsiteX17105" fmla="*/ 2318 h 2362"/>
                <a:gd name="connsiteY17105" fmla="*/ 2318 h 2362"/>
                <a:gd name="connsiteX17106" fmla="*/ 2318 h 2362"/>
                <a:gd name="connsiteY17106" fmla="*/ 2318 h 2362"/>
                <a:gd name="connsiteX17107" fmla="*/ 2318 h 2362"/>
                <a:gd name="connsiteY17107" fmla="*/ 2318 h 2362"/>
                <a:gd name="connsiteX17108" fmla="*/ 2318 h 2362"/>
                <a:gd name="connsiteY17108" fmla="*/ 2318 h 2362"/>
                <a:gd name="connsiteX17109" fmla="*/ 2318 h 2362"/>
                <a:gd name="connsiteY17109" fmla="*/ 2318 h 2362"/>
                <a:gd name="connsiteX17110" fmla="*/ 2318 h 2362"/>
                <a:gd name="connsiteY17110" fmla="*/ 2318 h 2362"/>
                <a:gd name="connsiteX17111" fmla="*/ 2318 h 2362"/>
                <a:gd name="connsiteY17111" fmla="*/ 2318 h 2362"/>
                <a:gd name="connsiteX17112" fmla="*/ 2318 h 2362"/>
                <a:gd name="connsiteY17112" fmla="*/ 2318 h 2362"/>
                <a:gd name="connsiteX17113" fmla="*/ 2318 h 2362"/>
                <a:gd name="connsiteY17113" fmla="*/ 2318 h 2362"/>
                <a:gd name="connsiteX17114" fmla="*/ 2318 h 2362"/>
                <a:gd name="connsiteY17114" fmla="*/ 2318 h 2362"/>
                <a:gd name="connsiteX17115" fmla="*/ 2318 h 2362"/>
                <a:gd name="connsiteY17115" fmla="*/ 2318 h 2362"/>
                <a:gd name="connsiteX17116" fmla="*/ 2318 h 2362"/>
                <a:gd name="connsiteY17116" fmla="*/ 2318 h 2362"/>
                <a:gd name="connsiteX17117" fmla="*/ 2318 h 2362"/>
                <a:gd name="connsiteY17117" fmla="*/ 2318 h 2362"/>
                <a:gd name="connsiteX17118" fmla="*/ 2318 h 2362"/>
                <a:gd name="connsiteY17118" fmla="*/ 2318 h 2362"/>
                <a:gd name="connsiteX17119" fmla="*/ 2318 h 2362"/>
                <a:gd name="connsiteY17119" fmla="*/ 2318 h 2362"/>
                <a:gd name="connsiteX17120" fmla="*/ 2318 h 2362"/>
                <a:gd name="connsiteY17120" fmla="*/ 2318 h 2362"/>
                <a:gd name="connsiteX17121" fmla="*/ 2318 h 2362"/>
                <a:gd name="connsiteY17121" fmla="*/ 2318 h 2362"/>
                <a:gd name="connsiteX17122" fmla="*/ 2318 h 2362"/>
                <a:gd name="connsiteY17122" fmla="*/ 2318 h 2362"/>
                <a:gd name="connsiteX17123" fmla="*/ 2318 h 2362"/>
                <a:gd name="connsiteY17123" fmla="*/ 2318 h 2362"/>
                <a:gd name="connsiteX17124" fmla="*/ 2318 h 2362"/>
                <a:gd name="connsiteY17124" fmla="*/ 2318 h 2362"/>
                <a:gd name="connsiteX17125" fmla="*/ 2318 h 2362"/>
                <a:gd name="connsiteY17125" fmla="*/ 2318 h 2362"/>
                <a:gd name="connsiteX17126" fmla="*/ 2318 h 2362"/>
                <a:gd name="connsiteY17126" fmla="*/ 2318 h 2362"/>
                <a:gd name="connsiteX17127" fmla="*/ 2318 h 2362"/>
                <a:gd name="connsiteY17127" fmla="*/ 2318 h 2362"/>
                <a:gd name="connsiteX17128" fmla="*/ 2318 h 2362"/>
                <a:gd name="connsiteY17128" fmla="*/ 2318 h 2362"/>
                <a:gd name="connsiteX17129" fmla="*/ 2318 h 2362"/>
                <a:gd name="connsiteY17129" fmla="*/ 2318 h 2362"/>
                <a:gd name="connsiteX17130" fmla="*/ 2318 h 2362"/>
                <a:gd name="connsiteY17130" fmla="*/ 2318 h 2362"/>
                <a:gd name="connsiteX17131" fmla="*/ 2318 h 2362"/>
                <a:gd name="connsiteY17131" fmla="*/ 2318 h 2362"/>
                <a:gd name="connsiteX17132" fmla="*/ 2318 h 2362"/>
                <a:gd name="connsiteY17132" fmla="*/ 2318 h 2362"/>
                <a:gd name="connsiteX17133" fmla="*/ 2318 h 2362"/>
                <a:gd name="connsiteY17133" fmla="*/ 2318 h 2362"/>
                <a:gd name="connsiteX17134" fmla="*/ 2318 h 2362"/>
                <a:gd name="connsiteY17134" fmla="*/ 2318 h 2362"/>
                <a:gd name="connsiteX17135" fmla="*/ 2318 h 2362"/>
                <a:gd name="connsiteY17135" fmla="*/ 2318 h 2362"/>
                <a:gd name="connsiteX17136" fmla="*/ 2318 h 2362"/>
                <a:gd name="connsiteY17136" fmla="*/ 2318 h 2362"/>
                <a:gd name="connsiteX17137" fmla="*/ 2318 h 2362"/>
                <a:gd name="connsiteY17137" fmla="*/ 2318 h 2362"/>
                <a:gd name="connsiteX17138" fmla="*/ 2318 h 2362"/>
                <a:gd name="connsiteY17138" fmla="*/ 2318 h 2362"/>
                <a:gd name="connsiteX17139" fmla="*/ 2318 h 2362"/>
                <a:gd name="connsiteY17139" fmla="*/ 2318 h 2362"/>
                <a:gd name="connsiteX17140" fmla="*/ 2318 h 2362"/>
                <a:gd name="connsiteY17140" fmla="*/ 2318 h 2362"/>
                <a:gd name="connsiteX17141" fmla="*/ 2318 h 2362"/>
                <a:gd name="connsiteY17141" fmla="*/ 2318 h 2362"/>
                <a:gd name="connsiteX17142" fmla="*/ 2318 h 2362"/>
                <a:gd name="connsiteY17142" fmla="*/ 2318 h 2362"/>
                <a:gd name="connsiteX17143" fmla="*/ 2318 h 2362"/>
                <a:gd name="connsiteY17143" fmla="*/ 2318 h 2362"/>
                <a:gd name="connsiteX17144" fmla="*/ 2318 h 2362"/>
                <a:gd name="connsiteY17144" fmla="*/ 2318 h 2362"/>
                <a:gd name="connsiteX17145" fmla="*/ 2318 h 2362"/>
                <a:gd name="connsiteY17145" fmla="*/ 2318 h 2362"/>
                <a:gd name="connsiteX17146" fmla="*/ 2318 h 2362"/>
                <a:gd name="connsiteY17146" fmla="*/ 2318 h 2362"/>
                <a:gd name="connsiteX17147" fmla="*/ 2318 h 2362"/>
                <a:gd name="connsiteY17147" fmla="*/ 2318 h 2362"/>
                <a:gd name="connsiteX17148" fmla="*/ 2318 h 2362"/>
                <a:gd name="connsiteY17148" fmla="*/ 2318 h 2362"/>
                <a:gd name="connsiteX17149" fmla="*/ 2318 h 2362"/>
                <a:gd name="connsiteY17149" fmla="*/ 2318 h 2362"/>
                <a:gd name="connsiteX17150" fmla="*/ 2318 h 2362"/>
                <a:gd name="connsiteY17150" fmla="*/ 2318 h 2362"/>
                <a:gd name="connsiteX17151" fmla="*/ 2318 h 2362"/>
                <a:gd name="connsiteY17151" fmla="*/ 2318 h 2362"/>
                <a:gd name="connsiteX17152" fmla="*/ 2318 h 2362"/>
                <a:gd name="connsiteY17152" fmla="*/ 2318 h 2362"/>
                <a:gd name="connsiteX17153" fmla="*/ 2318 h 2362"/>
                <a:gd name="connsiteY17153" fmla="*/ 2318 h 2362"/>
                <a:gd name="connsiteX17154" fmla="*/ 2318 h 2362"/>
                <a:gd name="connsiteY17154" fmla="*/ 2318 h 2362"/>
                <a:gd name="connsiteX17155" fmla="*/ 2318 h 2362"/>
                <a:gd name="connsiteY17155" fmla="*/ 2318 h 2362"/>
                <a:gd name="connsiteX17156" fmla="*/ 2318 h 2362"/>
                <a:gd name="connsiteY17156" fmla="*/ 2318 h 2362"/>
                <a:gd name="connsiteX17157" fmla="*/ 2318 h 2362"/>
                <a:gd name="connsiteY17157" fmla="*/ 2318 h 2362"/>
                <a:gd name="connsiteX17158" fmla="*/ 2318 h 2362"/>
                <a:gd name="connsiteY17158" fmla="*/ 2318 h 2362"/>
                <a:gd name="connsiteX17159" fmla="*/ 2318 h 2362"/>
                <a:gd name="connsiteY17159" fmla="*/ 2318 h 2362"/>
                <a:gd name="connsiteX17160" fmla="*/ 2318 h 2362"/>
                <a:gd name="connsiteY17160" fmla="*/ 2318 h 2362"/>
                <a:gd name="connsiteX17161" fmla="*/ 2318 h 2362"/>
                <a:gd name="connsiteY17161" fmla="*/ 2318 h 2362"/>
                <a:gd name="connsiteX17162" fmla="*/ 2318 h 2362"/>
                <a:gd name="connsiteY17162" fmla="*/ 2318 h 2362"/>
                <a:gd name="connsiteX17163" fmla="*/ 2318 h 2362"/>
                <a:gd name="connsiteY17163" fmla="*/ 2318 h 2362"/>
                <a:gd name="connsiteX17164" fmla="*/ 2318 h 2362"/>
                <a:gd name="connsiteY17164" fmla="*/ 2318 h 2362"/>
                <a:gd name="connsiteX17165" fmla="*/ 2318 h 2362"/>
                <a:gd name="connsiteY17165" fmla="*/ 2318 h 2362"/>
                <a:gd name="connsiteX17166" fmla="*/ 2318 h 2362"/>
                <a:gd name="connsiteY17166" fmla="*/ 2318 h 2362"/>
                <a:gd name="connsiteX17167" fmla="*/ 2318 h 2362"/>
                <a:gd name="connsiteY17167" fmla="*/ 2318 h 2362"/>
                <a:gd name="connsiteX17168" fmla="*/ 2318 h 2362"/>
                <a:gd name="connsiteY17168" fmla="*/ 2318 h 2362"/>
                <a:gd name="connsiteX17169" fmla="*/ 2318 h 2362"/>
                <a:gd name="connsiteY17169" fmla="*/ 2318 h 2362"/>
                <a:gd name="connsiteX17170" fmla="*/ 2318 h 2362"/>
                <a:gd name="connsiteY17170" fmla="*/ 2318 h 2362"/>
                <a:gd name="connsiteX17171" fmla="*/ 2318 h 2362"/>
                <a:gd name="connsiteY17171" fmla="*/ 2318 h 2362"/>
                <a:gd name="connsiteX17172" fmla="*/ 2318 h 2362"/>
                <a:gd name="connsiteY17172" fmla="*/ 2318 h 2362"/>
                <a:gd name="connsiteX17173" fmla="*/ 2318 h 2362"/>
                <a:gd name="connsiteY17173" fmla="*/ 2318 h 2362"/>
                <a:gd name="connsiteX17174" fmla="*/ 2318 h 2362"/>
                <a:gd name="connsiteY17174" fmla="*/ 2318 h 2362"/>
                <a:gd name="connsiteX17175" fmla="*/ 2318 h 2362"/>
                <a:gd name="connsiteY17175" fmla="*/ 2318 h 2362"/>
                <a:gd name="connsiteX17176" fmla="*/ 2318 h 2362"/>
                <a:gd name="connsiteY17176" fmla="*/ 2318 h 2362"/>
                <a:gd name="connsiteX17177" fmla="*/ 2318 h 2362"/>
                <a:gd name="connsiteY17177" fmla="*/ 2318 h 2362"/>
                <a:gd name="connsiteX17178" fmla="*/ 2318 h 2362"/>
                <a:gd name="connsiteY17178" fmla="*/ 2318 h 2362"/>
                <a:gd name="connsiteX17179" fmla="*/ 2318 h 2362"/>
                <a:gd name="connsiteY17179" fmla="*/ 2318 h 2362"/>
                <a:gd name="connsiteX17180" fmla="*/ 2318 h 2362"/>
                <a:gd name="connsiteY17180" fmla="*/ 2318 h 2362"/>
                <a:gd name="connsiteX17181" fmla="*/ 2318 h 2362"/>
                <a:gd name="connsiteY17181" fmla="*/ 2318 h 2362"/>
                <a:gd name="connsiteX17182" fmla="*/ 2318 h 2362"/>
                <a:gd name="connsiteY17182" fmla="*/ 2318 h 2362"/>
                <a:gd name="connsiteX17183" fmla="*/ 2318 h 2362"/>
                <a:gd name="connsiteY17183" fmla="*/ 2318 h 2362"/>
                <a:gd name="connsiteX17184" fmla="*/ 2318 h 2362"/>
                <a:gd name="connsiteY17184" fmla="*/ 2318 h 2362"/>
                <a:gd name="connsiteX17185" fmla="*/ 2318 h 2362"/>
                <a:gd name="connsiteY17185" fmla="*/ 2318 h 2362"/>
                <a:gd name="connsiteX17186" fmla="*/ 2318 h 2362"/>
                <a:gd name="connsiteY17186" fmla="*/ 2318 h 2362"/>
                <a:gd name="connsiteX17187" fmla="*/ 2318 h 2362"/>
                <a:gd name="connsiteY17187" fmla="*/ 2318 h 2362"/>
                <a:gd name="connsiteX17188" fmla="*/ 2318 h 2362"/>
                <a:gd name="connsiteY17188" fmla="*/ 2318 h 2362"/>
                <a:gd name="connsiteX17189" fmla="*/ 2318 h 2362"/>
                <a:gd name="connsiteY17189" fmla="*/ 2318 h 2362"/>
                <a:gd name="connsiteX17190" fmla="*/ 2318 h 2362"/>
                <a:gd name="connsiteY17190" fmla="*/ 2318 h 2362"/>
                <a:gd name="connsiteX17191" fmla="*/ 2318 h 2362"/>
                <a:gd name="connsiteY17191" fmla="*/ 2318 h 2362"/>
                <a:gd name="connsiteX17192" fmla="*/ 2318 h 2362"/>
                <a:gd name="connsiteY17192" fmla="*/ 2318 h 2362"/>
                <a:gd name="connsiteX17193" fmla="*/ 2318 h 2362"/>
                <a:gd name="connsiteY17193" fmla="*/ 2318 h 2362"/>
                <a:gd name="connsiteX17194" fmla="*/ 2318 h 2362"/>
                <a:gd name="connsiteY17194" fmla="*/ 2318 h 2362"/>
                <a:gd name="connsiteX17195" fmla="*/ 2318 h 2362"/>
                <a:gd name="connsiteY17195" fmla="*/ 2318 h 2362"/>
                <a:gd name="connsiteX17196" fmla="*/ 2318 h 2362"/>
                <a:gd name="connsiteY17196" fmla="*/ 2318 h 2362"/>
                <a:gd name="connsiteX17197" fmla="*/ 2318 h 2362"/>
                <a:gd name="connsiteY17197" fmla="*/ 2318 h 2362"/>
                <a:gd name="connsiteX17198" fmla="*/ 2318 h 2362"/>
                <a:gd name="connsiteY17198" fmla="*/ 2318 h 2362"/>
                <a:gd name="connsiteX17199" fmla="*/ 2318 h 2362"/>
                <a:gd name="connsiteY17199" fmla="*/ 2318 h 2362"/>
                <a:gd name="connsiteX17200" fmla="*/ 2318 h 2362"/>
                <a:gd name="connsiteY17200" fmla="*/ 2318 h 2362"/>
                <a:gd name="connsiteX17201" fmla="*/ 2318 h 2362"/>
                <a:gd name="connsiteY17201" fmla="*/ 2318 h 2362"/>
                <a:gd name="connsiteX17202" fmla="*/ 2318 h 2362"/>
                <a:gd name="connsiteY17202" fmla="*/ 2318 h 2362"/>
                <a:gd name="connsiteX17203" fmla="*/ 2318 h 2362"/>
                <a:gd name="connsiteY17203" fmla="*/ 2318 h 2362"/>
                <a:gd name="connsiteX17204" fmla="*/ 2318 h 2362"/>
                <a:gd name="connsiteY17204" fmla="*/ 2318 h 2362"/>
                <a:gd name="connsiteX17205" fmla="*/ 2318 h 2362"/>
                <a:gd name="connsiteY17205" fmla="*/ 2318 h 2362"/>
                <a:gd name="connsiteX17206" fmla="*/ 2318 h 2362"/>
                <a:gd name="connsiteY17206" fmla="*/ 2318 h 2362"/>
                <a:gd name="connsiteX17207" fmla="*/ 2318 h 2362"/>
                <a:gd name="connsiteY17207" fmla="*/ 2318 h 2362"/>
                <a:gd name="connsiteX17208" fmla="*/ 2318 h 2362"/>
                <a:gd name="connsiteY17208" fmla="*/ 2318 h 2362"/>
                <a:gd name="connsiteX17209" fmla="*/ 2318 h 2362"/>
                <a:gd name="connsiteY17209" fmla="*/ 2318 h 2362"/>
                <a:gd name="connsiteX17210" fmla="*/ 2318 h 2362"/>
                <a:gd name="connsiteY17210" fmla="*/ 2318 h 2362"/>
                <a:gd name="connsiteX17211" fmla="*/ 2318 h 2362"/>
                <a:gd name="connsiteY17211" fmla="*/ 2318 h 2362"/>
                <a:gd name="connsiteX17212" fmla="*/ 2318 h 2362"/>
                <a:gd name="connsiteY17212" fmla="*/ 2318 h 2362"/>
                <a:gd name="connsiteX17213" fmla="*/ 2318 h 2362"/>
                <a:gd name="connsiteY17213" fmla="*/ 2318 h 2362"/>
                <a:gd name="connsiteX17214" fmla="*/ 2318 h 2362"/>
                <a:gd name="connsiteY17214" fmla="*/ 2318 h 2362"/>
                <a:gd name="connsiteX17215" fmla="*/ 2318 h 2362"/>
                <a:gd name="connsiteY17215" fmla="*/ 2318 h 2362"/>
                <a:gd name="connsiteX17216" fmla="*/ 2318 h 2362"/>
                <a:gd name="connsiteY17216" fmla="*/ 2318 h 2362"/>
                <a:gd name="connsiteX17217" fmla="*/ 2318 h 2362"/>
                <a:gd name="connsiteY17217" fmla="*/ 2318 h 2362"/>
                <a:gd name="connsiteX17218" fmla="*/ 2318 h 2362"/>
                <a:gd name="connsiteY17218" fmla="*/ 2318 h 2362"/>
                <a:gd name="connsiteX17219" fmla="*/ 2318 h 2362"/>
                <a:gd name="connsiteY17219" fmla="*/ 2318 h 2362"/>
                <a:gd name="connsiteX17220" fmla="*/ 2318 h 2362"/>
                <a:gd name="connsiteY17220" fmla="*/ 2318 h 2362"/>
                <a:gd name="connsiteX17221" fmla="*/ 2318 h 2362"/>
                <a:gd name="connsiteY17221" fmla="*/ 2318 h 2362"/>
                <a:gd name="connsiteX17222" fmla="*/ 2318 h 2362"/>
                <a:gd name="connsiteY17222" fmla="*/ 2318 h 2362"/>
                <a:gd name="connsiteX17223" fmla="*/ 2318 h 2362"/>
                <a:gd name="connsiteY17223" fmla="*/ 2318 h 2362"/>
                <a:gd name="connsiteX17224" fmla="*/ 2318 h 2362"/>
                <a:gd name="connsiteY17224" fmla="*/ 2318 h 2362"/>
                <a:gd name="connsiteX17225" fmla="*/ 2318 h 2362"/>
                <a:gd name="connsiteY17225" fmla="*/ 2318 h 2362"/>
                <a:gd name="connsiteX17226" fmla="*/ 2318 h 2362"/>
                <a:gd name="connsiteY17226" fmla="*/ 2318 h 2362"/>
                <a:gd name="connsiteX17227" fmla="*/ 2318 h 2362"/>
                <a:gd name="connsiteY17227" fmla="*/ 2318 h 2362"/>
                <a:gd name="connsiteX17228" fmla="*/ 2318 h 2362"/>
                <a:gd name="connsiteY17228" fmla="*/ 2318 h 2362"/>
                <a:gd name="connsiteX17229" fmla="*/ 2318 h 2362"/>
                <a:gd name="connsiteY17229" fmla="*/ 2318 h 2362"/>
                <a:gd name="connsiteX17230" fmla="*/ 2318 h 2362"/>
                <a:gd name="connsiteY17230" fmla="*/ 2318 h 2362"/>
                <a:gd name="connsiteX17231" fmla="*/ 2318 h 2362"/>
                <a:gd name="connsiteY17231" fmla="*/ 2318 h 2362"/>
                <a:gd name="connsiteX17232" fmla="*/ 2318 h 2362"/>
                <a:gd name="connsiteY17232" fmla="*/ 2318 h 2362"/>
                <a:gd name="connsiteX17233" fmla="*/ 2318 h 2362"/>
                <a:gd name="connsiteY17233" fmla="*/ 2318 h 2362"/>
                <a:gd name="connsiteX17234" fmla="*/ 2318 h 2362"/>
                <a:gd name="connsiteY17234" fmla="*/ 2318 h 2362"/>
                <a:gd name="connsiteX17235" fmla="*/ 2318 h 2362"/>
                <a:gd name="connsiteY17235" fmla="*/ 2318 h 2362"/>
                <a:gd name="connsiteX17236" fmla="*/ 2318 h 2362"/>
                <a:gd name="connsiteY17236" fmla="*/ 2318 h 2362"/>
                <a:gd name="connsiteX17237" fmla="*/ 2318 h 2362"/>
                <a:gd name="connsiteY17237" fmla="*/ 2318 h 2362"/>
                <a:gd name="connsiteX17238" fmla="*/ 2318 h 2362"/>
                <a:gd name="connsiteY17238" fmla="*/ 2318 h 2362"/>
                <a:gd name="connsiteX17239" fmla="*/ 2318 h 2362"/>
                <a:gd name="connsiteY17239" fmla="*/ 2318 h 2362"/>
                <a:gd name="connsiteX17240" fmla="*/ 2318 h 2362"/>
                <a:gd name="connsiteY17240" fmla="*/ 2318 h 2362"/>
                <a:gd name="connsiteX17241" fmla="*/ 2318 h 2362"/>
                <a:gd name="connsiteY17241" fmla="*/ 2318 h 2362"/>
                <a:gd name="connsiteX17242" fmla="*/ 2318 h 2362"/>
                <a:gd name="connsiteY17242" fmla="*/ 2318 h 2362"/>
                <a:gd name="connsiteX17243" fmla="*/ 2318 h 2362"/>
                <a:gd name="connsiteY17243" fmla="*/ 2318 h 2362"/>
                <a:gd name="connsiteX17244" fmla="*/ 2318 h 2362"/>
                <a:gd name="connsiteY17244" fmla="*/ 2318 h 2362"/>
                <a:gd name="connsiteX17245" fmla="*/ 2318 h 2362"/>
                <a:gd name="connsiteY17245" fmla="*/ 2318 h 2362"/>
                <a:gd name="connsiteX17246" fmla="*/ 2318 h 2362"/>
                <a:gd name="connsiteY17246" fmla="*/ 2318 h 2362"/>
                <a:gd name="connsiteX17247" fmla="*/ 2318 h 2362"/>
                <a:gd name="connsiteY17247" fmla="*/ 2318 h 2362"/>
                <a:gd name="connsiteX17248" fmla="*/ 2318 h 2362"/>
                <a:gd name="connsiteY17248" fmla="*/ 2318 h 2362"/>
                <a:gd name="connsiteX17249" fmla="*/ 2318 h 2362"/>
                <a:gd name="connsiteY17249" fmla="*/ 2318 h 2362"/>
                <a:gd name="connsiteX17250" fmla="*/ 2318 h 2362"/>
                <a:gd name="connsiteY17250" fmla="*/ 2318 h 2362"/>
                <a:gd name="connsiteX17251" fmla="*/ 2318 h 2362"/>
                <a:gd name="connsiteY17251" fmla="*/ 2318 h 2362"/>
                <a:gd name="connsiteX17252" fmla="*/ 2318 h 2362"/>
                <a:gd name="connsiteY17252" fmla="*/ 2318 h 2362"/>
                <a:gd name="connsiteX17253" fmla="*/ 2318 h 2362"/>
                <a:gd name="connsiteY17253" fmla="*/ 2318 h 2362"/>
                <a:gd name="connsiteX17254" fmla="*/ 2318 h 2362"/>
                <a:gd name="connsiteY17254" fmla="*/ 2318 h 2362"/>
                <a:gd name="connsiteX17255" fmla="*/ 2318 h 2362"/>
                <a:gd name="connsiteY17255" fmla="*/ 2318 h 2362"/>
                <a:gd name="connsiteX17256" fmla="*/ 2318 h 2362"/>
                <a:gd name="connsiteY17256" fmla="*/ 2318 h 2362"/>
                <a:gd name="connsiteX17257" fmla="*/ 2318 h 2362"/>
                <a:gd name="connsiteY17257" fmla="*/ 2318 h 2362"/>
                <a:gd name="connsiteX17258" fmla="*/ 2318 h 2362"/>
                <a:gd name="connsiteY17258" fmla="*/ 2318 h 2362"/>
                <a:gd name="connsiteX17259" fmla="*/ 2318 h 2362"/>
                <a:gd name="connsiteY17259" fmla="*/ 2318 h 2362"/>
                <a:gd name="connsiteX17260" fmla="*/ 2318 h 2362"/>
                <a:gd name="connsiteY17260" fmla="*/ 2318 h 2362"/>
                <a:gd name="connsiteX17261" fmla="*/ 2318 h 2362"/>
                <a:gd name="connsiteY17261" fmla="*/ 2318 h 2362"/>
                <a:gd name="connsiteX17262" fmla="*/ 2318 h 2362"/>
                <a:gd name="connsiteY17262" fmla="*/ 2318 h 2362"/>
                <a:gd name="connsiteX17263" fmla="*/ 2318 h 2362"/>
                <a:gd name="connsiteY17263" fmla="*/ 2318 h 2362"/>
                <a:gd name="connsiteX17264" fmla="*/ 2318 h 2362"/>
                <a:gd name="connsiteY17264" fmla="*/ 2318 h 2362"/>
                <a:gd name="connsiteX17265" fmla="*/ 2318 h 2362"/>
                <a:gd name="connsiteY17265" fmla="*/ 2318 h 2362"/>
                <a:gd name="connsiteX17266" fmla="*/ 2318 h 2362"/>
                <a:gd name="connsiteY17266" fmla="*/ 2318 h 2362"/>
                <a:gd name="connsiteX17267" fmla="*/ 2318 h 2362"/>
                <a:gd name="connsiteY17267" fmla="*/ 2318 h 2362"/>
                <a:gd name="connsiteX17268" fmla="*/ 2318 h 2362"/>
                <a:gd name="connsiteY17268" fmla="*/ 2318 h 2362"/>
                <a:gd name="connsiteX17269" fmla="*/ 2318 h 2362"/>
                <a:gd name="connsiteY17269" fmla="*/ 2318 h 2362"/>
                <a:gd name="connsiteX17270" fmla="*/ 2318 h 2362"/>
                <a:gd name="connsiteY17270" fmla="*/ 2318 h 2362"/>
                <a:gd name="connsiteX17271" fmla="*/ 2318 h 2362"/>
                <a:gd name="connsiteY17271" fmla="*/ 2318 h 2362"/>
                <a:gd name="connsiteX17272" fmla="*/ 2318 h 2362"/>
                <a:gd name="connsiteY17272" fmla="*/ 2318 h 2362"/>
                <a:gd name="connsiteX17273" fmla="*/ 2318 h 2362"/>
                <a:gd name="connsiteY17273" fmla="*/ 2318 h 2362"/>
                <a:gd name="connsiteX17274" fmla="*/ 2318 h 2362"/>
                <a:gd name="connsiteY17274" fmla="*/ 2318 h 2362"/>
                <a:gd name="connsiteX17275" fmla="*/ 2318 h 2362"/>
                <a:gd name="connsiteY17275" fmla="*/ 2318 h 2362"/>
                <a:gd name="connsiteX17276" fmla="*/ 2318 h 2362"/>
                <a:gd name="connsiteY17276" fmla="*/ 2318 h 2362"/>
                <a:gd name="connsiteX17277" fmla="*/ 2318 h 2362"/>
                <a:gd name="connsiteY17277" fmla="*/ 2318 h 2362"/>
                <a:gd name="connsiteX17278" fmla="*/ 2318 h 2362"/>
                <a:gd name="connsiteY17278" fmla="*/ 2318 h 2362"/>
                <a:gd name="connsiteX17279" fmla="*/ 2318 h 2362"/>
                <a:gd name="connsiteY17279" fmla="*/ 2318 h 2362"/>
                <a:gd name="connsiteX17280" fmla="*/ 2318 h 2362"/>
                <a:gd name="connsiteY17280" fmla="*/ 2318 h 2362"/>
                <a:gd name="connsiteX17281" fmla="*/ 2318 h 2362"/>
                <a:gd name="connsiteY17281" fmla="*/ 2318 h 2362"/>
                <a:gd name="connsiteX17282" fmla="*/ 2318 h 2362"/>
                <a:gd name="connsiteY17282" fmla="*/ 2318 h 2362"/>
                <a:gd name="connsiteX17283" fmla="*/ 2318 h 2362"/>
                <a:gd name="connsiteY17283" fmla="*/ 2318 h 2362"/>
                <a:gd name="connsiteX17284" fmla="*/ 2318 h 2362"/>
                <a:gd name="connsiteY17284" fmla="*/ 2318 h 2362"/>
                <a:gd name="connsiteX17285" fmla="*/ 2318 h 2362"/>
                <a:gd name="connsiteY17285" fmla="*/ 2318 h 2362"/>
                <a:gd name="connsiteX17286" fmla="*/ 2318 h 2362"/>
                <a:gd name="connsiteY17286" fmla="*/ 2318 h 2362"/>
                <a:gd name="connsiteX17287" fmla="*/ 2318 h 2362"/>
                <a:gd name="connsiteY17287" fmla="*/ 2318 h 2362"/>
                <a:gd name="connsiteX17288" fmla="*/ 2318 h 2362"/>
                <a:gd name="connsiteY17288" fmla="*/ 2318 h 2362"/>
                <a:gd name="connsiteX17289" fmla="*/ 2318 h 2362"/>
                <a:gd name="connsiteY17289" fmla="*/ 2318 h 2362"/>
                <a:gd name="connsiteX17290" fmla="*/ 2318 h 2362"/>
                <a:gd name="connsiteY17290" fmla="*/ 2318 h 2362"/>
                <a:gd name="connsiteX17291" fmla="*/ 2318 h 2362"/>
                <a:gd name="connsiteY17291" fmla="*/ 2318 h 2362"/>
                <a:gd name="connsiteX17292" fmla="*/ 2318 h 2362"/>
                <a:gd name="connsiteY17292" fmla="*/ 2318 h 2362"/>
                <a:gd name="connsiteX17293" fmla="*/ 2318 h 2362"/>
                <a:gd name="connsiteY17293" fmla="*/ 2318 h 2362"/>
                <a:gd name="connsiteX17294" fmla="*/ 2318 h 2362"/>
                <a:gd name="connsiteY17294" fmla="*/ 2318 h 2362"/>
                <a:gd name="connsiteX17295" fmla="*/ 2318 h 2362"/>
                <a:gd name="connsiteY17295" fmla="*/ 2318 h 2362"/>
                <a:gd name="connsiteX17296" fmla="*/ 2318 h 2362"/>
                <a:gd name="connsiteY17296" fmla="*/ 2318 h 2362"/>
                <a:gd name="connsiteX17297" fmla="*/ 2318 h 2362"/>
                <a:gd name="connsiteY17297" fmla="*/ 2318 h 2362"/>
                <a:gd name="connsiteX17298" fmla="*/ 2318 h 2362"/>
                <a:gd name="connsiteY17298" fmla="*/ 2318 h 2362"/>
                <a:gd name="connsiteX17299" fmla="*/ 2318 h 2362"/>
                <a:gd name="connsiteY17299" fmla="*/ 2318 h 2362"/>
                <a:gd name="connsiteX17300" fmla="*/ 2318 h 2362"/>
                <a:gd name="connsiteY17300" fmla="*/ 2318 h 2362"/>
                <a:gd name="connsiteX17301" fmla="*/ 2318 h 2362"/>
                <a:gd name="connsiteY17301" fmla="*/ 2318 h 2362"/>
                <a:gd name="connsiteX17302" fmla="*/ 2318 h 2362"/>
                <a:gd name="connsiteY17302" fmla="*/ 2318 h 2362"/>
                <a:gd name="connsiteX17303" fmla="*/ 2318 h 2362"/>
                <a:gd name="connsiteY17303" fmla="*/ 2318 h 2362"/>
                <a:gd name="connsiteX17304" fmla="*/ 2318 h 2362"/>
                <a:gd name="connsiteY17304" fmla="*/ 2318 h 2362"/>
                <a:gd name="connsiteX17305" fmla="*/ 2318 h 2362"/>
                <a:gd name="connsiteY17305" fmla="*/ 2318 h 2362"/>
                <a:gd name="connsiteX17306" fmla="*/ 2318 h 2362"/>
                <a:gd name="connsiteY17306" fmla="*/ 2318 h 2362"/>
                <a:gd name="connsiteX17307" fmla="*/ 2318 h 2362"/>
                <a:gd name="connsiteY17307" fmla="*/ 2318 h 2362"/>
                <a:gd name="connsiteX17308" fmla="*/ 2318 h 2362"/>
                <a:gd name="connsiteY17308" fmla="*/ 2318 h 2362"/>
                <a:gd name="connsiteX17309" fmla="*/ 2318 h 2362"/>
                <a:gd name="connsiteY17309" fmla="*/ 2318 h 2362"/>
                <a:gd name="connsiteX17310" fmla="*/ 2318 h 2362"/>
                <a:gd name="connsiteY17310" fmla="*/ 2318 h 2362"/>
                <a:gd name="connsiteX17311" fmla="*/ 2318 h 2362"/>
                <a:gd name="connsiteY17311" fmla="*/ 2318 h 2362"/>
                <a:gd name="connsiteX17312" fmla="*/ 2318 h 2362"/>
                <a:gd name="connsiteY17312" fmla="*/ 2318 h 2362"/>
                <a:gd name="connsiteX17313" fmla="*/ 2318 h 2362"/>
                <a:gd name="connsiteY17313" fmla="*/ 2318 h 2362"/>
                <a:gd name="connsiteX17314" fmla="*/ 2318 h 2362"/>
                <a:gd name="connsiteY17314" fmla="*/ 2318 h 2362"/>
                <a:gd name="connsiteX17315" fmla="*/ 2318 h 2362"/>
                <a:gd name="connsiteY17315" fmla="*/ 2318 h 2362"/>
                <a:gd name="connsiteX17316" fmla="*/ 2318 h 2362"/>
                <a:gd name="connsiteY17316" fmla="*/ 2318 h 2362"/>
                <a:gd name="connsiteX17317" fmla="*/ 2318 h 2362"/>
                <a:gd name="connsiteY17317" fmla="*/ 2318 h 2362"/>
                <a:gd name="connsiteX17318" fmla="*/ 2318 h 2362"/>
                <a:gd name="connsiteY17318" fmla="*/ 2318 h 2362"/>
                <a:gd name="connsiteX17319" fmla="*/ 2318 h 2362"/>
                <a:gd name="connsiteY17319" fmla="*/ 2318 h 2362"/>
                <a:gd name="connsiteX17320" fmla="*/ 2318 h 2362"/>
                <a:gd name="connsiteY17320" fmla="*/ 2318 h 2362"/>
                <a:gd name="connsiteX17321" fmla="*/ 2318 h 2362"/>
                <a:gd name="connsiteY17321" fmla="*/ 2318 h 2362"/>
                <a:gd name="connsiteX17322" fmla="*/ 2318 h 2362"/>
                <a:gd name="connsiteY17322" fmla="*/ 2318 h 2362"/>
                <a:gd name="connsiteX17323" fmla="*/ 2318 h 2362"/>
                <a:gd name="connsiteY17323" fmla="*/ 2318 h 2362"/>
                <a:gd name="connsiteX17324" fmla="*/ 2318 h 2362"/>
                <a:gd name="connsiteY17324" fmla="*/ 2318 h 2362"/>
                <a:gd name="connsiteX17325" fmla="*/ 2318 h 2362"/>
                <a:gd name="connsiteY17325" fmla="*/ 2318 h 2362"/>
                <a:gd name="connsiteX17326" fmla="*/ 2318 h 2362"/>
                <a:gd name="connsiteY17326" fmla="*/ 2318 h 2362"/>
                <a:gd name="connsiteX17327" fmla="*/ 2318 h 2362"/>
                <a:gd name="connsiteY17327" fmla="*/ 2318 h 2362"/>
                <a:gd name="connsiteX17328" fmla="*/ 2318 h 2362"/>
                <a:gd name="connsiteY17328" fmla="*/ 2318 h 2362"/>
                <a:gd name="connsiteX17329" fmla="*/ 2318 h 2362"/>
                <a:gd name="connsiteY17329" fmla="*/ 2318 h 2362"/>
                <a:gd name="connsiteX17330" fmla="*/ 2318 h 2362"/>
                <a:gd name="connsiteY17330" fmla="*/ 2318 h 2362"/>
                <a:gd name="connsiteX17331" fmla="*/ 2318 h 2362"/>
                <a:gd name="connsiteY17331" fmla="*/ 2318 h 2362"/>
                <a:gd name="connsiteX17332" fmla="*/ 2318 h 2362"/>
                <a:gd name="connsiteY17332" fmla="*/ 2318 h 2362"/>
                <a:gd name="connsiteX17333" fmla="*/ 2318 h 2362"/>
                <a:gd name="connsiteY17333" fmla="*/ 2318 h 2362"/>
                <a:gd name="connsiteX17334" fmla="*/ 2318 h 2362"/>
                <a:gd name="connsiteY17334" fmla="*/ 2318 h 2362"/>
                <a:gd name="connsiteX17335" fmla="*/ 2318 h 2362"/>
                <a:gd name="connsiteY17335" fmla="*/ 2318 h 2362"/>
                <a:gd name="connsiteX17336" fmla="*/ 2318 h 2362"/>
                <a:gd name="connsiteY17336" fmla="*/ 2318 h 2362"/>
                <a:gd name="connsiteX17337" fmla="*/ 2318 h 2362"/>
                <a:gd name="connsiteY17337" fmla="*/ 2318 h 2362"/>
                <a:gd name="connsiteX17338" fmla="*/ 2318 h 2362"/>
                <a:gd name="connsiteY17338" fmla="*/ 2318 h 2362"/>
                <a:gd name="connsiteX17339" fmla="*/ 2318 h 2362"/>
                <a:gd name="connsiteY17339" fmla="*/ 2318 h 2362"/>
                <a:gd name="connsiteX17340" fmla="*/ 2318 h 2362"/>
                <a:gd name="connsiteY17340" fmla="*/ 2318 h 2362"/>
                <a:gd name="connsiteX17341" fmla="*/ 2318 h 2362"/>
                <a:gd name="connsiteY17341" fmla="*/ 2318 h 2362"/>
                <a:gd name="connsiteX17342" fmla="*/ 2318 h 2362"/>
                <a:gd name="connsiteY17342" fmla="*/ 2318 h 2362"/>
                <a:gd name="connsiteX17343" fmla="*/ 2318 h 2362"/>
                <a:gd name="connsiteY17343" fmla="*/ 2318 h 2362"/>
                <a:gd name="connsiteX17344" fmla="*/ 2318 h 2362"/>
                <a:gd name="connsiteY17344" fmla="*/ 2318 h 2362"/>
                <a:gd name="connsiteX17345" fmla="*/ 2318 h 2362"/>
                <a:gd name="connsiteY17345" fmla="*/ 2318 h 2362"/>
                <a:gd name="connsiteX17346" fmla="*/ 2318 h 2362"/>
                <a:gd name="connsiteY17346" fmla="*/ 2318 h 2362"/>
                <a:gd name="connsiteX17347" fmla="*/ 2318 h 2362"/>
                <a:gd name="connsiteY17347" fmla="*/ 2318 h 2362"/>
                <a:gd name="connsiteX17348" fmla="*/ 2318 h 2362"/>
                <a:gd name="connsiteY17348" fmla="*/ 2318 h 2362"/>
                <a:gd name="connsiteX17349" fmla="*/ 2318 h 2362"/>
                <a:gd name="connsiteY17349" fmla="*/ 2318 h 2362"/>
                <a:gd name="connsiteX17350" fmla="*/ 2318 h 2362"/>
                <a:gd name="connsiteY17350" fmla="*/ 2318 h 2362"/>
                <a:gd name="connsiteX17351" fmla="*/ 2318 h 2362"/>
                <a:gd name="connsiteY17351" fmla="*/ 2318 h 2362"/>
                <a:gd name="connsiteX17352" fmla="*/ 2318 h 2362"/>
                <a:gd name="connsiteY17352" fmla="*/ 2318 h 2362"/>
                <a:gd name="connsiteX17353" fmla="*/ 2318 h 2362"/>
                <a:gd name="connsiteY17353" fmla="*/ 2318 h 2362"/>
                <a:gd name="connsiteX17354" fmla="*/ 2318 h 2362"/>
                <a:gd name="connsiteY17354" fmla="*/ 2318 h 2362"/>
                <a:gd name="connsiteX17355" fmla="*/ 2318 h 2362"/>
                <a:gd name="connsiteY17355" fmla="*/ 2318 h 2362"/>
                <a:gd name="connsiteX17356" fmla="*/ 2318 h 2362"/>
                <a:gd name="connsiteY17356" fmla="*/ 2318 h 2362"/>
                <a:gd name="connsiteX17357" fmla="*/ 2318 h 2362"/>
                <a:gd name="connsiteY17357" fmla="*/ 2318 h 2362"/>
                <a:gd name="connsiteX17358" fmla="*/ 2318 h 2362"/>
                <a:gd name="connsiteY17358" fmla="*/ 2318 h 2362"/>
                <a:gd name="connsiteX17359" fmla="*/ 2318 h 2362"/>
                <a:gd name="connsiteY17359" fmla="*/ 2318 h 2362"/>
                <a:gd name="connsiteX17360" fmla="*/ 2318 h 2362"/>
                <a:gd name="connsiteY17360" fmla="*/ 2318 h 2362"/>
                <a:gd name="connsiteX17361" fmla="*/ 2318 h 2362"/>
                <a:gd name="connsiteY17361" fmla="*/ 2318 h 2362"/>
                <a:gd name="connsiteX17362" fmla="*/ 2318 h 2362"/>
                <a:gd name="connsiteY17362" fmla="*/ 2318 h 2362"/>
                <a:gd name="connsiteX17363" fmla="*/ 2318 h 2362"/>
                <a:gd name="connsiteY17363" fmla="*/ 2318 h 2362"/>
                <a:gd name="connsiteX17364" fmla="*/ 2318 h 2362"/>
                <a:gd name="connsiteY17364" fmla="*/ 2318 h 2362"/>
                <a:gd name="connsiteX17365" fmla="*/ 2318 h 2362"/>
                <a:gd name="connsiteY17365" fmla="*/ 2318 h 2362"/>
                <a:gd name="connsiteX17366" fmla="*/ 2318 h 2362"/>
                <a:gd name="connsiteY17366" fmla="*/ 2318 h 2362"/>
                <a:gd name="connsiteX17367" fmla="*/ 2318 h 2362"/>
                <a:gd name="connsiteY17367" fmla="*/ 2318 h 2362"/>
                <a:gd name="connsiteX17368" fmla="*/ 2318 h 2362"/>
                <a:gd name="connsiteY17368" fmla="*/ 2318 h 2362"/>
                <a:gd name="connsiteX17369" fmla="*/ 2318 h 2362"/>
                <a:gd name="connsiteY17369" fmla="*/ 2318 h 2362"/>
                <a:gd name="connsiteX17370" fmla="*/ 2318 h 2362"/>
                <a:gd name="connsiteY17370" fmla="*/ 2318 h 2362"/>
                <a:gd name="connsiteX17371" fmla="*/ 2318 h 2362"/>
                <a:gd name="connsiteY17371" fmla="*/ 2318 h 2362"/>
                <a:gd name="connsiteX17372" fmla="*/ 2318 h 2362"/>
                <a:gd name="connsiteY17372" fmla="*/ 2318 h 2362"/>
                <a:gd name="connsiteX17373" fmla="*/ 2318 h 2362"/>
                <a:gd name="connsiteY17373" fmla="*/ 2318 h 2362"/>
                <a:gd name="connsiteX17374" fmla="*/ 2318 h 2362"/>
                <a:gd name="connsiteY17374" fmla="*/ 2318 h 2362"/>
                <a:gd name="connsiteX17375" fmla="*/ 2318 h 2362"/>
                <a:gd name="connsiteY17375" fmla="*/ 2318 h 2362"/>
                <a:gd name="connsiteX17376" fmla="*/ 2318 h 2362"/>
                <a:gd name="connsiteY17376" fmla="*/ 2318 h 2362"/>
                <a:gd name="connsiteX17377" fmla="*/ 2318 h 2362"/>
                <a:gd name="connsiteY17377" fmla="*/ 2318 h 2362"/>
                <a:gd name="connsiteX17378" fmla="*/ 2318 h 2362"/>
                <a:gd name="connsiteY17378" fmla="*/ 2318 h 2362"/>
                <a:gd name="connsiteX17379" fmla="*/ 2318 h 2362"/>
                <a:gd name="connsiteY17379" fmla="*/ 2318 h 2362"/>
                <a:gd name="connsiteX17380" fmla="*/ 2318 h 2362"/>
                <a:gd name="connsiteY17380" fmla="*/ 2318 h 2362"/>
                <a:gd name="connsiteX17381" fmla="*/ 2318 h 2362"/>
                <a:gd name="connsiteY17381" fmla="*/ 2318 h 2362"/>
                <a:gd name="connsiteX17382" fmla="*/ 2318 h 2362"/>
                <a:gd name="connsiteY17382" fmla="*/ 2318 h 2362"/>
                <a:gd name="connsiteX17383" fmla="*/ 2318 h 2362"/>
                <a:gd name="connsiteY17383" fmla="*/ 2318 h 2362"/>
                <a:gd name="connsiteX17384" fmla="*/ 2318 h 2362"/>
                <a:gd name="connsiteY17384" fmla="*/ 2318 h 2362"/>
                <a:gd name="connsiteX17385" fmla="*/ 2318 h 2362"/>
                <a:gd name="connsiteY17385" fmla="*/ 2318 h 2362"/>
                <a:gd name="connsiteX17386" fmla="*/ 2318 h 2362"/>
                <a:gd name="connsiteY17386" fmla="*/ 2318 h 2362"/>
                <a:gd name="connsiteX17387" fmla="*/ 2318 h 2362"/>
                <a:gd name="connsiteY17387" fmla="*/ 2318 h 2362"/>
                <a:gd name="connsiteX17388" fmla="*/ 2318 h 2362"/>
                <a:gd name="connsiteY17388" fmla="*/ 2318 h 2362"/>
                <a:gd name="connsiteX17389" fmla="*/ 2318 h 2362"/>
                <a:gd name="connsiteY17389" fmla="*/ 2318 h 2362"/>
                <a:gd name="connsiteX17390" fmla="*/ 2318 h 2362"/>
                <a:gd name="connsiteY17390" fmla="*/ 2318 h 2362"/>
                <a:gd name="connsiteX17391" fmla="*/ 2318 h 2362"/>
                <a:gd name="connsiteY17391" fmla="*/ 2318 h 2362"/>
                <a:gd name="connsiteX17392" fmla="*/ 2318 h 2362"/>
                <a:gd name="connsiteY17392" fmla="*/ 2318 h 2362"/>
                <a:gd name="connsiteX17393" fmla="*/ 2318 h 2362"/>
                <a:gd name="connsiteY17393" fmla="*/ 2318 h 2362"/>
                <a:gd name="connsiteX17394" fmla="*/ 2318 h 2362"/>
                <a:gd name="connsiteY17394" fmla="*/ 2318 h 2362"/>
                <a:gd name="connsiteX17395" fmla="*/ 2318 h 2362"/>
                <a:gd name="connsiteY17395" fmla="*/ 2318 h 2362"/>
                <a:gd name="connsiteX17396" fmla="*/ 2318 h 2362"/>
                <a:gd name="connsiteY17396" fmla="*/ 2318 h 2362"/>
                <a:gd name="connsiteX17397" fmla="*/ 2318 h 2362"/>
                <a:gd name="connsiteY17397" fmla="*/ 2318 h 2362"/>
                <a:gd name="connsiteX17398" fmla="*/ 2318 h 2362"/>
                <a:gd name="connsiteY17398" fmla="*/ 2318 h 2362"/>
                <a:gd name="connsiteX17399" fmla="*/ 2318 h 2362"/>
                <a:gd name="connsiteY17399" fmla="*/ 2318 h 2362"/>
                <a:gd name="connsiteX17400" fmla="*/ 2318 h 2362"/>
                <a:gd name="connsiteY17400" fmla="*/ 2318 h 2362"/>
                <a:gd name="connsiteX17401" fmla="*/ 2318 h 2362"/>
                <a:gd name="connsiteY17401" fmla="*/ 2318 h 2362"/>
                <a:gd name="connsiteX17402" fmla="*/ 2318 h 2362"/>
                <a:gd name="connsiteY17402" fmla="*/ 2318 h 2362"/>
                <a:gd name="connsiteX17403" fmla="*/ 2318 h 2362"/>
                <a:gd name="connsiteY17403" fmla="*/ 2318 h 2362"/>
                <a:gd name="connsiteX17404" fmla="*/ 2318 h 2362"/>
                <a:gd name="connsiteY17404" fmla="*/ 2318 h 2362"/>
                <a:gd name="connsiteX17405" fmla="*/ 2318 h 2362"/>
                <a:gd name="connsiteY17405" fmla="*/ 2318 h 2362"/>
                <a:gd name="connsiteX17406" fmla="*/ 2318 h 2362"/>
                <a:gd name="connsiteY17406" fmla="*/ 2318 h 2362"/>
                <a:gd name="connsiteX17407" fmla="*/ 2318 h 2362"/>
                <a:gd name="connsiteY17407" fmla="*/ 2318 h 2362"/>
                <a:gd name="connsiteX17408" fmla="*/ 2318 h 2362"/>
                <a:gd name="connsiteY17408" fmla="*/ 2318 h 2362"/>
                <a:gd name="connsiteX17409" fmla="*/ 2318 h 2362"/>
                <a:gd name="connsiteY17409" fmla="*/ 2318 h 2362"/>
                <a:gd name="connsiteX17410" fmla="*/ 2318 h 2362"/>
                <a:gd name="connsiteY17410" fmla="*/ 2318 h 2362"/>
                <a:gd name="connsiteX17411" fmla="*/ 2318 h 2362"/>
                <a:gd name="connsiteY17411" fmla="*/ 2318 h 2362"/>
                <a:gd name="connsiteX17412" fmla="*/ 2318 h 2362"/>
                <a:gd name="connsiteY17412" fmla="*/ 2318 h 2362"/>
                <a:gd name="connsiteX17413" fmla="*/ 2318 h 2362"/>
                <a:gd name="connsiteY17413" fmla="*/ 2318 h 2362"/>
                <a:gd name="connsiteX17414" fmla="*/ 2318 h 2362"/>
                <a:gd name="connsiteY17414" fmla="*/ 2318 h 2362"/>
                <a:gd name="connsiteX17415" fmla="*/ 2318 h 2362"/>
                <a:gd name="connsiteY17415" fmla="*/ 2318 h 2362"/>
                <a:gd name="connsiteX17416" fmla="*/ 2318 h 2362"/>
                <a:gd name="connsiteY17416" fmla="*/ 2318 h 2362"/>
                <a:gd name="connsiteX17417" fmla="*/ 2318 h 2362"/>
                <a:gd name="connsiteY17417" fmla="*/ 2318 h 2362"/>
                <a:gd name="connsiteX17418" fmla="*/ 2318 h 2362"/>
                <a:gd name="connsiteY17418" fmla="*/ 2318 h 2362"/>
                <a:gd name="connsiteX17419" fmla="*/ 2318 h 2362"/>
                <a:gd name="connsiteY17419" fmla="*/ 2318 h 2362"/>
                <a:gd name="connsiteX17420" fmla="*/ 2318 h 2362"/>
                <a:gd name="connsiteY17420" fmla="*/ 2318 h 2362"/>
                <a:gd name="connsiteX17421" fmla="*/ 2318 h 2362"/>
                <a:gd name="connsiteY17421" fmla="*/ 2318 h 2362"/>
                <a:gd name="connsiteX17422" fmla="*/ 2318 h 2362"/>
                <a:gd name="connsiteY17422" fmla="*/ 2318 h 2362"/>
                <a:gd name="connsiteX17423" fmla="*/ 2318 h 2362"/>
                <a:gd name="connsiteY17423" fmla="*/ 2318 h 2362"/>
                <a:gd name="connsiteX17424" fmla="*/ 2318 h 2362"/>
                <a:gd name="connsiteY17424" fmla="*/ 2318 h 2362"/>
                <a:gd name="connsiteX17425" fmla="*/ 2318 h 2362"/>
                <a:gd name="connsiteY17425" fmla="*/ 2318 h 2362"/>
                <a:gd name="connsiteX17426" fmla="*/ 2318 h 2362"/>
                <a:gd name="connsiteY17426" fmla="*/ 2318 h 2362"/>
                <a:gd name="connsiteX17427" fmla="*/ 2318 h 2362"/>
                <a:gd name="connsiteY17427" fmla="*/ 2318 h 2362"/>
                <a:gd name="connsiteX17428" fmla="*/ 2318 h 2362"/>
                <a:gd name="connsiteY17428" fmla="*/ 2318 h 2362"/>
                <a:gd name="connsiteX17429" fmla="*/ 2318 h 2362"/>
                <a:gd name="connsiteY17429" fmla="*/ 2318 h 2362"/>
                <a:gd name="connsiteX17430" fmla="*/ 2318 h 2362"/>
                <a:gd name="connsiteY17430" fmla="*/ 2318 h 2362"/>
                <a:gd name="connsiteX17431" fmla="*/ 2318 h 2362"/>
                <a:gd name="connsiteY17431" fmla="*/ 2318 h 2362"/>
                <a:gd name="connsiteX17432" fmla="*/ 2318 h 2362"/>
                <a:gd name="connsiteY17432" fmla="*/ 2318 h 2362"/>
                <a:gd name="connsiteX17433" fmla="*/ 2318 h 2362"/>
                <a:gd name="connsiteY17433" fmla="*/ 2318 h 2362"/>
                <a:gd name="connsiteX17434" fmla="*/ 2318 h 2362"/>
                <a:gd name="connsiteY17434" fmla="*/ 2318 h 2362"/>
                <a:gd name="connsiteX17435" fmla="*/ 2318 h 2362"/>
                <a:gd name="connsiteY17435" fmla="*/ 2318 h 2362"/>
                <a:gd name="connsiteX17436" fmla="*/ 2318 h 2362"/>
                <a:gd name="connsiteY17436" fmla="*/ 2318 h 2362"/>
                <a:gd name="connsiteX17437" fmla="*/ 2318 h 2362"/>
                <a:gd name="connsiteY17437" fmla="*/ 2318 h 2362"/>
                <a:gd name="connsiteX17438" fmla="*/ 2318 h 2362"/>
                <a:gd name="connsiteY17438" fmla="*/ 2318 h 2362"/>
                <a:gd name="connsiteX17439" fmla="*/ 2318 h 2362"/>
                <a:gd name="connsiteY17439" fmla="*/ 2318 h 2362"/>
                <a:gd name="connsiteX17440" fmla="*/ 2318 h 2362"/>
                <a:gd name="connsiteY17440" fmla="*/ 2318 h 2362"/>
                <a:gd name="connsiteX17441" fmla="*/ 2318 h 2362"/>
                <a:gd name="connsiteY17441" fmla="*/ 2318 h 2362"/>
                <a:gd name="connsiteX17442" fmla="*/ 2318 h 2362"/>
                <a:gd name="connsiteY17442" fmla="*/ 2318 h 2362"/>
                <a:gd name="connsiteX17443" fmla="*/ 2318 h 2362"/>
                <a:gd name="connsiteY17443" fmla="*/ 2318 h 2362"/>
                <a:gd name="connsiteX17444" fmla="*/ 2318 h 2362"/>
                <a:gd name="connsiteY17444" fmla="*/ 2318 h 2362"/>
                <a:gd name="connsiteX17445" fmla="*/ 2318 h 2362"/>
                <a:gd name="connsiteY17445" fmla="*/ 2318 h 2362"/>
                <a:gd name="connsiteX17446" fmla="*/ 2318 h 2362"/>
                <a:gd name="connsiteY17446" fmla="*/ 2318 h 2362"/>
                <a:gd name="connsiteX17447" fmla="*/ 2318 h 2362"/>
                <a:gd name="connsiteY17447" fmla="*/ 2318 h 2362"/>
                <a:gd name="connsiteX17448" fmla="*/ 2318 h 2362"/>
                <a:gd name="connsiteY17448" fmla="*/ 2318 h 2362"/>
                <a:gd name="connsiteX17449" fmla="*/ 2318 h 2362"/>
                <a:gd name="connsiteY17449" fmla="*/ 2318 h 2362"/>
                <a:gd name="connsiteX17450" fmla="*/ 2318 h 2362"/>
                <a:gd name="connsiteY17450" fmla="*/ 2318 h 2362"/>
                <a:gd name="connsiteX17451" fmla="*/ 2318 h 2362"/>
                <a:gd name="connsiteY17451" fmla="*/ 2318 h 2362"/>
                <a:gd name="connsiteX17452" fmla="*/ 2318 h 2362"/>
                <a:gd name="connsiteY17452" fmla="*/ 2318 h 2362"/>
                <a:gd name="connsiteX17453" fmla="*/ 2318 h 2362"/>
                <a:gd name="connsiteY17453" fmla="*/ 2318 h 2362"/>
                <a:gd name="connsiteX17454" fmla="*/ 2318 h 2362"/>
                <a:gd name="connsiteY17454" fmla="*/ 2318 h 2362"/>
                <a:gd name="connsiteX17455" fmla="*/ 2318 h 2362"/>
                <a:gd name="connsiteY17455" fmla="*/ 2318 h 2362"/>
                <a:gd name="connsiteX17456" fmla="*/ 2318 h 2362"/>
                <a:gd name="connsiteY17456" fmla="*/ 2318 h 2362"/>
                <a:gd name="connsiteX17457" fmla="*/ 2318 h 2362"/>
                <a:gd name="connsiteY17457" fmla="*/ 2318 h 2362"/>
                <a:gd name="connsiteX17458" fmla="*/ 2318 h 2362"/>
                <a:gd name="connsiteY17458" fmla="*/ 2318 h 2362"/>
                <a:gd name="connsiteX17459" fmla="*/ 2318 h 2362"/>
                <a:gd name="connsiteY17459" fmla="*/ 2318 h 2362"/>
                <a:gd name="connsiteX17460" fmla="*/ 2318 h 2362"/>
                <a:gd name="connsiteY17460" fmla="*/ 2318 h 2362"/>
                <a:gd name="connsiteX17461" fmla="*/ 2318 h 2362"/>
                <a:gd name="connsiteY17461" fmla="*/ 2318 h 2362"/>
                <a:gd name="connsiteX17462" fmla="*/ 2318 h 2362"/>
                <a:gd name="connsiteY17462" fmla="*/ 2318 h 2362"/>
                <a:gd name="connsiteX17463" fmla="*/ 2318 h 2362"/>
                <a:gd name="connsiteY17463" fmla="*/ 2318 h 2362"/>
                <a:gd name="connsiteX17464" fmla="*/ 2318 h 2362"/>
                <a:gd name="connsiteY17464" fmla="*/ 2318 h 2362"/>
                <a:gd name="connsiteX17465" fmla="*/ 2318 h 2362"/>
                <a:gd name="connsiteY17465" fmla="*/ 2318 h 2362"/>
                <a:gd name="connsiteX17466" fmla="*/ 2318 h 2362"/>
                <a:gd name="connsiteY17466" fmla="*/ 2318 h 2362"/>
                <a:gd name="connsiteX17467" fmla="*/ 2318 h 2362"/>
                <a:gd name="connsiteY17467" fmla="*/ 2318 h 2362"/>
                <a:gd name="connsiteX17468" fmla="*/ 2318 h 2362"/>
                <a:gd name="connsiteY17468" fmla="*/ 2318 h 2362"/>
                <a:gd name="connsiteX17469" fmla="*/ 2318 h 2362"/>
                <a:gd name="connsiteY17469" fmla="*/ 2318 h 2362"/>
                <a:gd name="connsiteX17470" fmla="*/ 2318 h 2362"/>
                <a:gd name="connsiteY17470" fmla="*/ 2318 h 2362"/>
                <a:gd name="connsiteX17471" fmla="*/ 2318 h 2362"/>
                <a:gd name="connsiteY17471" fmla="*/ 2318 h 2362"/>
                <a:gd name="connsiteX17472" fmla="*/ 2318 h 2362"/>
                <a:gd name="connsiteY17472" fmla="*/ 2318 h 2362"/>
                <a:gd name="connsiteX17473" fmla="*/ 2318 h 2362"/>
                <a:gd name="connsiteY17473" fmla="*/ 2318 h 2362"/>
                <a:gd name="connsiteX17474" fmla="*/ 2318 h 2362"/>
                <a:gd name="connsiteY17474" fmla="*/ 2318 h 2362"/>
                <a:gd name="connsiteX17475" fmla="*/ 2318 h 2362"/>
                <a:gd name="connsiteY17475" fmla="*/ 2318 h 2362"/>
                <a:gd name="connsiteX17476" fmla="*/ 2318 h 2362"/>
                <a:gd name="connsiteY17476" fmla="*/ 2318 h 2362"/>
                <a:gd name="connsiteX17477" fmla="*/ 2318 h 2362"/>
                <a:gd name="connsiteY17477" fmla="*/ 2318 h 2362"/>
                <a:gd name="connsiteX17478" fmla="*/ 2318 h 2362"/>
                <a:gd name="connsiteY17478" fmla="*/ 2318 h 2362"/>
                <a:gd name="connsiteX17479" fmla="*/ 2318 h 2362"/>
                <a:gd name="connsiteY17479" fmla="*/ 2318 h 2362"/>
                <a:gd name="connsiteX17480" fmla="*/ 2318 h 2362"/>
                <a:gd name="connsiteY17480" fmla="*/ 2318 h 2362"/>
                <a:gd name="connsiteX17481" fmla="*/ 2318 h 2362"/>
                <a:gd name="connsiteY17481" fmla="*/ 2318 h 2362"/>
                <a:gd name="connsiteX17482" fmla="*/ 2318 h 2362"/>
                <a:gd name="connsiteY17482" fmla="*/ 2318 h 2362"/>
                <a:gd name="connsiteX17483" fmla="*/ 2318 h 2362"/>
                <a:gd name="connsiteY17483" fmla="*/ 2318 h 2362"/>
                <a:gd name="connsiteX17484" fmla="*/ 2318 h 2362"/>
                <a:gd name="connsiteY17484" fmla="*/ 2318 h 2362"/>
                <a:gd name="connsiteX17485" fmla="*/ 2318 h 2362"/>
                <a:gd name="connsiteY17485" fmla="*/ 2318 h 2362"/>
                <a:gd name="connsiteX17486" fmla="*/ 2318 h 2362"/>
                <a:gd name="connsiteY17486" fmla="*/ 2318 h 2362"/>
                <a:gd name="connsiteX17487" fmla="*/ 2318 h 2362"/>
                <a:gd name="connsiteY17487" fmla="*/ 2318 h 2362"/>
                <a:gd name="connsiteX17488" fmla="*/ 2318 h 2362"/>
                <a:gd name="connsiteY17488" fmla="*/ 2318 h 2362"/>
                <a:gd name="connsiteX17489" fmla="*/ 2318 h 2362"/>
                <a:gd name="connsiteY17489" fmla="*/ 2318 h 2362"/>
                <a:gd name="connsiteX17490" fmla="*/ 2318 h 2362"/>
                <a:gd name="connsiteY17490" fmla="*/ 2318 h 2362"/>
                <a:gd name="connsiteX17491" fmla="*/ 2318 h 2362"/>
                <a:gd name="connsiteY17491" fmla="*/ 2318 h 2362"/>
                <a:gd name="connsiteX17492" fmla="*/ 2318 h 2362"/>
                <a:gd name="connsiteY17492" fmla="*/ 2318 h 2362"/>
                <a:gd name="connsiteX17493" fmla="*/ 2318 h 2362"/>
                <a:gd name="connsiteY17493" fmla="*/ 2318 h 2362"/>
                <a:gd name="connsiteX17494" fmla="*/ 2318 h 2362"/>
                <a:gd name="connsiteY17494" fmla="*/ 2318 h 2362"/>
                <a:gd name="connsiteX17495" fmla="*/ 2318 h 2362"/>
                <a:gd name="connsiteY17495" fmla="*/ 2318 h 2362"/>
                <a:gd name="connsiteX17496" fmla="*/ 2318 h 2362"/>
                <a:gd name="connsiteY17496" fmla="*/ 2318 h 2362"/>
                <a:gd name="connsiteX17497" fmla="*/ 2318 h 2362"/>
                <a:gd name="connsiteY17497" fmla="*/ 2318 h 2362"/>
                <a:gd name="connsiteX17498" fmla="*/ 2318 h 2362"/>
                <a:gd name="connsiteY17498" fmla="*/ 2318 h 2362"/>
                <a:gd name="connsiteX17499" fmla="*/ 2318 h 2362"/>
                <a:gd name="connsiteY17499" fmla="*/ 2318 h 2362"/>
                <a:gd name="connsiteX17500" fmla="*/ 2318 h 2362"/>
                <a:gd name="connsiteY17500" fmla="*/ 2318 h 2362"/>
                <a:gd name="connsiteX17501" fmla="*/ 2318 h 2362"/>
                <a:gd name="connsiteY17501" fmla="*/ 2318 h 2362"/>
                <a:gd name="connsiteX17502" fmla="*/ 2318 h 2362"/>
                <a:gd name="connsiteY17502" fmla="*/ 2318 h 2362"/>
                <a:gd name="connsiteX17503" fmla="*/ 2318 h 2362"/>
                <a:gd name="connsiteY17503" fmla="*/ 2318 h 2362"/>
                <a:gd name="connsiteX17504" fmla="*/ 2318 h 2362"/>
                <a:gd name="connsiteY17504" fmla="*/ 2318 h 2362"/>
                <a:gd name="connsiteX17505" fmla="*/ 2318 h 2362"/>
                <a:gd name="connsiteY17505" fmla="*/ 2318 h 2362"/>
                <a:gd name="connsiteX17506" fmla="*/ 2318 h 2362"/>
                <a:gd name="connsiteY17506" fmla="*/ 2318 h 2362"/>
                <a:gd name="connsiteX17507" fmla="*/ 2318 h 2362"/>
                <a:gd name="connsiteY17507" fmla="*/ 2318 h 2362"/>
                <a:gd name="connsiteX17508" fmla="*/ 2318 h 2362"/>
                <a:gd name="connsiteY17508" fmla="*/ 2318 h 2362"/>
                <a:gd name="connsiteX17509" fmla="*/ 2318 h 2362"/>
                <a:gd name="connsiteY17509" fmla="*/ 2318 h 2362"/>
                <a:gd name="connsiteX17510" fmla="*/ 2318 h 2362"/>
                <a:gd name="connsiteY17510" fmla="*/ 2318 h 2362"/>
                <a:gd name="connsiteX17511" fmla="*/ 2318 h 2362"/>
                <a:gd name="connsiteY17511" fmla="*/ 2318 h 2362"/>
                <a:gd name="connsiteX17512" fmla="*/ 2318 h 2362"/>
                <a:gd name="connsiteY17512" fmla="*/ 2318 h 2362"/>
                <a:gd name="connsiteX17513" fmla="*/ 2318 h 2362"/>
                <a:gd name="connsiteY17513" fmla="*/ 2318 h 2362"/>
                <a:gd name="connsiteX17514" fmla="*/ 2318 h 2362"/>
                <a:gd name="connsiteY17514" fmla="*/ 2318 h 2362"/>
                <a:gd name="connsiteX17515" fmla="*/ 2318 h 2362"/>
                <a:gd name="connsiteY17515" fmla="*/ 2318 h 2362"/>
                <a:gd name="connsiteX17516" fmla="*/ 2318 h 2362"/>
                <a:gd name="connsiteY17516" fmla="*/ 2318 h 2362"/>
                <a:gd name="connsiteX17517" fmla="*/ 2318 h 2362"/>
                <a:gd name="connsiteY17517" fmla="*/ 2318 h 2362"/>
                <a:gd name="connsiteX17518" fmla="*/ 2318 h 2362"/>
                <a:gd name="connsiteY17518" fmla="*/ 2318 h 2362"/>
                <a:gd name="connsiteX17519" fmla="*/ 2318 h 2362"/>
                <a:gd name="connsiteY17519" fmla="*/ 2318 h 2362"/>
                <a:gd name="connsiteX17520" fmla="*/ 2318 h 2362"/>
                <a:gd name="connsiteY17520" fmla="*/ 2318 h 2362"/>
                <a:gd name="connsiteX17521" fmla="*/ 2318 h 2362"/>
                <a:gd name="connsiteY17521" fmla="*/ 2318 h 2362"/>
                <a:gd name="connsiteX17522" fmla="*/ 2318 h 2362"/>
                <a:gd name="connsiteY17522" fmla="*/ 2318 h 2362"/>
                <a:gd name="connsiteX17523" fmla="*/ 2318 h 2362"/>
                <a:gd name="connsiteY17523" fmla="*/ 2318 h 2362"/>
                <a:gd name="connsiteX17524" fmla="*/ 2318 h 2362"/>
                <a:gd name="connsiteY17524" fmla="*/ 2318 h 2362"/>
                <a:gd name="connsiteX17525" fmla="*/ 2318 h 2362"/>
                <a:gd name="connsiteY17525" fmla="*/ 2318 h 2362"/>
                <a:gd name="connsiteX17526" fmla="*/ 2318 h 2362"/>
                <a:gd name="connsiteY17526" fmla="*/ 2318 h 2362"/>
                <a:gd name="connsiteX17527" fmla="*/ 2318 h 2362"/>
                <a:gd name="connsiteY17527" fmla="*/ 2318 h 2362"/>
                <a:gd name="connsiteX17528" fmla="*/ 2318 h 2362"/>
                <a:gd name="connsiteY17528" fmla="*/ 2318 h 2362"/>
                <a:gd name="connsiteX17529" fmla="*/ 2318 h 2362"/>
                <a:gd name="connsiteY17529" fmla="*/ 2318 h 2362"/>
                <a:gd name="connsiteX17530" fmla="*/ 2318 h 2362"/>
                <a:gd name="connsiteY17530" fmla="*/ 2318 h 2362"/>
                <a:gd name="connsiteX17531" fmla="*/ 2318 h 2362"/>
                <a:gd name="connsiteY17531" fmla="*/ 2318 h 2362"/>
                <a:gd name="connsiteX17532" fmla="*/ 2318 h 2362"/>
                <a:gd name="connsiteY17532" fmla="*/ 2318 h 2362"/>
                <a:gd name="connsiteX17533" fmla="*/ 2318 h 2362"/>
                <a:gd name="connsiteY17533" fmla="*/ 2318 h 2362"/>
                <a:gd name="connsiteX17534" fmla="*/ 2318 h 2362"/>
                <a:gd name="connsiteY17534" fmla="*/ 2318 h 2362"/>
                <a:gd name="connsiteX17535" fmla="*/ 2318 h 2362"/>
                <a:gd name="connsiteY17535" fmla="*/ 2318 h 2362"/>
                <a:gd name="connsiteX17536" fmla="*/ 2318 h 2362"/>
                <a:gd name="connsiteY17536" fmla="*/ 2318 h 2362"/>
                <a:gd name="connsiteX17537" fmla="*/ 2318 h 2362"/>
                <a:gd name="connsiteY17537" fmla="*/ 2318 h 2362"/>
                <a:gd name="connsiteX17538" fmla="*/ 2318 h 2362"/>
                <a:gd name="connsiteY17538" fmla="*/ 2318 h 2362"/>
                <a:gd name="connsiteX17539" fmla="*/ 2318 h 2362"/>
                <a:gd name="connsiteY17539" fmla="*/ 2318 h 2362"/>
                <a:gd name="connsiteX17540" fmla="*/ 2318 h 2362"/>
                <a:gd name="connsiteY17540" fmla="*/ 2318 h 2362"/>
                <a:gd name="connsiteX17541" fmla="*/ 2318 h 2362"/>
                <a:gd name="connsiteY17541" fmla="*/ 2318 h 2362"/>
                <a:gd name="connsiteX17542" fmla="*/ 2318 h 2362"/>
                <a:gd name="connsiteY17542" fmla="*/ 2318 h 2362"/>
                <a:gd name="connsiteX17543" fmla="*/ 2318 h 2362"/>
                <a:gd name="connsiteY17543" fmla="*/ 2318 h 2362"/>
                <a:gd name="connsiteX17544" fmla="*/ 2318 h 2362"/>
                <a:gd name="connsiteY17544" fmla="*/ 2318 h 2362"/>
                <a:gd name="connsiteX17545" fmla="*/ 2318 h 2362"/>
                <a:gd name="connsiteY17545" fmla="*/ 2318 h 2362"/>
                <a:gd name="connsiteX17546" fmla="*/ 2318 h 2362"/>
                <a:gd name="connsiteY17546" fmla="*/ 2318 h 2362"/>
                <a:gd name="connsiteX17547" fmla="*/ 2318 h 2362"/>
                <a:gd name="connsiteY17547" fmla="*/ 2318 h 2362"/>
                <a:gd name="connsiteX17548" fmla="*/ 2318 h 2362"/>
                <a:gd name="connsiteY17548" fmla="*/ 2318 h 2362"/>
                <a:gd name="connsiteX17549" fmla="*/ 2318 h 2362"/>
                <a:gd name="connsiteY17549" fmla="*/ 2318 h 2362"/>
                <a:gd name="connsiteX17550" fmla="*/ 2318 h 2362"/>
                <a:gd name="connsiteY17550" fmla="*/ 2318 h 2362"/>
                <a:gd name="connsiteX17551" fmla="*/ 2318 h 2362"/>
                <a:gd name="connsiteY17551" fmla="*/ 2318 h 2362"/>
                <a:gd name="connsiteX17552" fmla="*/ 2318 h 2362"/>
                <a:gd name="connsiteY17552" fmla="*/ 2318 h 2362"/>
                <a:gd name="connsiteX17553" fmla="*/ 2318 h 2362"/>
                <a:gd name="connsiteY17553" fmla="*/ 2318 h 2362"/>
                <a:gd name="connsiteX17554" fmla="*/ 2318 h 2362"/>
                <a:gd name="connsiteY17554" fmla="*/ 2318 h 2362"/>
                <a:gd name="connsiteX17555" fmla="*/ 2318 h 2362"/>
                <a:gd name="connsiteY17555" fmla="*/ 2318 h 2362"/>
                <a:gd name="connsiteX17556" fmla="*/ 2318 h 2362"/>
                <a:gd name="connsiteY17556" fmla="*/ 2318 h 2362"/>
                <a:gd name="connsiteX17557" fmla="*/ 2318 h 2362"/>
                <a:gd name="connsiteY17557" fmla="*/ 2318 h 2362"/>
                <a:gd name="connsiteX17558" fmla="*/ 2318 h 2362"/>
                <a:gd name="connsiteY17558" fmla="*/ 2318 h 2362"/>
                <a:gd name="connsiteX17559" fmla="*/ 2318 h 2362"/>
                <a:gd name="connsiteY17559" fmla="*/ 2318 h 2362"/>
                <a:gd name="connsiteX17560" fmla="*/ 2318 h 2362"/>
                <a:gd name="connsiteY17560" fmla="*/ 2318 h 2362"/>
                <a:gd name="connsiteX17561" fmla="*/ 2318 h 2362"/>
                <a:gd name="connsiteY17561" fmla="*/ 2318 h 2362"/>
                <a:gd name="connsiteX17562" fmla="*/ 2318 h 2362"/>
                <a:gd name="connsiteY17562" fmla="*/ 2318 h 2362"/>
                <a:gd name="connsiteX17563" fmla="*/ 2318 h 2362"/>
                <a:gd name="connsiteY17563" fmla="*/ 2318 h 2362"/>
                <a:gd name="connsiteX17564" fmla="*/ 2318 h 2362"/>
                <a:gd name="connsiteY17564" fmla="*/ 2318 h 2362"/>
                <a:gd name="connsiteX17565" fmla="*/ 2318 h 2362"/>
                <a:gd name="connsiteY17565" fmla="*/ 2318 h 2362"/>
                <a:gd name="connsiteX17566" fmla="*/ 2318 h 2362"/>
                <a:gd name="connsiteY17566" fmla="*/ 2318 h 2362"/>
                <a:gd name="connsiteX17567" fmla="*/ 2318 h 2362"/>
                <a:gd name="connsiteY17567" fmla="*/ 2318 h 2362"/>
                <a:gd name="connsiteX17568" fmla="*/ 2318 h 2362"/>
                <a:gd name="connsiteY17568" fmla="*/ 2318 h 2362"/>
                <a:gd name="connsiteX17569" fmla="*/ 2318 h 2362"/>
                <a:gd name="connsiteY17569" fmla="*/ 2318 h 2362"/>
                <a:gd name="connsiteX17570" fmla="*/ 2318 h 2362"/>
                <a:gd name="connsiteY17570" fmla="*/ 2318 h 2362"/>
                <a:gd name="connsiteX17571" fmla="*/ 2318 h 2362"/>
                <a:gd name="connsiteY17571" fmla="*/ 2318 h 2362"/>
                <a:gd name="connsiteX17572" fmla="*/ 2318 h 2362"/>
                <a:gd name="connsiteY17572" fmla="*/ 2318 h 2362"/>
                <a:gd name="connsiteX17573" fmla="*/ 2318 h 2362"/>
                <a:gd name="connsiteY17573" fmla="*/ 2318 h 2362"/>
                <a:gd name="connsiteX17574" fmla="*/ 2318 h 2362"/>
                <a:gd name="connsiteY17574" fmla="*/ 2318 h 2362"/>
                <a:gd name="connsiteX17575" fmla="*/ 2318 h 2362"/>
                <a:gd name="connsiteY17575" fmla="*/ 2318 h 2362"/>
                <a:gd name="connsiteX17576" fmla="*/ 2318 h 2362"/>
                <a:gd name="connsiteY17576" fmla="*/ 2318 h 2362"/>
                <a:gd name="connsiteX17577" fmla="*/ 2318 h 2362"/>
                <a:gd name="connsiteY17577" fmla="*/ 2318 h 2362"/>
                <a:gd name="connsiteX17578" fmla="*/ 2318 h 2362"/>
                <a:gd name="connsiteY17578" fmla="*/ 2318 h 2362"/>
                <a:gd name="connsiteX17579" fmla="*/ 2318 h 2362"/>
                <a:gd name="connsiteY17579" fmla="*/ 2318 h 2362"/>
                <a:gd name="connsiteX17580" fmla="*/ 2318 h 2362"/>
                <a:gd name="connsiteY17580" fmla="*/ 2318 h 2362"/>
                <a:gd name="connsiteX17581" fmla="*/ 2318 h 2362"/>
                <a:gd name="connsiteY17581" fmla="*/ 2318 h 2362"/>
                <a:gd name="connsiteX17582" fmla="*/ 2318 h 2362"/>
                <a:gd name="connsiteY17582" fmla="*/ 2318 h 2362"/>
                <a:gd name="connsiteX17583" fmla="*/ 2318 h 2362"/>
                <a:gd name="connsiteY17583" fmla="*/ 2318 h 2362"/>
                <a:gd name="connsiteX17584" fmla="*/ 2318 h 2362"/>
                <a:gd name="connsiteY17584" fmla="*/ 2318 h 2362"/>
                <a:gd name="connsiteX17585" fmla="*/ 2318 h 2362"/>
                <a:gd name="connsiteY17585" fmla="*/ 2318 h 2362"/>
                <a:gd name="connsiteX17586" fmla="*/ 2318 h 2362"/>
                <a:gd name="connsiteY17586" fmla="*/ 2318 h 2362"/>
                <a:gd name="connsiteX17587" fmla="*/ 2318 h 2362"/>
                <a:gd name="connsiteY17587" fmla="*/ 2318 h 2362"/>
                <a:gd name="connsiteX17588" fmla="*/ 2318 h 2362"/>
                <a:gd name="connsiteY17588" fmla="*/ 2318 h 2362"/>
                <a:gd name="connsiteX17589" fmla="*/ 2318 h 2362"/>
                <a:gd name="connsiteY17589" fmla="*/ 2318 h 2362"/>
                <a:gd name="connsiteX17590" fmla="*/ 2318 h 2362"/>
                <a:gd name="connsiteY17590" fmla="*/ 2318 h 2362"/>
                <a:gd name="connsiteX17591" fmla="*/ 2318 h 2362"/>
                <a:gd name="connsiteY17591" fmla="*/ 2318 h 2362"/>
                <a:gd name="connsiteX17592" fmla="*/ 2318 h 2362"/>
                <a:gd name="connsiteY17592" fmla="*/ 2318 h 2362"/>
                <a:gd name="connsiteX17593" fmla="*/ 2318 h 2362"/>
                <a:gd name="connsiteY17593" fmla="*/ 2318 h 2362"/>
                <a:gd name="connsiteX17594" fmla="*/ 2318 h 2362"/>
                <a:gd name="connsiteY17594" fmla="*/ 2318 h 2362"/>
                <a:gd name="connsiteX17595" fmla="*/ 2318 h 2362"/>
                <a:gd name="connsiteY17595" fmla="*/ 2318 h 2362"/>
                <a:gd name="connsiteX17596" fmla="*/ 2318 h 2362"/>
                <a:gd name="connsiteY17596" fmla="*/ 2318 h 2362"/>
                <a:gd name="connsiteX17597" fmla="*/ 2318 h 2362"/>
                <a:gd name="connsiteY17597" fmla="*/ 2318 h 2362"/>
                <a:gd name="connsiteX17598" fmla="*/ 2318 h 2362"/>
                <a:gd name="connsiteY17598" fmla="*/ 2318 h 2362"/>
                <a:gd name="connsiteX17599" fmla="*/ 2318 h 2362"/>
                <a:gd name="connsiteY17599" fmla="*/ 2318 h 2362"/>
                <a:gd name="connsiteX17600" fmla="*/ 2318 h 2362"/>
                <a:gd name="connsiteY17600" fmla="*/ 2318 h 2362"/>
                <a:gd name="connsiteX17601" fmla="*/ 2318 h 2362"/>
                <a:gd name="connsiteY17601" fmla="*/ 2318 h 2362"/>
                <a:gd name="connsiteX17602" fmla="*/ 2318 h 2362"/>
                <a:gd name="connsiteY17602" fmla="*/ 2318 h 2362"/>
                <a:gd name="connsiteX17603" fmla="*/ 2318 h 2362"/>
                <a:gd name="connsiteY17603" fmla="*/ 2318 h 2362"/>
                <a:gd name="connsiteX17604" fmla="*/ 2318 h 2362"/>
                <a:gd name="connsiteY17604" fmla="*/ 2318 h 2362"/>
                <a:gd name="connsiteX17605" fmla="*/ 2318 h 2362"/>
                <a:gd name="connsiteY17605" fmla="*/ 2318 h 2362"/>
                <a:gd name="connsiteX17606" fmla="*/ 2318 h 2362"/>
                <a:gd name="connsiteY17606" fmla="*/ 2318 h 2362"/>
                <a:gd name="connsiteX17607" fmla="*/ 2318 h 2362"/>
                <a:gd name="connsiteY17607" fmla="*/ 2318 h 2362"/>
                <a:gd name="connsiteX17608" fmla="*/ 2318 h 2362"/>
                <a:gd name="connsiteY17608" fmla="*/ 2318 h 2362"/>
                <a:gd name="connsiteX17609" fmla="*/ 2318 h 2362"/>
                <a:gd name="connsiteY17609" fmla="*/ 2318 h 2362"/>
                <a:gd name="connsiteX17610" fmla="*/ 2318 h 2362"/>
                <a:gd name="connsiteY17610" fmla="*/ 2318 h 2362"/>
                <a:gd name="connsiteX17611" fmla="*/ 2318 h 2362"/>
                <a:gd name="connsiteY17611" fmla="*/ 2318 h 2362"/>
                <a:gd name="connsiteX17612" fmla="*/ 2318 h 2362"/>
                <a:gd name="connsiteY17612" fmla="*/ 2318 h 2362"/>
                <a:gd name="connsiteX17613" fmla="*/ 2318 h 2362"/>
                <a:gd name="connsiteY17613" fmla="*/ 2318 h 2362"/>
                <a:gd name="connsiteX17614" fmla="*/ 2318 h 2362"/>
                <a:gd name="connsiteY17614" fmla="*/ 2318 h 2362"/>
                <a:gd name="connsiteX17615" fmla="*/ 2318 h 2362"/>
                <a:gd name="connsiteY17615" fmla="*/ 2318 h 2362"/>
                <a:gd name="connsiteX17616" fmla="*/ 2318 h 2362"/>
                <a:gd name="connsiteY17616" fmla="*/ 2318 h 2362"/>
                <a:gd name="connsiteX17617" fmla="*/ 2318 h 2362"/>
                <a:gd name="connsiteY17617" fmla="*/ 2318 h 2362"/>
                <a:gd name="connsiteX17618" fmla="*/ 2318 h 2362"/>
                <a:gd name="connsiteY17618" fmla="*/ 2318 h 2362"/>
                <a:gd name="connsiteX17619" fmla="*/ 2318 h 2362"/>
                <a:gd name="connsiteY17619" fmla="*/ 2318 h 2362"/>
                <a:gd name="connsiteX17620" fmla="*/ 2318 h 2362"/>
                <a:gd name="connsiteY17620" fmla="*/ 2318 h 2362"/>
                <a:gd name="connsiteX17621" fmla="*/ 2318 h 2362"/>
                <a:gd name="connsiteY17621" fmla="*/ 2318 h 2362"/>
                <a:gd name="connsiteX17622" fmla="*/ 2318 h 2362"/>
                <a:gd name="connsiteY17622" fmla="*/ 2318 h 2362"/>
                <a:gd name="connsiteX17623" fmla="*/ 2318 h 2362"/>
                <a:gd name="connsiteY17623" fmla="*/ 2318 h 2362"/>
                <a:gd name="connsiteX17624" fmla="*/ 2318 h 2362"/>
                <a:gd name="connsiteY17624" fmla="*/ 2318 h 2362"/>
                <a:gd name="connsiteX17625" fmla="*/ 2318 h 2362"/>
                <a:gd name="connsiteY17625" fmla="*/ 2318 h 2362"/>
                <a:gd name="connsiteX17626" fmla="*/ 2318 h 2362"/>
                <a:gd name="connsiteY17626" fmla="*/ 2318 h 2362"/>
                <a:gd name="connsiteX17627" fmla="*/ 2318 h 2362"/>
                <a:gd name="connsiteY17627" fmla="*/ 2318 h 2362"/>
                <a:gd name="connsiteX17628" fmla="*/ 2318 h 2362"/>
                <a:gd name="connsiteY17628" fmla="*/ 2318 h 2362"/>
                <a:gd name="connsiteX17629" fmla="*/ 2318 h 2362"/>
                <a:gd name="connsiteY17629" fmla="*/ 2318 h 2362"/>
                <a:gd name="connsiteX17630" fmla="*/ 2318 h 2362"/>
                <a:gd name="connsiteY17630" fmla="*/ 2318 h 2362"/>
                <a:gd name="connsiteX17631" fmla="*/ 2318 h 2362"/>
                <a:gd name="connsiteY17631" fmla="*/ 2318 h 2362"/>
                <a:gd name="connsiteX17632" fmla="*/ 2318 h 2362"/>
                <a:gd name="connsiteY17632" fmla="*/ 2318 h 2362"/>
                <a:gd name="connsiteX17633" fmla="*/ 2318 h 2362"/>
                <a:gd name="connsiteY17633" fmla="*/ 2318 h 2362"/>
                <a:gd name="connsiteX17634" fmla="*/ 2318 h 2362"/>
                <a:gd name="connsiteY17634" fmla="*/ 2318 h 2362"/>
                <a:gd name="connsiteX17635" fmla="*/ 2318 h 2362"/>
                <a:gd name="connsiteY17635" fmla="*/ 2318 h 2362"/>
                <a:gd name="connsiteX17636" fmla="*/ 2318 h 2362"/>
                <a:gd name="connsiteY17636" fmla="*/ 2318 h 2362"/>
                <a:gd name="connsiteX17637" fmla="*/ 2318 h 2362"/>
                <a:gd name="connsiteY17637" fmla="*/ 2318 h 2362"/>
                <a:gd name="connsiteX17638" fmla="*/ 2318 h 2362"/>
                <a:gd name="connsiteY17638" fmla="*/ 2318 h 2362"/>
                <a:gd name="connsiteX17639" fmla="*/ 2318 h 2362"/>
                <a:gd name="connsiteY17639" fmla="*/ 2318 h 2362"/>
                <a:gd name="connsiteX17640" fmla="*/ 2318 h 2362"/>
                <a:gd name="connsiteY17640" fmla="*/ 2318 h 2362"/>
                <a:gd name="connsiteX17641" fmla="*/ 2318 h 2362"/>
                <a:gd name="connsiteY17641" fmla="*/ 2318 h 2362"/>
                <a:gd name="connsiteX17642" fmla="*/ 2318 h 2362"/>
                <a:gd name="connsiteY17642" fmla="*/ 2318 h 2362"/>
                <a:gd name="connsiteX17643" fmla="*/ 2318 h 2362"/>
                <a:gd name="connsiteY17643" fmla="*/ 2318 h 2362"/>
                <a:gd name="connsiteX17644" fmla="*/ 2318 h 2362"/>
                <a:gd name="connsiteY17644" fmla="*/ 2318 h 2362"/>
                <a:gd name="connsiteX17645" fmla="*/ 2318 h 2362"/>
                <a:gd name="connsiteY17645" fmla="*/ 2318 h 2362"/>
                <a:gd name="connsiteX17646" fmla="*/ 2318 h 2362"/>
                <a:gd name="connsiteY17646" fmla="*/ 2318 h 2362"/>
                <a:gd name="connsiteX17647" fmla="*/ 2318 h 2362"/>
                <a:gd name="connsiteY17647" fmla="*/ 2318 h 2362"/>
                <a:gd name="connsiteX17648" fmla="*/ 2318 h 2362"/>
                <a:gd name="connsiteY17648" fmla="*/ 2318 h 2362"/>
                <a:gd name="connsiteX17649" fmla="*/ 2318 h 2362"/>
                <a:gd name="connsiteY17649" fmla="*/ 2318 h 2362"/>
                <a:gd name="connsiteX17650" fmla="*/ 2318 h 2362"/>
                <a:gd name="connsiteY17650" fmla="*/ 2318 h 2362"/>
                <a:gd name="connsiteX17651" fmla="*/ 2318 h 2362"/>
                <a:gd name="connsiteY17651" fmla="*/ 2318 h 2362"/>
                <a:gd name="connsiteX17652" fmla="*/ 2318 h 2362"/>
                <a:gd name="connsiteY17652" fmla="*/ 2318 h 2362"/>
                <a:gd name="connsiteX17653" fmla="*/ 2318 h 2362"/>
                <a:gd name="connsiteY17653" fmla="*/ 2318 h 2362"/>
                <a:gd name="connsiteX17654" fmla="*/ 2318 h 2362"/>
                <a:gd name="connsiteY17654" fmla="*/ 2318 h 2362"/>
                <a:gd name="connsiteX17655" fmla="*/ 2318 h 2362"/>
                <a:gd name="connsiteY17655" fmla="*/ 2318 h 2362"/>
                <a:gd name="connsiteX17656" fmla="*/ 2318 h 2362"/>
                <a:gd name="connsiteY17656" fmla="*/ 2318 h 2362"/>
                <a:gd name="connsiteX17657" fmla="*/ 2318 h 2362"/>
                <a:gd name="connsiteY17657" fmla="*/ 2318 h 2362"/>
                <a:gd name="connsiteX17658" fmla="*/ 2318 h 2362"/>
                <a:gd name="connsiteY17658" fmla="*/ 2318 h 2362"/>
                <a:gd name="connsiteX17659" fmla="*/ 2318 h 2362"/>
                <a:gd name="connsiteY17659" fmla="*/ 2318 h 2362"/>
                <a:gd name="connsiteX17660" fmla="*/ 2318 h 2362"/>
                <a:gd name="connsiteY17660" fmla="*/ 2318 h 2362"/>
                <a:gd name="connsiteX17661" fmla="*/ 2318 h 2362"/>
                <a:gd name="connsiteY17661" fmla="*/ 2318 h 2362"/>
                <a:gd name="connsiteX17662" fmla="*/ 2318 h 2362"/>
                <a:gd name="connsiteY17662" fmla="*/ 2318 h 2362"/>
                <a:gd name="connsiteX17663" fmla="*/ 2318 h 2362"/>
                <a:gd name="connsiteY17663" fmla="*/ 2318 h 2362"/>
                <a:gd name="connsiteX17664" fmla="*/ 2318 h 2362"/>
                <a:gd name="connsiteY17664" fmla="*/ 2318 h 2362"/>
                <a:gd name="connsiteX17665" fmla="*/ 2318 h 2362"/>
                <a:gd name="connsiteY17665" fmla="*/ 2318 h 2362"/>
                <a:gd name="connsiteX17666" fmla="*/ 2318 h 2362"/>
                <a:gd name="connsiteY17666" fmla="*/ 2318 h 2362"/>
                <a:gd name="connsiteX17667" fmla="*/ 2318 h 2362"/>
                <a:gd name="connsiteY17667" fmla="*/ 2318 h 2362"/>
                <a:gd name="connsiteX17668" fmla="*/ 2318 h 2362"/>
                <a:gd name="connsiteY17668" fmla="*/ 2318 h 2362"/>
                <a:gd name="connsiteX17669" fmla="*/ 2318 h 2362"/>
                <a:gd name="connsiteY17669" fmla="*/ 2318 h 2362"/>
                <a:gd name="connsiteX17670" fmla="*/ 2318 h 2362"/>
                <a:gd name="connsiteY17670" fmla="*/ 2318 h 2362"/>
                <a:gd name="connsiteX17671" fmla="*/ 2318 h 2362"/>
                <a:gd name="connsiteY17671" fmla="*/ 2318 h 2362"/>
                <a:gd name="connsiteX17672" fmla="*/ 2318 h 2362"/>
                <a:gd name="connsiteY17672" fmla="*/ 2318 h 2362"/>
                <a:gd name="connsiteX17673" fmla="*/ 2318 h 2362"/>
                <a:gd name="connsiteY17673" fmla="*/ 2318 h 2362"/>
                <a:gd name="connsiteX17674" fmla="*/ 2318 h 2362"/>
                <a:gd name="connsiteY17674" fmla="*/ 2318 h 2362"/>
                <a:gd name="connsiteX17675" fmla="*/ 2318 h 2362"/>
                <a:gd name="connsiteY17675" fmla="*/ 2318 h 2362"/>
                <a:gd name="connsiteX17676" fmla="*/ 2318 h 2362"/>
                <a:gd name="connsiteY17676" fmla="*/ 2318 h 2362"/>
                <a:gd name="connsiteX17677" fmla="*/ 2318 h 2362"/>
                <a:gd name="connsiteY17677" fmla="*/ 2318 h 2362"/>
                <a:gd name="connsiteX17678" fmla="*/ 2318 h 2362"/>
                <a:gd name="connsiteY17678" fmla="*/ 2318 h 2362"/>
                <a:gd name="connsiteX17679" fmla="*/ 2318 h 2362"/>
                <a:gd name="connsiteY17679" fmla="*/ 2318 h 2362"/>
                <a:gd name="connsiteX17680" fmla="*/ 2318 h 2362"/>
                <a:gd name="connsiteY17680" fmla="*/ 2318 h 2362"/>
                <a:gd name="connsiteX17681" fmla="*/ 2318 h 2362"/>
                <a:gd name="connsiteY17681" fmla="*/ 2318 h 2362"/>
                <a:gd name="connsiteX17682" fmla="*/ 2318 h 2362"/>
                <a:gd name="connsiteY17682" fmla="*/ 2318 h 2362"/>
                <a:gd name="connsiteX17683" fmla="*/ 2318 h 2362"/>
                <a:gd name="connsiteY17683" fmla="*/ 2318 h 2362"/>
                <a:gd name="connsiteX17684" fmla="*/ 2318 h 2362"/>
                <a:gd name="connsiteY17684" fmla="*/ 2318 h 2362"/>
                <a:gd name="connsiteX17685" fmla="*/ 2318 h 2362"/>
                <a:gd name="connsiteY17685" fmla="*/ 2318 h 2362"/>
                <a:gd name="connsiteX17686" fmla="*/ 2318 h 2362"/>
                <a:gd name="connsiteY17686" fmla="*/ 2318 h 2362"/>
                <a:gd name="connsiteX17687" fmla="*/ 2318 h 2362"/>
                <a:gd name="connsiteY17687" fmla="*/ 2318 h 2362"/>
                <a:gd name="connsiteX17688" fmla="*/ 2318 h 2362"/>
                <a:gd name="connsiteY17688" fmla="*/ 2318 h 2362"/>
                <a:gd name="connsiteX17689" fmla="*/ 2318 h 2362"/>
                <a:gd name="connsiteY17689" fmla="*/ 2318 h 2362"/>
                <a:gd name="connsiteX17690" fmla="*/ 2318 h 2362"/>
                <a:gd name="connsiteY17690" fmla="*/ 2318 h 2362"/>
                <a:gd name="connsiteX17691" fmla="*/ 2318 h 2362"/>
                <a:gd name="connsiteY17691" fmla="*/ 2318 h 2362"/>
                <a:gd name="connsiteX17692" fmla="*/ 2318 h 2362"/>
                <a:gd name="connsiteY17692" fmla="*/ 2318 h 2362"/>
                <a:gd name="connsiteX17693" fmla="*/ 2318 h 2362"/>
                <a:gd name="connsiteY17693" fmla="*/ 2318 h 2362"/>
                <a:gd name="connsiteX17694" fmla="*/ 2318 h 2362"/>
                <a:gd name="connsiteY17694" fmla="*/ 2318 h 2362"/>
                <a:gd name="connsiteX17695" fmla="*/ 2318 h 2362"/>
                <a:gd name="connsiteY17695" fmla="*/ 2318 h 2362"/>
                <a:gd name="connsiteX17696" fmla="*/ 2318 h 2362"/>
                <a:gd name="connsiteY17696" fmla="*/ 2318 h 2362"/>
                <a:gd name="connsiteX17697" fmla="*/ 2318 h 2362"/>
                <a:gd name="connsiteY17697" fmla="*/ 2318 h 2362"/>
                <a:gd name="connsiteX17698" fmla="*/ 2318 h 2362"/>
                <a:gd name="connsiteY17698" fmla="*/ 2318 h 2362"/>
                <a:gd name="connsiteX17699" fmla="*/ 2318 h 2362"/>
                <a:gd name="connsiteY17699" fmla="*/ 2318 h 2362"/>
                <a:gd name="connsiteX17700" fmla="*/ 2318 h 2362"/>
                <a:gd name="connsiteY17700" fmla="*/ 2318 h 2362"/>
                <a:gd name="connsiteX17701" fmla="*/ 2318 h 2362"/>
                <a:gd name="connsiteY17701" fmla="*/ 2318 h 2362"/>
                <a:gd name="connsiteX17702" fmla="*/ 2318 h 2362"/>
                <a:gd name="connsiteY17702" fmla="*/ 2318 h 2362"/>
                <a:gd name="connsiteX17703" fmla="*/ 2318 h 2362"/>
                <a:gd name="connsiteY17703" fmla="*/ 2318 h 2362"/>
                <a:gd name="connsiteX17704" fmla="*/ 2318 h 2362"/>
                <a:gd name="connsiteY17704" fmla="*/ 2318 h 2362"/>
                <a:gd name="connsiteX17705" fmla="*/ 2318 h 2362"/>
                <a:gd name="connsiteY17705" fmla="*/ 2318 h 2362"/>
                <a:gd name="connsiteX17706" fmla="*/ 2318 h 2362"/>
                <a:gd name="connsiteY17706" fmla="*/ 2318 h 2362"/>
                <a:gd name="connsiteX17707" fmla="*/ 2318 h 2362"/>
                <a:gd name="connsiteY17707" fmla="*/ 2318 h 2362"/>
                <a:gd name="connsiteX17708" fmla="*/ 2318 h 2362"/>
                <a:gd name="connsiteY17708" fmla="*/ 2318 h 2362"/>
                <a:gd name="connsiteX17709" fmla="*/ 2318 h 2362"/>
                <a:gd name="connsiteY17709" fmla="*/ 2318 h 2362"/>
                <a:gd name="connsiteX17710" fmla="*/ 2318 h 2362"/>
                <a:gd name="connsiteY17710" fmla="*/ 2318 h 2362"/>
                <a:gd name="connsiteX17711" fmla="*/ 2318 h 2362"/>
                <a:gd name="connsiteY17711" fmla="*/ 2318 h 2362"/>
                <a:gd name="connsiteX17712" fmla="*/ 2318 h 2362"/>
                <a:gd name="connsiteY17712" fmla="*/ 2318 h 2362"/>
                <a:gd name="connsiteX17713" fmla="*/ 2318 h 2362"/>
                <a:gd name="connsiteY17713" fmla="*/ 2318 h 2362"/>
                <a:gd name="connsiteX17714" fmla="*/ 2318 h 2362"/>
                <a:gd name="connsiteY17714" fmla="*/ 2318 h 2362"/>
                <a:gd name="connsiteX17715" fmla="*/ 2318 h 2362"/>
                <a:gd name="connsiteY17715" fmla="*/ 2318 h 2362"/>
                <a:gd name="connsiteX17716" fmla="*/ 2318 h 2362"/>
                <a:gd name="connsiteY17716" fmla="*/ 2318 h 2362"/>
                <a:gd name="connsiteX17717" fmla="*/ 2318 h 2362"/>
                <a:gd name="connsiteY17717" fmla="*/ 2318 h 2362"/>
                <a:gd name="connsiteX17718" fmla="*/ 2318 h 2362"/>
                <a:gd name="connsiteY17718" fmla="*/ 2318 h 2362"/>
                <a:gd name="connsiteX17719" fmla="*/ 2318 h 2362"/>
                <a:gd name="connsiteY17719" fmla="*/ 2318 h 2362"/>
                <a:gd name="connsiteX17720" fmla="*/ 2318 h 2362"/>
                <a:gd name="connsiteY17720" fmla="*/ 2318 h 2362"/>
                <a:gd name="connsiteX17721" fmla="*/ 2318 h 2362"/>
                <a:gd name="connsiteY17721" fmla="*/ 2318 h 2362"/>
                <a:gd name="connsiteX17722" fmla="*/ 2318 h 2362"/>
                <a:gd name="connsiteY17722" fmla="*/ 2318 h 2362"/>
                <a:gd name="connsiteX17723" fmla="*/ 2318 h 2362"/>
                <a:gd name="connsiteY17723" fmla="*/ 2318 h 2362"/>
                <a:gd name="connsiteX17724" fmla="*/ 2318 h 2362"/>
                <a:gd name="connsiteY17724" fmla="*/ 2318 h 2362"/>
                <a:gd name="connsiteX17725" fmla="*/ 2318 h 2362"/>
                <a:gd name="connsiteY17725" fmla="*/ 2318 h 2362"/>
                <a:gd name="connsiteX17726" fmla="*/ 2318 h 2362"/>
                <a:gd name="connsiteY17726" fmla="*/ 2318 h 2362"/>
                <a:gd name="connsiteX17727" fmla="*/ 2318 h 2362"/>
                <a:gd name="connsiteY17727" fmla="*/ 2318 h 2362"/>
                <a:gd name="connsiteX17728" fmla="*/ 2318 h 2362"/>
                <a:gd name="connsiteY17728" fmla="*/ 2318 h 2362"/>
                <a:gd name="connsiteX17729" fmla="*/ 2318 h 2362"/>
                <a:gd name="connsiteY17729" fmla="*/ 2318 h 2362"/>
                <a:gd name="connsiteX17730" fmla="*/ 2318 h 2362"/>
                <a:gd name="connsiteY17730" fmla="*/ 2318 h 2362"/>
                <a:gd name="connsiteX17731" fmla="*/ 2318 h 2362"/>
                <a:gd name="connsiteY17731" fmla="*/ 2318 h 2362"/>
                <a:gd name="connsiteX17732" fmla="*/ 2318 h 2362"/>
                <a:gd name="connsiteY17732" fmla="*/ 2318 h 2362"/>
                <a:gd name="connsiteX17733" fmla="*/ 2318 h 2362"/>
                <a:gd name="connsiteY17733" fmla="*/ 2318 h 2362"/>
                <a:gd name="connsiteX17734" fmla="*/ 2318 h 2362"/>
                <a:gd name="connsiteY17734" fmla="*/ 2318 h 2362"/>
                <a:gd name="connsiteX17735" fmla="*/ 2318 h 2362"/>
                <a:gd name="connsiteY17735" fmla="*/ 2318 h 2362"/>
                <a:gd name="connsiteX17736" fmla="*/ 2318 h 2362"/>
                <a:gd name="connsiteY17736" fmla="*/ 2318 h 2362"/>
                <a:gd name="connsiteX17737" fmla="*/ 2318 h 2362"/>
                <a:gd name="connsiteY17737" fmla="*/ 2318 h 2362"/>
                <a:gd name="connsiteX17738" fmla="*/ 2318 h 2362"/>
                <a:gd name="connsiteY17738" fmla="*/ 2318 h 2362"/>
                <a:gd name="connsiteX17739" fmla="*/ 2318 h 2362"/>
                <a:gd name="connsiteY17739" fmla="*/ 2318 h 2362"/>
                <a:gd name="connsiteX17740" fmla="*/ 2318 h 2362"/>
                <a:gd name="connsiteY17740" fmla="*/ 2318 h 2362"/>
                <a:gd name="connsiteX17741" fmla="*/ 2318 h 2362"/>
                <a:gd name="connsiteY17741" fmla="*/ 2318 h 2362"/>
                <a:gd name="connsiteX17742" fmla="*/ 2318 h 2362"/>
                <a:gd name="connsiteY17742" fmla="*/ 2318 h 2362"/>
                <a:gd name="connsiteX17743" fmla="*/ 2318 h 2362"/>
                <a:gd name="connsiteY17743" fmla="*/ 2318 h 2362"/>
                <a:gd name="connsiteX17744" fmla="*/ 2318 h 2362"/>
                <a:gd name="connsiteY17744" fmla="*/ 2318 h 2362"/>
                <a:gd name="connsiteX17745" fmla="*/ 2318 h 2362"/>
                <a:gd name="connsiteY17745" fmla="*/ 2318 h 2362"/>
                <a:gd name="connsiteX17746" fmla="*/ 2318 h 2362"/>
                <a:gd name="connsiteY17746" fmla="*/ 2318 h 2362"/>
                <a:gd name="connsiteX17747" fmla="*/ 2318 h 2362"/>
                <a:gd name="connsiteY17747" fmla="*/ 2318 h 2362"/>
                <a:gd name="connsiteX17748" fmla="*/ 2318 h 2362"/>
                <a:gd name="connsiteY17748" fmla="*/ 2318 h 2362"/>
                <a:gd name="connsiteX17749" fmla="*/ 2318 h 2362"/>
                <a:gd name="connsiteY17749" fmla="*/ 2318 h 2362"/>
                <a:gd name="connsiteX17750" fmla="*/ 2318 h 2362"/>
                <a:gd name="connsiteY17750" fmla="*/ 2318 h 2362"/>
                <a:gd name="connsiteX17751" fmla="*/ 2318 h 2362"/>
                <a:gd name="connsiteY17751" fmla="*/ 2318 h 2362"/>
                <a:gd name="connsiteX17752" fmla="*/ 2318 h 2362"/>
                <a:gd name="connsiteY17752" fmla="*/ 2318 h 2362"/>
                <a:gd name="connsiteX17753" fmla="*/ 2318 h 2362"/>
                <a:gd name="connsiteY17753" fmla="*/ 2318 h 2362"/>
                <a:gd name="connsiteX17754" fmla="*/ 2318 h 2362"/>
                <a:gd name="connsiteY17754" fmla="*/ 2318 h 2362"/>
                <a:gd name="connsiteX17755" fmla="*/ 2318 h 2362"/>
                <a:gd name="connsiteY17755" fmla="*/ 2318 h 2362"/>
                <a:gd name="connsiteX17756" fmla="*/ 2318 h 2362"/>
                <a:gd name="connsiteY17756" fmla="*/ 2318 h 2362"/>
                <a:gd name="connsiteX17757" fmla="*/ 2318 h 2362"/>
                <a:gd name="connsiteY17757" fmla="*/ 2318 h 2362"/>
                <a:gd name="connsiteX17758" fmla="*/ 2318 h 2362"/>
                <a:gd name="connsiteY17758" fmla="*/ 2318 h 2362"/>
                <a:gd name="connsiteX17759" fmla="*/ 2318 h 2362"/>
                <a:gd name="connsiteY17759" fmla="*/ 2318 h 2362"/>
                <a:gd name="connsiteX17760" fmla="*/ 2318 h 2362"/>
                <a:gd name="connsiteY17760" fmla="*/ 2318 h 2362"/>
                <a:gd name="connsiteX17761" fmla="*/ 2318 h 2362"/>
                <a:gd name="connsiteY17761" fmla="*/ 2318 h 2362"/>
                <a:gd name="connsiteX17762" fmla="*/ 2318 h 2362"/>
                <a:gd name="connsiteY17762" fmla="*/ 2318 h 2362"/>
                <a:gd name="connsiteX17763" fmla="*/ 2318 h 2362"/>
                <a:gd name="connsiteY17763" fmla="*/ 2318 h 2362"/>
                <a:gd name="connsiteX17764" fmla="*/ 2318 h 2362"/>
                <a:gd name="connsiteY17764" fmla="*/ 2318 h 2362"/>
                <a:gd name="connsiteX17765" fmla="*/ 2318 h 2362"/>
                <a:gd name="connsiteY17765" fmla="*/ 2318 h 2362"/>
                <a:gd name="connsiteX17766" fmla="*/ 2318 h 2362"/>
                <a:gd name="connsiteY17766" fmla="*/ 2318 h 2362"/>
                <a:gd name="connsiteX17767" fmla="*/ 2318 h 2362"/>
                <a:gd name="connsiteY17767" fmla="*/ 2318 h 2362"/>
                <a:gd name="connsiteX17768" fmla="*/ 2318 h 2362"/>
                <a:gd name="connsiteY17768" fmla="*/ 2318 h 2362"/>
                <a:gd name="connsiteX17769" fmla="*/ 2318 h 2362"/>
                <a:gd name="connsiteY17769" fmla="*/ 2318 h 2362"/>
                <a:gd name="connsiteX17770" fmla="*/ 2318 h 2362"/>
                <a:gd name="connsiteY17770" fmla="*/ 2318 h 2362"/>
                <a:gd name="connsiteX17771" fmla="*/ 2318 h 2362"/>
                <a:gd name="connsiteY17771" fmla="*/ 2318 h 2362"/>
                <a:gd name="connsiteX17772" fmla="*/ 2318 h 2362"/>
                <a:gd name="connsiteY17772" fmla="*/ 2318 h 2362"/>
                <a:gd name="connsiteX17773" fmla="*/ 2318 h 2362"/>
                <a:gd name="connsiteY17773" fmla="*/ 2318 h 2362"/>
                <a:gd name="connsiteX17774" fmla="*/ 2318 h 2362"/>
                <a:gd name="connsiteY17774" fmla="*/ 2318 h 2362"/>
                <a:gd name="connsiteX17775" fmla="*/ 2318 h 2362"/>
                <a:gd name="connsiteY17775" fmla="*/ 2318 h 2362"/>
                <a:gd name="connsiteX17776" fmla="*/ 2318 h 2362"/>
                <a:gd name="connsiteY17776" fmla="*/ 2318 h 2362"/>
                <a:gd name="connsiteX17777" fmla="*/ 2318 h 2362"/>
                <a:gd name="connsiteY17777" fmla="*/ 2318 h 2362"/>
                <a:gd name="connsiteX17778" fmla="*/ 2318 h 2362"/>
                <a:gd name="connsiteY17778" fmla="*/ 2318 h 2362"/>
                <a:gd name="connsiteX17779" fmla="*/ 2318 h 2362"/>
                <a:gd name="connsiteY17779" fmla="*/ 2318 h 2362"/>
                <a:gd name="connsiteX17780" fmla="*/ 2318 h 2362"/>
                <a:gd name="connsiteY17780" fmla="*/ 2318 h 2362"/>
                <a:gd name="connsiteX17781" fmla="*/ 2318 h 2362"/>
                <a:gd name="connsiteY17781" fmla="*/ 2318 h 2362"/>
                <a:gd name="connsiteX17782" fmla="*/ 2318 h 2362"/>
                <a:gd name="connsiteY17782" fmla="*/ 2318 h 2362"/>
                <a:gd name="connsiteX17783" fmla="*/ 2318 h 2362"/>
                <a:gd name="connsiteY17783" fmla="*/ 2318 h 2362"/>
                <a:gd name="connsiteX17784" fmla="*/ 2318 h 2362"/>
                <a:gd name="connsiteY17784" fmla="*/ 2318 h 2362"/>
                <a:gd name="connsiteX17785" fmla="*/ 2318 h 2362"/>
                <a:gd name="connsiteY17785" fmla="*/ 2318 h 2362"/>
                <a:gd name="connsiteX17786" fmla="*/ 2318 h 2362"/>
                <a:gd name="connsiteY17786" fmla="*/ 2318 h 2362"/>
                <a:gd name="connsiteX17787" fmla="*/ 2318 h 2362"/>
                <a:gd name="connsiteY17787" fmla="*/ 2318 h 2362"/>
                <a:gd name="connsiteX17788" fmla="*/ 2318 h 2362"/>
                <a:gd name="connsiteY17788" fmla="*/ 2318 h 2362"/>
                <a:gd name="connsiteX17789" fmla="*/ 2318 h 2362"/>
                <a:gd name="connsiteY17789" fmla="*/ 2318 h 2362"/>
                <a:gd name="connsiteX17790" fmla="*/ 2318 h 2362"/>
                <a:gd name="connsiteY17790" fmla="*/ 2318 h 2362"/>
                <a:gd name="connsiteX17791" fmla="*/ 2318 h 2362"/>
                <a:gd name="connsiteY17791" fmla="*/ 2318 h 2362"/>
                <a:gd name="connsiteX17792" fmla="*/ 2318 h 2362"/>
                <a:gd name="connsiteY17792" fmla="*/ 2318 h 2362"/>
                <a:gd name="connsiteX17793" fmla="*/ 2318 h 2362"/>
                <a:gd name="connsiteY17793" fmla="*/ 2318 h 2362"/>
                <a:gd name="connsiteX17794" fmla="*/ 2318 h 2362"/>
                <a:gd name="connsiteY17794" fmla="*/ 2318 h 2362"/>
                <a:gd name="connsiteX17795" fmla="*/ 2318 h 2362"/>
                <a:gd name="connsiteY17795" fmla="*/ 2318 h 2362"/>
                <a:gd name="connsiteX17796" fmla="*/ 2318 h 2362"/>
                <a:gd name="connsiteY17796" fmla="*/ 2318 h 2362"/>
                <a:gd name="connsiteX17797" fmla="*/ 2318 h 2362"/>
                <a:gd name="connsiteY17797" fmla="*/ 2318 h 2362"/>
                <a:gd name="connsiteX17798" fmla="*/ 2318 h 2362"/>
                <a:gd name="connsiteY17798" fmla="*/ 2318 h 2362"/>
                <a:gd name="connsiteX17799" fmla="*/ 2318 h 2362"/>
                <a:gd name="connsiteY17799" fmla="*/ 2318 h 2362"/>
                <a:gd name="connsiteX17800" fmla="*/ 2318 h 2362"/>
                <a:gd name="connsiteY17800" fmla="*/ 2318 h 2362"/>
                <a:gd name="connsiteX17801" fmla="*/ 2318 h 2362"/>
                <a:gd name="connsiteY17801" fmla="*/ 2318 h 2362"/>
                <a:gd name="connsiteX17802" fmla="*/ 2318 h 2362"/>
                <a:gd name="connsiteY17802" fmla="*/ 2318 h 2362"/>
                <a:gd name="connsiteX17803" fmla="*/ 2318 h 2362"/>
                <a:gd name="connsiteY17803" fmla="*/ 2318 h 2362"/>
                <a:gd name="connsiteX17804" fmla="*/ 2318 h 2362"/>
                <a:gd name="connsiteY17804" fmla="*/ 2318 h 2362"/>
                <a:gd name="connsiteX17805" fmla="*/ 2318 h 2362"/>
                <a:gd name="connsiteY17805" fmla="*/ 2318 h 2362"/>
                <a:gd name="connsiteX17806" fmla="*/ 2318 h 2362"/>
                <a:gd name="connsiteY17806" fmla="*/ 2318 h 2362"/>
                <a:gd name="connsiteX17807" fmla="*/ 2318 h 2362"/>
                <a:gd name="connsiteY17807" fmla="*/ 2318 h 2362"/>
                <a:gd name="connsiteX17808" fmla="*/ 2318 h 2362"/>
                <a:gd name="connsiteY17808" fmla="*/ 2318 h 2362"/>
                <a:gd name="connsiteX17809" fmla="*/ 2318 h 2362"/>
                <a:gd name="connsiteY17809" fmla="*/ 2318 h 2362"/>
                <a:gd name="connsiteX17810" fmla="*/ 2318 h 2362"/>
                <a:gd name="connsiteY17810" fmla="*/ 2318 h 2362"/>
                <a:gd name="connsiteX17811" fmla="*/ 2318 h 2362"/>
                <a:gd name="connsiteY17811" fmla="*/ 2318 h 2362"/>
                <a:gd name="connsiteX17812" fmla="*/ 2318 h 2362"/>
                <a:gd name="connsiteY17812" fmla="*/ 2318 h 2362"/>
                <a:gd name="connsiteX17813" fmla="*/ 2318 h 2362"/>
                <a:gd name="connsiteY17813" fmla="*/ 2318 h 2362"/>
                <a:gd name="connsiteX17814" fmla="*/ 2318 h 2362"/>
                <a:gd name="connsiteY17814" fmla="*/ 2318 h 2362"/>
                <a:gd name="connsiteX17815" fmla="*/ 2318 h 2362"/>
                <a:gd name="connsiteY17815" fmla="*/ 2318 h 2362"/>
                <a:gd name="connsiteX17816" fmla="*/ 2318 h 2362"/>
                <a:gd name="connsiteY17816" fmla="*/ 2318 h 2362"/>
                <a:gd name="connsiteX17817" fmla="*/ 2318 h 2362"/>
                <a:gd name="connsiteY17817" fmla="*/ 2318 h 2362"/>
                <a:gd name="connsiteX17818" fmla="*/ 2318 h 2362"/>
                <a:gd name="connsiteY17818" fmla="*/ 2318 h 2362"/>
                <a:gd name="connsiteX17819" fmla="*/ 2318 h 2362"/>
                <a:gd name="connsiteY17819" fmla="*/ 2318 h 2362"/>
                <a:gd name="connsiteX17820" fmla="*/ 2318 h 2362"/>
                <a:gd name="connsiteY17820" fmla="*/ 2318 h 2362"/>
                <a:gd name="connsiteX17821" fmla="*/ 2318 h 2362"/>
                <a:gd name="connsiteY17821" fmla="*/ 2318 h 2362"/>
                <a:gd name="connsiteX17822" fmla="*/ 2318 h 2362"/>
                <a:gd name="connsiteY17822" fmla="*/ 2318 h 2362"/>
                <a:gd name="connsiteX17823" fmla="*/ 2318 h 2362"/>
                <a:gd name="connsiteY17823" fmla="*/ 2318 h 2362"/>
                <a:gd name="connsiteX17824" fmla="*/ 2318 h 2362"/>
                <a:gd name="connsiteY17824" fmla="*/ 2318 h 2362"/>
                <a:gd name="connsiteX17825" fmla="*/ 2318 h 2362"/>
                <a:gd name="connsiteY17825" fmla="*/ 2318 h 2362"/>
                <a:gd name="connsiteX17826" fmla="*/ 2318 h 2362"/>
                <a:gd name="connsiteY17826" fmla="*/ 2318 h 2362"/>
                <a:gd name="connsiteX17827" fmla="*/ 2318 h 2362"/>
                <a:gd name="connsiteY17827" fmla="*/ 2318 h 2362"/>
                <a:gd name="connsiteX17828" fmla="*/ 2318 h 2362"/>
                <a:gd name="connsiteY17828" fmla="*/ 2318 h 2362"/>
                <a:gd name="connsiteX17829" fmla="*/ 2318 h 2362"/>
                <a:gd name="connsiteY17829" fmla="*/ 2318 h 2362"/>
                <a:gd name="connsiteX17830" fmla="*/ 2318 h 2362"/>
                <a:gd name="connsiteY17830" fmla="*/ 2318 h 2362"/>
                <a:gd name="connsiteX17831" fmla="*/ 2318 h 2362"/>
                <a:gd name="connsiteY17831" fmla="*/ 2318 h 2362"/>
                <a:gd name="connsiteX17832" fmla="*/ 2318 h 2362"/>
                <a:gd name="connsiteY17832" fmla="*/ 2318 h 2362"/>
                <a:gd name="connsiteX17833" fmla="*/ 2318 h 2362"/>
                <a:gd name="connsiteY17833" fmla="*/ 2318 h 2362"/>
                <a:gd name="connsiteX17834" fmla="*/ 2318 h 2362"/>
                <a:gd name="connsiteY17834" fmla="*/ 2318 h 2362"/>
                <a:gd name="connsiteX17835" fmla="*/ 2318 h 2362"/>
                <a:gd name="connsiteY17835" fmla="*/ 2318 h 2362"/>
                <a:gd name="connsiteX17836" fmla="*/ 2318 h 2362"/>
                <a:gd name="connsiteY17836" fmla="*/ 2318 h 2362"/>
                <a:gd name="connsiteX17837" fmla="*/ 2318 h 2362"/>
                <a:gd name="connsiteY17837" fmla="*/ 2318 h 2362"/>
                <a:gd name="connsiteX17838" fmla="*/ 2318 h 2362"/>
                <a:gd name="connsiteY17838" fmla="*/ 2318 h 2362"/>
                <a:gd name="connsiteX17839" fmla="*/ 2318 h 2362"/>
                <a:gd name="connsiteY17839" fmla="*/ 2318 h 2362"/>
                <a:gd name="connsiteX17840" fmla="*/ 2318 h 2362"/>
                <a:gd name="connsiteY17840" fmla="*/ 2318 h 2362"/>
                <a:gd name="connsiteX17841" fmla="*/ 2318 h 2362"/>
                <a:gd name="connsiteY17841" fmla="*/ 2318 h 2362"/>
                <a:gd name="connsiteX17842" fmla="*/ 2318 h 2362"/>
                <a:gd name="connsiteY17842" fmla="*/ 2318 h 2362"/>
                <a:gd name="connsiteX17843" fmla="*/ 2318 h 2362"/>
                <a:gd name="connsiteY17843" fmla="*/ 2318 h 2362"/>
                <a:gd name="connsiteX17844" fmla="*/ 2318 h 2362"/>
                <a:gd name="connsiteY17844" fmla="*/ 2318 h 2362"/>
                <a:gd name="connsiteX17845" fmla="*/ 2318 h 2362"/>
                <a:gd name="connsiteY17845" fmla="*/ 2318 h 2362"/>
                <a:gd name="connsiteX17846" fmla="*/ 2318 h 2362"/>
                <a:gd name="connsiteY17846" fmla="*/ 2318 h 2362"/>
                <a:gd name="connsiteX17847" fmla="*/ 2318 h 2362"/>
                <a:gd name="connsiteY17847" fmla="*/ 2318 h 2362"/>
                <a:gd name="connsiteX17848" fmla="*/ 2318 h 2362"/>
                <a:gd name="connsiteY17848" fmla="*/ 2318 h 2362"/>
                <a:gd name="connsiteX17849" fmla="*/ 2318 h 2362"/>
                <a:gd name="connsiteY17849" fmla="*/ 2318 h 2362"/>
                <a:gd name="connsiteX17850" fmla="*/ 2318 h 2362"/>
                <a:gd name="connsiteY17850" fmla="*/ 2318 h 2362"/>
                <a:gd name="connsiteX17851" fmla="*/ 2318 h 2362"/>
                <a:gd name="connsiteY17851" fmla="*/ 2318 h 2362"/>
                <a:gd name="connsiteX17852" fmla="*/ 2318 h 2362"/>
                <a:gd name="connsiteY17852" fmla="*/ 2318 h 2362"/>
                <a:gd name="connsiteX17853" fmla="*/ 2318 h 2362"/>
                <a:gd name="connsiteY17853" fmla="*/ 2318 h 2362"/>
                <a:gd name="connsiteX17854" fmla="*/ 2318 h 2362"/>
                <a:gd name="connsiteY17854" fmla="*/ 2318 h 2362"/>
                <a:gd name="connsiteX17855" fmla="*/ 2318 h 2362"/>
                <a:gd name="connsiteY17855" fmla="*/ 2318 h 2362"/>
                <a:gd name="connsiteX17856" fmla="*/ 2318 h 2362"/>
                <a:gd name="connsiteY17856" fmla="*/ 2318 h 2362"/>
                <a:gd name="connsiteX17857" fmla="*/ 2318 h 2362"/>
                <a:gd name="connsiteY17857" fmla="*/ 2318 h 2362"/>
                <a:gd name="connsiteX17858" fmla="*/ 2318 h 2362"/>
                <a:gd name="connsiteY17858" fmla="*/ 2318 h 2362"/>
                <a:gd name="connsiteX17859" fmla="*/ 2318 h 2362"/>
                <a:gd name="connsiteY17859" fmla="*/ 2318 h 2362"/>
                <a:gd name="connsiteX17860" fmla="*/ 2318 h 2362"/>
                <a:gd name="connsiteY17860" fmla="*/ 2318 h 2362"/>
                <a:gd name="connsiteX17861" fmla="*/ 2318 h 2362"/>
                <a:gd name="connsiteY17861" fmla="*/ 2318 h 2362"/>
                <a:gd name="connsiteX17862" fmla="*/ 2318 h 2362"/>
                <a:gd name="connsiteY17862" fmla="*/ 2318 h 2362"/>
                <a:gd name="connsiteX17863" fmla="*/ 2318 h 2362"/>
                <a:gd name="connsiteY17863" fmla="*/ 2318 h 2362"/>
                <a:gd name="connsiteX17864" fmla="*/ 2318 h 2362"/>
                <a:gd name="connsiteY17864" fmla="*/ 2318 h 2362"/>
                <a:gd name="connsiteX17865" fmla="*/ 2318 h 2362"/>
                <a:gd name="connsiteY17865" fmla="*/ 2318 h 2362"/>
                <a:gd name="connsiteX17866" fmla="*/ 2318 h 2362"/>
                <a:gd name="connsiteY17866" fmla="*/ 2318 h 2362"/>
                <a:gd name="connsiteX17867" fmla="*/ 2318 h 2362"/>
                <a:gd name="connsiteY17867" fmla="*/ 2318 h 2362"/>
                <a:gd name="connsiteX17868" fmla="*/ 2318 h 2362"/>
                <a:gd name="connsiteY17868" fmla="*/ 2318 h 2362"/>
                <a:gd name="connsiteX17869" fmla="*/ 2318 h 2362"/>
                <a:gd name="connsiteY17869" fmla="*/ 2318 h 2362"/>
                <a:gd name="connsiteX17870" fmla="*/ 2318 h 2362"/>
                <a:gd name="connsiteY17870" fmla="*/ 2318 h 2362"/>
                <a:gd name="connsiteX17871" fmla="*/ 2318 h 2362"/>
                <a:gd name="connsiteY17871" fmla="*/ 2318 h 2362"/>
                <a:gd name="connsiteX17872" fmla="*/ 2318 h 2362"/>
                <a:gd name="connsiteY17872" fmla="*/ 2318 h 2362"/>
                <a:gd name="connsiteX17873" fmla="*/ 2318 h 2362"/>
                <a:gd name="connsiteY17873" fmla="*/ 2318 h 2362"/>
                <a:gd name="connsiteX17874" fmla="*/ 2318 h 2362"/>
                <a:gd name="connsiteY17874" fmla="*/ 2318 h 2362"/>
                <a:gd name="connsiteX17875" fmla="*/ 2318 h 2362"/>
                <a:gd name="connsiteY17875" fmla="*/ 2318 h 2362"/>
                <a:gd name="connsiteX17876" fmla="*/ 2318 h 2362"/>
                <a:gd name="connsiteY17876" fmla="*/ 2318 h 2362"/>
                <a:gd name="connsiteX17877" fmla="*/ 2318 h 2362"/>
                <a:gd name="connsiteY17877" fmla="*/ 2318 h 2362"/>
                <a:gd name="connsiteX17878" fmla="*/ 2318 h 2362"/>
                <a:gd name="connsiteY17878" fmla="*/ 2318 h 2362"/>
                <a:gd name="connsiteX17879" fmla="*/ 2318 h 2362"/>
                <a:gd name="connsiteY17879" fmla="*/ 2318 h 2362"/>
                <a:gd name="connsiteX17880" fmla="*/ 2318 h 2362"/>
                <a:gd name="connsiteY17880" fmla="*/ 2318 h 2362"/>
                <a:gd name="connsiteX17881" fmla="*/ 2318 h 2362"/>
                <a:gd name="connsiteY17881" fmla="*/ 2318 h 2362"/>
                <a:gd name="connsiteX17882" fmla="*/ 2318 h 2362"/>
                <a:gd name="connsiteY17882" fmla="*/ 2318 h 2362"/>
                <a:gd name="connsiteX17883" fmla="*/ 2318 h 2362"/>
                <a:gd name="connsiteY17883" fmla="*/ 2318 h 2362"/>
                <a:gd name="connsiteX17884" fmla="*/ 2318 h 2362"/>
                <a:gd name="connsiteY17884" fmla="*/ 2318 h 2362"/>
                <a:gd name="connsiteX17885" fmla="*/ 2318 h 2362"/>
                <a:gd name="connsiteY17885" fmla="*/ 2318 h 2362"/>
                <a:gd name="connsiteX17886" fmla="*/ 2318 h 2362"/>
                <a:gd name="connsiteY17886" fmla="*/ 2318 h 2362"/>
                <a:gd name="connsiteX17887" fmla="*/ 2318 h 2362"/>
                <a:gd name="connsiteY17887" fmla="*/ 2318 h 2362"/>
                <a:gd name="connsiteX17888" fmla="*/ 2318 h 2362"/>
                <a:gd name="connsiteY17888" fmla="*/ 2318 h 2362"/>
                <a:gd name="connsiteX17889" fmla="*/ 2318 h 2362"/>
                <a:gd name="connsiteY17889" fmla="*/ 2318 h 2362"/>
                <a:gd name="connsiteX17890" fmla="*/ 2318 h 2362"/>
                <a:gd name="connsiteY17890" fmla="*/ 2318 h 2362"/>
                <a:gd name="connsiteX17891" fmla="*/ 2318 h 2362"/>
                <a:gd name="connsiteY17891" fmla="*/ 2318 h 2362"/>
                <a:gd name="connsiteX17892" fmla="*/ 2318 h 2362"/>
                <a:gd name="connsiteY17892" fmla="*/ 2318 h 2362"/>
                <a:gd name="connsiteX17893" fmla="*/ 2318 h 2362"/>
                <a:gd name="connsiteY17893" fmla="*/ 2318 h 2362"/>
                <a:gd name="connsiteX17894" fmla="*/ 2318 h 2362"/>
                <a:gd name="connsiteY17894" fmla="*/ 2318 h 2362"/>
                <a:gd name="connsiteX17895" fmla="*/ 2318 h 2362"/>
                <a:gd name="connsiteY17895" fmla="*/ 2318 h 2362"/>
                <a:gd name="connsiteX17896" fmla="*/ 2318 h 2362"/>
                <a:gd name="connsiteY17896" fmla="*/ 2318 h 2362"/>
                <a:gd name="connsiteX17897" fmla="*/ 2318 h 2362"/>
                <a:gd name="connsiteY17897" fmla="*/ 2318 h 2362"/>
                <a:gd name="connsiteX17898" fmla="*/ 2318 h 2362"/>
                <a:gd name="connsiteY17898" fmla="*/ 2318 h 2362"/>
                <a:gd name="connsiteX17899" fmla="*/ 2318 h 2362"/>
                <a:gd name="connsiteY17899" fmla="*/ 2318 h 2362"/>
                <a:gd name="connsiteX17900" fmla="*/ 2318 h 2362"/>
                <a:gd name="connsiteY17900" fmla="*/ 2318 h 2362"/>
                <a:gd name="connsiteX17901" fmla="*/ 2318 h 2362"/>
                <a:gd name="connsiteY17901" fmla="*/ 2318 h 2362"/>
                <a:gd name="connsiteX17902" fmla="*/ 2318 h 2362"/>
                <a:gd name="connsiteY17902" fmla="*/ 2318 h 2362"/>
                <a:gd name="connsiteX17903" fmla="*/ 2318 h 2362"/>
                <a:gd name="connsiteY17903" fmla="*/ 2318 h 2362"/>
                <a:gd name="connsiteX17904" fmla="*/ 2318 h 2362"/>
                <a:gd name="connsiteY17904" fmla="*/ 2318 h 2362"/>
                <a:gd name="connsiteX17905" fmla="*/ 2318 h 2362"/>
                <a:gd name="connsiteY17905" fmla="*/ 2318 h 2362"/>
                <a:gd name="connsiteX17906" fmla="*/ 2318 h 2362"/>
                <a:gd name="connsiteY17906" fmla="*/ 2318 h 2362"/>
                <a:gd name="connsiteX17907" fmla="*/ 2318 h 2362"/>
                <a:gd name="connsiteY17907" fmla="*/ 2318 h 2362"/>
                <a:gd name="connsiteX17908" fmla="*/ 2318 h 2362"/>
                <a:gd name="connsiteY17908" fmla="*/ 2318 h 2362"/>
                <a:gd name="connsiteX17909" fmla="*/ 2318 h 2362"/>
                <a:gd name="connsiteY17909" fmla="*/ 2318 h 2362"/>
                <a:gd name="connsiteX17910" fmla="*/ 2318 h 2362"/>
                <a:gd name="connsiteY17910" fmla="*/ 2318 h 2362"/>
                <a:gd name="connsiteX17911" fmla="*/ 2318 h 2362"/>
                <a:gd name="connsiteY17911" fmla="*/ 2318 h 2362"/>
                <a:gd name="connsiteX17912" fmla="*/ 2318 h 2362"/>
                <a:gd name="connsiteY17912" fmla="*/ 2318 h 2362"/>
                <a:gd name="connsiteX17913" fmla="*/ 2318 h 2362"/>
                <a:gd name="connsiteY17913" fmla="*/ 2318 h 2362"/>
                <a:gd name="connsiteX17914" fmla="*/ 2318 h 2362"/>
                <a:gd name="connsiteY17914" fmla="*/ 2318 h 2362"/>
                <a:gd name="connsiteX17915" fmla="*/ 2318 h 2362"/>
                <a:gd name="connsiteY17915" fmla="*/ 2318 h 2362"/>
                <a:gd name="connsiteX17916" fmla="*/ 2318 h 2362"/>
                <a:gd name="connsiteY17916" fmla="*/ 2318 h 2362"/>
                <a:gd name="connsiteX17917" fmla="*/ 2318 h 2362"/>
                <a:gd name="connsiteY17917" fmla="*/ 2318 h 2362"/>
                <a:gd name="connsiteX17918" fmla="*/ 2318 h 2362"/>
                <a:gd name="connsiteY17918" fmla="*/ 2318 h 2362"/>
                <a:gd name="connsiteX17919" fmla="*/ 2318 h 2362"/>
                <a:gd name="connsiteY17919" fmla="*/ 2318 h 2362"/>
                <a:gd name="connsiteX17920" fmla="*/ 2318 h 2362"/>
                <a:gd name="connsiteY17920" fmla="*/ 2318 h 2362"/>
                <a:gd name="connsiteX17921" fmla="*/ 2318 h 2362"/>
                <a:gd name="connsiteY17921" fmla="*/ 2318 h 2362"/>
                <a:gd name="connsiteX17922" fmla="*/ 2318 h 2362"/>
                <a:gd name="connsiteY17922" fmla="*/ 2318 h 2362"/>
                <a:gd name="connsiteX17923" fmla="*/ 2318 h 2362"/>
                <a:gd name="connsiteY17923" fmla="*/ 2318 h 2362"/>
                <a:gd name="connsiteX17924" fmla="*/ 2318 h 2362"/>
                <a:gd name="connsiteY17924" fmla="*/ 2318 h 2362"/>
                <a:gd name="connsiteX17925" fmla="*/ 2318 h 2362"/>
                <a:gd name="connsiteY17925" fmla="*/ 2318 h 2362"/>
                <a:gd name="connsiteX17926" fmla="*/ 2318 h 2362"/>
                <a:gd name="connsiteY17926" fmla="*/ 2318 h 2362"/>
                <a:gd name="connsiteX17927" fmla="*/ 2318 h 2362"/>
                <a:gd name="connsiteY17927" fmla="*/ 2318 h 2362"/>
                <a:gd name="connsiteX17928" fmla="*/ 2318 h 2362"/>
                <a:gd name="connsiteY17928" fmla="*/ 2318 h 2362"/>
                <a:gd name="connsiteX17929" fmla="*/ 2318 h 2362"/>
                <a:gd name="connsiteY17929" fmla="*/ 2318 h 2362"/>
                <a:gd name="connsiteX17930" fmla="*/ 2318 h 2362"/>
                <a:gd name="connsiteY17930" fmla="*/ 2318 h 2362"/>
                <a:gd name="connsiteX17931" fmla="*/ 2318 h 2362"/>
                <a:gd name="connsiteY17931" fmla="*/ 2318 h 2362"/>
                <a:gd name="connsiteX17932" fmla="*/ 2318 h 2362"/>
                <a:gd name="connsiteY17932" fmla="*/ 2318 h 2362"/>
                <a:gd name="connsiteX17933" fmla="*/ 2318 h 2362"/>
                <a:gd name="connsiteY17933" fmla="*/ 2318 h 2362"/>
                <a:gd name="connsiteX17934" fmla="*/ 2318 h 2362"/>
                <a:gd name="connsiteY17934" fmla="*/ 2318 h 2362"/>
                <a:gd name="connsiteX17935" fmla="*/ 2318 h 2362"/>
                <a:gd name="connsiteY17935" fmla="*/ 2318 h 2362"/>
                <a:gd name="connsiteX17936" fmla="*/ 2318 h 2362"/>
                <a:gd name="connsiteY17936" fmla="*/ 2318 h 2362"/>
                <a:gd name="connsiteX17937" fmla="*/ 2318 h 2362"/>
                <a:gd name="connsiteY17937" fmla="*/ 2318 h 2362"/>
                <a:gd name="connsiteX17938" fmla="*/ 2318 h 2362"/>
                <a:gd name="connsiteY17938" fmla="*/ 2318 h 2362"/>
                <a:gd name="connsiteX17939" fmla="*/ 2318 h 2362"/>
                <a:gd name="connsiteY17939" fmla="*/ 2318 h 2362"/>
                <a:gd name="connsiteX17940" fmla="*/ 2318 h 2362"/>
                <a:gd name="connsiteY17940" fmla="*/ 2318 h 2362"/>
                <a:gd name="connsiteX17941" fmla="*/ 2318 h 2362"/>
                <a:gd name="connsiteY17941" fmla="*/ 2318 h 2362"/>
                <a:gd name="connsiteX17942" fmla="*/ 2318 h 2362"/>
                <a:gd name="connsiteY17942" fmla="*/ 2318 h 2362"/>
                <a:gd name="connsiteX17943" fmla="*/ 2318 h 2362"/>
                <a:gd name="connsiteY17943" fmla="*/ 2318 h 2362"/>
                <a:gd name="connsiteX17944" fmla="*/ 2318 h 2362"/>
                <a:gd name="connsiteY17944" fmla="*/ 2318 h 2362"/>
                <a:gd name="connsiteX17945" fmla="*/ 2318 h 2362"/>
                <a:gd name="connsiteY17945" fmla="*/ 2318 h 2362"/>
                <a:gd name="connsiteX17946" fmla="*/ 2318 h 2362"/>
                <a:gd name="connsiteY17946" fmla="*/ 2318 h 2362"/>
                <a:gd name="connsiteX17947" fmla="*/ 2318 h 2362"/>
                <a:gd name="connsiteY17947" fmla="*/ 2318 h 2362"/>
                <a:gd name="connsiteX17948" fmla="*/ 2318 h 2362"/>
                <a:gd name="connsiteY17948" fmla="*/ 2318 h 2362"/>
                <a:gd name="connsiteX17949" fmla="*/ 2318 h 2362"/>
                <a:gd name="connsiteY17949" fmla="*/ 2318 h 2362"/>
                <a:gd name="connsiteX17950" fmla="*/ 2318 h 2362"/>
                <a:gd name="connsiteY17950" fmla="*/ 2318 h 2362"/>
                <a:gd name="connsiteX17951" fmla="*/ 2318 h 2362"/>
                <a:gd name="connsiteY17951" fmla="*/ 2318 h 2362"/>
                <a:gd name="connsiteX17952" fmla="*/ 2318 h 2362"/>
                <a:gd name="connsiteY17952" fmla="*/ 2318 h 2362"/>
                <a:gd name="connsiteX17953" fmla="*/ 2318 h 2362"/>
                <a:gd name="connsiteY17953" fmla="*/ 2318 h 2362"/>
                <a:gd name="connsiteX17954" fmla="*/ 2318 h 2362"/>
                <a:gd name="connsiteY17954" fmla="*/ 2318 h 2362"/>
                <a:gd name="connsiteX17955" fmla="*/ 2318 h 2362"/>
                <a:gd name="connsiteY17955" fmla="*/ 2318 h 2362"/>
                <a:gd name="connsiteX17956" fmla="*/ 2318 h 2362"/>
                <a:gd name="connsiteY17956" fmla="*/ 2318 h 2362"/>
                <a:gd name="connsiteX17957" fmla="*/ 2318 h 2362"/>
                <a:gd name="connsiteY17957" fmla="*/ 2318 h 2362"/>
                <a:gd name="connsiteX17958" fmla="*/ 2318 h 2362"/>
                <a:gd name="connsiteY17958" fmla="*/ 2318 h 2362"/>
                <a:gd name="connsiteX17959" fmla="*/ 2318 h 2362"/>
                <a:gd name="connsiteY17959" fmla="*/ 2318 h 2362"/>
                <a:gd name="connsiteX17960" fmla="*/ 2318 h 2362"/>
                <a:gd name="connsiteY17960" fmla="*/ 2318 h 2362"/>
                <a:gd name="connsiteX17961" fmla="*/ 2318 h 2362"/>
                <a:gd name="connsiteY17961" fmla="*/ 2318 h 2362"/>
                <a:gd name="connsiteX17962" fmla="*/ 2318 h 2362"/>
                <a:gd name="connsiteY17962" fmla="*/ 2318 h 2362"/>
                <a:gd name="connsiteX17963" fmla="*/ 2318 h 2362"/>
                <a:gd name="connsiteY17963" fmla="*/ 2318 h 2362"/>
                <a:gd name="connsiteX17964" fmla="*/ 2318 h 2362"/>
                <a:gd name="connsiteY17964" fmla="*/ 2318 h 2362"/>
                <a:gd name="connsiteX17965" fmla="*/ 2318 h 2362"/>
                <a:gd name="connsiteY17965" fmla="*/ 2318 h 2362"/>
                <a:gd name="connsiteX17966" fmla="*/ 2318 h 2362"/>
                <a:gd name="connsiteY17966" fmla="*/ 2318 h 2362"/>
                <a:gd name="connsiteX17967" fmla="*/ 2318 h 2362"/>
                <a:gd name="connsiteY17967" fmla="*/ 2318 h 2362"/>
                <a:gd name="connsiteX17968" fmla="*/ 2318 h 2362"/>
                <a:gd name="connsiteY17968" fmla="*/ 2318 h 2362"/>
                <a:gd name="connsiteX17969" fmla="*/ 2318 h 2362"/>
                <a:gd name="connsiteY17969" fmla="*/ 2318 h 2362"/>
                <a:gd name="connsiteX17970" fmla="*/ 2318 h 2362"/>
                <a:gd name="connsiteY17970" fmla="*/ 2318 h 2362"/>
                <a:gd name="connsiteX17971" fmla="*/ 2318 h 2362"/>
                <a:gd name="connsiteY17971" fmla="*/ 2318 h 2362"/>
                <a:gd name="connsiteX17972" fmla="*/ 2318 h 2362"/>
                <a:gd name="connsiteY17972" fmla="*/ 2318 h 2362"/>
                <a:gd name="connsiteX17973" fmla="*/ 2318 h 2362"/>
                <a:gd name="connsiteY17973" fmla="*/ 2318 h 2362"/>
                <a:gd name="connsiteX17974" fmla="*/ 2318 h 2362"/>
                <a:gd name="connsiteY17974" fmla="*/ 2318 h 2362"/>
                <a:gd name="connsiteX17975" fmla="*/ 2318 h 2362"/>
                <a:gd name="connsiteY17975" fmla="*/ 2318 h 2362"/>
                <a:gd name="connsiteX17976" fmla="*/ 2318 h 2362"/>
                <a:gd name="connsiteY17976" fmla="*/ 2318 h 2362"/>
                <a:gd name="connsiteX17977" fmla="*/ 2318 h 2362"/>
                <a:gd name="connsiteY17977" fmla="*/ 2318 h 2362"/>
                <a:gd name="connsiteX17978" fmla="*/ 2318 h 2362"/>
                <a:gd name="connsiteY17978" fmla="*/ 2318 h 2362"/>
                <a:gd name="connsiteX17979" fmla="*/ 2318 h 2362"/>
                <a:gd name="connsiteY17979" fmla="*/ 2318 h 2362"/>
                <a:gd name="connsiteX17980" fmla="*/ 2318 h 2362"/>
                <a:gd name="connsiteY17980" fmla="*/ 2318 h 2362"/>
                <a:gd name="connsiteX17981" fmla="*/ 2318 h 2362"/>
                <a:gd name="connsiteY17981" fmla="*/ 2318 h 2362"/>
                <a:gd name="connsiteX17982" fmla="*/ 2318 h 2362"/>
                <a:gd name="connsiteY17982" fmla="*/ 2318 h 2362"/>
                <a:gd name="connsiteX17983" fmla="*/ 2318 h 2362"/>
                <a:gd name="connsiteY17983" fmla="*/ 2318 h 2362"/>
                <a:gd name="connsiteX17984" fmla="*/ 2318 h 2362"/>
                <a:gd name="connsiteY17984" fmla="*/ 2318 h 2362"/>
                <a:gd name="connsiteX17985" fmla="*/ 2318 h 2362"/>
                <a:gd name="connsiteY17985" fmla="*/ 2318 h 2362"/>
                <a:gd name="connsiteX17986" fmla="*/ 2318 h 2362"/>
                <a:gd name="connsiteY17986" fmla="*/ 2318 h 2362"/>
                <a:gd name="connsiteX17987" fmla="*/ 2318 h 2362"/>
                <a:gd name="connsiteY17987" fmla="*/ 2318 h 2362"/>
                <a:gd name="connsiteX17988" fmla="*/ 2318 h 2362"/>
                <a:gd name="connsiteY17988" fmla="*/ 2318 h 2362"/>
                <a:gd name="connsiteX17989" fmla="*/ 2318 h 2362"/>
                <a:gd name="connsiteY17989" fmla="*/ 2318 h 2362"/>
                <a:gd name="connsiteX17990" fmla="*/ 2318 h 2362"/>
                <a:gd name="connsiteY17990" fmla="*/ 2318 h 2362"/>
                <a:gd name="connsiteX17991" fmla="*/ 2318 h 2362"/>
                <a:gd name="connsiteY17991" fmla="*/ 2318 h 2362"/>
                <a:gd name="connsiteX17992" fmla="*/ 2318 h 2362"/>
                <a:gd name="connsiteY17992" fmla="*/ 2318 h 2362"/>
                <a:gd name="connsiteX17993" fmla="*/ 2318 h 2362"/>
                <a:gd name="connsiteY17993" fmla="*/ 2318 h 2362"/>
                <a:gd name="connsiteX17994" fmla="*/ 2318 h 2362"/>
                <a:gd name="connsiteY17994" fmla="*/ 2318 h 2362"/>
                <a:gd name="connsiteX17995" fmla="*/ 2318 h 2362"/>
                <a:gd name="connsiteY17995" fmla="*/ 2318 h 2362"/>
                <a:gd name="connsiteX17996" fmla="*/ 2318 h 2362"/>
                <a:gd name="connsiteY17996" fmla="*/ 2318 h 2362"/>
                <a:gd name="connsiteX17997" fmla="*/ 2318 h 2362"/>
                <a:gd name="connsiteY17997" fmla="*/ 2318 h 2362"/>
                <a:gd name="connsiteX17998" fmla="*/ 2318 h 2362"/>
                <a:gd name="connsiteY17998" fmla="*/ 2318 h 2362"/>
                <a:gd name="connsiteX17999" fmla="*/ 2318 h 2362"/>
                <a:gd name="connsiteY17999" fmla="*/ 2318 h 2362"/>
                <a:gd name="connsiteX18000" fmla="*/ 2318 h 2362"/>
                <a:gd name="connsiteY18000" fmla="*/ 2318 h 2362"/>
                <a:gd name="connsiteX18001" fmla="*/ 2318 h 2362"/>
                <a:gd name="connsiteY18001" fmla="*/ 2318 h 2362"/>
                <a:gd name="connsiteX18002" fmla="*/ 2318 h 2362"/>
                <a:gd name="connsiteY18002" fmla="*/ 2318 h 2362"/>
                <a:gd name="connsiteX18003" fmla="*/ 2318 h 2362"/>
                <a:gd name="connsiteY18003" fmla="*/ 2318 h 2362"/>
                <a:gd name="connsiteX18004" fmla="*/ 2318 h 2362"/>
                <a:gd name="connsiteY18004" fmla="*/ 2318 h 2362"/>
                <a:gd name="connsiteX18005" fmla="*/ 2318 h 2362"/>
                <a:gd name="connsiteY18005" fmla="*/ 2318 h 2362"/>
                <a:gd name="connsiteX18006" fmla="*/ 2318 h 2362"/>
                <a:gd name="connsiteY18006" fmla="*/ 2318 h 2362"/>
                <a:gd name="connsiteX18007" fmla="*/ 2318 h 2362"/>
                <a:gd name="connsiteY18007" fmla="*/ 2318 h 2362"/>
                <a:gd name="connsiteX18008" fmla="*/ 2318 h 2362"/>
                <a:gd name="connsiteY18008" fmla="*/ 2318 h 2362"/>
                <a:gd name="connsiteX18009" fmla="*/ 2318 h 2362"/>
                <a:gd name="connsiteY18009" fmla="*/ 2318 h 2362"/>
                <a:gd name="connsiteX18010" fmla="*/ 2318 h 2362"/>
                <a:gd name="connsiteY18010" fmla="*/ 2318 h 2362"/>
                <a:gd name="connsiteX18011" fmla="*/ 2318 h 2362"/>
                <a:gd name="connsiteY18011" fmla="*/ 2318 h 2362"/>
                <a:gd name="connsiteX18012" fmla="*/ 2318 h 2362"/>
                <a:gd name="connsiteY18012" fmla="*/ 2318 h 2362"/>
                <a:gd name="connsiteX18013" fmla="*/ 2318 h 2362"/>
                <a:gd name="connsiteY18013" fmla="*/ 2318 h 2362"/>
                <a:gd name="connsiteX18014" fmla="*/ 2318 h 2362"/>
                <a:gd name="connsiteY18014" fmla="*/ 2318 h 2362"/>
                <a:gd name="connsiteX18015" fmla="*/ 2318 h 2362"/>
                <a:gd name="connsiteY18015" fmla="*/ 2318 h 2362"/>
                <a:gd name="connsiteX18016" fmla="*/ 2318 h 2362"/>
                <a:gd name="connsiteY18016" fmla="*/ 2318 h 2362"/>
                <a:gd name="connsiteX18017" fmla="*/ 2318 h 2362"/>
                <a:gd name="connsiteY18017" fmla="*/ 2318 h 2362"/>
                <a:gd name="connsiteX18018" fmla="*/ 2318 h 2362"/>
                <a:gd name="connsiteY18018" fmla="*/ 2318 h 2362"/>
                <a:gd name="connsiteX18019" fmla="*/ 2318 h 2362"/>
                <a:gd name="connsiteY18019" fmla="*/ 2318 h 2362"/>
                <a:gd name="connsiteX18020" fmla="*/ 2318 h 2362"/>
                <a:gd name="connsiteY18020" fmla="*/ 2318 h 2362"/>
                <a:gd name="connsiteX18021" fmla="*/ 2318 h 2362"/>
                <a:gd name="connsiteY18021" fmla="*/ 2318 h 2362"/>
                <a:gd name="connsiteX18022" fmla="*/ 2318 h 2362"/>
                <a:gd name="connsiteY18022" fmla="*/ 2318 h 2362"/>
                <a:gd name="connsiteX18023" fmla="*/ 2318 h 2362"/>
                <a:gd name="connsiteY18023" fmla="*/ 2318 h 2362"/>
                <a:gd name="connsiteX18024" fmla="*/ 2318 h 2362"/>
                <a:gd name="connsiteY18024" fmla="*/ 2318 h 2362"/>
                <a:gd name="connsiteX18025" fmla="*/ 2318 h 2362"/>
                <a:gd name="connsiteY18025" fmla="*/ 2318 h 2362"/>
                <a:gd name="connsiteX18026" fmla="*/ 2318 h 2362"/>
                <a:gd name="connsiteY18026" fmla="*/ 2318 h 2362"/>
                <a:gd name="connsiteX18027" fmla="*/ 2318 h 2362"/>
                <a:gd name="connsiteY18027" fmla="*/ 2318 h 2362"/>
                <a:gd name="connsiteX18028" fmla="*/ 2318 h 2362"/>
                <a:gd name="connsiteY18028" fmla="*/ 2318 h 2362"/>
                <a:gd name="connsiteX18029" fmla="*/ 2318 h 2362"/>
                <a:gd name="connsiteY18029" fmla="*/ 2318 h 2362"/>
                <a:gd name="connsiteX18030" fmla="*/ 2318 h 2362"/>
                <a:gd name="connsiteY18030" fmla="*/ 2318 h 2362"/>
                <a:gd name="connsiteX18031" fmla="*/ 2318 h 2362"/>
                <a:gd name="connsiteY18031" fmla="*/ 2318 h 2362"/>
                <a:gd name="connsiteX18032" fmla="*/ 2318 h 2362"/>
                <a:gd name="connsiteY18032" fmla="*/ 2318 h 2362"/>
                <a:gd name="connsiteX18033" fmla="*/ 2318 h 2362"/>
                <a:gd name="connsiteY18033" fmla="*/ 2318 h 2362"/>
                <a:gd name="connsiteX18034" fmla="*/ 2318 h 2362"/>
                <a:gd name="connsiteY18034" fmla="*/ 2318 h 2362"/>
                <a:gd name="connsiteX18035" fmla="*/ 2318 h 2362"/>
                <a:gd name="connsiteY18035" fmla="*/ 2318 h 2362"/>
                <a:gd name="connsiteX18036" fmla="*/ 2318 h 2362"/>
                <a:gd name="connsiteY18036" fmla="*/ 2318 h 2362"/>
                <a:gd name="connsiteX18037" fmla="*/ 2318 h 2362"/>
                <a:gd name="connsiteY18037" fmla="*/ 2318 h 2362"/>
                <a:gd name="connsiteX18038" fmla="*/ 2318 h 2362"/>
                <a:gd name="connsiteY18038" fmla="*/ 2318 h 2362"/>
                <a:gd name="connsiteX18039" fmla="*/ 2318 h 2362"/>
                <a:gd name="connsiteY18039" fmla="*/ 2318 h 2362"/>
                <a:gd name="connsiteX18040" fmla="*/ 2318 h 2362"/>
                <a:gd name="connsiteY18040" fmla="*/ 2318 h 2362"/>
                <a:gd name="connsiteX18041" fmla="*/ 2318 h 2362"/>
                <a:gd name="connsiteY18041" fmla="*/ 2318 h 2362"/>
                <a:gd name="connsiteX18042" fmla="*/ 2318 h 2362"/>
                <a:gd name="connsiteY18042" fmla="*/ 2318 h 2362"/>
                <a:gd name="connsiteX18043" fmla="*/ 2318 h 2362"/>
                <a:gd name="connsiteY18043" fmla="*/ 2318 h 2362"/>
                <a:gd name="connsiteX18044" fmla="*/ 2318 h 2362"/>
                <a:gd name="connsiteY18044" fmla="*/ 2318 h 2362"/>
                <a:gd name="connsiteX18045" fmla="*/ 2318 h 2362"/>
                <a:gd name="connsiteY18045" fmla="*/ 2318 h 2362"/>
                <a:gd name="connsiteX18046" fmla="*/ 2318 h 2362"/>
                <a:gd name="connsiteY18046" fmla="*/ 2318 h 2362"/>
                <a:gd name="connsiteX18047" fmla="*/ 2318 h 2362"/>
                <a:gd name="connsiteY18047" fmla="*/ 2318 h 2362"/>
                <a:gd name="connsiteX18048" fmla="*/ 2318 h 2362"/>
                <a:gd name="connsiteY18048" fmla="*/ 2318 h 2362"/>
                <a:gd name="connsiteX18049" fmla="*/ 2318 h 2362"/>
                <a:gd name="connsiteY18049" fmla="*/ 2318 h 2362"/>
                <a:gd name="connsiteX18050" fmla="*/ 2318 h 2362"/>
                <a:gd name="connsiteY18050" fmla="*/ 2318 h 2362"/>
                <a:gd name="connsiteX18051" fmla="*/ 2318 h 2362"/>
                <a:gd name="connsiteY18051" fmla="*/ 2318 h 2362"/>
                <a:gd name="connsiteX18052" fmla="*/ 2318 h 2362"/>
                <a:gd name="connsiteY18052" fmla="*/ 2318 h 2362"/>
                <a:gd name="connsiteX18053" fmla="*/ 2318 h 2362"/>
                <a:gd name="connsiteY18053" fmla="*/ 2318 h 2362"/>
                <a:gd name="connsiteX18054" fmla="*/ 2318 h 2362"/>
                <a:gd name="connsiteY18054" fmla="*/ 2318 h 2362"/>
                <a:gd name="connsiteX18055" fmla="*/ 2318 h 2362"/>
                <a:gd name="connsiteY18055" fmla="*/ 2318 h 2362"/>
                <a:gd name="connsiteX18056" fmla="*/ 2318 h 2362"/>
                <a:gd name="connsiteY18056" fmla="*/ 2318 h 2362"/>
                <a:gd name="connsiteX18057" fmla="*/ 2318 h 2362"/>
                <a:gd name="connsiteY18057" fmla="*/ 2318 h 2362"/>
                <a:gd name="connsiteX18058" fmla="*/ 2318 h 2362"/>
                <a:gd name="connsiteY18058" fmla="*/ 2318 h 2362"/>
                <a:gd name="connsiteX18059" fmla="*/ 2318 h 2362"/>
                <a:gd name="connsiteY18059" fmla="*/ 2318 h 2362"/>
                <a:gd name="connsiteX18060" fmla="*/ 2318 h 2362"/>
                <a:gd name="connsiteY18060" fmla="*/ 2318 h 2362"/>
                <a:gd name="connsiteX18061" fmla="*/ 2318 h 2362"/>
                <a:gd name="connsiteY18061" fmla="*/ 2318 h 2362"/>
                <a:gd name="connsiteX18062" fmla="*/ 2318 h 2362"/>
                <a:gd name="connsiteY18062" fmla="*/ 2318 h 2362"/>
                <a:gd name="connsiteX18063" fmla="*/ 2318 h 2362"/>
                <a:gd name="connsiteY18063" fmla="*/ 2318 h 2362"/>
                <a:gd name="connsiteX18064" fmla="*/ 2318 h 2362"/>
                <a:gd name="connsiteY18064" fmla="*/ 2318 h 2362"/>
                <a:gd name="connsiteX18065" fmla="*/ 2318 h 2362"/>
                <a:gd name="connsiteY18065" fmla="*/ 2318 h 2362"/>
                <a:gd name="connsiteX18066" fmla="*/ 2318 h 2362"/>
                <a:gd name="connsiteY18066" fmla="*/ 2318 h 2362"/>
                <a:gd name="connsiteX18067" fmla="*/ 2318 h 2362"/>
                <a:gd name="connsiteY18067" fmla="*/ 2318 h 2362"/>
                <a:gd name="connsiteX18068" fmla="*/ 2318 h 2362"/>
                <a:gd name="connsiteY18068" fmla="*/ 2318 h 2362"/>
                <a:gd name="connsiteX18069" fmla="*/ 2318 h 2362"/>
                <a:gd name="connsiteY18069" fmla="*/ 2318 h 2362"/>
                <a:gd name="connsiteX18070" fmla="*/ 2318 h 2362"/>
                <a:gd name="connsiteY18070" fmla="*/ 2318 h 2362"/>
                <a:gd name="connsiteX18071" fmla="*/ 2318 h 2362"/>
                <a:gd name="connsiteY18071" fmla="*/ 2318 h 2362"/>
                <a:gd name="connsiteX18072" fmla="*/ 2318 h 2362"/>
                <a:gd name="connsiteY18072" fmla="*/ 2318 h 2362"/>
                <a:gd name="connsiteX18073" fmla="*/ 2318 h 2362"/>
                <a:gd name="connsiteY18073" fmla="*/ 2318 h 2362"/>
                <a:gd name="connsiteX18074" fmla="*/ 2318 h 2362"/>
                <a:gd name="connsiteY18074" fmla="*/ 2318 h 2362"/>
                <a:gd name="connsiteX18075" fmla="*/ 2318 h 2362"/>
                <a:gd name="connsiteY18075" fmla="*/ 2318 h 2362"/>
                <a:gd name="connsiteX18076" fmla="*/ 2318 h 2362"/>
                <a:gd name="connsiteY18076" fmla="*/ 2318 h 2362"/>
                <a:gd name="connsiteX18077" fmla="*/ 2318 h 2362"/>
                <a:gd name="connsiteY18077" fmla="*/ 2318 h 2362"/>
                <a:gd name="connsiteX18078" fmla="*/ 2318 h 2362"/>
                <a:gd name="connsiteY18078" fmla="*/ 2318 h 2362"/>
                <a:gd name="connsiteX18079" fmla="*/ 2318 h 2362"/>
                <a:gd name="connsiteY18079" fmla="*/ 2318 h 2362"/>
                <a:gd name="connsiteX18080" fmla="*/ 2318 h 2362"/>
                <a:gd name="connsiteY18080" fmla="*/ 2318 h 2362"/>
                <a:gd name="connsiteX18081" fmla="*/ 2318 h 2362"/>
                <a:gd name="connsiteY18081" fmla="*/ 2318 h 2362"/>
                <a:gd name="connsiteX18082" fmla="*/ 2318 h 2362"/>
                <a:gd name="connsiteY18082" fmla="*/ 2318 h 2362"/>
                <a:gd name="connsiteX18083" fmla="*/ 2318 h 2362"/>
                <a:gd name="connsiteY18083" fmla="*/ 2318 h 2362"/>
                <a:gd name="connsiteX18084" fmla="*/ 2318 h 2362"/>
                <a:gd name="connsiteY18084" fmla="*/ 2318 h 2362"/>
                <a:gd name="connsiteX18085" fmla="*/ 2318 h 2362"/>
                <a:gd name="connsiteY18085" fmla="*/ 2318 h 2362"/>
                <a:gd name="connsiteX18086" fmla="*/ 2318 h 2362"/>
                <a:gd name="connsiteY18086" fmla="*/ 2318 h 2362"/>
                <a:gd name="connsiteX18087" fmla="*/ 2318 h 2362"/>
                <a:gd name="connsiteY18087" fmla="*/ 2318 h 2362"/>
                <a:gd name="connsiteX18088" fmla="*/ 2318 h 2362"/>
                <a:gd name="connsiteY18088" fmla="*/ 2318 h 2362"/>
                <a:gd name="connsiteX18089" fmla="*/ 2318 h 2362"/>
                <a:gd name="connsiteY18089" fmla="*/ 2318 h 2362"/>
                <a:gd name="connsiteX18090" fmla="*/ 2318 h 2362"/>
                <a:gd name="connsiteY18090" fmla="*/ 2318 h 2362"/>
                <a:gd name="connsiteX18091" fmla="*/ 2318 h 2362"/>
                <a:gd name="connsiteY18091" fmla="*/ 2318 h 2362"/>
                <a:gd name="connsiteX18092" fmla="*/ 2318 h 2362"/>
                <a:gd name="connsiteY18092" fmla="*/ 2318 h 2362"/>
                <a:gd name="connsiteX18093" fmla="*/ 2318 h 2362"/>
                <a:gd name="connsiteY18093" fmla="*/ 2318 h 2362"/>
                <a:gd name="connsiteX18094" fmla="*/ 2318 h 2362"/>
                <a:gd name="connsiteY18094" fmla="*/ 2318 h 2362"/>
                <a:gd name="connsiteX18095" fmla="*/ 2318 h 2362"/>
                <a:gd name="connsiteY18095" fmla="*/ 2318 h 2362"/>
                <a:gd name="connsiteX18096" fmla="*/ 2318 h 2362"/>
                <a:gd name="connsiteY18096" fmla="*/ 2318 h 2362"/>
                <a:gd name="connsiteX18097" fmla="*/ 2318 h 2362"/>
                <a:gd name="connsiteY18097" fmla="*/ 2318 h 2362"/>
                <a:gd name="connsiteX18098" fmla="*/ 2318 h 2362"/>
                <a:gd name="connsiteY18098" fmla="*/ 2318 h 2362"/>
                <a:gd name="connsiteX18099" fmla="*/ 2318 h 2362"/>
                <a:gd name="connsiteY18099" fmla="*/ 2318 h 2362"/>
                <a:gd name="connsiteX18100" fmla="*/ 2318 h 2362"/>
                <a:gd name="connsiteY18100" fmla="*/ 2318 h 2362"/>
                <a:gd name="connsiteX18101" fmla="*/ 2318 h 2362"/>
                <a:gd name="connsiteY18101" fmla="*/ 2318 h 2362"/>
                <a:gd name="connsiteX18102" fmla="*/ 2318 h 2362"/>
                <a:gd name="connsiteY18102" fmla="*/ 2318 h 2362"/>
                <a:gd name="connsiteX18103" fmla="*/ 2318 h 2362"/>
                <a:gd name="connsiteY18103" fmla="*/ 2318 h 2362"/>
                <a:gd name="connsiteX18104" fmla="*/ 2318 h 2362"/>
                <a:gd name="connsiteY18104" fmla="*/ 2318 h 2362"/>
                <a:gd name="connsiteX18105" fmla="*/ 2318 h 2362"/>
                <a:gd name="connsiteY18105" fmla="*/ 2318 h 2362"/>
                <a:gd name="connsiteX18106" fmla="*/ 2318 h 2362"/>
                <a:gd name="connsiteY18106" fmla="*/ 2318 h 2362"/>
                <a:gd name="connsiteX18107" fmla="*/ 2318 h 2362"/>
                <a:gd name="connsiteY18107" fmla="*/ 2318 h 2362"/>
                <a:gd name="connsiteX18108" fmla="*/ 2318 h 2362"/>
                <a:gd name="connsiteY18108" fmla="*/ 2318 h 2362"/>
                <a:gd name="connsiteX18109" fmla="*/ 2318 h 2362"/>
                <a:gd name="connsiteY18109" fmla="*/ 2318 h 2362"/>
                <a:gd name="connsiteX18110" fmla="*/ 2318 h 2362"/>
                <a:gd name="connsiteY18110" fmla="*/ 2318 h 2362"/>
                <a:gd name="connsiteX18111" fmla="*/ 2318 h 2362"/>
                <a:gd name="connsiteY18111" fmla="*/ 2318 h 2362"/>
                <a:gd name="connsiteX18112" fmla="*/ 2318 h 2362"/>
                <a:gd name="connsiteY18112" fmla="*/ 2318 h 2362"/>
                <a:gd name="connsiteX18113" fmla="*/ 2318 h 2362"/>
                <a:gd name="connsiteY18113" fmla="*/ 2318 h 2362"/>
                <a:gd name="connsiteX18114" fmla="*/ 2318 h 2362"/>
                <a:gd name="connsiteY18114" fmla="*/ 2318 h 2362"/>
                <a:gd name="connsiteX18115" fmla="*/ 2318 h 2362"/>
                <a:gd name="connsiteY18115" fmla="*/ 2318 h 2362"/>
                <a:gd name="connsiteX18116" fmla="*/ 2318 h 2362"/>
                <a:gd name="connsiteY18116" fmla="*/ 2318 h 2362"/>
                <a:gd name="connsiteX18117" fmla="*/ 2318 h 2362"/>
                <a:gd name="connsiteY18117" fmla="*/ 2318 h 2362"/>
                <a:gd name="connsiteX18118" fmla="*/ 2318 h 2362"/>
                <a:gd name="connsiteY18118" fmla="*/ 2318 h 2362"/>
                <a:gd name="connsiteX18119" fmla="*/ 2318 h 2362"/>
                <a:gd name="connsiteY18119" fmla="*/ 2318 h 2362"/>
                <a:gd name="connsiteX18120" fmla="*/ 2318 h 2362"/>
                <a:gd name="connsiteY18120" fmla="*/ 2318 h 2362"/>
                <a:gd name="connsiteX18121" fmla="*/ 2318 h 2362"/>
                <a:gd name="connsiteY18121" fmla="*/ 2318 h 2362"/>
                <a:gd name="connsiteX18122" fmla="*/ 2318 h 2362"/>
                <a:gd name="connsiteY18122" fmla="*/ 2318 h 2362"/>
                <a:gd name="connsiteX18123" fmla="*/ 2318 h 2362"/>
                <a:gd name="connsiteY18123" fmla="*/ 2318 h 2362"/>
                <a:gd name="connsiteX18124" fmla="*/ 2318 h 2362"/>
                <a:gd name="connsiteY18124" fmla="*/ 2318 h 2362"/>
                <a:gd name="connsiteX18125" fmla="*/ 2318 h 2362"/>
                <a:gd name="connsiteY18125" fmla="*/ 2318 h 2362"/>
                <a:gd name="connsiteX18126" fmla="*/ 2318 h 2362"/>
                <a:gd name="connsiteY18126" fmla="*/ 2318 h 2362"/>
                <a:gd name="connsiteX18127" fmla="*/ 2318 h 2362"/>
                <a:gd name="connsiteY18127" fmla="*/ 2318 h 2362"/>
                <a:gd name="connsiteX18128" fmla="*/ 2318 h 2362"/>
                <a:gd name="connsiteY18128" fmla="*/ 2318 h 2362"/>
                <a:gd name="connsiteX18129" fmla="*/ 2318 h 2362"/>
                <a:gd name="connsiteY18129" fmla="*/ 2318 h 2362"/>
                <a:gd name="connsiteX18130" fmla="*/ 2318 h 2362"/>
                <a:gd name="connsiteY18130" fmla="*/ 2318 h 2362"/>
                <a:gd name="connsiteX18131" fmla="*/ 2318 h 2362"/>
                <a:gd name="connsiteY18131" fmla="*/ 2318 h 2362"/>
                <a:gd name="connsiteX18132" fmla="*/ 2318 h 2362"/>
                <a:gd name="connsiteY18132" fmla="*/ 2318 h 2362"/>
                <a:gd name="connsiteX18133" fmla="*/ 2318 h 2362"/>
                <a:gd name="connsiteY18133" fmla="*/ 2318 h 2362"/>
                <a:gd name="connsiteX18134" fmla="*/ 2318 h 2362"/>
                <a:gd name="connsiteY18134" fmla="*/ 2318 h 2362"/>
                <a:gd name="connsiteX18135" fmla="*/ 2318 h 2362"/>
                <a:gd name="connsiteY18135" fmla="*/ 2318 h 2362"/>
                <a:gd name="connsiteX18136" fmla="*/ 2318 h 2362"/>
                <a:gd name="connsiteY18136" fmla="*/ 2318 h 2362"/>
                <a:gd name="connsiteX18137" fmla="*/ 2318 h 2362"/>
                <a:gd name="connsiteY18137" fmla="*/ 2318 h 2362"/>
                <a:gd name="connsiteX18138" fmla="*/ 2318 h 2362"/>
                <a:gd name="connsiteY18138" fmla="*/ 2318 h 2362"/>
                <a:gd name="connsiteX18139" fmla="*/ 2318 h 2362"/>
                <a:gd name="connsiteY18139" fmla="*/ 2318 h 2362"/>
                <a:gd name="connsiteX18140" fmla="*/ 2318 h 2362"/>
                <a:gd name="connsiteY18140" fmla="*/ 2318 h 2362"/>
                <a:gd name="connsiteX18141" fmla="*/ 2318 h 2362"/>
                <a:gd name="connsiteY18141" fmla="*/ 2318 h 2362"/>
                <a:gd name="connsiteX18142" fmla="*/ 2318 h 2362"/>
                <a:gd name="connsiteY18142" fmla="*/ 2318 h 2362"/>
                <a:gd name="connsiteX18143" fmla="*/ 2318 h 2362"/>
                <a:gd name="connsiteY18143" fmla="*/ 2318 h 2362"/>
                <a:gd name="connsiteX18144" fmla="*/ 2318 h 2362"/>
                <a:gd name="connsiteY18144" fmla="*/ 2318 h 2362"/>
                <a:gd name="connsiteX18145" fmla="*/ 2318 h 2362"/>
                <a:gd name="connsiteY18145" fmla="*/ 2318 h 2362"/>
                <a:gd name="connsiteX18146" fmla="*/ 2318 h 2362"/>
                <a:gd name="connsiteY18146" fmla="*/ 2318 h 2362"/>
                <a:gd name="connsiteX18147" fmla="*/ 2318 h 2362"/>
                <a:gd name="connsiteY18147" fmla="*/ 2318 h 2362"/>
                <a:gd name="connsiteX18148" fmla="*/ 2318 h 2362"/>
                <a:gd name="connsiteY18148" fmla="*/ 2318 h 2362"/>
                <a:gd name="connsiteX18149" fmla="*/ 2318 h 2362"/>
                <a:gd name="connsiteY18149" fmla="*/ 2318 h 2362"/>
                <a:gd name="connsiteX18150" fmla="*/ 2318 h 2362"/>
                <a:gd name="connsiteY18150" fmla="*/ 2318 h 2362"/>
                <a:gd name="connsiteX18151" fmla="*/ 2318 h 2362"/>
                <a:gd name="connsiteY18151" fmla="*/ 2318 h 2362"/>
                <a:gd name="connsiteX18152" fmla="*/ 2318 h 2362"/>
                <a:gd name="connsiteY18152" fmla="*/ 2318 h 2362"/>
                <a:gd name="connsiteX18153" fmla="*/ 2318 h 2362"/>
                <a:gd name="connsiteY18153" fmla="*/ 2318 h 2362"/>
                <a:gd name="connsiteX18154" fmla="*/ 2318 h 2362"/>
                <a:gd name="connsiteY18154" fmla="*/ 2318 h 2362"/>
                <a:gd name="connsiteX18155" fmla="*/ 2318 h 2362"/>
                <a:gd name="connsiteY18155" fmla="*/ 2318 h 2362"/>
                <a:gd name="connsiteX18156" fmla="*/ 2318 h 2362"/>
                <a:gd name="connsiteY18156" fmla="*/ 2318 h 2362"/>
                <a:gd name="connsiteX18157" fmla="*/ 2318 h 2362"/>
                <a:gd name="connsiteY18157" fmla="*/ 2318 h 2362"/>
                <a:gd name="connsiteX18158" fmla="*/ 2318 h 2362"/>
                <a:gd name="connsiteY18158" fmla="*/ 2318 h 2362"/>
                <a:gd name="connsiteX18159" fmla="*/ 2318 h 2362"/>
                <a:gd name="connsiteY18159" fmla="*/ 2318 h 2362"/>
                <a:gd name="connsiteX18160" fmla="*/ 2318 h 2362"/>
                <a:gd name="connsiteY18160" fmla="*/ 2318 h 2362"/>
                <a:gd name="connsiteX18161" fmla="*/ 2318 h 2362"/>
                <a:gd name="connsiteY18161" fmla="*/ 2318 h 2362"/>
                <a:gd name="connsiteX18162" fmla="*/ 2318 h 2362"/>
                <a:gd name="connsiteY18162" fmla="*/ 2318 h 2362"/>
                <a:gd name="connsiteX18163" fmla="*/ 2318 h 2362"/>
                <a:gd name="connsiteY18163" fmla="*/ 2318 h 2362"/>
                <a:gd name="connsiteX18164" fmla="*/ 2318 h 2362"/>
                <a:gd name="connsiteY18164" fmla="*/ 2318 h 2362"/>
                <a:gd name="connsiteX18165" fmla="*/ 2318 h 2362"/>
                <a:gd name="connsiteY18165" fmla="*/ 2318 h 2362"/>
                <a:gd name="connsiteX18166" fmla="*/ 2318 h 2362"/>
                <a:gd name="connsiteY18166" fmla="*/ 2318 h 2362"/>
                <a:gd name="connsiteX18167" fmla="*/ 2318 h 2362"/>
                <a:gd name="connsiteY18167" fmla="*/ 2318 h 2362"/>
                <a:gd name="connsiteX18168" fmla="*/ 2318 h 2362"/>
                <a:gd name="connsiteY18168" fmla="*/ 2318 h 2362"/>
                <a:gd name="connsiteX18169" fmla="*/ 2318 h 2362"/>
                <a:gd name="connsiteY18169" fmla="*/ 2318 h 2362"/>
                <a:gd name="connsiteX18170" fmla="*/ 2318 h 2362"/>
                <a:gd name="connsiteY18170" fmla="*/ 2318 h 2362"/>
                <a:gd name="connsiteX18171" fmla="*/ 2318 h 2362"/>
                <a:gd name="connsiteY18171" fmla="*/ 2318 h 2362"/>
                <a:gd name="connsiteX18172" fmla="*/ 2318 h 2362"/>
                <a:gd name="connsiteY18172" fmla="*/ 2318 h 2362"/>
                <a:gd name="connsiteX18173" fmla="*/ 2318 h 2362"/>
                <a:gd name="connsiteY18173" fmla="*/ 2318 h 2362"/>
                <a:gd name="connsiteX18174" fmla="*/ 2318 h 2362"/>
                <a:gd name="connsiteY18174" fmla="*/ 2318 h 2362"/>
                <a:gd name="connsiteX18175" fmla="*/ 2318 h 2362"/>
                <a:gd name="connsiteY18175" fmla="*/ 2318 h 2362"/>
                <a:gd name="connsiteX18176" fmla="*/ 2318 h 2362"/>
                <a:gd name="connsiteY18176" fmla="*/ 2318 h 2362"/>
                <a:gd name="connsiteX18177" fmla="*/ 2318 h 2362"/>
                <a:gd name="connsiteY18177" fmla="*/ 2318 h 2362"/>
                <a:gd name="connsiteX18178" fmla="*/ 2318 h 2362"/>
                <a:gd name="connsiteY18178" fmla="*/ 2318 h 2362"/>
                <a:gd name="connsiteX18179" fmla="*/ 2318 h 2362"/>
                <a:gd name="connsiteY18179" fmla="*/ 2318 h 2362"/>
                <a:gd name="connsiteX18180" fmla="*/ 2318 h 2362"/>
                <a:gd name="connsiteY18180" fmla="*/ 2318 h 2362"/>
                <a:gd name="connsiteX18181" fmla="*/ 2318 h 2362"/>
                <a:gd name="connsiteY18181" fmla="*/ 2318 h 2362"/>
                <a:gd name="connsiteX18182" fmla="*/ 2318 h 2362"/>
                <a:gd name="connsiteY18182" fmla="*/ 2318 h 2362"/>
                <a:gd name="connsiteX18183" fmla="*/ 2318 h 2362"/>
                <a:gd name="connsiteY18183" fmla="*/ 2318 h 2362"/>
                <a:gd name="connsiteX18184" fmla="*/ 2318 h 2362"/>
                <a:gd name="connsiteY18184" fmla="*/ 2318 h 2362"/>
                <a:gd name="connsiteX18185" fmla="*/ 2318 h 2362"/>
                <a:gd name="connsiteY18185" fmla="*/ 2318 h 2362"/>
                <a:gd name="connsiteX18186" fmla="*/ 2318 h 2362"/>
                <a:gd name="connsiteY18186" fmla="*/ 2318 h 2362"/>
                <a:gd name="connsiteX18187" fmla="*/ 2318 h 2362"/>
                <a:gd name="connsiteY18187" fmla="*/ 2318 h 2362"/>
                <a:gd name="connsiteX18188" fmla="*/ 2318 h 2362"/>
                <a:gd name="connsiteY18188" fmla="*/ 2318 h 2362"/>
                <a:gd name="connsiteX18189" fmla="*/ 2318 h 2362"/>
                <a:gd name="connsiteY18189" fmla="*/ 2318 h 2362"/>
                <a:gd name="connsiteX18190" fmla="*/ 2318 h 2362"/>
                <a:gd name="connsiteY18190" fmla="*/ 2318 h 2362"/>
                <a:gd name="connsiteX18191" fmla="*/ 2318 h 2362"/>
                <a:gd name="connsiteY18191" fmla="*/ 2318 h 2362"/>
                <a:gd name="connsiteX18192" fmla="*/ 2318 h 2362"/>
                <a:gd name="connsiteY18192" fmla="*/ 2318 h 2362"/>
                <a:gd name="connsiteX18193" fmla="*/ 2318 h 2362"/>
                <a:gd name="connsiteY18193" fmla="*/ 2318 h 2362"/>
                <a:gd name="connsiteX18194" fmla="*/ 2318 h 2362"/>
                <a:gd name="connsiteY18194" fmla="*/ 2318 h 2362"/>
                <a:gd name="connsiteX18195" fmla="*/ 2318 h 2362"/>
                <a:gd name="connsiteY18195" fmla="*/ 2318 h 2362"/>
                <a:gd name="connsiteX18196" fmla="*/ 2318 h 2362"/>
                <a:gd name="connsiteY18196" fmla="*/ 2318 h 2362"/>
                <a:gd name="connsiteX18197" fmla="*/ 2318 h 2362"/>
                <a:gd name="connsiteY18197" fmla="*/ 2318 h 2362"/>
                <a:gd name="connsiteX18198" fmla="*/ 2318 h 2362"/>
                <a:gd name="connsiteY18198" fmla="*/ 2318 h 2362"/>
                <a:gd name="connsiteX18199" fmla="*/ 2318 h 2362"/>
                <a:gd name="connsiteY18199" fmla="*/ 2318 h 2362"/>
                <a:gd name="connsiteX18200" fmla="*/ 2318 h 2362"/>
                <a:gd name="connsiteY18200" fmla="*/ 2318 h 2362"/>
                <a:gd name="connsiteX18201" fmla="*/ 2318 h 2362"/>
                <a:gd name="connsiteY18201" fmla="*/ 2318 h 2362"/>
                <a:gd name="connsiteX18202" fmla="*/ 2318 h 2362"/>
                <a:gd name="connsiteY18202" fmla="*/ 2318 h 2362"/>
                <a:gd name="connsiteX18203" fmla="*/ 2318 h 2362"/>
                <a:gd name="connsiteY18203" fmla="*/ 2318 h 2362"/>
                <a:gd name="connsiteX18204" fmla="*/ 2318 h 2362"/>
                <a:gd name="connsiteY18204" fmla="*/ 2318 h 2362"/>
                <a:gd name="connsiteX18205" fmla="*/ 2318 h 2362"/>
                <a:gd name="connsiteY18205" fmla="*/ 2318 h 2362"/>
                <a:gd name="connsiteX18206" fmla="*/ 2318 h 2362"/>
                <a:gd name="connsiteY18206" fmla="*/ 2318 h 2362"/>
                <a:gd name="connsiteX18207" fmla="*/ 2318 h 2362"/>
                <a:gd name="connsiteY18207" fmla="*/ 2318 h 2362"/>
                <a:gd name="connsiteX18208" fmla="*/ 2318 h 2362"/>
                <a:gd name="connsiteY18208" fmla="*/ 2318 h 2362"/>
                <a:gd name="connsiteX18209" fmla="*/ 2318 h 2362"/>
                <a:gd name="connsiteY18209" fmla="*/ 2318 h 2362"/>
                <a:gd name="connsiteX18210" fmla="*/ 2318 h 2362"/>
                <a:gd name="connsiteY18210" fmla="*/ 2318 h 2362"/>
                <a:gd name="connsiteX18211" fmla="*/ 2318 h 2362"/>
                <a:gd name="connsiteY18211" fmla="*/ 2318 h 2362"/>
                <a:gd name="connsiteX18212" fmla="*/ 2318 h 2362"/>
                <a:gd name="connsiteY18212" fmla="*/ 2318 h 2362"/>
                <a:gd name="connsiteX18213" fmla="*/ 2318 h 2362"/>
                <a:gd name="connsiteY18213" fmla="*/ 2318 h 2362"/>
                <a:gd name="connsiteX18214" fmla="*/ 2318 h 2362"/>
                <a:gd name="connsiteY18214" fmla="*/ 2318 h 2362"/>
                <a:gd name="connsiteX18215" fmla="*/ 2318 h 2362"/>
                <a:gd name="connsiteY18215" fmla="*/ 2318 h 2362"/>
                <a:gd name="connsiteX18216" fmla="*/ 2318 h 2362"/>
                <a:gd name="connsiteY18216" fmla="*/ 2318 h 2362"/>
                <a:gd name="connsiteX18217" fmla="*/ 2318 h 2362"/>
                <a:gd name="connsiteY18217" fmla="*/ 2318 h 2362"/>
                <a:gd name="connsiteX18218" fmla="*/ 2318 h 2362"/>
                <a:gd name="connsiteY18218" fmla="*/ 2318 h 2362"/>
                <a:gd name="connsiteX18219" fmla="*/ 2318 h 2362"/>
                <a:gd name="connsiteY18219" fmla="*/ 2318 h 2362"/>
                <a:gd name="connsiteX18220" fmla="*/ 2318 h 2362"/>
                <a:gd name="connsiteY18220" fmla="*/ 2318 h 2362"/>
                <a:gd name="connsiteX18221" fmla="*/ 2318 h 2362"/>
                <a:gd name="connsiteY18221" fmla="*/ 2318 h 2362"/>
                <a:gd name="connsiteX18222" fmla="*/ 2318 h 2362"/>
                <a:gd name="connsiteY18222" fmla="*/ 2318 h 2362"/>
                <a:gd name="connsiteX18223" fmla="*/ 2318 h 2362"/>
                <a:gd name="connsiteY18223" fmla="*/ 2318 h 2362"/>
                <a:gd name="connsiteX18224" fmla="*/ 2318 h 2362"/>
                <a:gd name="connsiteY18224" fmla="*/ 2318 h 2362"/>
                <a:gd name="connsiteX18225" fmla="*/ 2318 h 2362"/>
                <a:gd name="connsiteY18225" fmla="*/ 2318 h 2362"/>
                <a:gd name="connsiteX18226" fmla="*/ 2318 h 2362"/>
                <a:gd name="connsiteY18226" fmla="*/ 2318 h 2362"/>
                <a:gd name="connsiteX18227" fmla="*/ 2318 h 2362"/>
                <a:gd name="connsiteY18227" fmla="*/ 2318 h 2362"/>
                <a:gd name="connsiteX18228" fmla="*/ 2318 h 2362"/>
                <a:gd name="connsiteY18228" fmla="*/ 2318 h 2362"/>
                <a:gd name="connsiteX18229" fmla="*/ 2318 h 2362"/>
                <a:gd name="connsiteY18229" fmla="*/ 2318 h 2362"/>
                <a:gd name="connsiteX18230" fmla="*/ 2318 h 2362"/>
                <a:gd name="connsiteY18230" fmla="*/ 2318 h 2362"/>
                <a:gd name="connsiteX18231" fmla="*/ 2318 h 2362"/>
                <a:gd name="connsiteY18231" fmla="*/ 2318 h 2362"/>
                <a:gd name="connsiteX18232" fmla="*/ 2318 h 2362"/>
                <a:gd name="connsiteY18232" fmla="*/ 2318 h 2362"/>
                <a:gd name="connsiteX18233" fmla="*/ 2318 h 2362"/>
                <a:gd name="connsiteY18233" fmla="*/ 2318 h 2362"/>
                <a:gd name="connsiteX18234" fmla="*/ 2318 h 2362"/>
                <a:gd name="connsiteY18234" fmla="*/ 2318 h 2362"/>
                <a:gd name="connsiteX18235" fmla="*/ 2318 h 2362"/>
                <a:gd name="connsiteY18235" fmla="*/ 2318 h 2362"/>
                <a:gd name="connsiteX18236" fmla="*/ 2318 h 2362"/>
                <a:gd name="connsiteY18236" fmla="*/ 2318 h 2362"/>
                <a:gd name="connsiteX18237" fmla="*/ 2318 h 2362"/>
                <a:gd name="connsiteY18237" fmla="*/ 2318 h 2362"/>
                <a:gd name="connsiteX18238" fmla="*/ 2318 h 2362"/>
                <a:gd name="connsiteY18238" fmla="*/ 2318 h 2362"/>
                <a:gd name="connsiteX18239" fmla="*/ 2318 h 2362"/>
                <a:gd name="connsiteY18239" fmla="*/ 2318 h 2362"/>
                <a:gd name="connsiteX18240" fmla="*/ 2318 h 2362"/>
                <a:gd name="connsiteY18240" fmla="*/ 2318 h 2362"/>
                <a:gd name="connsiteX18241" fmla="*/ 2318 h 2362"/>
                <a:gd name="connsiteY18241" fmla="*/ 2318 h 2362"/>
                <a:gd name="connsiteX18242" fmla="*/ 2318 h 2362"/>
                <a:gd name="connsiteY18242" fmla="*/ 2318 h 2362"/>
                <a:gd name="connsiteX18243" fmla="*/ 2318 h 2362"/>
                <a:gd name="connsiteY18243" fmla="*/ 2318 h 2362"/>
                <a:gd name="connsiteX18244" fmla="*/ 2318 h 2362"/>
                <a:gd name="connsiteY18244" fmla="*/ 2318 h 2362"/>
                <a:gd name="connsiteX18245" fmla="*/ 2318 h 2362"/>
                <a:gd name="connsiteY18245" fmla="*/ 2318 h 2362"/>
                <a:gd name="connsiteX18246" fmla="*/ 2318 h 2362"/>
                <a:gd name="connsiteY18246" fmla="*/ 2318 h 2362"/>
                <a:gd name="connsiteX18247" fmla="*/ 2318 h 2362"/>
                <a:gd name="connsiteY18247" fmla="*/ 2318 h 2362"/>
                <a:gd name="connsiteX18248" fmla="*/ 2318 h 2362"/>
                <a:gd name="connsiteY18248" fmla="*/ 2318 h 2362"/>
                <a:gd name="connsiteX18249" fmla="*/ 2318 h 2362"/>
                <a:gd name="connsiteY18249" fmla="*/ 2318 h 2362"/>
                <a:gd name="connsiteX18250" fmla="*/ 2318 h 2362"/>
                <a:gd name="connsiteY18250" fmla="*/ 2318 h 2362"/>
                <a:gd name="connsiteX18251" fmla="*/ 2318 h 2362"/>
                <a:gd name="connsiteY18251" fmla="*/ 2318 h 2362"/>
                <a:gd name="connsiteX18252" fmla="*/ 2318 h 2362"/>
                <a:gd name="connsiteY18252" fmla="*/ 2318 h 2362"/>
                <a:gd name="connsiteX18253" fmla="*/ 2318 h 2362"/>
                <a:gd name="connsiteY18253" fmla="*/ 2318 h 2362"/>
                <a:gd name="connsiteX18254" fmla="*/ 2318 h 2362"/>
                <a:gd name="connsiteY18254" fmla="*/ 2318 h 2362"/>
                <a:gd name="connsiteX18255" fmla="*/ 2318 h 2362"/>
                <a:gd name="connsiteY18255" fmla="*/ 2318 h 2362"/>
                <a:gd name="connsiteX18256" fmla="*/ 2318 h 2362"/>
                <a:gd name="connsiteY18256" fmla="*/ 2318 h 2362"/>
                <a:gd name="connsiteX18257" fmla="*/ 2318 h 2362"/>
                <a:gd name="connsiteY18257" fmla="*/ 2318 h 2362"/>
                <a:gd name="connsiteX18258" fmla="*/ 2318 h 2362"/>
                <a:gd name="connsiteY18258" fmla="*/ 2318 h 2362"/>
                <a:gd name="connsiteX18259" fmla="*/ 2318 h 2362"/>
                <a:gd name="connsiteY18259" fmla="*/ 2318 h 2362"/>
                <a:gd name="connsiteX18260" fmla="*/ 2318 h 2362"/>
                <a:gd name="connsiteY18260" fmla="*/ 2318 h 2362"/>
                <a:gd name="connsiteX18261" fmla="*/ 2318 h 2362"/>
                <a:gd name="connsiteY18261" fmla="*/ 2318 h 2362"/>
                <a:gd name="connsiteX18262" fmla="*/ 2318 h 2362"/>
                <a:gd name="connsiteY18262" fmla="*/ 2318 h 2362"/>
                <a:gd name="connsiteX18263" fmla="*/ 2318 h 2362"/>
                <a:gd name="connsiteY18263" fmla="*/ 2318 h 2362"/>
                <a:gd name="connsiteX18264" fmla="*/ 2318 h 2362"/>
                <a:gd name="connsiteY18264" fmla="*/ 2318 h 2362"/>
                <a:gd name="connsiteX18265" fmla="*/ 2318 h 2362"/>
                <a:gd name="connsiteY18265" fmla="*/ 2318 h 2362"/>
                <a:gd name="connsiteX18266" fmla="*/ 2318 h 2362"/>
                <a:gd name="connsiteY18266" fmla="*/ 2318 h 2362"/>
                <a:gd name="connsiteX18267" fmla="*/ 2318 h 2362"/>
                <a:gd name="connsiteY18267" fmla="*/ 2318 h 2362"/>
                <a:gd name="connsiteX18268" fmla="*/ 2318 h 2362"/>
                <a:gd name="connsiteY18268" fmla="*/ 2318 h 2362"/>
                <a:gd name="connsiteX18269" fmla="*/ 2318 h 2362"/>
                <a:gd name="connsiteY18269" fmla="*/ 2318 h 2362"/>
                <a:gd name="connsiteX18270" fmla="*/ 2318 h 2362"/>
                <a:gd name="connsiteY18270" fmla="*/ 2318 h 2362"/>
                <a:gd name="connsiteX18271" fmla="*/ 2318 h 2362"/>
                <a:gd name="connsiteY18271" fmla="*/ 2318 h 2362"/>
                <a:gd name="connsiteX18272" fmla="*/ 2318 h 2362"/>
                <a:gd name="connsiteY18272" fmla="*/ 2318 h 2362"/>
                <a:gd name="connsiteX18273" fmla="*/ 2318 h 2362"/>
                <a:gd name="connsiteY18273" fmla="*/ 2318 h 2362"/>
                <a:gd name="connsiteX18274" fmla="*/ 2318 h 2362"/>
                <a:gd name="connsiteY18274" fmla="*/ 2318 h 2362"/>
                <a:gd name="connsiteX18275" fmla="*/ 2318 h 2362"/>
                <a:gd name="connsiteY18275" fmla="*/ 2318 h 2362"/>
                <a:gd name="connsiteX18276" fmla="*/ 2318 h 2362"/>
                <a:gd name="connsiteY18276" fmla="*/ 2318 h 2362"/>
                <a:gd name="connsiteX18277" fmla="*/ 2318 h 2362"/>
                <a:gd name="connsiteY18277" fmla="*/ 2318 h 2362"/>
                <a:gd name="connsiteX18278" fmla="*/ 2318 h 2362"/>
                <a:gd name="connsiteY18278" fmla="*/ 2318 h 2362"/>
                <a:gd name="connsiteX18279" fmla="*/ 2318 h 2362"/>
                <a:gd name="connsiteY18279" fmla="*/ 2318 h 2362"/>
                <a:gd name="connsiteX18280" fmla="*/ 2318 h 2362"/>
                <a:gd name="connsiteY18280" fmla="*/ 2318 h 2362"/>
                <a:gd name="connsiteX18281" fmla="*/ 2318 h 2362"/>
                <a:gd name="connsiteY18281" fmla="*/ 2318 h 2362"/>
                <a:gd name="connsiteX18282" fmla="*/ 2318 h 2362"/>
                <a:gd name="connsiteY18282" fmla="*/ 2318 h 2362"/>
                <a:gd name="connsiteX18283" fmla="*/ 2318 h 2362"/>
                <a:gd name="connsiteY18283" fmla="*/ 2318 h 2362"/>
                <a:gd name="connsiteX18284" fmla="*/ 2318 h 2362"/>
                <a:gd name="connsiteY18284" fmla="*/ 2318 h 2362"/>
                <a:gd name="connsiteX18285" fmla="*/ 2318 h 2362"/>
                <a:gd name="connsiteY18285" fmla="*/ 2318 h 2362"/>
                <a:gd name="connsiteX18286" fmla="*/ 2318 h 2362"/>
                <a:gd name="connsiteY18286" fmla="*/ 2318 h 2362"/>
                <a:gd name="connsiteX18287" fmla="*/ 2318 h 2362"/>
                <a:gd name="connsiteY18287" fmla="*/ 2318 h 2362"/>
                <a:gd name="connsiteX18288" fmla="*/ 2318 h 2362"/>
                <a:gd name="connsiteY18288" fmla="*/ 2318 h 2362"/>
                <a:gd name="connsiteX18289" fmla="*/ 2318 h 2362"/>
                <a:gd name="connsiteY18289" fmla="*/ 2318 h 2362"/>
                <a:gd name="connsiteX18290" fmla="*/ 2318 h 2362"/>
                <a:gd name="connsiteY18290" fmla="*/ 2318 h 2362"/>
                <a:gd name="connsiteX18291" fmla="*/ 2318 h 2362"/>
                <a:gd name="connsiteY18291" fmla="*/ 2318 h 2362"/>
                <a:gd name="connsiteX18292" fmla="*/ 2318 h 2362"/>
                <a:gd name="connsiteY18292" fmla="*/ 2318 h 2362"/>
                <a:gd name="connsiteX18293" fmla="*/ 2318 h 2362"/>
                <a:gd name="connsiteY18293" fmla="*/ 2318 h 2362"/>
                <a:gd name="connsiteX18294" fmla="*/ 2318 h 2362"/>
                <a:gd name="connsiteY18294" fmla="*/ 2318 h 2362"/>
                <a:gd name="connsiteX18295" fmla="*/ 2318 h 2362"/>
                <a:gd name="connsiteY18295" fmla="*/ 2318 h 2362"/>
                <a:gd name="connsiteX18296" fmla="*/ 2318 h 2362"/>
                <a:gd name="connsiteY18296" fmla="*/ 2318 h 2362"/>
                <a:gd name="connsiteX18297" fmla="*/ 2318 h 2362"/>
                <a:gd name="connsiteY18297" fmla="*/ 2318 h 2362"/>
                <a:gd name="connsiteX18298" fmla="*/ 2318 h 2362"/>
                <a:gd name="connsiteY18298" fmla="*/ 2318 h 2362"/>
                <a:gd name="connsiteX18299" fmla="*/ 2318 h 2362"/>
                <a:gd name="connsiteY18299" fmla="*/ 2318 h 2362"/>
                <a:gd name="connsiteX18300" fmla="*/ 2318 h 2362"/>
                <a:gd name="connsiteY18300" fmla="*/ 2318 h 2362"/>
                <a:gd name="connsiteX18301" fmla="*/ 2318 h 2362"/>
                <a:gd name="connsiteY18301" fmla="*/ 2318 h 2362"/>
                <a:gd name="connsiteX18302" fmla="*/ 2318 h 2362"/>
                <a:gd name="connsiteY18302" fmla="*/ 2318 h 2362"/>
                <a:gd name="connsiteX18303" fmla="*/ 2318 h 2362"/>
                <a:gd name="connsiteY18303" fmla="*/ 2318 h 2362"/>
                <a:gd name="connsiteX18304" fmla="*/ 2318 h 2362"/>
                <a:gd name="connsiteY18304" fmla="*/ 2318 h 2362"/>
                <a:gd name="connsiteX18305" fmla="*/ 2318 h 2362"/>
                <a:gd name="connsiteY18305" fmla="*/ 2318 h 2362"/>
                <a:gd name="connsiteX18306" fmla="*/ 2318 h 2362"/>
                <a:gd name="connsiteY18306" fmla="*/ 2318 h 2362"/>
                <a:gd name="connsiteX18307" fmla="*/ 2318 h 2362"/>
                <a:gd name="connsiteY18307" fmla="*/ 2318 h 2362"/>
                <a:gd name="connsiteX18308" fmla="*/ 2318 h 2362"/>
                <a:gd name="connsiteY18308" fmla="*/ 2318 h 2362"/>
                <a:gd name="connsiteX18309" fmla="*/ 2318 h 2362"/>
                <a:gd name="connsiteY18309" fmla="*/ 2318 h 2362"/>
                <a:gd name="connsiteX18310" fmla="*/ 2318 h 2362"/>
                <a:gd name="connsiteY18310" fmla="*/ 2318 h 2362"/>
                <a:gd name="connsiteX18311" fmla="*/ 2318 h 2362"/>
                <a:gd name="connsiteY18311" fmla="*/ 2318 h 2362"/>
                <a:gd name="connsiteX18312" fmla="*/ 2318 h 2362"/>
                <a:gd name="connsiteY18312" fmla="*/ 2318 h 2362"/>
                <a:gd name="connsiteX18313" fmla="*/ 2318 h 2362"/>
                <a:gd name="connsiteY18313" fmla="*/ 2318 h 2362"/>
                <a:gd name="connsiteX18314" fmla="*/ 2318 h 2362"/>
                <a:gd name="connsiteY18314" fmla="*/ 2318 h 2362"/>
                <a:gd name="connsiteX18315" fmla="*/ 2318 h 2362"/>
                <a:gd name="connsiteY18315" fmla="*/ 2318 h 2362"/>
                <a:gd name="connsiteX18316" fmla="*/ 2318 h 2362"/>
                <a:gd name="connsiteY18316" fmla="*/ 2318 h 2362"/>
                <a:gd name="connsiteX18317" fmla="*/ 2318 h 2362"/>
                <a:gd name="connsiteY18317" fmla="*/ 2318 h 2362"/>
                <a:gd name="connsiteX18318" fmla="*/ 2318 h 2362"/>
                <a:gd name="connsiteY18318" fmla="*/ 2318 h 2362"/>
                <a:gd name="connsiteX18319" fmla="*/ 2318 h 2362"/>
                <a:gd name="connsiteY18319" fmla="*/ 2318 h 2362"/>
                <a:gd name="connsiteX18320" fmla="*/ 2318 h 2362"/>
                <a:gd name="connsiteY18320" fmla="*/ 2318 h 2362"/>
                <a:gd name="connsiteX18321" fmla="*/ 2318 h 2362"/>
                <a:gd name="connsiteY18321" fmla="*/ 2318 h 2362"/>
                <a:gd name="connsiteX18322" fmla="*/ 2318 h 2362"/>
                <a:gd name="connsiteY18322" fmla="*/ 2318 h 2362"/>
                <a:gd name="connsiteX18323" fmla="*/ 2318 h 2362"/>
                <a:gd name="connsiteY18323" fmla="*/ 2318 h 2362"/>
                <a:gd name="connsiteX18324" fmla="*/ 2318 h 2362"/>
                <a:gd name="connsiteY18324" fmla="*/ 2318 h 2362"/>
                <a:gd name="connsiteX18325" fmla="*/ 2318 h 2362"/>
                <a:gd name="connsiteY18325" fmla="*/ 2318 h 2362"/>
                <a:gd name="connsiteX18326" fmla="*/ 2318 h 2362"/>
                <a:gd name="connsiteY18326" fmla="*/ 2318 h 2362"/>
                <a:gd name="connsiteX18327" fmla="*/ 2318 h 2362"/>
                <a:gd name="connsiteY18327" fmla="*/ 2318 h 2362"/>
                <a:gd name="connsiteX18328" fmla="*/ 2318 h 2362"/>
                <a:gd name="connsiteY18328" fmla="*/ 2318 h 2362"/>
                <a:gd name="connsiteX18329" fmla="*/ 2318 h 2362"/>
                <a:gd name="connsiteY18329" fmla="*/ 2318 h 2362"/>
                <a:gd name="connsiteX18330" fmla="*/ 2318 h 2362"/>
                <a:gd name="connsiteY18330" fmla="*/ 2318 h 2362"/>
                <a:gd name="connsiteX18331" fmla="*/ 2318 h 2362"/>
                <a:gd name="connsiteY18331" fmla="*/ 2318 h 2362"/>
                <a:gd name="connsiteX18332" fmla="*/ 2318 h 2362"/>
                <a:gd name="connsiteY18332" fmla="*/ 2318 h 2362"/>
                <a:gd name="connsiteX18333" fmla="*/ 2318 h 2362"/>
                <a:gd name="connsiteY18333" fmla="*/ 2318 h 2362"/>
                <a:gd name="connsiteX18334" fmla="*/ 2318 h 2362"/>
                <a:gd name="connsiteY18334" fmla="*/ 2318 h 2362"/>
                <a:gd name="connsiteX18335" fmla="*/ 2318 h 2362"/>
                <a:gd name="connsiteY18335" fmla="*/ 2318 h 2362"/>
                <a:gd name="connsiteX18336" fmla="*/ 2318 h 2362"/>
                <a:gd name="connsiteY18336" fmla="*/ 2318 h 2362"/>
                <a:gd name="connsiteX18337" fmla="*/ 2318 h 2362"/>
                <a:gd name="connsiteY18337" fmla="*/ 2318 h 2362"/>
                <a:gd name="connsiteX18338" fmla="*/ 2318 h 2362"/>
                <a:gd name="connsiteY18338" fmla="*/ 2318 h 2362"/>
                <a:gd name="connsiteX18339" fmla="*/ 2318 h 2362"/>
                <a:gd name="connsiteY18339" fmla="*/ 2318 h 2362"/>
                <a:gd name="connsiteX18340" fmla="*/ 2318 h 2362"/>
                <a:gd name="connsiteY18340" fmla="*/ 2318 h 2362"/>
                <a:gd name="connsiteX18341" fmla="*/ 2318 h 2362"/>
                <a:gd name="connsiteY18341" fmla="*/ 2318 h 2362"/>
                <a:gd name="connsiteX18342" fmla="*/ 2318 h 2362"/>
                <a:gd name="connsiteY18342" fmla="*/ 2318 h 2362"/>
                <a:gd name="connsiteX18343" fmla="*/ 2318 h 2362"/>
                <a:gd name="connsiteY18343" fmla="*/ 2318 h 2362"/>
                <a:gd name="connsiteX18344" fmla="*/ 2318 h 2362"/>
                <a:gd name="connsiteY18344" fmla="*/ 2318 h 2362"/>
                <a:gd name="connsiteX18345" fmla="*/ 2318 h 2362"/>
                <a:gd name="connsiteY18345" fmla="*/ 2318 h 2362"/>
                <a:gd name="connsiteX18346" fmla="*/ 2318 h 2362"/>
                <a:gd name="connsiteY18346" fmla="*/ 2318 h 2362"/>
                <a:gd name="connsiteX18347" fmla="*/ 2318 h 2362"/>
                <a:gd name="connsiteY18347" fmla="*/ 2318 h 2362"/>
                <a:gd name="connsiteX18348" fmla="*/ 2318 h 2362"/>
                <a:gd name="connsiteY18348" fmla="*/ 2318 h 2362"/>
                <a:gd name="connsiteX18349" fmla="*/ 2318 h 2362"/>
                <a:gd name="connsiteY18349" fmla="*/ 2318 h 2362"/>
                <a:gd name="connsiteX18350" fmla="*/ 2318 h 2362"/>
                <a:gd name="connsiteY18350" fmla="*/ 2318 h 2362"/>
                <a:gd name="connsiteX18351" fmla="*/ 2318 h 2362"/>
                <a:gd name="connsiteY18351" fmla="*/ 2318 h 2362"/>
                <a:gd name="connsiteX18352" fmla="*/ 2318 h 2362"/>
                <a:gd name="connsiteY18352" fmla="*/ 2318 h 2362"/>
                <a:gd name="connsiteX18353" fmla="*/ 2318 h 2362"/>
                <a:gd name="connsiteY18353" fmla="*/ 2318 h 2362"/>
                <a:gd name="connsiteX18354" fmla="*/ 2318 h 2362"/>
                <a:gd name="connsiteY18354" fmla="*/ 2318 h 2362"/>
                <a:gd name="connsiteX18355" fmla="*/ 2318 h 2362"/>
                <a:gd name="connsiteY18355" fmla="*/ 2318 h 2362"/>
                <a:gd name="connsiteX18356" fmla="*/ 2318 h 2362"/>
                <a:gd name="connsiteY18356" fmla="*/ 2318 h 2362"/>
                <a:gd name="connsiteX18357" fmla="*/ 2318 h 2362"/>
                <a:gd name="connsiteY18357" fmla="*/ 2318 h 2362"/>
                <a:gd name="connsiteX18358" fmla="*/ 2318 h 2362"/>
                <a:gd name="connsiteY18358" fmla="*/ 2318 h 2362"/>
                <a:gd name="connsiteX18359" fmla="*/ 2318 h 2362"/>
                <a:gd name="connsiteY18359" fmla="*/ 2318 h 2362"/>
                <a:gd name="connsiteX18360" fmla="*/ 2318 h 2362"/>
                <a:gd name="connsiteY18360" fmla="*/ 2318 h 2362"/>
                <a:gd name="connsiteX18361" fmla="*/ 2318 h 2362"/>
                <a:gd name="connsiteY18361" fmla="*/ 2318 h 2362"/>
                <a:gd name="connsiteX18362" fmla="*/ 2318 h 2362"/>
                <a:gd name="connsiteY18362" fmla="*/ 2318 h 2362"/>
                <a:gd name="connsiteX18363" fmla="*/ 2318 h 2362"/>
                <a:gd name="connsiteY18363" fmla="*/ 2318 h 2362"/>
                <a:gd name="connsiteX18364" fmla="*/ 2318 h 2362"/>
                <a:gd name="connsiteY18364" fmla="*/ 2318 h 2362"/>
                <a:gd name="connsiteX18365" fmla="*/ 2318 h 2362"/>
                <a:gd name="connsiteY18365" fmla="*/ 2318 h 2362"/>
                <a:gd name="connsiteX18366" fmla="*/ 2318 h 2362"/>
                <a:gd name="connsiteY18366" fmla="*/ 2318 h 2362"/>
                <a:gd name="connsiteX18367" fmla="*/ 2318 h 2362"/>
                <a:gd name="connsiteY18367" fmla="*/ 2318 h 2362"/>
                <a:gd name="connsiteX18368" fmla="*/ 2318 h 2362"/>
                <a:gd name="connsiteY18368" fmla="*/ 2318 h 2362"/>
                <a:gd name="connsiteX18369" fmla="*/ 2318 h 2362"/>
                <a:gd name="connsiteY18369" fmla="*/ 2318 h 2362"/>
                <a:gd name="connsiteX18370" fmla="*/ 2318 h 2362"/>
                <a:gd name="connsiteY18370" fmla="*/ 2318 h 2362"/>
                <a:gd name="connsiteX18371" fmla="*/ 2318 h 2362"/>
                <a:gd name="connsiteY18371" fmla="*/ 2318 h 2362"/>
                <a:gd name="connsiteX18372" fmla="*/ 2318 h 2362"/>
                <a:gd name="connsiteY18372" fmla="*/ 2318 h 2362"/>
                <a:gd name="connsiteX18373" fmla="*/ 2318 h 2362"/>
                <a:gd name="connsiteY18373" fmla="*/ 2318 h 2362"/>
                <a:gd name="connsiteX18374" fmla="*/ 2318 h 2362"/>
                <a:gd name="connsiteY18374" fmla="*/ 2318 h 2362"/>
                <a:gd name="connsiteX18375" fmla="*/ 2318 h 2362"/>
                <a:gd name="connsiteY18375" fmla="*/ 2318 h 2362"/>
                <a:gd name="connsiteX18376" fmla="*/ 2318 h 2362"/>
                <a:gd name="connsiteY18376" fmla="*/ 2318 h 2362"/>
                <a:gd name="connsiteX18377" fmla="*/ 2318 h 2362"/>
                <a:gd name="connsiteY18377" fmla="*/ 2318 h 2362"/>
                <a:gd name="connsiteX18378" fmla="*/ 2318 h 2362"/>
                <a:gd name="connsiteY18378" fmla="*/ 2318 h 2362"/>
                <a:gd name="connsiteX18379" fmla="*/ 2318 h 2362"/>
                <a:gd name="connsiteY18379" fmla="*/ 2318 h 2362"/>
                <a:gd name="connsiteX18380" fmla="*/ 2318 h 2362"/>
                <a:gd name="connsiteY18380" fmla="*/ 2318 h 2362"/>
                <a:gd name="connsiteX18381" fmla="*/ 2318 h 2362"/>
                <a:gd name="connsiteY18381" fmla="*/ 2318 h 2362"/>
                <a:gd name="connsiteX18382" fmla="*/ 2318 h 2362"/>
                <a:gd name="connsiteY18382" fmla="*/ 2318 h 2362"/>
                <a:gd name="connsiteX18383" fmla="*/ 2318 h 2362"/>
                <a:gd name="connsiteY18383" fmla="*/ 2318 h 2362"/>
                <a:gd name="connsiteX18384" fmla="*/ 2318 h 2362"/>
                <a:gd name="connsiteY18384" fmla="*/ 2318 h 2362"/>
                <a:gd name="connsiteX18385" fmla="*/ 2318 h 2362"/>
                <a:gd name="connsiteY18385" fmla="*/ 2318 h 2362"/>
                <a:gd name="connsiteX18386" fmla="*/ 2318 h 2362"/>
                <a:gd name="connsiteY18386" fmla="*/ 2318 h 2362"/>
                <a:gd name="connsiteX18387" fmla="*/ 2318 h 2362"/>
                <a:gd name="connsiteY18387" fmla="*/ 2318 h 2362"/>
                <a:gd name="connsiteX18388" fmla="*/ 2318 h 2362"/>
                <a:gd name="connsiteY18388" fmla="*/ 2318 h 2362"/>
                <a:gd name="connsiteX18389" fmla="*/ 2318 h 2362"/>
                <a:gd name="connsiteY18389" fmla="*/ 2318 h 2362"/>
                <a:gd name="connsiteX18390" fmla="*/ 2318 h 2362"/>
                <a:gd name="connsiteY18390" fmla="*/ 2318 h 2362"/>
                <a:gd name="connsiteX18391" fmla="*/ 2318 h 2362"/>
                <a:gd name="connsiteY18391" fmla="*/ 2318 h 2362"/>
                <a:gd name="connsiteX18392" fmla="*/ 2318 h 2362"/>
                <a:gd name="connsiteY18392" fmla="*/ 2318 h 2362"/>
                <a:gd name="connsiteX18393" fmla="*/ 2318 h 2362"/>
                <a:gd name="connsiteY18393" fmla="*/ 2318 h 2362"/>
                <a:gd name="connsiteX18394" fmla="*/ 2318 h 2362"/>
                <a:gd name="connsiteY18394" fmla="*/ 2318 h 2362"/>
                <a:gd name="connsiteX18395" fmla="*/ 2318 h 2362"/>
                <a:gd name="connsiteY18395" fmla="*/ 2318 h 2362"/>
                <a:gd name="connsiteX18396" fmla="*/ 2318 h 2362"/>
                <a:gd name="connsiteY18396" fmla="*/ 2318 h 2362"/>
                <a:gd name="connsiteX18397" fmla="*/ 2318 h 2362"/>
                <a:gd name="connsiteY18397" fmla="*/ 2318 h 2362"/>
                <a:gd name="connsiteX18398" fmla="*/ 2318 h 2362"/>
                <a:gd name="connsiteY18398" fmla="*/ 2318 h 2362"/>
                <a:gd name="connsiteX18399" fmla="*/ 2318 h 2362"/>
                <a:gd name="connsiteY18399" fmla="*/ 2318 h 2362"/>
                <a:gd name="connsiteX18400" fmla="*/ 2318 h 2362"/>
                <a:gd name="connsiteY18400" fmla="*/ 2318 h 2362"/>
                <a:gd name="connsiteX18401" fmla="*/ 2318 h 2362"/>
                <a:gd name="connsiteY18401" fmla="*/ 2318 h 2362"/>
                <a:gd name="connsiteX18402" fmla="*/ 2318 h 2362"/>
                <a:gd name="connsiteY18402" fmla="*/ 2318 h 2362"/>
                <a:gd name="connsiteX18403" fmla="*/ 2318 h 2362"/>
                <a:gd name="connsiteY18403" fmla="*/ 2318 h 2362"/>
                <a:gd name="connsiteX18404" fmla="*/ 2318 h 2362"/>
                <a:gd name="connsiteY18404" fmla="*/ 2318 h 2362"/>
                <a:gd name="connsiteX18405" fmla="*/ 2318 h 2362"/>
                <a:gd name="connsiteY18405" fmla="*/ 2318 h 2362"/>
                <a:gd name="connsiteX18406" fmla="*/ 2318 h 2362"/>
                <a:gd name="connsiteY18406" fmla="*/ 2318 h 2362"/>
                <a:gd name="connsiteX18407" fmla="*/ 2318 h 2362"/>
                <a:gd name="connsiteY18407" fmla="*/ 2318 h 2362"/>
                <a:gd name="connsiteX18408" fmla="*/ 2318 h 2362"/>
                <a:gd name="connsiteY18408" fmla="*/ 2318 h 2362"/>
                <a:gd name="connsiteX18409" fmla="*/ 2318 h 2362"/>
                <a:gd name="connsiteY18409" fmla="*/ 2318 h 2362"/>
                <a:gd name="connsiteX18410" fmla="*/ 2318 h 2362"/>
                <a:gd name="connsiteY18410" fmla="*/ 2318 h 2362"/>
                <a:gd name="connsiteX18411" fmla="*/ 2318 h 2362"/>
                <a:gd name="connsiteY18411" fmla="*/ 2318 h 2362"/>
                <a:gd name="connsiteX18412" fmla="*/ 2318 h 2362"/>
                <a:gd name="connsiteY18412" fmla="*/ 2318 h 2362"/>
                <a:gd name="connsiteX18413" fmla="*/ 2318 h 2362"/>
                <a:gd name="connsiteY18413" fmla="*/ 2318 h 2362"/>
                <a:gd name="connsiteX18414" fmla="*/ 2318 h 2362"/>
                <a:gd name="connsiteY18414" fmla="*/ 2318 h 2362"/>
                <a:gd name="connsiteX18415" fmla="*/ 2318 h 2362"/>
                <a:gd name="connsiteY18415" fmla="*/ 2318 h 2362"/>
                <a:gd name="connsiteX18416" fmla="*/ 2318 h 2362"/>
                <a:gd name="connsiteY18416" fmla="*/ 2318 h 2362"/>
                <a:gd name="connsiteX18417" fmla="*/ 2318 h 2362"/>
                <a:gd name="connsiteY18417" fmla="*/ 2318 h 2362"/>
                <a:gd name="connsiteX18418" fmla="*/ 2318 h 2362"/>
                <a:gd name="connsiteY18418" fmla="*/ 2318 h 2362"/>
                <a:gd name="connsiteX18419" fmla="*/ 2318 h 2362"/>
                <a:gd name="connsiteY18419" fmla="*/ 2318 h 2362"/>
                <a:gd name="connsiteX18420" fmla="*/ 2318 h 2362"/>
                <a:gd name="connsiteY18420" fmla="*/ 2318 h 2362"/>
                <a:gd name="connsiteX18421" fmla="*/ 2318 h 2362"/>
                <a:gd name="connsiteY18421" fmla="*/ 2318 h 2362"/>
                <a:gd name="connsiteX18422" fmla="*/ 2318 h 2362"/>
                <a:gd name="connsiteY18422" fmla="*/ 2318 h 2362"/>
                <a:gd name="connsiteX18423" fmla="*/ 2318 h 2362"/>
                <a:gd name="connsiteY18423" fmla="*/ 2318 h 2362"/>
                <a:gd name="connsiteX18424" fmla="*/ 2318 h 2362"/>
                <a:gd name="connsiteY18424" fmla="*/ 2318 h 2362"/>
                <a:gd name="connsiteX18425" fmla="*/ 2318 h 2362"/>
                <a:gd name="connsiteY18425" fmla="*/ 2318 h 2362"/>
                <a:gd name="connsiteX18426" fmla="*/ 2318 h 2362"/>
                <a:gd name="connsiteY18426" fmla="*/ 2318 h 2362"/>
                <a:gd name="connsiteX18427" fmla="*/ 2318 h 2362"/>
                <a:gd name="connsiteY18427" fmla="*/ 2318 h 2362"/>
                <a:gd name="connsiteX18428" fmla="*/ 2318 h 2362"/>
                <a:gd name="connsiteY18428" fmla="*/ 2318 h 2362"/>
                <a:gd name="connsiteX18429" fmla="*/ 2318 h 2362"/>
                <a:gd name="connsiteY18429" fmla="*/ 2318 h 2362"/>
                <a:gd name="connsiteX18430" fmla="*/ 2318 h 2362"/>
                <a:gd name="connsiteY18430" fmla="*/ 2318 h 2362"/>
                <a:gd name="connsiteX18431" fmla="*/ 2318 h 2362"/>
                <a:gd name="connsiteY18431" fmla="*/ 2318 h 2362"/>
                <a:gd name="connsiteX18432" fmla="*/ 2318 h 2362"/>
                <a:gd name="connsiteY18432" fmla="*/ 2318 h 2362"/>
                <a:gd name="connsiteX18433" fmla="*/ 2318 h 2362"/>
                <a:gd name="connsiteY18433" fmla="*/ 2318 h 2362"/>
                <a:gd name="connsiteX18434" fmla="*/ 2318 h 2362"/>
                <a:gd name="connsiteY18434" fmla="*/ 2318 h 2362"/>
                <a:gd name="connsiteX18435" fmla="*/ 2318 h 2362"/>
                <a:gd name="connsiteY18435" fmla="*/ 2318 h 2362"/>
                <a:gd name="connsiteX18436" fmla="*/ 2318 h 2362"/>
                <a:gd name="connsiteY18436" fmla="*/ 2318 h 2362"/>
                <a:gd name="connsiteX18437" fmla="*/ 2318 h 2362"/>
                <a:gd name="connsiteY18437" fmla="*/ 2318 h 2362"/>
                <a:gd name="connsiteX18438" fmla="*/ 2318 h 2362"/>
                <a:gd name="connsiteY18438" fmla="*/ 2318 h 2362"/>
                <a:gd name="connsiteX18439" fmla="*/ 2318 h 2362"/>
                <a:gd name="connsiteY18439" fmla="*/ 2318 h 2362"/>
                <a:gd name="connsiteX18440" fmla="*/ 2318 h 2362"/>
                <a:gd name="connsiteY18440" fmla="*/ 2318 h 2362"/>
                <a:gd name="connsiteX18441" fmla="*/ 2318 h 2362"/>
                <a:gd name="connsiteY18441" fmla="*/ 2318 h 2362"/>
                <a:gd name="connsiteX18442" fmla="*/ 2318 h 2362"/>
                <a:gd name="connsiteY18442" fmla="*/ 2318 h 2362"/>
                <a:gd name="connsiteX18443" fmla="*/ 2318 h 2362"/>
                <a:gd name="connsiteY18443" fmla="*/ 2318 h 2362"/>
                <a:gd name="connsiteX18444" fmla="*/ 2318 h 2362"/>
                <a:gd name="connsiteY18444" fmla="*/ 2318 h 2362"/>
                <a:gd name="connsiteX18445" fmla="*/ 2318 h 2362"/>
                <a:gd name="connsiteY18445" fmla="*/ 2318 h 2362"/>
                <a:gd name="connsiteX18446" fmla="*/ 2318 h 2362"/>
                <a:gd name="connsiteY18446" fmla="*/ 2318 h 2362"/>
                <a:gd name="connsiteX18447" fmla="*/ 2318 h 2362"/>
                <a:gd name="connsiteY18447" fmla="*/ 2318 h 2362"/>
                <a:gd name="connsiteX18448" fmla="*/ 2318 h 2362"/>
                <a:gd name="connsiteY18448" fmla="*/ 2318 h 2362"/>
                <a:gd name="connsiteX18449" fmla="*/ 2318 h 2362"/>
                <a:gd name="connsiteY18449" fmla="*/ 2318 h 2362"/>
                <a:gd name="connsiteX18450" fmla="*/ 2318 h 2362"/>
                <a:gd name="connsiteY18450" fmla="*/ 2318 h 2362"/>
                <a:gd name="connsiteX18451" fmla="*/ 2318 h 2362"/>
                <a:gd name="connsiteY18451" fmla="*/ 2318 h 2362"/>
                <a:gd name="connsiteX18452" fmla="*/ 2318 h 2362"/>
                <a:gd name="connsiteY18452" fmla="*/ 2318 h 2362"/>
                <a:gd name="connsiteX18453" fmla="*/ 2318 h 2362"/>
                <a:gd name="connsiteY18453" fmla="*/ 2318 h 2362"/>
                <a:gd name="connsiteX18454" fmla="*/ 2318 h 2362"/>
                <a:gd name="connsiteY18454" fmla="*/ 2318 h 2362"/>
                <a:gd name="connsiteX18455" fmla="*/ 2318 h 2362"/>
                <a:gd name="connsiteY18455" fmla="*/ 2318 h 2362"/>
                <a:gd name="connsiteX18456" fmla="*/ 2318 h 2362"/>
                <a:gd name="connsiteY18456" fmla="*/ 2318 h 2362"/>
                <a:gd name="connsiteX18457" fmla="*/ 2318 h 2362"/>
                <a:gd name="connsiteY18457" fmla="*/ 2318 h 2362"/>
                <a:gd name="connsiteX18458" fmla="*/ 2318 h 2362"/>
                <a:gd name="connsiteY18458" fmla="*/ 2318 h 2362"/>
                <a:gd name="connsiteX18459" fmla="*/ 2318 h 2362"/>
                <a:gd name="connsiteY18459" fmla="*/ 2318 h 2362"/>
                <a:gd name="connsiteX18460" fmla="*/ 2318 h 2362"/>
                <a:gd name="connsiteY18460" fmla="*/ 2318 h 2362"/>
                <a:gd name="connsiteX18461" fmla="*/ 2318 h 2362"/>
                <a:gd name="connsiteY18461" fmla="*/ 2318 h 2362"/>
                <a:gd name="connsiteX18462" fmla="*/ 2318 h 2362"/>
                <a:gd name="connsiteY18462" fmla="*/ 2318 h 2362"/>
                <a:gd name="connsiteX18463" fmla="*/ 2318 h 2362"/>
                <a:gd name="connsiteY18463" fmla="*/ 2318 h 2362"/>
                <a:gd name="connsiteX18464" fmla="*/ 2318 h 2362"/>
                <a:gd name="connsiteY18464" fmla="*/ 2318 h 2362"/>
                <a:gd name="connsiteX18465" fmla="*/ 2318 h 2362"/>
                <a:gd name="connsiteY18465" fmla="*/ 2318 h 2362"/>
                <a:gd name="connsiteX18466" fmla="*/ 2318 h 2362"/>
                <a:gd name="connsiteY18466" fmla="*/ 2318 h 2362"/>
                <a:gd name="connsiteX18467" fmla="*/ 2318 h 2362"/>
                <a:gd name="connsiteY18467" fmla="*/ 2318 h 2362"/>
                <a:gd name="connsiteX18468" fmla="*/ 2318 h 2362"/>
                <a:gd name="connsiteY18468" fmla="*/ 2318 h 2362"/>
                <a:gd name="connsiteX18469" fmla="*/ 2318 h 2362"/>
                <a:gd name="connsiteY18469" fmla="*/ 2318 h 2362"/>
                <a:gd name="connsiteX18470" fmla="*/ 2318 h 2362"/>
                <a:gd name="connsiteY18470" fmla="*/ 2318 h 2362"/>
                <a:gd name="connsiteX18471" fmla="*/ 2318 h 2362"/>
                <a:gd name="connsiteY18471" fmla="*/ 2318 h 2362"/>
                <a:gd name="connsiteX18472" fmla="*/ 2318 h 2362"/>
                <a:gd name="connsiteY18472" fmla="*/ 2318 h 2362"/>
                <a:gd name="connsiteX18473" fmla="*/ 2318 h 2362"/>
                <a:gd name="connsiteY18473" fmla="*/ 2318 h 2362"/>
                <a:gd name="connsiteX18474" fmla="*/ 2318 h 2362"/>
                <a:gd name="connsiteY18474" fmla="*/ 2318 h 2362"/>
                <a:gd name="connsiteX18475" fmla="*/ 2318 h 2362"/>
                <a:gd name="connsiteY18475" fmla="*/ 2318 h 2362"/>
                <a:gd name="connsiteX18476" fmla="*/ 2318 h 2362"/>
                <a:gd name="connsiteY18476" fmla="*/ 2318 h 2362"/>
                <a:gd name="connsiteX18477" fmla="*/ 2318 h 2362"/>
                <a:gd name="connsiteY18477" fmla="*/ 2318 h 2362"/>
                <a:gd name="connsiteX18478" fmla="*/ 2318 h 2362"/>
                <a:gd name="connsiteY18478" fmla="*/ 2318 h 2362"/>
                <a:gd name="connsiteX18479" fmla="*/ 2318 h 2362"/>
                <a:gd name="connsiteY18479" fmla="*/ 2318 h 2362"/>
                <a:gd name="connsiteX18480" fmla="*/ 2318 h 2362"/>
                <a:gd name="connsiteY18480" fmla="*/ 2318 h 2362"/>
                <a:gd name="connsiteX18481" fmla="*/ 2318 h 2362"/>
                <a:gd name="connsiteY18481" fmla="*/ 2318 h 2362"/>
                <a:gd name="connsiteX18482" fmla="*/ 2318 h 2362"/>
                <a:gd name="connsiteY18482" fmla="*/ 2318 h 2362"/>
                <a:gd name="connsiteX18483" fmla="*/ 2318 h 2362"/>
                <a:gd name="connsiteY18483" fmla="*/ 2318 h 2362"/>
                <a:gd name="connsiteX18484" fmla="*/ 2318 h 2362"/>
                <a:gd name="connsiteY18484" fmla="*/ 2318 h 2362"/>
                <a:gd name="connsiteX18485" fmla="*/ 2318 h 2362"/>
                <a:gd name="connsiteY18485" fmla="*/ 2318 h 2362"/>
                <a:gd name="connsiteX18486" fmla="*/ 2318 h 2362"/>
                <a:gd name="connsiteY18486" fmla="*/ 2318 h 2362"/>
                <a:gd name="connsiteX18487" fmla="*/ 2318 h 2362"/>
                <a:gd name="connsiteY18487" fmla="*/ 2318 h 2362"/>
                <a:gd name="connsiteX18488" fmla="*/ 2318 h 2362"/>
                <a:gd name="connsiteY18488" fmla="*/ 2318 h 2362"/>
                <a:gd name="connsiteX18489" fmla="*/ 2318 h 2362"/>
                <a:gd name="connsiteY18489" fmla="*/ 2318 h 2362"/>
                <a:gd name="connsiteX18490" fmla="*/ 2318 h 2362"/>
                <a:gd name="connsiteY18490" fmla="*/ 2318 h 2362"/>
                <a:gd name="connsiteX18491" fmla="*/ 2318 h 2362"/>
                <a:gd name="connsiteY18491" fmla="*/ 2318 h 2362"/>
                <a:gd name="connsiteX18492" fmla="*/ 2318 h 2362"/>
                <a:gd name="connsiteY18492" fmla="*/ 2318 h 2362"/>
                <a:gd name="connsiteX18493" fmla="*/ 2318 h 2362"/>
                <a:gd name="connsiteY18493" fmla="*/ 2318 h 2362"/>
                <a:gd name="connsiteX18494" fmla="*/ 2318 h 2362"/>
                <a:gd name="connsiteY18494" fmla="*/ 2318 h 2362"/>
                <a:gd name="connsiteX18495" fmla="*/ 2318 h 2362"/>
                <a:gd name="connsiteY18495" fmla="*/ 2318 h 2362"/>
                <a:gd name="connsiteX18496" fmla="*/ 2318 h 2362"/>
                <a:gd name="connsiteY18496" fmla="*/ 2318 h 2362"/>
                <a:gd name="connsiteX18497" fmla="*/ 2318 h 2362"/>
                <a:gd name="connsiteY18497" fmla="*/ 2318 h 2362"/>
                <a:gd name="connsiteX18498" fmla="*/ 2318 h 2362"/>
                <a:gd name="connsiteY18498" fmla="*/ 2318 h 2362"/>
                <a:gd name="connsiteX18499" fmla="*/ 2318 h 2362"/>
                <a:gd name="connsiteY18499" fmla="*/ 2318 h 2362"/>
                <a:gd name="connsiteX18500" fmla="*/ 2318 h 2362"/>
                <a:gd name="connsiteY18500" fmla="*/ 2318 h 2362"/>
                <a:gd name="connsiteX18501" fmla="*/ 2318 h 2362"/>
                <a:gd name="connsiteY18501" fmla="*/ 2318 h 2362"/>
                <a:gd name="connsiteX18502" fmla="*/ 2318 h 2362"/>
                <a:gd name="connsiteY18502" fmla="*/ 2318 h 2362"/>
                <a:gd name="connsiteX18503" fmla="*/ 2318 h 2362"/>
                <a:gd name="connsiteY18503" fmla="*/ 2318 h 2362"/>
                <a:gd name="connsiteX18504" fmla="*/ 2318 h 2362"/>
                <a:gd name="connsiteY18504" fmla="*/ 2318 h 2362"/>
                <a:gd name="connsiteX18505" fmla="*/ 2318 h 2362"/>
                <a:gd name="connsiteY18505" fmla="*/ 2318 h 2362"/>
                <a:gd name="connsiteX18506" fmla="*/ 2318 h 2362"/>
                <a:gd name="connsiteY18506" fmla="*/ 2318 h 2362"/>
                <a:gd name="connsiteX18507" fmla="*/ 2318 h 2362"/>
                <a:gd name="connsiteY18507" fmla="*/ 2318 h 2362"/>
                <a:gd name="connsiteX18508" fmla="*/ 2318 h 2362"/>
                <a:gd name="connsiteY18508" fmla="*/ 2318 h 2362"/>
                <a:gd name="connsiteX18509" fmla="*/ 2318 h 2362"/>
                <a:gd name="connsiteY18509" fmla="*/ 2318 h 2362"/>
                <a:gd name="connsiteX18510" fmla="*/ 2318 h 2362"/>
                <a:gd name="connsiteY18510" fmla="*/ 2318 h 2362"/>
                <a:gd name="connsiteX18511" fmla="*/ 2318 h 2362"/>
                <a:gd name="connsiteY18511" fmla="*/ 2318 h 2362"/>
                <a:gd name="connsiteX18512" fmla="*/ 2318 h 2362"/>
                <a:gd name="connsiteY18512" fmla="*/ 2318 h 2362"/>
                <a:gd name="connsiteX18513" fmla="*/ 2318 h 2362"/>
                <a:gd name="connsiteY18513" fmla="*/ 2318 h 2362"/>
                <a:gd name="connsiteX18514" fmla="*/ 2318 h 2362"/>
                <a:gd name="connsiteY18514" fmla="*/ 2318 h 2362"/>
                <a:gd name="connsiteX18515" fmla="*/ 2318 h 2362"/>
                <a:gd name="connsiteY18515" fmla="*/ 2318 h 2362"/>
                <a:gd name="connsiteX18516" fmla="*/ 2318 h 2362"/>
                <a:gd name="connsiteY18516" fmla="*/ 2318 h 2362"/>
                <a:gd name="connsiteX18517" fmla="*/ 2318 h 2362"/>
                <a:gd name="connsiteY18517" fmla="*/ 2318 h 2362"/>
                <a:gd name="connsiteX18518" fmla="*/ 2318 h 2362"/>
                <a:gd name="connsiteY18518" fmla="*/ 2318 h 2362"/>
                <a:gd name="connsiteX18519" fmla="*/ 2318 h 2362"/>
                <a:gd name="connsiteY18519" fmla="*/ 2318 h 2362"/>
                <a:gd name="connsiteX18520" fmla="*/ 2318 h 2362"/>
                <a:gd name="connsiteY18520" fmla="*/ 2318 h 2362"/>
                <a:gd name="connsiteX18521" fmla="*/ 2318 h 2362"/>
                <a:gd name="connsiteY18521" fmla="*/ 2318 h 2362"/>
                <a:gd name="connsiteX18522" fmla="*/ 2318 h 2362"/>
                <a:gd name="connsiteY18522" fmla="*/ 2318 h 2362"/>
                <a:gd name="connsiteX18523" fmla="*/ 2318 h 2362"/>
                <a:gd name="connsiteY18523" fmla="*/ 2318 h 2362"/>
                <a:gd name="connsiteX18524" fmla="*/ 2318 h 2362"/>
                <a:gd name="connsiteY18524" fmla="*/ 2318 h 2362"/>
                <a:gd name="connsiteX18525" fmla="*/ 2318 h 2362"/>
                <a:gd name="connsiteY18525" fmla="*/ 2318 h 2362"/>
                <a:gd name="connsiteX18526" fmla="*/ 2318 h 2362"/>
                <a:gd name="connsiteY18526" fmla="*/ 2318 h 2362"/>
                <a:gd name="connsiteX18527" fmla="*/ 2318 h 2362"/>
                <a:gd name="connsiteY18527" fmla="*/ 2318 h 2362"/>
                <a:gd name="connsiteX18528" fmla="*/ 2318 h 2362"/>
                <a:gd name="connsiteY18528" fmla="*/ 2318 h 2362"/>
                <a:gd name="connsiteX18529" fmla="*/ 2318 h 2362"/>
                <a:gd name="connsiteY18529" fmla="*/ 2318 h 2362"/>
                <a:gd name="connsiteX18530" fmla="*/ 2318 h 2362"/>
                <a:gd name="connsiteY18530" fmla="*/ 2318 h 2362"/>
                <a:gd name="connsiteX18531" fmla="*/ 2318 h 2362"/>
                <a:gd name="connsiteY18531" fmla="*/ 2318 h 2362"/>
                <a:gd name="connsiteX18532" fmla="*/ 2318 h 2362"/>
                <a:gd name="connsiteY18532" fmla="*/ 2318 h 2362"/>
                <a:gd name="connsiteX18533" fmla="*/ 2318 h 2362"/>
                <a:gd name="connsiteY18533" fmla="*/ 2318 h 2362"/>
                <a:gd name="connsiteX18534" fmla="*/ 2318 h 2362"/>
                <a:gd name="connsiteY18534" fmla="*/ 2318 h 2362"/>
                <a:gd name="connsiteX18535" fmla="*/ 2318 h 2362"/>
                <a:gd name="connsiteY18535" fmla="*/ 2318 h 2362"/>
                <a:gd name="connsiteX18536" fmla="*/ 2318 h 2362"/>
                <a:gd name="connsiteY18536" fmla="*/ 2318 h 2362"/>
                <a:gd name="connsiteX18537" fmla="*/ 2318 h 2362"/>
                <a:gd name="connsiteY18537" fmla="*/ 2318 h 2362"/>
                <a:gd name="connsiteX18538" fmla="*/ 2318 h 2362"/>
                <a:gd name="connsiteY18538" fmla="*/ 2318 h 2362"/>
                <a:gd name="connsiteX18539" fmla="*/ 2318 h 2362"/>
                <a:gd name="connsiteY18539" fmla="*/ 2318 h 2362"/>
                <a:gd name="connsiteX18540" fmla="*/ 2318 h 2362"/>
                <a:gd name="connsiteY18540" fmla="*/ 2318 h 2362"/>
                <a:gd name="connsiteX18541" fmla="*/ 2318 h 2362"/>
                <a:gd name="connsiteY18541" fmla="*/ 2318 h 2362"/>
                <a:gd name="connsiteX18542" fmla="*/ 2318 h 2362"/>
                <a:gd name="connsiteY18542" fmla="*/ 2318 h 2362"/>
                <a:gd name="connsiteX18543" fmla="*/ 2318 h 2362"/>
                <a:gd name="connsiteY18543" fmla="*/ 2318 h 2362"/>
                <a:gd name="connsiteX18544" fmla="*/ 2318 h 2362"/>
                <a:gd name="connsiteY18544" fmla="*/ 2318 h 2362"/>
                <a:gd name="connsiteX18545" fmla="*/ 2318 h 2362"/>
                <a:gd name="connsiteY18545" fmla="*/ 2318 h 2362"/>
                <a:gd name="connsiteX18546" fmla="*/ 2318 h 2362"/>
                <a:gd name="connsiteY18546" fmla="*/ 2318 h 2362"/>
                <a:gd name="connsiteX18547" fmla="*/ 2318 h 2362"/>
                <a:gd name="connsiteY18547" fmla="*/ 2318 h 2362"/>
                <a:gd name="connsiteX18548" fmla="*/ 2318 h 2362"/>
                <a:gd name="connsiteY18548" fmla="*/ 2318 h 2362"/>
                <a:gd name="connsiteX18549" fmla="*/ 2318 h 2362"/>
                <a:gd name="connsiteY18549" fmla="*/ 2318 h 2362"/>
                <a:gd name="connsiteX18550" fmla="*/ 2318 h 2362"/>
                <a:gd name="connsiteY18550" fmla="*/ 2318 h 2362"/>
                <a:gd name="connsiteX18551" fmla="*/ 2318 h 2362"/>
                <a:gd name="connsiteY18551" fmla="*/ 2318 h 2362"/>
                <a:gd name="connsiteX18552" fmla="*/ 2318 h 2362"/>
                <a:gd name="connsiteY18552" fmla="*/ 2318 h 2362"/>
                <a:gd name="connsiteX18553" fmla="*/ 2318 h 2362"/>
                <a:gd name="connsiteY18553" fmla="*/ 2318 h 2362"/>
                <a:gd name="connsiteX18554" fmla="*/ 2318 h 2362"/>
                <a:gd name="connsiteY18554" fmla="*/ 2318 h 2362"/>
                <a:gd name="connsiteX18555" fmla="*/ 2318 h 2362"/>
                <a:gd name="connsiteY18555" fmla="*/ 2318 h 2362"/>
                <a:gd name="connsiteX18556" fmla="*/ 2318 h 2362"/>
                <a:gd name="connsiteY18556" fmla="*/ 2318 h 2362"/>
                <a:gd name="connsiteX18557" fmla="*/ 2318 h 2362"/>
                <a:gd name="connsiteY18557" fmla="*/ 2318 h 2362"/>
                <a:gd name="connsiteX18558" fmla="*/ 2318 h 2362"/>
                <a:gd name="connsiteY18558" fmla="*/ 2318 h 2362"/>
                <a:gd name="connsiteX18559" fmla="*/ 2318 h 2362"/>
                <a:gd name="connsiteY18559" fmla="*/ 2318 h 2362"/>
                <a:gd name="connsiteX18560" fmla="*/ 2318 h 2362"/>
                <a:gd name="connsiteY18560" fmla="*/ 2318 h 2362"/>
                <a:gd name="connsiteX18561" fmla="*/ 2318 h 2362"/>
                <a:gd name="connsiteY18561" fmla="*/ 2318 h 2362"/>
                <a:gd name="connsiteX18562" fmla="*/ 2318 h 2362"/>
                <a:gd name="connsiteY18562" fmla="*/ 2318 h 2362"/>
                <a:gd name="connsiteX18563" fmla="*/ 2318 h 2362"/>
                <a:gd name="connsiteY18563" fmla="*/ 2318 h 2362"/>
                <a:gd name="connsiteX18564" fmla="*/ 2318 h 2362"/>
                <a:gd name="connsiteY18564" fmla="*/ 2318 h 2362"/>
                <a:gd name="connsiteX18565" fmla="*/ 2318 h 2362"/>
                <a:gd name="connsiteY18565" fmla="*/ 2318 h 2362"/>
                <a:gd name="connsiteX18566" fmla="*/ 2318 h 2362"/>
                <a:gd name="connsiteY18566" fmla="*/ 2318 h 2362"/>
                <a:gd name="connsiteX18567" fmla="*/ 2318 h 2362"/>
                <a:gd name="connsiteY18567" fmla="*/ 2318 h 2362"/>
                <a:gd name="connsiteX18568" fmla="*/ 2318 h 2362"/>
                <a:gd name="connsiteY18568" fmla="*/ 2318 h 2362"/>
                <a:gd name="connsiteX18569" fmla="*/ 2318 h 2362"/>
                <a:gd name="connsiteY18569" fmla="*/ 2318 h 2362"/>
                <a:gd name="connsiteX18570" fmla="*/ 2318 h 2362"/>
                <a:gd name="connsiteY18570" fmla="*/ 2318 h 2362"/>
                <a:gd name="connsiteX18571" fmla="*/ 2318 h 2362"/>
                <a:gd name="connsiteY18571" fmla="*/ 2318 h 2362"/>
                <a:gd name="connsiteX18572" fmla="*/ 2318 h 2362"/>
                <a:gd name="connsiteY18572" fmla="*/ 2318 h 2362"/>
                <a:gd name="connsiteX18573" fmla="*/ 2318 h 2362"/>
                <a:gd name="connsiteY18573" fmla="*/ 2318 h 2362"/>
                <a:gd name="connsiteX18574" fmla="*/ 2318 h 2362"/>
                <a:gd name="connsiteY18574" fmla="*/ 2318 h 2362"/>
                <a:gd name="connsiteX18575" fmla="*/ 2318 h 2362"/>
                <a:gd name="connsiteY18575" fmla="*/ 2318 h 2362"/>
                <a:gd name="connsiteX18576" fmla="*/ 2318 h 2362"/>
                <a:gd name="connsiteY18576" fmla="*/ 2318 h 2362"/>
                <a:gd name="connsiteX18577" fmla="*/ 2318 h 2362"/>
                <a:gd name="connsiteY18577" fmla="*/ 2318 h 2362"/>
                <a:gd name="connsiteX18578" fmla="*/ 2318 h 2362"/>
                <a:gd name="connsiteY18578" fmla="*/ 2318 h 2362"/>
                <a:gd name="connsiteX18579" fmla="*/ 2318 h 2362"/>
                <a:gd name="connsiteY18579" fmla="*/ 2318 h 2362"/>
                <a:gd name="connsiteX18580" fmla="*/ 2318 h 2362"/>
                <a:gd name="connsiteY18580" fmla="*/ 2318 h 2362"/>
                <a:gd name="connsiteX18581" fmla="*/ 2318 h 2362"/>
                <a:gd name="connsiteY18581" fmla="*/ 2318 h 2362"/>
                <a:gd name="connsiteX18582" fmla="*/ 2318 h 2362"/>
                <a:gd name="connsiteY18582" fmla="*/ 2318 h 2362"/>
                <a:gd name="connsiteX18583" fmla="*/ 2318 h 2362"/>
                <a:gd name="connsiteY18583" fmla="*/ 2318 h 2362"/>
                <a:gd name="connsiteX18584" fmla="*/ 2318 h 2362"/>
                <a:gd name="connsiteY18584" fmla="*/ 2318 h 2362"/>
                <a:gd name="connsiteX18585" fmla="*/ 2318 h 2362"/>
                <a:gd name="connsiteY18585" fmla="*/ 2318 h 2362"/>
                <a:gd name="connsiteX18586" fmla="*/ 2318 h 2362"/>
                <a:gd name="connsiteY18586" fmla="*/ 2318 h 2362"/>
                <a:gd name="connsiteX18587" fmla="*/ 2318 h 2362"/>
                <a:gd name="connsiteY18587" fmla="*/ 2318 h 2362"/>
                <a:gd name="connsiteX18588" fmla="*/ 2318 h 2362"/>
                <a:gd name="connsiteY18588" fmla="*/ 2318 h 2362"/>
                <a:gd name="connsiteX18589" fmla="*/ 2318 h 2362"/>
                <a:gd name="connsiteY18589" fmla="*/ 2318 h 2362"/>
                <a:gd name="connsiteX18590" fmla="*/ 2318 h 2362"/>
                <a:gd name="connsiteY18590" fmla="*/ 2318 h 2362"/>
                <a:gd name="connsiteX18591" fmla="*/ 2318 h 2362"/>
                <a:gd name="connsiteY18591" fmla="*/ 2318 h 2362"/>
                <a:gd name="connsiteX18592" fmla="*/ 2318 h 2362"/>
                <a:gd name="connsiteY18592" fmla="*/ 2318 h 2362"/>
                <a:gd name="connsiteX18593" fmla="*/ 2318 h 2362"/>
                <a:gd name="connsiteY18593" fmla="*/ 2318 h 2362"/>
                <a:gd name="connsiteX18594" fmla="*/ 2318 h 2362"/>
                <a:gd name="connsiteY18594" fmla="*/ 2318 h 2362"/>
                <a:gd name="connsiteX18595" fmla="*/ 2318 h 2362"/>
                <a:gd name="connsiteY18595" fmla="*/ 2318 h 2362"/>
                <a:gd name="connsiteX18596" fmla="*/ 2318 h 2362"/>
                <a:gd name="connsiteY18596" fmla="*/ 2318 h 2362"/>
                <a:gd name="connsiteX18597" fmla="*/ 2318 h 2362"/>
                <a:gd name="connsiteY18597" fmla="*/ 2318 h 2362"/>
                <a:gd name="connsiteX18598" fmla="*/ 2318 h 2362"/>
                <a:gd name="connsiteY18598" fmla="*/ 2318 h 2362"/>
                <a:gd name="connsiteX18599" fmla="*/ 2318 h 2362"/>
                <a:gd name="connsiteY18599" fmla="*/ 2318 h 2362"/>
                <a:gd name="connsiteX18600" fmla="*/ 2318 h 2362"/>
                <a:gd name="connsiteY18600" fmla="*/ 2318 h 2362"/>
                <a:gd name="connsiteX18601" fmla="*/ 2318 h 2362"/>
                <a:gd name="connsiteY18601" fmla="*/ 2318 h 2362"/>
                <a:gd name="connsiteX18602" fmla="*/ 2318 h 2362"/>
                <a:gd name="connsiteY18602" fmla="*/ 2318 h 2362"/>
                <a:gd name="connsiteX18603" fmla="*/ 2318 h 2362"/>
                <a:gd name="connsiteY18603" fmla="*/ 2318 h 2362"/>
                <a:gd name="connsiteX18604" fmla="*/ 2318 h 2362"/>
                <a:gd name="connsiteY18604" fmla="*/ 2318 h 2362"/>
                <a:gd name="connsiteX18605" fmla="*/ 2318 h 2362"/>
                <a:gd name="connsiteY18605" fmla="*/ 2318 h 2362"/>
                <a:gd name="connsiteX18606" fmla="*/ 2318 h 2362"/>
                <a:gd name="connsiteY18606" fmla="*/ 2318 h 2362"/>
                <a:gd name="connsiteX18607" fmla="*/ 2318 h 2362"/>
                <a:gd name="connsiteY18607" fmla="*/ 2318 h 2362"/>
                <a:gd name="connsiteX18608" fmla="*/ 2318 h 2362"/>
                <a:gd name="connsiteY18608" fmla="*/ 2318 h 2362"/>
                <a:gd name="connsiteX18609" fmla="*/ 2318 h 2362"/>
                <a:gd name="connsiteY18609" fmla="*/ 2318 h 2362"/>
                <a:gd name="connsiteX18610" fmla="*/ 2318 h 2362"/>
                <a:gd name="connsiteY18610" fmla="*/ 2318 h 2362"/>
                <a:gd name="connsiteX18611" fmla="*/ 2318 h 2362"/>
                <a:gd name="connsiteY18611" fmla="*/ 2318 h 2362"/>
                <a:gd name="connsiteX18612" fmla="*/ 2318 h 2362"/>
                <a:gd name="connsiteY18612" fmla="*/ 2318 h 2362"/>
                <a:gd name="connsiteX18613" fmla="*/ 2318 h 2362"/>
                <a:gd name="connsiteY18613" fmla="*/ 2318 h 2362"/>
                <a:gd name="connsiteX18614" fmla="*/ 2318 h 2362"/>
                <a:gd name="connsiteY18614" fmla="*/ 2318 h 2362"/>
                <a:gd name="connsiteX18615" fmla="*/ 2318 h 2362"/>
                <a:gd name="connsiteY18615" fmla="*/ 2318 h 2362"/>
                <a:gd name="connsiteX18616" fmla="*/ 2318 h 2362"/>
                <a:gd name="connsiteY18616" fmla="*/ 2318 h 2362"/>
                <a:gd name="connsiteX18617" fmla="*/ 2318 h 2362"/>
                <a:gd name="connsiteY18617" fmla="*/ 2318 h 2362"/>
                <a:gd name="connsiteX18618" fmla="*/ 2318 h 2362"/>
                <a:gd name="connsiteY18618" fmla="*/ 2318 h 2362"/>
                <a:gd name="connsiteX18619" fmla="*/ 2318 h 2362"/>
                <a:gd name="connsiteY18619" fmla="*/ 2318 h 2362"/>
                <a:gd name="connsiteX18620" fmla="*/ 2318 h 2362"/>
                <a:gd name="connsiteY18620" fmla="*/ 2318 h 2362"/>
                <a:gd name="connsiteX18621" fmla="*/ 2318 h 2362"/>
                <a:gd name="connsiteY18621" fmla="*/ 2318 h 2362"/>
                <a:gd name="connsiteX18622" fmla="*/ 2318 h 2362"/>
                <a:gd name="connsiteY18622" fmla="*/ 2318 h 2362"/>
                <a:gd name="connsiteX18623" fmla="*/ 2318 h 2362"/>
                <a:gd name="connsiteY18623" fmla="*/ 2318 h 2362"/>
                <a:gd name="connsiteX18624" fmla="*/ 2318 h 2362"/>
                <a:gd name="connsiteY18624" fmla="*/ 2318 h 2362"/>
                <a:gd name="connsiteX18625" fmla="*/ 2318 h 2362"/>
                <a:gd name="connsiteY18625" fmla="*/ 2318 h 2362"/>
                <a:gd name="connsiteX18626" fmla="*/ 2318 h 2362"/>
                <a:gd name="connsiteY18626" fmla="*/ 2318 h 2362"/>
                <a:gd name="connsiteX18627" fmla="*/ 2318 h 2362"/>
                <a:gd name="connsiteY18627" fmla="*/ 2318 h 2362"/>
                <a:gd name="connsiteX18628" fmla="*/ 2318 h 2362"/>
                <a:gd name="connsiteY18628" fmla="*/ 2318 h 2362"/>
                <a:gd name="connsiteX18629" fmla="*/ 2318 h 2362"/>
                <a:gd name="connsiteY18629" fmla="*/ 2318 h 2362"/>
                <a:gd name="connsiteX18630" fmla="*/ 2318 h 2362"/>
                <a:gd name="connsiteY18630" fmla="*/ 2318 h 2362"/>
                <a:gd name="connsiteX18631" fmla="*/ 2318 h 2362"/>
                <a:gd name="connsiteY18631" fmla="*/ 2318 h 2362"/>
                <a:gd name="connsiteX18632" fmla="*/ 2318 h 2362"/>
                <a:gd name="connsiteY18632" fmla="*/ 2318 h 2362"/>
                <a:gd name="connsiteX18633" fmla="*/ 2318 h 2362"/>
                <a:gd name="connsiteY18633" fmla="*/ 2318 h 2362"/>
                <a:gd name="connsiteX18634" fmla="*/ 2318 h 2362"/>
                <a:gd name="connsiteY18634" fmla="*/ 2318 h 2362"/>
                <a:gd name="connsiteX18635" fmla="*/ 2318 h 2362"/>
                <a:gd name="connsiteY18635" fmla="*/ 2318 h 2362"/>
                <a:gd name="connsiteX18636" fmla="*/ 2318 h 2362"/>
                <a:gd name="connsiteY18636" fmla="*/ 2318 h 2362"/>
                <a:gd name="connsiteX18637" fmla="*/ 2318 h 2362"/>
                <a:gd name="connsiteY18637" fmla="*/ 2318 h 2362"/>
                <a:gd name="connsiteX18638" fmla="*/ 2318 h 2362"/>
                <a:gd name="connsiteY18638" fmla="*/ 2318 h 2362"/>
                <a:gd name="connsiteX18639" fmla="*/ 2318 h 2362"/>
                <a:gd name="connsiteY18639" fmla="*/ 2318 h 2362"/>
                <a:gd name="connsiteX18640" fmla="*/ 2318 h 2362"/>
                <a:gd name="connsiteY18640" fmla="*/ 2318 h 2362"/>
                <a:gd name="connsiteX18641" fmla="*/ 2318 h 2362"/>
                <a:gd name="connsiteY18641" fmla="*/ 2318 h 2362"/>
                <a:gd name="connsiteX18642" fmla="*/ 2318 h 2362"/>
                <a:gd name="connsiteY18642" fmla="*/ 2318 h 2362"/>
                <a:gd name="connsiteX18643" fmla="*/ 2318 h 2362"/>
                <a:gd name="connsiteY18643" fmla="*/ 2318 h 2362"/>
                <a:gd name="connsiteX18644" fmla="*/ 2318 h 2362"/>
                <a:gd name="connsiteY18644" fmla="*/ 2318 h 2362"/>
                <a:gd name="connsiteX18645" fmla="*/ 2318 h 2362"/>
                <a:gd name="connsiteY18645" fmla="*/ 2318 h 2362"/>
                <a:gd name="connsiteX18646" fmla="*/ 2318 h 2362"/>
                <a:gd name="connsiteY18646" fmla="*/ 2318 h 2362"/>
                <a:gd name="connsiteX18647" fmla="*/ 2318 h 2362"/>
                <a:gd name="connsiteY18647" fmla="*/ 2318 h 2362"/>
                <a:gd name="connsiteX18648" fmla="*/ 2318 h 2362"/>
                <a:gd name="connsiteY18648" fmla="*/ 2318 h 2362"/>
                <a:gd name="connsiteX18649" fmla="*/ 2318 h 2362"/>
                <a:gd name="connsiteY18649" fmla="*/ 2318 h 2362"/>
                <a:gd name="connsiteX18650" fmla="*/ 2318 h 2362"/>
                <a:gd name="connsiteY18650" fmla="*/ 2318 h 2362"/>
                <a:gd name="connsiteX18651" fmla="*/ 2318 h 2362"/>
                <a:gd name="connsiteY18651" fmla="*/ 2318 h 2362"/>
                <a:gd name="connsiteX18652" fmla="*/ 2318 h 2362"/>
                <a:gd name="connsiteY18652" fmla="*/ 2318 h 2362"/>
                <a:gd name="connsiteX18653" fmla="*/ 2318 h 2362"/>
                <a:gd name="connsiteY18653" fmla="*/ 2318 h 2362"/>
                <a:gd name="connsiteX18654" fmla="*/ 2318 h 2362"/>
                <a:gd name="connsiteY18654" fmla="*/ 2318 h 2362"/>
                <a:gd name="connsiteX18655" fmla="*/ 2318 h 2362"/>
                <a:gd name="connsiteY18655" fmla="*/ 2318 h 2362"/>
                <a:gd name="connsiteX18656" fmla="*/ 2318 h 2362"/>
                <a:gd name="connsiteY18656" fmla="*/ 2318 h 2362"/>
                <a:gd name="connsiteX18657" fmla="*/ 2318 h 2362"/>
                <a:gd name="connsiteY18657" fmla="*/ 2318 h 2362"/>
                <a:gd name="connsiteX18658" fmla="*/ 2318 h 2362"/>
                <a:gd name="connsiteY18658" fmla="*/ 2318 h 2362"/>
                <a:gd name="connsiteX18659" fmla="*/ 2318 h 2362"/>
                <a:gd name="connsiteY18659" fmla="*/ 2318 h 2362"/>
                <a:gd name="connsiteX18660" fmla="*/ 2318 h 2362"/>
                <a:gd name="connsiteY18660" fmla="*/ 2318 h 2362"/>
                <a:gd name="connsiteX18661" fmla="*/ 2318 h 2362"/>
                <a:gd name="connsiteY18661" fmla="*/ 2318 h 2362"/>
                <a:gd name="connsiteX18662" fmla="*/ 2318 h 2362"/>
                <a:gd name="connsiteY18662" fmla="*/ 2318 h 2362"/>
                <a:gd name="connsiteX18663" fmla="*/ 2318 h 2362"/>
                <a:gd name="connsiteY18663" fmla="*/ 2318 h 2362"/>
                <a:gd name="connsiteX18664" fmla="*/ 2318 h 2362"/>
                <a:gd name="connsiteY18664" fmla="*/ 2318 h 2362"/>
                <a:gd name="connsiteX18665" fmla="*/ 2318 h 2362"/>
                <a:gd name="connsiteY18665" fmla="*/ 2318 h 2362"/>
                <a:gd name="connsiteX18666" fmla="*/ 2318 h 2362"/>
                <a:gd name="connsiteY18666" fmla="*/ 2318 h 2362"/>
                <a:gd name="connsiteX18667" fmla="*/ 2318 h 2362"/>
                <a:gd name="connsiteY18667" fmla="*/ 2318 h 2362"/>
                <a:gd name="connsiteX18668" fmla="*/ 2318 h 2362"/>
                <a:gd name="connsiteY18668" fmla="*/ 2318 h 2362"/>
                <a:gd name="connsiteX18669" fmla="*/ 2318 h 2362"/>
                <a:gd name="connsiteY18669" fmla="*/ 2318 h 2362"/>
                <a:gd name="connsiteX18670" fmla="*/ 2318 h 2362"/>
                <a:gd name="connsiteY18670" fmla="*/ 2318 h 2362"/>
                <a:gd name="connsiteX18671" fmla="*/ 2318 h 2362"/>
                <a:gd name="connsiteY18671" fmla="*/ 2318 h 2362"/>
                <a:gd name="connsiteX18672" fmla="*/ 2318 h 2362"/>
                <a:gd name="connsiteY18672" fmla="*/ 2318 h 2362"/>
                <a:gd name="connsiteX18673" fmla="*/ 2318 h 2362"/>
                <a:gd name="connsiteY18673" fmla="*/ 2318 h 2362"/>
                <a:gd name="connsiteX18674" fmla="*/ 2318 h 2362"/>
                <a:gd name="connsiteY18674" fmla="*/ 2318 h 2362"/>
                <a:gd name="connsiteX18675" fmla="*/ 2318 h 2362"/>
                <a:gd name="connsiteY18675" fmla="*/ 2318 h 2362"/>
                <a:gd name="connsiteX18676" fmla="*/ 2318 h 2362"/>
                <a:gd name="connsiteY18676" fmla="*/ 2318 h 2362"/>
                <a:gd name="connsiteX18677" fmla="*/ 2318 h 2362"/>
                <a:gd name="connsiteY18677" fmla="*/ 2318 h 2362"/>
                <a:gd name="connsiteX18678" fmla="*/ 2318 h 2362"/>
                <a:gd name="connsiteY18678" fmla="*/ 2318 h 2362"/>
                <a:gd name="connsiteX18679" fmla="*/ 2318 h 2362"/>
                <a:gd name="connsiteY18679" fmla="*/ 2318 h 2362"/>
                <a:gd name="connsiteX18680" fmla="*/ 2318 h 2362"/>
                <a:gd name="connsiteY18680" fmla="*/ 2318 h 2362"/>
                <a:gd name="connsiteX18681" fmla="*/ 2318 h 2362"/>
                <a:gd name="connsiteY18681" fmla="*/ 2318 h 2362"/>
                <a:gd name="connsiteX18682" fmla="*/ 2318 h 2362"/>
                <a:gd name="connsiteY18682" fmla="*/ 2318 h 2362"/>
                <a:gd name="connsiteX18683" fmla="*/ 2318 h 2362"/>
                <a:gd name="connsiteY18683" fmla="*/ 2318 h 2362"/>
                <a:gd name="connsiteX18684" fmla="*/ 2318 h 2362"/>
                <a:gd name="connsiteY18684" fmla="*/ 2318 h 2362"/>
                <a:gd name="connsiteX18685" fmla="*/ 2318 h 2362"/>
                <a:gd name="connsiteY18685" fmla="*/ 2318 h 2362"/>
                <a:gd name="connsiteX18686" fmla="*/ 2318 h 2362"/>
                <a:gd name="connsiteY18686" fmla="*/ 2318 h 2362"/>
                <a:gd name="connsiteX18687" fmla="*/ 2318 h 2362"/>
                <a:gd name="connsiteY18687" fmla="*/ 2318 h 2362"/>
                <a:gd name="connsiteX18688" fmla="*/ 2318 h 2362"/>
                <a:gd name="connsiteY18688" fmla="*/ 2318 h 2362"/>
                <a:gd name="connsiteX18689" fmla="*/ 2318 h 2362"/>
                <a:gd name="connsiteY18689" fmla="*/ 2318 h 2362"/>
                <a:gd name="connsiteX18690" fmla="*/ 2318 h 2362"/>
                <a:gd name="connsiteY18690" fmla="*/ 2318 h 2362"/>
                <a:gd name="connsiteX18691" fmla="*/ 2318 h 2362"/>
                <a:gd name="connsiteY18691" fmla="*/ 2318 h 2362"/>
                <a:gd name="connsiteX18692" fmla="*/ 2318 h 2362"/>
                <a:gd name="connsiteY18692" fmla="*/ 2318 h 2362"/>
                <a:gd name="connsiteX18693" fmla="*/ 2318 h 2362"/>
                <a:gd name="connsiteY18693" fmla="*/ 2318 h 2362"/>
                <a:gd name="connsiteX18694" fmla="*/ 2318 h 2362"/>
                <a:gd name="connsiteY18694" fmla="*/ 2318 h 2362"/>
                <a:gd name="connsiteX18695" fmla="*/ 2318 h 2362"/>
                <a:gd name="connsiteY18695" fmla="*/ 2318 h 2362"/>
                <a:gd name="connsiteX18696" fmla="*/ 2318 h 2362"/>
                <a:gd name="connsiteY18696" fmla="*/ 2318 h 2362"/>
                <a:gd name="connsiteX18697" fmla="*/ 2318 h 2362"/>
                <a:gd name="connsiteY18697" fmla="*/ 2318 h 2362"/>
                <a:gd name="connsiteX18698" fmla="*/ 2318 h 2362"/>
                <a:gd name="connsiteY18698" fmla="*/ 2318 h 2362"/>
                <a:gd name="connsiteX18699" fmla="*/ 2318 h 2362"/>
                <a:gd name="connsiteY18699" fmla="*/ 2318 h 2362"/>
                <a:gd name="connsiteX18700" fmla="*/ 2318 h 2362"/>
                <a:gd name="connsiteY18700" fmla="*/ 2318 h 2362"/>
                <a:gd name="connsiteX18701" fmla="*/ 2318 h 2362"/>
                <a:gd name="connsiteY18701" fmla="*/ 2318 h 2362"/>
                <a:gd name="connsiteX18702" fmla="*/ 2318 h 2362"/>
                <a:gd name="connsiteY18702" fmla="*/ 2318 h 2362"/>
                <a:gd name="connsiteX18703" fmla="*/ 2318 h 2362"/>
                <a:gd name="connsiteY18703" fmla="*/ 2318 h 2362"/>
                <a:gd name="connsiteX18704" fmla="*/ 2318 h 2362"/>
                <a:gd name="connsiteY18704" fmla="*/ 2318 h 2362"/>
                <a:gd name="connsiteX18705" fmla="*/ 2318 h 2362"/>
                <a:gd name="connsiteY18705" fmla="*/ 2318 h 2362"/>
                <a:gd name="connsiteX18706" fmla="*/ 2318 h 2362"/>
                <a:gd name="connsiteY18706" fmla="*/ 2318 h 2362"/>
                <a:gd name="connsiteX18707" fmla="*/ 2318 h 2362"/>
                <a:gd name="connsiteY18707" fmla="*/ 2318 h 2362"/>
                <a:gd name="connsiteX18708" fmla="*/ 2318 h 2362"/>
                <a:gd name="connsiteY18708" fmla="*/ 2318 h 2362"/>
                <a:gd name="connsiteX18709" fmla="*/ 2318 h 2362"/>
                <a:gd name="connsiteY18709" fmla="*/ 2318 h 2362"/>
                <a:gd name="connsiteX18710" fmla="*/ 2318 h 2362"/>
                <a:gd name="connsiteY18710" fmla="*/ 2318 h 2362"/>
                <a:gd name="connsiteX18711" fmla="*/ 2318 h 2362"/>
                <a:gd name="connsiteY18711" fmla="*/ 2318 h 2362"/>
                <a:gd name="connsiteX18712" fmla="*/ 2318 h 2362"/>
                <a:gd name="connsiteY18712" fmla="*/ 2318 h 2362"/>
                <a:gd name="connsiteX18713" fmla="*/ 2318 h 2362"/>
                <a:gd name="connsiteY18713" fmla="*/ 2318 h 2362"/>
                <a:gd name="connsiteX18714" fmla="*/ 2318 h 2362"/>
                <a:gd name="connsiteY18714" fmla="*/ 2318 h 2362"/>
                <a:gd name="connsiteX18715" fmla="*/ 2318 h 2362"/>
                <a:gd name="connsiteY18715" fmla="*/ 2318 h 2362"/>
                <a:gd name="connsiteX18716" fmla="*/ 2318 h 2362"/>
                <a:gd name="connsiteY18716" fmla="*/ 2318 h 2362"/>
                <a:gd name="connsiteX18717" fmla="*/ 2318 h 2362"/>
                <a:gd name="connsiteY18717" fmla="*/ 2318 h 2362"/>
                <a:gd name="connsiteX18718" fmla="*/ 2318 h 2362"/>
                <a:gd name="connsiteY18718" fmla="*/ 2318 h 2362"/>
                <a:gd name="connsiteX18719" fmla="*/ 2318 h 2362"/>
                <a:gd name="connsiteY18719" fmla="*/ 2318 h 2362"/>
                <a:gd name="connsiteX18720" fmla="*/ 2318 h 2362"/>
                <a:gd name="connsiteY18720" fmla="*/ 2318 h 2362"/>
                <a:gd name="connsiteX18721" fmla="*/ 2318 h 2362"/>
                <a:gd name="connsiteY18721" fmla="*/ 2318 h 2362"/>
                <a:gd name="connsiteX18722" fmla="*/ 2318 h 2362"/>
                <a:gd name="connsiteY18722" fmla="*/ 2318 h 2362"/>
                <a:gd name="connsiteX18723" fmla="*/ 2318 h 2362"/>
                <a:gd name="connsiteY18723" fmla="*/ 2318 h 2362"/>
                <a:gd name="connsiteX18724" fmla="*/ 2318 h 2362"/>
                <a:gd name="connsiteY18724" fmla="*/ 2318 h 2362"/>
                <a:gd name="connsiteX18725" fmla="*/ 2318 h 2362"/>
                <a:gd name="connsiteY18725" fmla="*/ 2318 h 2362"/>
                <a:gd name="connsiteX18726" fmla="*/ 2318 h 2362"/>
                <a:gd name="connsiteY18726" fmla="*/ 2318 h 2362"/>
                <a:gd name="connsiteX18727" fmla="*/ 2318 h 2362"/>
                <a:gd name="connsiteY18727" fmla="*/ 2318 h 2362"/>
                <a:gd name="connsiteX18728" fmla="*/ 2318 h 2362"/>
                <a:gd name="connsiteY18728" fmla="*/ 2318 h 2362"/>
                <a:gd name="connsiteX18729" fmla="*/ 2318 h 2362"/>
                <a:gd name="connsiteY18729" fmla="*/ 2318 h 2362"/>
                <a:gd name="connsiteX18730" fmla="*/ 2318 h 2362"/>
                <a:gd name="connsiteY18730" fmla="*/ 2318 h 2362"/>
                <a:gd name="connsiteX18731" fmla="*/ 2318 h 2362"/>
                <a:gd name="connsiteY18731" fmla="*/ 2318 h 2362"/>
                <a:gd name="connsiteX18732" fmla="*/ 2318 h 2362"/>
                <a:gd name="connsiteY18732" fmla="*/ 2318 h 2362"/>
                <a:gd name="connsiteX18733" fmla="*/ 2318 h 2362"/>
                <a:gd name="connsiteY18733" fmla="*/ 2318 h 2362"/>
                <a:gd name="connsiteX18734" fmla="*/ 2318 h 2362"/>
                <a:gd name="connsiteY18734" fmla="*/ 2318 h 2362"/>
                <a:gd name="connsiteX18735" fmla="*/ 2318 h 2362"/>
                <a:gd name="connsiteY18735" fmla="*/ 2318 h 2362"/>
                <a:gd name="connsiteX18736" fmla="*/ 2318 h 2362"/>
                <a:gd name="connsiteY18736" fmla="*/ 2318 h 2362"/>
                <a:gd name="connsiteX18737" fmla="*/ 2318 h 2362"/>
                <a:gd name="connsiteY18737" fmla="*/ 2318 h 2362"/>
                <a:gd name="connsiteX18738" fmla="*/ 2318 h 2362"/>
                <a:gd name="connsiteY18738" fmla="*/ 2318 h 2362"/>
                <a:gd name="connsiteX18739" fmla="*/ 2318 h 2362"/>
                <a:gd name="connsiteY18739" fmla="*/ 2318 h 2362"/>
                <a:gd name="connsiteX18740" fmla="*/ 2318 h 2362"/>
                <a:gd name="connsiteY18740" fmla="*/ 2318 h 2362"/>
                <a:gd name="connsiteX18741" fmla="*/ 2318 h 2362"/>
                <a:gd name="connsiteY18741" fmla="*/ 2318 h 2362"/>
                <a:gd name="connsiteX18742" fmla="*/ 2318 h 2362"/>
                <a:gd name="connsiteY18742" fmla="*/ 2318 h 2362"/>
                <a:gd name="connsiteX18743" fmla="*/ 2318 h 2362"/>
                <a:gd name="connsiteY18743" fmla="*/ 2318 h 2362"/>
                <a:gd name="connsiteX18744" fmla="*/ 2318 h 2362"/>
                <a:gd name="connsiteY18744" fmla="*/ 2318 h 2362"/>
                <a:gd name="connsiteX18745" fmla="*/ 2318 h 2362"/>
                <a:gd name="connsiteY18745" fmla="*/ 2318 h 2362"/>
                <a:gd name="connsiteX18746" fmla="*/ 2318 h 2362"/>
                <a:gd name="connsiteY18746" fmla="*/ 2318 h 2362"/>
                <a:gd name="connsiteX18747" fmla="*/ 2318 h 2362"/>
                <a:gd name="connsiteY18747" fmla="*/ 2318 h 2362"/>
                <a:gd name="connsiteX18748" fmla="*/ 2318 h 2362"/>
                <a:gd name="connsiteY18748" fmla="*/ 2318 h 2362"/>
                <a:gd name="connsiteX18749" fmla="*/ 2318 h 2362"/>
                <a:gd name="connsiteY18749" fmla="*/ 2318 h 2362"/>
                <a:gd name="connsiteX18750" fmla="*/ 2318 h 2362"/>
                <a:gd name="connsiteY18750" fmla="*/ 2318 h 2362"/>
                <a:gd name="connsiteX18751" fmla="*/ 2318 h 2362"/>
                <a:gd name="connsiteY18751" fmla="*/ 2318 h 2362"/>
                <a:gd name="connsiteX18752" fmla="*/ 2318 h 2362"/>
                <a:gd name="connsiteY18752" fmla="*/ 2318 h 2362"/>
                <a:gd name="connsiteX18753" fmla="*/ 2318 h 2362"/>
                <a:gd name="connsiteY18753" fmla="*/ 2318 h 2362"/>
                <a:gd name="connsiteX18754" fmla="*/ 2318 h 2362"/>
                <a:gd name="connsiteY18754" fmla="*/ 2318 h 2362"/>
                <a:gd name="connsiteX18755" fmla="*/ 2318 h 2362"/>
                <a:gd name="connsiteY18755" fmla="*/ 2318 h 2362"/>
                <a:gd name="connsiteX18756" fmla="*/ 2318 h 2362"/>
                <a:gd name="connsiteY18756" fmla="*/ 2318 h 2362"/>
                <a:gd name="connsiteX18757" fmla="*/ 2318 h 2362"/>
                <a:gd name="connsiteY18757" fmla="*/ 2318 h 2362"/>
                <a:gd name="connsiteX18758" fmla="*/ 2318 h 2362"/>
                <a:gd name="connsiteY18758" fmla="*/ 2318 h 2362"/>
                <a:gd name="connsiteX18759" fmla="*/ 2318 h 2362"/>
                <a:gd name="connsiteY18759" fmla="*/ 2318 h 2362"/>
                <a:gd name="connsiteX18760" fmla="*/ 2318 h 2362"/>
                <a:gd name="connsiteY18760" fmla="*/ 2318 h 2362"/>
                <a:gd name="connsiteX18761" fmla="*/ 2318 h 2362"/>
                <a:gd name="connsiteY18761" fmla="*/ 2318 h 2362"/>
                <a:gd name="connsiteX18762" fmla="*/ 2318 h 2362"/>
                <a:gd name="connsiteY18762" fmla="*/ 2318 h 2362"/>
                <a:gd name="connsiteX18763" fmla="*/ 2318 h 2362"/>
                <a:gd name="connsiteY18763" fmla="*/ 2318 h 2362"/>
                <a:gd name="connsiteX18764" fmla="*/ 2318 h 2362"/>
                <a:gd name="connsiteY18764" fmla="*/ 2318 h 2362"/>
                <a:gd name="connsiteX18765" fmla="*/ 2318 h 2362"/>
                <a:gd name="connsiteY18765" fmla="*/ 2318 h 2362"/>
                <a:gd name="connsiteX18766" fmla="*/ 2318 h 2362"/>
                <a:gd name="connsiteY18766" fmla="*/ 2318 h 2362"/>
                <a:gd name="connsiteX18767" fmla="*/ 2318 h 2362"/>
                <a:gd name="connsiteY18767" fmla="*/ 2318 h 2362"/>
                <a:gd name="connsiteX18768" fmla="*/ 2318 h 2362"/>
                <a:gd name="connsiteY18768" fmla="*/ 2318 h 2362"/>
                <a:gd name="connsiteX18769" fmla="*/ 2318 h 2362"/>
                <a:gd name="connsiteY18769" fmla="*/ 2318 h 2362"/>
                <a:gd name="connsiteX18770" fmla="*/ 2318 h 2362"/>
                <a:gd name="connsiteY18770" fmla="*/ 2318 h 2362"/>
                <a:gd name="connsiteX18771" fmla="*/ 2318 h 2362"/>
                <a:gd name="connsiteY18771" fmla="*/ 2318 h 2362"/>
                <a:gd name="connsiteX18772" fmla="*/ 2318 h 2362"/>
                <a:gd name="connsiteY18772" fmla="*/ 2318 h 2362"/>
                <a:gd name="connsiteX18773" fmla="*/ 2318 h 2362"/>
                <a:gd name="connsiteY18773" fmla="*/ 2318 h 2362"/>
                <a:gd name="connsiteX18774" fmla="*/ 2318 h 2362"/>
                <a:gd name="connsiteY18774" fmla="*/ 2318 h 2362"/>
                <a:gd name="connsiteX18775" fmla="*/ 2318 h 2362"/>
                <a:gd name="connsiteY18775" fmla="*/ 2318 h 2362"/>
                <a:gd name="connsiteX18776" fmla="*/ 2318 h 2362"/>
                <a:gd name="connsiteY18776" fmla="*/ 2318 h 2362"/>
                <a:gd name="connsiteX18777" fmla="*/ 2318 h 2362"/>
                <a:gd name="connsiteY18777" fmla="*/ 2318 h 2362"/>
                <a:gd name="connsiteX18778" fmla="*/ 2318 h 2362"/>
                <a:gd name="connsiteY18778" fmla="*/ 2318 h 2362"/>
                <a:gd name="connsiteX18779" fmla="*/ 2318 h 2362"/>
                <a:gd name="connsiteY18779" fmla="*/ 2318 h 2362"/>
                <a:gd name="connsiteX18780" fmla="*/ 2318 h 2362"/>
                <a:gd name="connsiteY18780" fmla="*/ 2318 h 2362"/>
                <a:gd name="connsiteX18781" fmla="*/ 2318 h 2362"/>
                <a:gd name="connsiteY18781" fmla="*/ 2318 h 2362"/>
                <a:gd name="connsiteX18782" fmla="*/ 2318 h 2362"/>
                <a:gd name="connsiteY18782" fmla="*/ 2318 h 2362"/>
                <a:gd name="connsiteX18783" fmla="*/ 2318 h 2362"/>
                <a:gd name="connsiteY18783" fmla="*/ 2318 h 2362"/>
                <a:gd name="connsiteX18784" fmla="*/ 2318 h 2362"/>
                <a:gd name="connsiteY18784" fmla="*/ 2318 h 2362"/>
                <a:gd name="connsiteX18785" fmla="*/ 2318 h 2362"/>
                <a:gd name="connsiteY18785" fmla="*/ 2318 h 2362"/>
                <a:gd name="connsiteX18786" fmla="*/ 2318 h 2362"/>
                <a:gd name="connsiteY18786" fmla="*/ 2318 h 2362"/>
                <a:gd name="connsiteX18787" fmla="*/ 2318 h 2362"/>
                <a:gd name="connsiteY18787" fmla="*/ 2318 h 2362"/>
                <a:gd name="connsiteX18788" fmla="*/ 2318 h 2362"/>
                <a:gd name="connsiteY18788" fmla="*/ 2318 h 2362"/>
                <a:gd name="connsiteX18789" fmla="*/ 2318 h 2362"/>
                <a:gd name="connsiteY18789" fmla="*/ 2318 h 2362"/>
                <a:gd name="connsiteX18790" fmla="*/ 2318 h 2362"/>
                <a:gd name="connsiteY18790" fmla="*/ 2318 h 2362"/>
                <a:gd name="connsiteX18791" fmla="*/ 2318 h 2362"/>
                <a:gd name="connsiteY18791" fmla="*/ 2318 h 2362"/>
                <a:gd name="connsiteX18792" fmla="*/ 2318 h 2362"/>
                <a:gd name="connsiteY18792" fmla="*/ 2318 h 2362"/>
                <a:gd name="connsiteX18793" fmla="*/ 2318 h 2362"/>
                <a:gd name="connsiteY18793" fmla="*/ 2318 h 2362"/>
                <a:gd name="connsiteX18794" fmla="*/ 2318 h 2362"/>
                <a:gd name="connsiteY18794" fmla="*/ 2318 h 2362"/>
                <a:gd name="connsiteX18795" fmla="*/ 2318 h 2362"/>
                <a:gd name="connsiteY18795" fmla="*/ 2318 h 2362"/>
                <a:gd name="connsiteX18796" fmla="*/ 2318 h 2362"/>
                <a:gd name="connsiteY18796" fmla="*/ 2318 h 2362"/>
                <a:gd name="connsiteX18797" fmla="*/ 2318 h 2362"/>
                <a:gd name="connsiteY18797" fmla="*/ 2318 h 2362"/>
                <a:gd name="connsiteX18798" fmla="*/ 2318 h 2362"/>
                <a:gd name="connsiteY18798" fmla="*/ 2318 h 2362"/>
                <a:gd name="connsiteX18799" fmla="*/ 2318 h 2362"/>
                <a:gd name="connsiteY18799" fmla="*/ 2318 h 2362"/>
                <a:gd name="connsiteX18800" fmla="*/ 2318 h 2362"/>
                <a:gd name="connsiteY18800" fmla="*/ 2318 h 2362"/>
                <a:gd name="connsiteX18801" fmla="*/ 2318 h 2362"/>
                <a:gd name="connsiteY18801" fmla="*/ 2318 h 2362"/>
                <a:gd name="connsiteX18802" fmla="*/ 2318 h 2362"/>
                <a:gd name="connsiteY18802" fmla="*/ 2318 h 2362"/>
                <a:gd name="connsiteX18803" fmla="*/ 2318 h 2362"/>
                <a:gd name="connsiteY18803" fmla="*/ 2318 h 2362"/>
                <a:gd name="connsiteX18804" fmla="*/ 2318 h 2362"/>
                <a:gd name="connsiteY18804" fmla="*/ 2318 h 2362"/>
                <a:gd name="connsiteX18805" fmla="*/ 2318 h 2362"/>
                <a:gd name="connsiteY18805" fmla="*/ 2318 h 2362"/>
                <a:gd name="connsiteX18806" fmla="*/ 2318 h 2362"/>
                <a:gd name="connsiteY18806" fmla="*/ 2318 h 2362"/>
                <a:gd name="connsiteX18807" fmla="*/ 2318 h 2362"/>
                <a:gd name="connsiteY18807" fmla="*/ 2318 h 2362"/>
                <a:gd name="connsiteX18808" fmla="*/ 2318 h 2362"/>
                <a:gd name="connsiteY18808" fmla="*/ 2318 h 2362"/>
                <a:gd name="connsiteX18809" fmla="*/ 2318 h 2362"/>
                <a:gd name="connsiteY18809" fmla="*/ 2318 h 2362"/>
                <a:gd name="connsiteX18810" fmla="*/ 2318 h 2362"/>
                <a:gd name="connsiteY18810" fmla="*/ 2318 h 2362"/>
                <a:gd name="connsiteX18811" fmla="*/ 2318 h 2362"/>
                <a:gd name="connsiteY18811" fmla="*/ 2318 h 2362"/>
                <a:gd name="connsiteX18812" fmla="*/ 2318 h 2362"/>
                <a:gd name="connsiteY18812" fmla="*/ 2318 h 2362"/>
                <a:gd name="connsiteX18813" fmla="*/ 2318 h 2362"/>
                <a:gd name="connsiteY18813" fmla="*/ 2318 h 2362"/>
                <a:gd name="connsiteX18814" fmla="*/ 2318 h 2362"/>
                <a:gd name="connsiteY18814" fmla="*/ 2318 h 2362"/>
                <a:gd name="connsiteX18815" fmla="*/ 2318 h 2362"/>
                <a:gd name="connsiteY18815" fmla="*/ 2318 h 2362"/>
                <a:gd name="connsiteX18816" fmla="*/ 2318 h 2362"/>
                <a:gd name="connsiteY18816" fmla="*/ 2318 h 2362"/>
                <a:gd name="connsiteX18817" fmla="*/ 2318 h 2362"/>
                <a:gd name="connsiteY18817" fmla="*/ 2318 h 2362"/>
                <a:gd name="connsiteX18818" fmla="*/ 2318 h 2362"/>
                <a:gd name="connsiteY18818" fmla="*/ 2318 h 2362"/>
                <a:gd name="connsiteX18819" fmla="*/ 2318 h 2362"/>
                <a:gd name="connsiteY18819" fmla="*/ 2318 h 2362"/>
                <a:gd name="connsiteX18820" fmla="*/ 2318 h 2362"/>
                <a:gd name="connsiteY18820" fmla="*/ 2318 h 2362"/>
                <a:gd name="connsiteX18821" fmla="*/ 2318 h 2362"/>
                <a:gd name="connsiteY18821" fmla="*/ 2318 h 2362"/>
                <a:gd name="connsiteX18822" fmla="*/ 2318 h 2362"/>
                <a:gd name="connsiteY18822" fmla="*/ 2318 h 2362"/>
                <a:gd name="connsiteX18823" fmla="*/ 2318 h 2362"/>
                <a:gd name="connsiteY18823" fmla="*/ 2318 h 2362"/>
                <a:gd name="connsiteX18824" fmla="*/ 2318 h 2362"/>
                <a:gd name="connsiteY18824" fmla="*/ 2318 h 2362"/>
                <a:gd name="connsiteX18825" fmla="*/ 2318 h 2362"/>
                <a:gd name="connsiteY18825" fmla="*/ 2318 h 2362"/>
                <a:gd name="connsiteX18826" fmla="*/ 2318 h 2362"/>
                <a:gd name="connsiteY18826" fmla="*/ 2318 h 2362"/>
                <a:gd name="connsiteX18827" fmla="*/ 2318 h 2362"/>
                <a:gd name="connsiteY18827" fmla="*/ 2318 h 2362"/>
                <a:gd name="connsiteX18828" fmla="*/ 2318 h 2362"/>
                <a:gd name="connsiteY18828" fmla="*/ 2318 h 2362"/>
                <a:gd name="connsiteX18829" fmla="*/ 2318 h 2362"/>
                <a:gd name="connsiteY18829" fmla="*/ 2318 h 2362"/>
                <a:gd name="connsiteX18830" fmla="*/ 2318 h 2362"/>
                <a:gd name="connsiteY18830" fmla="*/ 2318 h 2362"/>
                <a:gd name="connsiteX18831" fmla="*/ 2318 h 2362"/>
                <a:gd name="connsiteY18831" fmla="*/ 2318 h 2362"/>
                <a:gd name="connsiteX18832" fmla="*/ 2318 h 2362"/>
                <a:gd name="connsiteY18832" fmla="*/ 2318 h 2362"/>
                <a:gd name="connsiteX18833" fmla="*/ 2318 h 2362"/>
                <a:gd name="connsiteY18833" fmla="*/ 2318 h 2362"/>
                <a:gd name="connsiteX18834" fmla="*/ 2318 h 2362"/>
                <a:gd name="connsiteY18834" fmla="*/ 2318 h 2362"/>
                <a:gd name="connsiteX18835" fmla="*/ 2318 h 2362"/>
                <a:gd name="connsiteY18835" fmla="*/ 2318 h 2362"/>
                <a:gd name="connsiteX18836" fmla="*/ 2318 h 2362"/>
                <a:gd name="connsiteY18836" fmla="*/ 2318 h 2362"/>
                <a:gd name="connsiteX18837" fmla="*/ 2318 h 2362"/>
                <a:gd name="connsiteY18837" fmla="*/ 2318 h 2362"/>
                <a:gd name="connsiteX18838" fmla="*/ 2318 h 2362"/>
                <a:gd name="connsiteY18838" fmla="*/ 2318 h 2362"/>
                <a:gd name="connsiteX18839" fmla="*/ 2318 h 2362"/>
                <a:gd name="connsiteY18839" fmla="*/ 2318 h 2362"/>
                <a:gd name="connsiteX18840" fmla="*/ 2318 h 2362"/>
                <a:gd name="connsiteY18840" fmla="*/ 2318 h 2362"/>
                <a:gd name="connsiteX18841" fmla="*/ 2318 h 2362"/>
                <a:gd name="connsiteY18841" fmla="*/ 2318 h 2362"/>
                <a:gd name="connsiteX18842" fmla="*/ 2318 h 2362"/>
                <a:gd name="connsiteY18842" fmla="*/ 2318 h 2362"/>
                <a:gd name="connsiteX18843" fmla="*/ 2318 h 2362"/>
                <a:gd name="connsiteY18843" fmla="*/ 2318 h 2362"/>
                <a:gd name="connsiteX18844" fmla="*/ 2318 h 2362"/>
                <a:gd name="connsiteY18844" fmla="*/ 2318 h 2362"/>
                <a:gd name="connsiteX18845" fmla="*/ 2318 h 2362"/>
                <a:gd name="connsiteY18845" fmla="*/ 2318 h 2362"/>
                <a:gd name="connsiteX18846" fmla="*/ 2318 h 2362"/>
                <a:gd name="connsiteY18846" fmla="*/ 2318 h 2362"/>
                <a:gd name="connsiteX18847" fmla="*/ 2318 h 2362"/>
                <a:gd name="connsiteY18847" fmla="*/ 2318 h 2362"/>
                <a:gd name="connsiteX18848" fmla="*/ 2318 h 2362"/>
                <a:gd name="connsiteY18848" fmla="*/ 2318 h 2362"/>
                <a:gd name="connsiteX18849" fmla="*/ 2318 h 2362"/>
                <a:gd name="connsiteY18849" fmla="*/ 2318 h 2362"/>
                <a:gd name="connsiteX18850" fmla="*/ 2318 h 2362"/>
                <a:gd name="connsiteY18850" fmla="*/ 2318 h 2362"/>
                <a:gd name="connsiteX18851" fmla="*/ 2318 h 2362"/>
                <a:gd name="connsiteY18851" fmla="*/ 2318 h 2362"/>
                <a:gd name="connsiteX18852" fmla="*/ 2318 h 2362"/>
                <a:gd name="connsiteY18852" fmla="*/ 2318 h 2362"/>
                <a:gd name="connsiteX18853" fmla="*/ 2318 h 2362"/>
                <a:gd name="connsiteY18853" fmla="*/ 2318 h 2362"/>
                <a:gd name="connsiteX18854" fmla="*/ 2318 h 2362"/>
                <a:gd name="connsiteY18854" fmla="*/ 2318 h 2362"/>
                <a:gd name="connsiteX18855" fmla="*/ 2318 h 2362"/>
                <a:gd name="connsiteY18855" fmla="*/ 2318 h 2362"/>
                <a:gd name="connsiteX18856" fmla="*/ 2318 h 2362"/>
                <a:gd name="connsiteY18856" fmla="*/ 2318 h 2362"/>
                <a:gd name="connsiteX18857" fmla="*/ 2318 h 2362"/>
                <a:gd name="connsiteY18857" fmla="*/ 2318 h 2362"/>
                <a:gd name="connsiteX18858" fmla="*/ 2318 h 2362"/>
                <a:gd name="connsiteY18858" fmla="*/ 2318 h 2362"/>
                <a:gd name="connsiteX18859" fmla="*/ 2318 h 2362"/>
                <a:gd name="connsiteY18859" fmla="*/ 2318 h 2362"/>
                <a:gd name="connsiteX18860" fmla="*/ 2318 h 2362"/>
                <a:gd name="connsiteY18860" fmla="*/ 2318 h 2362"/>
                <a:gd name="connsiteX18861" fmla="*/ 2318 h 2362"/>
                <a:gd name="connsiteY18861" fmla="*/ 2318 h 2362"/>
                <a:gd name="connsiteX18862" fmla="*/ 2318 h 2362"/>
                <a:gd name="connsiteY18862" fmla="*/ 2318 h 2362"/>
                <a:gd name="connsiteX18863" fmla="*/ 2318 h 2362"/>
                <a:gd name="connsiteY18863" fmla="*/ 2318 h 2362"/>
                <a:gd name="connsiteX18864" fmla="*/ 2318 h 2362"/>
                <a:gd name="connsiteY18864" fmla="*/ 2318 h 2362"/>
                <a:gd name="connsiteX18865" fmla="*/ 2318 h 2362"/>
                <a:gd name="connsiteY18865" fmla="*/ 2318 h 2362"/>
                <a:gd name="connsiteX18866" fmla="*/ 2318 h 2362"/>
                <a:gd name="connsiteY18866" fmla="*/ 2318 h 2362"/>
                <a:gd name="connsiteX18867" fmla="*/ 2318 h 2362"/>
                <a:gd name="connsiteY18867" fmla="*/ 2318 h 2362"/>
                <a:gd name="connsiteX18868" fmla="*/ 2318 h 2362"/>
                <a:gd name="connsiteY18868" fmla="*/ 2318 h 2362"/>
                <a:gd name="connsiteX18869" fmla="*/ 2318 h 2362"/>
                <a:gd name="connsiteY18869" fmla="*/ 2318 h 2362"/>
                <a:gd name="connsiteX18870" fmla="*/ 2318 h 2362"/>
                <a:gd name="connsiteY18870" fmla="*/ 2318 h 2362"/>
                <a:gd name="connsiteX18871" fmla="*/ 2318 h 2362"/>
                <a:gd name="connsiteY18871" fmla="*/ 2318 h 2362"/>
                <a:gd name="connsiteX18872" fmla="*/ 2318 h 2362"/>
                <a:gd name="connsiteY18872" fmla="*/ 2318 h 2362"/>
                <a:gd name="connsiteX18873" fmla="*/ 2318 h 2362"/>
                <a:gd name="connsiteY18873" fmla="*/ 2318 h 2362"/>
                <a:gd name="connsiteX18874" fmla="*/ 2318 h 2362"/>
                <a:gd name="connsiteY18874" fmla="*/ 2318 h 2362"/>
                <a:gd name="connsiteX18875" fmla="*/ 2318 h 2362"/>
                <a:gd name="connsiteY18875" fmla="*/ 2318 h 2362"/>
                <a:gd name="connsiteX18876" fmla="*/ 2318 h 2362"/>
                <a:gd name="connsiteY18876" fmla="*/ 2318 h 2362"/>
                <a:gd name="connsiteX18877" fmla="*/ 2318 h 2362"/>
                <a:gd name="connsiteY18877" fmla="*/ 2318 h 2362"/>
                <a:gd name="connsiteX18878" fmla="*/ 2318 h 2362"/>
                <a:gd name="connsiteY18878" fmla="*/ 2318 h 2362"/>
                <a:gd name="connsiteX18879" fmla="*/ 2318 h 2362"/>
                <a:gd name="connsiteY18879" fmla="*/ 2318 h 2362"/>
                <a:gd name="connsiteX18880" fmla="*/ 2318 h 2362"/>
                <a:gd name="connsiteY18880" fmla="*/ 2318 h 2362"/>
                <a:gd name="connsiteX18881" fmla="*/ 2318 h 2362"/>
                <a:gd name="connsiteY18881" fmla="*/ 2318 h 2362"/>
                <a:gd name="connsiteX18882" fmla="*/ 2318 h 2362"/>
                <a:gd name="connsiteY18882" fmla="*/ 2318 h 2362"/>
                <a:gd name="connsiteX18883" fmla="*/ 2318 h 2362"/>
                <a:gd name="connsiteY18883" fmla="*/ 2318 h 2362"/>
                <a:gd name="connsiteX18884" fmla="*/ 2318 h 2362"/>
                <a:gd name="connsiteY18884" fmla="*/ 2318 h 2362"/>
                <a:gd name="connsiteX18885" fmla="*/ 2318 h 2362"/>
                <a:gd name="connsiteY18885" fmla="*/ 2318 h 2362"/>
                <a:gd name="connsiteX18886" fmla="*/ 2318 h 2362"/>
                <a:gd name="connsiteY18886" fmla="*/ 2318 h 2362"/>
                <a:gd name="connsiteX18887" fmla="*/ 2318 h 2362"/>
                <a:gd name="connsiteY18887" fmla="*/ 2318 h 2362"/>
                <a:gd name="connsiteX18888" fmla="*/ 2318 h 2362"/>
                <a:gd name="connsiteY18888" fmla="*/ 2318 h 2362"/>
                <a:gd name="connsiteX18889" fmla="*/ 2318 h 2362"/>
                <a:gd name="connsiteY18889" fmla="*/ 2318 h 2362"/>
                <a:gd name="connsiteX18890" fmla="*/ 2318 h 2362"/>
                <a:gd name="connsiteY18890" fmla="*/ 2318 h 2362"/>
                <a:gd name="connsiteX18891" fmla="*/ 2318 h 2362"/>
                <a:gd name="connsiteY18891" fmla="*/ 2318 h 2362"/>
                <a:gd name="connsiteX18892" fmla="*/ 2318 h 2362"/>
                <a:gd name="connsiteY18892" fmla="*/ 2318 h 2362"/>
                <a:gd name="connsiteX18893" fmla="*/ 2318 h 2362"/>
                <a:gd name="connsiteY18893" fmla="*/ 2318 h 2362"/>
                <a:gd name="connsiteX18894" fmla="*/ 2318 h 2362"/>
                <a:gd name="connsiteY18894" fmla="*/ 2318 h 2362"/>
                <a:gd name="connsiteX18895" fmla="*/ 2318 h 2362"/>
                <a:gd name="connsiteY18895" fmla="*/ 2318 h 2362"/>
                <a:gd name="connsiteX18896" fmla="*/ 2318 h 2362"/>
                <a:gd name="connsiteY18896" fmla="*/ 2318 h 2362"/>
                <a:gd name="connsiteX18897" fmla="*/ 2318 h 2362"/>
                <a:gd name="connsiteY18897" fmla="*/ 2318 h 2362"/>
                <a:gd name="connsiteX18898" fmla="*/ 2318 h 2362"/>
                <a:gd name="connsiteY18898" fmla="*/ 2318 h 2362"/>
                <a:gd name="connsiteX18899" fmla="*/ 2318 h 2362"/>
                <a:gd name="connsiteY18899" fmla="*/ 2318 h 2362"/>
                <a:gd name="connsiteX18900" fmla="*/ 2318 h 2362"/>
                <a:gd name="connsiteY18900" fmla="*/ 2318 h 2362"/>
                <a:gd name="connsiteX18901" fmla="*/ 2318 h 2362"/>
                <a:gd name="connsiteY18901" fmla="*/ 2318 h 2362"/>
                <a:gd name="connsiteX18902" fmla="*/ 2318 h 2362"/>
                <a:gd name="connsiteY18902" fmla="*/ 2318 h 2362"/>
                <a:gd name="connsiteX18903" fmla="*/ 2318 h 2362"/>
                <a:gd name="connsiteY18903" fmla="*/ 2318 h 2362"/>
                <a:gd name="connsiteX18904" fmla="*/ 2318 h 2362"/>
                <a:gd name="connsiteY18904" fmla="*/ 2318 h 2362"/>
                <a:gd name="connsiteX18905" fmla="*/ 2318 h 2362"/>
                <a:gd name="connsiteY18905" fmla="*/ 2318 h 2362"/>
                <a:gd name="connsiteX18906" fmla="*/ 2318 h 2362"/>
                <a:gd name="connsiteY18906" fmla="*/ 2318 h 2362"/>
                <a:gd name="connsiteX18907" fmla="*/ 2318 h 2362"/>
                <a:gd name="connsiteY18907" fmla="*/ 2318 h 2362"/>
                <a:gd name="connsiteX18908" fmla="*/ 2318 h 2362"/>
                <a:gd name="connsiteY18908" fmla="*/ 2318 h 2362"/>
                <a:gd name="connsiteX18909" fmla="*/ 2318 h 2362"/>
                <a:gd name="connsiteY18909" fmla="*/ 2318 h 2362"/>
                <a:gd name="connsiteX18910" fmla="*/ 2318 h 2362"/>
                <a:gd name="connsiteY18910" fmla="*/ 2318 h 2362"/>
                <a:gd name="connsiteX18911" fmla="*/ 2318 h 2362"/>
                <a:gd name="connsiteY18911" fmla="*/ 2318 h 2362"/>
                <a:gd name="connsiteX18912" fmla="*/ 2318 h 2362"/>
                <a:gd name="connsiteY18912" fmla="*/ 2318 h 2362"/>
                <a:gd name="connsiteX18913" fmla="*/ 2318 h 2362"/>
                <a:gd name="connsiteY18913" fmla="*/ 2318 h 2362"/>
                <a:gd name="connsiteX18914" fmla="*/ 2318 h 2362"/>
                <a:gd name="connsiteY18914" fmla="*/ 2318 h 2362"/>
                <a:gd name="connsiteX18915" fmla="*/ 2318 h 2362"/>
                <a:gd name="connsiteY18915" fmla="*/ 2318 h 2362"/>
                <a:gd name="connsiteX18916" fmla="*/ 2318 h 2362"/>
                <a:gd name="connsiteY18916" fmla="*/ 2318 h 2362"/>
                <a:gd name="connsiteX18917" fmla="*/ 2318 h 2362"/>
                <a:gd name="connsiteY18917" fmla="*/ 2318 h 2362"/>
                <a:gd name="connsiteX18918" fmla="*/ 2318 h 2362"/>
                <a:gd name="connsiteY18918" fmla="*/ 2318 h 2362"/>
                <a:gd name="connsiteX18919" fmla="*/ 2318 h 2362"/>
                <a:gd name="connsiteY18919" fmla="*/ 2318 h 2362"/>
                <a:gd name="connsiteX18920" fmla="*/ 2318 h 2362"/>
                <a:gd name="connsiteY18920" fmla="*/ 2318 h 2362"/>
                <a:gd name="connsiteX18921" fmla="*/ 2318 h 2362"/>
                <a:gd name="connsiteY18921" fmla="*/ 2318 h 2362"/>
                <a:gd name="connsiteX18922" fmla="*/ 2318 h 2362"/>
                <a:gd name="connsiteY18922" fmla="*/ 2318 h 2362"/>
                <a:gd name="connsiteX18923" fmla="*/ 2318 h 2362"/>
                <a:gd name="connsiteY18923" fmla="*/ 2318 h 2362"/>
                <a:gd name="connsiteX18924" fmla="*/ 2318 h 2362"/>
                <a:gd name="connsiteY18924" fmla="*/ 2318 h 2362"/>
                <a:gd name="connsiteX18925" fmla="*/ 2318 h 2362"/>
                <a:gd name="connsiteY18925" fmla="*/ 2318 h 2362"/>
                <a:gd name="connsiteX18926" fmla="*/ 2318 h 2362"/>
                <a:gd name="connsiteY18926" fmla="*/ 2318 h 2362"/>
                <a:gd name="connsiteX18927" fmla="*/ 2318 h 2362"/>
                <a:gd name="connsiteY18927" fmla="*/ 2318 h 2362"/>
                <a:gd name="connsiteX18928" fmla="*/ 2318 h 2362"/>
                <a:gd name="connsiteY18928" fmla="*/ 2318 h 2362"/>
                <a:gd name="connsiteX18929" fmla="*/ 2318 h 2362"/>
                <a:gd name="connsiteY18929" fmla="*/ 2318 h 2362"/>
                <a:gd name="connsiteX18930" fmla="*/ 2318 h 2362"/>
                <a:gd name="connsiteY18930" fmla="*/ 2318 h 2362"/>
                <a:gd name="connsiteX18931" fmla="*/ 2318 h 2362"/>
                <a:gd name="connsiteY18931" fmla="*/ 2318 h 2362"/>
                <a:gd name="connsiteX18932" fmla="*/ 2318 h 2362"/>
                <a:gd name="connsiteY18932" fmla="*/ 2318 h 2362"/>
                <a:gd name="connsiteX18933" fmla="*/ 2318 h 2362"/>
                <a:gd name="connsiteY18933" fmla="*/ 2318 h 2362"/>
                <a:gd name="connsiteX18934" fmla="*/ 2318 h 2362"/>
                <a:gd name="connsiteY18934" fmla="*/ 2318 h 2362"/>
                <a:gd name="connsiteX18935" fmla="*/ 2318 h 2362"/>
                <a:gd name="connsiteY18935" fmla="*/ 2318 h 2362"/>
                <a:gd name="connsiteX18936" fmla="*/ 2318 h 2362"/>
                <a:gd name="connsiteY18936" fmla="*/ 2318 h 2362"/>
                <a:gd name="connsiteX18937" fmla="*/ 2318 h 2362"/>
                <a:gd name="connsiteY18937" fmla="*/ 2318 h 2362"/>
                <a:gd name="connsiteX18938" fmla="*/ 2318 h 2362"/>
                <a:gd name="connsiteY18938" fmla="*/ 2318 h 2362"/>
                <a:gd name="connsiteX18939" fmla="*/ 2318 h 2362"/>
                <a:gd name="connsiteY18939" fmla="*/ 2318 h 2362"/>
                <a:gd name="connsiteX18940" fmla="*/ 2318 h 2362"/>
                <a:gd name="connsiteY18940" fmla="*/ 2318 h 2362"/>
                <a:gd name="connsiteX18941" fmla="*/ 2318 h 2362"/>
                <a:gd name="connsiteY18941" fmla="*/ 2318 h 2362"/>
                <a:gd name="connsiteX18942" fmla="*/ 2318 h 2362"/>
                <a:gd name="connsiteY18942" fmla="*/ 2318 h 2362"/>
                <a:gd name="connsiteX18943" fmla="*/ 2318 h 2362"/>
                <a:gd name="connsiteY18943" fmla="*/ 2318 h 2362"/>
                <a:gd name="connsiteX18944" fmla="*/ 2318 h 2362"/>
                <a:gd name="connsiteY18944" fmla="*/ 2318 h 2362"/>
                <a:gd name="connsiteX18945" fmla="*/ 2318 h 2362"/>
                <a:gd name="connsiteY18945" fmla="*/ 2318 h 2362"/>
                <a:gd name="connsiteX18946" fmla="*/ 2318 h 2362"/>
                <a:gd name="connsiteY18946" fmla="*/ 2318 h 2362"/>
                <a:gd name="connsiteX18947" fmla="*/ 2318 h 2362"/>
                <a:gd name="connsiteY18947" fmla="*/ 2318 h 2362"/>
                <a:gd name="connsiteX18948" fmla="*/ 2318 h 2362"/>
                <a:gd name="connsiteY18948" fmla="*/ 2318 h 2362"/>
                <a:gd name="connsiteX18949" fmla="*/ 2318 h 2362"/>
                <a:gd name="connsiteY18949" fmla="*/ 2318 h 2362"/>
                <a:gd name="connsiteX18950" fmla="*/ 2318 h 2362"/>
                <a:gd name="connsiteY18950" fmla="*/ 2318 h 2362"/>
                <a:gd name="connsiteX18951" fmla="*/ 2318 h 2362"/>
                <a:gd name="connsiteY18951" fmla="*/ 2318 h 2362"/>
                <a:gd name="connsiteX18952" fmla="*/ 2318 h 2362"/>
                <a:gd name="connsiteY18952" fmla="*/ 2318 h 2362"/>
                <a:gd name="connsiteX18953" fmla="*/ 2318 h 2362"/>
                <a:gd name="connsiteY18953" fmla="*/ 2318 h 2362"/>
                <a:gd name="connsiteX18954" fmla="*/ 2318 h 2362"/>
                <a:gd name="connsiteY18954" fmla="*/ 2318 h 2362"/>
                <a:gd name="connsiteX18955" fmla="*/ 2318 h 2362"/>
                <a:gd name="connsiteY18955" fmla="*/ 2318 h 2362"/>
                <a:gd name="connsiteX18956" fmla="*/ 2318 h 2362"/>
                <a:gd name="connsiteY18956" fmla="*/ 2318 h 2362"/>
                <a:gd name="connsiteX18957" fmla="*/ 2318 h 2362"/>
                <a:gd name="connsiteY18957" fmla="*/ 2318 h 2362"/>
                <a:gd name="connsiteX18958" fmla="*/ 2318 h 2362"/>
                <a:gd name="connsiteY18958" fmla="*/ 2318 h 2362"/>
                <a:gd name="connsiteX18959" fmla="*/ 2318 h 2362"/>
                <a:gd name="connsiteY18959" fmla="*/ 2318 h 2362"/>
                <a:gd name="connsiteX18960" fmla="*/ 2318 h 2362"/>
                <a:gd name="connsiteY18960" fmla="*/ 2318 h 2362"/>
                <a:gd name="connsiteX18961" fmla="*/ 2318 h 2362"/>
                <a:gd name="connsiteY18961" fmla="*/ 2318 h 2362"/>
                <a:gd name="connsiteX18962" fmla="*/ 2318 h 2362"/>
                <a:gd name="connsiteY18962" fmla="*/ 2318 h 2362"/>
                <a:gd name="connsiteX18963" fmla="*/ 2318 h 2362"/>
                <a:gd name="connsiteY18963" fmla="*/ 2318 h 2362"/>
                <a:gd name="connsiteX18964" fmla="*/ 2318 h 2362"/>
                <a:gd name="connsiteY18964" fmla="*/ 2318 h 2362"/>
                <a:gd name="connsiteX18965" fmla="*/ 2318 h 2362"/>
                <a:gd name="connsiteY18965" fmla="*/ 2318 h 2362"/>
                <a:gd name="connsiteX18966" fmla="*/ 2318 h 2362"/>
                <a:gd name="connsiteY18966" fmla="*/ 2318 h 2362"/>
                <a:gd name="connsiteX18967" fmla="*/ 2318 h 2362"/>
                <a:gd name="connsiteY18967" fmla="*/ 2318 h 2362"/>
                <a:gd name="connsiteX18968" fmla="*/ 2318 h 2362"/>
                <a:gd name="connsiteY18968" fmla="*/ 2318 h 2362"/>
                <a:gd name="connsiteX18969" fmla="*/ 2318 h 2362"/>
                <a:gd name="connsiteY18969" fmla="*/ 2318 h 2362"/>
                <a:gd name="connsiteX18970" fmla="*/ 2318 h 2362"/>
                <a:gd name="connsiteY18970" fmla="*/ 2318 h 2362"/>
                <a:gd name="connsiteX18971" fmla="*/ 2318 h 2362"/>
                <a:gd name="connsiteY18971" fmla="*/ 2318 h 2362"/>
                <a:gd name="connsiteX18972" fmla="*/ 2318 h 2362"/>
                <a:gd name="connsiteY18972" fmla="*/ 2318 h 2362"/>
                <a:gd name="connsiteX18973" fmla="*/ 2318 h 2362"/>
                <a:gd name="connsiteY18973" fmla="*/ 2318 h 2362"/>
                <a:gd name="connsiteX18974" fmla="*/ 2318 h 2362"/>
                <a:gd name="connsiteY18974" fmla="*/ 2318 h 2362"/>
                <a:gd name="connsiteX18975" fmla="*/ 2318 h 2362"/>
                <a:gd name="connsiteY18975" fmla="*/ 2318 h 2362"/>
                <a:gd name="connsiteX18976" fmla="*/ 2318 h 2362"/>
                <a:gd name="connsiteY18976" fmla="*/ 2318 h 2362"/>
                <a:gd name="connsiteX18977" fmla="*/ 2318 h 2362"/>
                <a:gd name="connsiteY18977" fmla="*/ 2318 h 2362"/>
                <a:gd name="connsiteX18978" fmla="*/ 2318 h 2362"/>
                <a:gd name="connsiteY18978" fmla="*/ 2318 h 2362"/>
                <a:gd name="connsiteX18979" fmla="*/ 2318 h 2362"/>
                <a:gd name="connsiteY18979" fmla="*/ 2318 h 2362"/>
                <a:gd name="connsiteX18980" fmla="*/ 2318 h 2362"/>
                <a:gd name="connsiteY18980" fmla="*/ 2318 h 2362"/>
                <a:gd name="connsiteX18981" fmla="*/ 2318 h 2362"/>
                <a:gd name="connsiteY18981" fmla="*/ 2318 h 2362"/>
                <a:gd name="connsiteX18982" fmla="*/ 2318 h 2362"/>
                <a:gd name="connsiteY18982" fmla="*/ 2318 h 2362"/>
                <a:gd name="connsiteX18983" fmla="*/ 2318 h 2362"/>
                <a:gd name="connsiteY18983" fmla="*/ 2318 h 2362"/>
                <a:gd name="connsiteX18984" fmla="*/ 2318 h 2362"/>
                <a:gd name="connsiteY18984" fmla="*/ 2318 h 2362"/>
                <a:gd name="connsiteX18985" fmla="*/ 2318 h 2362"/>
                <a:gd name="connsiteY18985" fmla="*/ 2318 h 2362"/>
                <a:gd name="connsiteX18986" fmla="*/ 2318 h 2362"/>
                <a:gd name="connsiteY18986" fmla="*/ 2318 h 2362"/>
                <a:gd name="connsiteX18987" fmla="*/ 2318 h 2362"/>
                <a:gd name="connsiteY18987" fmla="*/ 2318 h 2362"/>
                <a:gd name="connsiteX18988" fmla="*/ 2318 h 2362"/>
                <a:gd name="connsiteY18988" fmla="*/ 2318 h 2362"/>
                <a:gd name="connsiteX18989" fmla="*/ 2318 h 2362"/>
                <a:gd name="connsiteY18989" fmla="*/ 2318 h 2362"/>
                <a:gd name="connsiteX18990" fmla="*/ 2318 h 2362"/>
                <a:gd name="connsiteY18990" fmla="*/ 2318 h 2362"/>
                <a:gd name="connsiteX18991" fmla="*/ 2318 h 2362"/>
                <a:gd name="connsiteY18991" fmla="*/ 2318 h 2362"/>
                <a:gd name="connsiteX18992" fmla="*/ 2318 h 2362"/>
                <a:gd name="connsiteY18992" fmla="*/ 2318 h 2362"/>
                <a:gd name="connsiteX18993" fmla="*/ 2318 h 2362"/>
                <a:gd name="connsiteY18993" fmla="*/ 2318 h 2362"/>
                <a:gd name="connsiteX18994" fmla="*/ 2318 h 2362"/>
                <a:gd name="connsiteY18994" fmla="*/ 2318 h 2362"/>
                <a:gd name="connsiteX18995" fmla="*/ 2318 h 2362"/>
                <a:gd name="connsiteY18995" fmla="*/ 2318 h 2362"/>
                <a:gd name="connsiteX18996" fmla="*/ 2318 h 2362"/>
                <a:gd name="connsiteY18996" fmla="*/ 2318 h 2362"/>
                <a:gd name="connsiteX18997" fmla="*/ 2318 h 2362"/>
                <a:gd name="connsiteY18997" fmla="*/ 2318 h 2362"/>
                <a:gd name="connsiteX18998" fmla="*/ 2318 h 2362"/>
                <a:gd name="connsiteY18998" fmla="*/ 2318 h 2362"/>
                <a:gd name="connsiteX18999" fmla="*/ 2318 h 2362"/>
                <a:gd name="connsiteY18999" fmla="*/ 2318 h 2362"/>
                <a:gd name="connsiteX19000" fmla="*/ 2318 h 2362"/>
                <a:gd name="connsiteY19000" fmla="*/ 2318 h 2362"/>
                <a:gd name="connsiteX19001" fmla="*/ 2318 h 2362"/>
                <a:gd name="connsiteY19001" fmla="*/ 2318 h 2362"/>
                <a:gd name="connsiteX19002" fmla="*/ 2318 h 2362"/>
                <a:gd name="connsiteY19002" fmla="*/ 2318 h 2362"/>
                <a:gd name="connsiteX19003" fmla="*/ 2318 h 2362"/>
                <a:gd name="connsiteY19003" fmla="*/ 2318 h 2362"/>
                <a:gd name="connsiteX19004" fmla="*/ 2318 h 2362"/>
                <a:gd name="connsiteY19004" fmla="*/ 2318 h 2362"/>
                <a:gd name="connsiteX19005" fmla="*/ 2318 h 2362"/>
                <a:gd name="connsiteY19005" fmla="*/ 2318 h 2362"/>
                <a:gd name="connsiteX19006" fmla="*/ 2318 h 2362"/>
                <a:gd name="connsiteY19006" fmla="*/ 2318 h 2362"/>
                <a:gd name="connsiteX19007" fmla="*/ 2318 h 2362"/>
                <a:gd name="connsiteY19007" fmla="*/ 2318 h 2362"/>
                <a:gd name="connsiteX19008" fmla="*/ 2318 h 2362"/>
                <a:gd name="connsiteY19008" fmla="*/ 2318 h 2362"/>
                <a:gd name="connsiteX19009" fmla="*/ 2318 h 2362"/>
                <a:gd name="connsiteY19009" fmla="*/ 2318 h 2362"/>
                <a:gd name="connsiteX19010" fmla="*/ 2318 h 2362"/>
                <a:gd name="connsiteY19010" fmla="*/ 2318 h 2362"/>
                <a:gd name="connsiteX19011" fmla="*/ 2318 h 2362"/>
                <a:gd name="connsiteY19011" fmla="*/ 2318 h 2362"/>
                <a:gd name="connsiteX19012" fmla="*/ 2318 h 2362"/>
                <a:gd name="connsiteY19012" fmla="*/ 2318 h 2362"/>
                <a:gd name="connsiteX19013" fmla="*/ 2318 h 2362"/>
                <a:gd name="connsiteY19013" fmla="*/ 2318 h 2362"/>
                <a:gd name="connsiteX19014" fmla="*/ 2318 h 2362"/>
                <a:gd name="connsiteY19014" fmla="*/ 2318 h 2362"/>
                <a:gd name="connsiteX19015" fmla="*/ 2318 h 2362"/>
                <a:gd name="connsiteY19015" fmla="*/ 2318 h 2362"/>
                <a:gd name="connsiteX19016" fmla="*/ 2318 h 2362"/>
                <a:gd name="connsiteY19016" fmla="*/ 2318 h 2362"/>
                <a:gd name="connsiteX19017" fmla="*/ 2318 h 2362"/>
                <a:gd name="connsiteY19017" fmla="*/ 2318 h 2362"/>
                <a:gd name="connsiteX19018" fmla="*/ 2318 h 2362"/>
                <a:gd name="connsiteY19018" fmla="*/ 2318 h 2362"/>
                <a:gd name="connsiteX19019" fmla="*/ 2318 h 2362"/>
                <a:gd name="connsiteY19019" fmla="*/ 2318 h 2362"/>
                <a:gd name="connsiteX19020" fmla="*/ 2318 h 2362"/>
                <a:gd name="connsiteY19020" fmla="*/ 2318 h 2362"/>
                <a:gd name="connsiteX19021" fmla="*/ 2318 h 2362"/>
                <a:gd name="connsiteY19021" fmla="*/ 2318 h 2362"/>
                <a:gd name="connsiteX19022" fmla="*/ 2318 h 2362"/>
                <a:gd name="connsiteY19022" fmla="*/ 2318 h 2362"/>
                <a:gd name="connsiteX19023" fmla="*/ 2318 h 2362"/>
                <a:gd name="connsiteY19023" fmla="*/ 2318 h 2362"/>
                <a:gd name="connsiteX19024" fmla="*/ 2318 h 2362"/>
                <a:gd name="connsiteY19024" fmla="*/ 2318 h 2362"/>
                <a:gd name="connsiteX19025" fmla="*/ 2318 h 2362"/>
                <a:gd name="connsiteY19025" fmla="*/ 2318 h 2362"/>
                <a:gd name="connsiteX19026" fmla="*/ 2318 h 2362"/>
                <a:gd name="connsiteY19026" fmla="*/ 2318 h 2362"/>
                <a:gd name="connsiteX19027" fmla="*/ 2318 h 2362"/>
                <a:gd name="connsiteY19027" fmla="*/ 2318 h 2362"/>
                <a:gd name="connsiteX19028" fmla="*/ 2318 h 2362"/>
                <a:gd name="connsiteY19028" fmla="*/ 2318 h 2362"/>
                <a:gd name="connsiteX19029" fmla="*/ 2318 h 2362"/>
                <a:gd name="connsiteY19029" fmla="*/ 2318 h 2362"/>
                <a:gd name="connsiteX19030" fmla="*/ 2318 h 2362"/>
                <a:gd name="connsiteY19030" fmla="*/ 2318 h 2362"/>
                <a:gd name="connsiteX19031" fmla="*/ 2318 h 2362"/>
                <a:gd name="connsiteY19031" fmla="*/ 2318 h 2362"/>
                <a:gd name="connsiteX19032" fmla="*/ 2318 h 2362"/>
                <a:gd name="connsiteY19032" fmla="*/ 2318 h 2362"/>
                <a:gd name="connsiteX19033" fmla="*/ 2318 h 2362"/>
                <a:gd name="connsiteY19033" fmla="*/ 2318 h 2362"/>
                <a:gd name="connsiteX19034" fmla="*/ 2318 h 2362"/>
                <a:gd name="connsiteY19034" fmla="*/ 2318 h 2362"/>
                <a:gd name="connsiteX19035" fmla="*/ 2318 h 2362"/>
                <a:gd name="connsiteY19035" fmla="*/ 2318 h 2362"/>
                <a:gd name="connsiteX19036" fmla="*/ 2318 h 2362"/>
                <a:gd name="connsiteY19036" fmla="*/ 2318 h 2362"/>
                <a:gd name="connsiteX19037" fmla="*/ 2318 h 2362"/>
                <a:gd name="connsiteY19037" fmla="*/ 2318 h 2362"/>
                <a:gd name="connsiteX19038" fmla="*/ 2318 h 2362"/>
                <a:gd name="connsiteY19038" fmla="*/ 2318 h 2362"/>
                <a:gd name="connsiteX19039" fmla="*/ 2318 h 2362"/>
                <a:gd name="connsiteY19039" fmla="*/ 2318 h 2362"/>
                <a:gd name="connsiteX19040" fmla="*/ 2318 h 2362"/>
                <a:gd name="connsiteY19040" fmla="*/ 2318 h 2362"/>
                <a:gd name="connsiteX19041" fmla="*/ 2318 h 2362"/>
                <a:gd name="connsiteY19041" fmla="*/ 2318 h 2362"/>
                <a:gd name="connsiteX19042" fmla="*/ 2318 h 2362"/>
                <a:gd name="connsiteY19042" fmla="*/ 2318 h 2362"/>
                <a:gd name="connsiteX19043" fmla="*/ 2318 h 2362"/>
                <a:gd name="connsiteY19043" fmla="*/ 2318 h 2362"/>
                <a:gd name="connsiteX19044" fmla="*/ 2318 h 2362"/>
                <a:gd name="connsiteY19044" fmla="*/ 2318 h 2362"/>
                <a:gd name="connsiteX19045" fmla="*/ 2318 h 2362"/>
                <a:gd name="connsiteY19045" fmla="*/ 2318 h 2362"/>
                <a:gd name="connsiteX19046" fmla="*/ 2318 h 2362"/>
                <a:gd name="connsiteY19046" fmla="*/ 2318 h 2362"/>
                <a:gd name="connsiteX19047" fmla="*/ 2318 h 2362"/>
                <a:gd name="connsiteY19047" fmla="*/ 2318 h 2362"/>
                <a:gd name="connsiteX19048" fmla="*/ 2318 h 2362"/>
                <a:gd name="connsiteY19048" fmla="*/ 2318 h 2362"/>
                <a:gd name="connsiteX19049" fmla="*/ 2318 h 2362"/>
                <a:gd name="connsiteY19049" fmla="*/ 2318 h 2362"/>
                <a:gd name="connsiteX19050" fmla="*/ 2318 h 2362"/>
                <a:gd name="connsiteY19050" fmla="*/ 2318 h 2362"/>
                <a:gd name="connsiteX19051" fmla="*/ 2318 h 2362"/>
                <a:gd name="connsiteY19051" fmla="*/ 2318 h 2362"/>
                <a:gd name="connsiteX19052" fmla="*/ 2318 h 2362"/>
                <a:gd name="connsiteY19052" fmla="*/ 2318 h 2362"/>
                <a:gd name="connsiteX19053" fmla="*/ 2318 h 2362"/>
                <a:gd name="connsiteY19053" fmla="*/ 2318 h 2362"/>
                <a:gd name="connsiteX19054" fmla="*/ 2318 h 2362"/>
                <a:gd name="connsiteY19054" fmla="*/ 2318 h 2362"/>
                <a:gd name="connsiteX19055" fmla="*/ 2318 h 2362"/>
                <a:gd name="connsiteY19055" fmla="*/ 2318 h 2362"/>
                <a:gd name="connsiteX19056" fmla="*/ 2318 h 2362"/>
                <a:gd name="connsiteY19056" fmla="*/ 2318 h 2362"/>
                <a:gd name="connsiteX19057" fmla="*/ 2318 h 2362"/>
                <a:gd name="connsiteY19057" fmla="*/ 2318 h 2362"/>
                <a:gd name="connsiteX19058" fmla="*/ 2318 h 2362"/>
                <a:gd name="connsiteY19058" fmla="*/ 2318 h 2362"/>
                <a:gd name="connsiteX19059" fmla="*/ 2318 h 2362"/>
                <a:gd name="connsiteY19059" fmla="*/ 2318 h 2362"/>
                <a:gd name="connsiteX19060" fmla="*/ 2318 h 2362"/>
                <a:gd name="connsiteY19060" fmla="*/ 2318 h 2362"/>
                <a:gd name="connsiteX19061" fmla="*/ 2318 h 2362"/>
                <a:gd name="connsiteY19061" fmla="*/ 2318 h 2362"/>
                <a:gd name="connsiteX19062" fmla="*/ 2318 h 2362"/>
                <a:gd name="connsiteY19062" fmla="*/ 2318 h 2362"/>
                <a:gd name="connsiteX19063" fmla="*/ 2318 h 2362"/>
                <a:gd name="connsiteY19063" fmla="*/ 2318 h 2362"/>
                <a:gd name="connsiteX19064" fmla="*/ 2318 h 2362"/>
                <a:gd name="connsiteY19064" fmla="*/ 2318 h 2362"/>
                <a:gd name="connsiteX19065" fmla="*/ 2318 h 2362"/>
                <a:gd name="connsiteY19065" fmla="*/ 2318 h 2362"/>
                <a:gd name="connsiteX19066" fmla="*/ 2318 h 2362"/>
                <a:gd name="connsiteY19066" fmla="*/ 2318 h 2362"/>
                <a:gd name="connsiteX19067" fmla="*/ 2318 h 2362"/>
                <a:gd name="connsiteY19067" fmla="*/ 2318 h 2362"/>
                <a:gd name="connsiteX19068" fmla="*/ 2318 h 2362"/>
                <a:gd name="connsiteY19068" fmla="*/ 2318 h 2362"/>
                <a:gd name="connsiteX19069" fmla="*/ 2318 h 2362"/>
                <a:gd name="connsiteY19069" fmla="*/ 2318 h 2362"/>
                <a:gd name="connsiteX19070" fmla="*/ 2318 h 2362"/>
                <a:gd name="connsiteY19070" fmla="*/ 2318 h 2362"/>
                <a:gd name="connsiteX19071" fmla="*/ 2318 h 2362"/>
                <a:gd name="connsiteY19071" fmla="*/ 2318 h 2362"/>
                <a:gd name="connsiteX19072" fmla="*/ 2318 h 2362"/>
                <a:gd name="connsiteY19072" fmla="*/ 2318 h 2362"/>
                <a:gd name="connsiteX19073" fmla="*/ 2318 h 2362"/>
                <a:gd name="connsiteY19073" fmla="*/ 2318 h 2362"/>
                <a:gd name="connsiteX19074" fmla="*/ 2318 h 2362"/>
                <a:gd name="connsiteY19074" fmla="*/ 2318 h 2362"/>
                <a:gd name="connsiteX19075" fmla="*/ 2318 h 2362"/>
                <a:gd name="connsiteY19075" fmla="*/ 2318 h 2362"/>
                <a:gd name="connsiteX19076" fmla="*/ 2318 h 2362"/>
                <a:gd name="connsiteY19076" fmla="*/ 2318 h 2362"/>
                <a:gd name="connsiteX19077" fmla="*/ 2318 h 2362"/>
                <a:gd name="connsiteY19077" fmla="*/ 2318 h 2362"/>
                <a:gd name="connsiteX19078" fmla="*/ 2318 h 2362"/>
                <a:gd name="connsiteY19078" fmla="*/ 2318 h 2362"/>
                <a:gd name="connsiteX19079" fmla="*/ 2318 h 2362"/>
                <a:gd name="connsiteY19079" fmla="*/ 2318 h 2362"/>
                <a:gd name="connsiteX19080" fmla="*/ 2318 h 2362"/>
                <a:gd name="connsiteY19080" fmla="*/ 2318 h 2362"/>
                <a:gd name="connsiteX19081" fmla="*/ 2318 h 2362"/>
                <a:gd name="connsiteY19081" fmla="*/ 2318 h 2362"/>
                <a:gd name="connsiteX19082" fmla="*/ 2318 h 2362"/>
                <a:gd name="connsiteY19082" fmla="*/ 2318 h 2362"/>
                <a:gd name="connsiteX19083" fmla="*/ 2318 h 2362"/>
                <a:gd name="connsiteY19083" fmla="*/ 2318 h 2362"/>
                <a:gd name="connsiteX19084" fmla="*/ 2318 h 2362"/>
                <a:gd name="connsiteY19084" fmla="*/ 2318 h 2362"/>
                <a:gd name="connsiteX19085" fmla="*/ 2318 h 2362"/>
                <a:gd name="connsiteY19085" fmla="*/ 2318 h 2362"/>
                <a:gd name="connsiteX19086" fmla="*/ 2318 h 2362"/>
                <a:gd name="connsiteY19086" fmla="*/ 2318 h 2362"/>
                <a:gd name="connsiteX19087" fmla="*/ 2318 h 2362"/>
                <a:gd name="connsiteY19087" fmla="*/ 2318 h 2362"/>
                <a:gd name="connsiteX19088" fmla="*/ 2318 h 2362"/>
                <a:gd name="connsiteY19088" fmla="*/ 2318 h 2362"/>
                <a:gd name="connsiteX19089" fmla="*/ 2318 h 2362"/>
                <a:gd name="connsiteY19089" fmla="*/ 2318 h 2362"/>
                <a:gd name="connsiteX19090" fmla="*/ 2318 h 2362"/>
                <a:gd name="connsiteY19090" fmla="*/ 2318 h 2362"/>
                <a:gd name="connsiteX19091" fmla="*/ 2318 h 2362"/>
                <a:gd name="connsiteY19091" fmla="*/ 2318 h 2362"/>
                <a:gd name="connsiteX19092" fmla="*/ 2318 h 2362"/>
                <a:gd name="connsiteY19092" fmla="*/ 2318 h 2362"/>
                <a:gd name="connsiteX19093" fmla="*/ 2318 h 2362"/>
                <a:gd name="connsiteY19093" fmla="*/ 2318 h 2362"/>
                <a:gd name="connsiteX19094" fmla="*/ 2318 h 2362"/>
                <a:gd name="connsiteY19094" fmla="*/ 2318 h 2362"/>
                <a:gd name="connsiteX19095" fmla="*/ 2318 h 2362"/>
                <a:gd name="connsiteY19095" fmla="*/ 2318 h 2362"/>
                <a:gd name="connsiteX19096" fmla="*/ 2318 h 2362"/>
                <a:gd name="connsiteY19096" fmla="*/ 2318 h 2362"/>
                <a:gd name="connsiteX19097" fmla="*/ 2318 h 2362"/>
                <a:gd name="connsiteY19097" fmla="*/ 2318 h 2362"/>
                <a:gd name="connsiteX19098" fmla="*/ 2318 h 2362"/>
                <a:gd name="connsiteY19098" fmla="*/ 2318 h 2362"/>
                <a:gd name="connsiteX19099" fmla="*/ 2318 h 2362"/>
                <a:gd name="connsiteY19099" fmla="*/ 2318 h 2362"/>
                <a:gd name="connsiteX19100" fmla="*/ 2318 h 2362"/>
                <a:gd name="connsiteY19100" fmla="*/ 2318 h 2362"/>
                <a:gd name="connsiteX19101" fmla="*/ 2318 h 2362"/>
                <a:gd name="connsiteY19101" fmla="*/ 2318 h 2362"/>
                <a:gd name="connsiteX19102" fmla="*/ 2318 h 2362"/>
                <a:gd name="connsiteY19102" fmla="*/ 2318 h 2362"/>
                <a:gd name="connsiteX19103" fmla="*/ 2318 h 2362"/>
                <a:gd name="connsiteY19103" fmla="*/ 2318 h 2362"/>
                <a:gd name="connsiteX19104" fmla="*/ 2318 h 2362"/>
                <a:gd name="connsiteY19104" fmla="*/ 2318 h 2362"/>
                <a:gd name="connsiteX19105" fmla="*/ 2318 h 2362"/>
                <a:gd name="connsiteY19105" fmla="*/ 2318 h 2362"/>
                <a:gd name="connsiteX19106" fmla="*/ 2318 h 2362"/>
                <a:gd name="connsiteY19106" fmla="*/ 2318 h 2362"/>
                <a:gd name="connsiteX19107" fmla="*/ 2318 h 2362"/>
                <a:gd name="connsiteY19107" fmla="*/ 2318 h 2362"/>
                <a:gd name="connsiteX19108" fmla="*/ 2318 h 2362"/>
                <a:gd name="connsiteY19108" fmla="*/ 2318 h 2362"/>
                <a:gd name="connsiteX19109" fmla="*/ 2318 h 2362"/>
                <a:gd name="connsiteY19109" fmla="*/ 2318 h 2362"/>
                <a:gd name="connsiteX19110" fmla="*/ 2318 h 2362"/>
                <a:gd name="connsiteY19110" fmla="*/ 2318 h 2362"/>
                <a:gd name="connsiteX19111" fmla="*/ 2318 h 2362"/>
                <a:gd name="connsiteY19111" fmla="*/ 2318 h 2362"/>
                <a:gd name="connsiteX19112" fmla="*/ 2318 h 2362"/>
                <a:gd name="connsiteY19112" fmla="*/ 2318 h 2362"/>
                <a:gd name="connsiteX19113" fmla="*/ 2318 h 2362"/>
                <a:gd name="connsiteY19113" fmla="*/ 2318 h 2362"/>
                <a:gd name="connsiteX19114" fmla="*/ 2318 h 2362"/>
                <a:gd name="connsiteY19114" fmla="*/ 2318 h 2362"/>
                <a:gd name="connsiteX19115" fmla="*/ 2318 h 2362"/>
                <a:gd name="connsiteY19115" fmla="*/ 2318 h 2362"/>
                <a:gd name="connsiteX19116" fmla="*/ 2318 h 2362"/>
                <a:gd name="connsiteY19116" fmla="*/ 2318 h 2362"/>
                <a:gd name="connsiteX19117" fmla="*/ 2318 h 2362"/>
                <a:gd name="connsiteY19117" fmla="*/ 2318 h 2362"/>
                <a:gd name="connsiteX19118" fmla="*/ 2318 h 2362"/>
                <a:gd name="connsiteY19118" fmla="*/ 2318 h 2362"/>
                <a:gd name="connsiteX19119" fmla="*/ 2318 h 2362"/>
                <a:gd name="connsiteY19119" fmla="*/ 2318 h 2362"/>
                <a:gd name="connsiteX19120" fmla="*/ 2318 h 2362"/>
                <a:gd name="connsiteY19120" fmla="*/ 2318 h 2362"/>
                <a:gd name="connsiteX19121" fmla="*/ 2318 h 2362"/>
                <a:gd name="connsiteY19121" fmla="*/ 2318 h 2362"/>
                <a:gd name="connsiteX19122" fmla="*/ 2318 h 2362"/>
                <a:gd name="connsiteY19122" fmla="*/ 2318 h 2362"/>
                <a:gd name="connsiteX19123" fmla="*/ 2318 h 2362"/>
                <a:gd name="connsiteY19123" fmla="*/ 2318 h 2362"/>
                <a:gd name="connsiteX19124" fmla="*/ 2318 h 2362"/>
                <a:gd name="connsiteY19124" fmla="*/ 2318 h 2362"/>
                <a:gd name="connsiteX19125" fmla="*/ 2318 h 2362"/>
                <a:gd name="connsiteY19125" fmla="*/ 2318 h 2362"/>
                <a:gd name="connsiteX19126" fmla="*/ 2318 h 2362"/>
                <a:gd name="connsiteY19126" fmla="*/ 2318 h 2362"/>
                <a:gd name="connsiteX19127" fmla="*/ 2318 h 2362"/>
                <a:gd name="connsiteY19127" fmla="*/ 2318 h 2362"/>
                <a:gd name="connsiteX19128" fmla="*/ 2318 h 2362"/>
                <a:gd name="connsiteY19128" fmla="*/ 2318 h 2362"/>
                <a:gd name="connsiteX19129" fmla="*/ 2318 h 2362"/>
                <a:gd name="connsiteY19129" fmla="*/ 2318 h 2362"/>
                <a:gd name="connsiteX19130" fmla="*/ 2318 h 2362"/>
                <a:gd name="connsiteY19130" fmla="*/ 2318 h 2362"/>
                <a:gd name="connsiteX19131" fmla="*/ 2318 h 2362"/>
                <a:gd name="connsiteY19131" fmla="*/ 2318 h 2362"/>
                <a:gd name="connsiteX19132" fmla="*/ 2318 h 2362"/>
                <a:gd name="connsiteY19132" fmla="*/ 2318 h 2362"/>
                <a:gd name="connsiteX19133" fmla="*/ 2318 h 2362"/>
                <a:gd name="connsiteY19133" fmla="*/ 2318 h 2362"/>
                <a:gd name="connsiteX19134" fmla="*/ 2318 h 2362"/>
                <a:gd name="connsiteY19134" fmla="*/ 2318 h 2362"/>
                <a:gd name="connsiteX19135" fmla="*/ 2318 h 2362"/>
                <a:gd name="connsiteY19135" fmla="*/ 2318 h 2362"/>
                <a:gd name="connsiteX19136" fmla="*/ 2318 h 2362"/>
                <a:gd name="connsiteY19136" fmla="*/ 2318 h 2362"/>
                <a:gd name="connsiteX19137" fmla="*/ 2318 h 2362"/>
                <a:gd name="connsiteY19137" fmla="*/ 2318 h 2362"/>
                <a:gd name="connsiteX19138" fmla="*/ 2318 h 2362"/>
                <a:gd name="connsiteY19138" fmla="*/ 2318 h 2362"/>
                <a:gd name="connsiteX19139" fmla="*/ 2318 h 2362"/>
                <a:gd name="connsiteY19139" fmla="*/ 2318 h 2362"/>
                <a:gd name="connsiteX19140" fmla="*/ 2318 h 2362"/>
                <a:gd name="connsiteY19140" fmla="*/ 2318 h 2362"/>
                <a:gd name="connsiteX19141" fmla="*/ 2318 h 2362"/>
                <a:gd name="connsiteY19141" fmla="*/ 2318 h 2362"/>
                <a:gd name="connsiteX19142" fmla="*/ 2318 h 2362"/>
                <a:gd name="connsiteY19142" fmla="*/ 2318 h 2362"/>
                <a:gd name="connsiteX19143" fmla="*/ 2318 h 2362"/>
                <a:gd name="connsiteY19143" fmla="*/ 2318 h 2362"/>
                <a:gd name="connsiteX19144" fmla="*/ 2318 h 2362"/>
                <a:gd name="connsiteY19144" fmla="*/ 2318 h 2362"/>
                <a:gd name="connsiteX19145" fmla="*/ 2318 h 2362"/>
                <a:gd name="connsiteY19145" fmla="*/ 2318 h 2362"/>
                <a:gd name="connsiteX19146" fmla="*/ 2318 h 2362"/>
                <a:gd name="connsiteY19146" fmla="*/ 2318 h 2362"/>
                <a:gd name="connsiteX19147" fmla="*/ 2318 h 2362"/>
                <a:gd name="connsiteY19147" fmla="*/ 2318 h 2362"/>
                <a:gd name="connsiteX19148" fmla="*/ 2318 h 2362"/>
                <a:gd name="connsiteY19148" fmla="*/ 2318 h 2362"/>
                <a:gd name="connsiteX19149" fmla="*/ 2318 h 2362"/>
                <a:gd name="connsiteY19149" fmla="*/ 2318 h 2362"/>
                <a:gd name="connsiteX19150" fmla="*/ 2318 h 2362"/>
                <a:gd name="connsiteY19150" fmla="*/ 2318 h 2362"/>
                <a:gd name="connsiteX19151" fmla="*/ 2318 h 2362"/>
                <a:gd name="connsiteY19151" fmla="*/ 2318 h 2362"/>
                <a:gd name="connsiteX19152" fmla="*/ 2318 h 2362"/>
                <a:gd name="connsiteY19152" fmla="*/ 2318 h 2362"/>
                <a:gd name="connsiteX19153" fmla="*/ 2318 h 2362"/>
                <a:gd name="connsiteY19153" fmla="*/ 2318 h 2362"/>
                <a:gd name="connsiteX19154" fmla="*/ 2318 h 2362"/>
                <a:gd name="connsiteY19154" fmla="*/ 2318 h 2362"/>
                <a:gd name="connsiteX19155" fmla="*/ 2318 h 2362"/>
                <a:gd name="connsiteY19155" fmla="*/ 2318 h 2362"/>
                <a:gd name="connsiteX19156" fmla="*/ 2318 h 2362"/>
                <a:gd name="connsiteY19156" fmla="*/ 2318 h 2362"/>
                <a:gd name="connsiteX19157" fmla="*/ 2318 h 2362"/>
                <a:gd name="connsiteY19157" fmla="*/ 2318 h 2362"/>
                <a:gd name="connsiteX19158" fmla="*/ 2318 h 2362"/>
                <a:gd name="connsiteY19158" fmla="*/ 2318 h 2362"/>
                <a:gd name="connsiteX19159" fmla="*/ 2318 h 2362"/>
                <a:gd name="connsiteY19159" fmla="*/ 2318 h 2362"/>
                <a:gd name="connsiteX19160" fmla="*/ 2318 h 2362"/>
                <a:gd name="connsiteY19160" fmla="*/ 2318 h 2362"/>
                <a:gd name="connsiteX19161" fmla="*/ 2318 h 2362"/>
                <a:gd name="connsiteY19161" fmla="*/ 2318 h 2362"/>
                <a:gd name="connsiteX19162" fmla="*/ 2318 h 2362"/>
                <a:gd name="connsiteY19162" fmla="*/ 2318 h 2362"/>
                <a:gd name="connsiteX19163" fmla="*/ 2318 h 2362"/>
                <a:gd name="connsiteY19163" fmla="*/ 2318 h 2362"/>
                <a:gd name="connsiteX19164" fmla="*/ 2318 h 2362"/>
                <a:gd name="connsiteY19164" fmla="*/ 2318 h 2362"/>
                <a:gd name="connsiteX19165" fmla="*/ 2318 h 2362"/>
                <a:gd name="connsiteY19165" fmla="*/ 2318 h 2362"/>
                <a:gd name="connsiteX19166" fmla="*/ 2318 h 2362"/>
                <a:gd name="connsiteY19166" fmla="*/ 2318 h 2362"/>
                <a:gd name="connsiteX19167" fmla="*/ 2318 h 2362"/>
                <a:gd name="connsiteY19167" fmla="*/ 2318 h 2362"/>
                <a:gd name="connsiteX19168" fmla="*/ 2318 h 2362"/>
                <a:gd name="connsiteY19168" fmla="*/ 2318 h 2362"/>
                <a:gd name="connsiteX19169" fmla="*/ 2318 h 2362"/>
                <a:gd name="connsiteY19169" fmla="*/ 2318 h 2362"/>
                <a:gd name="connsiteX19170" fmla="*/ 2318 h 2362"/>
                <a:gd name="connsiteY19170" fmla="*/ 2318 h 2362"/>
                <a:gd name="connsiteX19171" fmla="*/ 2318 h 2362"/>
                <a:gd name="connsiteY19171" fmla="*/ 2318 h 2362"/>
                <a:gd name="connsiteX19172" fmla="*/ 2318 h 2362"/>
                <a:gd name="connsiteY19172" fmla="*/ 2318 h 2362"/>
                <a:gd name="connsiteX19173" fmla="*/ 2318 h 2362"/>
                <a:gd name="connsiteY19173" fmla="*/ 2318 h 2362"/>
                <a:gd name="connsiteX19174" fmla="*/ 2318 h 2362"/>
                <a:gd name="connsiteY19174" fmla="*/ 2318 h 2362"/>
                <a:gd name="connsiteX19175" fmla="*/ 2318 h 2362"/>
                <a:gd name="connsiteY19175" fmla="*/ 2318 h 2362"/>
                <a:gd name="connsiteX19176" fmla="*/ 2318 h 2362"/>
                <a:gd name="connsiteY19176" fmla="*/ 2318 h 2362"/>
                <a:gd name="connsiteX19177" fmla="*/ 2318 h 2362"/>
                <a:gd name="connsiteY19177" fmla="*/ 2318 h 2362"/>
                <a:gd name="connsiteX19178" fmla="*/ 2318 h 2362"/>
                <a:gd name="connsiteY19178" fmla="*/ 2318 h 2362"/>
                <a:gd name="connsiteX19179" fmla="*/ 2318 h 2362"/>
                <a:gd name="connsiteY19179" fmla="*/ 2318 h 2362"/>
                <a:gd name="connsiteX19180" fmla="*/ 2318 h 2362"/>
                <a:gd name="connsiteY19180" fmla="*/ 2318 h 2362"/>
                <a:gd name="connsiteX19181" fmla="*/ 2318 h 2362"/>
                <a:gd name="connsiteY19181" fmla="*/ 2318 h 2362"/>
                <a:gd name="connsiteX19182" fmla="*/ 2318 h 2362"/>
                <a:gd name="connsiteY19182" fmla="*/ 2318 h 2362"/>
                <a:gd name="connsiteX19183" fmla="*/ 2318 h 2362"/>
                <a:gd name="connsiteY19183" fmla="*/ 2318 h 2362"/>
                <a:gd name="connsiteX19184" fmla="*/ 2318 h 2362"/>
                <a:gd name="connsiteY19184" fmla="*/ 2318 h 2362"/>
                <a:gd name="connsiteX19185" fmla="*/ 2318 h 2362"/>
                <a:gd name="connsiteY19185" fmla="*/ 2318 h 2362"/>
                <a:gd name="connsiteX19186" fmla="*/ 2318 h 2362"/>
                <a:gd name="connsiteY19186" fmla="*/ 2318 h 2362"/>
                <a:gd name="connsiteX19187" fmla="*/ 2318 h 2362"/>
                <a:gd name="connsiteY19187" fmla="*/ 2318 h 2362"/>
                <a:gd name="connsiteX19188" fmla="*/ 2318 h 2362"/>
                <a:gd name="connsiteY19188" fmla="*/ 2318 h 2362"/>
                <a:gd name="connsiteX19189" fmla="*/ 2318 h 2362"/>
                <a:gd name="connsiteY19189" fmla="*/ 2318 h 2362"/>
                <a:gd name="connsiteX19190" fmla="*/ 2318 h 2362"/>
                <a:gd name="connsiteY19190" fmla="*/ 2318 h 2362"/>
                <a:gd name="connsiteX19191" fmla="*/ 2318 h 2362"/>
                <a:gd name="connsiteY19191" fmla="*/ 2318 h 2362"/>
                <a:gd name="connsiteX19192" fmla="*/ 2318 h 2362"/>
                <a:gd name="connsiteY19192" fmla="*/ 2318 h 2362"/>
                <a:gd name="connsiteX19193" fmla="*/ 2318 h 2362"/>
                <a:gd name="connsiteY19193" fmla="*/ 2318 h 2362"/>
                <a:gd name="connsiteX19194" fmla="*/ 2318 h 2362"/>
                <a:gd name="connsiteY19194" fmla="*/ 2318 h 2362"/>
                <a:gd name="connsiteX19195" fmla="*/ 2318 h 2362"/>
                <a:gd name="connsiteY19195" fmla="*/ 2318 h 2362"/>
                <a:gd name="connsiteX19196" fmla="*/ 2318 h 2362"/>
                <a:gd name="connsiteY19196" fmla="*/ 2318 h 2362"/>
                <a:gd name="connsiteX19197" fmla="*/ 2318 h 2362"/>
                <a:gd name="connsiteY19197" fmla="*/ 2318 h 2362"/>
                <a:gd name="connsiteX19198" fmla="*/ 2318 h 2362"/>
                <a:gd name="connsiteY19198" fmla="*/ 2318 h 2362"/>
                <a:gd name="connsiteX19199" fmla="*/ 2318 h 2362"/>
                <a:gd name="connsiteY19199" fmla="*/ 2318 h 2362"/>
                <a:gd name="connsiteX19200" fmla="*/ 2318 h 2362"/>
                <a:gd name="connsiteY19200" fmla="*/ 2318 h 2362"/>
                <a:gd name="connsiteX19201" fmla="*/ 2318 h 2362"/>
                <a:gd name="connsiteY19201" fmla="*/ 2318 h 2362"/>
                <a:gd name="connsiteX19202" fmla="*/ 2318 h 2362"/>
                <a:gd name="connsiteY19202" fmla="*/ 2318 h 2362"/>
                <a:gd name="connsiteX19203" fmla="*/ 2318 h 2362"/>
                <a:gd name="connsiteY19203" fmla="*/ 2318 h 2362"/>
                <a:gd name="connsiteX19204" fmla="*/ 2318 h 2362"/>
                <a:gd name="connsiteY19204" fmla="*/ 2318 h 2362"/>
                <a:gd name="connsiteX19205" fmla="*/ 2318 h 2362"/>
                <a:gd name="connsiteY19205" fmla="*/ 2318 h 2362"/>
                <a:gd name="connsiteX19206" fmla="*/ 2318 h 2362"/>
                <a:gd name="connsiteY19206" fmla="*/ 2318 h 2362"/>
                <a:gd name="connsiteX19207" fmla="*/ 2318 h 2362"/>
                <a:gd name="connsiteY19207" fmla="*/ 2318 h 2362"/>
                <a:gd name="connsiteX19208" fmla="*/ 2318 h 2362"/>
                <a:gd name="connsiteY19208" fmla="*/ 2318 h 2362"/>
                <a:gd name="connsiteX19209" fmla="*/ 2318 h 2362"/>
                <a:gd name="connsiteY19209" fmla="*/ 2318 h 2362"/>
                <a:gd name="connsiteX19210" fmla="*/ 2318 h 2362"/>
                <a:gd name="connsiteY19210" fmla="*/ 2318 h 2362"/>
                <a:gd name="connsiteX19211" fmla="*/ 2318 h 2362"/>
                <a:gd name="connsiteY19211" fmla="*/ 2318 h 2362"/>
                <a:gd name="connsiteX19212" fmla="*/ 2318 h 2362"/>
                <a:gd name="connsiteY19212" fmla="*/ 2318 h 2362"/>
                <a:gd name="connsiteX19213" fmla="*/ 2318 h 2362"/>
                <a:gd name="connsiteY19213" fmla="*/ 2318 h 2362"/>
                <a:gd name="connsiteX19214" fmla="*/ 2318 h 2362"/>
                <a:gd name="connsiteY19214" fmla="*/ 2318 h 2362"/>
                <a:gd name="connsiteX19215" fmla="*/ 2318 h 2362"/>
                <a:gd name="connsiteY19215" fmla="*/ 2318 h 2362"/>
                <a:gd name="connsiteX19216" fmla="*/ 2318 h 2362"/>
                <a:gd name="connsiteY19216" fmla="*/ 2318 h 2362"/>
                <a:gd name="connsiteX19217" fmla="*/ 2318 h 2362"/>
                <a:gd name="connsiteY19217" fmla="*/ 2318 h 2362"/>
                <a:gd name="connsiteX19218" fmla="*/ 2318 h 2362"/>
                <a:gd name="connsiteY19218" fmla="*/ 2318 h 2362"/>
                <a:gd name="connsiteX19219" fmla="*/ 2318 h 2362"/>
                <a:gd name="connsiteY19219" fmla="*/ 2318 h 2362"/>
                <a:gd name="connsiteX19220" fmla="*/ 2318 h 2362"/>
                <a:gd name="connsiteY19220" fmla="*/ 2318 h 2362"/>
                <a:gd name="connsiteX19221" fmla="*/ 2318 h 2362"/>
                <a:gd name="connsiteY19221" fmla="*/ 2318 h 2362"/>
                <a:gd name="connsiteX19222" fmla="*/ 2318 h 2362"/>
                <a:gd name="connsiteY19222" fmla="*/ 2318 h 2362"/>
                <a:gd name="connsiteX19223" fmla="*/ 2318 h 2362"/>
                <a:gd name="connsiteY19223" fmla="*/ 2318 h 2362"/>
                <a:gd name="connsiteX19224" fmla="*/ 2318 h 2362"/>
                <a:gd name="connsiteY19224" fmla="*/ 2318 h 2362"/>
                <a:gd name="connsiteX19225" fmla="*/ 2318 h 2362"/>
                <a:gd name="connsiteY19225" fmla="*/ 2318 h 2362"/>
                <a:gd name="connsiteX19226" fmla="*/ 2318 h 2362"/>
                <a:gd name="connsiteY19226" fmla="*/ 2318 h 2362"/>
                <a:gd name="connsiteX19227" fmla="*/ 2318 h 2362"/>
                <a:gd name="connsiteY19227" fmla="*/ 2318 h 2362"/>
                <a:gd name="connsiteX19228" fmla="*/ 2318 h 2362"/>
                <a:gd name="connsiteY19228" fmla="*/ 2318 h 2362"/>
                <a:gd name="connsiteX19229" fmla="*/ 2318 h 2362"/>
                <a:gd name="connsiteY19229" fmla="*/ 2318 h 2362"/>
                <a:gd name="connsiteX19230" fmla="*/ 2318 h 2362"/>
                <a:gd name="connsiteY19230" fmla="*/ 2318 h 2362"/>
                <a:gd name="connsiteX19231" fmla="*/ 2318 h 2362"/>
                <a:gd name="connsiteY19231" fmla="*/ 2318 h 2362"/>
                <a:gd name="connsiteX19232" fmla="*/ 2318 h 2362"/>
                <a:gd name="connsiteY19232" fmla="*/ 2318 h 2362"/>
                <a:gd name="connsiteX19233" fmla="*/ 2318 h 2362"/>
                <a:gd name="connsiteY19233" fmla="*/ 2318 h 2362"/>
                <a:gd name="connsiteX19234" fmla="*/ 2318 h 2362"/>
                <a:gd name="connsiteY19234" fmla="*/ 2318 h 2362"/>
                <a:gd name="connsiteX19235" fmla="*/ 2318 h 2362"/>
                <a:gd name="connsiteY19235" fmla="*/ 2318 h 2362"/>
                <a:gd name="connsiteX19236" fmla="*/ 2318 h 2362"/>
                <a:gd name="connsiteY19236" fmla="*/ 2318 h 2362"/>
                <a:gd name="connsiteX19237" fmla="*/ 2318 h 2362"/>
                <a:gd name="connsiteY19237" fmla="*/ 2318 h 2362"/>
                <a:gd name="connsiteX19238" fmla="*/ 2318 h 2362"/>
                <a:gd name="connsiteY19238" fmla="*/ 2318 h 2362"/>
                <a:gd name="connsiteX19239" fmla="*/ 2318 h 2362"/>
                <a:gd name="connsiteY19239" fmla="*/ 2318 h 2362"/>
                <a:gd name="connsiteX19240" fmla="*/ 2318 h 2362"/>
                <a:gd name="connsiteY19240" fmla="*/ 2318 h 2362"/>
                <a:gd name="connsiteX19241" fmla="*/ 2318 h 2362"/>
                <a:gd name="connsiteY19241" fmla="*/ 2318 h 2362"/>
                <a:gd name="connsiteX19242" fmla="*/ 2318 h 2362"/>
                <a:gd name="connsiteY19242" fmla="*/ 2318 h 2362"/>
                <a:gd name="connsiteX19243" fmla="*/ 2318 h 2362"/>
                <a:gd name="connsiteY19243" fmla="*/ 2318 h 2362"/>
                <a:gd name="connsiteX19244" fmla="*/ 2318 h 2362"/>
                <a:gd name="connsiteY19244" fmla="*/ 2318 h 2362"/>
                <a:gd name="connsiteX19245" fmla="*/ 2318 h 2362"/>
                <a:gd name="connsiteY19245" fmla="*/ 2318 h 2362"/>
                <a:gd name="connsiteX19246" fmla="*/ 2318 h 2362"/>
                <a:gd name="connsiteY19246" fmla="*/ 2318 h 2362"/>
                <a:gd name="connsiteX19247" fmla="*/ 2318 h 2362"/>
                <a:gd name="connsiteY19247" fmla="*/ 2318 h 2362"/>
                <a:gd name="connsiteX19248" fmla="*/ 2318 h 2362"/>
                <a:gd name="connsiteY19248" fmla="*/ 2318 h 2362"/>
                <a:gd name="connsiteX19249" fmla="*/ 2318 h 2362"/>
                <a:gd name="connsiteY19249" fmla="*/ 2318 h 2362"/>
                <a:gd name="connsiteX19250" fmla="*/ 2318 h 2362"/>
                <a:gd name="connsiteY19250" fmla="*/ 2318 h 2362"/>
                <a:gd name="connsiteX19251" fmla="*/ 2318 h 2362"/>
                <a:gd name="connsiteY19251" fmla="*/ 2318 h 2362"/>
                <a:gd name="connsiteX19252" fmla="*/ 2318 h 2362"/>
                <a:gd name="connsiteY19252" fmla="*/ 2318 h 2362"/>
                <a:gd name="connsiteX19253" fmla="*/ 2318 h 2362"/>
                <a:gd name="connsiteY19253" fmla="*/ 2318 h 2362"/>
                <a:gd name="connsiteX19254" fmla="*/ 2318 h 2362"/>
                <a:gd name="connsiteY19254" fmla="*/ 2318 h 2362"/>
                <a:gd name="connsiteX19255" fmla="*/ 2318 h 2362"/>
                <a:gd name="connsiteY19255" fmla="*/ 2318 h 2362"/>
                <a:gd name="connsiteX19256" fmla="*/ 2318 h 2362"/>
                <a:gd name="connsiteY19256" fmla="*/ 2318 h 2362"/>
                <a:gd name="connsiteX19257" fmla="*/ 2318 h 2362"/>
                <a:gd name="connsiteY19257" fmla="*/ 2318 h 2362"/>
                <a:gd name="connsiteX19258" fmla="*/ 2318 h 2362"/>
                <a:gd name="connsiteY19258" fmla="*/ 2318 h 2362"/>
                <a:gd name="connsiteX19259" fmla="*/ 2318 h 2362"/>
                <a:gd name="connsiteY19259" fmla="*/ 2318 h 2362"/>
                <a:gd name="connsiteX19260" fmla="*/ 2318 h 2362"/>
                <a:gd name="connsiteY19260" fmla="*/ 2318 h 2362"/>
                <a:gd name="connsiteX19261" fmla="*/ 2318 h 2362"/>
                <a:gd name="connsiteY19261" fmla="*/ 2318 h 2362"/>
                <a:gd name="connsiteX19262" fmla="*/ 2318 h 2362"/>
                <a:gd name="connsiteY19262" fmla="*/ 2318 h 2362"/>
                <a:gd name="connsiteX19263" fmla="*/ 2318 h 2362"/>
                <a:gd name="connsiteY19263" fmla="*/ 2318 h 2362"/>
                <a:gd name="connsiteX19264" fmla="*/ 2318 h 2362"/>
                <a:gd name="connsiteY19264" fmla="*/ 2318 h 2362"/>
                <a:gd name="connsiteX19265" fmla="*/ 2318 h 2362"/>
                <a:gd name="connsiteY19265" fmla="*/ 2318 h 2362"/>
                <a:gd name="connsiteX19266" fmla="*/ 2318 h 2362"/>
                <a:gd name="connsiteY19266" fmla="*/ 2318 h 2362"/>
                <a:gd name="connsiteX19267" fmla="*/ 2318 h 2362"/>
                <a:gd name="connsiteY19267" fmla="*/ 2318 h 2362"/>
                <a:gd name="connsiteX19268" fmla="*/ 2318 h 2362"/>
                <a:gd name="connsiteY19268" fmla="*/ 2318 h 2362"/>
                <a:gd name="connsiteX19269" fmla="*/ 2318 h 2362"/>
                <a:gd name="connsiteY19269" fmla="*/ 2318 h 2362"/>
                <a:gd name="connsiteX19270" fmla="*/ 2318 h 2362"/>
                <a:gd name="connsiteY19270" fmla="*/ 2318 h 2362"/>
                <a:gd name="connsiteX19271" fmla="*/ 2318 h 2362"/>
                <a:gd name="connsiteY19271" fmla="*/ 2318 h 2362"/>
                <a:gd name="connsiteX19272" fmla="*/ 2318 h 2362"/>
                <a:gd name="connsiteY19272" fmla="*/ 2318 h 2362"/>
                <a:gd name="connsiteX19273" fmla="*/ 2318 h 2362"/>
                <a:gd name="connsiteY19273" fmla="*/ 2318 h 2362"/>
                <a:gd name="connsiteX19274" fmla="*/ 2318 h 2362"/>
                <a:gd name="connsiteY19274" fmla="*/ 2318 h 2362"/>
                <a:gd name="connsiteX19275" fmla="*/ 2318 h 2362"/>
                <a:gd name="connsiteY19275" fmla="*/ 2318 h 2362"/>
                <a:gd name="connsiteX19276" fmla="*/ 2318 h 2362"/>
                <a:gd name="connsiteY19276" fmla="*/ 2318 h 2362"/>
                <a:gd name="connsiteX19277" fmla="*/ 2318 h 2362"/>
                <a:gd name="connsiteY19277" fmla="*/ 2318 h 2362"/>
                <a:gd name="connsiteX19278" fmla="*/ 2318 h 2362"/>
                <a:gd name="connsiteY19278" fmla="*/ 2318 h 2362"/>
                <a:gd name="connsiteX19279" fmla="*/ 2318 h 2362"/>
                <a:gd name="connsiteY19279" fmla="*/ 2318 h 2362"/>
                <a:gd name="connsiteX19280" fmla="*/ 2318 h 2362"/>
                <a:gd name="connsiteY19280" fmla="*/ 2318 h 2362"/>
                <a:gd name="connsiteX19281" fmla="*/ 2318 h 2362"/>
                <a:gd name="connsiteY19281" fmla="*/ 2318 h 2362"/>
                <a:gd name="connsiteX19282" fmla="*/ 2318 h 2362"/>
                <a:gd name="connsiteY19282" fmla="*/ 2318 h 2362"/>
                <a:gd name="connsiteX19283" fmla="*/ 2318 h 2362"/>
                <a:gd name="connsiteY19283" fmla="*/ 2318 h 2362"/>
                <a:gd name="connsiteX19284" fmla="*/ 2318 h 2362"/>
                <a:gd name="connsiteY19284" fmla="*/ 2318 h 2362"/>
                <a:gd name="connsiteX19285" fmla="*/ 2318 h 2362"/>
                <a:gd name="connsiteY19285" fmla="*/ 2318 h 2362"/>
                <a:gd name="connsiteX19286" fmla="*/ 2318 h 2362"/>
                <a:gd name="connsiteY19286" fmla="*/ 2318 h 2362"/>
                <a:gd name="connsiteX19287" fmla="*/ 2318 h 2362"/>
                <a:gd name="connsiteY19287" fmla="*/ 2318 h 2362"/>
                <a:gd name="connsiteX19288" fmla="*/ 2318 h 2362"/>
                <a:gd name="connsiteY19288" fmla="*/ 2318 h 2362"/>
                <a:gd name="connsiteX19289" fmla="*/ 2318 h 2362"/>
                <a:gd name="connsiteY19289" fmla="*/ 2318 h 2362"/>
                <a:gd name="connsiteX19290" fmla="*/ 2318 h 2362"/>
                <a:gd name="connsiteY19290" fmla="*/ 2318 h 2362"/>
                <a:gd name="connsiteX19291" fmla="*/ 2318 h 2362"/>
                <a:gd name="connsiteY19291" fmla="*/ 2318 h 2362"/>
                <a:gd name="connsiteX19292" fmla="*/ 2318 h 2362"/>
                <a:gd name="connsiteY19292" fmla="*/ 2318 h 2362"/>
                <a:gd name="connsiteX19293" fmla="*/ 2318 h 2362"/>
                <a:gd name="connsiteY19293" fmla="*/ 2318 h 2362"/>
                <a:gd name="connsiteX19294" fmla="*/ 2318 h 2362"/>
                <a:gd name="connsiteY19294" fmla="*/ 2318 h 2362"/>
                <a:gd name="connsiteX19295" fmla="*/ 2318 h 2362"/>
                <a:gd name="connsiteY19295" fmla="*/ 2318 h 2362"/>
                <a:gd name="connsiteX19296" fmla="*/ 2318 h 2362"/>
                <a:gd name="connsiteY19296" fmla="*/ 2318 h 2362"/>
                <a:gd name="connsiteX19297" fmla="*/ 2318 h 2362"/>
                <a:gd name="connsiteY19297" fmla="*/ 2318 h 2362"/>
                <a:gd name="connsiteX19298" fmla="*/ 2318 h 2362"/>
                <a:gd name="connsiteY19298" fmla="*/ 2318 h 2362"/>
                <a:gd name="connsiteX19299" fmla="*/ 2318 h 2362"/>
                <a:gd name="connsiteY19299" fmla="*/ 2318 h 2362"/>
                <a:gd name="connsiteX19300" fmla="*/ 2318 h 2362"/>
                <a:gd name="connsiteY19300" fmla="*/ 2318 h 2362"/>
                <a:gd name="connsiteX19301" fmla="*/ 2318 h 2362"/>
                <a:gd name="connsiteY19301" fmla="*/ 2318 h 2362"/>
                <a:gd name="connsiteX19302" fmla="*/ 2318 h 2362"/>
                <a:gd name="connsiteY19302" fmla="*/ 2318 h 2362"/>
                <a:gd name="connsiteX19303" fmla="*/ 2318 h 2362"/>
                <a:gd name="connsiteY19303" fmla="*/ 2318 h 2362"/>
                <a:gd name="connsiteX19304" fmla="*/ 2318 h 2362"/>
                <a:gd name="connsiteY19304" fmla="*/ 2318 h 2362"/>
                <a:gd name="connsiteX19305" fmla="*/ 2318 h 2362"/>
                <a:gd name="connsiteY19305" fmla="*/ 2318 h 2362"/>
                <a:gd name="connsiteX19306" fmla="*/ 2318 h 2362"/>
                <a:gd name="connsiteY19306" fmla="*/ 2318 h 2362"/>
                <a:gd name="connsiteX19307" fmla="*/ 2318 h 2362"/>
                <a:gd name="connsiteY19307" fmla="*/ 2318 h 2362"/>
                <a:gd name="connsiteX19308" fmla="*/ 2318 h 2362"/>
                <a:gd name="connsiteY19308" fmla="*/ 2318 h 2362"/>
                <a:gd name="connsiteX19309" fmla="*/ 2318 h 2362"/>
                <a:gd name="connsiteY19309" fmla="*/ 2318 h 2362"/>
                <a:gd name="connsiteX19310" fmla="*/ 2318 h 2362"/>
                <a:gd name="connsiteY19310" fmla="*/ 2318 h 2362"/>
                <a:gd name="connsiteX19311" fmla="*/ 2318 h 2362"/>
                <a:gd name="connsiteY19311" fmla="*/ 2318 h 2362"/>
                <a:gd name="connsiteX19312" fmla="*/ 2318 h 2362"/>
                <a:gd name="connsiteY19312" fmla="*/ 2318 h 2362"/>
                <a:gd name="connsiteX19313" fmla="*/ 2318 h 2362"/>
                <a:gd name="connsiteY19313" fmla="*/ 2318 h 2362"/>
                <a:gd name="connsiteX19314" fmla="*/ 2318 h 2362"/>
                <a:gd name="connsiteY19314" fmla="*/ 2318 h 2362"/>
                <a:gd name="connsiteX19315" fmla="*/ 2318 h 2362"/>
                <a:gd name="connsiteY19315" fmla="*/ 2318 h 2362"/>
                <a:gd name="connsiteX19316" fmla="*/ 2318 h 2362"/>
                <a:gd name="connsiteY19316" fmla="*/ 2318 h 2362"/>
                <a:gd name="connsiteX19317" fmla="*/ 2318 h 2362"/>
                <a:gd name="connsiteY19317" fmla="*/ 2318 h 2362"/>
                <a:gd name="connsiteX19318" fmla="*/ 2318 h 2362"/>
                <a:gd name="connsiteY19318" fmla="*/ 2318 h 2362"/>
                <a:gd name="connsiteX19319" fmla="*/ 2318 h 2362"/>
                <a:gd name="connsiteY19319" fmla="*/ 2318 h 2362"/>
                <a:gd name="connsiteX19320" fmla="*/ 2318 h 2362"/>
                <a:gd name="connsiteY19320" fmla="*/ 2318 h 2362"/>
                <a:gd name="connsiteX19321" fmla="*/ 2318 h 2362"/>
                <a:gd name="connsiteY19321" fmla="*/ 2318 h 2362"/>
                <a:gd name="connsiteX19322" fmla="*/ 2318 h 2362"/>
                <a:gd name="connsiteY19322" fmla="*/ 2318 h 2362"/>
                <a:gd name="connsiteX19323" fmla="*/ 2318 h 2362"/>
                <a:gd name="connsiteY19323" fmla="*/ 2318 h 2362"/>
                <a:gd name="connsiteX19324" fmla="*/ 2318 h 2362"/>
                <a:gd name="connsiteY19324" fmla="*/ 2318 h 2362"/>
                <a:gd name="connsiteX19325" fmla="*/ 2318 h 2362"/>
                <a:gd name="connsiteY19325" fmla="*/ 2318 h 2362"/>
                <a:gd name="connsiteX19326" fmla="*/ 2318 h 2362"/>
                <a:gd name="connsiteY19326" fmla="*/ 2318 h 2362"/>
                <a:gd name="connsiteX19327" fmla="*/ 2318 h 2362"/>
                <a:gd name="connsiteY19327" fmla="*/ 2318 h 2362"/>
                <a:gd name="connsiteX19328" fmla="*/ 2318 h 2362"/>
                <a:gd name="connsiteY19328" fmla="*/ 2318 h 2362"/>
                <a:gd name="connsiteX19329" fmla="*/ 2318 h 2362"/>
                <a:gd name="connsiteY19329" fmla="*/ 2318 h 2362"/>
                <a:gd name="connsiteX19330" fmla="*/ 2318 h 2362"/>
                <a:gd name="connsiteY19330" fmla="*/ 2318 h 2362"/>
                <a:gd name="connsiteX19331" fmla="*/ 2318 h 2362"/>
                <a:gd name="connsiteY19331" fmla="*/ 2318 h 2362"/>
                <a:gd name="connsiteX19332" fmla="*/ 2318 h 2362"/>
                <a:gd name="connsiteY19332" fmla="*/ 2318 h 2362"/>
                <a:gd name="connsiteX19333" fmla="*/ 2318 h 2362"/>
                <a:gd name="connsiteY19333" fmla="*/ 2318 h 2362"/>
                <a:gd name="connsiteX19334" fmla="*/ 2318 h 2362"/>
                <a:gd name="connsiteY19334" fmla="*/ 2318 h 2362"/>
                <a:gd name="connsiteX19335" fmla="*/ 2318 h 2362"/>
                <a:gd name="connsiteY19335" fmla="*/ 2318 h 2362"/>
                <a:gd name="connsiteX19336" fmla="*/ 2318 h 2362"/>
                <a:gd name="connsiteY19336" fmla="*/ 2318 h 2362"/>
                <a:gd name="connsiteX19337" fmla="*/ 2318 h 2362"/>
                <a:gd name="connsiteY19337" fmla="*/ 2318 h 2362"/>
                <a:gd name="connsiteX19338" fmla="*/ 2318 h 2362"/>
                <a:gd name="connsiteY19338" fmla="*/ 2318 h 2362"/>
                <a:gd name="connsiteX19339" fmla="*/ 2318 h 2362"/>
                <a:gd name="connsiteY19339" fmla="*/ 2318 h 2362"/>
                <a:gd name="connsiteX19340" fmla="*/ 2318 h 2362"/>
                <a:gd name="connsiteY19340" fmla="*/ 2318 h 2362"/>
                <a:gd name="connsiteX19341" fmla="*/ 2318 h 2362"/>
                <a:gd name="connsiteY19341" fmla="*/ 2318 h 2362"/>
                <a:gd name="connsiteX19342" fmla="*/ 2318 h 2362"/>
                <a:gd name="connsiteY19342" fmla="*/ 2318 h 2362"/>
                <a:gd name="connsiteX19343" fmla="*/ 2318 h 2362"/>
                <a:gd name="connsiteY19343" fmla="*/ 2318 h 2362"/>
                <a:gd name="connsiteX19344" fmla="*/ 2318 h 2362"/>
                <a:gd name="connsiteY19344" fmla="*/ 2318 h 2362"/>
                <a:gd name="connsiteX19345" fmla="*/ 2318 h 2362"/>
                <a:gd name="connsiteY19345" fmla="*/ 2318 h 2362"/>
                <a:gd name="connsiteX19346" fmla="*/ 2318 h 2362"/>
                <a:gd name="connsiteY19346" fmla="*/ 2318 h 2362"/>
                <a:gd name="connsiteX19347" fmla="*/ 2318 h 2362"/>
                <a:gd name="connsiteY19347" fmla="*/ 2318 h 2362"/>
                <a:gd name="connsiteX19348" fmla="*/ 2318 h 2362"/>
                <a:gd name="connsiteY19348" fmla="*/ 2318 h 2362"/>
                <a:gd name="connsiteX19349" fmla="*/ 2318 h 2362"/>
                <a:gd name="connsiteY19349" fmla="*/ 2318 h 2362"/>
                <a:gd name="connsiteX19350" fmla="*/ 2318 h 2362"/>
                <a:gd name="connsiteY19350" fmla="*/ 2318 h 2362"/>
                <a:gd name="connsiteX19351" fmla="*/ 2318 h 2362"/>
                <a:gd name="connsiteY19351" fmla="*/ 2318 h 2362"/>
                <a:gd name="connsiteX19352" fmla="*/ 2318 h 2362"/>
                <a:gd name="connsiteY19352" fmla="*/ 2318 h 2362"/>
                <a:gd name="connsiteX19353" fmla="*/ 2318 h 2362"/>
                <a:gd name="connsiteY19353" fmla="*/ 2318 h 2362"/>
                <a:gd name="connsiteX19354" fmla="*/ 2318 h 2362"/>
                <a:gd name="connsiteY19354" fmla="*/ 2318 h 2362"/>
                <a:gd name="connsiteX19355" fmla="*/ 2318 h 2362"/>
                <a:gd name="connsiteY19355" fmla="*/ 2318 h 2362"/>
                <a:gd name="connsiteX19356" fmla="*/ 2318 h 2362"/>
                <a:gd name="connsiteY19356" fmla="*/ 2318 h 2362"/>
                <a:gd name="connsiteX19357" fmla="*/ 2318 h 2362"/>
                <a:gd name="connsiteY19357" fmla="*/ 2318 h 2362"/>
                <a:gd name="connsiteX19358" fmla="*/ 2318 h 2362"/>
                <a:gd name="connsiteY19358" fmla="*/ 2318 h 2362"/>
                <a:gd name="connsiteX19359" fmla="*/ 2318 h 2362"/>
                <a:gd name="connsiteY19359" fmla="*/ 2318 h 2362"/>
                <a:gd name="connsiteX19360" fmla="*/ 2318 h 2362"/>
                <a:gd name="connsiteY19360" fmla="*/ 2318 h 2362"/>
                <a:gd name="connsiteX19361" fmla="*/ 2318 h 2362"/>
                <a:gd name="connsiteY19361" fmla="*/ 2318 h 2362"/>
                <a:gd name="connsiteX19362" fmla="*/ 2318 h 2362"/>
                <a:gd name="connsiteY19362" fmla="*/ 2318 h 2362"/>
                <a:gd name="connsiteX19363" fmla="*/ 2318 h 2362"/>
                <a:gd name="connsiteY19363" fmla="*/ 2318 h 2362"/>
                <a:gd name="connsiteX19364" fmla="*/ 2318 h 2362"/>
                <a:gd name="connsiteY19364" fmla="*/ 2318 h 2362"/>
                <a:gd name="connsiteX19365" fmla="*/ 2318 h 2362"/>
                <a:gd name="connsiteY19365" fmla="*/ 2318 h 2362"/>
                <a:gd name="connsiteX19366" fmla="*/ 2318 h 2362"/>
                <a:gd name="connsiteY19366" fmla="*/ 2318 h 2362"/>
                <a:gd name="connsiteX19367" fmla="*/ 2318 h 2362"/>
                <a:gd name="connsiteY19367" fmla="*/ 2318 h 2362"/>
                <a:gd name="connsiteX19368" fmla="*/ 2318 h 2362"/>
                <a:gd name="connsiteY19368" fmla="*/ 2318 h 2362"/>
                <a:gd name="connsiteX19369" fmla="*/ 2318 h 2362"/>
                <a:gd name="connsiteY19369" fmla="*/ 2318 h 2362"/>
                <a:gd name="connsiteX19370" fmla="*/ 2318 h 2362"/>
                <a:gd name="connsiteY19370" fmla="*/ 2318 h 2362"/>
                <a:gd name="connsiteX19371" fmla="*/ 2318 h 2362"/>
                <a:gd name="connsiteY19371" fmla="*/ 2318 h 2362"/>
                <a:gd name="connsiteX19372" fmla="*/ 2318 h 2362"/>
                <a:gd name="connsiteY19372" fmla="*/ 2318 h 2362"/>
                <a:gd name="connsiteX19373" fmla="*/ 2318 h 2362"/>
                <a:gd name="connsiteY19373" fmla="*/ 2318 h 2362"/>
                <a:gd name="connsiteX19374" fmla="*/ 2318 h 2362"/>
                <a:gd name="connsiteY19374" fmla="*/ 2318 h 2362"/>
                <a:gd name="connsiteX19375" fmla="*/ 2318 h 2362"/>
                <a:gd name="connsiteY19375" fmla="*/ 2318 h 2362"/>
                <a:gd name="connsiteX19376" fmla="*/ 2318 h 2362"/>
                <a:gd name="connsiteY19376" fmla="*/ 2318 h 2362"/>
                <a:gd name="connsiteX19377" fmla="*/ 2318 h 2362"/>
                <a:gd name="connsiteY19377" fmla="*/ 2318 h 2362"/>
                <a:gd name="connsiteX19378" fmla="*/ 2318 h 2362"/>
                <a:gd name="connsiteY19378" fmla="*/ 2318 h 2362"/>
                <a:gd name="connsiteX19379" fmla="*/ 2318 h 2362"/>
                <a:gd name="connsiteY19379" fmla="*/ 2318 h 2362"/>
                <a:gd name="connsiteX19380" fmla="*/ 2318 h 2362"/>
                <a:gd name="connsiteY19380" fmla="*/ 2318 h 2362"/>
                <a:gd name="connsiteX19381" fmla="*/ 2318 h 2362"/>
                <a:gd name="connsiteY19381" fmla="*/ 2318 h 2362"/>
                <a:gd name="connsiteX19382" fmla="*/ 2318 h 2362"/>
                <a:gd name="connsiteY19382" fmla="*/ 2318 h 2362"/>
                <a:gd name="connsiteX19383" fmla="*/ 2318 h 2362"/>
                <a:gd name="connsiteY19383" fmla="*/ 2318 h 2362"/>
                <a:gd name="connsiteX19384" fmla="*/ 2318 h 2362"/>
                <a:gd name="connsiteY19384" fmla="*/ 2318 h 2362"/>
                <a:gd name="connsiteX19385" fmla="*/ 2318 h 2362"/>
                <a:gd name="connsiteY19385" fmla="*/ 2318 h 2362"/>
                <a:gd name="connsiteX19386" fmla="*/ 2318 h 2362"/>
                <a:gd name="connsiteY19386" fmla="*/ 2318 h 2362"/>
                <a:gd name="connsiteX19387" fmla="*/ 2318 h 2362"/>
                <a:gd name="connsiteY19387" fmla="*/ 2318 h 2362"/>
                <a:gd name="connsiteX19388" fmla="*/ 2318 h 2362"/>
                <a:gd name="connsiteY19388" fmla="*/ 2318 h 2362"/>
                <a:gd name="connsiteX19389" fmla="*/ 2318 h 2362"/>
                <a:gd name="connsiteY19389" fmla="*/ 2318 h 2362"/>
                <a:gd name="connsiteX19390" fmla="*/ 2318 h 2362"/>
                <a:gd name="connsiteY19390" fmla="*/ 2318 h 2362"/>
                <a:gd name="connsiteX19391" fmla="*/ 2318 h 2362"/>
                <a:gd name="connsiteY19391" fmla="*/ 2318 h 2362"/>
                <a:gd name="connsiteX19392" fmla="*/ 2318 h 2362"/>
                <a:gd name="connsiteY19392" fmla="*/ 2318 h 2362"/>
                <a:gd name="connsiteX19393" fmla="*/ 2318 h 2362"/>
                <a:gd name="connsiteY19393" fmla="*/ 2318 h 2362"/>
                <a:gd name="connsiteX19394" fmla="*/ 2318 h 2362"/>
                <a:gd name="connsiteY19394" fmla="*/ 2318 h 2362"/>
                <a:gd name="connsiteX19395" fmla="*/ 2318 h 2362"/>
                <a:gd name="connsiteY19395" fmla="*/ 2318 h 2362"/>
                <a:gd name="connsiteX19396" fmla="*/ 2318 h 2362"/>
                <a:gd name="connsiteY19396" fmla="*/ 2318 h 2362"/>
                <a:gd name="connsiteX19397" fmla="*/ 2318 h 2362"/>
                <a:gd name="connsiteY19397" fmla="*/ 2318 h 2362"/>
                <a:gd name="connsiteX19398" fmla="*/ 2318 h 2362"/>
                <a:gd name="connsiteY19398" fmla="*/ 2318 h 2362"/>
                <a:gd name="connsiteX19399" fmla="*/ 2318 h 2362"/>
                <a:gd name="connsiteY19399" fmla="*/ 2318 h 2362"/>
                <a:gd name="connsiteX19400" fmla="*/ 2318 h 2362"/>
                <a:gd name="connsiteY19400" fmla="*/ 2318 h 2362"/>
                <a:gd name="connsiteX19401" fmla="*/ 2318 h 2362"/>
                <a:gd name="connsiteY19401" fmla="*/ 2318 h 2362"/>
                <a:gd name="connsiteX19402" fmla="*/ 2318 h 2362"/>
                <a:gd name="connsiteY19402" fmla="*/ 2318 h 2362"/>
                <a:gd name="connsiteX19403" fmla="*/ 2318 h 2362"/>
                <a:gd name="connsiteY19403" fmla="*/ 2318 h 2362"/>
                <a:gd name="connsiteX19404" fmla="*/ 2318 h 2362"/>
                <a:gd name="connsiteY19404" fmla="*/ 2318 h 2362"/>
                <a:gd name="connsiteX19405" fmla="*/ 2318 h 2362"/>
                <a:gd name="connsiteY19405" fmla="*/ 2318 h 2362"/>
                <a:gd name="connsiteX19406" fmla="*/ 2318 h 2362"/>
                <a:gd name="connsiteY19406" fmla="*/ 2318 h 2362"/>
                <a:gd name="connsiteX19407" fmla="*/ 2318 h 2362"/>
                <a:gd name="connsiteY19407" fmla="*/ 2318 h 2362"/>
                <a:gd name="connsiteX19408" fmla="*/ 2318 h 2362"/>
                <a:gd name="connsiteY19408" fmla="*/ 2318 h 2362"/>
                <a:gd name="connsiteX19409" fmla="*/ 2318 h 2362"/>
                <a:gd name="connsiteY19409" fmla="*/ 2318 h 2362"/>
                <a:gd name="connsiteX19410" fmla="*/ 2318 h 2362"/>
                <a:gd name="connsiteY19410" fmla="*/ 2318 h 2362"/>
                <a:gd name="connsiteX19411" fmla="*/ 2318 h 2362"/>
                <a:gd name="connsiteY19411" fmla="*/ 2318 h 2362"/>
                <a:gd name="connsiteX19412" fmla="*/ 2318 h 2362"/>
                <a:gd name="connsiteY19412" fmla="*/ 2318 h 2362"/>
                <a:gd name="connsiteX19413" fmla="*/ 2318 h 2362"/>
                <a:gd name="connsiteY19413" fmla="*/ 2318 h 2362"/>
                <a:gd name="connsiteX19414" fmla="*/ 2318 h 2362"/>
                <a:gd name="connsiteY19414" fmla="*/ 2318 h 2362"/>
                <a:gd name="connsiteX19415" fmla="*/ 2318 h 2362"/>
                <a:gd name="connsiteY19415" fmla="*/ 2318 h 2362"/>
                <a:gd name="connsiteX19416" fmla="*/ 2318 h 2362"/>
                <a:gd name="connsiteY19416" fmla="*/ 2318 h 2362"/>
                <a:gd name="connsiteX19417" fmla="*/ 2318 h 2362"/>
                <a:gd name="connsiteY19417" fmla="*/ 2318 h 2362"/>
                <a:gd name="connsiteX19418" fmla="*/ 2318 h 2362"/>
                <a:gd name="connsiteY19418" fmla="*/ 2318 h 2362"/>
                <a:gd name="connsiteX19419" fmla="*/ 2318 h 2362"/>
                <a:gd name="connsiteY19419" fmla="*/ 2318 h 2362"/>
                <a:gd name="connsiteX19420" fmla="*/ 2318 h 2362"/>
                <a:gd name="connsiteY19420" fmla="*/ 2318 h 2362"/>
                <a:gd name="connsiteX19421" fmla="*/ 2318 h 2362"/>
                <a:gd name="connsiteY19421" fmla="*/ 2318 h 2362"/>
                <a:gd name="connsiteX19422" fmla="*/ 2318 h 2362"/>
                <a:gd name="connsiteY19422" fmla="*/ 2318 h 2362"/>
                <a:gd name="connsiteX19423" fmla="*/ 2318 h 2362"/>
                <a:gd name="connsiteY19423" fmla="*/ 2318 h 2362"/>
                <a:gd name="connsiteX19424" fmla="*/ 2318 h 2362"/>
                <a:gd name="connsiteY19424" fmla="*/ 2318 h 2362"/>
                <a:gd name="connsiteX19425" fmla="*/ 2318 h 2362"/>
                <a:gd name="connsiteY19425" fmla="*/ 2318 h 2362"/>
                <a:gd name="connsiteX19426" fmla="*/ 2318 h 2362"/>
                <a:gd name="connsiteY19426" fmla="*/ 2318 h 2362"/>
                <a:gd name="connsiteX19427" fmla="*/ 2318 h 2362"/>
                <a:gd name="connsiteY19427" fmla="*/ 2318 h 2362"/>
                <a:gd name="connsiteX19428" fmla="*/ 2318 h 2362"/>
                <a:gd name="connsiteY19428" fmla="*/ 2318 h 2362"/>
                <a:gd name="connsiteX19429" fmla="*/ 2318 h 2362"/>
                <a:gd name="connsiteY19429" fmla="*/ 2318 h 2362"/>
                <a:gd name="connsiteX19430" fmla="*/ 2318 h 2362"/>
                <a:gd name="connsiteY19430" fmla="*/ 2318 h 2362"/>
                <a:gd name="connsiteX19431" fmla="*/ 2318 h 2362"/>
                <a:gd name="connsiteY19431" fmla="*/ 2318 h 2362"/>
                <a:gd name="connsiteX19432" fmla="*/ 2318 h 2362"/>
                <a:gd name="connsiteY19432" fmla="*/ 2318 h 2362"/>
                <a:gd name="connsiteX19433" fmla="*/ 2318 h 2362"/>
                <a:gd name="connsiteY19433" fmla="*/ 2318 h 2362"/>
                <a:gd name="connsiteX19434" fmla="*/ 2318 h 2362"/>
                <a:gd name="connsiteY19434" fmla="*/ 2318 h 2362"/>
                <a:gd name="connsiteX19435" fmla="*/ 2318 h 2362"/>
                <a:gd name="connsiteY19435" fmla="*/ 2318 h 2362"/>
                <a:gd name="connsiteX19436" fmla="*/ 2318 h 2362"/>
                <a:gd name="connsiteY19436" fmla="*/ 2318 h 2362"/>
                <a:gd name="connsiteX19437" fmla="*/ 2318 h 2362"/>
                <a:gd name="connsiteY19437" fmla="*/ 2318 h 2362"/>
                <a:gd name="connsiteX19438" fmla="*/ 2318 h 2362"/>
                <a:gd name="connsiteY19438" fmla="*/ 2318 h 2362"/>
                <a:gd name="connsiteX19439" fmla="*/ 2318 h 2362"/>
                <a:gd name="connsiteY19439" fmla="*/ 2318 h 2362"/>
                <a:gd name="connsiteX19440" fmla="*/ 2318 h 2362"/>
                <a:gd name="connsiteY19440" fmla="*/ 2318 h 2362"/>
                <a:gd name="connsiteX19441" fmla="*/ 2318 h 2362"/>
                <a:gd name="connsiteY19441" fmla="*/ 2318 h 2362"/>
                <a:gd name="connsiteX19442" fmla="*/ 2318 h 2362"/>
                <a:gd name="connsiteY19442" fmla="*/ 2318 h 2362"/>
                <a:gd name="connsiteX19443" fmla="*/ 2318 h 2362"/>
                <a:gd name="connsiteY19443" fmla="*/ 2318 h 2362"/>
                <a:gd name="connsiteX19444" fmla="*/ 2318 h 2362"/>
                <a:gd name="connsiteY19444" fmla="*/ 2318 h 2362"/>
                <a:gd name="connsiteX19445" fmla="*/ 2318 h 2362"/>
                <a:gd name="connsiteY19445" fmla="*/ 2318 h 2362"/>
                <a:gd name="connsiteX19446" fmla="*/ 2318 h 2362"/>
                <a:gd name="connsiteY19446" fmla="*/ 2318 h 2362"/>
                <a:gd name="connsiteX19447" fmla="*/ 2318 h 2362"/>
                <a:gd name="connsiteY19447" fmla="*/ 2318 h 2362"/>
                <a:gd name="connsiteX19448" fmla="*/ 2318 h 2362"/>
                <a:gd name="connsiteY19448" fmla="*/ 2318 h 2362"/>
                <a:gd name="connsiteX19449" fmla="*/ 2318 h 2362"/>
                <a:gd name="connsiteY19449" fmla="*/ 2318 h 2362"/>
                <a:gd name="connsiteX19450" fmla="*/ 2318 h 2362"/>
                <a:gd name="connsiteY19450" fmla="*/ 2318 h 2362"/>
                <a:gd name="connsiteX19451" fmla="*/ 2318 h 2362"/>
                <a:gd name="connsiteY19451" fmla="*/ 2318 h 2362"/>
                <a:gd name="connsiteX19452" fmla="*/ 2318 h 2362"/>
                <a:gd name="connsiteY19452" fmla="*/ 2318 h 2362"/>
                <a:gd name="connsiteX19453" fmla="*/ 2318 h 2362"/>
                <a:gd name="connsiteY19453" fmla="*/ 2318 h 2362"/>
                <a:gd name="connsiteX19454" fmla="*/ 2318 h 2362"/>
                <a:gd name="connsiteY19454" fmla="*/ 2318 h 2362"/>
                <a:gd name="connsiteX19455" fmla="*/ 2318 h 2362"/>
                <a:gd name="connsiteY19455" fmla="*/ 2318 h 2362"/>
                <a:gd name="connsiteX19456" fmla="*/ 2318 h 2362"/>
                <a:gd name="connsiteY19456" fmla="*/ 2318 h 2362"/>
                <a:gd name="connsiteX19457" fmla="*/ 2318 h 2362"/>
                <a:gd name="connsiteY19457" fmla="*/ 2318 h 2362"/>
                <a:gd name="connsiteX19458" fmla="*/ 2318 h 2362"/>
                <a:gd name="connsiteY19458" fmla="*/ 2318 h 2362"/>
                <a:gd name="connsiteX19459" fmla="*/ 2318 h 2362"/>
                <a:gd name="connsiteY19459" fmla="*/ 2318 h 2362"/>
                <a:gd name="connsiteX19460" fmla="*/ 2318 h 2362"/>
                <a:gd name="connsiteY19460" fmla="*/ 2318 h 2362"/>
                <a:gd name="connsiteX19461" fmla="*/ 2318 h 2362"/>
                <a:gd name="connsiteY19461" fmla="*/ 2318 h 2362"/>
                <a:gd name="connsiteX19462" fmla="*/ 2318 h 2362"/>
                <a:gd name="connsiteY19462" fmla="*/ 2318 h 2362"/>
                <a:gd name="connsiteX19463" fmla="*/ 2318 h 2362"/>
                <a:gd name="connsiteY19463" fmla="*/ 2318 h 2362"/>
                <a:gd name="connsiteX19464" fmla="*/ 2318 h 2362"/>
                <a:gd name="connsiteY19464" fmla="*/ 2318 h 2362"/>
                <a:gd name="connsiteX19465" fmla="*/ 2318 h 2362"/>
                <a:gd name="connsiteY19465" fmla="*/ 2318 h 2362"/>
                <a:gd name="connsiteX19466" fmla="*/ 2318 h 2362"/>
                <a:gd name="connsiteY19466" fmla="*/ 2318 h 2362"/>
                <a:gd name="connsiteX19467" fmla="*/ 2318 h 2362"/>
                <a:gd name="connsiteY19467" fmla="*/ 2318 h 2362"/>
                <a:gd name="connsiteX19468" fmla="*/ 2318 h 2362"/>
                <a:gd name="connsiteY19468" fmla="*/ 2318 h 2362"/>
                <a:gd name="connsiteX19469" fmla="*/ 2318 h 2362"/>
                <a:gd name="connsiteY19469" fmla="*/ 2318 h 2362"/>
                <a:gd name="connsiteX19470" fmla="*/ 2318 h 2362"/>
                <a:gd name="connsiteY19470" fmla="*/ 2318 h 2362"/>
                <a:gd name="connsiteX19471" fmla="*/ 2318 h 2362"/>
                <a:gd name="connsiteY19471" fmla="*/ 2318 h 2362"/>
                <a:gd name="connsiteX19472" fmla="*/ 2318 h 2362"/>
                <a:gd name="connsiteY19472" fmla="*/ 2318 h 2362"/>
                <a:gd name="connsiteX19473" fmla="*/ 2318 h 2362"/>
                <a:gd name="connsiteY19473" fmla="*/ 2318 h 2362"/>
                <a:gd name="connsiteX19474" fmla="*/ 2318 h 2362"/>
                <a:gd name="connsiteY19474" fmla="*/ 2318 h 2362"/>
                <a:gd name="connsiteX19475" fmla="*/ 2318 h 2362"/>
                <a:gd name="connsiteY19475" fmla="*/ 2318 h 2362"/>
                <a:gd name="connsiteX19476" fmla="*/ 2318 h 2362"/>
                <a:gd name="connsiteY19476" fmla="*/ 2318 h 2362"/>
                <a:gd name="connsiteX19477" fmla="*/ 2318 h 2362"/>
                <a:gd name="connsiteY19477" fmla="*/ 2318 h 2362"/>
                <a:gd name="connsiteX19478" fmla="*/ 2318 h 2362"/>
                <a:gd name="connsiteY19478" fmla="*/ 2318 h 2362"/>
                <a:gd name="connsiteX19479" fmla="*/ 2318 h 2362"/>
                <a:gd name="connsiteY19479" fmla="*/ 2318 h 2362"/>
                <a:gd name="connsiteX19480" fmla="*/ 2318 h 2362"/>
                <a:gd name="connsiteY19480" fmla="*/ 2318 h 2362"/>
                <a:gd name="connsiteX19481" fmla="*/ 2318 h 2362"/>
                <a:gd name="connsiteY19481" fmla="*/ 2318 h 2362"/>
                <a:gd name="connsiteX19482" fmla="*/ 2318 h 2362"/>
                <a:gd name="connsiteY19482" fmla="*/ 2318 h 2362"/>
                <a:gd name="connsiteX19483" fmla="*/ 2318 h 2362"/>
                <a:gd name="connsiteY19483" fmla="*/ 2318 h 2362"/>
                <a:gd name="connsiteX19484" fmla="*/ 2318 h 2362"/>
                <a:gd name="connsiteY19484" fmla="*/ 2318 h 2362"/>
                <a:gd name="connsiteX19485" fmla="*/ 2318 h 2362"/>
                <a:gd name="connsiteY19485" fmla="*/ 2318 h 2362"/>
                <a:gd name="connsiteX19486" fmla="*/ 2318 h 2362"/>
                <a:gd name="connsiteY19486" fmla="*/ 2318 h 2362"/>
                <a:gd name="connsiteX19487" fmla="*/ 2318 h 2362"/>
                <a:gd name="connsiteY19487" fmla="*/ 2318 h 2362"/>
                <a:gd name="connsiteX19488" fmla="*/ 2318 h 2362"/>
                <a:gd name="connsiteY19488" fmla="*/ 2318 h 2362"/>
                <a:gd name="connsiteX19489" fmla="*/ 2318 h 2362"/>
                <a:gd name="connsiteY19489" fmla="*/ 2318 h 2362"/>
                <a:gd name="connsiteX19490" fmla="*/ 2318 h 2362"/>
                <a:gd name="connsiteY19490" fmla="*/ 2318 h 2362"/>
                <a:gd name="connsiteX19491" fmla="*/ 2318 h 2362"/>
                <a:gd name="connsiteY19491" fmla="*/ 2318 h 2362"/>
                <a:gd name="connsiteX19492" fmla="*/ 2318 h 2362"/>
                <a:gd name="connsiteY19492" fmla="*/ 2318 h 2362"/>
                <a:gd name="connsiteX19493" fmla="*/ 2318 h 2362"/>
                <a:gd name="connsiteY19493" fmla="*/ 2318 h 2362"/>
                <a:gd name="connsiteX19494" fmla="*/ 2318 h 2362"/>
                <a:gd name="connsiteY19494" fmla="*/ 2318 h 2362"/>
                <a:gd name="connsiteX19495" fmla="*/ 2318 h 2362"/>
                <a:gd name="connsiteY19495" fmla="*/ 2318 h 2362"/>
                <a:gd name="connsiteX19496" fmla="*/ 2318 h 2362"/>
                <a:gd name="connsiteY19496" fmla="*/ 2318 h 2362"/>
                <a:gd name="connsiteX19497" fmla="*/ 2318 h 2362"/>
                <a:gd name="connsiteY19497" fmla="*/ 2318 h 2362"/>
                <a:gd name="connsiteX19498" fmla="*/ 2318 h 2362"/>
                <a:gd name="connsiteY19498" fmla="*/ 2318 h 2362"/>
                <a:gd name="connsiteX19499" fmla="*/ 2318 h 2362"/>
                <a:gd name="connsiteY19499" fmla="*/ 2318 h 2362"/>
                <a:gd name="connsiteX19500" fmla="*/ 2318 h 2362"/>
                <a:gd name="connsiteY19500" fmla="*/ 2318 h 2362"/>
                <a:gd name="connsiteX19501" fmla="*/ 2318 h 2362"/>
                <a:gd name="connsiteY19501" fmla="*/ 2318 h 2362"/>
                <a:gd name="connsiteX19502" fmla="*/ 2318 h 2362"/>
                <a:gd name="connsiteY19502" fmla="*/ 2318 h 2362"/>
                <a:gd name="connsiteX19503" fmla="*/ 2318 h 2362"/>
                <a:gd name="connsiteY19503" fmla="*/ 2318 h 2362"/>
                <a:gd name="connsiteX19504" fmla="*/ 2318 h 2362"/>
                <a:gd name="connsiteY19504" fmla="*/ 2318 h 2362"/>
                <a:gd name="connsiteX19505" fmla="*/ 2318 h 2362"/>
                <a:gd name="connsiteY19505" fmla="*/ 2318 h 2362"/>
                <a:gd name="connsiteX19506" fmla="*/ 2318 h 2362"/>
                <a:gd name="connsiteY19506" fmla="*/ 2318 h 2362"/>
                <a:gd name="connsiteX19507" fmla="*/ 2318 h 2362"/>
                <a:gd name="connsiteY19507" fmla="*/ 2318 h 2362"/>
                <a:gd name="connsiteX19508" fmla="*/ 2318 h 2362"/>
                <a:gd name="connsiteY19508" fmla="*/ 2318 h 2362"/>
                <a:gd name="connsiteX19509" fmla="*/ 2318 h 2362"/>
                <a:gd name="connsiteY19509" fmla="*/ 2318 h 2362"/>
                <a:gd name="connsiteX19510" fmla="*/ 2318 h 2362"/>
                <a:gd name="connsiteY19510" fmla="*/ 2318 h 2362"/>
                <a:gd name="connsiteX19511" fmla="*/ 2318 h 2362"/>
                <a:gd name="connsiteY19511" fmla="*/ 2318 h 2362"/>
                <a:gd name="connsiteX19512" fmla="*/ 2318 h 2362"/>
                <a:gd name="connsiteY19512" fmla="*/ 2318 h 2362"/>
                <a:gd name="connsiteX19513" fmla="*/ 2318 h 2362"/>
                <a:gd name="connsiteY19513" fmla="*/ 2318 h 2362"/>
                <a:gd name="connsiteX19514" fmla="*/ 2318 h 2362"/>
                <a:gd name="connsiteY19514" fmla="*/ 2318 h 2362"/>
                <a:gd name="connsiteX19515" fmla="*/ 2318 h 2362"/>
                <a:gd name="connsiteY19515" fmla="*/ 2318 h 2362"/>
                <a:gd name="connsiteX19516" fmla="*/ 2318 h 2362"/>
                <a:gd name="connsiteY19516" fmla="*/ 2318 h 2362"/>
                <a:gd name="connsiteX19517" fmla="*/ 2318 h 2362"/>
                <a:gd name="connsiteY19517" fmla="*/ 2318 h 2362"/>
                <a:gd name="connsiteX19518" fmla="*/ 2318 h 2362"/>
                <a:gd name="connsiteY19518" fmla="*/ 2318 h 2362"/>
                <a:gd name="connsiteX19519" fmla="*/ 2318 h 2362"/>
                <a:gd name="connsiteY19519" fmla="*/ 2318 h 2362"/>
                <a:gd name="connsiteX19520" fmla="*/ 2318 h 2362"/>
                <a:gd name="connsiteY19520" fmla="*/ 2318 h 2362"/>
                <a:gd name="connsiteX19521" fmla="*/ 2318 h 2362"/>
                <a:gd name="connsiteY19521" fmla="*/ 2318 h 2362"/>
                <a:gd name="connsiteX19522" fmla="*/ 2318 h 2362"/>
                <a:gd name="connsiteY19522" fmla="*/ 2318 h 2362"/>
                <a:gd name="connsiteX19523" fmla="*/ 2318 h 2362"/>
                <a:gd name="connsiteY19523" fmla="*/ 2318 h 2362"/>
                <a:gd name="connsiteX19524" fmla="*/ 2318 h 2362"/>
                <a:gd name="connsiteY19524" fmla="*/ 2318 h 2362"/>
                <a:gd name="connsiteX19525" fmla="*/ 2318 h 2362"/>
                <a:gd name="connsiteY19525" fmla="*/ 2318 h 2362"/>
                <a:gd name="connsiteX19526" fmla="*/ 2318 h 2362"/>
                <a:gd name="connsiteY19526" fmla="*/ 2318 h 2362"/>
                <a:gd name="connsiteX19527" fmla="*/ 2318 h 2362"/>
                <a:gd name="connsiteY19527" fmla="*/ 2318 h 2362"/>
                <a:gd name="connsiteX19528" fmla="*/ 2318 h 2362"/>
                <a:gd name="connsiteY19528" fmla="*/ 2318 h 2362"/>
                <a:gd name="connsiteX19529" fmla="*/ 2318 h 2362"/>
                <a:gd name="connsiteY19529" fmla="*/ 2318 h 2362"/>
                <a:gd name="connsiteX19530" fmla="*/ 2318 h 2362"/>
                <a:gd name="connsiteY19530" fmla="*/ 2318 h 2362"/>
                <a:gd name="connsiteX19531" fmla="*/ 2318 h 2362"/>
                <a:gd name="connsiteY19531" fmla="*/ 2318 h 2362"/>
                <a:gd name="connsiteX19532" fmla="*/ 2318 h 2362"/>
                <a:gd name="connsiteY19532" fmla="*/ 2318 h 2362"/>
                <a:gd name="connsiteX19533" fmla="*/ 2318 h 2362"/>
                <a:gd name="connsiteY19533" fmla="*/ 2318 h 2362"/>
                <a:gd name="connsiteX19534" fmla="*/ 2318 h 2362"/>
                <a:gd name="connsiteY19534" fmla="*/ 2318 h 2362"/>
                <a:gd name="connsiteX19535" fmla="*/ 2318 h 2362"/>
                <a:gd name="connsiteY19535" fmla="*/ 2318 h 2362"/>
                <a:gd name="connsiteX19536" fmla="*/ 2318 h 2362"/>
                <a:gd name="connsiteY19536" fmla="*/ 2318 h 2362"/>
                <a:gd name="connsiteX19537" fmla="*/ 2318 h 2362"/>
                <a:gd name="connsiteY19537" fmla="*/ 2318 h 2362"/>
                <a:gd name="connsiteX19538" fmla="*/ 2318 h 2362"/>
                <a:gd name="connsiteY19538" fmla="*/ 2318 h 2362"/>
                <a:gd name="connsiteX19539" fmla="*/ 2318 h 2362"/>
                <a:gd name="connsiteY19539" fmla="*/ 2318 h 2362"/>
                <a:gd name="connsiteX19540" fmla="*/ 2318 h 2362"/>
                <a:gd name="connsiteY19540" fmla="*/ 2318 h 2362"/>
                <a:gd name="connsiteX19541" fmla="*/ 2318 h 2362"/>
                <a:gd name="connsiteY19541" fmla="*/ 2318 h 2362"/>
                <a:gd name="connsiteX19542" fmla="*/ 2318 h 2362"/>
                <a:gd name="connsiteY19542" fmla="*/ 2318 h 2362"/>
                <a:gd name="connsiteX19543" fmla="*/ 2318 h 2362"/>
                <a:gd name="connsiteY19543" fmla="*/ 2318 h 2362"/>
                <a:gd name="connsiteX19544" fmla="*/ 2318 h 2362"/>
                <a:gd name="connsiteY19544" fmla="*/ 2318 h 2362"/>
                <a:gd name="connsiteX19545" fmla="*/ 2318 h 2362"/>
                <a:gd name="connsiteY19545" fmla="*/ 2318 h 2362"/>
                <a:gd name="connsiteX19546" fmla="*/ 2318 h 2362"/>
                <a:gd name="connsiteY19546" fmla="*/ 2318 h 2362"/>
                <a:gd name="connsiteX19547" fmla="*/ 2318 h 2362"/>
                <a:gd name="connsiteY19547" fmla="*/ 2318 h 2362"/>
                <a:gd name="connsiteX19548" fmla="*/ 2318 h 2362"/>
                <a:gd name="connsiteY19548" fmla="*/ 2318 h 2362"/>
                <a:gd name="connsiteX19549" fmla="*/ 2318 h 2362"/>
                <a:gd name="connsiteY19549" fmla="*/ 2318 h 2362"/>
                <a:gd name="connsiteX19550" fmla="*/ 2318 h 2362"/>
                <a:gd name="connsiteY19550" fmla="*/ 2318 h 2362"/>
                <a:gd name="connsiteX19551" fmla="*/ 2318 h 2362"/>
                <a:gd name="connsiteY19551" fmla="*/ 2318 h 2362"/>
                <a:gd name="connsiteX19552" fmla="*/ 2318 h 2362"/>
                <a:gd name="connsiteY19552" fmla="*/ 2318 h 2362"/>
                <a:gd name="connsiteX19553" fmla="*/ 2318 h 2362"/>
                <a:gd name="connsiteY19553" fmla="*/ 2318 h 2362"/>
                <a:gd name="connsiteX19554" fmla="*/ 2318 h 2362"/>
                <a:gd name="connsiteY19554" fmla="*/ 2318 h 2362"/>
                <a:gd name="connsiteX19555" fmla="*/ 2318 h 2362"/>
                <a:gd name="connsiteY19555" fmla="*/ 2318 h 2362"/>
                <a:gd name="connsiteX19556" fmla="*/ 2318 h 2362"/>
                <a:gd name="connsiteY19556" fmla="*/ 2318 h 2362"/>
                <a:gd name="connsiteX19557" fmla="*/ 2318 h 2362"/>
                <a:gd name="connsiteY19557" fmla="*/ 2318 h 2362"/>
                <a:gd name="connsiteX19558" fmla="*/ 2318 h 2362"/>
                <a:gd name="connsiteY19558" fmla="*/ 2318 h 2362"/>
                <a:gd name="connsiteX19559" fmla="*/ 2318 h 2362"/>
                <a:gd name="connsiteY19559" fmla="*/ 2318 h 2362"/>
                <a:gd name="connsiteX19560" fmla="*/ 2318 h 2362"/>
                <a:gd name="connsiteY19560" fmla="*/ 2318 h 2362"/>
                <a:gd name="connsiteX19561" fmla="*/ 2318 h 2362"/>
                <a:gd name="connsiteY19561" fmla="*/ 2318 h 2362"/>
                <a:gd name="connsiteX19562" fmla="*/ 2318 h 2362"/>
                <a:gd name="connsiteY19562" fmla="*/ 2318 h 2362"/>
                <a:gd name="connsiteX19563" fmla="*/ 2318 h 2362"/>
                <a:gd name="connsiteY19563" fmla="*/ 2318 h 2362"/>
                <a:gd name="connsiteX19564" fmla="*/ 2318 h 2362"/>
                <a:gd name="connsiteY19564" fmla="*/ 2318 h 2362"/>
                <a:gd name="connsiteX19565" fmla="*/ 2318 h 2362"/>
                <a:gd name="connsiteY19565" fmla="*/ 2318 h 2362"/>
                <a:gd name="connsiteX19566" fmla="*/ 2318 h 2362"/>
                <a:gd name="connsiteY19566" fmla="*/ 2318 h 2362"/>
                <a:gd name="connsiteX19567" fmla="*/ 2318 h 2362"/>
                <a:gd name="connsiteY19567" fmla="*/ 2318 h 2362"/>
                <a:gd name="connsiteX19568" fmla="*/ 2318 h 2362"/>
                <a:gd name="connsiteY19568" fmla="*/ 2318 h 2362"/>
                <a:gd name="connsiteX19569" fmla="*/ 2318 h 2362"/>
                <a:gd name="connsiteY19569" fmla="*/ 2318 h 2362"/>
                <a:gd name="connsiteX19570" fmla="*/ 2318 h 2362"/>
                <a:gd name="connsiteY19570" fmla="*/ 2318 h 2362"/>
                <a:gd name="connsiteX19571" fmla="*/ 2318 h 2362"/>
                <a:gd name="connsiteY19571" fmla="*/ 2318 h 2362"/>
                <a:gd name="connsiteX19572" fmla="*/ 2318 h 2362"/>
                <a:gd name="connsiteY19572" fmla="*/ 2318 h 2362"/>
                <a:gd name="connsiteX19573" fmla="*/ 2318 h 2362"/>
                <a:gd name="connsiteY19573" fmla="*/ 2318 h 2362"/>
                <a:gd name="connsiteX19574" fmla="*/ 2318 h 2362"/>
                <a:gd name="connsiteY19574" fmla="*/ 2318 h 2362"/>
                <a:gd name="connsiteX19575" fmla="*/ 2318 h 2362"/>
                <a:gd name="connsiteY19575" fmla="*/ 2318 h 2362"/>
                <a:gd name="connsiteX19576" fmla="*/ 2318 h 2362"/>
                <a:gd name="connsiteY19576" fmla="*/ 2318 h 2362"/>
                <a:gd name="connsiteX19577" fmla="*/ 2318 h 2362"/>
                <a:gd name="connsiteY19577" fmla="*/ 2318 h 2362"/>
                <a:gd name="connsiteX19578" fmla="*/ 2318 h 2362"/>
                <a:gd name="connsiteY19578" fmla="*/ 2318 h 2362"/>
                <a:gd name="connsiteX19579" fmla="*/ 2318 h 2362"/>
                <a:gd name="connsiteY19579" fmla="*/ 2318 h 2362"/>
                <a:gd name="connsiteX19580" fmla="*/ 2318 h 2362"/>
                <a:gd name="connsiteY19580" fmla="*/ 2318 h 2362"/>
                <a:gd name="connsiteX19581" fmla="*/ 2318 h 2362"/>
                <a:gd name="connsiteY19581" fmla="*/ 2318 h 2362"/>
                <a:gd name="connsiteX19582" fmla="*/ 2318 h 2362"/>
                <a:gd name="connsiteY19582" fmla="*/ 2318 h 2362"/>
                <a:gd name="connsiteX19583" fmla="*/ 2318 h 2362"/>
                <a:gd name="connsiteY19583" fmla="*/ 2318 h 2362"/>
                <a:gd name="connsiteX19584" fmla="*/ 2318 h 2362"/>
                <a:gd name="connsiteY19584" fmla="*/ 2318 h 2362"/>
                <a:gd name="connsiteX19585" fmla="*/ 2318 h 2362"/>
                <a:gd name="connsiteY19585" fmla="*/ 2318 h 2362"/>
                <a:gd name="connsiteX19586" fmla="*/ 2318 h 2362"/>
                <a:gd name="connsiteY19586" fmla="*/ 2318 h 2362"/>
                <a:gd name="connsiteX19587" fmla="*/ 2318 h 2362"/>
                <a:gd name="connsiteY19587" fmla="*/ 2318 h 2362"/>
                <a:gd name="connsiteX19588" fmla="*/ 2318 h 2362"/>
                <a:gd name="connsiteY19588" fmla="*/ 2318 h 2362"/>
                <a:gd name="connsiteX19589" fmla="*/ 2318 h 2362"/>
                <a:gd name="connsiteY19589" fmla="*/ 2318 h 2362"/>
                <a:gd name="connsiteX19590" fmla="*/ 2318 h 2362"/>
                <a:gd name="connsiteY19590" fmla="*/ 2318 h 2362"/>
                <a:gd name="connsiteX19591" fmla="*/ 2318 h 2362"/>
                <a:gd name="connsiteY19591" fmla="*/ 2318 h 2362"/>
                <a:gd name="connsiteX19592" fmla="*/ 2318 h 2362"/>
                <a:gd name="connsiteY19592" fmla="*/ 2318 h 2362"/>
                <a:gd name="connsiteX19593" fmla="*/ 2318 h 2362"/>
                <a:gd name="connsiteY19593" fmla="*/ 2318 h 2362"/>
                <a:gd name="connsiteX19594" fmla="*/ 2318 h 2362"/>
                <a:gd name="connsiteY19594" fmla="*/ 2318 h 2362"/>
                <a:gd name="connsiteX19595" fmla="*/ 2318 h 2362"/>
                <a:gd name="connsiteY19595" fmla="*/ 2318 h 2362"/>
                <a:gd name="connsiteX19596" fmla="*/ 2318 h 2362"/>
                <a:gd name="connsiteY19596" fmla="*/ 2318 h 2362"/>
                <a:gd name="connsiteX19597" fmla="*/ 2318 h 2362"/>
                <a:gd name="connsiteY19597" fmla="*/ 2318 h 2362"/>
                <a:gd name="connsiteX19598" fmla="*/ 2318 h 2362"/>
                <a:gd name="connsiteY19598" fmla="*/ 2318 h 2362"/>
                <a:gd name="connsiteX19599" fmla="*/ 2318 h 2362"/>
                <a:gd name="connsiteY19599" fmla="*/ 2318 h 2362"/>
                <a:gd name="connsiteX19600" fmla="*/ 2318 h 2362"/>
                <a:gd name="connsiteY19600" fmla="*/ 2318 h 2362"/>
                <a:gd name="connsiteX19601" fmla="*/ 2318 h 2362"/>
                <a:gd name="connsiteY19601" fmla="*/ 2318 h 2362"/>
                <a:gd name="connsiteX19602" fmla="*/ 2318 h 2362"/>
                <a:gd name="connsiteY19602" fmla="*/ 2318 h 2362"/>
                <a:gd name="connsiteX19603" fmla="*/ 2318 h 2362"/>
                <a:gd name="connsiteY19603" fmla="*/ 2318 h 2362"/>
                <a:gd name="connsiteX19604" fmla="*/ 2318 h 2362"/>
                <a:gd name="connsiteY19604" fmla="*/ 2318 h 2362"/>
                <a:gd name="connsiteX19605" fmla="*/ 2318 h 2362"/>
                <a:gd name="connsiteY19605" fmla="*/ 2318 h 2362"/>
                <a:gd name="connsiteX19606" fmla="*/ 2318 h 2362"/>
                <a:gd name="connsiteY19606" fmla="*/ 2318 h 2362"/>
                <a:gd name="connsiteX19607" fmla="*/ 2318 h 2362"/>
                <a:gd name="connsiteY19607" fmla="*/ 2318 h 2362"/>
                <a:gd name="connsiteX19608" fmla="*/ 2318 h 2362"/>
                <a:gd name="connsiteY19608" fmla="*/ 2318 h 2362"/>
                <a:gd name="connsiteX19609" fmla="*/ 2318 h 2362"/>
                <a:gd name="connsiteY19609" fmla="*/ 2318 h 2362"/>
                <a:gd name="connsiteX19610" fmla="*/ 2318 h 2362"/>
                <a:gd name="connsiteY19610" fmla="*/ 2318 h 2362"/>
                <a:gd name="connsiteX19611" fmla="*/ 2318 h 2362"/>
                <a:gd name="connsiteY19611" fmla="*/ 2318 h 2362"/>
                <a:gd name="connsiteX19612" fmla="*/ 2318 h 2362"/>
                <a:gd name="connsiteY19612" fmla="*/ 2318 h 2362"/>
                <a:gd name="connsiteX19613" fmla="*/ 2318 h 2362"/>
                <a:gd name="connsiteY19613" fmla="*/ 2318 h 2362"/>
                <a:gd name="connsiteX19614" fmla="*/ 2318 h 2362"/>
                <a:gd name="connsiteY19614" fmla="*/ 2318 h 2362"/>
                <a:gd name="connsiteX19615" fmla="*/ 2318 h 2362"/>
                <a:gd name="connsiteY19615" fmla="*/ 2318 h 2362"/>
                <a:gd name="connsiteX19616" fmla="*/ 2318 h 2362"/>
                <a:gd name="connsiteY19616" fmla="*/ 2318 h 2362"/>
                <a:gd name="connsiteX19617" fmla="*/ 2318 h 2362"/>
                <a:gd name="connsiteY19617" fmla="*/ 2318 h 2362"/>
                <a:gd name="connsiteX19618" fmla="*/ 2318 h 2362"/>
                <a:gd name="connsiteY19618" fmla="*/ 2318 h 2362"/>
                <a:gd name="connsiteX19619" fmla="*/ 2318 h 2362"/>
                <a:gd name="connsiteY19619" fmla="*/ 2318 h 2362"/>
                <a:gd name="connsiteX19620" fmla="*/ 2318 h 2362"/>
                <a:gd name="connsiteY19620" fmla="*/ 2318 h 2362"/>
                <a:gd name="connsiteX19621" fmla="*/ 2318 h 2362"/>
                <a:gd name="connsiteY19621" fmla="*/ 2318 h 2362"/>
                <a:gd name="connsiteX19622" fmla="*/ 2318 h 2362"/>
                <a:gd name="connsiteY19622" fmla="*/ 2318 h 2362"/>
                <a:gd name="connsiteX19623" fmla="*/ 2318 h 2362"/>
                <a:gd name="connsiteY19623" fmla="*/ 2318 h 2362"/>
                <a:gd name="connsiteX19624" fmla="*/ 2318 h 2362"/>
                <a:gd name="connsiteY19624" fmla="*/ 2318 h 2362"/>
                <a:gd name="connsiteX19625" fmla="*/ 2318 h 2362"/>
                <a:gd name="connsiteY19625" fmla="*/ 2318 h 2362"/>
                <a:gd name="connsiteX19626" fmla="*/ 2318 h 2362"/>
                <a:gd name="connsiteY19626" fmla="*/ 2318 h 2362"/>
                <a:gd name="connsiteX19627" fmla="*/ 2318 h 2362"/>
                <a:gd name="connsiteY19627" fmla="*/ 2318 h 2362"/>
                <a:gd name="connsiteX19628" fmla="*/ 2318 h 2362"/>
                <a:gd name="connsiteY19628" fmla="*/ 2318 h 2362"/>
                <a:gd name="connsiteX19629" fmla="*/ 2318 h 2362"/>
                <a:gd name="connsiteY19629" fmla="*/ 2318 h 2362"/>
                <a:gd name="connsiteX19630" fmla="*/ 2318 h 2362"/>
                <a:gd name="connsiteY19630" fmla="*/ 2318 h 2362"/>
                <a:gd name="connsiteX19631" fmla="*/ 2318 h 2362"/>
                <a:gd name="connsiteY19631" fmla="*/ 2318 h 2362"/>
                <a:gd name="connsiteX19632" fmla="*/ 2318 h 2362"/>
                <a:gd name="connsiteY19632" fmla="*/ 2318 h 2362"/>
                <a:gd name="connsiteX19633" fmla="*/ 2318 h 2362"/>
                <a:gd name="connsiteY19633" fmla="*/ 2318 h 2362"/>
                <a:gd name="connsiteX19634" fmla="*/ 2318 h 2362"/>
                <a:gd name="connsiteY19634" fmla="*/ 2318 h 2362"/>
                <a:gd name="connsiteX19635" fmla="*/ 2318 h 2362"/>
                <a:gd name="connsiteY19635" fmla="*/ 2318 h 2362"/>
                <a:gd name="connsiteX19636" fmla="*/ 2318 h 2362"/>
                <a:gd name="connsiteY19636" fmla="*/ 2318 h 2362"/>
                <a:gd name="connsiteX19637" fmla="*/ 2318 h 2362"/>
                <a:gd name="connsiteY19637" fmla="*/ 2318 h 2362"/>
                <a:gd name="connsiteX19638" fmla="*/ 2318 h 2362"/>
                <a:gd name="connsiteY19638" fmla="*/ 2318 h 2362"/>
                <a:gd name="connsiteX19639" fmla="*/ 2318 h 2362"/>
                <a:gd name="connsiteY19639" fmla="*/ 2318 h 2362"/>
                <a:gd name="connsiteX19640" fmla="*/ 2318 h 2362"/>
                <a:gd name="connsiteY19640" fmla="*/ 2318 h 2362"/>
                <a:gd name="connsiteX19641" fmla="*/ 2318 h 2362"/>
                <a:gd name="connsiteY19641" fmla="*/ 2318 h 2362"/>
                <a:gd name="connsiteX19642" fmla="*/ 2318 h 2362"/>
                <a:gd name="connsiteY19642" fmla="*/ 2318 h 2362"/>
                <a:gd name="connsiteX19643" fmla="*/ 2318 h 2362"/>
                <a:gd name="connsiteY19643" fmla="*/ 2318 h 2362"/>
                <a:gd name="connsiteX19644" fmla="*/ 2318 h 2362"/>
                <a:gd name="connsiteY19644" fmla="*/ 2318 h 2362"/>
                <a:gd name="connsiteX19645" fmla="*/ 2318 h 2362"/>
                <a:gd name="connsiteY19645" fmla="*/ 2318 h 2362"/>
                <a:gd name="connsiteX19646" fmla="*/ 2318 h 2362"/>
                <a:gd name="connsiteY19646" fmla="*/ 2318 h 2362"/>
                <a:gd name="connsiteX19647" fmla="*/ 2318 h 2362"/>
                <a:gd name="connsiteY19647" fmla="*/ 2318 h 2362"/>
                <a:gd name="connsiteX19648" fmla="*/ 2318 h 2362"/>
                <a:gd name="connsiteY19648" fmla="*/ 2318 h 2362"/>
                <a:gd name="connsiteX19649" fmla="*/ 2318 h 2362"/>
                <a:gd name="connsiteY19649" fmla="*/ 2318 h 2362"/>
                <a:gd name="connsiteX19650" fmla="*/ 2318 h 2362"/>
                <a:gd name="connsiteY19650" fmla="*/ 2318 h 2362"/>
                <a:gd name="connsiteX19651" fmla="*/ 2318 h 2362"/>
                <a:gd name="connsiteY19651" fmla="*/ 2318 h 2362"/>
                <a:gd name="connsiteX19652" fmla="*/ 2318 h 2362"/>
                <a:gd name="connsiteY19652" fmla="*/ 2318 h 2362"/>
                <a:gd name="connsiteX19653" fmla="*/ 2318 h 2362"/>
                <a:gd name="connsiteY19653" fmla="*/ 2318 h 2362"/>
                <a:gd name="connsiteX19654" fmla="*/ 2318 h 2362"/>
                <a:gd name="connsiteY19654" fmla="*/ 2318 h 2362"/>
                <a:gd name="connsiteX19655" fmla="*/ 2318 h 2362"/>
                <a:gd name="connsiteY19655" fmla="*/ 2318 h 2362"/>
                <a:gd name="connsiteX19656" fmla="*/ 2318 h 2362"/>
                <a:gd name="connsiteY19656" fmla="*/ 2318 h 2362"/>
                <a:gd name="connsiteX19657" fmla="*/ 2318 h 2362"/>
                <a:gd name="connsiteY19657" fmla="*/ 2318 h 2362"/>
                <a:gd name="connsiteX19658" fmla="*/ 2318 h 2362"/>
                <a:gd name="connsiteY19658" fmla="*/ 2318 h 2362"/>
                <a:gd name="connsiteX19659" fmla="*/ 2318 h 2362"/>
                <a:gd name="connsiteY19659" fmla="*/ 2318 h 2362"/>
                <a:gd name="connsiteX19660" fmla="*/ 2318 h 2362"/>
                <a:gd name="connsiteY19660" fmla="*/ 2318 h 2362"/>
                <a:gd name="connsiteX19661" fmla="*/ 2318 h 2362"/>
                <a:gd name="connsiteY19661" fmla="*/ 2318 h 2362"/>
                <a:gd name="connsiteX19662" fmla="*/ 2318 h 2362"/>
                <a:gd name="connsiteY19662" fmla="*/ 2318 h 2362"/>
                <a:gd name="connsiteX19663" fmla="*/ 2318 h 2362"/>
                <a:gd name="connsiteY19663" fmla="*/ 2318 h 2362"/>
                <a:gd name="connsiteX19664" fmla="*/ 2318 h 2362"/>
                <a:gd name="connsiteY19664" fmla="*/ 2318 h 2362"/>
                <a:gd name="connsiteX19665" fmla="*/ 2318 h 2362"/>
                <a:gd name="connsiteY19665" fmla="*/ 2318 h 2362"/>
                <a:gd name="connsiteX19666" fmla="*/ 2318 h 2362"/>
                <a:gd name="connsiteY19666" fmla="*/ 2318 h 2362"/>
                <a:gd name="connsiteX19667" fmla="*/ 2318 h 2362"/>
                <a:gd name="connsiteY19667" fmla="*/ 2318 h 2362"/>
                <a:gd name="connsiteX19668" fmla="*/ 2318 h 2362"/>
                <a:gd name="connsiteY19668" fmla="*/ 2318 h 2362"/>
                <a:gd name="connsiteX19669" fmla="*/ 2318 h 2362"/>
                <a:gd name="connsiteY19669" fmla="*/ 2318 h 2362"/>
                <a:gd name="connsiteX19670" fmla="*/ 2318 h 2362"/>
                <a:gd name="connsiteY19670" fmla="*/ 2318 h 2362"/>
                <a:gd name="connsiteX19671" fmla="*/ 2318 h 2362"/>
                <a:gd name="connsiteY19671" fmla="*/ 2318 h 2362"/>
                <a:gd name="connsiteX19672" fmla="*/ 2318 h 2362"/>
                <a:gd name="connsiteY19672" fmla="*/ 2318 h 2362"/>
                <a:gd name="connsiteX19673" fmla="*/ 2318 h 2362"/>
                <a:gd name="connsiteY19673" fmla="*/ 2318 h 2362"/>
                <a:gd name="connsiteX19674" fmla="*/ 2318 h 2362"/>
                <a:gd name="connsiteY19674" fmla="*/ 2318 h 2362"/>
                <a:gd name="connsiteX19675" fmla="*/ 2318 h 2362"/>
                <a:gd name="connsiteY19675" fmla="*/ 2318 h 2362"/>
                <a:gd name="connsiteX19676" fmla="*/ 2318 h 2362"/>
                <a:gd name="connsiteY19676" fmla="*/ 2318 h 2362"/>
                <a:gd name="connsiteX19677" fmla="*/ 2318 h 2362"/>
                <a:gd name="connsiteY19677" fmla="*/ 2318 h 2362"/>
                <a:gd name="connsiteX19678" fmla="*/ 2318 h 2362"/>
                <a:gd name="connsiteY19678" fmla="*/ 2318 h 2362"/>
                <a:gd name="connsiteX19679" fmla="*/ 2318 h 2362"/>
                <a:gd name="connsiteY19679" fmla="*/ 2318 h 2362"/>
                <a:gd name="connsiteX19680" fmla="*/ 2318 h 2362"/>
                <a:gd name="connsiteY19680" fmla="*/ 2318 h 2362"/>
                <a:gd name="connsiteX19681" fmla="*/ 2318 h 2362"/>
                <a:gd name="connsiteY19681" fmla="*/ 2318 h 2362"/>
                <a:gd name="connsiteX19682" fmla="*/ 2318 h 2362"/>
                <a:gd name="connsiteY19682" fmla="*/ 2318 h 2362"/>
                <a:gd name="connsiteX19683" fmla="*/ 2318 h 2362"/>
                <a:gd name="connsiteY19683" fmla="*/ 2318 h 2362"/>
                <a:gd name="connsiteX19684" fmla="*/ 2318 h 2362"/>
                <a:gd name="connsiteY19684" fmla="*/ 2318 h 2362"/>
                <a:gd name="connsiteX19685" fmla="*/ 2318 h 2362"/>
                <a:gd name="connsiteY19685" fmla="*/ 2318 h 2362"/>
                <a:gd name="connsiteX19686" fmla="*/ 2318 h 2362"/>
                <a:gd name="connsiteY19686" fmla="*/ 2318 h 2362"/>
                <a:gd name="connsiteX19687" fmla="*/ 2318 h 2362"/>
                <a:gd name="connsiteY19687" fmla="*/ 2318 h 2362"/>
                <a:gd name="connsiteX19688" fmla="*/ 2318 h 2362"/>
                <a:gd name="connsiteY19688" fmla="*/ 2318 h 2362"/>
                <a:gd name="connsiteX19689" fmla="*/ 2318 h 2362"/>
                <a:gd name="connsiteY19689" fmla="*/ 2318 h 2362"/>
                <a:gd name="connsiteX19690" fmla="*/ 2318 h 2362"/>
                <a:gd name="connsiteY19690" fmla="*/ 2318 h 2362"/>
                <a:gd name="connsiteX19691" fmla="*/ 2318 h 2362"/>
                <a:gd name="connsiteY19691" fmla="*/ 2318 h 2362"/>
                <a:gd name="connsiteX19692" fmla="*/ 2318 h 2362"/>
                <a:gd name="connsiteY19692" fmla="*/ 2318 h 2362"/>
                <a:gd name="connsiteX19693" fmla="*/ 2318 h 2362"/>
                <a:gd name="connsiteY19693" fmla="*/ 2318 h 2362"/>
                <a:gd name="connsiteX19694" fmla="*/ 2318 h 2362"/>
                <a:gd name="connsiteY19694" fmla="*/ 2318 h 2362"/>
                <a:gd name="connsiteX19695" fmla="*/ 2318 h 2362"/>
                <a:gd name="connsiteY19695" fmla="*/ 2318 h 2362"/>
                <a:gd name="connsiteX19696" fmla="*/ 2318 h 2362"/>
                <a:gd name="connsiteY19696" fmla="*/ 2318 h 2362"/>
                <a:gd name="connsiteX19697" fmla="*/ 2318 h 2362"/>
                <a:gd name="connsiteY19697" fmla="*/ 2318 h 2362"/>
                <a:gd name="connsiteX19698" fmla="*/ 2318 h 2362"/>
                <a:gd name="connsiteY19698" fmla="*/ 2318 h 2362"/>
                <a:gd name="connsiteX19699" fmla="*/ 2318 h 2362"/>
                <a:gd name="connsiteY19699" fmla="*/ 2318 h 2362"/>
                <a:gd name="connsiteX19700" fmla="*/ 2318 h 2362"/>
                <a:gd name="connsiteY19700" fmla="*/ 2318 h 2362"/>
                <a:gd name="connsiteX19701" fmla="*/ 2318 h 2362"/>
                <a:gd name="connsiteY19701" fmla="*/ 2318 h 2362"/>
                <a:gd name="connsiteX19702" fmla="*/ 2318 h 2362"/>
                <a:gd name="connsiteY19702" fmla="*/ 2318 h 2362"/>
                <a:gd name="connsiteX19703" fmla="*/ 2318 h 2362"/>
                <a:gd name="connsiteY19703" fmla="*/ 2318 h 2362"/>
                <a:gd name="connsiteX19704" fmla="*/ 2318 h 2362"/>
                <a:gd name="connsiteY19704" fmla="*/ 2318 h 2362"/>
                <a:gd name="connsiteX19705" fmla="*/ 2318 h 2362"/>
                <a:gd name="connsiteY19705" fmla="*/ 2318 h 2362"/>
                <a:gd name="connsiteX19706" fmla="*/ 2318 h 2362"/>
                <a:gd name="connsiteY19706" fmla="*/ 2318 h 2362"/>
                <a:gd name="connsiteX19707" fmla="*/ 2318 h 2362"/>
                <a:gd name="connsiteY19707" fmla="*/ 2318 h 2362"/>
                <a:gd name="connsiteX19708" fmla="*/ 2318 h 2362"/>
                <a:gd name="connsiteY19708" fmla="*/ 2318 h 2362"/>
                <a:gd name="connsiteX19709" fmla="*/ 2318 h 2362"/>
                <a:gd name="connsiteY19709" fmla="*/ 2318 h 2362"/>
                <a:gd name="connsiteX19710" fmla="*/ 2318 h 2362"/>
                <a:gd name="connsiteY19710" fmla="*/ 2318 h 2362"/>
                <a:gd name="connsiteX19711" fmla="*/ 2318 h 2362"/>
                <a:gd name="connsiteY19711" fmla="*/ 2318 h 2362"/>
                <a:gd name="connsiteX19712" fmla="*/ 2318 h 2362"/>
                <a:gd name="connsiteY19712" fmla="*/ 2318 h 2362"/>
                <a:gd name="connsiteX19713" fmla="*/ 2318 h 2362"/>
                <a:gd name="connsiteY19713" fmla="*/ 2318 h 2362"/>
                <a:gd name="connsiteX19714" fmla="*/ 2318 h 2362"/>
                <a:gd name="connsiteY19714" fmla="*/ 2318 h 2362"/>
                <a:gd name="connsiteX19715" fmla="*/ 2318 h 2362"/>
                <a:gd name="connsiteY19715" fmla="*/ 2318 h 2362"/>
                <a:gd name="connsiteX19716" fmla="*/ 2318 h 2362"/>
                <a:gd name="connsiteY19716" fmla="*/ 2318 h 2362"/>
                <a:gd name="connsiteX19717" fmla="*/ 2318 h 2362"/>
                <a:gd name="connsiteY19717" fmla="*/ 2318 h 2362"/>
                <a:gd name="connsiteX19718" fmla="*/ 2318 h 2362"/>
                <a:gd name="connsiteY19718" fmla="*/ 2318 h 2362"/>
                <a:gd name="connsiteX19719" fmla="*/ 2318 h 2362"/>
                <a:gd name="connsiteY19719" fmla="*/ 2318 h 2362"/>
                <a:gd name="connsiteX19720" fmla="*/ 2318 h 2362"/>
                <a:gd name="connsiteY19720" fmla="*/ 2318 h 2362"/>
                <a:gd name="connsiteX19721" fmla="*/ 2318 h 2362"/>
                <a:gd name="connsiteY19721" fmla="*/ 2318 h 2362"/>
                <a:gd name="connsiteX19722" fmla="*/ 2318 h 2362"/>
                <a:gd name="connsiteY19722" fmla="*/ 2318 h 2362"/>
                <a:gd name="connsiteX19723" fmla="*/ 2318 h 2362"/>
                <a:gd name="connsiteY19723" fmla="*/ 2318 h 2362"/>
                <a:gd name="connsiteX19724" fmla="*/ 2318 h 2362"/>
                <a:gd name="connsiteY19724" fmla="*/ 2318 h 2362"/>
                <a:gd name="connsiteX19725" fmla="*/ 2318 h 2362"/>
                <a:gd name="connsiteY19725" fmla="*/ 2318 h 2362"/>
                <a:gd name="connsiteX19726" fmla="*/ 2318 h 2362"/>
                <a:gd name="connsiteY19726" fmla="*/ 2318 h 2362"/>
                <a:gd name="connsiteX19727" fmla="*/ 2318 h 2362"/>
                <a:gd name="connsiteY19727" fmla="*/ 2318 h 2362"/>
                <a:gd name="connsiteX19728" fmla="*/ 2318 h 2362"/>
                <a:gd name="connsiteY19728" fmla="*/ 2318 h 2362"/>
                <a:gd name="connsiteX19729" fmla="*/ 2318 h 2362"/>
                <a:gd name="connsiteY19729" fmla="*/ 2318 h 2362"/>
                <a:gd name="connsiteX19730" fmla="*/ 2318 h 2362"/>
                <a:gd name="connsiteY19730" fmla="*/ 2318 h 2362"/>
                <a:gd name="connsiteX19731" fmla="*/ 2318 h 2362"/>
                <a:gd name="connsiteY19731" fmla="*/ 2318 h 2362"/>
                <a:gd name="connsiteX19732" fmla="*/ 2318 h 2362"/>
                <a:gd name="connsiteY19732" fmla="*/ 2318 h 2362"/>
                <a:gd name="connsiteX19733" fmla="*/ 2318 h 2362"/>
                <a:gd name="connsiteY19733" fmla="*/ 2318 h 2362"/>
                <a:gd name="connsiteX19734" fmla="*/ 2318 h 2362"/>
                <a:gd name="connsiteY19734" fmla="*/ 2318 h 2362"/>
                <a:gd name="connsiteX19735" fmla="*/ 2318 h 2362"/>
                <a:gd name="connsiteY19735" fmla="*/ 2318 h 2362"/>
                <a:gd name="connsiteX19736" fmla="*/ 2318 h 2362"/>
                <a:gd name="connsiteY19736" fmla="*/ 2318 h 2362"/>
                <a:gd name="connsiteX19737" fmla="*/ 2318 h 2362"/>
                <a:gd name="connsiteY19737" fmla="*/ 2318 h 2362"/>
                <a:gd name="connsiteX19738" fmla="*/ 2318 h 2362"/>
                <a:gd name="connsiteY19738" fmla="*/ 2318 h 2362"/>
                <a:gd name="connsiteX19739" fmla="*/ 2318 h 2362"/>
                <a:gd name="connsiteY19739" fmla="*/ 2318 h 2362"/>
                <a:gd name="connsiteX19740" fmla="*/ 2318 h 2362"/>
                <a:gd name="connsiteY19740" fmla="*/ 2318 h 2362"/>
                <a:gd name="connsiteX19741" fmla="*/ 2318 h 2362"/>
                <a:gd name="connsiteY19741" fmla="*/ 2318 h 2362"/>
                <a:gd name="connsiteX19742" fmla="*/ 2318 h 2362"/>
                <a:gd name="connsiteY19742" fmla="*/ 2318 h 2362"/>
                <a:gd name="connsiteX19743" fmla="*/ 2318 h 2362"/>
                <a:gd name="connsiteY19743" fmla="*/ 2318 h 2362"/>
                <a:gd name="connsiteX19744" fmla="*/ 2318 h 2362"/>
                <a:gd name="connsiteY19744" fmla="*/ 2318 h 2362"/>
                <a:gd name="connsiteX19745" fmla="*/ 2318 h 2362"/>
                <a:gd name="connsiteY19745" fmla="*/ 2318 h 2362"/>
                <a:gd name="connsiteX19746" fmla="*/ 2318 h 2362"/>
                <a:gd name="connsiteY19746" fmla="*/ 2318 h 2362"/>
                <a:gd name="connsiteX19747" fmla="*/ 2318 h 2362"/>
                <a:gd name="connsiteY19747" fmla="*/ 2318 h 2362"/>
                <a:gd name="connsiteX19748" fmla="*/ 2318 h 2362"/>
                <a:gd name="connsiteY19748" fmla="*/ 2318 h 2362"/>
                <a:gd name="connsiteX19749" fmla="*/ 2318 h 2362"/>
                <a:gd name="connsiteY19749" fmla="*/ 2318 h 2362"/>
                <a:gd name="connsiteX19750" fmla="*/ 2318 h 2362"/>
                <a:gd name="connsiteY19750" fmla="*/ 2318 h 2362"/>
                <a:gd name="connsiteX19751" fmla="*/ 2318 h 2362"/>
                <a:gd name="connsiteY19751" fmla="*/ 2318 h 2362"/>
                <a:gd name="connsiteX19752" fmla="*/ 2318 h 2362"/>
                <a:gd name="connsiteY19752" fmla="*/ 2318 h 2362"/>
                <a:gd name="connsiteX19753" fmla="*/ 2318 h 2362"/>
                <a:gd name="connsiteY19753" fmla="*/ 2318 h 2362"/>
                <a:gd name="connsiteX19754" fmla="*/ 2318 h 2362"/>
                <a:gd name="connsiteY19754" fmla="*/ 2318 h 2362"/>
                <a:gd name="connsiteX19755" fmla="*/ 2318 h 2362"/>
                <a:gd name="connsiteY19755" fmla="*/ 2318 h 2362"/>
                <a:gd name="connsiteX19756" fmla="*/ 2318 h 2362"/>
                <a:gd name="connsiteY19756" fmla="*/ 2318 h 2362"/>
                <a:gd name="connsiteX19757" fmla="*/ 2318 h 2362"/>
                <a:gd name="connsiteY19757" fmla="*/ 2318 h 2362"/>
                <a:gd name="connsiteX19758" fmla="*/ 2318 h 2362"/>
                <a:gd name="connsiteY19758" fmla="*/ 2318 h 2362"/>
                <a:gd name="connsiteX19759" fmla="*/ 2318 h 2362"/>
                <a:gd name="connsiteY19759" fmla="*/ 2318 h 2362"/>
                <a:gd name="connsiteX19760" fmla="*/ 2318 h 2362"/>
                <a:gd name="connsiteY19760" fmla="*/ 2318 h 2362"/>
                <a:gd name="connsiteX19761" fmla="*/ 2318 h 2362"/>
                <a:gd name="connsiteY19761" fmla="*/ 2318 h 2362"/>
                <a:gd name="connsiteX19762" fmla="*/ 2318 h 2362"/>
                <a:gd name="connsiteY19762" fmla="*/ 2318 h 2362"/>
                <a:gd name="connsiteX19763" fmla="*/ 2318 h 2362"/>
                <a:gd name="connsiteY19763" fmla="*/ 2318 h 2362"/>
                <a:gd name="connsiteX19764" fmla="*/ 2318 h 2362"/>
                <a:gd name="connsiteY19764" fmla="*/ 2318 h 2362"/>
                <a:gd name="connsiteX19765" fmla="*/ 2318 h 2362"/>
                <a:gd name="connsiteY19765" fmla="*/ 2318 h 2362"/>
                <a:gd name="connsiteX19766" fmla="*/ 2318 h 2362"/>
                <a:gd name="connsiteY19766" fmla="*/ 2318 h 2362"/>
                <a:gd name="connsiteX19767" fmla="*/ 2318 h 2362"/>
                <a:gd name="connsiteY19767" fmla="*/ 2318 h 2362"/>
                <a:gd name="connsiteX19768" fmla="*/ 2318 h 2362"/>
                <a:gd name="connsiteY19768" fmla="*/ 2318 h 2362"/>
                <a:gd name="connsiteX19769" fmla="*/ 2318 h 2362"/>
                <a:gd name="connsiteY19769" fmla="*/ 2318 h 2362"/>
                <a:gd name="connsiteX19770" fmla="*/ 2318 h 2362"/>
                <a:gd name="connsiteY19770" fmla="*/ 2318 h 2362"/>
                <a:gd name="connsiteX19771" fmla="*/ 2318 h 2362"/>
                <a:gd name="connsiteY19771" fmla="*/ 2318 h 2362"/>
                <a:gd name="connsiteX19772" fmla="*/ 2318 h 2362"/>
                <a:gd name="connsiteY19772" fmla="*/ 2318 h 2362"/>
                <a:gd name="connsiteX19773" fmla="*/ 2318 h 2362"/>
                <a:gd name="connsiteY19773" fmla="*/ 2318 h 2362"/>
                <a:gd name="connsiteX19774" fmla="*/ 2318 h 2362"/>
                <a:gd name="connsiteY19774" fmla="*/ 2318 h 2362"/>
                <a:gd name="connsiteX19775" fmla="*/ 2318 h 2362"/>
                <a:gd name="connsiteY19775" fmla="*/ 2318 h 2362"/>
                <a:gd name="connsiteX19776" fmla="*/ 2318 h 2362"/>
                <a:gd name="connsiteY19776" fmla="*/ 2318 h 2362"/>
                <a:gd name="connsiteX19777" fmla="*/ 2318 h 2362"/>
                <a:gd name="connsiteY19777" fmla="*/ 2318 h 2362"/>
                <a:gd name="connsiteX19778" fmla="*/ 2318 h 2362"/>
                <a:gd name="connsiteY19778" fmla="*/ 2318 h 2362"/>
                <a:gd name="connsiteX19779" fmla="*/ 2318 h 2362"/>
                <a:gd name="connsiteY19779" fmla="*/ 2318 h 2362"/>
                <a:gd name="connsiteX19780" fmla="*/ 2318 h 2362"/>
                <a:gd name="connsiteY19780" fmla="*/ 2318 h 2362"/>
                <a:gd name="connsiteX19781" fmla="*/ 2318 h 2362"/>
                <a:gd name="connsiteY19781" fmla="*/ 2318 h 2362"/>
                <a:gd name="connsiteX19782" fmla="*/ 2318 h 2362"/>
                <a:gd name="connsiteY19782" fmla="*/ 2318 h 2362"/>
                <a:gd name="connsiteX19783" fmla="*/ 2318 h 2362"/>
                <a:gd name="connsiteY19783" fmla="*/ 2318 h 2362"/>
                <a:gd name="connsiteX19784" fmla="*/ 2318 h 2362"/>
                <a:gd name="connsiteY19784" fmla="*/ 2318 h 2362"/>
                <a:gd name="connsiteX19785" fmla="*/ 2318 h 2362"/>
                <a:gd name="connsiteY19785" fmla="*/ 2318 h 2362"/>
                <a:gd name="connsiteX19786" fmla="*/ 2318 h 2362"/>
                <a:gd name="connsiteY19786" fmla="*/ 2318 h 2362"/>
                <a:gd name="connsiteX19787" fmla="*/ 2318 h 2362"/>
                <a:gd name="connsiteY19787" fmla="*/ 2318 h 2362"/>
                <a:gd name="connsiteX19788" fmla="*/ 2318 h 2362"/>
                <a:gd name="connsiteY19788" fmla="*/ 2318 h 2362"/>
                <a:gd name="connsiteX19789" fmla="*/ 2318 h 2362"/>
                <a:gd name="connsiteY19789" fmla="*/ 2318 h 2362"/>
                <a:gd name="connsiteX19790" fmla="*/ 2318 h 2362"/>
                <a:gd name="connsiteY19790" fmla="*/ 2318 h 2362"/>
                <a:gd name="connsiteX19791" fmla="*/ 2318 h 2362"/>
                <a:gd name="connsiteY19791" fmla="*/ 2318 h 2362"/>
                <a:gd name="connsiteX19792" fmla="*/ 2318 h 2362"/>
                <a:gd name="connsiteY19792" fmla="*/ 2318 h 2362"/>
                <a:gd name="connsiteX19793" fmla="*/ 2318 h 2362"/>
                <a:gd name="connsiteY19793" fmla="*/ 2318 h 2362"/>
                <a:gd name="connsiteX19794" fmla="*/ 2318 h 2362"/>
                <a:gd name="connsiteY19794" fmla="*/ 2318 h 2362"/>
                <a:gd name="connsiteX19795" fmla="*/ 2318 h 2362"/>
                <a:gd name="connsiteY19795" fmla="*/ 2318 h 2362"/>
                <a:gd name="connsiteX19796" fmla="*/ 2318 h 2362"/>
                <a:gd name="connsiteY19796" fmla="*/ 2318 h 2362"/>
                <a:gd name="connsiteX19797" fmla="*/ 2318 h 2362"/>
                <a:gd name="connsiteY19797" fmla="*/ 2318 h 2362"/>
                <a:gd name="connsiteX19798" fmla="*/ 2318 h 2362"/>
                <a:gd name="connsiteY19798" fmla="*/ 2318 h 2362"/>
                <a:gd name="connsiteX19799" fmla="*/ 2318 h 2362"/>
                <a:gd name="connsiteY19799" fmla="*/ 2318 h 2362"/>
                <a:gd name="connsiteX19800" fmla="*/ 2318 h 2362"/>
                <a:gd name="connsiteY19800" fmla="*/ 2318 h 2362"/>
                <a:gd name="connsiteX19801" fmla="*/ 2318 h 2362"/>
                <a:gd name="connsiteY19801" fmla="*/ 2318 h 2362"/>
                <a:gd name="connsiteX19802" fmla="*/ 2318 h 2362"/>
                <a:gd name="connsiteY19802" fmla="*/ 2318 h 2362"/>
                <a:gd name="connsiteX19803" fmla="*/ 2318 h 2362"/>
                <a:gd name="connsiteY19803" fmla="*/ 2318 h 2362"/>
                <a:gd name="connsiteX19804" fmla="*/ 2318 h 2362"/>
                <a:gd name="connsiteY19804" fmla="*/ 2318 h 2362"/>
                <a:gd name="connsiteX19805" fmla="*/ 2318 h 2362"/>
                <a:gd name="connsiteY19805" fmla="*/ 2318 h 2362"/>
                <a:gd name="connsiteX19806" fmla="*/ 2318 h 2362"/>
                <a:gd name="connsiteY19806" fmla="*/ 2318 h 2362"/>
                <a:gd name="connsiteX19807" fmla="*/ 2318 h 2362"/>
                <a:gd name="connsiteY19807" fmla="*/ 2318 h 2362"/>
                <a:gd name="connsiteX19808" fmla="*/ 2318 h 2362"/>
                <a:gd name="connsiteY19808" fmla="*/ 2318 h 2362"/>
                <a:gd name="connsiteX19809" fmla="*/ 2318 h 2362"/>
                <a:gd name="connsiteY19809" fmla="*/ 2318 h 2362"/>
                <a:gd name="connsiteX19810" fmla="*/ 2318 h 2362"/>
                <a:gd name="connsiteY19810" fmla="*/ 2318 h 2362"/>
                <a:gd name="connsiteX19811" fmla="*/ 2318 h 2362"/>
                <a:gd name="connsiteY19811" fmla="*/ 2318 h 2362"/>
                <a:gd name="connsiteX19812" fmla="*/ 2318 h 2362"/>
                <a:gd name="connsiteY19812" fmla="*/ 2318 h 2362"/>
                <a:gd name="connsiteX19813" fmla="*/ 2318 h 2362"/>
                <a:gd name="connsiteY19813" fmla="*/ 2318 h 2362"/>
                <a:gd name="connsiteX19814" fmla="*/ 2318 h 2362"/>
                <a:gd name="connsiteY19814" fmla="*/ 2318 h 2362"/>
                <a:gd name="connsiteX19815" fmla="*/ 2318 h 2362"/>
                <a:gd name="connsiteY19815" fmla="*/ 2318 h 2362"/>
                <a:gd name="connsiteX19816" fmla="*/ 2318 h 2362"/>
                <a:gd name="connsiteY19816" fmla="*/ 2318 h 2362"/>
                <a:gd name="connsiteX19817" fmla="*/ 2318 h 2362"/>
                <a:gd name="connsiteY19817" fmla="*/ 2318 h 2362"/>
                <a:gd name="connsiteX19818" fmla="*/ 2318 h 2362"/>
                <a:gd name="connsiteY19818" fmla="*/ 2318 h 2362"/>
                <a:gd name="connsiteX19819" fmla="*/ 2318 h 2362"/>
                <a:gd name="connsiteY19819" fmla="*/ 2318 h 2362"/>
                <a:gd name="connsiteX19820" fmla="*/ 2318 h 2362"/>
                <a:gd name="connsiteY19820" fmla="*/ 2318 h 2362"/>
                <a:gd name="connsiteX19821" fmla="*/ 2318 h 2362"/>
                <a:gd name="connsiteY19821" fmla="*/ 2318 h 2362"/>
                <a:gd name="connsiteX19822" fmla="*/ 2318 h 2362"/>
                <a:gd name="connsiteY19822" fmla="*/ 2318 h 2362"/>
                <a:gd name="connsiteX19823" fmla="*/ 2318 h 2362"/>
                <a:gd name="connsiteY19823" fmla="*/ 2318 h 2362"/>
                <a:gd name="connsiteX19824" fmla="*/ 2318 h 2362"/>
                <a:gd name="connsiteY19824" fmla="*/ 2318 h 2362"/>
                <a:gd name="connsiteX19825" fmla="*/ 2318 h 2362"/>
                <a:gd name="connsiteY19825" fmla="*/ 2318 h 2362"/>
                <a:gd name="connsiteX19826" fmla="*/ 2318 h 2362"/>
                <a:gd name="connsiteY19826" fmla="*/ 2318 h 2362"/>
                <a:gd name="connsiteX19827" fmla="*/ 2318 h 2362"/>
                <a:gd name="connsiteY19827" fmla="*/ 2318 h 2362"/>
                <a:gd name="connsiteX19828" fmla="*/ 2318 h 2362"/>
                <a:gd name="connsiteY19828" fmla="*/ 2318 h 2362"/>
                <a:gd name="connsiteX19829" fmla="*/ 2318 h 2362"/>
                <a:gd name="connsiteY19829" fmla="*/ 2318 h 2362"/>
                <a:gd name="connsiteX19830" fmla="*/ 2318 h 2362"/>
                <a:gd name="connsiteY19830" fmla="*/ 2318 h 2362"/>
                <a:gd name="connsiteX19831" fmla="*/ 2318 h 2362"/>
                <a:gd name="connsiteY19831" fmla="*/ 2318 h 2362"/>
                <a:gd name="connsiteX19832" fmla="*/ 2318 h 2362"/>
                <a:gd name="connsiteY19832" fmla="*/ 2318 h 2362"/>
                <a:gd name="connsiteX19833" fmla="*/ 2318 h 2362"/>
                <a:gd name="connsiteY19833" fmla="*/ 2318 h 2362"/>
                <a:gd name="connsiteX19834" fmla="*/ 2318 h 2362"/>
                <a:gd name="connsiteY19834" fmla="*/ 2318 h 2362"/>
                <a:gd name="connsiteX19835" fmla="*/ 2318 h 2362"/>
                <a:gd name="connsiteY19835" fmla="*/ 2318 h 2362"/>
                <a:gd name="connsiteX19836" fmla="*/ 2318 h 2362"/>
                <a:gd name="connsiteY19836" fmla="*/ 2318 h 2362"/>
                <a:gd name="connsiteX19837" fmla="*/ 2318 h 2362"/>
                <a:gd name="connsiteY19837" fmla="*/ 2318 h 2362"/>
                <a:gd name="connsiteX19838" fmla="*/ 2318 h 2362"/>
                <a:gd name="connsiteY19838" fmla="*/ 2318 h 2362"/>
                <a:gd name="connsiteX19839" fmla="*/ 2318 h 2362"/>
                <a:gd name="connsiteY19839" fmla="*/ 2318 h 2362"/>
                <a:gd name="connsiteX19840" fmla="*/ 2318 h 2362"/>
                <a:gd name="connsiteY19840" fmla="*/ 2318 h 2362"/>
                <a:gd name="connsiteX19841" fmla="*/ 2318 h 2362"/>
                <a:gd name="connsiteY19841" fmla="*/ 2318 h 2362"/>
                <a:gd name="connsiteX19842" fmla="*/ 2318 h 2362"/>
                <a:gd name="connsiteY19842" fmla="*/ 2318 h 2362"/>
                <a:gd name="connsiteX19843" fmla="*/ 2318 h 2362"/>
                <a:gd name="connsiteY19843" fmla="*/ 2318 h 2362"/>
                <a:gd name="connsiteX19844" fmla="*/ 2318 h 2362"/>
                <a:gd name="connsiteY19844" fmla="*/ 2318 h 2362"/>
                <a:gd name="connsiteX19845" fmla="*/ 2318 h 2362"/>
                <a:gd name="connsiteY19845" fmla="*/ 2318 h 2362"/>
                <a:gd name="connsiteX19846" fmla="*/ 2318 h 2362"/>
                <a:gd name="connsiteY19846" fmla="*/ 2318 h 2362"/>
                <a:gd name="connsiteX19847" fmla="*/ 2318 h 2362"/>
                <a:gd name="connsiteY19847" fmla="*/ 2318 h 2362"/>
                <a:gd name="connsiteX19848" fmla="*/ 2318 h 2362"/>
                <a:gd name="connsiteY19848" fmla="*/ 2318 h 2362"/>
                <a:gd name="connsiteX19849" fmla="*/ 2318 h 2362"/>
                <a:gd name="connsiteY19849" fmla="*/ 2318 h 2362"/>
                <a:gd name="connsiteX19850" fmla="*/ 2318 h 2362"/>
                <a:gd name="connsiteY19850" fmla="*/ 2318 h 2362"/>
                <a:gd name="connsiteX19851" fmla="*/ 2318 h 2362"/>
                <a:gd name="connsiteY19851" fmla="*/ 2318 h 2362"/>
                <a:gd name="connsiteX19852" fmla="*/ 2318 h 2362"/>
                <a:gd name="connsiteY19852" fmla="*/ 2318 h 2362"/>
                <a:gd name="connsiteX19853" fmla="*/ 2318 h 2362"/>
                <a:gd name="connsiteY19853" fmla="*/ 2318 h 2362"/>
                <a:gd name="connsiteX19854" fmla="*/ 2318 h 2362"/>
                <a:gd name="connsiteY19854" fmla="*/ 2318 h 2362"/>
                <a:gd name="connsiteX19855" fmla="*/ 2318 h 2362"/>
                <a:gd name="connsiteY19855" fmla="*/ 2318 h 2362"/>
                <a:gd name="connsiteX19856" fmla="*/ 2318 h 2362"/>
                <a:gd name="connsiteY19856" fmla="*/ 2318 h 2362"/>
                <a:gd name="connsiteX19857" fmla="*/ 2318 h 2362"/>
                <a:gd name="connsiteY19857" fmla="*/ 2318 h 2362"/>
                <a:gd name="connsiteX19858" fmla="*/ 2318 h 2362"/>
                <a:gd name="connsiteY19858" fmla="*/ 2318 h 2362"/>
                <a:gd name="connsiteX19859" fmla="*/ 2318 h 2362"/>
                <a:gd name="connsiteY19859" fmla="*/ 2318 h 2362"/>
                <a:gd name="connsiteX19860" fmla="*/ 2318 h 2362"/>
                <a:gd name="connsiteY19860" fmla="*/ 2318 h 2362"/>
                <a:gd name="connsiteX19861" fmla="*/ 2318 h 2362"/>
                <a:gd name="connsiteY19861" fmla="*/ 2318 h 2362"/>
                <a:gd name="connsiteX19862" fmla="*/ 2318 h 2362"/>
                <a:gd name="connsiteY19862" fmla="*/ 2318 h 2362"/>
                <a:gd name="connsiteX19863" fmla="*/ 2318 h 2362"/>
                <a:gd name="connsiteY19863" fmla="*/ 2318 h 2362"/>
                <a:gd name="connsiteX19864" fmla="*/ 2318 h 2362"/>
                <a:gd name="connsiteY19864" fmla="*/ 2318 h 2362"/>
                <a:gd name="connsiteX19865" fmla="*/ 2318 h 2362"/>
                <a:gd name="connsiteY19865" fmla="*/ 2318 h 2362"/>
                <a:gd name="connsiteX19866" fmla="*/ 2318 h 2362"/>
                <a:gd name="connsiteY19866" fmla="*/ 2318 h 2362"/>
                <a:gd name="connsiteX19867" fmla="*/ 2318 h 2362"/>
                <a:gd name="connsiteY19867" fmla="*/ 2318 h 2362"/>
                <a:gd name="connsiteX19868" fmla="*/ 2318 h 2362"/>
                <a:gd name="connsiteY19868" fmla="*/ 2318 h 2362"/>
                <a:gd name="connsiteX19869" fmla="*/ 2318 h 2362"/>
                <a:gd name="connsiteY19869" fmla="*/ 2318 h 2362"/>
                <a:gd name="connsiteX19870" fmla="*/ 2318 h 2362"/>
                <a:gd name="connsiteY19870" fmla="*/ 2318 h 2362"/>
                <a:gd name="connsiteX19871" fmla="*/ 2318 h 2362"/>
                <a:gd name="connsiteY19871" fmla="*/ 2318 h 2362"/>
                <a:gd name="connsiteX19872" fmla="*/ 2318 h 2362"/>
                <a:gd name="connsiteY19872" fmla="*/ 2318 h 2362"/>
                <a:gd name="connsiteX19873" fmla="*/ 2318 h 2362"/>
                <a:gd name="connsiteY19873" fmla="*/ 2318 h 2362"/>
                <a:gd name="connsiteX19874" fmla="*/ 2318 h 2362"/>
                <a:gd name="connsiteY19874" fmla="*/ 2318 h 2362"/>
                <a:gd name="connsiteX19875" fmla="*/ 2318 h 2362"/>
                <a:gd name="connsiteY19875" fmla="*/ 2318 h 2362"/>
                <a:gd name="connsiteX19876" fmla="*/ 2318 h 2362"/>
                <a:gd name="connsiteY19876" fmla="*/ 2318 h 2362"/>
                <a:gd name="connsiteX19877" fmla="*/ 2318 h 2362"/>
                <a:gd name="connsiteY19877" fmla="*/ 2318 h 2362"/>
                <a:gd name="connsiteX19878" fmla="*/ 2318 h 2362"/>
                <a:gd name="connsiteY19878" fmla="*/ 2318 h 2362"/>
                <a:gd name="connsiteX19879" fmla="*/ 2318 h 2362"/>
                <a:gd name="connsiteY19879" fmla="*/ 2318 h 2362"/>
                <a:gd name="connsiteX19880" fmla="*/ 2318 h 2362"/>
                <a:gd name="connsiteY19880" fmla="*/ 2318 h 2362"/>
                <a:gd name="connsiteX19881" fmla="*/ 2318 h 2362"/>
                <a:gd name="connsiteY19881" fmla="*/ 2318 h 2362"/>
                <a:gd name="connsiteX19882" fmla="*/ 2318 h 2362"/>
                <a:gd name="connsiteY19882" fmla="*/ 2318 h 2362"/>
                <a:gd name="connsiteX19883" fmla="*/ 2318 h 2362"/>
                <a:gd name="connsiteY19883" fmla="*/ 2318 h 2362"/>
                <a:gd name="connsiteX19884" fmla="*/ 2318 h 2362"/>
                <a:gd name="connsiteY19884" fmla="*/ 2318 h 2362"/>
                <a:gd name="connsiteX19885" fmla="*/ 2318 h 2362"/>
                <a:gd name="connsiteY19885" fmla="*/ 2318 h 2362"/>
                <a:gd name="connsiteX19886" fmla="*/ 2318 h 2362"/>
                <a:gd name="connsiteY19886" fmla="*/ 2318 h 2362"/>
                <a:gd name="connsiteX19887" fmla="*/ 2318 h 2362"/>
                <a:gd name="connsiteY19887" fmla="*/ 2318 h 2362"/>
                <a:gd name="connsiteX19888" fmla="*/ 2318 h 2362"/>
                <a:gd name="connsiteY19888" fmla="*/ 2318 h 2362"/>
                <a:gd name="connsiteX19889" fmla="*/ 2318 h 2362"/>
                <a:gd name="connsiteY19889" fmla="*/ 2318 h 2362"/>
                <a:gd name="connsiteX19890" fmla="*/ 2318 h 2362"/>
                <a:gd name="connsiteY19890" fmla="*/ 2318 h 2362"/>
                <a:gd name="connsiteX19891" fmla="*/ 2318 h 2362"/>
                <a:gd name="connsiteY19891" fmla="*/ 2318 h 2362"/>
                <a:gd name="connsiteX19892" fmla="*/ 2318 h 2362"/>
                <a:gd name="connsiteY19892" fmla="*/ 2318 h 2362"/>
                <a:gd name="connsiteX19893" fmla="*/ 2318 h 2362"/>
                <a:gd name="connsiteY19893" fmla="*/ 2318 h 2362"/>
                <a:gd name="connsiteX19894" fmla="*/ 2318 h 2362"/>
                <a:gd name="connsiteY19894" fmla="*/ 2318 h 2362"/>
                <a:gd name="connsiteX19895" fmla="*/ 2318 h 2362"/>
                <a:gd name="connsiteY19895" fmla="*/ 2318 h 2362"/>
                <a:gd name="connsiteX19896" fmla="*/ 2318 h 2362"/>
                <a:gd name="connsiteY19896" fmla="*/ 2318 h 2362"/>
                <a:gd name="connsiteX19897" fmla="*/ 2318 h 2362"/>
                <a:gd name="connsiteY19897" fmla="*/ 2318 h 2362"/>
                <a:gd name="connsiteX19898" fmla="*/ 2318 h 2362"/>
                <a:gd name="connsiteY19898" fmla="*/ 2318 h 2362"/>
                <a:gd name="connsiteX19899" fmla="*/ 2318 h 2362"/>
                <a:gd name="connsiteY19899" fmla="*/ 2318 h 2362"/>
                <a:gd name="connsiteX19900" fmla="*/ 2318 h 2362"/>
                <a:gd name="connsiteY19900" fmla="*/ 2318 h 2362"/>
                <a:gd name="connsiteX19901" fmla="*/ 2318 h 2362"/>
                <a:gd name="connsiteY19901" fmla="*/ 2318 h 2362"/>
                <a:gd name="connsiteX19902" fmla="*/ 2318 h 2362"/>
                <a:gd name="connsiteY19902" fmla="*/ 2318 h 2362"/>
                <a:gd name="connsiteX19903" fmla="*/ 2318 h 2362"/>
                <a:gd name="connsiteY19903" fmla="*/ 2318 h 2362"/>
                <a:gd name="connsiteX19904" fmla="*/ 2318 h 2362"/>
                <a:gd name="connsiteY19904" fmla="*/ 2318 h 2362"/>
                <a:gd name="connsiteX19905" fmla="*/ 2318 h 2362"/>
                <a:gd name="connsiteY19905" fmla="*/ 2318 h 2362"/>
                <a:gd name="connsiteX19906" fmla="*/ 2318 h 2362"/>
                <a:gd name="connsiteY19906" fmla="*/ 2318 h 2362"/>
                <a:gd name="connsiteX19907" fmla="*/ 2318 h 2362"/>
                <a:gd name="connsiteY19907" fmla="*/ 2318 h 2362"/>
                <a:gd name="connsiteX19908" fmla="*/ 2318 h 2362"/>
                <a:gd name="connsiteY19908" fmla="*/ 2318 h 2362"/>
                <a:gd name="connsiteX19909" fmla="*/ 2318 h 2362"/>
                <a:gd name="connsiteY19909" fmla="*/ 2318 h 2362"/>
                <a:gd name="connsiteX19910" fmla="*/ 2318 h 2362"/>
                <a:gd name="connsiteY19910" fmla="*/ 2318 h 2362"/>
                <a:gd name="connsiteX19911" fmla="*/ 2318 h 2362"/>
                <a:gd name="connsiteY19911" fmla="*/ 2318 h 2362"/>
                <a:gd name="connsiteX19912" fmla="*/ 2318 h 2362"/>
                <a:gd name="connsiteY19912" fmla="*/ 2318 h 2362"/>
                <a:gd name="connsiteX19913" fmla="*/ 2318 h 2362"/>
                <a:gd name="connsiteY19913" fmla="*/ 2318 h 2362"/>
                <a:gd name="connsiteX19914" fmla="*/ 2318 h 2362"/>
                <a:gd name="connsiteY19914" fmla="*/ 2318 h 2362"/>
                <a:gd name="connsiteX19915" fmla="*/ 2318 h 2362"/>
                <a:gd name="connsiteY19915" fmla="*/ 2318 h 2362"/>
                <a:gd name="connsiteX19916" fmla="*/ 2318 h 2362"/>
                <a:gd name="connsiteY19916" fmla="*/ 2318 h 2362"/>
                <a:gd name="connsiteX19917" fmla="*/ 2318 h 2362"/>
                <a:gd name="connsiteY19917" fmla="*/ 2318 h 2362"/>
                <a:gd name="connsiteX19918" fmla="*/ 2318 h 2362"/>
                <a:gd name="connsiteY19918" fmla="*/ 2318 h 2362"/>
                <a:gd name="connsiteX19919" fmla="*/ 2318 h 2362"/>
                <a:gd name="connsiteY19919" fmla="*/ 2318 h 2362"/>
                <a:gd name="connsiteX19920" fmla="*/ 2318 h 2362"/>
                <a:gd name="connsiteY19920" fmla="*/ 2318 h 2362"/>
                <a:gd name="connsiteX19921" fmla="*/ 2318 h 2362"/>
                <a:gd name="connsiteY19921" fmla="*/ 2318 h 2362"/>
                <a:gd name="connsiteX19922" fmla="*/ 2318 h 2362"/>
                <a:gd name="connsiteY19922" fmla="*/ 2318 h 2362"/>
                <a:gd name="connsiteX19923" fmla="*/ 2318 h 2362"/>
                <a:gd name="connsiteY19923" fmla="*/ 2318 h 2362"/>
                <a:gd name="connsiteX19924" fmla="*/ 2318 h 2362"/>
                <a:gd name="connsiteY19924" fmla="*/ 2318 h 2362"/>
                <a:gd name="connsiteX19925" fmla="*/ 2318 h 2362"/>
                <a:gd name="connsiteY19925" fmla="*/ 2318 h 2362"/>
                <a:gd name="connsiteX19926" fmla="*/ 2318 h 2362"/>
                <a:gd name="connsiteY19926" fmla="*/ 2318 h 2362"/>
                <a:gd name="connsiteX19927" fmla="*/ 2318 h 2362"/>
                <a:gd name="connsiteY19927" fmla="*/ 2318 h 2362"/>
                <a:gd name="connsiteX19928" fmla="*/ 2318 h 2362"/>
                <a:gd name="connsiteY19928" fmla="*/ 2318 h 2362"/>
                <a:gd name="connsiteX19929" fmla="*/ 2318 h 2362"/>
                <a:gd name="connsiteY19929" fmla="*/ 2318 h 2362"/>
                <a:gd name="connsiteX19930" fmla="*/ 2318 h 2362"/>
                <a:gd name="connsiteY19930" fmla="*/ 2318 h 2362"/>
                <a:gd name="connsiteX19931" fmla="*/ 2318 h 2362"/>
                <a:gd name="connsiteY19931" fmla="*/ 2318 h 2362"/>
                <a:gd name="connsiteX19932" fmla="*/ 2318 h 2362"/>
                <a:gd name="connsiteY19932" fmla="*/ 2318 h 2362"/>
                <a:gd name="connsiteX19933" fmla="*/ 2318 h 2362"/>
                <a:gd name="connsiteY19933" fmla="*/ 2318 h 2362"/>
                <a:gd name="connsiteX19934" fmla="*/ 2318 h 2362"/>
                <a:gd name="connsiteY19934" fmla="*/ 2318 h 2362"/>
                <a:gd name="connsiteX19935" fmla="*/ 2318 h 2362"/>
                <a:gd name="connsiteY19935" fmla="*/ 2318 h 2362"/>
                <a:gd name="connsiteX19936" fmla="*/ 2318 h 2362"/>
                <a:gd name="connsiteY19936" fmla="*/ 2318 h 2362"/>
                <a:gd name="connsiteX19937" fmla="*/ 2318 h 2362"/>
                <a:gd name="connsiteY19937" fmla="*/ 2318 h 2362"/>
                <a:gd name="connsiteX19938" fmla="*/ 2318 h 2362"/>
                <a:gd name="connsiteY19938" fmla="*/ 2318 h 2362"/>
                <a:gd name="connsiteX19939" fmla="*/ 2318 h 2362"/>
                <a:gd name="connsiteY19939" fmla="*/ 2318 h 2362"/>
                <a:gd name="connsiteX19940" fmla="*/ 2318 h 2362"/>
                <a:gd name="connsiteY19940" fmla="*/ 2318 h 2362"/>
                <a:gd name="connsiteX19941" fmla="*/ 2318 h 2362"/>
                <a:gd name="connsiteY19941" fmla="*/ 2318 h 2362"/>
                <a:gd name="connsiteX19942" fmla="*/ 2318 h 2362"/>
                <a:gd name="connsiteY19942" fmla="*/ 2318 h 2362"/>
                <a:gd name="connsiteX19943" fmla="*/ 2318 h 2362"/>
                <a:gd name="connsiteY19943" fmla="*/ 2318 h 2362"/>
                <a:gd name="connsiteX19944" fmla="*/ 2318 h 2362"/>
                <a:gd name="connsiteY19944" fmla="*/ 2318 h 2362"/>
                <a:gd name="connsiteX19945" fmla="*/ 2318 h 2362"/>
                <a:gd name="connsiteY19945" fmla="*/ 2318 h 2362"/>
                <a:gd name="connsiteX19946" fmla="*/ 2318 h 2362"/>
                <a:gd name="connsiteY19946" fmla="*/ 2318 h 2362"/>
                <a:gd name="connsiteX19947" fmla="*/ 2318 h 2362"/>
                <a:gd name="connsiteY19947" fmla="*/ 2318 h 2362"/>
                <a:gd name="connsiteX19948" fmla="*/ 2318 h 2362"/>
                <a:gd name="connsiteY19948" fmla="*/ 2318 h 2362"/>
                <a:gd name="connsiteX19949" fmla="*/ 2318 h 2362"/>
                <a:gd name="connsiteY19949" fmla="*/ 2318 h 2362"/>
                <a:gd name="connsiteX19950" fmla="*/ 2318 h 2362"/>
                <a:gd name="connsiteY19950" fmla="*/ 2318 h 2362"/>
                <a:gd name="connsiteX19951" fmla="*/ 2318 h 2362"/>
                <a:gd name="connsiteY19951" fmla="*/ 2318 h 2362"/>
                <a:gd name="connsiteX19952" fmla="*/ 2318 h 2362"/>
                <a:gd name="connsiteY19952" fmla="*/ 2318 h 2362"/>
                <a:gd name="connsiteX19953" fmla="*/ 2318 h 2362"/>
                <a:gd name="connsiteY19953" fmla="*/ 2318 h 2362"/>
                <a:gd name="connsiteX19954" fmla="*/ 2318 h 2362"/>
                <a:gd name="connsiteY19954" fmla="*/ 2318 h 2362"/>
                <a:gd name="connsiteX19955" fmla="*/ 2318 h 2362"/>
                <a:gd name="connsiteY19955" fmla="*/ 2318 h 2362"/>
                <a:gd name="connsiteX19956" fmla="*/ 2318 h 2362"/>
                <a:gd name="connsiteY19956" fmla="*/ 2318 h 2362"/>
                <a:gd name="connsiteX19957" fmla="*/ 2318 h 2362"/>
                <a:gd name="connsiteY19957" fmla="*/ 2318 h 2362"/>
                <a:gd name="connsiteX19958" fmla="*/ 2318 h 2362"/>
                <a:gd name="connsiteY19958" fmla="*/ 2318 h 2362"/>
                <a:gd name="connsiteX19959" fmla="*/ 2318 h 2362"/>
                <a:gd name="connsiteY19959" fmla="*/ 2318 h 2362"/>
                <a:gd name="connsiteX19960" fmla="*/ 2318 h 2362"/>
                <a:gd name="connsiteY19960" fmla="*/ 2318 h 2362"/>
                <a:gd name="connsiteX19961" fmla="*/ 2318 h 2362"/>
                <a:gd name="connsiteY19961" fmla="*/ 2318 h 2362"/>
                <a:gd name="connsiteX19962" fmla="*/ 2318 h 2362"/>
                <a:gd name="connsiteY19962" fmla="*/ 2318 h 2362"/>
                <a:gd name="connsiteX19963" fmla="*/ 2318 h 2362"/>
                <a:gd name="connsiteY19963" fmla="*/ 2318 h 2362"/>
                <a:gd name="connsiteX19964" fmla="*/ 2318 h 2362"/>
                <a:gd name="connsiteY19964" fmla="*/ 2318 h 2362"/>
                <a:gd name="connsiteX19965" fmla="*/ 2318 h 2362"/>
                <a:gd name="connsiteY19965" fmla="*/ 2318 h 2362"/>
                <a:gd name="connsiteX19966" fmla="*/ 2318 h 2362"/>
                <a:gd name="connsiteY19966" fmla="*/ 2318 h 2362"/>
                <a:gd name="connsiteX19967" fmla="*/ 2318 h 2362"/>
                <a:gd name="connsiteY19967" fmla="*/ 2318 h 2362"/>
                <a:gd name="connsiteX19968" fmla="*/ 2318 h 2362"/>
                <a:gd name="connsiteY19968" fmla="*/ 2318 h 2362"/>
                <a:gd name="connsiteX19969" fmla="*/ 2318 h 2362"/>
                <a:gd name="connsiteY19969" fmla="*/ 2318 h 2362"/>
                <a:gd name="connsiteX19970" fmla="*/ 2318 h 2362"/>
                <a:gd name="connsiteY19970" fmla="*/ 2318 h 2362"/>
                <a:gd name="connsiteX19971" fmla="*/ 2318 h 2362"/>
                <a:gd name="connsiteY19971" fmla="*/ 2318 h 2362"/>
                <a:gd name="connsiteX19972" fmla="*/ 2318 h 2362"/>
                <a:gd name="connsiteY19972" fmla="*/ 2318 h 2362"/>
                <a:gd name="connsiteX19973" fmla="*/ 2318 h 2362"/>
                <a:gd name="connsiteY19973" fmla="*/ 2318 h 2362"/>
                <a:gd name="connsiteX19974" fmla="*/ 2318 h 2362"/>
                <a:gd name="connsiteY19974" fmla="*/ 2318 h 2362"/>
                <a:gd name="connsiteX19975" fmla="*/ 2318 h 2362"/>
                <a:gd name="connsiteY19975" fmla="*/ 2318 h 2362"/>
                <a:gd name="connsiteX19976" fmla="*/ 2318 h 2362"/>
                <a:gd name="connsiteY19976" fmla="*/ 2318 h 2362"/>
                <a:gd name="connsiteX19977" fmla="*/ 2318 h 2362"/>
                <a:gd name="connsiteY19977" fmla="*/ 2318 h 2362"/>
                <a:gd name="connsiteX19978" fmla="*/ 2318 h 2362"/>
                <a:gd name="connsiteY19978" fmla="*/ 2318 h 2362"/>
                <a:gd name="connsiteX19979" fmla="*/ 2318 h 2362"/>
                <a:gd name="connsiteY19979" fmla="*/ 2318 h 2362"/>
                <a:gd name="connsiteX19980" fmla="*/ 2318 h 2362"/>
                <a:gd name="connsiteY19980" fmla="*/ 2318 h 2362"/>
                <a:gd name="connsiteX19981" fmla="*/ 2318 h 2362"/>
                <a:gd name="connsiteY19981" fmla="*/ 2318 h 2362"/>
                <a:gd name="connsiteX19982" fmla="*/ 2318 h 2362"/>
                <a:gd name="connsiteY19982" fmla="*/ 2318 h 2362"/>
                <a:gd name="connsiteX19983" fmla="*/ 2318 h 2362"/>
                <a:gd name="connsiteY19983" fmla="*/ 2318 h 2362"/>
                <a:gd name="connsiteX19984" fmla="*/ 2318 h 2362"/>
                <a:gd name="connsiteY19984" fmla="*/ 2318 h 2362"/>
                <a:gd name="connsiteX19985" fmla="*/ 2318 h 2362"/>
                <a:gd name="connsiteY19985" fmla="*/ 2318 h 2362"/>
                <a:gd name="connsiteX19986" fmla="*/ 2318 h 2362"/>
                <a:gd name="connsiteY19986" fmla="*/ 2318 h 2362"/>
                <a:gd name="connsiteX19987" fmla="*/ 2318 h 2362"/>
                <a:gd name="connsiteY19987" fmla="*/ 2318 h 2362"/>
                <a:gd name="connsiteX19988" fmla="*/ 2318 h 2362"/>
                <a:gd name="connsiteY19988" fmla="*/ 2318 h 2362"/>
                <a:gd name="connsiteX19989" fmla="*/ 2318 h 2362"/>
                <a:gd name="connsiteY19989" fmla="*/ 2318 h 2362"/>
                <a:gd name="connsiteX19990" fmla="*/ 2318 h 2362"/>
                <a:gd name="connsiteY19990" fmla="*/ 2318 h 2362"/>
                <a:gd name="connsiteX19991" fmla="*/ 2318 h 2362"/>
                <a:gd name="connsiteY19991" fmla="*/ 2318 h 2362"/>
                <a:gd name="connsiteX19992" fmla="*/ 2318 h 2362"/>
                <a:gd name="connsiteY19992" fmla="*/ 2318 h 2362"/>
                <a:gd name="connsiteX19993" fmla="*/ 2318 h 2362"/>
                <a:gd name="connsiteY19993" fmla="*/ 2318 h 2362"/>
                <a:gd name="connsiteX19994" fmla="*/ 2318 h 2362"/>
                <a:gd name="connsiteY19994" fmla="*/ 2318 h 2362"/>
                <a:gd name="connsiteX19995" fmla="*/ 2318 h 2362"/>
                <a:gd name="connsiteY19995" fmla="*/ 2318 h 2362"/>
                <a:gd name="connsiteX19996" fmla="*/ 2318 h 2362"/>
                <a:gd name="connsiteY19996" fmla="*/ 2318 h 2362"/>
                <a:gd name="connsiteX19997" fmla="*/ 2318 h 2362"/>
                <a:gd name="connsiteY19997" fmla="*/ 2318 h 2362"/>
                <a:gd name="connsiteX19998" fmla="*/ 2318 h 2362"/>
                <a:gd name="connsiteY19998" fmla="*/ 2318 h 2362"/>
                <a:gd name="connsiteX19999" fmla="*/ 2318 h 2362"/>
                <a:gd name="connsiteY19999" fmla="*/ 2318 h 2362"/>
                <a:gd name="connsiteX20000" fmla="*/ 2318 h 2362"/>
                <a:gd name="connsiteY20000" fmla="*/ 2318 h 2362"/>
                <a:gd name="connsiteX20001" fmla="*/ 2318 h 2362"/>
                <a:gd name="connsiteY20001" fmla="*/ 2318 h 2362"/>
                <a:gd name="connsiteX20002" fmla="*/ 2318 h 2362"/>
                <a:gd name="connsiteY20002" fmla="*/ 2318 h 2362"/>
                <a:gd name="connsiteX20003" fmla="*/ 2318 h 2362"/>
                <a:gd name="connsiteY20003" fmla="*/ 2318 h 2362"/>
                <a:gd name="connsiteX20004" fmla="*/ 2318 h 2362"/>
                <a:gd name="connsiteY20004" fmla="*/ 2318 h 2362"/>
                <a:gd name="connsiteX20005" fmla="*/ 2318 h 2362"/>
                <a:gd name="connsiteY20005" fmla="*/ 2318 h 2362"/>
                <a:gd name="connsiteX20006" fmla="*/ 2318 h 2362"/>
                <a:gd name="connsiteY20006" fmla="*/ 2318 h 2362"/>
                <a:gd name="connsiteX20007" fmla="*/ 2318 h 2362"/>
                <a:gd name="connsiteY20007" fmla="*/ 2318 h 2362"/>
                <a:gd name="connsiteX20008" fmla="*/ 2318 h 2362"/>
                <a:gd name="connsiteY20008" fmla="*/ 2318 h 2362"/>
                <a:gd name="connsiteX20009" fmla="*/ 2318 h 2362"/>
                <a:gd name="connsiteY20009" fmla="*/ 2318 h 2362"/>
                <a:gd name="connsiteX20010" fmla="*/ 2318 h 2362"/>
                <a:gd name="connsiteY20010" fmla="*/ 2318 h 2362"/>
                <a:gd name="connsiteX20011" fmla="*/ 2318 h 2362"/>
                <a:gd name="connsiteY20011" fmla="*/ 2318 h 2362"/>
                <a:gd name="connsiteX20012" fmla="*/ 2318 h 2362"/>
                <a:gd name="connsiteY20012" fmla="*/ 2318 h 2362"/>
                <a:gd name="connsiteX20013" fmla="*/ 2318 h 2362"/>
                <a:gd name="connsiteY20013" fmla="*/ 2318 h 2362"/>
                <a:gd name="connsiteX20014" fmla="*/ 2318 h 2362"/>
                <a:gd name="connsiteY20014" fmla="*/ 2318 h 2362"/>
                <a:gd name="connsiteX20015" fmla="*/ 2318 h 2362"/>
                <a:gd name="connsiteY20015" fmla="*/ 2318 h 2362"/>
                <a:gd name="connsiteX20016" fmla="*/ 2318 h 2362"/>
                <a:gd name="connsiteY20016" fmla="*/ 2318 h 2362"/>
                <a:gd name="connsiteX20017" fmla="*/ 2318 h 2362"/>
                <a:gd name="connsiteY20017" fmla="*/ 2318 h 2362"/>
                <a:gd name="connsiteX20018" fmla="*/ 2318 h 2362"/>
                <a:gd name="connsiteY20018" fmla="*/ 2318 h 2362"/>
                <a:gd name="connsiteX20019" fmla="*/ 2318 h 2362"/>
                <a:gd name="connsiteY20019" fmla="*/ 2318 h 2362"/>
                <a:gd name="connsiteX20020" fmla="*/ 2318 h 2362"/>
                <a:gd name="connsiteY20020" fmla="*/ 2318 h 2362"/>
                <a:gd name="connsiteX20021" fmla="*/ 2318 h 2362"/>
                <a:gd name="connsiteY20021" fmla="*/ 2318 h 2362"/>
                <a:gd name="connsiteX20022" fmla="*/ 2318 h 2362"/>
                <a:gd name="connsiteY20022" fmla="*/ 2318 h 2362"/>
                <a:gd name="connsiteX20023" fmla="*/ 2318 h 2362"/>
                <a:gd name="connsiteY20023" fmla="*/ 2318 h 2362"/>
                <a:gd name="connsiteX20024" fmla="*/ 2318 h 2362"/>
                <a:gd name="connsiteY20024" fmla="*/ 2318 h 2362"/>
                <a:gd name="connsiteX20025" fmla="*/ 2318 h 2362"/>
                <a:gd name="connsiteY20025" fmla="*/ 2318 h 2362"/>
                <a:gd name="connsiteX20026" fmla="*/ 2318 h 2362"/>
                <a:gd name="connsiteY20026" fmla="*/ 2318 h 2362"/>
                <a:gd name="connsiteX20027" fmla="*/ 2318 h 2362"/>
                <a:gd name="connsiteY20027" fmla="*/ 2318 h 2362"/>
                <a:gd name="connsiteX20028" fmla="*/ 2318 h 2362"/>
                <a:gd name="connsiteY20028" fmla="*/ 2318 h 2362"/>
                <a:gd name="connsiteX20029" fmla="*/ 2318 h 2362"/>
                <a:gd name="connsiteY20029" fmla="*/ 2318 h 2362"/>
                <a:gd name="connsiteX20030" fmla="*/ 2318 h 2362"/>
                <a:gd name="connsiteY20030" fmla="*/ 2318 h 2362"/>
                <a:gd name="connsiteX20031" fmla="*/ 2318 h 2362"/>
                <a:gd name="connsiteY20031" fmla="*/ 2318 h 2362"/>
                <a:gd name="connsiteX20032" fmla="*/ 2318 h 2362"/>
                <a:gd name="connsiteY20032" fmla="*/ 2318 h 2362"/>
                <a:gd name="connsiteX20033" fmla="*/ 2318 h 2362"/>
                <a:gd name="connsiteY20033" fmla="*/ 2318 h 2362"/>
                <a:gd name="connsiteX20034" fmla="*/ 2318 h 2362"/>
                <a:gd name="connsiteY20034" fmla="*/ 2318 h 2362"/>
                <a:gd name="connsiteX20035" fmla="*/ 2318 h 2362"/>
                <a:gd name="connsiteY20035" fmla="*/ 2318 h 2362"/>
                <a:gd name="connsiteX20036" fmla="*/ 2318 h 2362"/>
                <a:gd name="connsiteY20036" fmla="*/ 2318 h 2362"/>
                <a:gd name="connsiteX20037" fmla="*/ 2318 h 2362"/>
                <a:gd name="connsiteY20037" fmla="*/ 2318 h 2362"/>
                <a:gd name="connsiteX20038" fmla="*/ 2318 h 2362"/>
                <a:gd name="connsiteY20038" fmla="*/ 2318 h 2362"/>
                <a:gd name="connsiteX20039" fmla="*/ 2318 h 2362"/>
                <a:gd name="connsiteY20039" fmla="*/ 2318 h 2362"/>
                <a:gd name="connsiteX20040" fmla="*/ 2318 h 2362"/>
                <a:gd name="connsiteY20040" fmla="*/ 2318 h 2362"/>
                <a:gd name="connsiteX20041" fmla="*/ 2318 h 2362"/>
                <a:gd name="connsiteY20041" fmla="*/ 2318 h 2362"/>
                <a:gd name="connsiteX20042" fmla="*/ 2318 h 2362"/>
                <a:gd name="connsiteY20042" fmla="*/ 2318 h 2362"/>
                <a:gd name="connsiteX20043" fmla="*/ 2318 h 2362"/>
                <a:gd name="connsiteY20043" fmla="*/ 2318 h 2362"/>
                <a:gd name="connsiteX20044" fmla="*/ 2318 h 2362"/>
                <a:gd name="connsiteY20044" fmla="*/ 2318 h 2362"/>
                <a:gd name="connsiteX20045" fmla="*/ 2318 h 2362"/>
                <a:gd name="connsiteY20045" fmla="*/ 2318 h 2362"/>
                <a:gd name="connsiteX20046" fmla="*/ 2318 h 2362"/>
                <a:gd name="connsiteY20046" fmla="*/ 2318 h 2362"/>
                <a:gd name="connsiteX20047" fmla="*/ 2318 h 2362"/>
                <a:gd name="connsiteY20047" fmla="*/ 2318 h 2362"/>
                <a:gd name="connsiteX20048" fmla="*/ 2318 h 2362"/>
                <a:gd name="connsiteY20048" fmla="*/ 2318 h 2362"/>
                <a:gd name="connsiteX20049" fmla="*/ 2318 h 2362"/>
                <a:gd name="connsiteY20049" fmla="*/ 2318 h 2362"/>
                <a:gd name="connsiteX20050" fmla="*/ 2318 h 2362"/>
                <a:gd name="connsiteY20050" fmla="*/ 2318 h 2362"/>
                <a:gd name="connsiteX20051" fmla="*/ 2318 h 2362"/>
                <a:gd name="connsiteY20051" fmla="*/ 2318 h 2362"/>
                <a:gd name="connsiteX20052" fmla="*/ 2318 h 2362"/>
                <a:gd name="connsiteY20052" fmla="*/ 2318 h 2362"/>
                <a:gd name="connsiteX20053" fmla="*/ 2318 h 2362"/>
                <a:gd name="connsiteY20053" fmla="*/ 2318 h 2362"/>
                <a:gd name="connsiteX20054" fmla="*/ 2318 h 2362"/>
                <a:gd name="connsiteY20054" fmla="*/ 2318 h 2362"/>
                <a:gd name="connsiteX20055" fmla="*/ 2318 h 2362"/>
                <a:gd name="connsiteY20055" fmla="*/ 2318 h 2362"/>
                <a:gd name="connsiteX20056" fmla="*/ 2318 h 2362"/>
                <a:gd name="connsiteY20056" fmla="*/ 2318 h 2362"/>
                <a:gd name="connsiteX20057" fmla="*/ 2318 h 2362"/>
                <a:gd name="connsiteY20057" fmla="*/ 2318 h 2362"/>
                <a:gd name="connsiteX20058" fmla="*/ 2318 h 2362"/>
                <a:gd name="connsiteY20058" fmla="*/ 2318 h 2362"/>
                <a:gd name="connsiteX20059" fmla="*/ 2318 h 2362"/>
                <a:gd name="connsiteY20059" fmla="*/ 2318 h 2362"/>
                <a:gd name="connsiteX20060" fmla="*/ 2318 h 2362"/>
                <a:gd name="connsiteY20060" fmla="*/ 2318 h 2362"/>
                <a:gd name="connsiteX20061" fmla="*/ 2318 h 2362"/>
                <a:gd name="connsiteY20061" fmla="*/ 2318 h 2362"/>
                <a:gd name="connsiteX20062" fmla="*/ 2318 h 2362"/>
                <a:gd name="connsiteY20062" fmla="*/ 2318 h 2362"/>
                <a:gd name="connsiteX20063" fmla="*/ 2318 h 2362"/>
                <a:gd name="connsiteY20063" fmla="*/ 2318 h 2362"/>
                <a:gd name="connsiteX20064" fmla="*/ 2318 h 2362"/>
                <a:gd name="connsiteY20064" fmla="*/ 2318 h 2362"/>
                <a:gd name="connsiteX20065" fmla="*/ 2318 h 2362"/>
                <a:gd name="connsiteY20065" fmla="*/ 2318 h 2362"/>
                <a:gd name="connsiteX20066" fmla="*/ 2318 h 2362"/>
                <a:gd name="connsiteY20066" fmla="*/ 2318 h 2362"/>
                <a:gd name="connsiteX20067" fmla="*/ 2318 h 2362"/>
                <a:gd name="connsiteY20067" fmla="*/ 2318 h 2362"/>
                <a:gd name="connsiteX20068" fmla="*/ 2318 h 2362"/>
                <a:gd name="connsiteY20068" fmla="*/ 2318 h 2362"/>
                <a:gd name="connsiteX20069" fmla="*/ 2318 h 2362"/>
                <a:gd name="connsiteY20069" fmla="*/ 2318 h 2362"/>
                <a:gd name="connsiteX20070" fmla="*/ 2318 h 2362"/>
                <a:gd name="connsiteY20070" fmla="*/ 2318 h 2362"/>
                <a:gd name="connsiteX20071" fmla="*/ 2318 h 2362"/>
                <a:gd name="connsiteY20071" fmla="*/ 2318 h 2362"/>
                <a:gd name="connsiteX20072" fmla="*/ 2318 h 2362"/>
                <a:gd name="connsiteY20072" fmla="*/ 2318 h 2362"/>
                <a:gd name="connsiteX20073" fmla="*/ 2318 h 2362"/>
                <a:gd name="connsiteY20073" fmla="*/ 2318 h 2362"/>
                <a:gd name="connsiteX20074" fmla="*/ 2318 h 2362"/>
                <a:gd name="connsiteY20074" fmla="*/ 2318 h 2362"/>
                <a:gd name="connsiteX20075" fmla="*/ 2318 h 2362"/>
                <a:gd name="connsiteY20075" fmla="*/ 2318 h 2362"/>
                <a:gd name="connsiteX20076" fmla="*/ 2318 h 2362"/>
                <a:gd name="connsiteY20076" fmla="*/ 2318 h 2362"/>
                <a:gd name="connsiteX20077" fmla="*/ 2318 h 2362"/>
                <a:gd name="connsiteY20077" fmla="*/ 2318 h 2362"/>
                <a:gd name="connsiteX20078" fmla="*/ 2318 h 2362"/>
                <a:gd name="connsiteY20078" fmla="*/ 2318 h 2362"/>
                <a:gd name="connsiteX20079" fmla="*/ 2318 h 2362"/>
                <a:gd name="connsiteY20079" fmla="*/ 2318 h 2362"/>
                <a:gd name="connsiteX20080" fmla="*/ 2318 h 2362"/>
                <a:gd name="connsiteY20080" fmla="*/ 2318 h 2362"/>
                <a:gd name="connsiteX20081" fmla="*/ 2318 h 2362"/>
                <a:gd name="connsiteY20081" fmla="*/ 2318 h 2362"/>
                <a:gd name="connsiteX20082" fmla="*/ 2318 h 2362"/>
                <a:gd name="connsiteY20082" fmla="*/ 2318 h 2362"/>
                <a:gd name="connsiteX20083" fmla="*/ 2318 h 2362"/>
                <a:gd name="connsiteY20083" fmla="*/ 2318 h 2362"/>
                <a:gd name="connsiteX20084" fmla="*/ 2318 h 2362"/>
                <a:gd name="connsiteY20084" fmla="*/ 2318 h 2362"/>
                <a:gd name="connsiteX20085" fmla="*/ 2318 h 2362"/>
                <a:gd name="connsiteY20085" fmla="*/ 2318 h 2362"/>
                <a:gd name="connsiteX20086" fmla="*/ 2318 h 2362"/>
                <a:gd name="connsiteY20086" fmla="*/ 2318 h 2362"/>
                <a:gd name="connsiteX20087" fmla="*/ 2318 h 2362"/>
                <a:gd name="connsiteY20087" fmla="*/ 2318 h 2362"/>
                <a:gd name="connsiteX20088" fmla="*/ 2318 h 2362"/>
                <a:gd name="connsiteY20088" fmla="*/ 2318 h 2362"/>
                <a:gd name="connsiteX20089" fmla="*/ 2318 h 2362"/>
                <a:gd name="connsiteY20089" fmla="*/ 2318 h 2362"/>
                <a:gd name="connsiteX20090" fmla="*/ 2318 h 2362"/>
                <a:gd name="connsiteY20090" fmla="*/ 2318 h 2362"/>
                <a:gd name="connsiteX20091" fmla="*/ 2318 h 2362"/>
                <a:gd name="connsiteY20091" fmla="*/ 2318 h 2362"/>
                <a:gd name="connsiteX20092" fmla="*/ 2318 h 2362"/>
                <a:gd name="connsiteY20092" fmla="*/ 2318 h 2362"/>
                <a:gd name="connsiteX20093" fmla="*/ 2318 h 2362"/>
                <a:gd name="connsiteY20093" fmla="*/ 2318 h 2362"/>
                <a:gd name="connsiteX20094" fmla="*/ 2318 h 2362"/>
                <a:gd name="connsiteY20094" fmla="*/ 2318 h 2362"/>
                <a:gd name="connsiteX20095" fmla="*/ 2318 h 2362"/>
                <a:gd name="connsiteY20095" fmla="*/ 2318 h 2362"/>
                <a:gd name="connsiteX20096" fmla="*/ 2318 h 2362"/>
                <a:gd name="connsiteY20096" fmla="*/ 2318 h 2362"/>
                <a:gd name="connsiteX20097" fmla="*/ 2318 h 2362"/>
                <a:gd name="connsiteY20097" fmla="*/ 2318 h 2362"/>
                <a:gd name="connsiteX20098" fmla="*/ 2318 h 2362"/>
                <a:gd name="connsiteY20098" fmla="*/ 2318 h 2362"/>
                <a:gd name="connsiteX20099" fmla="*/ 2318 h 2362"/>
                <a:gd name="connsiteY20099" fmla="*/ 2318 h 2362"/>
                <a:gd name="connsiteX20100" fmla="*/ 2318 h 2362"/>
                <a:gd name="connsiteY20100" fmla="*/ 2318 h 2362"/>
                <a:gd name="connsiteX20101" fmla="*/ 2318 h 2362"/>
                <a:gd name="connsiteY20101" fmla="*/ 2318 h 2362"/>
                <a:gd name="connsiteX20102" fmla="*/ 2318 h 2362"/>
                <a:gd name="connsiteY20102" fmla="*/ 2318 h 2362"/>
                <a:gd name="connsiteX20103" fmla="*/ 2318 h 2362"/>
                <a:gd name="connsiteY20103" fmla="*/ 2318 h 2362"/>
                <a:gd name="connsiteX20104" fmla="*/ 2318 h 2362"/>
                <a:gd name="connsiteY20104" fmla="*/ 2318 h 2362"/>
                <a:gd name="connsiteX20105" fmla="*/ 2318 h 2362"/>
                <a:gd name="connsiteY20105" fmla="*/ 2318 h 2362"/>
                <a:gd name="connsiteX20106" fmla="*/ 2318 h 2362"/>
                <a:gd name="connsiteY20106" fmla="*/ 2318 h 2362"/>
                <a:gd name="connsiteX20107" fmla="*/ 2318 h 2362"/>
                <a:gd name="connsiteY20107" fmla="*/ 2318 h 2362"/>
                <a:gd name="connsiteX20108" fmla="*/ 2318 h 2362"/>
                <a:gd name="connsiteY20108" fmla="*/ 2318 h 2362"/>
                <a:gd name="connsiteX20109" fmla="*/ 2318 h 2362"/>
                <a:gd name="connsiteY20109" fmla="*/ 2318 h 2362"/>
                <a:gd name="connsiteX20110" fmla="*/ 2318 h 2362"/>
                <a:gd name="connsiteY20110" fmla="*/ 2318 h 2362"/>
                <a:gd name="connsiteX20111" fmla="*/ 2318 h 2362"/>
                <a:gd name="connsiteY20111" fmla="*/ 2318 h 2362"/>
                <a:gd name="connsiteX20112" fmla="*/ 2318 h 2362"/>
                <a:gd name="connsiteY20112" fmla="*/ 2318 h 2362"/>
                <a:gd name="connsiteX20113" fmla="*/ 2318 h 2362"/>
                <a:gd name="connsiteY20113" fmla="*/ 2318 h 2362"/>
                <a:gd name="connsiteX20114" fmla="*/ 2318 h 2362"/>
                <a:gd name="connsiteY20114" fmla="*/ 2318 h 2362"/>
                <a:gd name="connsiteX20115" fmla="*/ 2318 h 2362"/>
                <a:gd name="connsiteY20115" fmla="*/ 2318 h 2362"/>
                <a:gd name="connsiteX20116" fmla="*/ 2318 h 2362"/>
                <a:gd name="connsiteY20116" fmla="*/ 2318 h 2362"/>
                <a:gd name="connsiteX20117" fmla="*/ 2318 h 2362"/>
                <a:gd name="connsiteY20117" fmla="*/ 2318 h 2362"/>
                <a:gd name="connsiteX20118" fmla="*/ 2318 h 2362"/>
                <a:gd name="connsiteY20118" fmla="*/ 2318 h 2362"/>
                <a:gd name="connsiteX20119" fmla="*/ 2318 h 2362"/>
                <a:gd name="connsiteY20119" fmla="*/ 2318 h 2362"/>
                <a:gd name="connsiteX20120" fmla="*/ 2318 h 2362"/>
                <a:gd name="connsiteY20120" fmla="*/ 2318 h 2362"/>
                <a:gd name="connsiteX20121" fmla="*/ 2318 h 2362"/>
                <a:gd name="connsiteY20121" fmla="*/ 2318 h 2362"/>
                <a:gd name="connsiteX20122" fmla="*/ 2318 h 2362"/>
                <a:gd name="connsiteY20122" fmla="*/ 2318 h 2362"/>
                <a:gd name="connsiteX20123" fmla="*/ 2318 h 2362"/>
                <a:gd name="connsiteY20123" fmla="*/ 2318 h 2362"/>
                <a:gd name="connsiteX20124" fmla="*/ 2318 h 2362"/>
                <a:gd name="connsiteY20124" fmla="*/ 2318 h 2362"/>
                <a:gd name="connsiteX20125" fmla="*/ 2318 h 2362"/>
                <a:gd name="connsiteY20125" fmla="*/ 2318 h 2362"/>
                <a:gd name="connsiteX20126" fmla="*/ 2318 h 2362"/>
                <a:gd name="connsiteY20126" fmla="*/ 2318 h 2362"/>
                <a:gd name="connsiteX20127" fmla="*/ 2318 h 2362"/>
                <a:gd name="connsiteY20127" fmla="*/ 2318 h 2362"/>
                <a:gd name="connsiteX20128" fmla="*/ 2318 h 2362"/>
                <a:gd name="connsiteY20128" fmla="*/ 2318 h 2362"/>
                <a:gd name="connsiteX20129" fmla="*/ 2318 h 2362"/>
                <a:gd name="connsiteY20129" fmla="*/ 2318 h 2362"/>
                <a:gd name="connsiteX20130" fmla="*/ 2318 h 2362"/>
                <a:gd name="connsiteY20130" fmla="*/ 2318 h 2362"/>
                <a:gd name="connsiteX20131" fmla="*/ 2318 h 2362"/>
                <a:gd name="connsiteY20131" fmla="*/ 2318 h 2362"/>
                <a:gd name="connsiteX20132" fmla="*/ 2318 h 2362"/>
                <a:gd name="connsiteY20132" fmla="*/ 2318 h 2362"/>
                <a:gd name="connsiteX20133" fmla="*/ 2318 h 2362"/>
                <a:gd name="connsiteY20133" fmla="*/ 2318 h 2362"/>
                <a:gd name="connsiteX20134" fmla="*/ 2318 h 2362"/>
                <a:gd name="connsiteY20134" fmla="*/ 2318 h 2362"/>
                <a:gd name="connsiteX20135" fmla="*/ 2318 h 2362"/>
                <a:gd name="connsiteY20135" fmla="*/ 2318 h 2362"/>
                <a:gd name="connsiteX20136" fmla="*/ 2318 h 2362"/>
                <a:gd name="connsiteY20136" fmla="*/ 2318 h 2362"/>
                <a:gd name="connsiteX20137" fmla="*/ 2318 h 2362"/>
                <a:gd name="connsiteY20137" fmla="*/ 2318 h 2362"/>
                <a:gd name="connsiteX20138" fmla="*/ 2318 h 2362"/>
                <a:gd name="connsiteY20138" fmla="*/ 2318 h 2362"/>
                <a:gd name="connsiteX20139" fmla="*/ 2318 h 2362"/>
                <a:gd name="connsiteY20139" fmla="*/ 2318 h 2362"/>
                <a:gd name="connsiteX20140" fmla="*/ 2318 h 2362"/>
                <a:gd name="connsiteY20140" fmla="*/ 2318 h 2362"/>
                <a:gd name="connsiteX20141" fmla="*/ 2318 h 2362"/>
                <a:gd name="connsiteY20141" fmla="*/ 2318 h 2362"/>
                <a:gd name="connsiteX20142" fmla="*/ 2318 h 2362"/>
                <a:gd name="connsiteY20142" fmla="*/ 2318 h 2362"/>
                <a:gd name="connsiteX20143" fmla="*/ 2318 h 2362"/>
                <a:gd name="connsiteY20143" fmla="*/ 2318 h 2362"/>
                <a:gd name="connsiteX20144" fmla="*/ 2318 h 2362"/>
                <a:gd name="connsiteY20144" fmla="*/ 2318 h 2362"/>
                <a:gd name="connsiteX20145" fmla="*/ 2318 h 2362"/>
                <a:gd name="connsiteY20145" fmla="*/ 2318 h 2362"/>
                <a:gd name="connsiteX20146" fmla="*/ 2318 h 2362"/>
                <a:gd name="connsiteY20146" fmla="*/ 2318 h 2362"/>
                <a:gd name="connsiteX20147" fmla="*/ 2318 h 2362"/>
                <a:gd name="connsiteY20147" fmla="*/ 2318 h 2362"/>
                <a:gd name="connsiteX20148" fmla="*/ 2318 h 2362"/>
                <a:gd name="connsiteY20148" fmla="*/ 2318 h 2362"/>
                <a:gd name="connsiteX20149" fmla="*/ 2318 h 2362"/>
                <a:gd name="connsiteY20149" fmla="*/ 2318 h 2362"/>
                <a:gd name="connsiteX20150" fmla="*/ 2318 h 2362"/>
                <a:gd name="connsiteY20150" fmla="*/ 2318 h 2362"/>
                <a:gd name="connsiteX20151" fmla="*/ 2318 h 2362"/>
                <a:gd name="connsiteY20151" fmla="*/ 2318 h 2362"/>
                <a:gd name="connsiteX20152" fmla="*/ 2318 h 2362"/>
                <a:gd name="connsiteY20152" fmla="*/ 2318 h 2362"/>
                <a:gd name="connsiteX20153" fmla="*/ 2318 h 2362"/>
                <a:gd name="connsiteY20153" fmla="*/ 2318 h 2362"/>
                <a:gd name="connsiteX20154" fmla="*/ 2318 h 2362"/>
                <a:gd name="connsiteY20154" fmla="*/ 2318 h 2362"/>
                <a:gd name="connsiteX20155" fmla="*/ 2318 h 2362"/>
                <a:gd name="connsiteY20155" fmla="*/ 2318 h 2362"/>
                <a:gd name="connsiteX20156" fmla="*/ 2318 h 2362"/>
                <a:gd name="connsiteY20156" fmla="*/ 2318 h 2362"/>
                <a:gd name="connsiteX20157" fmla="*/ 2318 h 2362"/>
                <a:gd name="connsiteY20157" fmla="*/ 2318 h 2362"/>
                <a:gd name="connsiteX20158" fmla="*/ 2318 h 2362"/>
                <a:gd name="connsiteY20158" fmla="*/ 2318 h 2362"/>
                <a:gd name="connsiteX20159" fmla="*/ 2318 h 2362"/>
                <a:gd name="connsiteY20159" fmla="*/ 2318 h 2362"/>
                <a:gd name="connsiteX20160" fmla="*/ 2318 h 2362"/>
                <a:gd name="connsiteY20160" fmla="*/ 2318 h 2362"/>
                <a:gd name="connsiteX20161" fmla="*/ 2318 h 2362"/>
                <a:gd name="connsiteY20161" fmla="*/ 2318 h 2362"/>
                <a:gd name="connsiteX20162" fmla="*/ 2318 h 2362"/>
                <a:gd name="connsiteY20162" fmla="*/ 2318 h 2362"/>
                <a:gd name="connsiteX20163" fmla="*/ 2318 h 2362"/>
                <a:gd name="connsiteY20163" fmla="*/ 2318 h 2362"/>
                <a:gd name="connsiteX20164" fmla="*/ 2318 h 2362"/>
                <a:gd name="connsiteY20164" fmla="*/ 2318 h 2362"/>
                <a:gd name="connsiteX20165" fmla="*/ 2318 h 2362"/>
                <a:gd name="connsiteY20165" fmla="*/ 2318 h 2362"/>
                <a:gd name="connsiteX20166" fmla="*/ 2318 h 2362"/>
                <a:gd name="connsiteY20166" fmla="*/ 2318 h 2362"/>
                <a:gd name="connsiteX20167" fmla="*/ 2318 h 2362"/>
                <a:gd name="connsiteY20167" fmla="*/ 2318 h 2362"/>
                <a:gd name="connsiteX20168" fmla="*/ 2318 h 2362"/>
                <a:gd name="connsiteY20168" fmla="*/ 2318 h 2362"/>
                <a:gd name="connsiteX20169" fmla="*/ 2318 h 2362"/>
                <a:gd name="connsiteY20169" fmla="*/ 2318 h 2362"/>
                <a:gd name="connsiteX20170" fmla="*/ 2318 h 2362"/>
                <a:gd name="connsiteY20170" fmla="*/ 2318 h 2362"/>
                <a:gd name="connsiteX20171" fmla="*/ 2318 h 2362"/>
                <a:gd name="connsiteY20171" fmla="*/ 2318 h 2362"/>
                <a:gd name="connsiteX20172" fmla="*/ 2318 h 2362"/>
                <a:gd name="connsiteY20172" fmla="*/ 2318 h 2362"/>
                <a:gd name="connsiteX20173" fmla="*/ 2318 h 2362"/>
                <a:gd name="connsiteY20173" fmla="*/ 2318 h 2362"/>
                <a:gd name="connsiteX20174" fmla="*/ 2318 h 2362"/>
                <a:gd name="connsiteY20174" fmla="*/ 2318 h 2362"/>
                <a:gd name="connsiteX20175" fmla="*/ 2318 h 2362"/>
                <a:gd name="connsiteY20175" fmla="*/ 2318 h 2362"/>
                <a:gd name="connsiteX20176" fmla="*/ 2318 h 2362"/>
                <a:gd name="connsiteY20176" fmla="*/ 2318 h 2362"/>
                <a:gd name="connsiteX20177" fmla="*/ 2318 h 2362"/>
                <a:gd name="connsiteY20177" fmla="*/ 2318 h 2362"/>
                <a:gd name="connsiteX20178" fmla="*/ 2318 h 2362"/>
                <a:gd name="connsiteY20178" fmla="*/ 2318 h 2362"/>
                <a:gd name="connsiteX20179" fmla="*/ 2318 h 2362"/>
                <a:gd name="connsiteY20179" fmla="*/ 2318 h 2362"/>
                <a:gd name="connsiteX20180" fmla="*/ 2318 h 2362"/>
                <a:gd name="connsiteY20180" fmla="*/ 2318 h 2362"/>
                <a:gd name="connsiteX20181" fmla="*/ 2318 h 2362"/>
                <a:gd name="connsiteY20181" fmla="*/ 2318 h 2362"/>
                <a:gd name="connsiteX20182" fmla="*/ 2318 h 2362"/>
                <a:gd name="connsiteY20182" fmla="*/ 2318 h 2362"/>
                <a:gd name="connsiteX20183" fmla="*/ 2318 h 2362"/>
                <a:gd name="connsiteY20183" fmla="*/ 2318 h 2362"/>
                <a:gd name="connsiteX20184" fmla="*/ 2318 h 2362"/>
                <a:gd name="connsiteY20184" fmla="*/ 2318 h 2362"/>
                <a:gd name="connsiteX20185" fmla="*/ 2318 h 2362"/>
                <a:gd name="connsiteY20185" fmla="*/ 2318 h 2362"/>
                <a:gd name="connsiteX20186" fmla="*/ 2318 h 2362"/>
                <a:gd name="connsiteY20186" fmla="*/ 2318 h 2362"/>
                <a:gd name="connsiteX20187" fmla="*/ 2318 h 2362"/>
                <a:gd name="connsiteY20187" fmla="*/ 2318 h 2362"/>
                <a:gd name="connsiteX20188" fmla="*/ 2318 h 2362"/>
                <a:gd name="connsiteY20188" fmla="*/ 2318 h 2362"/>
                <a:gd name="connsiteX20189" fmla="*/ 2318 h 2362"/>
                <a:gd name="connsiteY20189" fmla="*/ 2318 h 2362"/>
                <a:gd name="connsiteX20190" fmla="*/ 2318 h 2362"/>
                <a:gd name="connsiteY20190" fmla="*/ 2318 h 2362"/>
                <a:gd name="connsiteX20191" fmla="*/ 2318 h 2362"/>
                <a:gd name="connsiteY20191" fmla="*/ 2318 h 2362"/>
                <a:gd name="connsiteX20192" fmla="*/ 2318 h 2362"/>
                <a:gd name="connsiteY20192" fmla="*/ 2318 h 2362"/>
                <a:gd name="connsiteX20193" fmla="*/ 2318 h 2362"/>
                <a:gd name="connsiteY20193" fmla="*/ 2318 h 2362"/>
                <a:gd name="connsiteX20194" fmla="*/ 2318 h 2362"/>
                <a:gd name="connsiteY20194" fmla="*/ 2318 h 2362"/>
                <a:gd name="connsiteX20195" fmla="*/ 2318 h 2362"/>
                <a:gd name="connsiteY20195" fmla="*/ 2318 h 2362"/>
                <a:gd name="connsiteX20196" fmla="*/ 2318 h 2362"/>
                <a:gd name="connsiteY20196" fmla="*/ 2318 h 2362"/>
                <a:gd name="connsiteX20197" fmla="*/ 2318 h 2362"/>
                <a:gd name="connsiteY20197" fmla="*/ 2318 h 2362"/>
                <a:gd name="connsiteX20198" fmla="*/ 2318 h 2362"/>
                <a:gd name="connsiteY20198" fmla="*/ 2318 h 2362"/>
                <a:gd name="connsiteX20199" fmla="*/ 2318 h 2362"/>
                <a:gd name="connsiteY20199" fmla="*/ 2318 h 2362"/>
                <a:gd name="connsiteX20200" fmla="*/ 2318 h 2362"/>
                <a:gd name="connsiteY20200" fmla="*/ 2318 h 2362"/>
                <a:gd name="connsiteX20201" fmla="*/ 2318 h 2362"/>
                <a:gd name="connsiteY20201" fmla="*/ 2318 h 2362"/>
                <a:gd name="connsiteX20202" fmla="*/ 2318 h 2362"/>
                <a:gd name="connsiteY20202" fmla="*/ 2318 h 2362"/>
                <a:gd name="connsiteX20203" fmla="*/ 2318 h 2362"/>
                <a:gd name="connsiteY20203" fmla="*/ 2318 h 2362"/>
                <a:gd name="connsiteX20204" fmla="*/ 2318 h 2362"/>
                <a:gd name="connsiteY20204" fmla="*/ 2318 h 2362"/>
                <a:gd name="connsiteX20205" fmla="*/ 2318 h 2362"/>
                <a:gd name="connsiteY20205" fmla="*/ 2318 h 2362"/>
                <a:gd name="connsiteX20206" fmla="*/ 2318 h 2362"/>
                <a:gd name="connsiteY20206" fmla="*/ 2318 h 2362"/>
                <a:gd name="connsiteX20207" fmla="*/ 2318 h 2362"/>
                <a:gd name="connsiteY20207" fmla="*/ 2318 h 2362"/>
                <a:gd name="connsiteX20208" fmla="*/ 2318 h 2362"/>
                <a:gd name="connsiteY20208" fmla="*/ 2318 h 2362"/>
                <a:gd name="connsiteX20209" fmla="*/ 2318 h 2362"/>
                <a:gd name="connsiteY20209" fmla="*/ 2318 h 2362"/>
                <a:gd name="connsiteX20210" fmla="*/ 2318 h 2362"/>
                <a:gd name="connsiteY20210" fmla="*/ 2318 h 2362"/>
                <a:gd name="connsiteX20211" fmla="*/ 2318 h 2362"/>
                <a:gd name="connsiteY20211" fmla="*/ 2318 h 2362"/>
                <a:gd name="connsiteX20212" fmla="*/ 2318 h 2362"/>
                <a:gd name="connsiteY20212" fmla="*/ 2318 h 2362"/>
                <a:gd name="connsiteX20213" fmla="*/ 2318 h 2362"/>
                <a:gd name="connsiteY20213" fmla="*/ 2318 h 2362"/>
                <a:gd name="connsiteX20214" fmla="*/ 2318 h 2362"/>
                <a:gd name="connsiteY20214" fmla="*/ 2318 h 2362"/>
                <a:gd name="connsiteX20215" fmla="*/ 2318 h 2362"/>
                <a:gd name="connsiteY20215" fmla="*/ 2318 h 2362"/>
                <a:gd name="connsiteX20216" fmla="*/ 2318 h 2362"/>
                <a:gd name="connsiteY20216" fmla="*/ 2318 h 2362"/>
                <a:gd name="connsiteX20217" fmla="*/ 2318 h 2362"/>
                <a:gd name="connsiteY20217" fmla="*/ 2318 h 2362"/>
                <a:gd name="connsiteX20218" fmla="*/ 2318 h 2362"/>
                <a:gd name="connsiteY20218" fmla="*/ 2318 h 2362"/>
                <a:gd name="connsiteX20219" fmla="*/ 2318 h 2362"/>
                <a:gd name="connsiteY20219" fmla="*/ 2318 h 2362"/>
                <a:gd name="connsiteX20220" fmla="*/ 2318 h 2362"/>
                <a:gd name="connsiteY20220" fmla="*/ 2318 h 2362"/>
                <a:gd name="connsiteX20221" fmla="*/ 2318 h 2362"/>
                <a:gd name="connsiteY20221" fmla="*/ 2318 h 2362"/>
                <a:gd name="connsiteX20222" fmla="*/ 2318 h 2362"/>
                <a:gd name="connsiteY20222" fmla="*/ 2318 h 2362"/>
                <a:gd name="connsiteX20223" fmla="*/ 2318 h 2362"/>
                <a:gd name="connsiteY20223" fmla="*/ 2318 h 2362"/>
                <a:gd name="connsiteX20224" fmla="*/ 2318 h 2362"/>
                <a:gd name="connsiteY20224" fmla="*/ 2318 h 2362"/>
                <a:gd name="connsiteX20225" fmla="*/ 2318 h 2362"/>
                <a:gd name="connsiteY20225" fmla="*/ 2318 h 2362"/>
                <a:gd name="connsiteX20226" fmla="*/ 2318 h 2362"/>
                <a:gd name="connsiteY20226" fmla="*/ 2318 h 2362"/>
                <a:gd name="connsiteX20227" fmla="*/ 2318 h 2362"/>
                <a:gd name="connsiteY20227" fmla="*/ 2318 h 2362"/>
                <a:gd name="connsiteX20228" fmla="*/ 2318 h 2362"/>
                <a:gd name="connsiteY20228" fmla="*/ 2318 h 2362"/>
                <a:gd name="connsiteX20229" fmla="*/ 2318 h 2362"/>
                <a:gd name="connsiteY20229" fmla="*/ 2318 h 2362"/>
                <a:gd name="connsiteX20230" fmla="*/ 2318 h 2362"/>
                <a:gd name="connsiteY20230" fmla="*/ 2318 h 2362"/>
                <a:gd name="connsiteX20231" fmla="*/ 2318 h 2362"/>
                <a:gd name="connsiteY20231" fmla="*/ 2318 h 2362"/>
                <a:gd name="connsiteX20232" fmla="*/ 2318 h 2362"/>
                <a:gd name="connsiteY20232" fmla="*/ 2318 h 2362"/>
                <a:gd name="connsiteX20233" fmla="*/ 2318 h 2362"/>
                <a:gd name="connsiteY20233" fmla="*/ 2318 h 2362"/>
                <a:gd name="connsiteX20234" fmla="*/ 2318 h 2362"/>
                <a:gd name="connsiteY20234" fmla="*/ 2318 h 2362"/>
                <a:gd name="connsiteX20235" fmla="*/ 2318 h 2362"/>
                <a:gd name="connsiteY20235" fmla="*/ 2318 h 2362"/>
                <a:gd name="connsiteX20236" fmla="*/ 2318 h 2362"/>
                <a:gd name="connsiteY20236" fmla="*/ 2318 h 2362"/>
                <a:gd name="connsiteX20237" fmla="*/ 2318 h 2362"/>
                <a:gd name="connsiteY20237" fmla="*/ 2318 h 2362"/>
                <a:gd name="connsiteX20238" fmla="*/ 2318 h 2362"/>
                <a:gd name="connsiteY20238" fmla="*/ 2318 h 2362"/>
                <a:gd name="connsiteX20239" fmla="*/ 2318 h 2362"/>
                <a:gd name="connsiteY20239" fmla="*/ 2318 h 2362"/>
                <a:gd name="connsiteX20240" fmla="*/ 2318 h 2362"/>
                <a:gd name="connsiteY20240" fmla="*/ 2318 h 2362"/>
                <a:gd name="connsiteX20241" fmla="*/ 2318 h 2362"/>
                <a:gd name="connsiteY20241" fmla="*/ 2318 h 2362"/>
                <a:gd name="connsiteX20242" fmla="*/ 2318 h 2362"/>
                <a:gd name="connsiteY20242" fmla="*/ 2318 h 2362"/>
                <a:gd name="connsiteX20243" fmla="*/ 2318 h 2362"/>
                <a:gd name="connsiteY20243" fmla="*/ 2318 h 2362"/>
                <a:gd name="connsiteX20244" fmla="*/ 2318 h 2362"/>
                <a:gd name="connsiteY20244" fmla="*/ 2318 h 2362"/>
                <a:gd name="connsiteX20245" fmla="*/ 2318 h 2362"/>
                <a:gd name="connsiteY20245" fmla="*/ 2318 h 2362"/>
                <a:gd name="connsiteX20246" fmla="*/ 2318 h 2362"/>
                <a:gd name="connsiteY20246" fmla="*/ 2318 h 2362"/>
                <a:gd name="connsiteX20247" fmla="*/ 2318 h 2362"/>
                <a:gd name="connsiteY20247" fmla="*/ 2318 h 2362"/>
                <a:gd name="connsiteX20248" fmla="*/ 2318 h 2362"/>
                <a:gd name="connsiteY20248" fmla="*/ 2318 h 2362"/>
                <a:gd name="connsiteX20249" fmla="*/ 2318 h 2362"/>
                <a:gd name="connsiteY20249" fmla="*/ 2318 h 2362"/>
                <a:gd name="connsiteX20250" fmla="*/ 2318 h 2362"/>
                <a:gd name="connsiteY20250" fmla="*/ 2318 h 2362"/>
                <a:gd name="connsiteX20251" fmla="*/ 2318 h 2362"/>
                <a:gd name="connsiteY20251" fmla="*/ 2318 h 2362"/>
                <a:gd name="connsiteX20252" fmla="*/ 2318 h 2362"/>
                <a:gd name="connsiteY20252" fmla="*/ 2318 h 2362"/>
                <a:gd name="connsiteX20253" fmla="*/ 2318 h 2362"/>
                <a:gd name="connsiteY20253" fmla="*/ 2318 h 2362"/>
                <a:gd name="connsiteX20254" fmla="*/ 2318 h 2362"/>
                <a:gd name="connsiteY20254" fmla="*/ 2318 h 2362"/>
                <a:gd name="connsiteX20255" fmla="*/ 2318 h 2362"/>
                <a:gd name="connsiteY20255" fmla="*/ 2318 h 2362"/>
                <a:gd name="connsiteX20256" fmla="*/ 2318 h 2362"/>
                <a:gd name="connsiteY20256" fmla="*/ 2318 h 2362"/>
                <a:gd name="connsiteX20257" fmla="*/ 2318 h 2362"/>
                <a:gd name="connsiteY20257" fmla="*/ 2318 h 2362"/>
                <a:gd name="connsiteX20258" fmla="*/ 2318 h 2362"/>
                <a:gd name="connsiteY20258" fmla="*/ 2318 h 2362"/>
                <a:gd name="connsiteX20259" fmla="*/ 2318 h 2362"/>
                <a:gd name="connsiteY20259" fmla="*/ 2318 h 2362"/>
                <a:gd name="connsiteX20260" fmla="*/ 2318 h 2362"/>
                <a:gd name="connsiteY20260" fmla="*/ 2318 h 2362"/>
                <a:gd name="connsiteX20261" fmla="*/ 2318 h 2362"/>
                <a:gd name="connsiteY20261" fmla="*/ 2318 h 2362"/>
                <a:gd name="connsiteX20262" fmla="*/ 2318 h 2362"/>
                <a:gd name="connsiteY20262" fmla="*/ 2318 h 2362"/>
                <a:gd name="connsiteX20263" fmla="*/ 2318 h 2362"/>
                <a:gd name="connsiteY20263" fmla="*/ 2318 h 2362"/>
                <a:gd name="connsiteX20264" fmla="*/ 2318 h 2362"/>
                <a:gd name="connsiteY20264" fmla="*/ 2318 h 2362"/>
                <a:gd name="connsiteX20265" fmla="*/ 2318 h 2362"/>
                <a:gd name="connsiteY20265" fmla="*/ 2318 h 2362"/>
                <a:gd name="connsiteX20266" fmla="*/ 2318 h 2362"/>
                <a:gd name="connsiteY20266" fmla="*/ 2318 h 2362"/>
                <a:gd name="connsiteX20267" fmla="*/ 2318 h 2362"/>
                <a:gd name="connsiteY20267" fmla="*/ 2318 h 2362"/>
                <a:gd name="connsiteX20268" fmla="*/ 2318 h 2362"/>
                <a:gd name="connsiteY20268" fmla="*/ 2318 h 2362"/>
                <a:gd name="connsiteX20269" fmla="*/ 2318 h 2362"/>
                <a:gd name="connsiteY20269" fmla="*/ 2318 h 2362"/>
                <a:gd name="connsiteX20270" fmla="*/ 2318 h 2362"/>
                <a:gd name="connsiteY20270" fmla="*/ 2318 h 2362"/>
                <a:gd name="connsiteX20271" fmla="*/ 2318 h 2362"/>
                <a:gd name="connsiteY20271" fmla="*/ 2318 h 2362"/>
                <a:gd name="connsiteX20272" fmla="*/ 2318 h 2362"/>
                <a:gd name="connsiteY20272" fmla="*/ 2318 h 2362"/>
                <a:gd name="connsiteX20273" fmla="*/ 2318 h 2362"/>
                <a:gd name="connsiteY20273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  <a:cxn ang="0">
                  <a:pos x="connsiteX20196" y="connsiteY20196"/>
                </a:cxn>
                <a:cxn ang="0">
                  <a:pos x="connsiteX20197" y="connsiteY20197"/>
                </a:cxn>
                <a:cxn ang="0">
                  <a:pos x="connsiteX20198" y="connsiteY20198"/>
                </a:cxn>
                <a:cxn ang="0">
                  <a:pos x="connsiteX20199" y="connsiteY20199"/>
                </a:cxn>
                <a:cxn ang="0">
                  <a:pos x="connsiteX20200" y="connsiteY20200"/>
                </a:cxn>
                <a:cxn ang="0">
                  <a:pos x="connsiteX20201" y="connsiteY20201"/>
                </a:cxn>
                <a:cxn ang="0">
                  <a:pos x="connsiteX20202" y="connsiteY20202"/>
                </a:cxn>
                <a:cxn ang="0">
                  <a:pos x="connsiteX20203" y="connsiteY20203"/>
                </a:cxn>
                <a:cxn ang="0">
                  <a:pos x="connsiteX20204" y="connsiteY20204"/>
                </a:cxn>
                <a:cxn ang="0">
                  <a:pos x="connsiteX20205" y="connsiteY20205"/>
                </a:cxn>
                <a:cxn ang="0">
                  <a:pos x="connsiteX20206" y="connsiteY20206"/>
                </a:cxn>
                <a:cxn ang="0">
                  <a:pos x="connsiteX20207" y="connsiteY20207"/>
                </a:cxn>
                <a:cxn ang="0">
                  <a:pos x="connsiteX20208" y="connsiteY20208"/>
                </a:cxn>
                <a:cxn ang="0">
                  <a:pos x="connsiteX20209" y="connsiteY20209"/>
                </a:cxn>
                <a:cxn ang="0">
                  <a:pos x="connsiteX20210" y="connsiteY20210"/>
                </a:cxn>
                <a:cxn ang="0">
                  <a:pos x="connsiteX20211" y="connsiteY20211"/>
                </a:cxn>
                <a:cxn ang="0">
                  <a:pos x="connsiteX20212" y="connsiteY20212"/>
                </a:cxn>
                <a:cxn ang="0">
                  <a:pos x="connsiteX20213" y="connsiteY20213"/>
                </a:cxn>
                <a:cxn ang="0">
                  <a:pos x="connsiteX20214" y="connsiteY20214"/>
                </a:cxn>
                <a:cxn ang="0">
                  <a:pos x="connsiteX20215" y="connsiteY20215"/>
                </a:cxn>
                <a:cxn ang="0">
                  <a:pos x="connsiteX20216" y="connsiteY20216"/>
                </a:cxn>
                <a:cxn ang="0">
                  <a:pos x="connsiteX20217" y="connsiteY20217"/>
                </a:cxn>
                <a:cxn ang="0">
                  <a:pos x="connsiteX20218" y="connsiteY20218"/>
                </a:cxn>
                <a:cxn ang="0">
                  <a:pos x="connsiteX20219" y="connsiteY20219"/>
                </a:cxn>
                <a:cxn ang="0">
                  <a:pos x="connsiteX20220" y="connsiteY20220"/>
                </a:cxn>
                <a:cxn ang="0">
                  <a:pos x="connsiteX20221" y="connsiteY20221"/>
                </a:cxn>
                <a:cxn ang="0">
                  <a:pos x="connsiteX20222" y="connsiteY20222"/>
                </a:cxn>
                <a:cxn ang="0">
                  <a:pos x="connsiteX20223" y="connsiteY20223"/>
                </a:cxn>
                <a:cxn ang="0">
                  <a:pos x="connsiteX20224" y="connsiteY20224"/>
                </a:cxn>
                <a:cxn ang="0">
                  <a:pos x="connsiteX20225" y="connsiteY20225"/>
                </a:cxn>
                <a:cxn ang="0">
                  <a:pos x="connsiteX20226" y="connsiteY20226"/>
                </a:cxn>
                <a:cxn ang="0">
                  <a:pos x="connsiteX20227" y="connsiteY20227"/>
                </a:cxn>
                <a:cxn ang="0">
                  <a:pos x="connsiteX20228" y="connsiteY20228"/>
                </a:cxn>
                <a:cxn ang="0">
                  <a:pos x="connsiteX20229" y="connsiteY20229"/>
                </a:cxn>
                <a:cxn ang="0">
                  <a:pos x="connsiteX20230" y="connsiteY20230"/>
                </a:cxn>
                <a:cxn ang="0">
                  <a:pos x="connsiteX20231" y="connsiteY20231"/>
                </a:cxn>
                <a:cxn ang="0">
                  <a:pos x="connsiteX20232" y="connsiteY20232"/>
                </a:cxn>
                <a:cxn ang="0">
                  <a:pos x="connsiteX20233" y="connsiteY20233"/>
                </a:cxn>
                <a:cxn ang="0">
                  <a:pos x="connsiteX20234" y="connsiteY20234"/>
                </a:cxn>
                <a:cxn ang="0">
                  <a:pos x="connsiteX20235" y="connsiteY20235"/>
                </a:cxn>
                <a:cxn ang="0">
                  <a:pos x="connsiteX20236" y="connsiteY20236"/>
                </a:cxn>
                <a:cxn ang="0">
                  <a:pos x="connsiteX20237" y="connsiteY20237"/>
                </a:cxn>
                <a:cxn ang="0">
                  <a:pos x="connsiteX20238" y="connsiteY20238"/>
                </a:cxn>
                <a:cxn ang="0">
                  <a:pos x="connsiteX20239" y="connsiteY20239"/>
                </a:cxn>
                <a:cxn ang="0">
                  <a:pos x="connsiteX20240" y="connsiteY20240"/>
                </a:cxn>
                <a:cxn ang="0">
                  <a:pos x="connsiteX20241" y="connsiteY20241"/>
                </a:cxn>
                <a:cxn ang="0">
                  <a:pos x="connsiteX20242" y="connsiteY20242"/>
                </a:cxn>
                <a:cxn ang="0">
                  <a:pos x="connsiteX20243" y="connsiteY20243"/>
                </a:cxn>
                <a:cxn ang="0">
                  <a:pos x="connsiteX20244" y="connsiteY20244"/>
                </a:cxn>
                <a:cxn ang="0">
                  <a:pos x="connsiteX20245" y="connsiteY20245"/>
                </a:cxn>
                <a:cxn ang="0">
                  <a:pos x="connsiteX20246" y="connsiteY20246"/>
                </a:cxn>
                <a:cxn ang="0">
                  <a:pos x="connsiteX20247" y="connsiteY20247"/>
                </a:cxn>
                <a:cxn ang="0">
                  <a:pos x="connsiteX20248" y="connsiteY20248"/>
                </a:cxn>
                <a:cxn ang="0">
                  <a:pos x="connsiteX20249" y="connsiteY20249"/>
                </a:cxn>
                <a:cxn ang="0">
                  <a:pos x="connsiteX20250" y="connsiteY20250"/>
                </a:cxn>
                <a:cxn ang="0">
                  <a:pos x="connsiteX20251" y="connsiteY20251"/>
                </a:cxn>
                <a:cxn ang="0">
                  <a:pos x="connsiteX20252" y="connsiteY20252"/>
                </a:cxn>
                <a:cxn ang="0">
                  <a:pos x="connsiteX20253" y="connsiteY20253"/>
                </a:cxn>
                <a:cxn ang="0">
                  <a:pos x="connsiteX20254" y="connsiteY20254"/>
                </a:cxn>
                <a:cxn ang="0">
                  <a:pos x="connsiteX20255" y="connsiteY20255"/>
                </a:cxn>
                <a:cxn ang="0">
                  <a:pos x="connsiteX20256" y="connsiteY20256"/>
                </a:cxn>
                <a:cxn ang="0">
                  <a:pos x="connsiteX20257" y="connsiteY20257"/>
                </a:cxn>
                <a:cxn ang="0">
                  <a:pos x="connsiteX20258" y="connsiteY20258"/>
                </a:cxn>
                <a:cxn ang="0">
                  <a:pos x="connsiteX20259" y="connsiteY20259"/>
                </a:cxn>
                <a:cxn ang="0">
                  <a:pos x="connsiteX20260" y="connsiteY20260"/>
                </a:cxn>
                <a:cxn ang="0">
                  <a:pos x="connsiteX20261" y="connsiteY20261"/>
                </a:cxn>
                <a:cxn ang="0">
                  <a:pos x="connsiteX20262" y="connsiteY20262"/>
                </a:cxn>
                <a:cxn ang="0">
                  <a:pos x="connsiteX20263" y="connsiteY20263"/>
                </a:cxn>
                <a:cxn ang="0">
                  <a:pos x="connsiteX20264" y="connsiteY20264"/>
                </a:cxn>
                <a:cxn ang="0">
                  <a:pos x="connsiteX20265" y="connsiteY20265"/>
                </a:cxn>
                <a:cxn ang="0">
                  <a:pos x="connsiteX20266" y="connsiteY20266"/>
                </a:cxn>
                <a:cxn ang="0">
                  <a:pos x="connsiteX20267" y="connsiteY20267"/>
                </a:cxn>
                <a:cxn ang="0">
                  <a:pos x="connsiteX20268" y="connsiteY20268"/>
                </a:cxn>
                <a:cxn ang="0">
                  <a:pos x="connsiteX20269" y="connsiteY20269"/>
                </a:cxn>
                <a:cxn ang="0">
                  <a:pos x="connsiteX20270" y="connsiteY20270"/>
                </a:cxn>
                <a:cxn ang="0">
                  <a:pos x="connsiteX20271" y="connsiteY20271"/>
                </a:cxn>
                <a:cxn ang="0">
                  <a:pos x="connsiteX20272" y="connsiteY20272"/>
                </a:cxn>
                <a:cxn ang="0">
                  <a:pos x="connsiteX20273" y="connsiteY20273"/>
                </a:cxn>
              </a:cxnLst>
              <a:rect l="l" t="t" r="r" b="b"/>
              <a:pathLst>
                <a:path w="65909553" h="39629983">
                  <a:moveTo>
                    <a:pt x="1962746" y="0"/>
                  </a:moveTo>
                  <a:lnTo>
                    <a:pt x="6727964" y="0"/>
                  </a:lnTo>
                  <a:lnTo>
                    <a:pt x="6727964" y="152400"/>
                  </a:lnTo>
                  <a:lnTo>
                    <a:pt x="6880522" y="152400"/>
                  </a:lnTo>
                  <a:lnTo>
                    <a:pt x="6880522" y="304800"/>
                  </a:lnTo>
                  <a:lnTo>
                    <a:pt x="7033410" y="304800"/>
                  </a:lnTo>
                  <a:lnTo>
                    <a:pt x="7033410" y="457201"/>
                  </a:lnTo>
                  <a:lnTo>
                    <a:pt x="7185199" y="457201"/>
                  </a:lnTo>
                  <a:lnTo>
                    <a:pt x="7185199" y="609601"/>
                  </a:lnTo>
                  <a:lnTo>
                    <a:pt x="7337812" y="609601"/>
                  </a:lnTo>
                  <a:lnTo>
                    <a:pt x="7337812" y="762001"/>
                  </a:lnTo>
                  <a:lnTo>
                    <a:pt x="7489986" y="762001"/>
                  </a:lnTo>
                  <a:lnTo>
                    <a:pt x="7489986" y="914401"/>
                  </a:lnTo>
                  <a:lnTo>
                    <a:pt x="7642379" y="914401"/>
                  </a:lnTo>
                  <a:lnTo>
                    <a:pt x="7642379" y="1066801"/>
                  </a:lnTo>
                  <a:lnTo>
                    <a:pt x="7795102" y="1066801"/>
                  </a:lnTo>
                  <a:lnTo>
                    <a:pt x="7795102" y="1219201"/>
                  </a:lnTo>
                  <a:lnTo>
                    <a:pt x="7947166" y="1219201"/>
                  </a:lnTo>
                  <a:lnTo>
                    <a:pt x="7947166" y="1371602"/>
                  </a:lnTo>
                  <a:lnTo>
                    <a:pt x="8099559" y="1371602"/>
                  </a:lnTo>
                  <a:lnTo>
                    <a:pt x="8099559" y="1524518"/>
                  </a:lnTo>
                  <a:lnTo>
                    <a:pt x="8252392" y="1524518"/>
                  </a:lnTo>
                  <a:lnTo>
                    <a:pt x="8252392" y="1524565"/>
                  </a:lnTo>
                  <a:lnTo>
                    <a:pt x="8252392" y="1524611"/>
                  </a:lnTo>
                  <a:lnTo>
                    <a:pt x="8252392" y="1524658"/>
                  </a:lnTo>
                  <a:lnTo>
                    <a:pt x="8252392" y="1525132"/>
                  </a:lnTo>
                  <a:lnTo>
                    <a:pt x="8252392" y="1525179"/>
                  </a:lnTo>
                  <a:lnTo>
                    <a:pt x="8252392" y="1525225"/>
                  </a:lnTo>
                  <a:lnTo>
                    <a:pt x="8252392" y="1525272"/>
                  </a:lnTo>
                  <a:lnTo>
                    <a:pt x="8252392" y="1525319"/>
                  </a:lnTo>
                  <a:lnTo>
                    <a:pt x="8252392" y="1525747"/>
                  </a:lnTo>
                  <a:lnTo>
                    <a:pt x="8252392" y="1525793"/>
                  </a:lnTo>
                  <a:lnTo>
                    <a:pt x="8252392" y="1525839"/>
                  </a:lnTo>
                  <a:lnTo>
                    <a:pt x="8252392" y="1525886"/>
                  </a:lnTo>
                  <a:lnTo>
                    <a:pt x="8252392" y="1525933"/>
                  </a:lnTo>
                  <a:lnTo>
                    <a:pt x="8252392" y="1525979"/>
                  </a:lnTo>
                  <a:lnTo>
                    <a:pt x="8252392" y="1526361"/>
                  </a:lnTo>
                  <a:lnTo>
                    <a:pt x="8252392" y="1526407"/>
                  </a:lnTo>
                  <a:lnTo>
                    <a:pt x="8252392" y="1526453"/>
                  </a:lnTo>
                  <a:lnTo>
                    <a:pt x="8252392" y="1526501"/>
                  </a:lnTo>
                  <a:lnTo>
                    <a:pt x="8252392" y="1526547"/>
                  </a:lnTo>
                  <a:lnTo>
                    <a:pt x="8252392" y="1526593"/>
                  </a:lnTo>
                  <a:lnTo>
                    <a:pt x="8252392" y="1526641"/>
                  </a:lnTo>
                  <a:lnTo>
                    <a:pt x="8252392" y="1526975"/>
                  </a:lnTo>
                  <a:lnTo>
                    <a:pt x="8252392" y="1527021"/>
                  </a:lnTo>
                  <a:lnTo>
                    <a:pt x="8252392" y="1527068"/>
                  </a:lnTo>
                  <a:lnTo>
                    <a:pt x="8252392" y="1527115"/>
                  </a:lnTo>
                  <a:lnTo>
                    <a:pt x="8252392" y="1527161"/>
                  </a:lnTo>
                  <a:lnTo>
                    <a:pt x="8252392" y="1527208"/>
                  </a:lnTo>
                  <a:lnTo>
                    <a:pt x="8252392" y="1527255"/>
                  </a:lnTo>
                  <a:lnTo>
                    <a:pt x="8252392" y="1527301"/>
                  </a:lnTo>
                  <a:lnTo>
                    <a:pt x="8252392" y="1527589"/>
                  </a:lnTo>
                  <a:lnTo>
                    <a:pt x="8252392" y="1527635"/>
                  </a:lnTo>
                  <a:lnTo>
                    <a:pt x="8252392" y="1527682"/>
                  </a:lnTo>
                  <a:lnTo>
                    <a:pt x="8252392" y="1527729"/>
                  </a:lnTo>
                  <a:lnTo>
                    <a:pt x="8252392" y="1527775"/>
                  </a:lnTo>
                  <a:lnTo>
                    <a:pt x="8252392" y="1527822"/>
                  </a:lnTo>
                  <a:lnTo>
                    <a:pt x="8252392" y="1527869"/>
                  </a:lnTo>
                  <a:lnTo>
                    <a:pt x="8252392" y="1527915"/>
                  </a:lnTo>
                  <a:lnTo>
                    <a:pt x="8252392" y="1527962"/>
                  </a:lnTo>
                  <a:lnTo>
                    <a:pt x="8252392" y="1528203"/>
                  </a:lnTo>
                  <a:lnTo>
                    <a:pt x="8252392" y="1528249"/>
                  </a:lnTo>
                  <a:lnTo>
                    <a:pt x="8252392" y="1528296"/>
                  </a:lnTo>
                  <a:lnTo>
                    <a:pt x="8252392" y="1528343"/>
                  </a:lnTo>
                  <a:lnTo>
                    <a:pt x="8252392" y="1528389"/>
                  </a:lnTo>
                  <a:lnTo>
                    <a:pt x="8252392" y="1528436"/>
                  </a:lnTo>
                  <a:lnTo>
                    <a:pt x="8252392" y="1528483"/>
                  </a:lnTo>
                  <a:lnTo>
                    <a:pt x="8252392" y="1528529"/>
                  </a:lnTo>
                  <a:lnTo>
                    <a:pt x="8252392" y="1528576"/>
                  </a:lnTo>
                  <a:lnTo>
                    <a:pt x="8252392" y="1528623"/>
                  </a:lnTo>
                  <a:lnTo>
                    <a:pt x="8252392" y="1528817"/>
                  </a:lnTo>
                  <a:lnTo>
                    <a:pt x="8252392" y="1528863"/>
                  </a:lnTo>
                  <a:lnTo>
                    <a:pt x="8252392" y="1528911"/>
                  </a:lnTo>
                  <a:lnTo>
                    <a:pt x="8252392" y="1528957"/>
                  </a:lnTo>
                  <a:lnTo>
                    <a:pt x="8252392" y="1529003"/>
                  </a:lnTo>
                  <a:lnTo>
                    <a:pt x="8252392" y="1529051"/>
                  </a:lnTo>
                  <a:lnTo>
                    <a:pt x="8252392" y="1529097"/>
                  </a:lnTo>
                  <a:lnTo>
                    <a:pt x="8252392" y="1529143"/>
                  </a:lnTo>
                  <a:lnTo>
                    <a:pt x="8252392" y="1529191"/>
                  </a:lnTo>
                  <a:lnTo>
                    <a:pt x="8252392" y="1529237"/>
                  </a:lnTo>
                  <a:lnTo>
                    <a:pt x="8252392" y="1529283"/>
                  </a:lnTo>
                  <a:lnTo>
                    <a:pt x="8252392" y="1676871"/>
                  </a:lnTo>
                  <a:lnTo>
                    <a:pt x="8287509" y="1676871"/>
                  </a:lnTo>
                  <a:lnTo>
                    <a:pt x="8287509" y="1604139"/>
                  </a:lnTo>
                  <a:lnTo>
                    <a:pt x="13359314" y="1604139"/>
                  </a:lnTo>
                  <a:lnTo>
                    <a:pt x="13359314" y="151497"/>
                  </a:lnTo>
                  <a:lnTo>
                    <a:pt x="18849038" y="151497"/>
                  </a:lnTo>
                  <a:lnTo>
                    <a:pt x="18849038" y="303897"/>
                  </a:lnTo>
                  <a:lnTo>
                    <a:pt x="19000338" y="303897"/>
                  </a:lnTo>
                  <a:lnTo>
                    <a:pt x="19001360" y="303897"/>
                  </a:lnTo>
                  <a:lnTo>
                    <a:pt x="19001437" y="303897"/>
                  </a:lnTo>
                  <a:lnTo>
                    <a:pt x="19001437" y="456297"/>
                  </a:lnTo>
                  <a:lnTo>
                    <a:pt x="19151638" y="456297"/>
                  </a:lnTo>
                  <a:lnTo>
                    <a:pt x="19152660" y="456297"/>
                  </a:lnTo>
                  <a:lnTo>
                    <a:pt x="19152737" y="456297"/>
                  </a:lnTo>
                  <a:lnTo>
                    <a:pt x="19153681" y="456297"/>
                  </a:lnTo>
                  <a:lnTo>
                    <a:pt x="19153759" y="456297"/>
                  </a:lnTo>
                  <a:lnTo>
                    <a:pt x="19153836" y="456297"/>
                  </a:lnTo>
                  <a:lnTo>
                    <a:pt x="19153836" y="608697"/>
                  </a:lnTo>
                  <a:lnTo>
                    <a:pt x="19302938" y="608697"/>
                  </a:lnTo>
                  <a:lnTo>
                    <a:pt x="19303960" y="608697"/>
                  </a:lnTo>
                  <a:lnTo>
                    <a:pt x="19304037" y="608697"/>
                  </a:lnTo>
                  <a:lnTo>
                    <a:pt x="19304981" y="608697"/>
                  </a:lnTo>
                  <a:lnTo>
                    <a:pt x="19305059" y="608697"/>
                  </a:lnTo>
                  <a:lnTo>
                    <a:pt x="19305136" y="608697"/>
                  </a:lnTo>
                  <a:lnTo>
                    <a:pt x="19306003" y="608697"/>
                  </a:lnTo>
                  <a:lnTo>
                    <a:pt x="19306080" y="608697"/>
                  </a:lnTo>
                  <a:lnTo>
                    <a:pt x="19306158" y="608697"/>
                  </a:lnTo>
                  <a:lnTo>
                    <a:pt x="19306235" y="608697"/>
                  </a:lnTo>
                  <a:lnTo>
                    <a:pt x="19306235" y="761097"/>
                  </a:lnTo>
                  <a:lnTo>
                    <a:pt x="19454238" y="761097"/>
                  </a:lnTo>
                  <a:lnTo>
                    <a:pt x="19455260" y="761097"/>
                  </a:lnTo>
                  <a:lnTo>
                    <a:pt x="19455337" y="761097"/>
                  </a:lnTo>
                  <a:lnTo>
                    <a:pt x="19456281" y="761097"/>
                  </a:lnTo>
                  <a:lnTo>
                    <a:pt x="19456359" y="761097"/>
                  </a:lnTo>
                  <a:lnTo>
                    <a:pt x="19456436" y="761097"/>
                  </a:lnTo>
                  <a:lnTo>
                    <a:pt x="19457302" y="761097"/>
                  </a:lnTo>
                  <a:lnTo>
                    <a:pt x="19457380" y="761097"/>
                  </a:lnTo>
                  <a:lnTo>
                    <a:pt x="19457458" y="761097"/>
                  </a:lnTo>
                  <a:lnTo>
                    <a:pt x="19457535" y="761097"/>
                  </a:lnTo>
                  <a:lnTo>
                    <a:pt x="19458324" y="761097"/>
                  </a:lnTo>
                  <a:lnTo>
                    <a:pt x="19458402" y="761097"/>
                  </a:lnTo>
                  <a:lnTo>
                    <a:pt x="19458479" y="761097"/>
                  </a:lnTo>
                  <a:lnTo>
                    <a:pt x="19458557" y="761097"/>
                  </a:lnTo>
                  <a:lnTo>
                    <a:pt x="19458634" y="761097"/>
                  </a:lnTo>
                  <a:lnTo>
                    <a:pt x="19458634" y="913498"/>
                  </a:lnTo>
                  <a:lnTo>
                    <a:pt x="19605538" y="913498"/>
                  </a:lnTo>
                  <a:lnTo>
                    <a:pt x="19606560" y="913498"/>
                  </a:lnTo>
                  <a:lnTo>
                    <a:pt x="19606637" y="913498"/>
                  </a:lnTo>
                  <a:lnTo>
                    <a:pt x="19607581" y="913498"/>
                  </a:lnTo>
                  <a:lnTo>
                    <a:pt x="19607659" y="913498"/>
                  </a:lnTo>
                  <a:lnTo>
                    <a:pt x="19607736" y="913498"/>
                  </a:lnTo>
                  <a:lnTo>
                    <a:pt x="19608602" y="913498"/>
                  </a:lnTo>
                  <a:lnTo>
                    <a:pt x="19608680" y="913498"/>
                  </a:lnTo>
                  <a:lnTo>
                    <a:pt x="19608758" y="913498"/>
                  </a:lnTo>
                  <a:lnTo>
                    <a:pt x="19608835" y="913498"/>
                  </a:lnTo>
                  <a:lnTo>
                    <a:pt x="19609624" y="913498"/>
                  </a:lnTo>
                  <a:lnTo>
                    <a:pt x="19609701" y="913498"/>
                  </a:lnTo>
                  <a:lnTo>
                    <a:pt x="19609779" y="913498"/>
                  </a:lnTo>
                  <a:lnTo>
                    <a:pt x="19609857" y="913498"/>
                  </a:lnTo>
                  <a:lnTo>
                    <a:pt x="19609934" y="913498"/>
                  </a:lnTo>
                  <a:lnTo>
                    <a:pt x="19610645" y="913498"/>
                  </a:lnTo>
                  <a:lnTo>
                    <a:pt x="19610723" y="913498"/>
                  </a:lnTo>
                  <a:lnTo>
                    <a:pt x="19610800" y="913498"/>
                  </a:lnTo>
                  <a:lnTo>
                    <a:pt x="19610878" y="913498"/>
                  </a:lnTo>
                  <a:lnTo>
                    <a:pt x="19610956" y="913498"/>
                  </a:lnTo>
                  <a:lnTo>
                    <a:pt x="19611033" y="913498"/>
                  </a:lnTo>
                  <a:lnTo>
                    <a:pt x="19611033" y="1065898"/>
                  </a:lnTo>
                  <a:lnTo>
                    <a:pt x="19756838" y="1065898"/>
                  </a:lnTo>
                  <a:lnTo>
                    <a:pt x="19757859" y="1065898"/>
                  </a:lnTo>
                  <a:lnTo>
                    <a:pt x="19757937" y="1065898"/>
                  </a:lnTo>
                  <a:lnTo>
                    <a:pt x="19758881" y="1065898"/>
                  </a:lnTo>
                  <a:lnTo>
                    <a:pt x="19758958" y="1065898"/>
                  </a:lnTo>
                  <a:lnTo>
                    <a:pt x="19759036" y="1065898"/>
                  </a:lnTo>
                  <a:lnTo>
                    <a:pt x="19759902" y="1065898"/>
                  </a:lnTo>
                  <a:lnTo>
                    <a:pt x="19759980" y="1065898"/>
                  </a:lnTo>
                  <a:lnTo>
                    <a:pt x="19760057" y="1065898"/>
                  </a:lnTo>
                  <a:lnTo>
                    <a:pt x="19760135" y="1065898"/>
                  </a:lnTo>
                  <a:lnTo>
                    <a:pt x="19760924" y="1065898"/>
                  </a:lnTo>
                  <a:lnTo>
                    <a:pt x="19761001" y="1065898"/>
                  </a:lnTo>
                  <a:lnTo>
                    <a:pt x="19761079" y="1065898"/>
                  </a:lnTo>
                  <a:lnTo>
                    <a:pt x="19761156" y="1065898"/>
                  </a:lnTo>
                  <a:lnTo>
                    <a:pt x="19761234" y="1065898"/>
                  </a:lnTo>
                  <a:lnTo>
                    <a:pt x="19761945" y="1065898"/>
                  </a:lnTo>
                  <a:lnTo>
                    <a:pt x="19762023" y="1065898"/>
                  </a:lnTo>
                  <a:lnTo>
                    <a:pt x="19762100" y="1065898"/>
                  </a:lnTo>
                  <a:lnTo>
                    <a:pt x="19762178" y="1065898"/>
                  </a:lnTo>
                  <a:lnTo>
                    <a:pt x="19762255" y="1065898"/>
                  </a:lnTo>
                  <a:lnTo>
                    <a:pt x="19762333" y="1065898"/>
                  </a:lnTo>
                  <a:lnTo>
                    <a:pt x="19762967" y="1065898"/>
                  </a:lnTo>
                  <a:lnTo>
                    <a:pt x="19763044" y="1065898"/>
                  </a:lnTo>
                  <a:lnTo>
                    <a:pt x="19763122" y="1065898"/>
                  </a:lnTo>
                  <a:lnTo>
                    <a:pt x="19763199" y="1065898"/>
                  </a:lnTo>
                  <a:lnTo>
                    <a:pt x="19763277" y="1065898"/>
                  </a:lnTo>
                  <a:lnTo>
                    <a:pt x="19763354" y="1065898"/>
                  </a:lnTo>
                  <a:lnTo>
                    <a:pt x="19763432" y="1065898"/>
                  </a:lnTo>
                  <a:lnTo>
                    <a:pt x="19763432" y="1218298"/>
                  </a:lnTo>
                  <a:lnTo>
                    <a:pt x="19908138" y="1218298"/>
                  </a:lnTo>
                  <a:lnTo>
                    <a:pt x="19909159" y="1218298"/>
                  </a:lnTo>
                  <a:lnTo>
                    <a:pt x="19909237" y="1218298"/>
                  </a:lnTo>
                  <a:lnTo>
                    <a:pt x="19910181" y="1218298"/>
                  </a:lnTo>
                  <a:lnTo>
                    <a:pt x="19910258" y="1218298"/>
                  </a:lnTo>
                  <a:lnTo>
                    <a:pt x="19910336" y="1218298"/>
                  </a:lnTo>
                  <a:lnTo>
                    <a:pt x="19911202" y="1218298"/>
                  </a:lnTo>
                  <a:lnTo>
                    <a:pt x="19911280" y="1218298"/>
                  </a:lnTo>
                  <a:lnTo>
                    <a:pt x="19911357" y="1218298"/>
                  </a:lnTo>
                  <a:lnTo>
                    <a:pt x="19911435" y="1218298"/>
                  </a:lnTo>
                  <a:lnTo>
                    <a:pt x="19912224" y="1218298"/>
                  </a:lnTo>
                  <a:lnTo>
                    <a:pt x="19912301" y="1218298"/>
                  </a:lnTo>
                  <a:lnTo>
                    <a:pt x="19912379" y="1218298"/>
                  </a:lnTo>
                  <a:lnTo>
                    <a:pt x="19912456" y="1218298"/>
                  </a:lnTo>
                  <a:lnTo>
                    <a:pt x="19912534" y="1218298"/>
                  </a:lnTo>
                  <a:lnTo>
                    <a:pt x="19913245" y="1218298"/>
                  </a:lnTo>
                  <a:lnTo>
                    <a:pt x="19913323" y="1218298"/>
                  </a:lnTo>
                  <a:lnTo>
                    <a:pt x="19913400" y="1218298"/>
                  </a:lnTo>
                  <a:lnTo>
                    <a:pt x="19913478" y="1218298"/>
                  </a:lnTo>
                  <a:lnTo>
                    <a:pt x="19913555" y="1218298"/>
                  </a:lnTo>
                  <a:lnTo>
                    <a:pt x="19913633" y="1218298"/>
                  </a:lnTo>
                  <a:lnTo>
                    <a:pt x="19914266" y="1218298"/>
                  </a:lnTo>
                  <a:lnTo>
                    <a:pt x="19914344" y="1218298"/>
                  </a:lnTo>
                  <a:lnTo>
                    <a:pt x="19914422" y="1218298"/>
                  </a:lnTo>
                  <a:lnTo>
                    <a:pt x="19914499" y="1218298"/>
                  </a:lnTo>
                  <a:lnTo>
                    <a:pt x="19914577" y="1218298"/>
                  </a:lnTo>
                  <a:lnTo>
                    <a:pt x="19914654" y="1218298"/>
                  </a:lnTo>
                  <a:lnTo>
                    <a:pt x="19914732" y="1218298"/>
                  </a:lnTo>
                  <a:lnTo>
                    <a:pt x="19915288" y="1218298"/>
                  </a:lnTo>
                  <a:lnTo>
                    <a:pt x="19915365" y="1218298"/>
                  </a:lnTo>
                  <a:lnTo>
                    <a:pt x="19915443" y="1218298"/>
                  </a:lnTo>
                  <a:lnTo>
                    <a:pt x="19915521" y="1218298"/>
                  </a:lnTo>
                  <a:lnTo>
                    <a:pt x="19915598" y="1218298"/>
                  </a:lnTo>
                  <a:lnTo>
                    <a:pt x="19915676" y="1218298"/>
                  </a:lnTo>
                  <a:lnTo>
                    <a:pt x="19915753" y="1218298"/>
                  </a:lnTo>
                  <a:lnTo>
                    <a:pt x="19915831" y="1218298"/>
                  </a:lnTo>
                  <a:lnTo>
                    <a:pt x="19915831" y="1370698"/>
                  </a:lnTo>
                  <a:lnTo>
                    <a:pt x="20060459" y="1370698"/>
                  </a:lnTo>
                  <a:lnTo>
                    <a:pt x="20060537" y="1370698"/>
                  </a:lnTo>
                  <a:lnTo>
                    <a:pt x="20061481" y="1370698"/>
                  </a:lnTo>
                  <a:lnTo>
                    <a:pt x="20061558" y="1370698"/>
                  </a:lnTo>
                  <a:lnTo>
                    <a:pt x="20061636" y="1370698"/>
                  </a:lnTo>
                  <a:lnTo>
                    <a:pt x="20062502" y="1370698"/>
                  </a:lnTo>
                  <a:lnTo>
                    <a:pt x="20062580" y="1370698"/>
                  </a:lnTo>
                  <a:lnTo>
                    <a:pt x="20062657" y="1370698"/>
                  </a:lnTo>
                  <a:lnTo>
                    <a:pt x="20062735" y="1370698"/>
                  </a:lnTo>
                  <a:lnTo>
                    <a:pt x="20063523" y="1370698"/>
                  </a:lnTo>
                  <a:lnTo>
                    <a:pt x="20063601" y="1370698"/>
                  </a:lnTo>
                  <a:lnTo>
                    <a:pt x="20063679" y="1370698"/>
                  </a:lnTo>
                  <a:lnTo>
                    <a:pt x="20063756" y="1370698"/>
                  </a:lnTo>
                  <a:lnTo>
                    <a:pt x="20063834" y="1370698"/>
                  </a:lnTo>
                  <a:lnTo>
                    <a:pt x="20064545" y="1370698"/>
                  </a:lnTo>
                  <a:lnTo>
                    <a:pt x="20064622" y="1370698"/>
                  </a:lnTo>
                  <a:lnTo>
                    <a:pt x="20064700" y="1370698"/>
                  </a:lnTo>
                  <a:lnTo>
                    <a:pt x="20064778" y="1370698"/>
                  </a:lnTo>
                  <a:lnTo>
                    <a:pt x="20064855" y="1370698"/>
                  </a:lnTo>
                  <a:lnTo>
                    <a:pt x="20064933" y="1370698"/>
                  </a:lnTo>
                  <a:lnTo>
                    <a:pt x="20065566" y="1370698"/>
                  </a:lnTo>
                  <a:lnTo>
                    <a:pt x="20065644" y="1370698"/>
                  </a:lnTo>
                  <a:lnTo>
                    <a:pt x="20065721" y="1370698"/>
                  </a:lnTo>
                  <a:lnTo>
                    <a:pt x="20065799" y="1370698"/>
                  </a:lnTo>
                  <a:lnTo>
                    <a:pt x="20065877" y="1370698"/>
                  </a:lnTo>
                  <a:lnTo>
                    <a:pt x="20065954" y="1370698"/>
                  </a:lnTo>
                  <a:lnTo>
                    <a:pt x="20066032" y="1370698"/>
                  </a:lnTo>
                  <a:lnTo>
                    <a:pt x="20066588" y="1370698"/>
                  </a:lnTo>
                  <a:lnTo>
                    <a:pt x="20066665" y="1370698"/>
                  </a:lnTo>
                  <a:lnTo>
                    <a:pt x="20066743" y="1370698"/>
                  </a:lnTo>
                  <a:lnTo>
                    <a:pt x="20066820" y="1370698"/>
                  </a:lnTo>
                  <a:lnTo>
                    <a:pt x="20066898" y="1370698"/>
                  </a:lnTo>
                  <a:lnTo>
                    <a:pt x="20066976" y="1370698"/>
                  </a:lnTo>
                  <a:lnTo>
                    <a:pt x="20067053" y="1370698"/>
                  </a:lnTo>
                  <a:lnTo>
                    <a:pt x="20067131" y="1370698"/>
                  </a:lnTo>
                  <a:lnTo>
                    <a:pt x="20067609" y="1370698"/>
                  </a:lnTo>
                  <a:lnTo>
                    <a:pt x="20067687" y="1370698"/>
                  </a:lnTo>
                  <a:lnTo>
                    <a:pt x="20067764" y="1370698"/>
                  </a:lnTo>
                  <a:lnTo>
                    <a:pt x="20067842" y="1370698"/>
                  </a:lnTo>
                  <a:lnTo>
                    <a:pt x="20067919" y="1370698"/>
                  </a:lnTo>
                  <a:lnTo>
                    <a:pt x="20067997" y="1370698"/>
                  </a:lnTo>
                  <a:lnTo>
                    <a:pt x="20068075" y="1370698"/>
                  </a:lnTo>
                  <a:lnTo>
                    <a:pt x="20068152" y="1370698"/>
                  </a:lnTo>
                  <a:lnTo>
                    <a:pt x="20068230" y="1370698"/>
                  </a:lnTo>
                  <a:lnTo>
                    <a:pt x="20068230" y="1523663"/>
                  </a:lnTo>
                  <a:lnTo>
                    <a:pt x="20212782" y="1523663"/>
                  </a:lnTo>
                  <a:lnTo>
                    <a:pt x="20212782" y="1523709"/>
                  </a:lnTo>
                  <a:lnTo>
                    <a:pt x="20212859" y="1523709"/>
                  </a:lnTo>
                  <a:lnTo>
                    <a:pt x="20212859" y="1523756"/>
                  </a:lnTo>
                  <a:lnTo>
                    <a:pt x="20212937" y="1523756"/>
                  </a:lnTo>
                  <a:lnTo>
                    <a:pt x="20212937" y="1524277"/>
                  </a:lnTo>
                  <a:lnTo>
                    <a:pt x="20213803" y="1524277"/>
                  </a:lnTo>
                  <a:lnTo>
                    <a:pt x="20213803" y="1524323"/>
                  </a:lnTo>
                  <a:lnTo>
                    <a:pt x="20213881" y="1524323"/>
                  </a:lnTo>
                  <a:lnTo>
                    <a:pt x="20213881" y="1524371"/>
                  </a:lnTo>
                  <a:lnTo>
                    <a:pt x="20213958" y="1524371"/>
                  </a:lnTo>
                  <a:lnTo>
                    <a:pt x="20213958" y="1524417"/>
                  </a:lnTo>
                  <a:lnTo>
                    <a:pt x="20214036" y="1524417"/>
                  </a:lnTo>
                  <a:lnTo>
                    <a:pt x="20214036" y="1524891"/>
                  </a:lnTo>
                  <a:lnTo>
                    <a:pt x="20214824" y="1524891"/>
                  </a:lnTo>
                  <a:lnTo>
                    <a:pt x="20214824" y="1524938"/>
                  </a:lnTo>
                  <a:lnTo>
                    <a:pt x="20214902" y="1524938"/>
                  </a:lnTo>
                  <a:lnTo>
                    <a:pt x="20214902" y="1524985"/>
                  </a:lnTo>
                  <a:lnTo>
                    <a:pt x="20214980" y="1524985"/>
                  </a:lnTo>
                  <a:lnTo>
                    <a:pt x="20214980" y="1525031"/>
                  </a:lnTo>
                  <a:lnTo>
                    <a:pt x="20215057" y="1525031"/>
                  </a:lnTo>
                  <a:lnTo>
                    <a:pt x="20215057" y="1525078"/>
                  </a:lnTo>
                  <a:lnTo>
                    <a:pt x="20215135" y="1525078"/>
                  </a:lnTo>
                  <a:lnTo>
                    <a:pt x="20215135" y="1525505"/>
                  </a:lnTo>
                  <a:lnTo>
                    <a:pt x="20215846" y="1525505"/>
                  </a:lnTo>
                  <a:lnTo>
                    <a:pt x="20215846" y="1525552"/>
                  </a:lnTo>
                  <a:lnTo>
                    <a:pt x="20215923" y="1525552"/>
                  </a:lnTo>
                  <a:lnTo>
                    <a:pt x="20215923" y="1525599"/>
                  </a:lnTo>
                  <a:lnTo>
                    <a:pt x="20216001" y="1525599"/>
                  </a:lnTo>
                  <a:lnTo>
                    <a:pt x="20216001" y="1525645"/>
                  </a:lnTo>
                  <a:lnTo>
                    <a:pt x="20216079" y="1525645"/>
                  </a:lnTo>
                  <a:lnTo>
                    <a:pt x="20216079" y="1525692"/>
                  </a:lnTo>
                  <a:lnTo>
                    <a:pt x="20216156" y="1525692"/>
                  </a:lnTo>
                  <a:lnTo>
                    <a:pt x="20216156" y="1525739"/>
                  </a:lnTo>
                  <a:lnTo>
                    <a:pt x="20216234" y="1525739"/>
                  </a:lnTo>
                  <a:lnTo>
                    <a:pt x="20216234" y="1526119"/>
                  </a:lnTo>
                  <a:lnTo>
                    <a:pt x="20216867" y="1526119"/>
                  </a:lnTo>
                  <a:lnTo>
                    <a:pt x="20216867" y="1526166"/>
                  </a:lnTo>
                  <a:lnTo>
                    <a:pt x="20216945" y="1526166"/>
                  </a:lnTo>
                  <a:lnTo>
                    <a:pt x="20216945" y="1526213"/>
                  </a:lnTo>
                  <a:lnTo>
                    <a:pt x="20217022" y="1526213"/>
                  </a:lnTo>
                  <a:lnTo>
                    <a:pt x="20217022" y="1526259"/>
                  </a:lnTo>
                  <a:lnTo>
                    <a:pt x="20217100" y="1526259"/>
                  </a:lnTo>
                  <a:lnTo>
                    <a:pt x="20217100" y="1526306"/>
                  </a:lnTo>
                  <a:lnTo>
                    <a:pt x="20217178" y="1526306"/>
                  </a:lnTo>
                  <a:lnTo>
                    <a:pt x="20217178" y="1526353"/>
                  </a:lnTo>
                  <a:lnTo>
                    <a:pt x="20217255" y="1526353"/>
                  </a:lnTo>
                  <a:lnTo>
                    <a:pt x="20217255" y="1526399"/>
                  </a:lnTo>
                  <a:lnTo>
                    <a:pt x="20217333" y="1526399"/>
                  </a:lnTo>
                  <a:lnTo>
                    <a:pt x="20217333" y="1526733"/>
                  </a:lnTo>
                  <a:lnTo>
                    <a:pt x="20217889" y="1526733"/>
                  </a:lnTo>
                  <a:lnTo>
                    <a:pt x="20217889" y="1526781"/>
                  </a:lnTo>
                  <a:lnTo>
                    <a:pt x="20217966" y="1526781"/>
                  </a:lnTo>
                  <a:lnTo>
                    <a:pt x="20217966" y="1526827"/>
                  </a:lnTo>
                  <a:lnTo>
                    <a:pt x="20218044" y="1526827"/>
                  </a:lnTo>
                  <a:lnTo>
                    <a:pt x="20218044" y="1526873"/>
                  </a:lnTo>
                  <a:lnTo>
                    <a:pt x="20218121" y="1526873"/>
                  </a:lnTo>
                  <a:lnTo>
                    <a:pt x="20218121" y="1526921"/>
                  </a:lnTo>
                  <a:lnTo>
                    <a:pt x="20218199" y="1526921"/>
                  </a:lnTo>
                  <a:lnTo>
                    <a:pt x="20218199" y="1526967"/>
                  </a:lnTo>
                  <a:lnTo>
                    <a:pt x="20218277" y="1526967"/>
                  </a:lnTo>
                  <a:lnTo>
                    <a:pt x="20218277" y="1527013"/>
                  </a:lnTo>
                  <a:lnTo>
                    <a:pt x="20218354" y="1527013"/>
                  </a:lnTo>
                  <a:lnTo>
                    <a:pt x="20218354" y="1527060"/>
                  </a:lnTo>
                  <a:lnTo>
                    <a:pt x="20218432" y="1527060"/>
                  </a:lnTo>
                  <a:lnTo>
                    <a:pt x="20218432" y="1527348"/>
                  </a:lnTo>
                  <a:lnTo>
                    <a:pt x="20218910" y="1527348"/>
                  </a:lnTo>
                  <a:lnTo>
                    <a:pt x="20218910" y="1527395"/>
                  </a:lnTo>
                  <a:lnTo>
                    <a:pt x="20218988" y="1527395"/>
                  </a:lnTo>
                  <a:lnTo>
                    <a:pt x="20218988" y="1527441"/>
                  </a:lnTo>
                  <a:lnTo>
                    <a:pt x="20219065" y="1527441"/>
                  </a:lnTo>
                  <a:lnTo>
                    <a:pt x="20219065" y="1527488"/>
                  </a:lnTo>
                  <a:lnTo>
                    <a:pt x="20219143" y="1527488"/>
                  </a:lnTo>
                  <a:lnTo>
                    <a:pt x="20219143" y="1527535"/>
                  </a:lnTo>
                  <a:lnTo>
                    <a:pt x="20219220" y="1527535"/>
                  </a:lnTo>
                  <a:lnTo>
                    <a:pt x="20219220" y="1527581"/>
                  </a:lnTo>
                  <a:lnTo>
                    <a:pt x="20219298" y="1527581"/>
                  </a:lnTo>
                  <a:lnTo>
                    <a:pt x="20219298" y="1527627"/>
                  </a:lnTo>
                  <a:lnTo>
                    <a:pt x="20219376" y="1527627"/>
                  </a:lnTo>
                  <a:lnTo>
                    <a:pt x="20219376" y="1527675"/>
                  </a:lnTo>
                  <a:lnTo>
                    <a:pt x="20219453" y="1527675"/>
                  </a:lnTo>
                  <a:lnTo>
                    <a:pt x="20219453" y="1527721"/>
                  </a:lnTo>
                  <a:lnTo>
                    <a:pt x="20219531" y="1527721"/>
                  </a:lnTo>
                  <a:lnTo>
                    <a:pt x="20219531" y="1527962"/>
                  </a:lnTo>
                  <a:lnTo>
                    <a:pt x="20219931" y="1527962"/>
                  </a:lnTo>
                  <a:lnTo>
                    <a:pt x="20219931" y="1528009"/>
                  </a:lnTo>
                  <a:lnTo>
                    <a:pt x="20220009" y="1528009"/>
                  </a:lnTo>
                  <a:lnTo>
                    <a:pt x="20220009" y="1528055"/>
                  </a:lnTo>
                  <a:lnTo>
                    <a:pt x="20220087" y="1528055"/>
                  </a:lnTo>
                  <a:lnTo>
                    <a:pt x="20220087" y="1528102"/>
                  </a:lnTo>
                  <a:lnTo>
                    <a:pt x="20220164" y="1528102"/>
                  </a:lnTo>
                  <a:lnTo>
                    <a:pt x="20220164" y="1528149"/>
                  </a:lnTo>
                  <a:lnTo>
                    <a:pt x="20220242" y="1528149"/>
                  </a:lnTo>
                  <a:lnTo>
                    <a:pt x="20220242" y="1528195"/>
                  </a:lnTo>
                  <a:lnTo>
                    <a:pt x="20220319" y="1528195"/>
                  </a:lnTo>
                  <a:lnTo>
                    <a:pt x="20220319" y="1528242"/>
                  </a:lnTo>
                  <a:lnTo>
                    <a:pt x="20220397" y="1528242"/>
                  </a:lnTo>
                  <a:lnTo>
                    <a:pt x="20220397" y="1528289"/>
                  </a:lnTo>
                  <a:lnTo>
                    <a:pt x="20220475" y="1528289"/>
                  </a:lnTo>
                  <a:lnTo>
                    <a:pt x="20220475" y="1528335"/>
                  </a:lnTo>
                  <a:lnTo>
                    <a:pt x="20220552" y="1528335"/>
                  </a:lnTo>
                  <a:lnTo>
                    <a:pt x="20220552" y="1528382"/>
                  </a:lnTo>
                  <a:lnTo>
                    <a:pt x="20220630" y="1528382"/>
                  </a:lnTo>
                  <a:lnTo>
                    <a:pt x="20220630" y="1604139"/>
                  </a:lnTo>
                  <a:lnTo>
                    <a:pt x="23912284" y="1604139"/>
                  </a:lnTo>
                  <a:lnTo>
                    <a:pt x="23912284" y="1755877"/>
                  </a:lnTo>
                  <a:lnTo>
                    <a:pt x="24063584" y="1755877"/>
                  </a:lnTo>
                  <a:lnTo>
                    <a:pt x="24063584" y="1756491"/>
                  </a:lnTo>
                  <a:lnTo>
                    <a:pt x="24064605" y="1756491"/>
                  </a:lnTo>
                  <a:lnTo>
                    <a:pt x="24064605" y="1756539"/>
                  </a:lnTo>
                  <a:lnTo>
                    <a:pt x="24064683" y="1756539"/>
                  </a:lnTo>
                  <a:lnTo>
                    <a:pt x="24064683" y="1907616"/>
                  </a:lnTo>
                  <a:lnTo>
                    <a:pt x="24214883" y="1907616"/>
                  </a:lnTo>
                  <a:lnTo>
                    <a:pt x="24214883" y="1908230"/>
                  </a:lnTo>
                  <a:lnTo>
                    <a:pt x="24215905" y="1908230"/>
                  </a:lnTo>
                  <a:lnTo>
                    <a:pt x="24215905" y="1908277"/>
                  </a:lnTo>
                  <a:lnTo>
                    <a:pt x="24215983" y="1908277"/>
                  </a:lnTo>
                  <a:lnTo>
                    <a:pt x="24215983" y="1908845"/>
                  </a:lnTo>
                  <a:lnTo>
                    <a:pt x="24216927" y="1908845"/>
                  </a:lnTo>
                  <a:lnTo>
                    <a:pt x="24216927" y="1908891"/>
                  </a:lnTo>
                  <a:lnTo>
                    <a:pt x="24217004" y="1908891"/>
                  </a:lnTo>
                  <a:lnTo>
                    <a:pt x="24217004" y="1908937"/>
                  </a:lnTo>
                  <a:lnTo>
                    <a:pt x="24217081" y="1908937"/>
                  </a:lnTo>
                  <a:lnTo>
                    <a:pt x="24217081" y="2059355"/>
                  </a:lnTo>
                  <a:lnTo>
                    <a:pt x="24366183" y="2059355"/>
                  </a:lnTo>
                  <a:lnTo>
                    <a:pt x="24366183" y="2059969"/>
                  </a:lnTo>
                  <a:lnTo>
                    <a:pt x="24367205" y="2059969"/>
                  </a:lnTo>
                  <a:lnTo>
                    <a:pt x="24367205" y="2060015"/>
                  </a:lnTo>
                  <a:lnTo>
                    <a:pt x="24367283" y="2060015"/>
                  </a:lnTo>
                  <a:lnTo>
                    <a:pt x="24367283" y="2060583"/>
                  </a:lnTo>
                  <a:lnTo>
                    <a:pt x="24368227" y="2060583"/>
                  </a:lnTo>
                  <a:lnTo>
                    <a:pt x="24368227" y="2060629"/>
                  </a:lnTo>
                  <a:lnTo>
                    <a:pt x="24368304" y="2060629"/>
                  </a:lnTo>
                  <a:lnTo>
                    <a:pt x="24368304" y="2060677"/>
                  </a:lnTo>
                  <a:lnTo>
                    <a:pt x="24368381" y="2060677"/>
                  </a:lnTo>
                  <a:lnTo>
                    <a:pt x="24368381" y="2061197"/>
                  </a:lnTo>
                  <a:lnTo>
                    <a:pt x="24369248" y="2061197"/>
                  </a:lnTo>
                  <a:lnTo>
                    <a:pt x="24369248" y="2061244"/>
                  </a:lnTo>
                  <a:lnTo>
                    <a:pt x="24369325" y="2061244"/>
                  </a:lnTo>
                  <a:lnTo>
                    <a:pt x="24369325" y="2061291"/>
                  </a:lnTo>
                  <a:lnTo>
                    <a:pt x="24369403" y="2061291"/>
                  </a:lnTo>
                  <a:lnTo>
                    <a:pt x="24369403" y="2061337"/>
                  </a:lnTo>
                  <a:lnTo>
                    <a:pt x="24369481" y="2061337"/>
                  </a:lnTo>
                  <a:lnTo>
                    <a:pt x="24369481" y="2211093"/>
                  </a:lnTo>
                  <a:lnTo>
                    <a:pt x="24517483" y="2211093"/>
                  </a:lnTo>
                  <a:lnTo>
                    <a:pt x="24517483" y="2211707"/>
                  </a:lnTo>
                  <a:lnTo>
                    <a:pt x="24518505" y="2211707"/>
                  </a:lnTo>
                  <a:lnTo>
                    <a:pt x="24518505" y="2211754"/>
                  </a:lnTo>
                  <a:lnTo>
                    <a:pt x="24518583" y="2211754"/>
                  </a:lnTo>
                  <a:lnTo>
                    <a:pt x="24518583" y="2212321"/>
                  </a:lnTo>
                  <a:lnTo>
                    <a:pt x="24519527" y="2212321"/>
                  </a:lnTo>
                  <a:lnTo>
                    <a:pt x="24519527" y="2212368"/>
                  </a:lnTo>
                  <a:lnTo>
                    <a:pt x="24519604" y="2212368"/>
                  </a:lnTo>
                  <a:lnTo>
                    <a:pt x="24519604" y="2212415"/>
                  </a:lnTo>
                  <a:lnTo>
                    <a:pt x="24519681" y="2212415"/>
                  </a:lnTo>
                  <a:lnTo>
                    <a:pt x="24519681" y="2212935"/>
                  </a:lnTo>
                  <a:lnTo>
                    <a:pt x="24520548" y="2212935"/>
                  </a:lnTo>
                  <a:lnTo>
                    <a:pt x="24520548" y="2212983"/>
                  </a:lnTo>
                  <a:lnTo>
                    <a:pt x="24520625" y="2212983"/>
                  </a:lnTo>
                  <a:lnTo>
                    <a:pt x="24520625" y="2213029"/>
                  </a:lnTo>
                  <a:lnTo>
                    <a:pt x="24520703" y="2213029"/>
                  </a:lnTo>
                  <a:lnTo>
                    <a:pt x="24520703" y="2213075"/>
                  </a:lnTo>
                  <a:lnTo>
                    <a:pt x="24520781" y="2213075"/>
                  </a:lnTo>
                  <a:lnTo>
                    <a:pt x="24520781" y="2213550"/>
                  </a:lnTo>
                  <a:lnTo>
                    <a:pt x="24521569" y="2213550"/>
                  </a:lnTo>
                  <a:lnTo>
                    <a:pt x="24521569" y="2213597"/>
                  </a:lnTo>
                  <a:lnTo>
                    <a:pt x="24521647" y="2213597"/>
                  </a:lnTo>
                  <a:lnTo>
                    <a:pt x="24521647" y="2213643"/>
                  </a:lnTo>
                  <a:lnTo>
                    <a:pt x="24521725" y="2213643"/>
                  </a:lnTo>
                  <a:lnTo>
                    <a:pt x="24521725" y="2213690"/>
                  </a:lnTo>
                  <a:lnTo>
                    <a:pt x="24521802" y="2213690"/>
                  </a:lnTo>
                  <a:lnTo>
                    <a:pt x="24521802" y="2213737"/>
                  </a:lnTo>
                  <a:lnTo>
                    <a:pt x="24521879" y="2213737"/>
                  </a:lnTo>
                  <a:lnTo>
                    <a:pt x="24521879" y="2362833"/>
                  </a:lnTo>
                  <a:lnTo>
                    <a:pt x="24668785" y="2362833"/>
                  </a:lnTo>
                  <a:lnTo>
                    <a:pt x="24668785" y="2363447"/>
                  </a:lnTo>
                  <a:lnTo>
                    <a:pt x="24669806" y="2363447"/>
                  </a:lnTo>
                  <a:lnTo>
                    <a:pt x="24669806" y="2363493"/>
                  </a:lnTo>
                  <a:lnTo>
                    <a:pt x="24669883" y="2363493"/>
                  </a:lnTo>
                  <a:lnTo>
                    <a:pt x="24669883" y="2364061"/>
                  </a:lnTo>
                  <a:lnTo>
                    <a:pt x="24670827" y="2364061"/>
                  </a:lnTo>
                  <a:lnTo>
                    <a:pt x="24670827" y="2364107"/>
                  </a:lnTo>
                  <a:lnTo>
                    <a:pt x="24670905" y="2364107"/>
                  </a:lnTo>
                  <a:lnTo>
                    <a:pt x="24670905" y="2364154"/>
                  </a:lnTo>
                  <a:lnTo>
                    <a:pt x="24670983" y="2364154"/>
                  </a:lnTo>
                  <a:lnTo>
                    <a:pt x="24670983" y="2364675"/>
                  </a:lnTo>
                  <a:lnTo>
                    <a:pt x="24671849" y="2364675"/>
                  </a:lnTo>
                  <a:lnTo>
                    <a:pt x="24671849" y="2364721"/>
                  </a:lnTo>
                  <a:lnTo>
                    <a:pt x="24671926" y="2364721"/>
                  </a:lnTo>
                  <a:lnTo>
                    <a:pt x="24671926" y="2364768"/>
                  </a:lnTo>
                  <a:lnTo>
                    <a:pt x="24672004" y="2364768"/>
                  </a:lnTo>
                  <a:lnTo>
                    <a:pt x="24672004" y="2364815"/>
                  </a:lnTo>
                  <a:lnTo>
                    <a:pt x="24672081" y="2364815"/>
                  </a:lnTo>
                  <a:lnTo>
                    <a:pt x="24672081" y="2365289"/>
                  </a:lnTo>
                  <a:lnTo>
                    <a:pt x="24672870" y="2365289"/>
                  </a:lnTo>
                  <a:lnTo>
                    <a:pt x="24672870" y="2365335"/>
                  </a:lnTo>
                  <a:lnTo>
                    <a:pt x="24672947" y="2365335"/>
                  </a:lnTo>
                  <a:lnTo>
                    <a:pt x="24672947" y="2365383"/>
                  </a:lnTo>
                  <a:lnTo>
                    <a:pt x="24673025" y="2365383"/>
                  </a:lnTo>
                  <a:lnTo>
                    <a:pt x="24673025" y="2365429"/>
                  </a:lnTo>
                  <a:lnTo>
                    <a:pt x="24673103" y="2365429"/>
                  </a:lnTo>
                  <a:lnTo>
                    <a:pt x="24673103" y="2365475"/>
                  </a:lnTo>
                  <a:lnTo>
                    <a:pt x="24673181" y="2365475"/>
                  </a:lnTo>
                  <a:lnTo>
                    <a:pt x="24673181" y="2365903"/>
                  </a:lnTo>
                  <a:lnTo>
                    <a:pt x="24673891" y="2365903"/>
                  </a:lnTo>
                  <a:lnTo>
                    <a:pt x="24673891" y="2365950"/>
                  </a:lnTo>
                  <a:lnTo>
                    <a:pt x="24673969" y="2365950"/>
                  </a:lnTo>
                  <a:lnTo>
                    <a:pt x="24673969" y="2365997"/>
                  </a:lnTo>
                  <a:lnTo>
                    <a:pt x="24674047" y="2365997"/>
                  </a:lnTo>
                  <a:lnTo>
                    <a:pt x="24674047" y="2366043"/>
                  </a:lnTo>
                  <a:lnTo>
                    <a:pt x="24674124" y="2366043"/>
                  </a:lnTo>
                  <a:lnTo>
                    <a:pt x="24674124" y="2366090"/>
                  </a:lnTo>
                  <a:lnTo>
                    <a:pt x="24674202" y="2366090"/>
                  </a:lnTo>
                  <a:lnTo>
                    <a:pt x="24674202" y="2366137"/>
                  </a:lnTo>
                  <a:lnTo>
                    <a:pt x="24674279" y="2366137"/>
                  </a:lnTo>
                  <a:lnTo>
                    <a:pt x="24674279" y="2514571"/>
                  </a:lnTo>
                  <a:lnTo>
                    <a:pt x="24820085" y="2514571"/>
                  </a:lnTo>
                  <a:lnTo>
                    <a:pt x="24820085" y="2515185"/>
                  </a:lnTo>
                  <a:lnTo>
                    <a:pt x="24821105" y="2515185"/>
                  </a:lnTo>
                  <a:lnTo>
                    <a:pt x="24821105" y="2515232"/>
                  </a:lnTo>
                  <a:lnTo>
                    <a:pt x="24821183" y="2515232"/>
                  </a:lnTo>
                  <a:lnTo>
                    <a:pt x="24821183" y="2515799"/>
                  </a:lnTo>
                  <a:lnTo>
                    <a:pt x="24822127" y="2515799"/>
                  </a:lnTo>
                  <a:lnTo>
                    <a:pt x="24822127" y="2515846"/>
                  </a:lnTo>
                  <a:lnTo>
                    <a:pt x="24822205" y="2515846"/>
                  </a:lnTo>
                  <a:lnTo>
                    <a:pt x="24822205" y="2515893"/>
                  </a:lnTo>
                  <a:lnTo>
                    <a:pt x="24822283" y="2515893"/>
                  </a:lnTo>
                  <a:lnTo>
                    <a:pt x="24822283" y="2516413"/>
                  </a:lnTo>
                  <a:lnTo>
                    <a:pt x="24823149" y="2516413"/>
                  </a:lnTo>
                  <a:lnTo>
                    <a:pt x="24823149" y="2516460"/>
                  </a:lnTo>
                  <a:lnTo>
                    <a:pt x="24823226" y="2516460"/>
                  </a:lnTo>
                  <a:lnTo>
                    <a:pt x="24823226" y="2516507"/>
                  </a:lnTo>
                  <a:lnTo>
                    <a:pt x="24823303" y="2516507"/>
                  </a:lnTo>
                  <a:lnTo>
                    <a:pt x="24823303" y="2516553"/>
                  </a:lnTo>
                  <a:lnTo>
                    <a:pt x="24823381" y="2516553"/>
                  </a:lnTo>
                  <a:lnTo>
                    <a:pt x="24823381" y="2517027"/>
                  </a:lnTo>
                  <a:lnTo>
                    <a:pt x="24824170" y="2517027"/>
                  </a:lnTo>
                  <a:lnTo>
                    <a:pt x="24824170" y="2517074"/>
                  </a:lnTo>
                  <a:lnTo>
                    <a:pt x="24824247" y="2517074"/>
                  </a:lnTo>
                  <a:lnTo>
                    <a:pt x="24824247" y="2517121"/>
                  </a:lnTo>
                  <a:lnTo>
                    <a:pt x="24824325" y="2517121"/>
                  </a:lnTo>
                  <a:lnTo>
                    <a:pt x="24824325" y="2517167"/>
                  </a:lnTo>
                  <a:lnTo>
                    <a:pt x="24824403" y="2517167"/>
                  </a:lnTo>
                  <a:lnTo>
                    <a:pt x="24824403" y="2517214"/>
                  </a:lnTo>
                  <a:lnTo>
                    <a:pt x="24824481" y="2517214"/>
                  </a:lnTo>
                  <a:lnTo>
                    <a:pt x="24824481" y="2517641"/>
                  </a:lnTo>
                  <a:lnTo>
                    <a:pt x="24825191" y="2517641"/>
                  </a:lnTo>
                  <a:lnTo>
                    <a:pt x="24825191" y="2517689"/>
                  </a:lnTo>
                  <a:lnTo>
                    <a:pt x="24825269" y="2517689"/>
                  </a:lnTo>
                  <a:lnTo>
                    <a:pt x="24825269" y="2517735"/>
                  </a:lnTo>
                  <a:lnTo>
                    <a:pt x="24825347" y="2517735"/>
                  </a:lnTo>
                  <a:lnTo>
                    <a:pt x="24825347" y="2517781"/>
                  </a:lnTo>
                  <a:lnTo>
                    <a:pt x="24825424" y="2517781"/>
                  </a:lnTo>
                  <a:lnTo>
                    <a:pt x="24825424" y="2517829"/>
                  </a:lnTo>
                  <a:lnTo>
                    <a:pt x="24825501" y="2517829"/>
                  </a:lnTo>
                  <a:lnTo>
                    <a:pt x="24825501" y="2517875"/>
                  </a:lnTo>
                  <a:lnTo>
                    <a:pt x="24825579" y="2517875"/>
                  </a:lnTo>
                  <a:lnTo>
                    <a:pt x="24825579" y="2518256"/>
                  </a:lnTo>
                  <a:lnTo>
                    <a:pt x="24826213" y="2518256"/>
                  </a:lnTo>
                  <a:lnTo>
                    <a:pt x="24826213" y="2518303"/>
                  </a:lnTo>
                  <a:lnTo>
                    <a:pt x="24826291" y="2518303"/>
                  </a:lnTo>
                  <a:lnTo>
                    <a:pt x="24826291" y="2518349"/>
                  </a:lnTo>
                  <a:lnTo>
                    <a:pt x="24826368" y="2518349"/>
                  </a:lnTo>
                  <a:lnTo>
                    <a:pt x="24826368" y="2518396"/>
                  </a:lnTo>
                  <a:lnTo>
                    <a:pt x="24826445" y="2518396"/>
                  </a:lnTo>
                  <a:lnTo>
                    <a:pt x="24826445" y="2518443"/>
                  </a:lnTo>
                  <a:lnTo>
                    <a:pt x="24826523" y="2518443"/>
                  </a:lnTo>
                  <a:lnTo>
                    <a:pt x="24826523" y="2518489"/>
                  </a:lnTo>
                  <a:lnTo>
                    <a:pt x="24826601" y="2518489"/>
                  </a:lnTo>
                  <a:lnTo>
                    <a:pt x="24826601" y="2518536"/>
                  </a:lnTo>
                  <a:lnTo>
                    <a:pt x="24826679" y="2518536"/>
                  </a:lnTo>
                  <a:lnTo>
                    <a:pt x="24826679" y="2666309"/>
                  </a:lnTo>
                  <a:lnTo>
                    <a:pt x="24971384" y="2666309"/>
                  </a:lnTo>
                  <a:lnTo>
                    <a:pt x="24971384" y="2666923"/>
                  </a:lnTo>
                  <a:lnTo>
                    <a:pt x="24972405" y="2666923"/>
                  </a:lnTo>
                  <a:lnTo>
                    <a:pt x="24972405" y="2666971"/>
                  </a:lnTo>
                  <a:lnTo>
                    <a:pt x="24972483" y="2666971"/>
                  </a:lnTo>
                  <a:lnTo>
                    <a:pt x="24972483" y="2667538"/>
                  </a:lnTo>
                  <a:lnTo>
                    <a:pt x="24973427" y="2667538"/>
                  </a:lnTo>
                  <a:lnTo>
                    <a:pt x="24973427" y="2667585"/>
                  </a:lnTo>
                  <a:lnTo>
                    <a:pt x="24973505" y="2667585"/>
                  </a:lnTo>
                  <a:lnTo>
                    <a:pt x="24973505" y="2667631"/>
                  </a:lnTo>
                  <a:lnTo>
                    <a:pt x="24973582" y="2667631"/>
                  </a:lnTo>
                  <a:lnTo>
                    <a:pt x="24973582" y="2668152"/>
                  </a:lnTo>
                  <a:lnTo>
                    <a:pt x="24974449" y="2668152"/>
                  </a:lnTo>
                  <a:lnTo>
                    <a:pt x="24974449" y="2668199"/>
                  </a:lnTo>
                  <a:lnTo>
                    <a:pt x="24974526" y="2668199"/>
                  </a:lnTo>
                  <a:lnTo>
                    <a:pt x="24974526" y="2668245"/>
                  </a:lnTo>
                  <a:lnTo>
                    <a:pt x="24974603" y="2668245"/>
                  </a:lnTo>
                  <a:lnTo>
                    <a:pt x="24974603" y="2668292"/>
                  </a:lnTo>
                  <a:lnTo>
                    <a:pt x="24974681" y="2668292"/>
                  </a:lnTo>
                  <a:lnTo>
                    <a:pt x="24974681" y="2668766"/>
                  </a:lnTo>
                  <a:lnTo>
                    <a:pt x="24975470" y="2668766"/>
                  </a:lnTo>
                  <a:lnTo>
                    <a:pt x="24975470" y="2668813"/>
                  </a:lnTo>
                  <a:lnTo>
                    <a:pt x="24975547" y="2668813"/>
                  </a:lnTo>
                  <a:lnTo>
                    <a:pt x="24975547" y="2668859"/>
                  </a:lnTo>
                  <a:lnTo>
                    <a:pt x="24975625" y="2668859"/>
                  </a:lnTo>
                  <a:lnTo>
                    <a:pt x="24975625" y="2668906"/>
                  </a:lnTo>
                  <a:lnTo>
                    <a:pt x="24975703" y="2668906"/>
                  </a:lnTo>
                  <a:lnTo>
                    <a:pt x="24975703" y="2668953"/>
                  </a:lnTo>
                  <a:lnTo>
                    <a:pt x="24975780" y="2668953"/>
                  </a:lnTo>
                  <a:lnTo>
                    <a:pt x="24975780" y="2669381"/>
                  </a:lnTo>
                  <a:lnTo>
                    <a:pt x="24976491" y="2669381"/>
                  </a:lnTo>
                  <a:lnTo>
                    <a:pt x="24976491" y="2669427"/>
                  </a:lnTo>
                  <a:lnTo>
                    <a:pt x="24976569" y="2669427"/>
                  </a:lnTo>
                  <a:lnTo>
                    <a:pt x="24976569" y="2669473"/>
                  </a:lnTo>
                  <a:lnTo>
                    <a:pt x="24976647" y="2669473"/>
                  </a:lnTo>
                  <a:lnTo>
                    <a:pt x="24976647" y="2669521"/>
                  </a:lnTo>
                  <a:lnTo>
                    <a:pt x="24976724" y="2669521"/>
                  </a:lnTo>
                  <a:lnTo>
                    <a:pt x="24976724" y="2669567"/>
                  </a:lnTo>
                  <a:lnTo>
                    <a:pt x="24976801" y="2669567"/>
                  </a:lnTo>
                  <a:lnTo>
                    <a:pt x="24976801" y="2669613"/>
                  </a:lnTo>
                  <a:lnTo>
                    <a:pt x="24976879" y="2669613"/>
                  </a:lnTo>
                  <a:lnTo>
                    <a:pt x="24976879" y="2669995"/>
                  </a:lnTo>
                  <a:lnTo>
                    <a:pt x="24977513" y="2669995"/>
                  </a:lnTo>
                  <a:lnTo>
                    <a:pt x="24977513" y="2670041"/>
                  </a:lnTo>
                  <a:lnTo>
                    <a:pt x="24977591" y="2670041"/>
                  </a:lnTo>
                  <a:lnTo>
                    <a:pt x="24977591" y="2670088"/>
                  </a:lnTo>
                  <a:lnTo>
                    <a:pt x="24977668" y="2670088"/>
                  </a:lnTo>
                  <a:lnTo>
                    <a:pt x="24977668" y="2670135"/>
                  </a:lnTo>
                  <a:lnTo>
                    <a:pt x="24977745" y="2670135"/>
                  </a:lnTo>
                  <a:lnTo>
                    <a:pt x="24977745" y="2670181"/>
                  </a:lnTo>
                  <a:lnTo>
                    <a:pt x="24977823" y="2670181"/>
                  </a:lnTo>
                  <a:lnTo>
                    <a:pt x="24977823" y="2670227"/>
                  </a:lnTo>
                  <a:lnTo>
                    <a:pt x="24977901" y="2670227"/>
                  </a:lnTo>
                  <a:lnTo>
                    <a:pt x="24977901" y="2670275"/>
                  </a:lnTo>
                  <a:lnTo>
                    <a:pt x="24977978" y="2670275"/>
                  </a:lnTo>
                  <a:lnTo>
                    <a:pt x="24977978" y="2670609"/>
                  </a:lnTo>
                  <a:lnTo>
                    <a:pt x="24978534" y="2670609"/>
                  </a:lnTo>
                  <a:lnTo>
                    <a:pt x="24978534" y="2670655"/>
                  </a:lnTo>
                  <a:lnTo>
                    <a:pt x="24978611" y="2670655"/>
                  </a:lnTo>
                  <a:lnTo>
                    <a:pt x="24978611" y="2670702"/>
                  </a:lnTo>
                  <a:lnTo>
                    <a:pt x="24978689" y="2670702"/>
                  </a:lnTo>
                  <a:lnTo>
                    <a:pt x="24978689" y="2670749"/>
                  </a:lnTo>
                  <a:lnTo>
                    <a:pt x="24978767" y="2670749"/>
                  </a:lnTo>
                  <a:lnTo>
                    <a:pt x="24978767" y="2670795"/>
                  </a:lnTo>
                  <a:lnTo>
                    <a:pt x="24978845" y="2670795"/>
                  </a:lnTo>
                  <a:lnTo>
                    <a:pt x="24978845" y="2670842"/>
                  </a:lnTo>
                  <a:lnTo>
                    <a:pt x="24978922" y="2670842"/>
                  </a:lnTo>
                  <a:lnTo>
                    <a:pt x="24978922" y="2670889"/>
                  </a:lnTo>
                  <a:lnTo>
                    <a:pt x="24978999" y="2670889"/>
                  </a:lnTo>
                  <a:lnTo>
                    <a:pt x="24978999" y="2670935"/>
                  </a:lnTo>
                  <a:lnTo>
                    <a:pt x="24979077" y="2670935"/>
                  </a:lnTo>
                  <a:lnTo>
                    <a:pt x="24979077" y="2818663"/>
                  </a:lnTo>
                  <a:lnTo>
                    <a:pt x="25123705" y="2818663"/>
                  </a:lnTo>
                  <a:lnTo>
                    <a:pt x="25123705" y="2818709"/>
                  </a:lnTo>
                  <a:lnTo>
                    <a:pt x="25123783" y="2818709"/>
                  </a:lnTo>
                  <a:lnTo>
                    <a:pt x="25123783" y="2819277"/>
                  </a:lnTo>
                  <a:lnTo>
                    <a:pt x="25124727" y="2819277"/>
                  </a:lnTo>
                  <a:lnTo>
                    <a:pt x="25124727" y="2819323"/>
                  </a:lnTo>
                  <a:lnTo>
                    <a:pt x="25124805" y="2819323"/>
                  </a:lnTo>
                  <a:lnTo>
                    <a:pt x="25124805" y="2819369"/>
                  </a:lnTo>
                  <a:lnTo>
                    <a:pt x="25124882" y="2819369"/>
                  </a:lnTo>
                  <a:lnTo>
                    <a:pt x="25124882" y="2819891"/>
                  </a:lnTo>
                  <a:lnTo>
                    <a:pt x="25125749" y="2819891"/>
                  </a:lnTo>
                  <a:lnTo>
                    <a:pt x="25125749" y="2819937"/>
                  </a:lnTo>
                  <a:lnTo>
                    <a:pt x="25125826" y="2819937"/>
                  </a:lnTo>
                  <a:lnTo>
                    <a:pt x="25125826" y="2819984"/>
                  </a:lnTo>
                  <a:lnTo>
                    <a:pt x="25125903" y="2819984"/>
                  </a:lnTo>
                  <a:lnTo>
                    <a:pt x="25125903" y="2820031"/>
                  </a:lnTo>
                  <a:lnTo>
                    <a:pt x="25125981" y="2820031"/>
                  </a:lnTo>
                  <a:lnTo>
                    <a:pt x="25125981" y="2820505"/>
                  </a:lnTo>
                  <a:lnTo>
                    <a:pt x="25126770" y="2820505"/>
                  </a:lnTo>
                  <a:lnTo>
                    <a:pt x="25126770" y="2820551"/>
                  </a:lnTo>
                  <a:lnTo>
                    <a:pt x="25126847" y="2820551"/>
                  </a:lnTo>
                  <a:lnTo>
                    <a:pt x="25126847" y="2820598"/>
                  </a:lnTo>
                  <a:lnTo>
                    <a:pt x="25126925" y="2820598"/>
                  </a:lnTo>
                  <a:lnTo>
                    <a:pt x="25126925" y="2820645"/>
                  </a:lnTo>
                  <a:lnTo>
                    <a:pt x="25127003" y="2820645"/>
                  </a:lnTo>
                  <a:lnTo>
                    <a:pt x="25127003" y="2820691"/>
                  </a:lnTo>
                  <a:lnTo>
                    <a:pt x="25127080" y="2820691"/>
                  </a:lnTo>
                  <a:lnTo>
                    <a:pt x="25127080" y="2821119"/>
                  </a:lnTo>
                  <a:lnTo>
                    <a:pt x="25127791" y="2821119"/>
                  </a:lnTo>
                  <a:lnTo>
                    <a:pt x="25127791" y="2821165"/>
                  </a:lnTo>
                  <a:lnTo>
                    <a:pt x="25127869" y="2821165"/>
                  </a:lnTo>
                  <a:lnTo>
                    <a:pt x="25127869" y="2821212"/>
                  </a:lnTo>
                  <a:lnTo>
                    <a:pt x="25127947" y="2821212"/>
                  </a:lnTo>
                  <a:lnTo>
                    <a:pt x="25127947" y="2821259"/>
                  </a:lnTo>
                  <a:lnTo>
                    <a:pt x="25128024" y="2821259"/>
                  </a:lnTo>
                  <a:lnTo>
                    <a:pt x="25128024" y="2821305"/>
                  </a:lnTo>
                  <a:lnTo>
                    <a:pt x="25128101" y="2821305"/>
                  </a:lnTo>
                  <a:lnTo>
                    <a:pt x="25128101" y="2821352"/>
                  </a:lnTo>
                  <a:lnTo>
                    <a:pt x="25128179" y="2821352"/>
                  </a:lnTo>
                  <a:lnTo>
                    <a:pt x="25128179" y="2821733"/>
                  </a:lnTo>
                  <a:lnTo>
                    <a:pt x="25128813" y="2821733"/>
                  </a:lnTo>
                  <a:lnTo>
                    <a:pt x="25128813" y="2821779"/>
                  </a:lnTo>
                  <a:lnTo>
                    <a:pt x="25128890" y="2821779"/>
                  </a:lnTo>
                  <a:lnTo>
                    <a:pt x="25128890" y="2821827"/>
                  </a:lnTo>
                  <a:lnTo>
                    <a:pt x="25128968" y="2821827"/>
                  </a:lnTo>
                  <a:lnTo>
                    <a:pt x="25128968" y="2821873"/>
                  </a:lnTo>
                  <a:lnTo>
                    <a:pt x="25129045" y="2821873"/>
                  </a:lnTo>
                  <a:lnTo>
                    <a:pt x="25129045" y="2821919"/>
                  </a:lnTo>
                  <a:lnTo>
                    <a:pt x="25129123" y="2821919"/>
                  </a:lnTo>
                  <a:lnTo>
                    <a:pt x="25129123" y="2821967"/>
                  </a:lnTo>
                  <a:lnTo>
                    <a:pt x="25129201" y="2821967"/>
                  </a:lnTo>
                  <a:lnTo>
                    <a:pt x="25129201" y="2822013"/>
                  </a:lnTo>
                  <a:lnTo>
                    <a:pt x="25129278" y="2822013"/>
                  </a:lnTo>
                  <a:lnTo>
                    <a:pt x="25129278" y="2822347"/>
                  </a:lnTo>
                  <a:lnTo>
                    <a:pt x="25129834" y="2822347"/>
                  </a:lnTo>
                  <a:lnTo>
                    <a:pt x="25129834" y="2822394"/>
                  </a:lnTo>
                  <a:lnTo>
                    <a:pt x="25129911" y="2822394"/>
                  </a:lnTo>
                  <a:lnTo>
                    <a:pt x="25129911" y="2822441"/>
                  </a:lnTo>
                  <a:lnTo>
                    <a:pt x="25129989" y="2822441"/>
                  </a:lnTo>
                  <a:lnTo>
                    <a:pt x="25129989" y="2822487"/>
                  </a:lnTo>
                  <a:lnTo>
                    <a:pt x="25130067" y="2822487"/>
                  </a:lnTo>
                  <a:lnTo>
                    <a:pt x="25130067" y="2822534"/>
                  </a:lnTo>
                  <a:lnTo>
                    <a:pt x="25130145" y="2822534"/>
                  </a:lnTo>
                  <a:lnTo>
                    <a:pt x="25130145" y="2822581"/>
                  </a:lnTo>
                  <a:lnTo>
                    <a:pt x="25130222" y="2822581"/>
                  </a:lnTo>
                  <a:lnTo>
                    <a:pt x="25130222" y="2822627"/>
                  </a:lnTo>
                  <a:lnTo>
                    <a:pt x="25130299" y="2822627"/>
                  </a:lnTo>
                  <a:lnTo>
                    <a:pt x="25130299" y="2822674"/>
                  </a:lnTo>
                  <a:lnTo>
                    <a:pt x="25130377" y="2822674"/>
                  </a:lnTo>
                  <a:lnTo>
                    <a:pt x="25130377" y="2822961"/>
                  </a:lnTo>
                  <a:lnTo>
                    <a:pt x="25130855" y="2822961"/>
                  </a:lnTo>
                  <a:lnTo>
                    <a:pt x="25130855" y="2823008"/>
                  </a:lnTo>
                  <a:lnTo>
                    <a:pt x="25130933" y="2823008"/>
                  </a:lnTo>
                  <a:lnTo>
                    <a:pt x="25130933" y="2823055"/>
                  </a:lnTo>
                  <a:lnTo>
                    <a:pt x="25131011" y="2823055"/>
                  </a:lnTo>
                  <a:lnTo>
                    <a:pt x="25131011" y="2823101"/>
                  </a:lnTo>
                  <a:lnTo>
                    <a:pt x="25131088" y="2823101"/>
                  </a:lnTo>
                  <a:lnTo>
                    <a:pt x="25131088" y="2823148"/>
                  </a:lnTo>
                  <a:lnTo>
                    <a:pt x="25131166" y="2823148"/>
                  </a:lnTo>
                  <a:lnTo>
                    <a:pt x="25131166" y="2823195"/>
                  </a:lnTo>
                  <a:lnTo>
                    <a:pt x="25131243" y="2823195"/>
                  </a:lnTo>
                  <a:lnTo>
                    <a:pt x="25131243" y="2823241"/>
                  </a:lnTo>
                  <a:lnTo>
                    <a:pt x="25131321" y="2823241"/>
                  </a:lnTo>
                  <a:lnTo>
                    <a:pt x="25131321" y="2823288"/>
                  </a:lnTo>
                  <a:lnTo>
                    <a:pt x="25131399" y="2823288"/>
                  </a:lnTo>
                  <a:lnTo>
                    <a:pt x="25131399" y="2823335"/>
                  </a:lnTo>
                  <a:lnTo>
                    <a:pt x="25131476" y="2823335"/>
                  </a:lnTo>
                  <a:lnTo>
                    <a:pt x="25131476" y="2971015"/>
                  </a:lnTo>
                  <a:lnTo>
                    <a:pt x="25276027" y="2971015"/>
                  </a:lnTo>
                  <a:lnTo>
                    <a:pt x="25276027" y="2971061"/>
                  </a:lnTo>
                  <a:lnTo>
                    <a:pt x="25276105" y="2971061"/>
                  </a:lnTo>
                  <a:lnTo>
                    <a:pt x="25276105" y="2971109"/>
                  </a:lnTo>
                  <a:lnTo>
                    <a:pt x="25276182" y="2971109"/>
                  </a:lnTo>
                  <a:lnTo>
                    <a:pt x="25276182" y="2971629"/>
                  </a:lnTo>
                  <a:lnTo>
                    <a:pt x="25277048" y="2971629"/>
                  </a:lnTo>
                  <a:lnTo>
                    <a:pt x="25277048" y="2971676"/>
                  </a:lnTo>
                  <a:lnTo>
                    <a:pt x="25277126" y="2971676"/>
                  </a:lnTo>
                  <a:lnTo>
                    <a:pt x="25277126" y="2971723"/>
                  </a:lnTo>
                  <a:lnTo>
                    <a:pt x="25277203" y="2971723"/>
                  </a:lnTo>
                  <a:lnTo>
                    <a:pt x="25277203" y="2971769"/>
                  </a:lnTo>
                  <a:lnTo>
                    <a:pt x="25277281" y="2971769"/>
                  </a:lnTo>
                  <a:lnTo>
                    <a:pt x="25277281" y="2972243"/>
                  </a:lnTo>
                  <a:lnTo>
                    <a:pt x="25278069" y="2972243"/>
                  </a:lnTo>
                  <a:lnTo>
                    <a:pt x="25278069" y="2972290"/>
                  </a:lnTo>
                  <a:lnTo>
                    <a:pt x="25278147" y="2972290"/>
                  </a:lnTo>
                  <a:lnTo>
                    <a:pt x="25278147" y="2972337"/>
                  </a:lnTo>
                  <a:lnTo>
                    <a:pt x="25278225" y="2972337"/>
                  </a:lnTo>
                  <a:lnTo>
                    <a:pt x="25278225" y="2972383"/>
                  </a:lnTo>
                  <a:lnTo>
                    <a:pt x="25278303" y="2972383"/>
                  </a:lnTo>
                  <a:lnTo>
                    <a:pt x="25278303" y="2972430"/>
                  </a:lnTo>
                  <a:lnTo>
                    <a:pt x="25278380" y="2972430"/>
                  </a:lnTo>
                  <a:lnTo>
                    <a:pt x="25278380" y="2972857"/>
                  </a:lnTo>
                  <a:lnTo>
                    <a:pt x="25279091" y="2972857"/>
                  </a:lnTo>
                  <a:lnTo>
                    <a:pt x="25279091" y="2972904"/>
                  </a:lnTo>
                  <a:lnTo>
                    <a:pt x="25279169" y="2972904"/>
                  </a:lnTo>
                  <a:lnTo>
                    <a:pt x="25279169" y="2972951"/>
                  </a:lnTo>
                  <a:lnTo>
                    <a:pt x="25279246" y="2972951"/>
                  </a:lnTo>
                  <a:lnTo>
                    <a:pt x="25279246" y="2972997"/>
                  </a:lnTo>
                  <a:lnTo>
                    <a:pt x="25279324" y="2972997"/>
                  </a:lnTo>
                  <a:lnTo>
                    <a:pt x="25279324" y="2973044"/>
                  </a:lnTo>
                  <a:lnTo>
                    <a:pt x="25279401" y="2973044"/>
                  </a:lnTo>
                  <a:lnTo>
                    <a:pt x="25279401" y="2973091"/>
                  </a:lnTo>
                  <a:lnTo>
                    <a:pt x="25279479" y="2973091"/>
                  </a:lnTo>
                  <a:lnTo>
                    <a:pt x="25279479" y="2973471"/>
                  </a:lnTo>
                  <a:lnTo>
                    <a:pt x="25280113" y="2973471"/>
                  </a:lnTo>
                  <a:lnTo>
                    <a:pt x="25280113" y="2973519"/>
                  </a:lnTo>
                  <a:lnTo>
                    <a:pt x="25280190" y="2973519"/>
                  </a:lnTo>
                  <a:lnTo>
                    <a:pt x="25280190" y="2973565"/>
                  </a:lnTo>
                  <a:lnTo>
                    <a:pt x="25280267" y="2973565"/>
                  </a:lnTo>
                  <a:lnTo>
                    <a:pt x="25280267" y="2973611"/>
                  </a:lnTo>
                  <a:lnTo>
                    <a:pt x="25280345" y="2973611"/>
                  </a:lnTo>
                  <a:lnTo>
                    <a:pt x="25280345" y="2973658"/>
                  </a:lnTo>
                  <a:lnTo>
                    <a:pt x="25280423" y="2973658"/>
                  </a:lnTo>
                  <a:lnTo>
                    <a:pt x="25280423" y="2973705"/>
                  </a:lnTo>
                  <a:lnTo>
                    <a:pt x="25280501" y="2973705"/>
                  </a:lnTo>
                  <a:lnTo>
                    <a:pt x="25280501" y="2973751"/>
                  </a:lnTo>
                  <a:lnTo>
                    <a:pt x="25280578" y="2973751"/>
                  </a:lnTo>
                  <a:lnTo>
                    <a:pt x="25280578" y="2974086"/>
                  </a:lnTo>
                  <a:lnTo>
                    <a:pt x="25281134" y="2974086"/>
                  </a:lnTo>
                  <a:lnTo>
                    <a:pt x="25281134" y="2974133"/>
                  </a:lnTo>
                  <a:lnTo>
                    <a:pt x="25281211" y="2974133"/>
                  </a:lnTo>
                  <a:lnTo>
                    <a:pt x="25281211" y="2974179"/>
                  </a:lnTo>
                  <a:lnTo>
                    <a:pt x="25281289" y="2974179"/>
                  </a:lnTo>
                  <a:lnTo>
                    <a:pt x="25281289" y="2974225"/>
                  </a:lnTo>
                  <a:lnTo>
                    <a:pt x="25281367" y="2974225"/>
                  </a:lnTo>
                  <a:lnTo>
                    <a:pt x="25281367" y="2974273"/>
                  </a:lnTo>
                  <a:lnTo>
                    <a:pt x="25281444" y="2974273"/>
                  </a:lnTo>
                  <a:lnTo>
                    <a:pt x="25281444" y="2974319"/>
                  </a:lnTo>
                  <a:lnTo>
                    <a:pt x="25281522" y="2974319"/>
                  </a:lnTo>
                  <a:lnTo>
                    <a:pt x="25281522" y="2974365"/>
                  </a:lnTo>
                  <a:lnTo>
                    <a:pt x="25281599" y="2974365"/>
                  </a:lnTo>
                  <a:lnTo>
                    <a:pt x="25281599" y="2974413"/>
                  </a:lnTo>
                  <a:lnTo>
                    <a:pt x="25281677" y="2974413"/>
                  </a:lnTo>
                  <a:lnTo>
                    <a:pt x="25281677" y="2974700"/>
                  </a:lnTo>
                  <a:lnTo>
                    <a:pt x="25282155" y="2974700"/>
                  </a:lnTo>
                  <a:lnTo>
                    <a:pt x="25282155" y="2974747"/>
                  </a:lnTo>
                  <a:lnTo>
                    <a:pt x="25282233" y="2974747"/>
                  </a:lnTo>
                  <a:lnTo>
                    <a:pt x="25282233" y="2974793"/>
                  </a:lnTo>
                  <a:lnTo>
                    <a:pt x="25282311" y="2974793"/>
                  </a:lnTo>
                  <a:lnTo>
                    <a:pt x="25282311" y="2974840"/>
                  </a:lnTo>
                  <a:lnTo>
                    <a:pt x="25282388" y="2974840"/>
                  </a:lnTo>
                  <a:lnTo>
                    <a:pt x="25282388" y="2974887"/>
                  </a:lnTo>
                  <a:lnTo>
                    <a:pt x="25282465" y="2974887"/>
                  </a:lnTo>
                  <a:lnTo>
                    <a:pt x="25282465" y="2974933"/>
                  </a:lnTo>
                  <a:lnTo>
                    <a:pt x="25282543" y="2974933"/>
                  </a:lnTo>
                  <a:lnTo>
                    <a:pt x="25282543" y="2974980"/>
                  </a:lnTo>
                  <a:lnTo>
                    <a:pt x="25282621" y="2974980"/>
                  </a:lnTo>
                  <a:lnTo>
                    <a:pt x="25282621" y="2975027"/>
                  </a:lnTo>
                  <a:lnTo>
                    <a:pt x="25282699" y="2975027"/>
                  </a:lnTo>
                  <a:lnTo>
                    <a:pt x="25282699" y="2975073"/>
                  </a:lnTo>
                  <a:lnTo>
                    <a:pt x="25282776" y="2975073"/>
                  </a:lnTo>
                  <a:lnTo>
                    <a:pt x="25282776" y="2975314"/>
                  </a:lnTo>
                  <a:lnTo>
                    <a:pt x="25283177" y="2975314"/>
                  </a:lnTo>
                  <a:lnTo>
                    <a:pt x="25283177" y="2975361"/>
                  </a:lnTo>
                  <a:lnTo>
                    <a:pt x="25283255" y="2975361"/>
                  </a:lnTo>
                  <a:lnTo>
                    <a:pt x="25283255" y="2975407"/>
                  </a:lnTo>
                  <a:lnTo>
                    <a:pt x="25283332" y="2975407"/>
                  </a:lnTo>
                  <a:lnTo>
                    <a:pt x="25283332" y="2975454"/>
                  </a:lnTo>
                  <a:lnTo>
                    <a:pt x="25283409" y="2975454"/>
                  </a:lnTo>
                  <a:lnTo>
                    <a:pt x="25283409" y="2975501"/>
                  </a:lnTo>
                  <a:lnTo>
                    <a:pt x="25283487" y="2975501"/>
                  </a:lnTo>
                  <a:lnTo>
                    <a:pt x="25283487" y="2975547"/>
                  </a:lnTo>
                  <a:lnTo>
                    <a:pt x="25283565" y="2975547"/>
                  </a:lnTo>
                  <a:lnTo>
                    <a:pt x="25283565" y="2975594"/>
                  </a:lnTo>
                  <a:lnTo>
                    <a:pt x="25283642" y="2975594"/>
                  </a:lnTo>
                  <a:lnTo>
                    <a:pt x="25283642" y="2975641"/>
                  </a:lnTo>
                  <a:lnTo>
                    <a:pt x="25283720" y="2975641"/>
                  </a:lnTo>
                  <a:lnTo>
                    <a:pt x="25283720" y="2975687"/>
                  </a:lnTo>
                  <a:lnTo>
                    <a:pt x="25283797" y="2975687"/>
                  </a:lnTo>
                  <a:lnTo>
                    <a:pt x="25283797" y="2975734"/>
                  </a:lnTo>
                  <a:lnTo>
                    <a:pt x="25283875" y="2975734"/>
                  </a:lnTo>
                  <a:lnTo>
                    <a:pt x="25283875" y="3123367"/>
                  </a:lnTo>
                  <a:lnTo>
                    <a:pt x="25428348" y="3123367"/>
                  </a:lnTo>
                  <a:lnTo>
                    <a:pt x="25428348" y="3123415"/>
                  </a:lnTo>
                  <a:lnTo>
                    <a:pt x="25428425" y="3123415"/>
                  </a:lnTo>
                  <a:lnTo>
                    <a:pt x="25428425" y="3123461"/>
                  </a:lnTo>
                  <a:lnTo>
                    <a:pt x="25428503" y="3123461"/>
                  </a:lnTo>
                  <a:lnTo>
                    <a:pt x="25428503" y="3123507"/>
                  </a:lnTo>
                  <a:lnTo>
                    <a:pt x="25428581" y="3123507"/>
                  </a:lnTo>
                  <a:lnTo>
                    <a:pt x="25428581" y="3123982"/>
                  </a:lnTo>
                  <a:lnTo>
                    <a:pt x="25429369" y="3123982"/>
                  </a:lnTo>
                  <a:lnTo>
                    <a:pt x="25429369" y="3124029"/>
                  </a:lnTo>
                  <a:lnTo>
                    <a:pt x="25429447" y="3124029"/>
                  </a:lnTo>
                  <a:lnTo>
                    <a:pt x="25429447" y="3124075"/>
                  </a:lnTo>
                  <a:lnTo>
                    <a:pt x="25429525" y="3124075"/>
                  </a:lnTo>
                  <a:lnTo>
                    <a:pt x="25429525" y="3124122"/>
                  </a:lnTo>
                  <a:lnTo>
                    <a:pt x="25429603" y="3124122"/>
                  </a:lnTo>
                  <a:lnTo>
                    <a:pt x="25429603" y="3124169"/>
                  </a:lnTo>
                  <a:lnTo>
                    <a:pt x="25429680" y="3124169"/>
                  </a:lnTo>
                  <a:lnTo>
                    <a:pt x="25429680" y="3124596"/>
                  </a:lnTo>
                  <a:lnTo>
                    <a:pt x="25430391" y="3124596"/>
                  </a:lnTo>
                  <a:lnTo>
                    <a:pt x="25430391" y="3124643"/>
                  </a:lnTo>
                  <a:lnTo>
                    <a:pt x="25430469" y="3124643"/>
                  </a:lnTo>
                  <a:lnTo>
                    <a:pt x="25430469" y="3124689"/>
                  </a:lnTo>
                  <a:lnTo>
                    <a:pt x="25430546" y="3124689"/>
                  </a:lnTo>
                  <a:lnTo>
                    <a:pt x="25430546" y="3124736"/>
                  </a:lnTo>
                  <a:lnTo>
                    <a:pt x="25430623" y="3124736"/>
                  </a:lnTo>
                  <a:lnTo>
                    <a:pt x="25430623" y="3124783"/>
                  </a:lnTo>
                  <a:lnTo>
                    <a:pt x="25430701" y="3124783"/>
                  </a:lnTo>
                  <a:lnTo>
                    <a:pt x="25430701" y="3124829"/>
                  </a:lnTo>
                  <a:lnTo>
                    <a:pt x="25430779" y="3124829"/>
                  </a:lnTo>
                  <a:lnTo>
                    <a:pt x="25430779" y="3125210"/>
                  </a:lnTo>
                  <a:lnTo>
                    <a:pt x="25431413" y="3125210"/>
                  </a:lnTo>
                  <a:lnTo>
                    <a:pt x="25431413" y="3125257"/>
                  </a:lnTo>
                  <a:lnTo>
                    <a:pt x="25431490" y="3125257"/>
                  </a:lnTo>
                  <a:lnTo>
                    <a:pt x="25431490" y="3125303"/>
                  </a:lnTo>
                  <a:lnTo>
                    <a:pt x="25431567" y="3125303"/>
                  </a:lnTo>
                  <a:lnTo>
                    <a:pt x="25431567" y="3125350"/>
                  </a:lnTo>
                  <a:lnTo>
                    <a:pt x="25431645" y="3125350"/>
                  </a:lnTo>
                  <a:lnTo>
                    <a:pt x="25431645" y="3125397"/>
                  </a:lnTo>
                  <a:lnTo>
                    <a:pt x="25431723" y="3125397"/>
                  </a:lnTo>
                  <a:lnTo>
                    <a:pt x="25431723" y="3125443"/>
                  </a:lnTo>
                  <a:lnTo>
                    <a:pt x="25431801" y="3125443"/>
                  </a:lnTo>
                  <a:lnTo>
                    <a:pt x="25431801" y="3125490"/>
                  </a:lnTo>
                  <a:lnTo>
                    <a:pt x="25431878" y="3125490"/>
                  </a:lnTo>
                  <a:lnTo>
                    <a:pt x="25431878" y="3125825"/>
                  </a:lnTo>
                  <a:lnTo>
                    <a:pt x="25432434" y="3125825"/>
                  </a:lnTo>
                  <a:lnTo>
                    <a:pt x="25432434" y="3125871"/>
                  </a:lnTo>
                  <a:lnTo>
                    <a:pt x="25432511" y="3125871"/>
                  </a:lnTo>
                  <a:lnTo>
                    <a:pt x="25432511" y="3125917"/>
                  </a:lnTo>
                  <a:lnTo>
                    <a:pt x="25432589" y="3125917"/>
                  </a:lnTo>
                  <a:lnTo>
                    <a:pt x="25432589" y="3125965"/>
                  </a:lnTo>
                  <a:lnTo>
                    <a:pt x="25432667" y="3125965"/>
                  </a:lnTo>
                  <a:lnTo>
                    <a:pt x="25432667" y="3126011"/>
                  </a:lnTo>
                  <a:lnTo>
                    <a:pt x="25432744" y="3126011"/>
                  </a:lnTo>
                  <a:lnTo>
                    <a:pt x="25432744" y="3126057"/>
                  </a:lnTo>
                  <a:lnTo>
                    <a:pt x="25432821" y="3126057"/>
                  </a:lnTo>
                  <a:lnTo>
                    <a:pt x="25432821" y="3126105"/>
                  </a:lnTo>
                  <a:lnTo>
                    <a:pt x="25432899" y="3126105"/>
                  </a:lnTo>
                  <a:lnTo>
                    <a:pt x="25432899" y="3126151"/>
                  </a:lnTo>
                  <a:lnTo>
                    <a:pt x="25432977" y="3126151"/>
                  </a:lnTo>
                  <a:lnTo>
                    <a:pt x="25432977" y="3126439"/>
                  </a:lnTo>
                  <a:lnTo>
                    <a:pt x="25433455" y="3126439"/>
                  </a:lnTo>
                  <a:lnTo>
                    <a:pt x="25433455" y="3126485"/>
                  </a:lnTo>
                  <a:lnTo>
                    <a:pt x="25433533" y="3126485"/>
                  </a:lnTo>
                  <a:lnTo>
                    <a:pt x="25433533" y="3126532"/>
                  </a:lnTo>
                  <a:lnTo>
                    <a:pt x="25433611" y="3126532"/>
                  </a:lnTo>
                  <a:lnTo>
                    <a:pt x="25433611" y="3126579"/>
                  </a:lnTo>
                  <a:lnTo>
                    <a:pt x="25433688" y="3126579"/>
                  </a:lnTo>
                  <a:lnTo>
                    <a:pt x="25433688" y="3126625"/>
                  </a:lnTo>
                  <a:lnTo>
                    <a:pt x="25433765" y="3126625"/>
                  </a:lnTo>
                  <a:lnTo>
                    <a:pt x="25433765" y="3126672"/>
                  </a:lnTo>
                  <a:lnTo>
                    <a:pt x="25433843" y="3126672"/>
                  </a:lnTo>
                  <a:lnTo>
                    <a:pt x="25433843" y="3126719"/>
                  </a:lnTo>
                  <a:lnTo>
                    <a:pt x="25433921" y="3126719"/>
                  </a:lnTo>
                  <a:lnTo>
                    <a:pt x="25433921" y="3126765"/>
                  </a:lnTo>
                  <a:lnTo>
                    <a:pt x="25433999" y="3126765"/>
                  </a:lnTo>
                  <a:lnTo>
                    <a:pt x="25433999" y="3126811"/>
                  </a:lnTo>
                  <a:lnTo>
                    <a:pt x="25434076" y="3126811"/>
                  </a:lnTo>
                  <a:lnTo>
                    <a:pt x="25434076" y="3127053"/>
                  </a:lnTo>
                  <a:lnTo>
                    <a:pt x="25434477" y="3127053"/>
                  </a:lnTo>
                  <a:lnTo>
                    <a:pt x="25434477" y="3127099"/>
                  </a:lnTo>
                  <a:lnTo>
                    <a:pt x="25434554" y="3127099"/>
                  </a:lnTo>
                  <a:lnTo>
                    <a:pt x="25434554" y="3127146"/>
                  </a:lnTo>
                  <a:lnTo>
                    <a:pt x="25434632" y="3127146"/>
                  </a:lnTo>
                  <a:lnTo>
                    <a:pt x="25434632" y="3127193"/>
                  </a:lnTo>
                  <a:lnTo>
                    <a:pt x="25434709" y="3127193"/>
                  </a:lnTo>
                  <a:lnTo>
                    <a:pt x="25434709" y="3127239"/>
                  </a:lnTo>
                  <a:lnTo>
                    <a:pt x="25434787" y="3127239"/>
                  </a:lnTo>
                  <a:lnTo>
                    <a:pt x="25434787" y="3127286"/>
                  </a:lnTo>
                  <a:lnTo>
                    <a:pt x="25434865" y="3127286"/>
                  </a:lnTo>
                  <a:lnTo>
                    <a:pt x="25434865" y="3127333"/>
                  </a:lnTo>
                  <a:lnTo>
                    <a:pt x="25434942" y="3127333"/>
                  </a:lnTo>
                  <a:lnTo>
                    <a:pt x="25434942" y="3127379"/>
                  </a:lnTo>
                  <a:lnTo>
                    <a:pt x="25435019" y="3127379"/>
                  </a:lnTo>
                  <a:lnTo>
                    <a:pt x="25435019" y="3127426"/>
                  </a:lnTo>
                  <a:lnTo>
                    <a:pt x="25435097" y="3127426"/>
                  </a:lnTo>
                  <a:lnTo>
                    <a:pt x="25435097" y="3127473"/>
                  </a:lnTo>
                  <a:lnTo>
                    <a:pt x="25435175" y="3127473"/>
                  </a:lnTo>
                  <a:lnTo>
                    <a:pt x="25435175" y="3127667"/>
                  </a:lnTo>
                  <a:lnTo>
                    <a:pt x="25435498" y="3127667"/>
                  </a:lnTo>
                  <a:lnTo>
                    <a:pt x="25435498" y="3127713"/>
                  </a:lnTo>
                  <a:lnTo>
                    <a:pt x="25435575" y="3127713"/>
                  </a:lnTo>
                  <a:lnTo>
                    <a:pt x="25435575" y="3127760"/>
                  </a:lnTo>
                  <a:lnTo>
                    <a:pt x="25435653" y="3127760"/>
                  </a:lnTo>
                  <a:lnTo>
                    <a:pt x="25435653" y="3127807"/>
                  </a:lnTo>
                  <a:lnTo>
                    <a:pt x="25435731" y="3127807"/>
                  </a:lnTo>
                  <a:lnTo>
                    <a:pt x="25435731" y="3127853"/>
                  </a:lnTo>
                  <a:lnTo>
                    <a:pt x="25435809" y="3127853"/>
                  </a:lnTo>
                  <a:lnTo>
                    <a:pt x="25435809" y="3127900"/>
                  </a:lnTo>
                  <a:lnTo>
                    <a:pt x="25435886" y="3127900"/>
                  </a:lnTo>
                  <a:lnTo>
                    <a:pt x="25435886" y="3127947"/>
                  </a:lnTo>
                  <a:lnTo>
                    <a:pt x="25435963" y="3127947"/>
                  </a:lnTo>
                  <a:lnTo>
                    <a:pt x="25435963" y="3127993"/>
                  </a:lnTo>
                  <a:lnTo>
                    <a:pt x="25436041" y="3127993"/>
                  </a:lnTo>
                  <a:lnTo>
                    <a:pt x="25436041" y="3128040"/>
                  </a:lnTo>
                  <a:lnTo>
                    <a:pt x="25436119" y="3128040"/>
                  </a:lnTo>
                  <a:lnTo>
                    <a:pt x="25436119" y="3128087"/>
                  </a:lnTo>
                  <a:lnTo>
                    <a:pt x="25436197" y="3128087"/>
                  </a:lnTo>
                  <a:lnTo>
                    <a:pt x="25436197" y="3128133"/>
                  </a:lnTo>
                  <a:lnTo>
                    <a:pt x="25436274" y="3128133"/>
                  </a:lnTo>
                  <a:lnTo>
                    <a:pt x="25436274" y="3275721"/>
                  </a:lnTo>
                  <a:lnTo>
                    <a:pt x="25580669" y="3275721"/>
                  </a:lnTo>
                  <a:lnTo>
                    <a:pt x="25580669" y="3275767"/>
                  </a:lnTo>
                  <a:lnTo>
                    <a:pt x="25580747" y="3275767"/>
                  </a:lnTo>
                  <a:lnTo>
                    <a:pt x="25580747" y="3275814"/>
                  </a:lnTo>
                  <a:lnTo>
                    <a:pt x="25580825" y="3275814"/>
                  </a:lnTo>
                  <a:lnTo>
                    <a:pt x="25580825" y="3275861"/>
                  </a:lnTo>
                  <a:lnTo>
                    <a:pt x="25580902" y="3275861"/>
                  </a:lnTo>
                  <a:lnTo>
                    <a:pt x="25580902" y="3275907"/>
                  </a:lnTo>
                  <a:lnTo>
                    <a:pt x="25580980" y="3275907"/>
                  </a:lnTo>
                  <a:lnTo>
                    <a:pt x="25580980" y="3276335"/>
                  </a:lnTo>
                  <a:lnTo>
                    <a:pt x="25581691" y="3276335"/>
                  </a:lnTo>
                  <a:lnTo>
                    <a:pt x="25581691" y="3276381"/>
                  </a:lnTo>
                  <a:lnTo>
                    <a:pt x="25581769" y="3276381"/>
                  </a:lnTo>
                  <a:lnTo>
                    <a:pt x="25581769" y="3276428"/>
                  </a:lnTo>
                  <a:lnTo>
                    <a:pt x="25581846" y="3276428"/>
                  </a:lnTo>
                  <a:lnTo>
                    <a:pt x="25581846" y="3276475"/>
                  </a:lnTo>
                  <a:lnTo>
                    <a:pt x="25581923" y="3276475"/>
                  </a:lnTo>
                  <a:lnTo>
                    <a:pt x="25581923" y="3276521"/>
                  </a:lnTo>
                  <a:lnTo>
                    <a:pt x="25582001" y="3276521"/>
                  </a:lnTo>
                  <a:lnTo>
                    <a:pt x="25582001" y="3276568"/>
                  </a:lnTo>
                  <a:lnTo>
                    <a:pt x="25582079" y="3276568"/>
                  </a:lnTo>
                  <a:lnTo>
                    <a:pt x="25582079" y="3276949"/>
                  </a:lnTo>
                  <a:lnTo>
                    <a:pt x="25582713" y="3276949"/>
                  </a:lnTo>
                  <a:lnTo>
                    <a:pt x="25582713" y="3276995"/>
                  </a:lnTo>
                  <a:lnTo>
                    <a:pt x="25582790" y="3276995"/>
                  </a:lnTo>
                  <a:lnTo>
                    <a:pt x="25582790" y="3277042"/>
                  </a:lnTo>
                  <a:lnTo>
                    <a:pt x="25582867" y="3277042"/>
                  </a:lnTo>
                  <a:lnTo>
                    <a:pt x="25582867" y="3277089"/>
                  </a:lnTo>
                  <a:lnTo>
                    <a:pt x="25582945" y="3277089"/>
                  </a:lnTo>
                  <a:lnTo>
                    <a:pt x="25582945" y="3277135"/>
                  </a:lnTo>
                  <a:lnTo>
                    <a:pt x="25583023" y="3277135"/>
                  </a:lnTo>
                  <a:lnTo>
                    <a:pt x="25583023" y="3277182"/>
                  </a:lnTo>
                  <a:lnTo>
                    <a:pt x="25583100" y="3277182"/>
                  </a:lnTo>
                  <a:lnTo>
                    <a:pt x="25583100" y="3277229"/>
                  </a:lnTo>
                  <a:lnTo>
                    <a:pt x="25583178" y="3277229"/>
                  </a:lnTo>
                  <a:lnTo>
                    <a:pt x="25583178" y="3277563"/>
                  </a:lnTo>
                  <a:lnTo>
                    <a:pt x="25583733" y="3277563"/>
                  </a:lnTo>
                  <a:lnTo>
                    <a:pt x="25583733" y="3277609"/>
                  </a:lnTo>
                  <a:lnTo>
                    <a:pt x="25583811" y="3277609"/>
                  </a:lnTo>
                  <a:lnTo>
                    <a:pt x="25583811" y="3277656"/>
                  </a:lnTo>
                  <a:lnTo>
                    <a:pt x="25583889" y="3277656"/>
                  </a:lnTo>
                  <a:lnTo>
                    <a:pt x="25583889" y="3277703"/>
                  </a:lnTo>
                  <a:lnTo>
                    <a:pt x="25583967" y="3277703"/>
                  </a:lnTo>
                  <a:lnTo>
                    <a:pt x="25583967" y="3277749"/>
                  </a:lnTo>
                  <a:lnTo>
                    <a:pt x="25584044" y="3277749"/>
                  </a:lnTo>
                  <a:lnTo>
                    <a:pt x="25584044" y="3277796"/>
                  </a:lnTo>
                  <a:lnTo>
                    <a:pt x="25584121" y="3277796"/>
                  </a:lnTo>
                  <a:lnTo>
                    <a:pt x="25584121" y="3277843"/>
                  </a:lnTo>
                  <a:lnTo>
                    <a:pt x="25584199" y="3277843"/>
                  </a:lnTo>
                  <a:lnTo>
                    <a:pt x="25584199" y="3277889"/>
                  </a:lnTo>
                  <a:lnTo>
                    <a:pt x="25584277" y="3277889"/>
                  </a:lnTo>
                  <a:lnTo>
                    <a:pt x="25584277" y="3278177"/>
                  </a:lnTo>
                  <a:lnTo>
                    <a:pt x="25584755" y="3278177"/>
                  </a:lnTo>
                  <a:lnTo>
                    <a:pt x="25584755" y="3278223"/>
                  </a:lnTo>
                  <a:lnTo>
                    <a:pt x="25584833" y="3278223"/>
                  </a:lnTo>
                  <a:lnTo>
                    <a:pt x="25584833" y="3278271"/>
                  </a:lnTo>
                  <a:lnTo>
                    <a:pt x="25584911" y="3278271"/>
                  </a:lnTo>
                  <a:lnTo>
                    <a:pt x="25584911" y="3278317"/>
                  </a:lnTo>
                  <a:lnTo>
                    <a:pt x="25584988" y="3278317"/>
                  </a:lnTo>
                  <a:lnTo>
                    <a:pt x="25584988" y="3278363"/>
                  </a:lnTo>
                  <a:lnTo>
                    <a:pt x="25585065" y="3278363"/>
                  </a:lnTo>
                  <a:lnTo>
                    <a:pt x="25585065" y="3278411"/>
                  </a:lnTo>
                  <a:lnTo>
                    <a:pt x="25585143" y="3278411"/>
                  </a:lnTo>
                  <a:lnTo>
                    <a:pt x="25585143" y="3278457"/>
                  </a:lnTo>
                  <a:lnTo>
                    <a:pt x="25585221" y="3278457"/>
                  </a:lnTo>
                  <a:lnTo>
                    <a:pt x="25585221" y="3278503"/>
                  </a:lnTo>
                  <a:lnTo>
                    <a:pt x="25585298" y="3278503"/>
                  </a:lnTo>
                  <a:lnTo>
                    <a:pt x="25585298" y="3278551"/>
                  </a:lnTo>
                  <a:lnTo>
                    <a:pt x="25585376" y="3278551"/>
                  </a:lnTo>
                  <a:lnTo>
                    <a:pt x="25585376" y="3278791"/>
                  </a:lnTo>
                  <a:lnTo>
                    <a:pt x="25585777" y="3278791"/>
                  </a:lnTo>
                  <a:lnTo>
                    <a:pt x="25585777" y="3278838"/>
                  </a:lnTo>
                  <a:lnTo>
                    <a:pt x="25585854" y="3278838"/>
                  </a:lnTo>
                  <a:lnTo>
                    <a:pt x="25585854" y="3278885"/>
                  </a:lnTo>
                  <a:lnTo>
                    <a:pt x="25585931" y="3278885"/>
                  </a:lnTo>
                  <a:lnTo>
                    <a:pt x="25585931" y="3278931"/>
                  </a:lnTo>
                  <a:lnTo>
                    <a:pt x="25586009" y="3278931"/>
                  </a:lnTo>
                  <a:lnTo>
                    <a:pt x="25586009" y="3278978"/>
                  </a:lnTo>
                  <a:lnTo>
                    <a:pt x="25586087" y="3278978"/>
                  </a:lnTo>
                  <a:lnTo>
                    <a:pt x="25586087" y="3279025"/>
                  </a:lnTo>
                  <a:lnTo>
                    <a:pt x="25586165" y="3279025"/>
                  </a:lnTo>
                  <a:lnTo>
                    <a:pt x="25586165" y="3279071"/>
                  </a:lnTo>
                  <a:lnTo>
                    <a:pt x="25586242" y="3279071"/>
                  </a:lnTo>
                  <a:lnTo>
                    <a:pt x="25586242" y="3279118"/>
                  </a:lnTo>
                  <a:lnTo>
                    <a:pt x="25586319" y="3279118"/>
                  </a:lnTo>
                  <a:lnTo>
                    <a:pt x="25586319" y="3279165"/>
                  </a:lnTo>
                  <a:lnTo>
                    <a:pt x="25586397" y="3279165"/>
                  </a:lnTo>
                  <a:lnTo>
                    <a:pt x="25586397" y="3279211"/>
                  </a:lnTo>
                  <a:lnTo>
                    <a:pt x="25586475" y="3279211"/>
                  </a:lnTo>
                  <a:lnTo>
                    <a:pt x="25586475" y="3279405"/>
                  </a:lnTo>
                  <a:lnTo>
                    <a:pt x="25586798" y="3279405"/>
                  </a:lnTo>
                  <a:lnTo>
                    <a:pt x="25586798" y="3279452"/>
                  </a:lnTo>
                  <a:lnTo>
                    <a:pt x="25586875" y="3279452"/>
                  </a:lnTo>
                  <a:lnTo>
                    <a:pt x="25586875" y="3279499"/>
                  </a:lnTo>
                  <a:lnTo>
                    <a:pt x="25586953" y="3279499"/>
                  </a:lnTo>
                  <a:lnTo>
                    <a:pt x="25586953" y="3279545"/>
                  </a:lnTo>
                  <a:lnTo>
                    <a:pt x="25587031" y="3279545"/>
                  </a:lnTo>
                  <a:lnTo>
                    <a:pt x="25587031" y="3279592"/>
                  </a:lnTo>
                  <a:lnTo>
                    <a:pt x="25587109" y="3279592"/>
                  </a:lnTo>
                  <a:lnTo>
                    <a:pt x="25587109" y="3279639"/>
                  </a:lnTo>
                  <a:lnTo>
                    <a:pt x="25587186" y="3279639"/>
                  </a:lnTo>
                  <a:lnTo>
                    <a:pt x="25587186" y="3279685"/>
                  </a:lnTo>
                  <a:lnTo>
                    <a:pt x="25587263" y="3279685"/>
                  </a:lnTo>
                  <a:lnTo>
                    <a:pt x="25587263" y="3279732"/>
                  </a:lnTo>
                  <a:lnTo>
                    <a:pt x="25587341" y="3279732"/>
                  </a:lnTo>
                  <a:lnTo>
                    <a:pt x="25587341" y="3279779"/>
                  </a:lnTo>
                  <a:lnTo>
                    <a:pt x="25587419" y="3279779"/>
                  </a:lnTo>
                  <a:lnTo>
                    <a:pt x="25587419" y="3279825"/>
                  </a:lnTo>
                  <a:lnTo>
                    <a:pt x="25587496" y="3279825"/>
                  </a:lnTo>
                  <a:lnTo>
                    <a:pt x="25587496" y="3279872"/>
                  </a:lnTo>
                  <a:lnTo>
                    <a:pt x="25587574" y="3279872"/>
                  </a:lnTo>
                  <a:lnTo>
                    <a:pt x="25587574" y="3280019"/>
                  </a:lnTo>
                  <a:lnTo>
                    <a:pt x="25587819" y="3280019"/>
                  </a:lnTo>
                  <a:lnTo>
                    <a:pt x="25587819" y="3280066"/>
                  </a:lnTo>
                  <a:lnTo>
                    <a:pt x="25587897" y="3280066"/>
                  </a:lnTo>
                  <a:lnTo>
                    <a:pt x="25587897" y="3280113"/>
                  </a:lnTo>
                  <a:lnTo>
                    <a:pt x="25587975" y="3280113"/>
                  </a:lnTo>
                  <a:lnTo>
                    <a:pt x="25587975" y="3280159"/>
                  </a:lnTo>
                  <a:lnTo>
                    <a:pt x="25588052" y="3280159"/>
                  </a:lnTo>
                  <a:lnTo>
                    <a:pt x="25588052" y="3280206"/>
                  </a:lnTo>
                  <a:lnTo>
                    <a:pt x="25588129" y="3280206"/>
                  </a:lnTo>
                  <a:lnTo>
                    <a:pt x="25588129" y="3280253"/>
                  </a:lnTo>
                  <a:lnTo>
                    <a:pt x="25588207" y="3280253"/>
                  </a:lnTo>
                  <a:lnTo>
                    <a:pt x="25588207" y="3280299"/>
                  </a:lnTo>
                  <a:lnTo>
                    <a:pt x="25588285" y="3280299"/>
                  </a:lnTo>
                  <a:lnTo>
                    <a:pt x="25588285" y="3280346"/>
                  </a:lnTo>
                  <a:lnTo>
                    <a:pt x="25588363" y="3280346"/>
                  </a:lnTo>
                  <a:lnTo>
                    <a:pt x="25588363" y="3280393"/>
                  </a:lnTo>
                  <a:lnTo>
                    <a:pt x="25588440" y="3280393"/>
                  </a:lnTo>
                  <a:lnTo>
                    <a:pt x="25588440" y="3280439"/>
                  </a:lnTo>
                  <a:lnTo>
                    <a:pt x="25588517" y="3280439"/>
                  </a:lnTo>
                  <a:lnTo>
                    <a:pt x="25588517" y="3280486"/>
                  </a:lnTo>
                  <a:lnTo>
                    <a:pt x="25588595" y="3280486"/>
                  </a:lnTo>
                  <a:lnTo>
                    <a:pt x="25588595" y="3280533"/>
                  </a:lnTo>
                  <a:lnTo>
                    <a:pt x="25588673" y="3280533"/>
                  </a:lnTo>
                  <a:lnTo>
                    <a:pt x="25588673" y="3428073"/>
                  </a:lnTo>
                  <a:lnTo>
                    <a:pt x="25732991" y="3428073"/>
                  </a:lnTo>
                  <a:lnTo>
                    <a:pt x="25732991" y="3428120"/>
                  </a:lnTo>
                  <a:lnTo>
                    <a:pt x="25733069" y="3428120"/>
                  </a:lnTo>
                  <a:lnTo>
                    <a:pt x="25733069" y="3428167"/>
                  </a:lnTo>
                  <a:lnTo>
                    <a:pt x="25733146" y="3428167"/>
                  </a:lnTo>
                  <a:lnTo>
                    <a:pt x="25733146" y="3428213"/>
                  </a:lnTo>
                  <a:lnTo>
                    <a:pt x="25733223" y="3428213"/>
                  </a:lnTo>
                  <a:lnTo>
                    <a:pt x="25733223" y="3428260"/>
                  </a:lnTo>
                  <a:lnTo>
                    <a:pt x="25733301" y="3428260"/>
                  </a:lnTo>
                  <a:lnTo>
                    <a:pt x="25733301" y="3428307"/>
                  </a:lnTo>
                  <a:lnTo>
                    <a:pt x="25733379" y="3428307"/>
                  </a:lnTo>
                  <a:lnTo>
                    <a:pt x="25733379" y="3428687"/>
                  </a:lnTo>
                  <a:lnTo>
                    <a:pt x="25734012" y="3428687"/>
                  </a:lnTo>
                  <a:lnTo>
                    <a:pt x="25734012" y="3428734"/>
                  </a:lnTo>
                  <a:lnTo>
                    <a:pt x="25734090" y="3428734"/>
                  </a:lnTo>
                  <a:lnTo>
                    <a:pt x="25734090" y="3428781"/>
                  </a:lnTo>
                  <a:lnTo>
                    <a:pt x="25734167" y="3428781"/>
                  </a:lnTo>
                  <a:lnTo>
                    <a:pt x="25734167" y="3428827"/>
                  </a:lnTo>
                  <a:lnTo>
                    <a:pt x="25734245" y="3428827"/>
                  </a:lnTo>
                  <a:lnTo>
                    <a:pt x="25734245" y="3428874"/>
                  </a:lnTo>
                  <a:lnTo>
                    <a:pt x="25734323" y="3428874"/>
                  </a:lnTo>
                  <a:lnTo>
                    <a:pt x="25734323" y="3428921"/>
                  </a:lnTo>
                  <a:lnTo>
                    <a:pt x="25734400" y="3428921"/>
                  </a:lnTo>
                  <a:lnTo>
                    <a:pt x="25734400" y="3428967"/>
                  </a:lnTo>
                  <a:lnTo>
                    <a:pt x="25734477" y="3428967"/>
                  </a:lnTo>
                  <a:lnTo>
                    <a:pt x="25734477" y="3429301"/>
                  </a:lnTo>
                  <a:lnTo>
                    <a:pt x="25735033" y="3429301"/>
                  </a:lnTo>
                  <a:lnTo>
                    <a:pt x="25735033" y="3429348"/>
                  </a:lnTo>
                  <a:lnTo>
                    <a:pt x="25735111" y="3429348"/>
                  </a:lnTo>
                  <a:lnTo>
                    <a:pt x="25735111" y="3429395"/>
                  </a:lnTo>
                  <a:lnTo>
                    <a:pt x="25735189" y="3429395"/>
                  </a:lnTo>
                  <a:lnTo>
                    <a:pt x="25735189" y="3429441"/>
                  </a:lnTo>
                  <a:lnTo>
                    <a:pt x="25735267" y="3429441"/>
                  </a:lnTo>
                  <a:lnTo>
                    <a:pt x="25735267" y="3429488"/>
                  </a:lnTo>
                  <a:lnTo>
                    <a:pt x="25735344" y="3429488"/>
                  </a:lnTo>
                  <a:lnTo>
                    <a:pt x="25735344" y="3429535"/>
                  </a:lnTo>
                  <a:lnTo>
                    <a:pt x="25735421" y="3429535"/>
                  </a:lnTo>
                  <a:lnTo>
                    <a:pt x="25735421" y="3429581"/>
                  </a:lnTo>
                  <a:lnTo>
                    <a:pt x="25735499" y="3429581"/>
                  </a:lnTo>
                  <a:lnTo>
                    <a:pt x="25735499" y="3429628"/>
                  </a:lnTo>
                  <a:lnTo>
                    <a:pt x="25735577" y="3429628"/>
                  </a:lnTo>
                  <a:lnTo>
                    <a:pt x="25735577" y="3429915"/>
                  </a:lnTo>
                  <a:lnTo>
                    <a:pt x="25736055" y="3429915"/>
                  </a:lnTo>
                  <a:lnTo>
                    <a:pt x="25736055" y="3429963"/>
                  </a:lnTo>
                  <a:lnTo>
                    <a:pt x="25736133" y="3429963"/>
                  </a:lnTo>
                  <a:lnTo>
                    <a:pt x="25736133" y="3430009"/>
                  </a:lnTo>
                  <a:lnTo>
                    <a:pt x="25736210" y="3430009"/>
                  </a:lnTo>
                  <a:lnTo>
                    <a:pt x="25736210" y="3430055"/>
                  </a:lnTo>
                  <a:lnTo>
                    <a:pt x="25736288" y="3430055"/>
                  </a:lnTo>
                  <a:lnTo>
                    <a:pt x="25736288" y="3430103"/>
                  </a:lnTo>
                  <a:lnTo>
                    <a:pt x="25736365" y="3430103"/>
                  </a:lnTo>
                  <a:lnTo>
                    <a:pt x="25736365" y="3430149"/>
                  </a:lnTo>
                  <a:lnTo>
                    <a:pt x="25736443" y="3430149"/>
                  </a:lnTo>
                  <a:lnTo>
                    <a:pt x="25736443" y="3430195"/>
                  </a:lnTo>
                  <a:lnTo>
                    <a:pt x="25736521" y="3430195"/>
                  </a:lnTo>
                  <a:lnTo>
                    <a:pt x="25736521" y="3430242"/>
                  </a:lnTo>
                  <a:lnTo>
                    <a:pt x="25736598" y="3430242"/>
                  </a:lnTo>
                  <a:lnTo>
                    <a:pt x="25736598" y="3430289"/>
                  </a:lnTo>
                  <a:lnTo>
                    <a:pt x="25736675" y="3430289"/>
                  </a:lnTo>
                  <a:lnTo>
                    <a:pt x="25736675" y="3430530"/>
                  </a:lnTo>
                  <a:lnTo>
                    <a:pt x="25737077" y="3430530"/>
                  </a:lnTo>
                  <a:lnTo>
                    <a:pt x="25737077" y="3430577"/>
                  </a:lnTo>
                  <a:lnTo>
                    <a:pt x="25737154" y="3430577"/>
                  </a:lnTo>
                  <a:lnTo>
                    <a:pt x="25737154" y="3430623"/>
                  </a:lnTo>
                  <a:lnTo>
                    <a:pt x="25737231" y="3430623"/>
                  </a:lnTo>
                  <a:lnTo>
                    <a:pt x="25737231" y="3430670"/>
                  </a:lnTo>
                  <a:lnTo>
                    <a:pt x="25737309" y="3430670"/>
                  </a:lnTo>
                  <a:lnTo>
                    <a:pt x="25737309" y="3430717"/>
                  </a:lnTo>
                  <a:lnTo>
                    <a:pt x="25737387" y="3430717"/>
                  </a:lnTo>
                  <a:lnTo>
                    <a:pt x="25737387" y="3430763"/>
                  </a:lnTo>
                  <a:lnTo>
                    <a:pt x="25737465" y="3430763"/>
                  </a:lnTo>
                  <a:lnTo>
                    <a:pt x="25737465" y="3430809"/>
                  </a:lnTo>
                  <a:lnTo>
                    <a:pt x="25737542" y="3430809"/>
                  </a:lnTo>
                  <a:lnTo>
                    <a:pt x="25737542" y="3430857"/>
                  </a:lnTo>
                  <a:lnTo>
                    <a:pt x="25737619" y="3430857"/>
                  </a:lnTo>
                  <a:lnTo>
                    <a:pt x="25737619" y="3430903"/>
                  </a:lnTo>
                  <a:lnTo>
                    <a:pt x="25737697" y="3430903"/>
                  </a:lnTo>
                  <a:lnTo>
                    <a:pt x="25737697" y="3430949"/>
                  </a:lnTo>
                  <a:lnTo>
                    <a:pt x="25737775" y="3430949"/>
                  </a:lnTo>
                  <a:lnTo>
                    <a:pt x="25737775" y="3431144"/>
                  </a:lnTo>
                  <a:lnTo>
                    <a:pt x="25738098" y="3431144"/>
                  </a:lnTo>
                  <a:lnTo>
                    <a:pt x="25738098" y="3431191"/>
                  </a:lnTo>
                  <a:lnTo>
                    <a:pt x="25738175" y="3431191"/>
                  </a:lnTo>
                  <a:lnTo>
                    <a:pt x="25738175" y="3431237"/>
                  </a:lnTo>
                  <a:lnTo>
                    <a:pt x="25738253" y="3431237"/>
                  </a:lnTo>
                  <a:lnTo>
                    <a:pt x="25738253" y="3431284"/>
                  </a:lnTo>
                  <a:lnTo>
                    <a:pt x="25738331" y="3431284"/>
                  </a:lnTo>
                  <a:lnTo>
                    <a:pt x="25738331" y="3431331"/>
                  </a:lnTo>
                  <a:lnTo>
                    <a:pt x="25738408" y="3431331"/>
                  </a:lnTo>
                  <a:lnTo>
                    <a:pt x="25738408" y="3431377"/>
                  </a:lnTo>
                  <a:lnTo>
                    <a:pt x="25738486" y="3431377"/>
                  </a:lnTo>
                  <a:lnTo>
                    <a:pt x="25738486" y="3431424"/>
                  </a:lnTo>
                  <a:lnTo>
                    <a:pt x="25738563" y="3431424"/>
                  </a:lnTo>
                  <a:lnTo>
                    <a:pt x="25738563" y="3431471"/>
                  </a:lnTo>
                  <a:lnTo>
                    <a:pt x="25738641" y="3431471"/>
                  </a:lnTo>
                  <a:lnTo>
                    <a:pt x="25738641" y="3431517"/>
                  </a:lnTo>
                  <a:lnTo>
                    <a:pt x="25738719" y="3431517"/>
                  </a:lnTo>
                  <a:lnTo>
                    <a:pt x="25738719" y="3431564"/>
                  </a:lnTo>
                  <a:lnTo>
                    <a:pt x="25738796" y="3431564"/>
                  </a:lnTo>
                  <a:lnTo>
                    <a:pt x="25738796" y="3431611"/>
                  </a:lnTo>
                  <a:lnTo>
                    <a:pt x="25738873" y="3431611"/>
                  </a:lnTo>
                  <a:lnTo>
                    <a:pt x="25738873" y="3431758"/>
                  </a:lnTo>
                  <a:lnTo>
                    <a:pt x="25739119" y="3431758"/>
                  </a:lnTo>
                  <a:lnTo>
                    <a:pt x="25739119" y="3431805"/>
                  </a:lnTo>
                  <a:lnTo>
                    <a:pt x="25739197" y="3431805"/>
                  </a:lnTo>
                  <a:lnTo>
                    <a:pt x="25739197" y="3431851"/>
                  </a:lnTo>
                  <a:lnTo>
                    <a:pt x="25739275" y="3431851"/>
                  </a:lnTo>
                  <a:lnTo>
                    <a:pt x="25739275" y="3431898"/>
                  </a:lnTo>
                  <a:lnTo>
                    <a:pt x="25739352" y="3431898"/>
                  </a:lnTo>
                  <a:lnTo>
                    <a:pt x="25739352" y="3431945"/>
                  </a:lnTo>
                  <a:lnTo>
                    <a:pt x="25739429" y="3431945"/>
                  </a:lnTo>
                  <a:lnTo>
                    <a:pt x="25739429" y="3431991"/>
                  </a:lnTo>
                  <a:lnTo>
                    <a:pt x="25739507" y="3431991"/>
                  </a:lnTo>
                  <a:lnTo>
                    <a:pt x="25739507" y="3432038"/>
                  </a:lnTo>
                  <a:lnTo>
                    <a:pt x="25739585" y="3432038"/>
                  </a:lnTo>
                  <a:lnTo>
                    <a:pt x="25739585" y="3432085"/>
                  </a:lnTo>
                  <a:lnTo>
                    <a:pt x="25739663" y="3432085"/>
                  </a:lnTo>
                  <a:lnTo>
                    <a:pt x="25739663" y="3432131"/>
                  </a:lnTo>
                  <a:lnTo>
                    <a:pt x="25739740" y="3432131"/>
                  </a:lnTo>
                  <a:lnTo>
                    <a:pt x="25739740" y="3432178"/>
                  </a:lnTo>
                  <a:lnTo>
                    <a:pt x="25739817" y="3432178"/>
                  </a:lnTo>
                  <a:lnTo>
                    <a:pt x="25739817" y="3432225"/>
                  </a:lnTo>
                  <a:lnTo>
                    <a:pt x="25739895" y="3432225"/>
                  </a:lnTo>
                  <a:lnTo>
                    <a:pt x="25739895" y="3432271"/>
                  </a:lnTo>
                  <a:lnTo>
                    <a:pt x="25739973" y="3432271"/>
                  </a:lnTo>
                  <a:lnTo>
                    <a:pt x="25739973" y="3432373"/>
                  </a:lnTo>
                  <a:lnTo>
                    <a:pt x="25740141" y="3432373"/>
                  </a:lnTo>
                  <a:lnTo>
                    <a:pt x="25740141" y="3432419"/>
                  </a:lnTo>
                  <a:lnTo>
                    <a:pt x="25740218" y="3432419"/>
                  </a:lnTo>
                  <a:lnTo>
                    <a:pt x="25740218" y="3432465"/>
                  </a:lnTo>
                  <a:lnTo>
                    <a:pt x="25740296" y="3432465"/>
                  </a:lnTo>
                  <a:lnTo>
                    <a:pt x="25740296" y="3432512"/>
                  </a:lnTo>
                  <a:lnTo>
                    <a:pt x="25740373" y="3432512"/>
                  </a:lnTo>
                  <a:lnTo>
                    <a:pt x="25740373" y="3432559"/>
                  </a:lnTo>
                  <a:lnTo>
                    <a:pt x="25740451" y="3432559"/>
                  </a:lnTo>
                  <a:lnTo>
                    <a:pt x="25740451" y="3432605"/>
                  </a:lnTo>
                  <a:lnTo>
                    <a:pt x="25740529" y="3432605"/>
                  </a:lnTo>
                  <a:lnTo>
                    <a:pt x="25740529" y="3432652"/>
                  </a:lnTo>
                  <a:lnTo>
                    <a:pt x="25740606" y="3432652"/>
                  </a:lnTo>
                  <a:lnTo>
                    <a:pt x="25740606" y="3432699"/>
                  </a:lnTo>
                  <a:lnTo>
                    <a:pt x="25740684" y="3432699"/>
                  </a:lnTo>
                  <a:lnTo>
                    <a:pt x="25740684" y="3432745"/>
                  </a:lnTo>
                  <a:lnTo>
                    <a:pt x="25740761" y="3432745"/>
                  </a:lnTo>
                  <a:lnTo>
                    <a:pt x="25740761" y="3432792"/>
                  </a:lnTo>
                  <a:lnTo>
                    <a:pt x="25740839" y="3432792"/>
                  </a:lnTo>
                  <a:lnTo>
                    <a:pt x="25740839" y="3432839"/>
                  </a:lnTo>
                  <a:lnTo>
                    <a:pt x="25740917" y="3432839"/>
                  </a:lnTo>
                  <a:lnTo>
                    <a:pt x="25740917" y="3432885"/>
                  </a:lnTo>
                  <a:lnTo>
                    <a:pt x="25740994" y="3432885"/>
                  </a:lnTo>
                  <a:lnTo>
                    <a:pt x="25740994" y="3432932"/>
                  </a:lnTo>
                  <a:lnTo>
                    <a:pt x="25741071" y="3432932"/>
                  </a:lnTo>
                  <a:lnTo>
                    <a:pt x="25741071" y="3580426"/>
                  </a:lnTo>
                  <a:lnTo>
                    <a:pt x="25885313" y="3580426"/>
                  </a:lnTo>
                  <a:lnTo>
                    <a:pt x="25885313" y="3580473"/>
                  </a:lnTo>
                  <a:lnTo>
                    <a:pt x="25885391" y="3580473"/>
                  </a:lnTo>
                  <a:lnTo>
                    <a:pt x="25885391" y="3580519"/>
                  </a:lnTo>
                  <a:lnTo>
                    <a:pt x="25885468" y="3580519"/>
                  </a:lnTo>
                  <a:lnTo>
                    <a:pt x="25885468" y="3580566"/>
                  </a:lnTo>
                  <a:lnTo>
                    <a:pt x="25885546" y="3580566"/>
                  </a:lnTo>
                  <a:lnTo>
                    <a:pt x="25885546" y="3580613"/>
                  </a:lnTo>
                  <a:lnTo>
                    <a:pt x="25885623" y="3580613"/>
                  </a:lnTo>
                  <a:lnTo>
                    <a:pt x="25885623" y="3580659"/>
                  </a:lnTo>
                  <a:lnTo>
                    <a:pt x="25885701" y="3580659"/>
                  </a:lnTo>
                  <a:lnTo>
                    <a:pt x="25885701" y="3580706"/>
                  </a:lnTo>
                  <a:lnTo>
                    <a:pt x="25885779" y="3580706"/>
                  </a:lnTo>
                  <a:lnTo>
                    <a:pt x="25885779" y="3581040"/>
                  </a:lnTo>
                  <a:lnTo>
                    <a:pt x="25886335" y="3581040"/>
                  </a:lnTo>
                  <a:lnTo>
                    <a:pt x="25886335" y="3581087"/>
                  </a:lnTo>
                  <a:lnTo>
                    <a:pt x="25886412" y="3581087"/>
                  </a:lnTo>
                  <a:lnTo>
                    <a:pt x="25886412" y="3581133"/>
                  </a:lnTo>
                  <a:lnTo>
                    <a:pt x="25886489" y="3581133"/>
                  </a:lnTo>
                  <a:lnTo>
                    <a:pt x="25886489" y="3581180"/>
                  </a:lnTo>
                  <a:lnTo>
                    <a:pt x="25886567" y="3581180"/>
                  </a:lnTo>
                  <a:lnTo>
                    <a:pt x="25886567" y="3581227"/>
                  </a:lnTo>
                  <a:lnTo>
                    <a:pt x="25886645" y="3581227"/>
                  </a:lnTo>
                  <a:lnTo>
                    <a:pt x="25886645" y="3581273"/>
                  </a:lnTo>
                  <a:lnTo>
                    <a:pt x="25886723" y="3581273"/>
                  </a:lnTo>
                  <a:lnTo>
                    <a:pt x="25886723" y="3581320"/>
                  </a:lnTo>
                  <a:lnTo>
                    <a:pt x="25886800" y="3581320"/>
                  </a:lnTo>
                  <a:lnTo>
                    <a:pt x="25886800" y="3581367"/>
                  </a:lnTo>
                  <a:lnTo>
                    <a:pt x="25886877" y="3581367"/>
                  </a:lnTo>
                  <a:lnTo>
                    <a:pt x="25886877" y="3581654"/>
                  </a:lnTo>
                  <a:lnTo>
                    <a:pt x="25887356" y="3581654"/>
                  </a:lnTo>
                  <a:lnTo>
                    <a:pt x="25887356" y="3581701"/>
                  </a:lnTo>
                  <a:lnTo>
                    <a:pt x="25887433" y="3581701"/>
                  </a:lnTo>
                  <a:lnTo>
                    <a:pt x="25887433" y="3581747"/>
                  </a:lnTo>
                  <a:lnTo>
                    <a:pt x="25887511" y="3581747"/>
                  </a:lnTo>
                  <a:lnTo>
                    <a:pt x="25887511" y="3581794"/>
                  </a:lnTo>
                  <a:lnTo>
                    <a:pt x="25887589" y="3581794"/>
                  </a:lnTo>
                  <a:lnTo>
                    <a:pt x="25887589" y="3581841"/>
                  </a:lnTo>
                  <a:lnTo>
                    <a:pt x="25887666" y="3581841"/>
                  </a:lnTo>
                  <a:lnTo>
                    <a:pt x="25887666" y="3581887"/>
                  </a:lnTo>
                  <a:lnTo>
                    <a:pt x="25887744" y="3581887"/>
                  </a:lnTo>
                  <a:lnTo>
                    <a:pt x="25887744" y="3581934"/>
                  </a:lnTo>
                  <a:lnTo>
                    <a:pt x="25887821" y="3581934"/>
                  </a:lnTo>
                  <a:lnTo>
                    <a:pt x="25887821" y="3581981"/>
                  </a:lnTo>
                  <a:lnTo>
                    <a:pt x="25887899" y="3581981"/>
                  </a:lnTo>
                  <a:lnTo>
                    <a:pt x="25887899" y="3582027"/>
                  </a:lnTo>
                  <a:lnTo>
                    <a:pt x="25887977" y="3582027"/>
                  </a:lnTo>
                  <a:lnTo>
                    <a:pt x="25887977" y="3582269"/>
                  </a:lnTo>
                  <a:lnTo>
                    <a:pt x="25888377" y="3582269"/>
                  </a:lnTo>
                  <a:lnTo>
                    <a:pt x="25888377" y="3582315"/>
                  </a:lnTo>
                  <a:lnTo>
                    <a:pt x="25888455" y="3582315"/>
                  </a:lnTo>
                  <a:lnTo>
                    <a:pt x="25888455" y="3582361"/>
                  </a:lnTo>
                  <a:lnTo>
                    <a:pt x="25888533" y="3582361"/>
                  </a:lnTo>
                  <a:lnTo>
                    <a:pt x="25888533" y="3582409"/>
                  </a:lnTo>
                  <a:lnTo>
                    <a:pt x="25888610" y="3582409"/>
                  </a:lnTo>
                  <a:lnTo>
                    <a:pt x="25888610" y="3582455"/>
                  </a:lnTo>
                  <a:lnTo>
                    <a:pt x="25888687" y="3582455"/>
                  </a:lnTo>
                  <a:lnTo>
                    <a:pt x="25888687" y="3582501"/>
                  </a:lnTo>
                  <a:lnTo>
                    <a:pt x="25888765" y="3582501"/>
                  </a:lnTo>
                  <a:lnTo>
                    <a:pt x="25888765" y="3582549"/>
                  </a:lnTo>
                  <a:lnTo>
                    <a:pt x="25888843" y="3582549"/>
                  </a:lnTo>
                  <a:lnTo>
                    <a:pt x="25888843" y="3582595"/>
                  </a:lnTo>
                  <a:lnTo>
                    <a:pt x="25888921" y="3582595"/>
                  </a:lnTo>
                  <a:lnTo>
                    <a:pt x="25888921" y="3582641"/>
                  </a:lnTo>
                  <a:lnTo>
                    <a:pt x="25888998" y="3582641"/>
                  </a:lnTo>
                  <a:lnTo>
                    <a:pt x="25888998" y="3582688"/>
                  </a:lnTo>
                  <a:lnTo>
                    <a:pt x="25889075" y="3582688"/>
                  </a:lnTo>
                  <a:lnTo>
                    <a:pt x="25889075" y="3582883"/>
                  </a:lnTo>
                  <a:lnTo>
                    <a:pt x="25889399" y="3582883"/>
                  </a:lnTo>
                  <a:lnTo>
                    <a:pt x="25889399" y="3582929"/>
                  </a:lnTo>
                  <a:lnTo>
                    <a:pt x="25889477" y="3582929"/>
                  </a:lnTo>
                  <a:lnTo>
                    <a:pt x="25889477" y="3582976"/>
                  </a:lnTo>
                  <a:lnTo>
                    <a:pt x="25889554" y="3582976"/>
                  </a:lnTo>
                  <a:lnTo>
                    <a:pt x="25889554" y="3583023"/>
                  </a:lnTo>
                  <a:lnTo>
                    <a:pt x="25889631" y="3583023"/>
                  </a:lnTo>
                  <a:lnTo>
                    <a:pt x="25889631" y="3583069"/>
                  </a:lnTo>
                  <a:lnTo>
                    <a:pt x="25889709" y="3583069"/>
                  </a:lnTo>
                  <a:lnTo>
                    <a:pt x="25889709" y="3583116"/>
                  </a:lnTo>
                  <a:lnTo>
                    <a:pt x="25889787" y="3583116"/>
                  </a:lnTo>
                  <a:lnTo>
                    <a:pt x="25889787" y="3583163"/>
                  </a:lnTo>
                  <a:lnTo>
                    <a:pt x="25889864" y="3583163"/>
                  </a:lnTo>
                  <a:lnTo>
                    <a:pt x="25889864" y="3583209"/>
                  </a:lnTo>
                  <a:lnTo>
                    <a:pt x="25889942" y="3583209"/>
                  </a:lnTo>
                  <a:lnTo>
                    <a:pt x="25889942" y="3583255"/>
                  </a:lnTo>
                  <a:lnTo>
                    <a:pt x="25890019" y="3583255"/>
                  </a:lnTo>
                  <a:lnTo>
                    <a:pt x="25890019" y="3583303"/>
                  </a:lnTo>
                  <a:lnTo>
                    <a:pt x="25890097" y="3583303"/>
                  </a:lnTo>
                  <a:lnTo>
                    <a:pt x="25890097" y="3583349"/>
                  </a:lnTo>
                  <a:lnTo>
                    <a:pt x="25890175" y="3583349"/>
                  </a:lnTo>
                  <a:lnTo>
                    <a:pt x="25890175" y="3583497"/>
                  </a:lnTo>
                  <a:lnTo>
                    <a:pt x="25890420" y="3583497"/>
                  </a:lnTo>
                  <a:lnTo>
                    <a:pt x="25890420" y="3583543"/>
                  </a:lnTo>
                  <a:lnTo>
                    <a:pt x="25890497" y="3583543"/>
                  </a:lnTo>
                  <a:lnTo>
                    <a:pt x="25890497" y="3583590"/>
                  </a:lnTo>
                  <a:lnTo>
                    <a:pt x="25890575" y="3583590"/>
                  </a:lnTo>
                  <a:lnTo>
                    <a:pt x="25890575" y="3583637"/>
                  </a:lnTo>
                  <a:lnTo>
                    <a:pt x="25890653" y="3583637"/>
                  </a:lnTo>
                  <a:lnTo>
                    <a:pt x="25890653" y="3583683"/>
                  </a:lnTo>
                  <a:lnTo>
                    <a:pt x="25890731" y="3583683"/>
                  </a:lnTo>
                  <a:lnTo>
                    <a:pt x="25890731" y="3583730"/>
                  </a:lnTo>
                  <a:lnTo>
                    <a:pt x="25890808" y="3583730"/>
                  </a:lnTo>
                  <a:lnTo>
                    <a:pt x="25890808" y="3583777"/>
                  </a:lnTo>
                  <a:lnTo>
                    <a:pt x="25890885" y="3583777"/>
                  </a:lnTo>
                  <a:lnTo>
                    <a:pt x="25890885" y="3583823"/>
                  </a:lnTo>
                  <a:lnTo>
                    <a:pt x="25890963" y="3583823"/>
                  </a:lnTo>
                  <a:lnTo>
                    <a:pt x="25890963" y="3583870"/>
                  </a:lnTo>
                  <a:lnTo>
                    <a:pt x="25891041" y="3583870"/>
                  </a:lnTo>
                  <a:lnTo>
                    <a:pt x="25891041" y="3583917"/>
                  </a:lnTo>
                  <a:lnTo>
                    <a:pt x="25891119" y="3583917"/>
                  </a:lnTo>
                  <a:lnTo>
                    <a:pt x="25891119" y="3583963"/>
                  </a:lnTo>
                  <a:lnTo>
                    <a:pt x="25891196" y="3583963"/>
                  </a:lnTo>
                  <a:lnTo>
                    <a:pt x="25891196" y="3584010"/>
                  </a:lnTo>
                  <a:lnTo>
                    <a:pt x="25891273" y="3584010"/>
                  </a:lnTo>
                  <a:lnTo>
                    <a:pt x="25891273" y="3584111"/>
                  </a:lnTo>
                  <a:lnTo>
                    <a:pt x="25891441" y="3584111"/>
                  </a:lnTo>
                  <a:lnTo>
                    <a:pt x="25891441" y="3584157"/>
                  </a:lnTo>
                  <a:lnTo>
                    <a:pt x="25891519" y="3584157"/>
                  </a:lnTo>
                  <a:lnTo>
                    <a:pt x="25891519" y="3584204"/>
                  </a:lnTo>
                  <a:lnTo>
                    <a:pt x="25891597" y="3584204"/>
                  </a:lnTo>
                  <a:lnTo>
                    <a:pt x="25891597" y="3584251"/>
                  </a:lnTo>
                  <a:lnTo>
                    <a:pt x="25891675" y="3584251"/>
                  </a:lnTo>
                  <a:lnTo>
                    <a:pt x="25891675" y="3584297"/>
                  </a:lnTo>
                  <a:lnTo>
                    <a:pt x="25891752" y="3584297"/>
                  </a:lnTo>
                  <a:lnTo>
                    <a:pt x="25891752" y="3584344"/>
                  </a:lnTo>
                  <a:lnTo>
                    <a:pt x="25891829" y="3584344"/>
                  </a:lnTo>
                  <a:lnTo>
                    <a:pt x="25891829" y="3584391"/>
                  </a:lnTo>
                  <a:lnTo>
                    <a:pt x="25891907" y="3584391"/>
                  </a:lnTo>
                  <a:lnTo>
                    <a:pt x="25891907" y="3584437"/>
                  </a:lnTo>
                  <a:lnTo>
                    <a:pt x="25891985" y="3584437"/>
                  </a:lnTo>
                  <a:lnTo>
                    <a:pt x="25891985" y="3584484"/>
                  </a:lnTo>
                  <a:lnTo>
                    <a:pt x="25892062" y="3584484"/>
                  </a:lnTo>
                  <a:lnTo>
                    <a:pt x="25892062" y="3584531"/>
                  </a:lnTo>
                  <a:lnTo>
                    <a:pt x="25892140" y="3584531"/>
                  </a:lnTo>
                  <a:lnTo>
                    <a:pt x="25892140" y="3584577"/>
                  </a:lnTo>
                  <a:lnTo>
                    <a:pt x="25892217" y="3584577"/>
                  </a:lnTo>
                  <a:lnTo>
                    <a:pt x="25892217" y="3584624"/>
                  </a:lnTo>
                  <a:lnTo>
                    <a:pt x="25892295" y="3584624"/>
                  </a:lnTo>
                  <a:lnTo>
                    <a:pt x="25892295" y="3584671"/>
                  </a:lnTo>
                  <a:lnTo>
                    <a:pt x="25892373" y="3584671"/>
                  </a:lnTo>
                  <a:lnTo>
                    <a:pt x="25892373" y="3584725"/>
                  </a:lnTo>
                  <a:lnTo>
                    <a:pt x="25892463" y="3584725"/>
                  </a:lnTo>
                  <a:lnTo>
                    <a:pt x="25892463" y="3584771"/>
                  </a:lnTo>
                  <a:lnTo>
                    <a:pt x="25892541" y="3584771"/>
                  </a:lnTo>
                  <a:lnTo>
                    <a:pt x="25892541" y="3584819"/>
                  </a:lnTo>
                  <a:lnTo>
                    <a:pt x="25892618" y="3584819"/>
                  </a:lnTo>
                  <a:lnTo>
                    <a:pt x="25892618" y="3584865"/>
                  </a:lnTo>
                  <a:lnTo>
                    <a:pt x="25892695" y="3584865"/>
                  </a:lnTo>
                  <a:lnTo>
                    <a:pt x="25892695" y="3584911"/>
                  </a:lnTo>
                  <a:lnTo>
                    <a:pt x="25892773" y="3584911"/>
                  </a:lnTo>
                  <a:lnTo>
                    <a:pt x="25892773" y="3584958"/>
                  </a:lnTo>
                  <a:lnTo>
                    <a:pt x="25892851" y="3584958"/>
                  </a:lnTo>
                  <a:lnTo>
                    <a:pt x="25892851" y="3585005"/>
                  </a:lnTo>
                  <a:lnTo>
                    <a:pt x="25892929" y="3585005"/>
                  </a:lnTo>
                  <a:lnTo>
                    <a:pt x="25892929" y="3585051"/>
                  </a:lnTo>
                  <a:lnTo>
                    <a:pt x="25893006" y="3585051"/>
                  </a:lnTo>
                  <a:lnTo>
                    <a:pt x="25893006" y="3585098"/>
                  </a:lnTo>
                  <a:lnTo>
                    <a:pt x="25893083" y="3585098"/>
                  </a:lnTo>
                  <a:lnTo>
                    <a:pt x="25893083" y="3585145"/>
                  </a:lnTo>
                  <a:lnTo>
                    <a:pt x="25893161" y="3585145"/>
                  </a:lnTo>
                  <a:lnTo>
                    <a:pt x="25893161" y="3585191"/>
                  </a:lnTo>
                  <a:lnTo>
                    <a:pt x="25893239" y="3585191"/>
                  </a:lnTo>
                  <a:lnTo>
                    <a:pt x="25893239" y="3585238"/>
                  </a:lnTo>
                  <a:lnTo>
                    <a:pt x="25893317" y="3585238"/>
                  </a:lnTo>
                  <a:lnTo>
                    <a:pt x="25893317" y="3585285"/>
                  </a:lnTo>
                  <a:lnTo>
                    <a:pt x="25893394" y="3585285"/>
                  </a:lnTo>
                  <a:lnTo>
                    <a:pt x="25893394" y="3585331"/>
                  </a:lnTo>
                  <a:lnTo>
                    <a:pt x="25893471" y="3585331"/>
                  </a:lnTo>
                  <a:lnTo>
                    <a:pt x="25893471" y="3732779"/>
                  </a:lnTo>
                  <a:lnTo>
                    <a:pt x="26037635" y="3732779"/>
                  </a:lnTo>
                  <a:lnTo>
                    <a:pt x="26037635" y="3732825"/>
                  </a:lnTo>
                  <a:lnTo>
                    <a:pt x="26037712" y="3732825"/>
                  </a:lnTo>
                  <a:lnTo>
                    <a:pt x="26037712" y="3732872"/>
                  </a:lnTo>
                  <a:lnTo>
                    <a:pt x="26037789" y="3732872"/>
                  </a:lnTo>
                  <a:lnTo>
                    <a:pt x="26037789" y="3732919"/>
                  </a:lnTo>
                  <a:lnTo>
                    <a:pt x="26037867" y="3732919"/>
                  </a:lnTo>
                  <a:lnTo>
                    <a:pt x="26037867" y="3732965"/>
                  </a:lnTo>
                  <a:lnTo>
                    <a:pt x="26037945" y="3732965"/>
                  </a:lnTo>
                  <a:lnTo>
                    <a:pt x="26037945" y="3733012"/>
                  </a:lnTo>
                  <a:lnTo>
                    <a:pt x="26038023" y="3733012"/>
                  </a:lnTo>
                  <a:lnTo>
                    <a:pt x="26038023" y="3733059"/>
                  </a:lnTo>
                  <a:lnTo>
                    <a:pt x="26038100" y="3733059"/>
                  </a:lnTo>
                  <a:lnTo>
                    <a:pt x="26038100" y="3733105"/>
                  </a:lnTo>
                  <a:lnTo>
                    <a:pt x="26038177" y="3733105"/>
                  </a:lnTo>
                  <a:lnTo>
                    <a:pt x="26038177" y="3733393"/>
                  </a:lnTo>
                  <a:lnTo>
                    <a:pt x="26038656" y="3733393"/>
                  </a:lnTo>
                  <a:lnTo>
                    <a:pt x="26038656" y="3733439"/>
                  </a:lnTo>
                  <a:lnTo>
                    <a:pt x="26038733" y="3733439"/>
                  </a:lnTo>
                  <a:lnTo>
                    <a:pt x="26038733" y="3733486"/>
                  </a:lnTo>
                  <a:lnTo>
                    <a:pt x="26038811" y="3733486"/>
                  </a:lnTo>
                  <a:lnTo>
                    <a:pt x="26038811" y="3733533"/>
                  </a:lnTo>
                  <a:lnTo>
                    <a:pt x="26038889" y="3733533"/>
                  </a:lnTo>
                  <a:lnTo>
                    <a:pt x="26038889" y="3733579"/>
                  </a:lnTo>
                  <a:lnTo>
                    <a:pt x="26038966" y="3733579"/>
                  </a:lnTo>
                  <a:lnTo>
                    <a:pt x="26038966" y="3733626"/>
                  </a:lnTo>
                  <a:lnTo>
                    <a:pt x="26039043" y="3733626"/>
                  </a:lnTo>
                  <a:lnTo>
                    <a:pt x="26039043" y="3733673"/>
                  </a:lnTo>
                  <a:lnTo>
                    <a:pt x="26039121" y="3733673"/>
                  </a:lnTo>
                  <a:lnTo>
                    <a:pt x="26039121" y="3733719"/>
                  </a:lnTo>
                  <a:lnTo>
                    <a:pt x="26039199" y="3733719"/>
                  </a:lnTo>
                  <a:lnTo>
                    <a:pt x="26039199" y="3733766"/>
                  </a:lnTo>
                  <a:lnTo>
                    <a:pt x="26039277" y="3733766"/>
                  </a:lnTo>
                  <a:lnTo>
                    <a:pt x="26039277" y="3734007"/>
                  </a:lnTo>
                  <a:lnTo>
                    <a:pt x="26039677" y="3734007"/>
                  </a:lnTo>
                  <a:lnTo>
                    <a:pt x="26039677" y="3734053"/>
                  </a:lnTo>
                  <a:lnTo>
                    <a:pt x="26039755" y="3734053"/>
                  </a:lnTo>
                  <a:lnTo>
                    <a:pt x="26039755" y="3734101"/>
                  </a:lnTo>
                  <a:lnTo>
                    <a:pt x="26039833" y="3734101"/>
                  </a:lnTo>
                  <a:lnTo>
                    <a:pt x="26039833" y="3734147"/>
                  </a:lnTo>
                  <a:lnTo>
                    <a:pt x="26039910" y="3734147"/>
                  </a:lnTo>
                  <a:lnTo>
                    <a:pt x="26039910" y="3734193"/>
                  </a:lnTo>
                  <a:lnTo>
                    <a:pt x="26039987" y="3734193"/>
                  </a:lnTo>
                  <a:lnTo>
                    <a:pt x="26039987" y="3734240"/>
                  </a:lnTo>
                  <a:lnTo>
                    <a:pt x="26040065" y="3734240"/>
                  </a:lnTo>
                  <a:lnTo>
                    <a:pt x="26040065" y="3734287"/>
                  </a:lnTo>
                  <a:lnTo>
                    <a:pt x="26040143" y="3734287"/>
                  </a:lnTo>
                  <a:lnTo>
                    <a:pt x="26040143" y="3734333"/>
                  </a:lnTo>
                  <a:lnTo>
                    <a:pt x="26040221" y="3734333"/>
                  </a:lnTo>
                  <a:lnTo>
                    <a:pt x="26040221" y="3734380"/>
                  </a:lnTo>
                  <a:lnTo>
                    <a:pt x="26040298" y="3734380"/>
                  </a:lnTo>
                  <a:lnTo>
                    <a:pt x="26040298" y="3734427"/>
                  </a:lnTo>
                  <a:lnTo>
                    <a:pt x="26040375" y="3734427"/>
                  </a:lnTo>
                  <a:lnTo>
                    <a:pt x="26040375" y="3734621"/>
                  </a:lnTo>
                  <a:lnTo>
                    <a:pt x="26040699" y="3734621"/>
                  </a:lnTo>
                  <a:lnTo>
                    <a:pt x="26040699" y="3734668"/>
                  </a:lnTo>
                  <a:lnTo>
                    <a:pt x="26040776" y="3734668"/>
                  </a:lnTo>
                  <a:lnTo>
                    <a:pt x="26040776" y="3734715"/>
                  </a:lnTo>
                  <a:lnTo>
                    <a:pt x="26040854" y="3734715"/>
                  </a:lnTo>
                  <a:lnTo>
                    <a:pt x="26040854" y="3734761"/>
                  </a:lnTo>
                  <a:lnTo>
                    <a:pt x="26040931" y="3734761"/>
                  </a:lnTo>
                  <a:lnTo>
                    <a:pt x="26040931" y="3734807"/>
                  </a:lnTo>
                  <a:lnTo>
                    <a:pt x="26041009" y="3734807"/>
                  </a:lnTo>
                  <a:lnTo>
                    <a:pt x="26041009" y="3734855"/>
                  </a:lnTo>
                  <a:lnTo>
                    <a:pt x="26041087" y="3734855"/>
                  </a:lnTo>
                  <a:lnTo>
                    <a:pt x="26041087" y="3734901"/>
                  </a:lnTo>
                  <a:lnTo>
                    <a:pt x="26041164" y="3734901"/>
                  </a:lnTo>
                  <a:lnTo>
                    <a:pt x="26041164" y="3734947"/>
                  </a:lnTo>
                  <a:lnTo>
                    <a:pt x="26041241" y="3734947"/>
                  </a:lnTo>
                  <a:lnTo>
                    <a:pt x="26041241" y="3734995"/>
                  </a:lnTo>
                  <a:lnTo>
                    <a:pt x="26041319" y="3734995"/>
                  </a:lnTo>
                  <a:lnTo>
                    <a:pt x="26041319" y="3735041"/>
                  </a:lnTo>
                  <a:lnTo>
                    <a:pt x="26041397" y="3735041"/>
                  </a:lnTo>
                  <a:lnTo>
                    <a:pt x="26041397" y="3735087"/>
                  </a:lnTo>
                  <a:lnTo>
                    <a:pt x="26041475" y="3735087"/>
                  </a:lnTo>
                  <a:lnTo>
                    <a:pt x="26041475" y="3735235"/>
                  </a:lnTo>
                  <a:lnTo>
                    <a:pt x="26041720" y="3735235"/>
                  </a:lnTo>
                  <a:lnTo>
                    <a:pt x="26041720" y="3735282"/>
                  </a:lnTo>
                  <a:lnTo>
                    <a:pt x="26041797" y="3735282"/>
                  </a:lnTo>
                  <a:lnTo>
                    <a:pt x="26041797" y="3735329"/>
                  </a:lnTo>
                  <a:lnTo>
                    <a:pt x="26041875" y="3735329"/>
                  </a:lnTo>
                  <a:lnTo>
                    <a:pt x="26041875" y="3735375"/>
                  </a:lnTo>
                  <a:lnTo>
                    <a:pt x="26041953" y="3735375"/>
                  </a:lnTo>
                  <a:lnTo>
                    <a:pt x="26041953" y="3735422"/>
                  </a:lnTo>
                  <a:lnTo>
                    <a:pt x="26042031" y="3735422"/>
                  </a:lnTo>
                  <a:lnTo>
                    <a:pt x="26042031" y="3735469"/>
                  </a:lnTo>
                  <a:lnTo>
                    <a:pt x="26042108" y="3735469"/>
                  </a:lnTo>
                  <a:lnTo>
                    <a:pt x="26042108" y="3735515"/>
                  </a:lnTo>
                  <a:lnTo>
                    <a:pt x="26042185" y="3735515"/>
                  </a:lnTo>
                  <a:lnTo>
                    <a:pt x="26042185" y="3735562"/>
                  </a:lnTo>
                  <a:lnTo>
                    <a:pt x="26042263" y="3735562"/>
                  </a:lnTo>
                  <a:lnTo>
                    <a:pt x="26042263" y="3735609"/>
                  </a:lnTo>
                  <a:lnTo>
                    <a:pt x="26042341" y="3735609"/>
                  </a:lnTo>
                  <a:lnTo>
                    <a:pt x="26042341" y="3735655"/>
                  </a:lnTo>
                  <a:lnTo>
                    <a:pt x="26042419" y="3735655"/>
                  </a:lnTo>
                  <a:lnTo>
                    <a:pt x="26042419" y="3735702"/>
                  </a:lnTo>
                  <a:lnTo>
                    <a:pt x="26042496" y="3735702"/>
                  </a:lnTo>
                  <a:lnTo>
                    <a:pt x="26042496" y="3735749"/>
                  </a:lnTo>
                  <a:lnTo>
                    <a:pt x="26042573" y="3735749"/>
                  </a:lnTo>
                  <a:lnTo>
                    <a:pt x="26042573" y="3735849"/>
                  </a:lnTo>
                  <a:lnTo>
                    <a:pt x="26042741" y="3735849"/>
                  </a:lnTo>
                  <a:lnTo>
                    <a:pt x="26042741" y="3735896"/>
                  </a:lnTo>
                  <a:lnTo>
                    <a:pt x="26042819" y="3735896"/>
                  </a:lnTo>
                  <a:lnTo>
                    <a:pt x="26042819" y="3735943"/>
                  </a:lnTo>
                  <a:lnTo>
                    <a:pt x="26042897" y="3735943"/>
                  </a:lnTo>
                  <a:lnTo>
                    <a:pt x="26042897" y="3735989"/>
                  </a:lnTo>
                  <a:lnTo>
                    <a:pt x="26042974" y="3735989"/>
                  </a:lnTo>
                  <a:lnTo>
                    <a:pt x="26042974" y="3736036"/>
                  </a:lnTo>
                  <a:lnTo>
                    <a:pt x="26043052" y="3736036"/>
                  </a:lnTo>
                  <a:lnTo>
                    <a:pt x="26043052" y="3736083"/>
                  </a:lnTo>
                  <a:lnTo>
                    <a:pt x="26043129" y="3736083"/>
                  </a:lnTo>
                  <a:lnTo>
                    <a:pt x="26043129" y="3736129"/>
                  </a:lnTo>
                  <a:lnTo>
                    <a:pt x="26043207" y="3736129"/>
                  </a:lnTo>
                  <a:lnTo>
                    <a:pt x="26043207" y="3736176"/>
                  </a:lnTo>
                  <a:lnTo>
                    <a:pt x="26043285" y="3736176"/>
                  </a:lnTo>
                  <a:lnTo>
                    <a:pt x="26043285" y="3736223"/>
                  </a:lnTo>
                  <a:lnTo>
                    <a:pt x="26043362" y="3736223"/>
                  </a:lnTo>
                  <a:lnTo>
                    <a:pt x="26043362" y="3736269"/>
                  </a:lnTo>
                  <a:lnTo>
                    <a:pt x="26043439" y="3736269"/>
                  </a:lnTo>
                  <a:lnTo>
                    <a:pt x="26043439" y="3736316"/>
                  </a:lnTo>
                  <a:lnTo>
                    <a:pt x="26043517" y="3736316"/>
                  </a:lnTo>
                  <a:lnTo>
                    <a:pt x="26043517" y="3736363"/>
                  </a:lnTo>
                  <a:lnTo>
                    <a:pt x="26043595" y="3736363"/>
                  </a:lnTo>
                  <a:lnTo>
                    <a:pt x="26043595" y="3736409"/>
                  </a:lnTo>
                  <a:lnTo>
                    <a:pt x="26043673" y="3736409"/>
                  </a:lnTo>
                  <a:lnTo>
                    <a:pt x="26043673" y="3736463"/>
                  </a:lnTo>
                  <a:lnTo>
                    <a:pt x="26043763" y="3736463"/>
                  </a:lnTo>
                  <a:lnTo>
                    <a:pt x="26043763" y="3736510"/>
                  </a:lnTo>
                  <a:lnTo>
                    <a:pt x="26043841" y="3736510"/>
                  </a:lnTo>
                  <a:lnTo>
                    <a:pt x="26043841" y="3736557"/>
                  </a:lnTo>
                  <a:lnTo>
                    <a:pt x="26043918" y="3736557"/>
                  </a:lnTo>
                  <a:lnTo>
                    <a:pt x="26043918" y="3736603"/>
                  </a:lnTo>
                  <a:lnTo>
                    <a:pt x="26043995" y="3736603"/>
                  </a:lnTo>
                  <a:lnTo>
                    <a:pt x="26043995" y="3736650"/>
                  </a:lnTo>
                  <a:lnTo>
                    <a:pt x="26044073" y="3736650"/>
                  </a:lnTo>
                  <a:lnTo>
                    <a:pt x="26044073" y="3736697"/>
                  </a:lnTo>
                  <a:lnTo>
                    <a:pt x="26044151" y="3736697"/>
                  </a:lnTo>
                  <a:lnTo>
                    <a:pt x="26044151" y="3736743"/>
                  </a:lnTo>
                  <a:lnTo>
                    <a:pt x="26044229" y="3736743"/>
                  </a:lnTo>
                  <a:lnTo>
                    <a:pt x="26044229" y="3736790"/>
                  </a:lnTo>
                  <a:lnTo>
                    <a:pt x="26044306" y="3736790"/>
                  </a:lnTo>
                  <a:lnTo>
                    <a:pt x="26044306" y="3736837"/>
                  </a:lnTo>
                  <a:lnTo>
                    <a:pt x="26044383" y="3736837"/>
                  </a:lnTo>
                  <a:lnTo>
                    <a:pt x="26044383" y="3736883"/>
                  </a:lnTo>
                  <a:lnTo>
                    <a:pt x="26044461" y="3736883"/>
                  </a:lnTo>
                  <a:lnTo>
                    <a:pt x="26044461" y="3736930"/>
                  </a:lnTo>
                  <a:lnTo>
                    <a:pt x="26044539" y="3736930"/>
                  </a:lnTo>
                  <a:lnTo>
                    <a:pt x="26044539" y="3736977"/>
                  </a:lnTo>
                  <a:lnTo>
                    <a:pt x="26044617" y="3736977"/>
                  </a:lnTo>
                  <a:lnTo>
                    <a:pt x="26044617" y="3737023"/>
                  </a:lnTo>
                  <a:lnTo>
                    <a:pt x="26044694" y="3737023"/>
                  </a:lnTo>
                  <a:lnTo>
                    <a:pt x="26044694" y="3737070"/>
                  </a:lnTo>
                  <a:lnTo>
                    <a:pt x="26044771" y="3737070"/>
                  </a:lnTo>
                  <a:lnTo>
                    <a:pt x="26044771" y="3737125"/>
                  </a:lnTo>
                  <a:lnTo>
                    <a:pt x="26044862" y="3737125"/>
                  </a:lnTo>
                  <a:lnTo>
                    <a:pt x="26044862" y="3737171"/>
                  </a:lnTo>
                  <a:lnTo>
                    <a:pt x="26044939" y="3737171"/>
                  </a:lnTo>
                  <a:lnTo>
                    <a:pt x="26044939" y="3737217"/>
                  </a:lnTo>
                  <a:lnTo>
                    <a:pt x="26045017" y="3737217"/>
                  </a:lnTo>
                  <a:lnTo>
                    <a:pt x="26045017" y="3737265"/>
                  </a:lnTo>
                  <a:lnTo>
                    <a:pt x="26045095" y="3737265"/>
                  </a:lnTo>
                  <a:lnTo>
                    <a:pt x="26045095" y="3737311"/>
                  </a:lnTo>
                  <a:lnTo>
                    <a:pt x="26045172" y="3737311"/>
                  </a:lnTo>
                  <a:lnTo>
                    <a:pt x="26045172" y="3737357"/>
                  </a:lnTo>
                  <a:lnTo>
                    <a:pt x="26045250" y="3737357"/>
                  </a:lnTo>
                  <a:lnTo>
                    <a:pt x="26045250" y="3737405"/>
                  </a:lnTo>
                  <a:lnTo>
                    <a:pt x="26045327" y="3737405"/>
                  </a:lnTo>
                  <a:lnTo>
                    <a:pt x="26045327" y="3737451"/>
                  </a:lnTo>
                  <a:lnTo>
                    <a:pt x="26045405" y="3737451"/>
                  </a:lnTo>
                  <a:lnTo>
                    <a:pt x="26045405" y="3737497"/>
                  </a:lnTo>
                  <a:lnTo>
                    <a:pt x="26045483" y="3737497"/>
                  </a:lnTo>
                  <a:lnTo>
                    <a:pt x="26045483" y="3737544"/>
                  </a:lnTo>
                  <a:lnTo>
                    <a:pt x="26045560" y="3737544"/>
                  </a:lnTo>
                  <a:lnTo>
                    <a:pt x="26045560" y="3737591"/>
                  </a:lnTo>
                  <a:lnTo>
                    <a:pt x="26045637" y="3737591"/>
                  </a:lnTo>
                  <a:lnTo>
                    <a:pt x="26045637" y="3737637"/>
                  </a:lnTo>
                  <a:lnTo>
                    <a:pt x="26045715" y="3737637"/>
                  </a:lnTo>
                  <a:lnTo>
                    <a:pt x="26045715" y="3737684"/>
                  </a:lnTo>
                  <a:lnTo>
                    <a:pt x="26045793" y="3737684"/>
                  </a:lnTo>
                  <a:lnTo>
                    <a:pt x="26045793" y="3737731"/>
                  </a:lnTo>
                  <a:lnTo>
                    <a:pt x="26045871" y="3737731"/>
                  </a:lnTo>
                  <a:lnTo>
                    <a:pt x="26045871" y="3885131"/>
                  </a:lnTo>
                  <a:lnTo>
                    <a:pt x="26189955" y="3885131"/>
                  </a:lnTo>
                  <a:lnTo>
                    <a:pt x="26189955" y="3885178"/>
                  </a:lnTo>
                  <a:lnTo>
                    <a:pt x="26190033" y="3885178"/>
                  </a:lnTo>
                  <a:lnTo>
                    <a:pt x="26190033" y="3885225"/>
                  </a:lnTo>
                  <a:lnTo>
                    <a:pt x="26190111" y="3885225"/>
                  </a:lnTo>
                  <a:lnTo>
                    <a:pt x="26190111" y="3885271"/>
                  </a:lnTo>
                  <a:lnTo>
                    <a:pt x="26190189" y="3885271"/>
                  </a:lnTo>
                  <a:lnTo>
                    <a:pt x="26190189" y="3885318"/>
                  </a:lnTo>
                  <a:lnTo>
                    <a:pt x="26190266" y="3885318"/>
                  </a:lnTo>
                  <a:lnTo>
                    <a:pt x="26190266" y="3885365"/>
                  </a:lnTo>
                  <a:lnTo>
                    <a:pt x="26190343" y="3885365"/>
                  </a:lnTo>
                  <a:lnTo>
                    <a:pt x="26190343" y="3885411"/>
                  </a:lnTo>
                  <a:lnTo>
                    <a:pt x="26190421" y="3885411"/>
                  </a:lnTo>
                  <a:lnTo>
                    <a:pt x="26190421" y="3885458"/>
                  </a:lnTo>
                  <a:lnTo>
                    <a:pt x="26190499" y="3885458"/>
                  </a:lnTo>
                  <a:lnTo>
                    <a:pt x="26190499" y="3885505"/>
                  </a:lnTo>
                  <a:lnTo>
                    <a:pt x="26190577" y="3885505"/>
                  </a:lnTo>
                  <a:lnTo>
                    <a:pt x="26190577" y="3885745"/>
                  </a:lnTo>
                  <a:lnTo>
                    <a:pt x="26190977" y="3885745"/>
                  </a:lnTo>
                  <a:lnTo>
                    <a:pt x="26190977" y="3885792"/>
                  </a:lnTo>
                  <a:lnTo>
                    <a:pt x="26191055" y="3885792"/>
                  </a:lnTo>
                  <a:lnTo>
                    <a:pt x="26191055" y="3885839"/>
                  </a:lnTo>
                  <a:lnTo>
                    <a:pt x="26191133" y="3885839"/>
                  </a:lnTo>
                  <a:lnTo>
                    <a:pt x="26191133" y="3885885"/>
                  </a:lnTo>
                  <a:lnTo>
                    <a:pt x="26191210" y="3885885"/>
                  </a:lnTo>
                  <a:lnTo>
                    <a:pt x="26191210" y="3885932"/>
                  </a:lnTo>
                  <a:lnTo>
                    <a:pt x="26191287" y="3885932"/>
                  </a:lnTo>
                  <a:lnTo>
                    <a:pt x="26191287" y="3885979"/>
                  </a:lnTo>
                  <a:lnTo>
                    <a:pt x="26191365" y="3885979"/>
                  </a:lnTo>
                  <a:lnTo>
                    <a:pt x="26191365" y="3886025"/>
                  </a:lnTo>
                  <a:lnTo>
                    <a:pt x="26191443" y="3886025"/>
                  </a:lnTo>
                  <a:lnTo>
                    <a:pt x="26191443" y="3886072"/>
                  </a:lnTo>
                  <a:lnTo>
                    <a:pt x="26191520" y="3886072"/>
                  </a:lnTo>
                  <a:lnTo>
                    <a:pt x="26191520" y="3886119"/>
                  </a:lnTo>
                  <a:lnTo>
                    <a:pt x="26191598" y="3886119"/>
                  </a:lnTo>
                  <a:lnTo>
                    <a:pt x="26191598" y="3886165"/>
                  </a:lnTo>
                  <a:lnTo>
                    <a:pt x="26191675" y="3886165"/>
                  </a:lnTo>
                  <a:lnTo>
                    <a:pt x="26191675" y="3886359"/>
                  </a:lnTo>
                  <a:lnTo>
                    <a:pt x="26191999" y="3886359"/>
                  </a:lnTo>
                  <a:lnTo>
                    <a:pt x="26191999" y="3886407"/>
                  </a:lnTo>
                  <a:lnTo>
                    <a:pt x="26192076" y="3886407"/>
                  </a:lnTo>
                  <a:lnTo>
                    <a:pt x="26192076" y="3886453"/>
                  </a:lnTo>
                  <a:lnTo>
                    <a:pt x="26192153" y="3886453"/>
                  </a:lnTo>
                  <a:lnTo>
                    <a:pt x="26192153" y="3886499"/>
                  </a:lnTo>
                  <a:lnTo>
                    <a:pt x="26192231" y="3886499"/>
                  </a:lnTo>
                  <a:lnTo>
                    <a:pt x="26192231" y="3886547"/>
                  </a:lnTo>
                  <a:lnTo>
                    <a:pt x="26192309" y="3886547"/>
                  </a:lnTo>
                  <a:lnTo>
                    <a:pt x="26192309" y="3886593"/>
                  </a:lnTo>
                  <a:lnTo>
                    <a:pt x="26192387" y="3886593"/>
                  </a:lnTo>
                  <a:lnTo>
                    <a:pt x="26192387" y="3886639"/>
                  </a:lnTo>
                  <a:lnTo>
                    <a:pt x="26192464" y="3886639"/>
                  </a:lnTo>
                  <a:lnTo>
                    <a:pt x="26192464" y="3886686"/>
                  </a:lnTo>
                  <a:lnTo>
                    <a:pt x="26192541" y="3886686"/>
                  </a:lnTo>
                  <a:lnTo>
                    <a:pt x="26192541" y="3886733"/>
                  </a:lnTo>
                  <a:lnTo>
                    <a:pt x="26192619" y="3886733"/>
                  </a:lnTo>
                  <a:lnTo>
                    <a:pt x="26192619" y="3886779"/>
                  </a:lnTo>
                  <a:lnTo>
                    <a:pt x="26192697" y="3886779"/>
                  </a:lnTo>
                  <a:lnTo>
                    <a:pt x="26192697" y="3886826"/>
                  </a:lnTo>
                  <a:lnTo>
                    <a:pt x="26192775" y="3886826"/>
                  </a:lnTo>
                  <a:lnTo>
                    <a:pt x="26192775" y="3886974"/>
                  </a:lnTo>
                  <a:lnTo>
                    <a:pt x="26193020" y="3886974"/>
                  </a:lnTo>
                  <a:lnTo>
                    <a:pt x="26193020" y="3887021"/>
                  </a:lnTo>
                  <a:lnTo>
                    <a:pt x="26193097" y="3887021"/>
                  </a:lnTo>
                  <a:lnTo>
                    <a:pt x="26193097" y="3887067"/>
                  </a:lnTo>
                  <a:lnTo>
                    <a:pt x="26193175" y="3887067"/>
                  </a:lnTo>
                  <a:lnTo>
                    <a:pt x="26193175" y="3887114"/>
                  </a:lnTo>
                  <a:lnTo>
                    <a:pt x="26193253" y="3887114"/>
                  </a:lnTo>
                  <a:lnTo>
                    <a:pt x="26193253" y="3887161"/>
                  </a:lnTo>
                  <a:lnTo>
                    <a:pt x="26193331" y="3887161"/>
                  </a:lnTo>
                  <a:lnTo>
                    <a:pt x="26193331" y="3887207"/>
                  </a:lnTo>
                  <a:lnTo>
                    <a:pt x="26193408" y="3887207"/>
                  </a:lnTo>
                  <a:lnTo>
                    <a:pt x="26193408" y="3887253"/>
                  </a:lnTo>
                  <a:lnTo>
                    <a:pt x="26193485" y="3887253"/>
                  </a:lnTo>
                  <a:lnTo>
                    <a:pt x="26193485" y="3887301"/>
                  </a:lnTo>
                  <a:lnTo>
                    <a:pt x="26193563" y="3887301"/>
                  </a:lnTo>
                  <a:lnTo>
                    <a:pt x="26193563" y="3887347"/>
                  </a:lnTo>
                  <a:lnTo>
                    <a:pt x="26193641" y="3887347"/>
                  </a:lnTo>
                  <a:lnTo>
                    <a:pt x="26193641" y="3887393"/>
                  </a:lnTo>
                  <a:lnTo>
                    <a:pt x="26193718" y="3887393"/>
                  </a:lnTo>
                  <a:lnTo>
                    <a:pt x="26193718" y="3887441"/>
                  </a:lnTo>
                  <a:lnTo>
                    <a:pt x="26193796" y="3887441"/>
                  </a:lnTo>
                  <a:lnTo>
                    <a:pt x="26193796" y="3887487"/>
                  </a:lnTo>
                  <a:lnTo>
                    <a:pt x="26193873" y="3887487"/>
                  </a:lnTo>
                  <a:lnTo>
                    <a:pt x="26193873" y="3887588"/>
                  </a:lnTo>
                  <a:lnTo>
                    <a:pt x="26194041" y="3887588"/>
                  </a:lnTo>
                  <a:lnTo>
                    <a:pt x="26194041" y="3887635"/>
                  </a:lnTo>
                  <a:lnTo>
                    <a:pt x="26194119" y="3887635"/>
                  </a:lnTo>
                  <a:lnTo>
                    <a:pt x="26194119" y="3887681"/>
                  </a:lnTo>
                  <a:lnTo>
                    <a:pt x="26194197" y="3887681"/>
                  </a:lnTo>
                  <a:lnTo>
                    <a:pt x="26194197" y="3887728"/>
                  </a:lnTo>
                  <a:lnTo>
                    <a:pt x="26194274" y="3887728"/>
                  </a:lnTo>
                  <a:lnTo>
                    <a:pt x="26194274" y="3887775"/>
                  </a:lnTo>
                  <a:lnTo>
                    <a:pt x="26194351" y="3887775"/>
                  </a:lnTo>
                  <a:lnTo>
                    <a:pt x="26194351" y="3887821"/>
                  </a:lnTo>
                  <a:lnTo>
                    <a:pt x="26194429" y="3887821"/>
                  </a:lnTo>
                  <a:lnTo>
                    <a:pt x="26194429" y="3887868"/>
                  </a:lnTo>
                  <a:lnTo>
                    <a:pt x="26194507" y="3887868"/>
                  </a:lnTo>
                  <a:lnTo>
                    <a:pt x="26194507" y="3887915"/>
                  </a:lnTo>
                  <a:lnTo>
                    <a:pt x="26194585" y="3887915"/>
                  </a:lnTo>
                  <a:lnTo>
                    <a:pt x="26194585" y="3887961"/>
                  </a:lnTo>
                  <a:lnTo>
                    <a:pt x="26194662" y="3887961"/>
                  </a:lnTo>
                  <a:lnTo>
                    <a:pt x="26194662" y="3888008"/>
                  </a:lnTo>
                  <a:lnTo>
                    <a:pt x="26194739" y="3888008"/>
                  </a:lnTo>
                  <a:lnTo>
                    <a:pt x="26194739" y="3888055"/>
                  </a:lnTo>
                  <a:lnTo>
                    <a:pt x="26194817" y="3888055"/>
                  </a:lnTo>
                  <a:lnTo>
                    <a:pt x="26194817" y="3888101"/>
                  </a:lnTo>
                  <a:lnTo>
                    <a:pt x="26194895" y="3888101"/>
                  </a:lnTo>
                  <a:lnTo>
                    <a:pt x="26194895" y="3888148"/>
                  </a:lnTo>
                  <a:lnTo>
                    <a:pt x="26194973" y="3888148"/>
                  </a:lnTo>
                  <a:lnTo>
                    <a:pt x="26194973" y="3888202"/>
                  </a:lnTo>
                  <a:lnTo>
                    <a:pt x="26195063" y="3888202"/>
                  </a:lnTo>
                  <a:lnTo>
                    <a:pt x="26195063" y="3888249"/>
                  </a:lnTo>
                  <a:lnTo>
                    <a:pt x="26195141" y="3888249"/>
                  </a:lnTo>
                  <a:lnTo>
                    <a:pt x="26195141" y="3888295"/>
                  </a:lnTo>
                  <a:lnTo>
                    <a:pt x="26195218" y="3888295"/>
                  </a:lnTo>
                  <a:lnTo>
                    <a:pt x="26195218" y="3888342"/>
                  </a:lnTo>
                  <a:lnTo>
                    <a:pt x="26195295" y="3888342"/>
                  </a:lnTo>
                  <a:lnTo>
                    <a:pt x="26195295" y="3888389"/>
                  </a:lnTo>
                  <a:lnTo>
                    <a:pt x="26195373" y="3888389"/>
                  </a:lnTo>
                  <a:lnTo>
                    <a:pt x="26195373" y="3888435"/>
                  </a:lnTo>
                  <a:lnTo>
                    <a:pt x="26195451" y="3888435"/>
                  </a:lnTo>
                  <a:lnTo>
                    <a:pt x="26195451" y="3888482"/>
                  </a:lnTo>
                  <a:lnTo>
                    <a:pt x="26195529" y="3888482"/>
                  </a:lnTo>
                  <a:lnTo>
                    <a:pt x="26195529" y="3888529"/>
                  </a:lnTo>
                  <a:lnTo>
                    <a:pt x="26195606" y="3888529"/>
                  </a:lnTo>
                  <a:lnTo>
                    <a:pt x="26195606" y="3888575"/>
                  </a:lnTo>
                  <a:lnTo>
                    <a:pt x="26195683" y="3888575"/>
                  </a:lnTo>
                  <a:lnTo>
                    <a:pt x="26195683" y="3888622"/>
                  </a:lnTo>
                  <a:lnTo>
                    <a:pt x="26195761" y="3888622"/>
                  </a:lnTo>
                  <a:lnTo>
                    <a:pt x="26195761" y="3888669"/>
                  </a:lnTo>
                  <a:lnTo>
                    <a:pt x="26195839" y="3888669"/>
                  </a:lnTo>
                  <a:lnTo>
                    <a:pt x="26195839" y="3888715"/>
                  </a:lnTo>
                  <a:lnTo>
                    <a:pt x="26195916" y="3888715"/>
                  </a:lnTo>
                  <a:lnTo>
                    <a:pt x="26195916" y="3888762"/>
                  </a:lnTo>
                  <a:lnTo>
                    <a:pt x="26195994" y="3888762"/>
                  </a:lnTo>
                  <a:lnTo>
                    <a:pt x="26195994" y="3888809"/>
                  </a:lnTo>
                  <a:lnTo>
                    <a:pt x="26196071" y="3888809"/>
                  </a:lnTo>
                  <a:lnTo>
                    <a:pt x="26196071" y="3888863"/>
                  </a:lnTo>
                  <a:lnTo>
                    <a:pt x="26196161" y="3888863"/>
                  </a:lnTo>
                  <a:lnTo>
                    <a:pt x="26196161" y="3888909"/>
                  </a:lnTo>
                  <a:lnTo>
                    <a:pt x="26196239" y="3888909"/>
                  </a:lnTo>
                  <a:lnTo>
                    <a:pt x="26196239" y="3888956"/>
                  </a:lnTo>
                  <a:lnTo>
                    <a:pt x="26196317" y="3888956"/>
                  </a:lnTo>
                  <a:lnTo>
                    <a:pt x="26196317" y="3889003"/>
                  </a:lnTo>
                  <a:lnTo>
                    <a:pt x="26196395" y="3889003"/>
                  </a:lnTo>
                  <a:lnTo>
                    <a:pt x="26196395" y="3889049"/>
                  </a:lnTo>
                  <a:lnTo>
                    <a:pt x="26196472" y="3889049"/>
                  </a:lnTo>
                  <a:lnTo>
                    <a:pt x="26196472" y="3889096"/>
                  </a:lnTo>
                  <a:lnTo>
                    <a:pt x="26196549" y="3889096"/>
                  </a:lnTo>
                  <a:lnTo>
                    <a:pt x="26196549" y="3889143"/>
                  </a:lnTo>
                  <a:lnTo>
                    <a:pt x="26196627" y="3889143"/>
                  </a:lnTo>
                  <a:lnTo>
                    <a:pt x="26196627" y="3889189"/>
                  </a:lnTo>
                  <a:lnTo>
                    <a:pt x="26196705" y="3889189"/>
                  </a:lnTo>
                  <a:lnTo>
                    <a:pt x="26196705" y="3889236"/>
                  </a:lnTo>
                  <a:lnTo>
                    <a:pt x="26196783" y="3889236"/>
                  </a:lnTo>
                  <a:lnTo>
                    <a:pt x="26196783" y="3889283"/>
                  </a:lnTo>
                  <a:lnTo>
                    <a:pt x="26196860" y="3889283"/>
                  </a:lnTo>
                  <a:lnTo>
                    <a:pt x="26196860" y="3889329"/>
                  </a:lnTo>
                  <a:lnTo>
                    <a:pt x="26196937" y="3889329"/>
                  </a:lnTo>
                  <a:lnTo>
                    <a:pt x="26196937" y="3889376"/>
                  </a:lnTo>
                  <a:lnTo>
                    <a:pt x="26197015" y="3889376"/>
                  </a:lnTo>
                  <a:lnTo>
                    <a:pt x="26197015" y="3889423"/>
                  </a:lnTo>
                  <a:lnTo>
                    <a:pt x="26197093" y="3889423"/>
                  </a:lnTo>
                  <a:lnTo>
                    <a:pt x="26197093" y="3889469"/>
                  </a:lnTo>
                  <a:lnTo>
                    <a:pt x="26197171" y="3889469"/>
                  </a:lnTo>
                  <a:lnTo>
                    <a:pt x="26197171" y="3889523"/>
                  </a:lnTo>
                  <a:lnTo>
                    <a:pt x="26197261" y="3889523"/>
                  </a:lnTo>
                  <a:lnTo>
                    <a:pt x="26197261" y="3889571"/>
                  </a:lnTo>
                  <a:lnTo>
                    <a:pt x="26197339" y="3889571"/>
                  </a:lnTo>
                  <a:lnTo>
                    <a:pt x="26197339" y="3889617"/>
                  </a:lnTo>
                  <a:lnTo>
                    <a:pt x="26197416" y="3889617"/>
                  </a:lnTo>
                  <a:lnTo>
                    <a:pt x="26197416" y="3889663"/>
                  </a:lnTo>
                  <a:lnTo>
                    <a:pt x="26197493" y="3889663"/>
                  </a:lnTo>
                  <a:lnTo>
                    <a:pt x="26197493" y="3889711"/>
                  </a:lnTo>
                  <a:lnTo>
                    <a:pt x="26197571" y="3889711"/>
                  </a:lnTo>
                  <a:lnTo>
                    <a:pt x="26197571" y="3889757"/>
                  </a:lnTo>
                  <a:lnTo>
                    <a:pt x="26197649" y="3889757"/>
                  </a:lnTo>
                  <a:lnTo>
                    <a:pt x="26197649" y="3889803"/>
                  </a:lnTo>
                  <a:lnTo>
                    <a:pt x="26197727" y="3889803"/>
                  </a:lnTo>
                  <a:lnTo>
                    <a:pt x="26197727" y="3889851"/>
                  </a:lnTo>
                  <a:lnTo>
                    <a:pt x="26197804" y="3889851"/>
                  </a:lnTo>
                  <a:lnTo>
                    <a:pt x="26197804" y="3889897"/>
                  </a:lnTo>
                  <a:lnTo>
                    <a:pt x="26197881" y="3889897"/>
                  </a:lnTo>
                  <a:lnTo>
                    <a:pt x="26197881" y="3889943"/>
                  </a:lnTo>
                  <a:lnTo>
                    <a:pt x="26197959" y="3889943"/>
                  </a:lnTo>
                  <a:lnTo>
                    <a:pt x="26197959" y="3889991"/>
                  </a:lnTo>
                  <a:lnTo>
                    <a:pt x="26198037" y="3889991"/>
                  </a:lnTo>
                  <a:lnTo>
                    <a:pt x="26198037" y="3890037"/>
                  </a:lnTo>
                  <a:lnTo>
                    <a:pt x="26198114" y="3890037"/>
                  </a:lnTo>
                  <a:lnTo>
                    <a:pt x="26198114" y="3890083"/>
                  </a:lnTo>
                  <a:lnTo>
                    <a:pt x="26198192" y="3890083"/>
                  </a:lnTo>
                  <a:lnTo>
                    <a:pt x="26198192" y="3890130"/>
                  </a:lnTo>
                  <a:lnTo>
                    <a:pt x="26198269" y="3890130"/>
                  </a:lnTo>
                  <a:lnTo>
                    <a:pt x="26198269" y="4037484"/>
                  </a:lnTo>
                  <a:lnTo>
                    <a:pt x="26342277" y="4037484"/>
                  </a:lnTo>
                  <a:lnTo>
                    <a:pt x="26342277" y="4037531"/>
                  </a:lnTo>
                  <a:lnTo>
                    <a:pt x="26342355" y="4037531"/>
                  </a:lnTo>
                  <a:lnTo>
                    <a:pt x="26342355" y="4037577"/>
                  </a:lnTo>
                  <a:lnTo>
                    <a:pt x="26342432" y="4037577"/>
                  </a:lnTo>
                  <a:lnTo>
                    <a:pt x="26342432" y="4037624"/>
                  </a:lnTo>
                  <a:lnTo>
                    <a:pt x="26342509" y="4037624"/>
                  </a:lnTo>
                  <a:lnTo>
                    <a:pt x="26342509" y="4037671"/>
                  </a:lnTo>
                  <a:lnTo>
                    <a:pt x="26342587" y="4037671"/>
                  </a:lnTo>
                  <a:lnTo>
                    <a:pt x="26342587" y="4037717"/>
                  </a:lnTo>
                  <a:lnTo>
                    <a:pt x="26342665" y="4037717"/>
                  </a:lnTo>
                  <a:lnTo>
                    <a:pt x="26342665" y="4037764"/>
                  </a:lnTo>
                  <a:lnTo>
                    <a:pt x="26342743" y="4037764"/>
                  </a:lnTo>
                  <a:lnTo>
                    <a:pt x="26342743" y="4037811"/>
                  </a:lnTo>
                  <a:lnTo>
                    <a:pt x="26342820" y="4037811"/>
                  </a:lnTo>
                  <a:lnTo>
                    <a:pt x="26342820" y="4037857"/>
                  </a:lnTo>
                  <a:lnTo>
                    <a:pt x="26342897" y="4037857"/>
                  </a:lnTo>
                  <a:lnTo>
                    <a:pt x="26342897" y="4037904"/>
                  </a:lnTo>
                  <a:lnTo>
                    <a:pt x="26342975" y="4037904"/>
                  </a:lnTo>
                  <a:lnTo>
                    <a:pt x="26342975" y="4038099"/>
                  </a:lnTo>
                  <a:lnTo>
                    <a:pt x="26343299" y="4038099"/>
                  </a:lnTo>
                  <a:lnTo>
                    <a:pt x="26343299" y="4038145"/>
                  </a:lnTo>
                  <a:lnTo>
                    <a:pt x="26343376" y="4038145"/>
                  </a:lnTo>
                  <a:lnTo>
                    <a:pt x="26343376" y="4038191"/>
                  </a:lnTo>
                  <a:lnTo>
                    <a:pt x="26343453" y="4038191"/>
                  </a:lnTo>
                  <a:lnTo>
                    <a:pt x="26343453" y="4038238"/>
                  </a:lnTo>
                  <a:lnTo>
                    <a:pt x="26343531" y="4038238"/>
                  </a:lnTo>
                  <a:lnTo>
                    <a:pt x="26343531" y="4038285"/>
                  </a:lnTo>
                  <a:lnTo>
                    <a:pt x="26343609" y="4038285"/>
                  </a:lnTo>
                  <a:lnTo>
                    <a:pt x="26343609" y="4038331"/>
                  </a:lnTo>
                  <a:lnTo>
                    <a:pt x="26343687" y="4038331"/>
                  </a:lnTo>
                  <a:lnTo>
                    <a:pt x="26343687" y="4038378"/>
                  </a:lnTo>
                  <a:lnTo>
                    <a:pt x="26343764" y="4038378"/>
                  </a:lnTo>
                  <a:lnTo>
                    <a:pt x="26343764" y="4038425"/>
                  </a:lnTo>
                  <a:lnTo>
                    <a:pt x="26343841" y="4038425"/>
                  </a:lnTo>
                  <a:lnTo>
                    <a:pt x="26343841" y="4038471"/>
                  </a:lnTo>
                  <a:lnTo>
                    <a:pt x="26343919" y="4038471"/>
                  </a:lnTo>
                  <a:lnTo>
                    <a:pt x="26343919" y="4038518"/>
                  </a:lnTo>
                  <a:lnTo>
                    <a:pt x="26343997" y="4038518"/>
                  </a:lnTo>
                  <a:lnTo>
                    <a:pt x="26343997" y="4038565"/>
                  </a:lnTo>
                  <a:lnTo>
                    <a:pt x="26344075" y="4038565"/>
                  </a:lnTo>
                  <a:lnTo>
                    <a:pt x="26344075" y="4038713"/>
                  </a:lnTo>
                  <a:lnTo>
                    <a:pt x="26344320" y="4038713"/>
                  </a:lnTo>
                  <a:lnTo>
                    <a:pt x="26344320" y="4038759"/>
                  </a:lnTo>
                  <a:lnTo>
                    <a:pt x="26344397" y="4038759"/>
                  </a:lnTo>
                  <a:lnTo>
                    <a:pt x="26344397" y="4038805"/>
                  </a:lnTo>
                  <a:lnTo>
                    <a:pt x="26344475" y="4038805"/>
                  </a:lnTo>
                  <a:lnTo>
                    <a:pt x="26344475" y="4038853"/>
                  </a:lnTo>
                  <a:lnTo>
                    <a:pt x="26344553" y="4038853"/>
                  </a:lnTo>
                  <a:lnTo>
                    <a:pt x="26344553" y="4038899"/>
                  </a:lnTo>
                  <a:lnTo>
                    <a:pt x="26344630" y="4038899"/>
                  </a:lnTo>
                  <a:lnTo>
                    <a:pt x="26344630" y="4038945"/>
                  </a:lnTo>
                  <a:lnTo>
                    <a:pt x="26344707" y="4038945"/>
                  </a:lnTo>
                  <a:lnTo>
                    <a:pt x="26344707" y="4038993"/>
                  </a:lnTo>
                  <a:lnTo>
                    <a:pt x="26344785" y="4038993"/>
                  </a:lnTo>
                  <a:lnTo>
                    <a:pt x="26344785" y="4039039"/>
                  </a:lnTo>
                  <a:lnTo>
                    <a:pt x="26344863" y="4039039"/>
                  </a:lnTo>
                  <a:lnTo>
                    <a:pt x="26344863" y="4039085"/>
                  </a:lnTo>
                  <a:lnTo>
                    <a:pt x="26344941" y="4039085"/>
                  </a:lnTo>
                  <a:lnTo>
                    <a:pt x="26344941" y="4039133"/>
                  </a:lnTo>
                  <a:lnTo>
                    <a:pt x="26345018" y="4039133"/>
                  </a:lnTo>
                  <a:lnTo>
                    <a:pt x="26345018" y="4039179"/>
                  </a:lnTo>
                  <a:lnTo>
                    <a:pt x="26345095" y="4039179"/>
                  </a:lnTo>
                  <a:lnTo>
                    <a:pt x="26345095" y="4039225"/>
                  </a:lnTo>
                  <a:lnTo>
                    <a:pt x="26345173" y="4039225"/>
                  </a:lnTo>
                  <a:lnTo>
                    <a:pt x="26345173" y="4039327"/>
                  </a:lnTo>
                  <a:lnTo>
                    <a:pt x="26345341" y="4039327"/>
                  </a:lnTo>
                  <a:lnTo>
                    <a:pt x="26345341" y="4039373"/>
                  </a:lnTo>
                  <a:lnTo>
                    <a:pt x="26345419" y="4039373"/>
                  </a:lnTo>
                  <a:lnTo>
                    <a:pt x="26345419" y="4039420"/>
                  </a:lnTo>
                  <a:lnTo>
                    <a:pt x="26345497" y="4039420"/>
                  </a:lnTo>
                  <a:lnTo>
                    <a:pt x="26345497" y="4039467"/>
                  </a:lnTo>
                  <a:lnTo>
                    <a:pt x="26345574" y="4039467"/>
                  </a:lnTo>
                  <a:lnTo>
                    <a:pt x="26345574" y="4039513"/>
                  </a:lnTo>
                  <a:lnTo>
                    <a:pt x="26345651" y="4039513"/>
                  </a:lnTo>
                  <a:lnTo>
                    <a:pt x="26345651" y="4039560"/>
                  </a:lnTo>
                  <a:lnTo>
                    <a:pt x="26345729" y="4039560"/>
                  </a:lnTo>
                  <a:lnTo>
                    <a:pt x="26345729" y="4039607"/>
                  </a:lnTo>
                  <a:lnTo>
                    <a:pt x="26345807" y="4039607"/>
                  </a:lnTo>
                  <a:lnTo>
                    <a:pt x="26345807" y="4039653"/>
                  </a:lnTo>
                  <a:lnTo>
                    <a:pt x="26345885" y="4039653"/>
                  </a:lnTo>
                  <a:lnTo>
                    <a:pt x="26345885" y="4039700"/>
                  </a:lnTo>
                  <a:lnTo>
                    <a:pt x="26345962" y="4039700"/>
                  </a:lnTo>
                  <a:lnTo>
                    <a:pt x="26345962" y="4039747"/>
                  </a:lnTo>
                  <a:lnTo>
                    <a:pt x="26346039" y="4039747"/>
                  </a:lnTo>
                  <a:lnTo>
                    <a:pt x="26346039" y="4039793"/>
                  </a:lnTo>
                  <a:lnTo>
                    <a:pt x="26346117" y="4039793"/>
                  </a:lnTo>
                  <a:lnTo>
                    <a:pt x="26346117" y="4039839"/>
                  </a:lnTo>
                  <a:lnTo>
                    <a:pt x="26346195" y="4039839"/>
                  </a:lnTo>
                  <a:lnTo>
                    <a:pt x="26346195" y="4039887"/>
                  </a:lnTo>
                  <a:lnTo>
                    <a:pt x="26346273" y="4039887"/>
                  </a:lnTo>
                  <a:lnTo>
                    <a:pt x="26346273" y="4039941"/>
                  </a:lnTo>
                  <a:lnTo>
                    <a:pt x="26346363" y="4039941"/>
                  </a:lnTo>
                  <a:lnTo>
                    <a:pt x="26346363" y="4039987"/>
                  </a:lnTo>
                  <a:lnTo>
                    <a:pt x="26346440" y="4039987"/>
                  </a:lnTo>
                  <a:lnTo>
                    <a:pt x="26346440" y="4040034"/>
                  </a:lnTo>
                  <a:lnTo>
                    <a:pt x="26346518" y="4040034"/>
                  </a:lnTo>
                  <a:lnTo>
                    <a:pt x="26346518" y="4040081"/>
                  </a:lnTo>
                  <a:lnTo>
                    <a:pt x="26346595" y="4040081"/>
                  </a:lnTo>
                  <a:lnTo>
                    <a:pt x="26346595" y="4040127"/>
                  </a:lnTo>
                  <a:lnTo>
                    <a:pt x="26346673" y="4040127"/>
                  </a:lnTo>
                  <a:lnTo>
                    <a:pt x="26346673" y="4040174"/>
                  </a:lnTo>
                  <a:lnTo>
                    <a:pt x="26346751" y="4040174"/>
                  </a:lnTo>
                  <a:lnTo>
                    <a:pt x="26346751" y="4040221"/>
                  </a:lnTo>
                  <a:lnTo>
                    <a:pt x="26346828" y="4040221"/>
                  </a:lnTo>
                  <a:lnTo>
                    <a:pt x="26346828" y="4040267"/>
                  </a:lnTo>
                  <a:lnTo>
                    <a:pt x="26346906" y="4040267"/>
                  </a:lnTo>
                  <a:lnTo>
                    <a:pt x="26346906" y="4040314"/>
                  </a:lnTo>
                  <a:lnTo>
                    <a:pt x="26346983" y="4040314"/>
                  </a:lnTo>
                  <a:lnTo>
                    <a:pt x="26346983" y="4040361"/>
                  </a:lnTo>
                  <a:lnTo>
                    <a:pt x="26347061" y="4040361"/>
                  </a:lnTo>
                  <a:lnTo>
                    <a:pt x="26347061" y="4040407"/>
                  </a:lnTo>
                  <a:lnTo>
                    <a:pt x="26347139" y="4040407"/>
                  </a:lnTo>
                  <a:lnTo>
                    <a:pt x="26347139" y="4040454"/>
                  </a:lnTo>
                  <a:lnTo>
                    <a:pt x="26347216" y="4040454"/>
                  </a:lnTo>
                  <a:lnTo>
                    <a:pt x="26347216" y="4040501"/>
                  </a:lnTo>
                  <a:lnTo>
                    <a:pt x="26347293" y="4040501"/>
                  </a:lnTo>
                  <a:lnTo>
                    <a:pt x="26347293" y="4040547"/>
                  </a:lnTo>
                  <a:lnTo>
                    <a:pt x="26347371" y="4040547"/>
                  </a:lnTo>
                  <a:lnTo>
                    <a:pt x="26347371" y="4040601"/>
                  </a:lnTo>
                  <a:lnTo>
                    <a:pt x="26347461" y="4040601"/>
                  </a:lnTo>
                  <a:lnTo>
                    <a:pt x="26347461" y="4040648"/>
                  </a:lnTo>
                  <a:lnTo>
                    <a:pt x="26347539" y="4040648"/>
                  </a:lnTo>
                  <a:lnTo>
                    <a:pt x="26347539" y="4040695"/>
                  </a:lnTo>
                  <a:lnTo>
                    <a:pt x="26347617" y="4040695"/>
                  </a:lnTo>
                  <a:lnTo>
                    <a:pt x="26347617" y="4040741"/>
                  </a:lnTo>
                  <a:lnTo>
                    <a:pt x="26347695" y="4040741"/>
                  </a:lnTo>
                  <a:lnTo>
                    <a:pt x="26347695" y="4040788"/>
                  </a:lnTo>
                  <a:lnTo>
                    <a:pt x="26347772" y="4040788"/>
                  </a:lnTo>
                  <a:lnTo>
                    <a:pt x="26347772" y="4040835"/>
                  </a:lnTo>
                  <a:lnTo>
                    <a:pt x="26347849" y="4040835"/>
                  </a:lnTo>
                  <a:lnTo>
                    <a:pt x="26347849" y="4040881"/>
                  </a:lnTo>
                  <a:lnTo>
                    <a:pt x="26347927" y="4040881"/>
                  </a:lnTo>
                  <a:lnTo>
                    <a:pt x="26347927" y="4040928"/>
                  </a:lnTo>
                  <a:lnTo>
                    <a:pt x="26348005" y="4040928"/>
                  </a:lnTo>
                  <a:lnTo>
                    <a:pt x="26348005" y="4040975"/>
                  </a:lnTo>
                  <a:lnTo>
                    <a:pt x="26348083" y="4040975"/>
                  </a:lnTo>
                  <a:lnTo>
                    <a:pt x="26348083" y="4041021"/>
                  </a:lnTo>
                  <a:lnTo>
                    <a:pt x="26348160" y="4041021"/>
                  </a:lnTo>
                  <a:lnTo>
                    <a:pt x="26348160" y="4041068"/>
                  </a:lnTo>
                  <a:lnTo>
                    <a:pt x="26348237" y="4041068"/>
                  </a:lnTo>
                  <a:lnTo>
                    <a:pt x="26348237" y="4041115"/>
                  </a:lnTo>
                  <a:lnTo>
                    <a:pt x="26348315" y="4041115"/>
                  </a:lnTo>
                  <a:lnTo>
                    <a:pt x="26348315" y="4041161"/>
                  </a:lnTo>
                  <a:lnTo>
                    <a:pt x="26348393" y="4041161"/>
                  </a:lnTo>
                  <a:lnTo>
                    <a:pt x="26348393" y="4041208"/>
                  </a:lnTo>
                  <a:lnTo>
                    <a:pt x="26348471" y="4041208"/>
                  </a:lnTo>
                  <a:lnTo>
                    <a:pt x="26348471" y="4041263"/>
                  </a:lnTo>
                  <a:lnTo>
                    <a:pt x="26348561" y="4041263"/>
                  </a:lnTo>
                  <a:lnTo>
                    <a:pt x="26348561" y="4041309"/>
                  </a:lnTo>
                  <a:lnTo>
                    <a:pt x="26348638" y="4041309"/>
                  </a:lnTo>
                  <a:lnTo>
                    <a:pt x="26348638" y="4041355"/>
                  </a:lnTo>
                  <a:lnTo>
                    <a:pt x="26348716" y="4041355"/>
                  </a:lnTo>
                  <a:lnTo>
                    <a:pt x="26348716" y="4041403"/>
                  </a:lnTo>
                  <a:lnTo>
                    <a:pt x="26348793" y="4041403"/>
                  </a:lnTo>
                  <a:lnTo>
                    <a:pt x="26348793" y="4041449"/>
                  </a:lnTo>
                  <a:lnTo>
                    <a:pt x="26348871" y="4041449"/>
                  </a:lnTo>
                  <a:lnTo>
                    <a:pt x="26348871" y="4041495"/>
                  </a:lnTo>
                  <a:lnTo>
                    <a:pt x="26348949" y="4041495"/>
                  </a:lnTo>
                  <a:lnTo>
                    <a:pt x="26348949" y="4041542"/>
                  </a:lnTo>
                  <a:lnTo>
                    <a:pt x="26349026" y="4041542"/>
                  </a:lnTo>
                  <a:lnTo>
                    <a:pt x="26349026" y="4041589"/>
                  </a:lnTo>
                  <a:lnTo>
                    <a:pt x="26349104" y="4041589"/>
                  </a:lnTo>
                  <a:lnTo>
                    <a:pt x="26349104" y="4041635"/>
                  </a:lnTo>
                  <a:lnTo>
                    <a:pt x="26349181" y="4041635"/>
                  </a:lnTo>
                  <a:lnTo>
                    <a:pt x="26349181" y="4041682"/>
                  </a:lnTo>
                  <a:lnTo>
                    <a:pt x="26349259" y="4041682"/>
                  </a:lnTo>
                  <a:lnTo>
                    <a:pt x="26349259" y="4041729"/>
                  </a:lnTo>
                  <a:lnTo>
                    <a:pt x="26349337" y="4041729"/>
                  </a:lnTo>
                  <a:lnTo>
                    <a:pt x="26349337" y="4041775"/>
                  </a:lnTo>
                  <a:lnTo>
                    <a:pt x="26349414" y="4041775"/>
                  </a:lnTo>
                  <a:lnTo>
                    <a:pt x="26349414" y="4041822"/>
                  </a:lnTo>
                  <a:lnTo>
                    <a:pt x="26349491" y="4041822"/>
                  </a:lnTo>
                  <a:lnTo>
                    <a:pt x="26349491" y="4041869"/>
                  </a:lnTo>
                  <a:lnTo>
                    <a:pt x="26349569" y="4041869"/>
                  </a:lnTo>
                  <a:lnTo>
                    <a:pt x="26349569" y="4041923"/>
                  </a:lnTo>
                  <a:lnTo>
                    <a:pt x="26349659" y="4041923"/>
                  </a:lnTo>
                  <a:lnTo>
                    <a:pt x="26349659" y="4041970"/>
                  </a:lnTo>
                  <a:lnTo>
                    <a:pt x="26349737" y="4041970"/>
                  </a:lnTo>
                  <a:lnTo>
                    <a:pt x="26349737" y="4042017"/>
                  </a:lnTo>
                  <a:lnTo>
                    <a:pt x="26349815" y="4042017"/>
                  </a:lnTo>
                  <a:lnTo>
                    <a:pt x="26349815" y="4042063"/>
                  </a:lnTo>
                  <a:lnTo>
                    <a:pt x="26349893" y="4042063"/>
                  </a:lnTo>
                  <a:lnTo>
                    <a:pt x="26349893" y="4042109"/>
                  </a:lnTo>
                  <a:lnTo>
                    <a:pt x="26349970" y="4042109"/>
                  </a:lnTo>
                  <a:lnTo>
                    <a:pt x="26349970" y="4042157"/>
                  </a:lnTo>
                  <a:lnTo>
                    <a:pt x="26350047" y="4042157"/>
                  </a:lnTo>
                  <a:lnTo>
                    <a:pt x="26350047" y="4042203"/>
                  </a:lnTo>
                  <a:lnTo>
                    <a:pt x="26350125" y="4042203"/>
                  </a:lnTo>
                  <a:lnTo>
                    <a:pt x="26350125" y="4042249"/>
                  </a:lnTo>
                  <a:lnTo>
                    <a:pt x="26350203" y="4042249"/>
                  </a:lnTo>
                  <a:lnTo>
                    <a:pt x="26350203" y="4042297"/>
                  </a:lnTo>
                  <a:lnTo>
                    <a:pt x="26350281" y="4042297"/>
                  </a:lnTo>
                  <a:lnTo>
                    <a:pt x="26350281" y="4042343"/>
                  </a:lnTo>
                  <a:lnTo>
                    <a:pt x="26350358" y="4042343"/>
                  </a:lnTo>
                  <a:lnTo>
                    <a:pt x="26350358" y="4042389"/>
                  </a:lnTo>
                  <a:lnTo>
                    <a:pt x="26350435" y="4042389"/>
                  </a:lnTo>
                  <a:lnTo>
                    <a:pt x="26350435" y="4042437"/>
                  </a:lnTo>
                  <a:lnTo>
                    <a:pt x="26350513" y="4042437"/>
                  </a:lnTo>
                  <a:lnTo>
                    <a:pt x="26350513" y="4042483"/>
                  </a:lnTo>
                  <a:lnTo>
                    <a:pt x="26350591" y="4042483"/>
                  </a:lnTo>
                  <a:lnTo>
                    <a:pt x="26350591" y="4042529"/>
                  </a:lnTo>
                  <a:lnTo>
                    <a:pt x="26350669" y="4042529"/>
                  </a:lnTo>
                  <a:lnTo>
                    <a:pt x="26350669" y="4189837"/>
                  </a:lnTo>
                  <a:lnTo>
                    <a:pt x="26494599" y="4189837"/>
                  </a:lnTo>
                  <a:lnTo>
                    <a:pt x="26494599" y="4189883"/>
                  </a:lnTo>
                  <a:lnTo>
                    <a:pt x="26494676" y="4189883"/>
                  </a:lnTo>
                  <a:lnTo>
                    <a:pt x="26494676" y="4189930"/>
                  </a:lnTo>
                  <a:lnTo>
                    <a:pt x="26494753" y="4189930"/>
                  </a:lnTo>
                  <a:lnTo>
                    <a:pt x="26494753" y="4189977"/>
                  </a:lnTo>
                  <a:lnTo>
                    <a:pt x="26494831" y="4189977"/>
                  </a:lnTo>
                  <a:lnTo>
                    <a:pt x="26494831" y="4190023"/>
                  </a:lnTo>
                  <a:lnTo>
                    <a:pt x="26494909" y="4190023"/>
                  </a:lnTo>
                  <a:lnTo>
                    <a:pt x="26494909" y="4190070"/>
                  </a:lnTo>
                  <a:lnTo>
                    <a:pt x="26494986" y="4190070"/>
                  </a:lnTo>
                  <a:lnTo>
                    <a:pt x="26494986" y="4190117"/>
                  </a:lnTo>
                  <a:lnTo>
                    <a:pt x="26495064" y="4190117"/>
                  </a:lnTo>
                  <a:lnTo>
                    <a:pt x="26495064" y="4190163"/>
                  </a:lnTo>
                  <a:lnTo>
                    <a:pt x="26495141" y="4190163"/>
                  </a:lnTo>
                  <a:lnTo>
                    <a:pt x="26495141" y="4190210"/>
                  </a:lnTo>
                  <a:lnTo>
                    <a:pt x="26495219" y="4190210"/>
                  </a:lnTo>
                  <a:lnTo>
                    <a:pt x="26495219" y="4190257"/>
                  </a:lnTo>
                  <a:lnTo>
                    <a:pt x="26495297" y="4190257"/>
                  </a:lnTo>
                  <a:lnTo>
                    <a:pt x="26495297" y="4190303"/>
                  </a:lnTo>
                  <a:lnTo>
                    <a:pt x="26495374" y="4190303"/>
                  </a:lnTo>
                  <a:lnTo>
                    <a:pt x="26495374" y="4190451"/>
                  </a:lnTo>
                  <a:lnTo>
                    <a:pt x="26495619" y="4190451"/>
                  </a:lnTo>
                  <a:lnTo>
                    <a:pt x="26495619" y="4190497"/>
                  </a:lnTo>
                  <a:lnTo>
                    <a:pt x="26495697" y="4190497"/>
                  </a:lnTo>
                  <a:lnTo>
                    <a:pt x="26495697" y="4190545"/>
                  </a:lnTo>
                  <a:lnTo>
                    <a:pt x="26495775" y="4190545"/>
                  </a:lnTo>
                  <a:lnTo>
                    <a:pt x="26495775" y="4190591"/>
                  </a:lnTo>
                  <a:lnTo>
                    <a:pt x="26495853" y="4190591"/>
                  </a:lnTo>
                  <a:lnTo>
                    <a:pt x="26495853" y="4190637"/>
                  </a:lnTo>
                  <a:lnTo>
                    <a:pt x="26495930" y="4190637"/>
                  </a:lnTo>
                  <a:lnTo>
                    <a:pt x="26495930" y="4190684"/>
                  </a:lnTo>
                  <a:lnTo>
                    <a:pt x="26496007" y="4190684"/>
                  </a:lnTo>
                  <a:lnTo>
                    <a:pt x="26496007" y="4190731"/>
                  </a:lnTo>
                  <a:lnTo>
                    <a:pt x="26496085" y="4190731"/>
                  </a:lnTo>
                  <a:lnTo>
                    <a:pt x="26496085" y="4190777"/>
                  </a:lnTo>
                  <a:lnTo>
                    <a:pt x="26496163" y="4190777"/>
                  </a:lnTo>
                  <a:lnTo>
                    <a:pt x="26496163" y="4190824"/>
                  </a:lnTo>
                  <a:lnTo>
                    <a:pt x="26496241" y="4190824"/>
                  </a:lnTo>
                  <a:lnTo>
                    <a:pt x="26496241" y="4190871"/>
                  </a:lnTo>
                  <a:lnTo>
                    <a:pt x="26496318" y="4190871"/>
                  </a:lnTo>
                  <a:lnTo>
                    <a:pt x="26496318" y="4190917"/>
                  </a:lnTo>
                  <a:lnTo>
                    <a:pt x="26496395" y="4190917"/>
                  </a:lnTo>
                  <a:lnTo>
                    <a:pt x="26496395" y="4190964"/>
                  </a:lnTo>
                  <a:lnTo>
                    <a:pt x="26496473" y="4190964"/>
                  </a:lnTo>
                  <a:lnTo>
                    <a:pt x="26496473" y="4191065"/>
                  </a:lnTo>
                  <a:lnTo>
                    <a:pt x="26496641" y="4191065"/>
                  </a:lnTo>
                  <a:lnTo>
                    <a:pt x="26496641" y="4191112"/>
                  </a:lnTo>
                  <a:lnTo>
                    <a:pt x="26496719" y="4191112"/>
                  </a:lnTo>
                  <a:lnTo>
                    <a:pt x="26496719" y="4191159"/>
                  </a:lnTo>
                  <a:lnTo>
                    <a:pt x="26496797" y="4191159"/>
                  </a:lnTo>
                  <a:lnTo>
                    <a:pt x="26496797" y="4191205"/>
                  </a:lnTo>
                  <a:lnTo>
                    <a:pt x="26496874" y="4191205"/>
                  </a:lnTo>
                  <a:lnTo>
                    <a:pt x="26496874" y="4191251"/>
                  </a:lnTo>
                  <a:lnTo>
                    <a:pt x="26496951" y="4191251"/>
                  </a:lnTo>
                  <a:lnTo>
                    <a:pt x="26496951" y="4191299"/>
                  </a:lnTo>
                  <a:lnTo>
                    <a:pt x="26497029" y="4191299"/>
                  </a:lnTo>
                  <a:lnTo>
                    <a:pt x="26497029" y="4191345"/>
                  </a:lnTo>
                  <a:lnTo>
                    <a:pt x="26497107" y="4191345"/>
                  </a:lnTo>
                  <a:lnTo>
                    <a:pt x="26497107" y="4191391"/>
                  </a:lnTo>
                  <a:lnTo>
                    <a:pt x="26497184" y="4191391"/>
                  </a:lnTo>
                  <a:lnTo>
                    <a:pt x="26497184" y="4191439"/>
                  </a:lnTo>
                  <a:lnTo>
                    <a:pt x="26497262" y="4191439"/>
                  </a:lnTo>
                  <a:lnTo>
                    <a:pt x="26497262" y="4191485"/>
                  </a:lnTo>
                  <a:lnTo>
                    <a:pt x="26497339" y="4191485"/>
                  </a:lnTo>
                  <a:lnTo>
                    <a:pt x="26497339" y="4191531"/>
                  </a:lnTo>
                  <a:lnTo>
                    <a:pt x="26497417" y="4191531"/>
                  </a:lnTo>
                  <a:lnTo>
                    <a:pt x="26497417" y="4191579"/>
                  </a:lnTo>
                  <a:lnTo>
                    <a:pt x="26497495" y="4191579"/>
                  </a:lnTo>
                  <a:lnTo>
                    <a:pt x="26497495" y="4191625"/>
                  </a:lnTo>
                  <a:lnTo>
                    <a:pt x="26497572" y="4191625"/>
                  </a:lnTo>
                  <a:lnTo>
                    <a:pt x="26497572" y="4191679"/>
                  </a:lnTo>
                  <a:lnTo>
                    <a:pt x="26497663" y="4191679"/>
                  </a:lnTo>
                  <a:lnTo>
                    <a:pt x="26497663" y="4191726"/>
                  </a:lnTo>
                  <a:lnTo>
                    <a:pt x="26497740" y="4191726"/>
                  </a:lnTo>
                  <a:lnTo>
                    <a:pt x="26497740" y="4191773"/>
                  </a:lnTo>
                  <a:lnTo>
                    <a:pt x="26497817" y="4191773"/>
                  </a:lnTo>
                  <a:lnTo>
                    <a:pt x="26497817" y="4191819"/>
                  </a:lnTo>
                  <a:lnTo>
                    <a:pt x="26497895" y="4191819"/>
                  </a:lnTo>
                  <a:lnTo>
                    <a:pt x="26497895" y="4191866"/>
                  </a:lnTo>
                  <a:lnTo>
                    <a:pt x="26497973" y="4191866"/>
                  </a:lnTo>
                  <a:lnTo>
                    <a:pt x="26497973" y="4191913"/>
                  </a:lnTo>
                  <a:lnTo>
                    <a:pt x="26498051" y="4191913"/>
                  </a:lnTo>
                  <a:lnTo>
                    <a:pt x="26498051" y="4191959"/>
                  </a:lnTo>
                  <a:lnTo>
                    <a:pt x="26498128" y="4191959"/>
                  </a:lnTo>
                  <a:lnTo>
                    <a:pt x="26498128" y="4192006"/>
                  </a:lnTo>
                  <a:lnTo>
                    <a:pt x="26498205" y="4192006"/>
                  </a:lnTo>
                  <a:lnTo>
                    <a:pt x="26498205" y="4192053"/>
                  </a:lnTo>
                  <a:lnTo>
                    <a:pt x="26498283" y="4192053"/>
                  </a:lnTo>
                  <a:lnTo>
                    <a:pt x="26498283" y="4192099"/>
                  </a:lnTo>
                  <a:lnTo>
                    <a:pt x="26498361" y="4192099"/>
                  </a:lnTo>
                  <a:lnTo>
                    <a:pt x="26498361" y="4192146"/>
                  </a:lnTo>
                  <a:lnTo>
                    <a:pt x="26498439" y="4192146"/>
                  </a:lnTo>
                  <a:lnTo>
                    <a:pt x="26498439" y="4192193"/>
                  </a:lnTo>
                  <a:lnTo>
                    <a:pt x="26498516" y="4192193"/>
                  </a:lnTo>
                  <a:lnTo>
                    <a:pt x="26498516" y="4192239"/>
                  </a:lnTo>
                  <a:lnTo>
                    <a:pt x="26498593" y="4192239"/>
                  </a:lnTo>
                  <a:lnTo>
                    <a:pt x="26498593" y="4192286"/>
                  </a:lnTo>
                  <a:lnTo>
                    <a:pt x="26498671" y="4192286"/>
                  </a:lnTo>
                  <a:lnTo>
                    <a:pt x="26498671" y="4192340"/>
                  </a:lnTo>
                  <a:lnTo>
                    <a:pt x="26498761" y="4192340"/>
                  </a:lnTo>
                  <a:lnTo>
                    <a:pt x="26498761" y="4192387"/>
                  </a:lnTo>
                  <a:lnTo>
                    <a:pt x="26498839" y="4192387"/>
                  </a:lnTo>
                  <a:lnTo>
                    <a:pt x="26498839" y="4192433"/>
                  </a:lnTo>
                  <a:lnTo>
                    <a:pt x="26498917" y="4192433"/>
                  </a:lnTo>
                  <a:lnTo>
                    <a:pt x="26498917" y="4192480"/>
                  </a:lnTo>
                  <a:lnTo>
                    <a:pt x="26498995" y="4192480"/>
                  </a:lnTo>
                  <a:lnTo>
                    <a:pt x="26498995" y="4192527"/>
                  </a:lnTo>
                  <a:lnTo>
                    <a:pt x="26499072" y="4192527"/>
                  </a:lnTo>
                  <a:lnTo>
                    <a:pt x="26499072" y="4192573"/>
                  </a:lnTo>
                  <a:lnTo>
                    <a:pt x="26499149" y="4192573"/>
                  </a:lnTo>
                  <a:lnTo>
                    <a:pt x="26499149" y="4192620"/>
                  </a:lnTo>
                  <a:lnTo>
                    <a:pt x="26499227" y="4192620"/>
                  </a:lnTo>
                  <a:lnTo>
                    <a:pt x="26499227" y="4192667"/>
                  </a:lnTo>
                  <a:lnTo>
                    <a:pt x="26499305" y="4192667"/>
                  </a:lnTo>
                  <a:lnTo>
                    <a:pt x="26499305" y="4192713"/>
                  </a:lnTo>
                  <a:lnTo>
                    <a:pt x="26499382" y="4192713"/>
                  </a:lnTo>
                  <a:lnTo>
                    <a:pt x="26499382" y="4192760"/>
                  </a:lnTo>
                  <a:lnTo>
                    <a:pt x="26499460" y="4192760"/>
                  </a:lnTo>
                  <a:lnTo>
                    <a:pt x="26499460" y="4192807"/>
                  </a:lnTo>
                  <a:lnTo>
                    <a:pt x="26499537" y="4192807"/>
                  </a:lnTo>
                  <a:lnTo>
                    <a:pt x="26499537" y="4192853"/>
                  </a:lnTo>
                  <a:lnTo>
                    <a:pt x="26499615" y="4192853"/>
                  </a:lnTo>
                  <a:lnTo>
                    <a:pt x="26499615" y="4192900"/>
                  </a:lnTo>
                  <a:lnTo>
                    <a:pt x="26499693" y="4192900"/>
                  </a:lnTo>
                  <a:lnTo>
                    <a:pt x="26499693" y="4192947"/>
                  </a:lnTo>
                  <a:lnTo>
                    <a:pt x="26499770" y="4192947"/>
                  </a:lnTo>
                  <a:lnTo>
                    <a:pt x="26499770" y="4193001"/>
                  </a:lnTo>
                  <a:lnTo>
                    <a:pt x="26499861" y="4193001"/>
                  </a:lnTo>
                  <a:lnTo>
                    <a:pt x="26499861" y="4193047"/>
                  </a:lnTo>
                  <a:lnTo>
                    <a:pt x="26499938" y="4193047"/>
                  </a:lnTo>
                  <a:lnTo>
                    <a:pt x="26499938" y="4193094"/>
                  </a:lnTo>
                  <a:lnTo>
                    <a:pt x="26500015" y="4193094"/>
                  </a:lnTo>
                  <a:lnTo>
                    <a:pt x="26500015" y="4193141"/>
                  </a:lnTo>
                  <a:lnTo>
                    <a:pt x="26500093" y="4193141"/>
                  </a:lnTo>
                  <a:lnTo>
                    <a:pt x="26500093" y="4193187"/>
                  </a:lnTo>
                  <a:lnTo>
                    <a:pt x="26500171" y="4193187"/>
                  </a:lnTo>
                  <a:lnTo>
                    <a:pt x="26500171" y="4193234"/>
                  </a:lnTo>
                  <a:lnTo>
                    <a:pt x="26500249" y="4193234"/>
                  </a:lnTo>
                  <a:lnTo>
                    <a:pt x="26500249" y="4193281"/>
                  </a:lnTo>
                  <a:lnTo>
                    <a:pt x="26500326" y="4193281"/>
                  </a:lnTo>
                  <a:lnTo>
                    <a:pt x="26500326" y="4193327"/>
                  </a:lnTo>
                  <a:lnTo>
                    <a:pt x="26500403" y="4193327"/>
                  </a:lnTo>
                  <a:lnTo>
                    <a:pt x="26500403" y="4193374"/>
                  </a:lnTo>
                  <a:lnTo>
                    <a:pt x="26500481" y="4193374"/>
                  </a:lnTo>
                  <a:lnTo>
                    <a:pt x="26500481" y="4193421"/>
                  </a:lnTo>
                  <a:lnTo>
                    <a:pt x="26500559" y="4193421"/>
                  </a:lnTo>
                  <a:lnTo>
                    <a:pt x="26500559" y="4193467"/>
                  </a:lnTo>
                  <a:lnTo>
                    <a:pt x="26500637" y="4193467"/>
                  </a:lnTo>
                  <a:lnTo>
                    <a:pt x="26500637" y="4193514"/>
                  </a:lnTo>
                  <a:lnTo>
                    <a:pt x="26500714" y="4193514"/>
                  </a:lnTo>
                  <a:lnTo>
                    <a:pt x="26500714" y="4193561"/>
                  </a:lnTo>
                  <a:lnTo>
                    <a:pt x="26500791" y="4193561"/>
                  </a:lnTo>
                  <a:lnTo>
                    <a:pt x="26500791" y="4193607"/>
                  </a:lnTo>
                  <a:lnTo>
                    <a:pt x="26500869" y="4193607"/>
                  </a:lnTo>
                  <a:lnTo>
                    <a:pt x="26500869" y="4193661"/>
                  </a:lnTo>
                  <a:lnTo>
                    <a:pt x="26500959" y="4193661"/>
                  </a:lnTo>
                  <a:lnTo>
                    <a:pt x="26500959" y="4193709"/>
                  </a:lnTo>
                  <a:lnTo>
                    <a:pt x="26501037" y="4193709"/>
                  </a:lnTo>
                  <a:lnTo>
                    <a:pt x="26501037" y="4193755"/>
                  </a:lnTo>
                  <a:lnTo>
                    <a:pt x="26501115" y="4193755"/>
                  </a:lnTo>
                  <a:lnTo>
                    <a:pt x="26501115" y="4193801"/>
                  </a:lnTo>
                  <a:lnTo>
                    <a:pt x="26501193" y="4193801"/>
                  </a:lnTo>
                  <a:lnTo>
                    <a:pt x="26501193" y="4193849"/>
                  </a:lnTo>
                  <a:lnTo>
                    <a:pt x="26501270" y="4193849"/>
                  </a:lnTo>
                  <a:lnTo>
                    <a:pt x="26501270" y="4193895"/>
                  </a:lnTo>
                  <a:lnTo>
                    <a:pt x="26501347" y="4193895"/>
                  </a:lnTo>
                  <a:lnTo>
                    <a:pt x="26501347" y="4193941"/>
                  </a:lnTo>
                  <a:lnTo>
                    <a:pt x="26501425" y="4193941"/>
                  </a:lnTo>
                  <a:lnTo>
                    <a:pt x="26501425" y="4193989"/>
                  </a:lnTo>
                  <a:lnTo>
                    <a:pt x="26501503" y="4193989"/>
                  </a:lnTo>
                  <a:lnTo>
                    <a:pt x="26501503" y="4194035"/>
                  </a:lnTo>
                  <a:lnTo>
                    <a:pt x="26501580" y="4194035"/>
                  </a:lnTo>
                  <a:lnTo>
                    <a:pt x="26501580" y="4194081"/>
                  </a:lnTo>
                  <a:lnTo>
                    <a:pt x="26501658" y="4194081"/>
                  </a:lnTo>
                  <a:lnTo>
                    <a:pt x="26501658" y="4194128"/>
                  </a:lnTo>
                  <a:lnTo>
                    <a:pt x="26501735" y="4194128"/>
                  </a:lnTo>
                  <a:lnTo>
                    <a:pt x="26501735" y="4194175"/>
                  </a:lnTo>
                  <a:lnTo>
                    <a:pt x="26501813" y="4194175"/>
                  </a:lnTo>
                  <a:lnTo>
                    <a:pt x="26501813" y="4194221"/>
                  </a:lnTo>
                  <a:lnTo>
                    <a:pt x="26501891" y="4194221"/>
                  </a:lnTo>
                  <a:lnTo>
                    <a:pt x="26501891" y="4194268"/>
                  </a:lnTo>
                  <a:lnTo>
                    <a:pt x="26501968" y="4194268"/>
                  </a:lnTo>
                  <a:lnTo>
                    <a:pt x="26501968" y="4194323"/>
                  </a:lnTo>
                  <a:lnTo>
                    <a:pt x="26502059" y="4194323"/>
                  </a:lnTo>
                  <a:lnTo>
                    <a:pt x="26502059" y="4194369"/>
                  </a:lnTo>
                  <a:lnTo>
                    <a:pt x="26502136" y="4194369"/>
                  </a:lnTo>
                  <a:lnTo>
                    <a:pt x="26502136" y="4194416"/>
                  </a:lnTo>
                  <a:lnTo>
                    <a:pt x="26502213" y="4194416"/>
                  </a:lnTo>
                  <a:lnTo>
                    <a:pt x="26502213" y="4194463"/>
                  </a:lnTo>
                  <a:lnTo>
                    <a:pt x="26502291" y="4194463"/>
                  </a:lnTo>
                  <a:lnTo>
                    <a:pt x="26502291" y="4194509"/>
                  </a:lnTo>
                  <a:lnTo>
                    <a:pt x="26502369" y="4194509"/>
                  </a:lnTo>
                  <a:lnTo>
                    <a:pt x="26502369" y="4194556"/>
                  </a:lnTo>
                  <a:lnTo>
                    <a:pt x="26502447" y="4194556"/>
                  </a:lnTo>
                  <a:lnTo>
                    <a:pt x="26502447" y="4194603"/>
                  </a:lnTo>
                  <a:lnTo>
                    <a:pt x="26502524" y="4194603"/>
                  </a:lnTo>
                  <a:lnTo>
                    <a:pt x="26502524" y="4194649"/>
                  </a:lnTo>
                  <a:lnTo>
                    <a:pt x="26502601" y="4194649"/>
                  </a:lnTo>
                  <a:lnTo>
                    <a:pt x="26502601" y="4194695"/>
                  </a:lnTo>
                  <a:lnTo>
                    <a:pt x="26502679" y="4194695"/>
                  </a:lnTo>
                  <a:lnTo>
                    <a:pt x="26502679" y="4194743"/>
                  </a:lnTo>
                  <a:lnTo>
                    <a:pt x="26502757" y="4194743"/>
                  </a:lnTo>
                  <a:lnTo>
                    <a:pt x="26502757" y="4194789"/>
                  </a:lnTo>
                  <a:lnTo>
                    <a:pt x="26502835" y="4194789"/>
                  </a:lnTo>
                  <a:lnTo>
                    <a:pt x="26502835" y="4194835"/>
                  </a:lnTo>
                  <a:lnTo>
                    <a:pt x="26502912" y="4194835"/>
                  </a:lnTo>
                  <a:lnTo>
                    <a:pt x="26502912" y="4194883"/>
                  </a:lnTo>
                  <a:lnTo>
                    <a:pt x="26502989" y="4194883"/>
                  </a:lnTo>
                  <a:lnTo>
                    <a:pt x="26502989" y="4194929"/>
                  </a:lnTo>
                  <a:lnTo>
                    <a:pt x="26503067" y="4194929"/>
                  </a:lnTo>
                  <a:lnTo>
                    <a:pt x="26503067" y="4342189"/>
                  </a:lnTo>
                  <a:lnTo>
                    <a:pt x="26646919" y="4342189"/>
                  </a:lnTo>
                  <a:lnTo>
                    <a:pt x="26646919" y="4342236"/>
                  </a:lnTo>
                  <a:lnTo>
                    <a:pt x="26646997" y="4342236"/>
                  </a:lnTo>
                  <a:lnTo>
                    <a:pt x="26646997" y="4342283"/>
                  </a:lnTo>
                  <a:lnTo>
                    <a:pt x="26647075" y="4342283"/>
                  </a:lnTo>
                  <a:lnTo>
                    <a:pt x="26647075" y="4342329"/>
                  </a:lnTo>
                  <a:lnTo>
                    <a:pt x="26647153" y="4342329"/>
                  </a:lnTo>
                  <a:lnTo>
                    <a:pt x="26647153" y="4342376"/>
                  </a:lnTo>
                  <a:lnTo>
                    <a:pt x="26647230" y="4342376"/>
                  </a:lnTo>
                  <a:lnTo>
                    <a:pt x="26647230" y="4342423"/>
                  </a:lnTo>
                  <a:lnTo>
                    <a:pt x="26647307" y="4342423"/>
                  </a:lnTo>
                  <a:lnTo>
                    <a:pt x="26647307" y="4342469"/>
                  </a:lnTo>
                  <a:lnTo>
                    <a:pt x="26647385" y="4342469"/>
                  </a:lnTo>
                  <a:lnTo>
                    <a:pt x="26647385" y="4342516"/>
                  </a:lnTo>
                  <a:lnTo>
                    <a:pt x="26647463" y="4342516"/>
                  </a:lnTo>
                  <a:lnTo>
                    <a:pt x="26647463" y="4342563"/>
                  </a:lnTo>
                  <a:lnTo>
                    <a:pt x="26647541" y="4342563"/>
                  </a:lnTo>
                  <a:lnTo>
                    <a:pt x="26647541" y="4342609"/>
                  </a:lnTo>
                  <a:lnTo>
                    <a:pt x="26647618" y="4342609"/>
                  </a:lnTo>
                  <a:lnTo>
                    <a:pt x="26647618" y="4342656"/>
                  </a:lnTo>
                  <a:lnTo>
                    <a:pt x="26647695" y="4342656"/>
                  </a:lnTo>
                  <a:lnTo>
                    <a:pt x="26647695" y="4342703"/>
                  </a:lnTo>
                  <a:lnTo>
                    <a:pt x="26647773" y="4342703"/>
                  </a:lnTo>
                  <a:lnTo>
                    <a:pt x="26647773" y="4342803"/>
                  </a:lnTo>
                  <a:lnTo>
                    <a:pt x="26647941" y="4342803"/>
                  </a:lnTo>
                  <a:lnTo>
                    <a:pt x="26647941" y="4342851"/>
                  </a:lnTo>
                  <a:lnTo>
                    <a:pt x="26648019" y="4342851"/>
                  </a:lnTo>
                  <a:lnTo>
                    <a:pt x="26648019" y="4342897"/>
                  </a:lnTo>
                  <a:lnTo>
                    <a:pt x="26648096" y="4342897"/>
                  </a:lnTo>
                  <a:lnTo>
                    <a:pt x="26648096" y="4342943"/>
                  </a:lnTo>
                  <a:lnTo>
                    <a:pt x="26648174" y="4342943"/>
                  </a:lnTo>
                  <a:lnTo>
                    <a:pt x="26648174" y="4342991"/>
                  </a:lnTo>
                  <a:lnTo>
                    <a:pt x="26648251" y="4342991"/>
                  </a:lnTo>
                  <a:lnTo>
                    <a:pt x="26648251" y="4343037"/>
                  </a:lnTo>
                  <a:lnTo>
                    <a:pt x="26648329" y="4343037"/>
                  </a:lnTo>
                  <a:lnTo>
                    <a:pt x="26648329" y="4343083"/>
                  </a:lnTo>
                  <a:lnTo>
                    <a:pt x="26648407" y="4343083"/>
                  </a:lnTo>
                  <a:lnTo>
                    <a:pt x="26648407" y="4343131"/>
                  </a:lnTo>
                  <a:lnTo>
                    <a:pt x="26648484" y="4343131"/>
                  </a:lnTo>
                  <a:lnTo>
                    <a:pt x="26648484" y="4343177"/>
                  </a:lnTo>
                  <a:lnTo>
                    <a:pt x="26648561" y="4343177"/>
                  </a:lnTo>
                  <a:lnTo>
                    <a:pt x="26648561" y="4343223"/>
                  </a:lnTo>
                  <a:lnTo>
                    <a:pt x="26648639" y="4343223"/>
                  </a:lnTo>
                  <a:lnTo>
                    <a:pt x="26648639" y="4343270"/>
                  </a:lnTo>
                  <a:lnTo>
                    <a:pt x="26648717" y="4343270"/>
                  </a:lnTo>
                  <a:lnTo>
                    <a:pt x="26648717" y="4343317"/>
                  </a:lnTo>
                  <a:lnTo>
                    <a:pt x="26648795" y="4343317"/>
                  </a:lnTo>
                  <a:lnTo>
                    <a:pt x="26648795" y="4343363"/>
                  </a:lnTo>
                  <a:lnTo>
                    <a:pt x="26648872" y="4343363"/>
                  </a:lnTo>
                  <a:lnTo>
                    <a:pt x="26648872" y="4343418"/>
                  </a:lnTo>
                  <a:lnTo>
                    <a:pt x="26648963" y="4343418"/>
                  </a:lnTo>
                  <a:lnTo>
                    <a:pt x="26648963" y="4343465"/>
                  </a:lnTo>
                  <a:lnTo>
                    <a:pt x="26649040" y="4343465"/>
                  </a:lnTo>
                  <a:lnTo>
                    <a:pt x="26649040" y="4343511"/>
                  </a:lnTo>
                  <a:lnTo>
                    <a:pt x="26649117" y="4343511"/>
                  </a:lnTo>
                  <a:lnTo>
                    <a:pt x="26649117" y="4343558"/>
                  </a:lnTo>
                  <a:lnTo>
                    <a:pt x="26649195" y="4343558"/>
                  </a:lnTo>
                  <a:lnTo>
                    <a:pt x="26649195" y="4343605"/>
                  </a:lnTo>
                  <a:lnTo>
                    <a:pt x="26649273" y="4343605"/>
                  </a:lnTo>
                  <a:lnTo>
                    <a:pt x="26649273" y="4343651"/>
                  </a:lnTo>
                  <a:lnTo>
                    <a:pt x="26649351" y="4343651"/>
                  </a:lnTo>
                  <a:lnTo>
                    <a:pt x="26649351" y="4343698"/>
                  </a:lnTo>
                  <a:lnTo>
                    <a:pt x="26649428" y="4343698"/>
                  </a:lnTo>
                  <a:lnTo>
                    <a:pt x="26649428" y="4343745"/>
                  </a:lnTo>
                  <a:lnTo>
                    <a:pt x="26649505" y="4343745"/>
                  </a:lnTo>
                  <a:lnTo>
                    <a:pt x="26649505" y="4343791"/>
                  </a:lnTo>
                  <a:lnTo>
                    <a:pt x="26649583" y="4343791"/>
                  </a:lnTo>
                  <a:lnTo>
                    <a:pt x="26649583" y="4343837"/>
                  </a:lnTo>
                  <a:lnTo>
                    <a:pt x="26649661" y="4343837"/>
                  </a:lnTo>
                  <a:lnTo>
                    <a:pt x="26649661" y="4343885"/>
                  </a:lnTo>
                  <a:lnTo>
                    <a:pt x="26649739" y="4343885"/>
                  </a:lnTo>
                  <a:lnTo>
                    <a:pt x="26649739" y="4343931"/>
                  </a:lnTo>
                  <a:lnTo>
                    <a:pt x="26649816" y="4343931"/>
                  </a:lnTo>
                  <a:lnTo>
                    <a:pt x="26649816" y="4343977"/>
                  </a:lnTo>
                  <a:lnTo>
                    <a:pt x="26649893" y="4343977"/>
                  </a:lnTo>
                  <a:lnTo>
                    <a:pt x="26649893" y="4344025"/>
                  </a:lnTo>
                  <a:lnTo>
                    <a:pt x="26649971" y="4344025"/>
                  </a:lnTo>
                  <a:lnTo>
                    <a:pt x="26649971" y="4344079"/>
                  </a:lnTo>
                  <a:lnTo>
                    <a:pt x="26650061" y="4344079"/>
                  </a:lnTo>
                  <a:lnTo>
                    <a:pt x="26650061" y="4344125"/>
                  </a:lnTo>
                  <a:lnTo>
                    <a:pt x="26650139" y="4344125"/>
                  </a:lnTo>
                  <a:lnTo>
                    <a:pt x="26650139" y="4344172"/>
                  </a:lnTo>
                  <a:lnTo>
                    <a:pt x="26650217" y="4344172"/>
                  </a:lnTo>
                  <a:lnTo>
                    <a:pt x="26650217" y="4344219"/>
                  </a:lnTo>
                  <a:lnTo>
                    <a:pt x="26650294" y="4344219"/>
                  </a:lnTo>
                  <a:lnTo>
                    <a:pt x="26650294" y="4344265"/>
                  </a:lnTo>
                  <a:lnTo>
                    <a:pt x="26650372" y="4344265"/>
                  </a:lnTo>
                  <a:lnTo>
                    <a:pt x="26650372" y="4344312"/>
                  </a:lnTo>
                  <a:lnTo>
                    <a:pt x="26650449" y="4344312"/>
                  </a:lnTo>
                  <a:lnTo>
                    <a:pt x="26650449" y="4344359"/>
                  </a:lnTo>
                  <a:lnTo>
                    <a:pt x="26650527" y="4344359"/>
                  </a:lnTo>
                  <a:lnTo>
                    <a:pt x="26650527" y="4344405"/>
                  </a:lnTo>
                  <a:lnTo>
                    <a:pt x="26650605" y="4344405"/>
                  </a:lnTo>
                  <a:lnTo>
                    <a:pt x="26650605" y="4344452"/>
                  </a:lnTo>
                  <a:lnTo>
                    <a:pt x="26650682" y="4344452"/>
                  </a:lnTo>
                  <a:lnTo>
                    <a:pt x="26650682" y="4344499"/>
                  </a:lnTo>
                  <a:lnTo>
                    <a:pt x="26650759" y="4344499"/>
                  </a:lnTo>
                  <a:lnTo>
                    <a:pt x="26650759" y="4344545"/>
                  </a:lnTo>
                  <a:lnTo>
                    <a:pt x="26650837" y="4344545"/>
                  </a:lnTo>
                  <a:lnTo>
                    <a:pt x="26650837" y="4344592"/>
                  </a:lnTo>
                  <a:lnTo>
                    <a:pt x="26650915" y="4344592"/>
                  </a:lnTo>
                  <a:lnTo>
                    <a:pt x="26650915" y="4344639"/>
                  </a:lnTo>
                  <a:lnTo>
                    <a:pt x="26650993" y="4344639"/>
                  </a:lnTo>
                  <a:lnTo>
                    <a:pt x="26650993" y="4344685"/>
                  </a:lnTo>
                  <a:lnTo>
                    <a:pt x="26651070" y="4344685"/>
                  </a:lnTo>
                  <a:lnTo>
                    <a:pt x="26651070" y="4344739"/>
                  </a:lnTo>
                  <a:lnTo>
                    <a:pt x="26651161" y="4344739"/>
                  </a:lnTo>
                  <a:lnTo>
                    <a:pt x="26651161" y="4344786"/>
                  </a:lnTo>
                  <a:lnTo>
                    <a:pt x="26651238" y="4344786"/>
                  </a:lnTo>
                  <a:lnTo>
                    <a:pt x="26651238" y="4344833"/>
                  </a:lnTo>
                  <a:lnTo>
                    <a:pt x="26651315" y="4344833"/>
                  </a:lnTo>
                  <a:lnTo>
                    <a:pt x="26651315" y="4344879"/>
                  </a:lnTo>
                  <a:lnTo>
                    <a:pt x="26651393" y="4344879"/>
                  </a:lnTo>
                  <a:lnTo>
                    <a:pt x="26651393" y="4344926"/>
                  </a:lnTo>
                  <a:lnTo>
                    <a:pt x="26651471" y="4344926"/>
                  </a:lnTo>
                  <a:lnTo>
                    <a:pt x="26651471" y="4344973"/>
                  </a:lnTo>
                  <a:lnTo>
                    <a:pt x="26651549" y="4344973"/>
                  </a:lnTo>
                  <a:lnTo>
                    <a:pt x="26651549" y="4345019"/>
                  </a:lnTo>
                  <a:lnTo>
                    <a:pt x="26651626" y="4345019"/>
                  </a:lnTo>
                  <a:lnTo>
                    <a:pt x="26651626" y="4345066"/>
                  </a:lnTo>
                  <a:lnTo>
                    <a:pt x="26651703" y="4345066"/>
                  </a:lnTo>
                  <a:lnTo>
                    <a:pt x="26651703" y="4345113"/>
                  </a:lnTo>
                  <a:lnTo>
                    <a:pt x="26651781" y="4345113"/>
                  </a:lnTo>
                  <a:lnTo>
                    <a:pt x="26651781" y="4345159"/>
                  </a:lnTo>
                  <a:lnTo>
                    <a:pt x="26651859" y="4345159"/>
                  </a:lnTo>
                  <a:lnTo>
                    <a:pt x="26651859" y="4345206"/>
                  </a:lnTo>
                  <a:lnTo>
                    <a:pt x="26651937" y="4345206"/>
                  </a:lnTo>
                  <a:lnTo>
                    <a:pt x="26651937" y="4345253"/>
                  </a:lnTo>
                  <a:lnTo>
                    <a:pt x="26652014" y="4345253"/>
                  </a:lnTo>
                  <a:lnTo>
                    <a:pt x="26652014" y="4345299"/>
                  </a:lnTo>
                  <a:lnTo>
                    <a:pt x="26652091" y="4345299"/>
                  </a:lnTo>
                  <a:lnTo>
                    <a:pt x="26652091" y="4345346"/>
                  </a:lnTo>
                  <a:lnTo>
                    <a:pt x="26652169" y="4345346"/>
                  </a:lnTo>
                  <a:lnTo>
                    <a:pt x="26652169" y="4345401"/>
                  </a:lnTo>
                  <a:lnTo>
                    <a:pt x="26652259" y="4345401"/>
                  </a:lnTo>
                  <a:lnTo>
                    <a:pt x="26652259" y="4345447"/>
                  </a:lnTo>
                  <a:lnTo>
                    <a:pt x="26652337" y="4345447"/>
                  </a:lnTo>
                  <a:lnTo>
                    <a:pt x="26652337" y="4345493"/>
                  </a:lnTo>
                  <a:lnTo>
                    <a:pt x="26652415" y="4345493"/>
                  </a:lnTo>
                  <a:lnTo>
                    <a:pt x="26652415" y="4345540"/>
                  </a:lnTo>
                  <a:lnTo>
                    <a:pt x="26652492" y="4345540"/>
                  </a:lnTo>
                  <a:lnTo>
                    <a:pt x="26652492" y="4345587"/>
                  </a:lnTo>
                  <a:lnTo>
                    <a:pt x="26652570" y="4345587"/>
                  </a:lnTo>
                  <a:lnTo>
                    <a:pt x="26652570" y="4345633"/>
                  </a:lnTo>
                  <a:lnTo>
                    <a:pt x="26652647" y="4345633"/>
                  </a:lnTo>
                  <a:lnTo>
                    <a:pt x="26652647" y="4345680"/>
                  </a:lnTo>
                  <a:lnTo>
                    <a:pt x="26652725" y="4345680"/>
                  </a:lnTo>
                  <a:lnTo>
                    <a:pt x="26652725" y="4345727"/>
                  </a:lnTo>
                  <a:lnTo>
                    <a:pt x="26652803" y="4345727"/>
                  </a:lnTo>
                  <a:lnTo>
                    <a:pt x="26652803" y="4345773"/>
                  </a:lnTo>
                  <a:lnTo>
                    <a:pt x="26652880" y="4345773"/>
                  </a:lnTo>
                  <a:lnTo>
                    <a:pt x="26652880" y="4345820"/>
                  </a:lnTo>
                  <a:lnTo>
                    <a:pt x="26652957" y="4345820"/>
                  </a:lnTo>
                  <a:lnTo>
                    <a:pt x="26652957" y="4345867"/>
                  </a:lnTo>
                  <a:lnTo>
                    <a:pt x="26653035" y="4345867"/>
                  </a:lnTo>
                  <a:lnTo>
                    <a:pt x="26653035" y="4345913"/>
                  </a:lnTo>
                  <a:lnTo>
                    <a:pt x="26653113" y="4345913"/>
                  </a:lnTo>
                  <a:lnTo>
                    <a:pt x="26653113" y="4345960"/>
                  </a:lnTo>
                  <a:lnTo>
                    <a:pt x="26653191" y="4345960"/>
                  </a:lnTo>
                  <a:lnTo>
                    <a:pt x="26653191" y="4346007"/>
                  </a:lnTo>
                  <a:lnTo>
                    <a:pt x="26653268" y="4346007"/>
                  </a:lnTo>
                  <a:lnTo>
                    <a:pt x="26653268" y="4346061"/>
                  </a:lnTo>
                  <a:lnTo>
                    <a:pt x="26653359" y="4346061"/>
                  </a:lnTo>
                  <a:lnTo>
                    <a:pt x="26653359" y="4346107"/>
                  </a:lnTo>
                  <a:lnTo>
                    <a:pt x="26653436" y="4346107"/>
                  </a:lnTo>
                  <a:lnTo>
                    <a:pt x="26653436" y="4346155"/>
                  </a:lnTo>
                  <a:lnTo>
                    <a:pt x="26653513" y="4346155"/>
                  </a:lnTo>
                  <a:lnTo>
                    <a:pt x="26653513" y="4346201"/>
                  </a:lnTo>
                  <a:lnTo>
                    <a:pt x="26653591" y="4346201"/>
                  </a:lnTo>
                  <a:lnTo>
                    <a:pt x="26653591" y="4346247"/>
                  </a:lnTo>
                  <a:lnTo>
                    <a:pt x="26653669" y="4346247"/>
                  </a:lnTo>
                  <a:lnTo>
                    <a:pt x="26653669" y="4346295"/>
                  </a:lnTo>
                  <a:lnTo>
                    <a:pt x="26653747" y="4346295"/>
                  </a:lnTo>
                  <a:lnTo>
                    <a:pt x="26653747" y="4346341"/>
                  </a:lnTo>
                  <a:lnTo>
                    <a:pt x="26653824" y="4346341"/>
                  </a:lnTo>
                  <a:lnTo>
                    <a:pt x="26653824" y="4346387"/>
                  </a:lnTo>
                  <a:lnTo>
                    <a:pt x="26653901" y="4346387"/>
                  </a:lnTo>
                  <a:lnTo>
                    <a:pt x="26653901" y="4346435"/>
                  </a:lnTo>
                  <a:lnTo>
                    <a:pt x="26653979" y="4346435"/>
                  </a:lnTo>
                  <a:lnTo>
                    <a:pt x="26653979" y="4346481"/>
                  </a:lnTo>
                  <a:lnTo>
                    <a:pt x="26654057" y="4346481"/>
                  </a:lnTo>
                  <a:lnTo>
                    <a:pt x="26654057" y="4346527"/>
                  </a:lnTo>
                  <a:lnTo>
                    <a:pt x="26654135" y="4346527"/>
                  </a:lnTo>
                  <a:lnTo>
                    <a:pt x="26654135" y="4346575"/>
                  </a:lnTo>
                  <a:lnTo>
                    <a:pt x="26654212" y="4346575"/>
                  </a:lnTo>
                  <a:lnTo>
                    <a:pt x="26654212" y="4346621"/>
                  </a:lnTo>
                  <a:lnTo>
                    <a:pt x="26654289" y="4346621"/>
                  </a:lnTo>
                  <a:lnTo>
                    <a:pt x="26654289" y="4346667"/>
                  </a:lnTo>
                  <a:lnTo>
                    <a:pt x="26654367" y="4346667"/>
                  </a:lnTo>
                  <a:lnTo>
                    <a:pt x="26654367" y="4346722"/>
                  </a:lnTo>
                  <a:lnTo>
                    <a:pt x="26654457" y="4346722"/>
                  </a:lnTo>
                  <a:lnTo>
                    <a:pt x="26654457" y="4346769"/>
                  </a:lnTo>
                  <a:lnTo>
                    <a:pt x="26654535" y="4346769"/>
                  </a:lnTo>
                  <a:lnTo>
                    <a:pt x="26654535" y="4346815"/>
                  </a:lnTo>
                  <a:lnTo>
                    <a:pt x="26654613" y="4346815"/>
                  </a:lnTo>
                  <a:lnTo>
                    <a:pt x="26654613" y="4346862"/>
                  </a:lnTo>
                  <a:lnTo>
                    <a:pt x="26654690" y="4346862"/>
                  </a:lnTo>
                  <a:lnTo>
                    <a:pt x="26654690" y="4346909"/>
                  </a:lnTo>
                  <a:lnTo>
                    <a:pt x="26654768" y="4346909"/>
                  </a:lnTo>
                  <a:lnTo>
                    <a:pt x="26654768" y="4346955"/>
                  </a:lnTo>
                  <a:lnTo>
                    <a:pt x="26654845" y="4346955"/>
                  </a:lnTo>
                  <a:lnTo>
                    <a:pt x="26654845" y="4347002"/>
                  </a:lnTo>
                  <a:lnTo>
                    <a:pt x="26654923" y="4347002"/>
                  </a:lnTo>
                  <a:lnTo>
                    <a:pt x="26654923" y="4347049"/>
                  </a:lnTo>
                  <a:lnTo>
                    <a:pt x="26655001" y="4347049"/>
                  </a:lnTo>
                  <a:lnTo>
                    <a:pt x="26655001" y="4347095"/>
                  </a:lnTo>
                  <a:lnTo>
                    <a:pt x="26655078" y="4347095"/>
                  </a:lnTo>
                  <a:lnTo>
                    <a:pt x="26655078" y="4347142"/>
                  </a:lnTo>
                  <a:lnTo>
                    <a:pt x="26655155" y="4347142"/>
                  </a:lnTo>
                  <a:lnTo>
                    <a:pt x="26655155" y="4347189"/>
                  </a:lnTo>
                  <a:lnTo>
                    <a:pt x="26655233" y="4347189"/>
                  </a:lnTo>
                  <a:lnTo>
                    <a:pt x="26655233" y="4347235"/>
                  </a:lnTo>
                  <a:lnTo>
                    <a:pt x="26655311" y="4347235"/>
                  </a:lnTo>
                  <a:lnTo>
                    <a:pt x="26655311" y="4347281"/>
                  </a:lnTo>
                  <a:lnTo>
                    <a:pt x="26655389" y="4347281"/>
                  </a:lnTo>
                  <a:lnTo>
                    <a:pt x="26655389" y="4347329"/>
                  </a:lnTo>
                  <a:lnTo>
                    <a:pt x="26655466" y="4347329"/>
                  </a:lnTo>
                  <a:lnTo>
                    <a:pt x="26655466" y="4494543"/>
                  </a:lnTo>
                  <a:lnTo>
                    <a:pt x="26799241" y="4494543"/>
                  </a:lnTo>
                  <a:lnTo>
                    <a:pt x="26799241" y="4494589"/>
                  </a:lnTo>
                  <a:lnTo>
                    <a:pt x="26799319" y="4494589"/>
                  </a:lnTo>
                  <a:lnTo>
                    <a:pt x="26799319" y="4494635"/>
                  </a:lnTo>
                  <a:lnTo>
                    <a:pt x="26799396" y="4494635"/>
                  </a:lnTo>
                  <a:lnTo>
                    <a:pt x="26799396" y="4494682"/>
                  </a:lnTo>
                  <a:lnTo>
                    <a:pt x="26799473" y="4494682"/>
                  </a:lnTo>
                  <a:lnTo>
                    <a:pt x="26799473" y="4494729"/>
                  </a:lnTo>
                  <a:lnTo>
                    <a:pt x="26799551" y="4494729"/>
                  </a:lnTo>
                  <a:lnTo>
                    <a:pt x="26799551" y="4494775"/>
                  </a:lnTo>
                  <a:lnTo>
                    <a:pt x="26799629" y="4494775"/>
                  </a:lnTo>
                  <a:lnTo>
                    <a:pt x="26799629" y="4494822"/>
                  </a:lnTo>
                  <a:lnTo>
                    <a:pt x="26799707" y="4494822"/>
                  </a:lnTo>
                  <a:lnTo>
                    <a:pt x="26799707" y="4494869"/>
                  </a:lnTo>
                  <a:lnTo>
                    <a:pt x="26799784" y="4494869"/>
                  </a:lnTo>
                  <a:lnTo>
                    <a:pt x="26799784" y="4494915"/>
                  </a:lnTo>
                  <a:lnTo>
                    <a:pt x="26799861" y="4494915"/>
                  </a:lnTo>
                  <a:lnTo>
                    <a:pt x="26799861" y="4494962"/>
                  </a:lnTo>
                  <a:lnTo>
                    <a:pt x="26799939" y="4494962"/>
                  </a:lnTo>
                  <a:lnTo>
                    <a:pt x="26799939" y="4495009"/>
                  </a:lnTo>
                  <a:lnTo>
                    <a:pt x="26800017" y="4495009"/>
                  </a:lnTo>
                  <a:lnTo>
                    <a:pt x="26800017" y="4495055"/>
                  </a:lnTo>
                  <a:lnTo>
                    <a:pt x="26800095" y="4495055"/>
                  </a:lnTo>
                  <a:lnTo>
                    <a:pt x="26800095" y="4495102"/>
                  </a:lnTo>
                  <a:lnTo>
                    <a:pt x="26800172" y="4495102"/>
                  </a:lnTo>
                  <a:lnTo>
                    <a:pt x="26800172" y="4495157"/>
                  </a:lnTo>
                  <a:lnTo>
                    <a:pt x="26800263" y="4495157"/>
                  </a:lnTo>
                  <a:lnTo>
                    <a:pt x="26800263" y="4495203"/>
                  </a:lnTo>
                  <a:lnTo>
                    <a:pt x="26800340" y="4495203"/>
                  </a:lnTo>
                  <a:lnTo>
                    <a:pt x="26800340" y="4495249"/>
                  </a:lnTo>
                  <a:lnTo>
                    <a:pt x="26800417" y="4495249"/>
                  </a:lnTo>
                  <a:lnTo>
                    <a:pt x="26800417" y="4495297"/>
                  </a:lnTo>
                  <a:lnTo>
                    <a:pt x="26800495" y="4495297"/>
                  </a:lnTo>
                  <a:lnTo>
                    <a:pt x="26800495" y="4495343"/>
                  </a:lnTo>
                  <a:lnTo>
                    <a:pt x="26800573" y="4495343"/>
                  </a:lnTo>
                  <a:lnTo>
                    <a:pt x="26800573" y="4495389"/>
                  </a:lnTo>
                  <a:lnTo>
                    <a:pt x="26800651" y="4495389"/>
                  </a:lnTo>
                  <a:lnTo>
                    <a:pt x="26800651" y="4495437"/>
                  </a:lnTo>
                  <a:lnTo>
                    <a:pt x="26800728" y="4495437"/>
                  </a:lnTo>
                  <a:lnTo>
                    <a:pt x="26800728" y="4495483"/>
                  </a:lnTo>
                  <a:lnTo>
                    <a:pt x="26800805" y="4495483"/>
                  </a:lnTo>
                  <a:lnTo>
                    <a:pt x="26800805" y="4495529"/>
                  </a:lnTo>
                  <a:lnTo>
                    <a:pt x="26800883" y="4495529"/>
                  </a:lnTo>
                  <a:lnTo>
                    <a:pt x="26800883" y="4495577"/>
                  </a:lnTo>
                  <a:lnTo>
                    <a:pt x="26800961" y="4495577"/>
                  </a:lnTo>
                  <a:lnTo>
                    <a:pt x="26800961" y="4495623"/>
                  </a:lnTo>
                  <a:lnTo>
                    <a:pt x="26801038" y="4495623"/>
                  </a:lnTo>
                  <a:lnTo>
                    <a:pt x="26801038" y="4495669"/>
                  </a:lnTo>
                  <a:lnTo>
                    <a:pt x="26801116" y="4495669"/>
                  </a:lnTo>
                  <a:lnTo>
                    <a:pt x="26801116" y="4495717"/>
                  </a:lnTo>
                  <a:lnTo>
                    <a:pt x="26801193" y="4495717"/>
                  </a:lnTo>
                  <a:lnTo>
                    <a:pt x="26801193" y="4495763"/>
                  </a:lnTo>
                  <a:lnTo>
                    <a:pt x="26801271" y="4495763"/>
                  </a:lnTo>
                  <a:lnTo>
                    <a:pt x="26801271" y="4495817"/>
                  </a:lnTo>
                  <a:lnTo>
                    <a:pt x="26801361" y="4495817"/>
                  </a:lnTo>
                  <a:lnTo>
                    <a:pt x="26801361" y="4495864"/>
                  </a:lnTo>
                  <a:lnTo>
                    <a:pt x="26801439" y="4495864"/>
                  </a:lnTo>
                  <a:lnTo>
                    <a:pt x="26801439" y="4495911"/>
                  </a:lnTo>
                  <a:lnTo>
                    <a:pt x="26801517" y="4495911"/>
                  </a:lnTo>
                  <a:lnTo>
                    <a:pt x="26801517" y="4495957"/>
                  </a:lnTo>
                  <a:lnTo>
                    <a:pt x="26801594" y="4495957"/>
                  </a:lnTo>
                  <a:lnTo>
                    <a:pt x="26801594" y="4496004"/>
                  </a:lnTo>
                  <a:lnTo>
                    <a:pt x="26801671" y="4496004"/>
                  </a:lnTo>
                  <a:lnTo>
                    <a:pt x="26801671" y="4496051"/>
                  </a:lnTo>
                  <a:lnTo>
                    <a:pt x="26801749" y="4496051"/>
                  </a:lnTo>
                  <a:lnTo>
                    <a:pt x="26801749" y="4496097"/>
                  </a:lnTo>
                  <a:lnTo>
                    <a:pt x="26801827" y="4496097"/>
                  </a:lnTo>
                  <a:lnTo>
                    <a:pt x="26801827" y="4496144"/>
                  </a:lnTo>
                  <a:lnTo>
                    <a:pt x="26801905" y="4496144"/>
                  </a:lnTo>
                  <a:lnTo>
                    <a:pt x="26801905" y="4496191"/>
                  </a:lnTo>
                  <a:lnTo>
                    <a:pt x="26801982" y="4496191"/>
                  </a:lnTo>
                  <a:lnTo>
                    <a:pt x="26801982" y="4496237"/>
                  </a:lnTo>
                  <a:lnTo>
                    <a:pt x="26802059" y="4496237"/>
                  </a:lnTo>
                  <a:lnTo>
                    <a:pt x="26802059" y="4496284"/>
                  </a:lnTo>
                  <a:lnTo>
                    <a:pt x="26802137" y="4496284"/>
                  </a:lnTo>
                  <a:lnTo>
                    <a:pt x="26802137" y="4496331"/>
                  </a:lnTo>
                  <a:lnTo>
                    <a:pt x="26802215" y="4496331"/>
                  </a:lnTo>
                  <a:lnTo>
                    <a:pt x="26802215" y="4496377"/>
                  </a:lnTo>
                  <a:lnTo>
                    <a:pt x="26802293" y="4496377"/>
                  </a:lnTo>
                  <a:lnTo>
                    <a:pt x="26802293" y="4496423"/>
                  </a:lnTo>
                  <a:lnTo>
                    <a:pt x="26802370" y="4496423"/>
                  </a:lnTo>
                  <a:lnTo>
                    <a:pt x="26802370" y="4496478"/>
                  </a:lnTo>
                  <a:lnTo>
                    <a:pt x="26802461" y="4496478"/>
                  </a:lnTo>
                  <a:lnTo>
                    <a:pt x="26802461" y="4496525"/>
                  </a:lnTo>
                  <a:lnTo>
                    <a:pt x="26802538" y="4496525"/>
                  </a:lnTo>
                  <a:lnTo>
                    <a:pt x="26802538" y="4496571"/>
                  </a:lnTo>
                  <a:lnTo>
                    <a:pt x="26802615" y="4496571"/>
                  </a:lnTo>
                  <a:lnTo>
                    <a:pt x="26802615" y="4496618"/>
                  </a:lnTo>
                  <a:lnTo>
                    <a:pt x="26802693" y="4496618"/>
                  </a:lnTo>
                  <a:lnTo>
                    <a:pt x="26802693" y="4496665"/>
                  </a:lnTo>
                  <a:lnTo>
                    <a:pt x="26802771" y="4496665"/>
                  </a:lnTo>
                  <a:lnTo>
                    <a:pt x="26802771" y="4496711"/>
                  </a:lnTo>
                  <a:lnTo>
                    <a:pt x="26802849" y="4496711"/>
                  </a:lnTo>
                  <a:lnTo>
                    <a:pt x="26802849" y="4496758"/>
                  </a:lnTo>
                  <a:lnTo>
                    <a:pt x="26802926" y="4496758"/>
                  </a:lnTo>
                  <a:lnTo>
                    <a:pt x="26802926" y="4496805"/>
                  </a:lnTo>
                  <a:lnTo>
                    <a:pt x="26803003" y="4496805"/>
                  </a:lnTo>
                  <a:lnTo>
                    <a:pt x="26803003" y="4496851"/>
                  </a:lnTo>
                  <a:lnTo>
                    <a:pt x="26803081" y="4496851"/>
                  </a:lnTo>
                  <a:lnTo>
                    <a:pt x="26803081" y="4496898"/>
                  </a:lnTo>
                  <a:lnTo>
                    <a:pt x="26803159" y="4496898"/>
                  </a:lnTo>
                  <a:lnTo>
                    <a:pt x="26803159" y="4496945"/>
                  </a:lnTo>
                  <a:lnTo>
                    <a:pt x="26803236" y="4496945"/>
                  </a:lnTo>
                  <a:lnTo>
                    <a:pt x="26803236" y="4496991"/>
                  </a:lnTo>
                  <a:lnTo>
                    <a:pt x="26803314" y="4496991"/>
                  </a:lnTo>
                  <a:lnTo>
                    <a:pt x="26803314" y="4497038"/>
                  </a:lnTo>
                  <a:lnTo>
                    <a:pt x="26803391" y="4497038"/>
                  </a:lnTo>
                  <a:lnTo>
                    <a:pt x="26803391" y="4497085"/>
                  </a:lnTo>
                  <a:lnTo>
                    <a:pt x="26803469" y="4497085"/>
                  </a:lnTo>
                  <a:lnTo>
                    <a:pt x="26803469" y="4497139"/>
                  </a:lnTo>
                  <a:lnTo>
                    <a:pt x="26803559" y="4497139"/>
                  </a:lnTo>
                  <a:lnTo>
                    <a:pt x="26803559" y="4497185"/>
                  </a:lnTo>
                  <a:lnTo>
                    <a:pt x="26803637" y="4497185"/>
                  </a:lnTo>
                  <a:lnTo>
                    <a:pt x="26803637" y="4497232"/>
                  </a:lnTo>
                  <a:lnTo>
                    <a:pt x="26803715" y="4497232"/>
                  </a:lnTo>
                  <a:lnTo>
                    <a:pt x="26803715" y="4497279"/>
                  </a:lnTo>
                  <a:lnTo>
                    <a:pt x="26803792" y="4497279"/>
                  </a:lnTo>
                  <a:lnTo>
                    <a:pt x="26803792" y="4497325"/>
                  </a:lnTo>
                  <a:lnTo>
                    <a:pt x="26803869" y="4497325"/>
                  </a:lnTo>
                  <a:lnTo>
                    <a:pt x="26803869" y="4497372"/>
                  </a:lnTo>
                  <a:lnTo>
                    <a:pt x="26803947" y="4497372"/>
                  </a:lnTo>
                  <a:lnTo>
                    <a:pt x="26803947" y="4497419"/>
                  </a:lnTo>
                  <a:lnTo>
                    <a:pt x="26804025" y="4497419"/>
                  </a:lnTo>
                  <a:lnTo>
                    <a:pt x="26804025" y="4497465"/>
                  </a:lnTo>
                  <a:lnTo>
                    <a:pt x="26804103" y="4497465"/>
                  </a:lnTo>
                  <a:lnTo>
                    <a:pt x="26804103" y="4497512"/>
                  </a:lnTo>
                  <a:lnTo>
                    <a:pt x="26804180" y="4497512"/>
                  </a:lnTo>
                  <a:lnTo>
                    <a:pt x="26804180" y="4497559"/>
                  </a:lnTo>
                  <a:lnTo>
                    <a:pt x="26804257" y="4497559"/>
                  </a:lnTo>
                  <a:lnTo>
                    <a:pt x="26804257" y="4497605"/>
                  </a:lnTo>
                  <a:lnTo>
                    <a:pt x="26804335" y="4497605"/>
                  </a:lnTo>
                  <a:lnTo>
                    <a:pt x="26804335" y="4497652"/>
                  </a:lnTo>
                  <a:lnTo>
                    <a:pt x="26804413" y="4497652"/>
                  </a:lnTo>
                  <a:lnTo>
                    <a:pt x="26804413" y="4497699"/>
                  </a:lnTo>
                  <a:lnTo>
                    <a:pt x="26804491" y="4497699"/>
                  </a:lnTo>
                  <a:lnTo>
                    <a:pt x="26804491" y="4497745"/>
                  </a:lnTo>
                  <a:lnTo>
                    <a:pt x="26804568" y="4497745"/>
                  </a:lnTo>
                  <a:lnTo>
                    <a:pt x="26804568" y="4497799"/>
                  </a:lnTo>
                  <a:lnTo>
                    <a:pt x="26804659" y="4497799"/>
                  </a:lnTo>
                  <a:lnTo>
                    <a:pt x="26804659" y="4497847"/>
                  </a:lnTo>
                  <a:lnTo>
                    <a:pt x="26804736" y="4497847"/>
                  </a:lnTo>
                  <a:lnTo>
                    <a:pt x="26804736" y="4497893"/>
                  </a:lnTo>
                  <a:lnTo>
                    <a:pt x="26804813" y="4497893"/>
                  </a:lnTo>
                  <a:lnTo>
                    <a:pt x="26804813" y="4497939"/>
                  </a:lnTo>
                  <a:lnTo>
                    <a:pt x="26804891" y="4497939"/>
                  </a:lnTo>
                  <a:lnTo>
                    <a:pt x="26804891" y="4497987"/>
                  </a:lnTo>
                  <a:lnTo>
                    <a:pt x="26804969" y="4497987"/>
                  </a:lnTo>
                  <a:lnTo>
                    <a:pt x="26804969" y="4498033"/>
                  </a:lnTo>
                  <a:lnTo>
                    <a:pt x="26805047" y="4498033"/>
                  </a:lnTo>
                  <a:lnTo>
                    <a:pt x="26805047" y="4498079"/>
                  </a:lnTo>
                  <a:lnTo>
                    <a:pt x="26805124" y="4498079"/>
                  </a:lnTo>
                  <a:lnTo>
                    <a:pt x="26805124" y="4498126"/>
                  </a:lnTo>
                  <a:lnTo>
                    <a:pt x="26805201" y="4498126"/>
                  </a:lnTo>
                  <a:lnTo>
                    <a:pt x="26805201" y="4498173"/>
                  </a:lnTo>
                  <a:lnTo>
                    <a:pt x="26805279" y="4498173"/>
                  </a:lnTo>
                  <a:lnTo>
                    <a:pt x="26805279" y="4498219"/>
                  </a:lnTo>
                  <a:lnTo>
                    <a:pt x="26805357" y="4498219"/>
                  </a:lnTo>
                  <a:lnTo>
                    <a:pt x="26805357" y="4498266"/>
                  </a:lnTo>
                  <a:lnTo>
                    <a:pt x="26805434" y="4498266"/>
                  </a:lnTo>
                  <a:lnTo>
                    <a:pt x="26805434" y="4498313"/>
                  </a:lnTo>
                  <a:lnTo>
                    <a:pt x="26805512" y="4498313"/>
                  </a:lnTo>
                  <a:lnTo>
                    <a:pt x="26805512" y="4498359"/>
                  </a:lnTo>
                  <a:lnTo>
                    <a:pt x="26805589" y="4498359"/>
                  </a:lnTo>
                  <a:lnTo>
                    <a:pt x="26805589" y="4498406"/>
                  </a:lnTo>
                  <a:lnTo>
                    <a:pt x="26805667" y="4498406"/>
                  </a:lnTo>
                  <a:lnTo>
                    <a:pt x="26805667" y="4498461"/>
                  </a:lnTo>
                  <a:lnTo>
                    <a:pt x="26805757" y="4498461"/>
                  </a:lnTo>
                  <a:lnTo>
                    <a:pt x="26805757" y="4498507"/>
                  </a:lnTo>
                  <a:lnTo>
                    <a:pt x="26805835" y="4498507"/>
                  </a:lnTo>
                  <a:lnTo>
                    <a:pt x="26805835" y="4498554"/>
                  </a:lnTo>
                  <a:lnTo>
                    <a:pt x="26805913" y="4498554"/>
                  </a:lnTo>
                  <a:lnTo>
                    <a:pt x="26805913" y="4498601"/>
                  </a:lnTo>
                  <a:lnTo>
                    <a:pt x="26805990" y="4498601"/>
                  </a:lnTo>
                  <a:lnTo>
                    <a:pt x="26805990" y="4498647"/>
                  </a:lnTo>
                  <a:lnTo>
                    <a:pt x="26806067" y="4498647"/>
                  </a:lnTo>
                  <a:lnTo>
                    <a:pt x="26806067" y="4498693"/>
                  </a:lnTo>
                  <a:lnTo>
                    <a:pt x="26806145" y="4498693"/>
                  </a:lnTo>
                  <a:lnTo>
                    <a:pt x="26806145" y="4498741"/>
                  </a:lnTo>
                  <a:lnTo>
                    <a:pt x="26806223" y="4498741"/>
                  </a:lnTo>
                  <a:lnTo>
                    <a:pt x="26806223" y="4498787"/>
                  </a:lnTo>
                  <a:lnTo>
                    <a:pt x="26806301" y="4498787"/>
                  </a:lnTo>
                  <a:lnTo>
                    <a:pt x="26806301" y="4498833"/>
                  </a:lnTo>
                  <a:lnTo>
                    <a:pt x="26806378" y="4498833"/>
                  </a:lnTo>
                  <a:lnTo>
                    <a:pt x="26806378" y="4498881"/>
                  </a:lnTo>
                  <a:lnTo>
                    <a:pt x="26806455" y="4498881"/>
                  </a:lnTo>
                  <a:lnTo>
                    <a:pt x="26806455" y="4498927"/>
                  </a:lnTo>
                  <a:lnTo>
                    <a:pt x="26806533" y="4498927"/>
                  </a:lnTo>
                  <a:lnTo>
                    <a:pt x="26806533" y="4498973"/>
                  </a:lnTo>
                  <a:lnTo>
                    <a:pt x="26806611" y="4498973"/>
                  </a:lnTo>
                  <a:lnTo>
                    <a:pt x="26806611" y="4499021"/>
                  </a:lnTo>
                  <a:lnTo>
                    <a:pt x="26806689" y="4499021"/>
                  </a:lnTo>
                  <a:lnTo>
                    <a:pt x="26806689" y="4499067"/>
                  </a:lnTo>
                  <a:lnTo>
                    <a:pt x="26806766" y="4499067"/>
                  </a:lnTo>
                  <a:lnTo>
                    <a:pt x="26806766" y="4499121"/>
                  </a:lnTo>
                  <a:lnTo>
                    <a:pt x="26806857" y="4499121"/>
                  </a:lnTo>
                  <a:lnTo>
                    <a:pt x="26806857" y="4499168"/>
                  </a:lnTo>
                  <a:lnTo>
                    <a:pt x="26806934" y="4499168"/>
                  </a:lnTo>
                  <a:lnTo>
                    <a:pt x="26806934" y="4499215"/>
                  </a:lnTo>
                  <a:lnTo>
                    <a:pt x="26807011" y="4499215"/>
                  </a:lnTo>
                  <a:lnTo>
                    <a:pt x="26807011" y="4499261"/>
                  </a:lnTo>
                  <a:lnTo>
                    <a:pt x="26807089" y="4499261"/>
                  </a:lnTo>
                  <a:lnTo>
                    <a:pt x="26807089" y="4499308"/>
                  </a:lnTo>
                  <a:lnTo>
                    <a:pt x="26807167" y="4499308"/>
                  </a:lnTo>
                  <a:lnTo>
                    <a:pt x="26807167" y="4499355"/>
                  </a:lnTo>
                  <a:lnTo>
                    <a:pt x="26807245" y="4499355"/>
                  </a:lnTo>
                  <a:lnTo>
                    <a:pt x="26807245" y="4499401"/>
                  </a:lnTo>
                  <a:lnTo>
                    <a:pt x="26807322" y="4499401"/>
                  </a:lnTo>
                  <a:lnTo>
                    <a:pt x="26807322" y="4499448"/>
                  </a:lnTo>
                  <a:lnTo>
                    <a:pt x="26807399" y="4499448"/>
                  </a:lnTo>
                  <a:lnTo>
                    <a:pt x="26807399" y="4499495"/>
                  </a:lnTo>
                  <a:lnTo>
                    <a:pt x="26807477" y="4499495"/>
                  </a:lnTo>
                  <a:lnTo>
                    <a:pt x="26807477" y="4499541"/>
                  </a:lnTo>
                  <a:lnTo>
                    <a:pt x="26807555" y="4499541"/>
                  </a:lnTo>
                  <a:lnTo>
                    <a:pt x="26807555" y="4499588"/>
                  </a:lnTo>
                  <a:lnTo>
                    <a:pt x="26807632" y="4499588"/>
                  </a:lnTo>
                  <a:lnTo>
                    <a:pt x="26807632" y="4499635"/>
                  </a:lnTo>
                  <a:lnTo>
                    <a:pt x="26807710" y="4499635"/>
                  </a:lnTo>
                  <a:lnTo>
                    <a:pt x="26807710" y="4499681"/>
                  </a:lnTo>
                  <a:lnTo>
                    <a:pt x="26807787" y="4499681"/>
                  </a:lnTo>
                  <a:lnTo>
                    <a:pt x="26807787" y="4499728"/>
                  </a:lnTo>
                  <a:lnTo>
                    <a:pt x="26807865" y="4499728"/>
                  </a:lnTo>
                  <a:lnTo>
                    <a:pt x="26807865" y="4646895"/>
                  </a:lnTo>
                  <a:lnTo>
                    <a:pt x="26951562" y="4646895"/>
                  </a:lnTo>
                  <a:lnTo>
                    <a:pt x="26951562" y="4646941"/>
                  </a:lnTo>
                  <a:lnTo>
                    <a:pt x="26951640" y="4646941"/>
                  </a:lnTo>
                  <a:lnTo>
                    <a:pt x="26951640" y="4646989"/>
                  </a:lnTo>
                  <a:lnTo>
                    <a:pt x="26951717" y="4646989"/>
                  </a:lnTo>
                  <a:lnTo>
                    <a:pt x="26951717" y="4647035"/>
                  </a:lnTo>
                  <a:lnTo>
                    <a:pt x="26951795" y="4647035"/>
                  </a:lnTo>
                  <a:lnTo>
                    <a:pt x="26951795" y="4647081"/>
                  </a:lnTo>
                  <a:lnTo>
                    <a:pt x="26951873" y="4647081"/>
                  </a:lnTo>
                  <a:lnTo>
                    <a:pt x="26951873" y="4647129"/>
                  </a:lnTo>
                  <a:lnTo>
                    <a:pt x="26951950" y="4647129"/>
                  </a:lnTo>
                  <a:lnTo>
                    <a:pt x="26951950" y="4647175"/>
                  </a:lnTo>
                  <a:lnTo>
                    <a:pt x="26952028" y="4647175"/>
                  </a:lnTo>
                  <a:lnTo>
                    <a:pt x="26952028" y="4647221"/>
                  </a:lnTo>
                  <a:lnTo>
                    <a:pt x="26952105" y="4647221"/>
                  </a:lnTo>
                  <a:lnTo>
                    <a:pt x="26952105" y="4647268"/>
                  </a:lnTo>
                  <a:lnTo>
                    <a:pt x="26952183" y="4647268"/>
                  </a:lnTo>
                  <a:lnTo>
                    <a:pt x="26952183" y="4647315"/>
                  </a:lnTo>
                  <a:lnTo>
                    <a:pt x="26952261" y="4647315"/>
                  </a:lnTo>
                  <a:lnTo>
                    <a:pt x="26952261" y="4647361"/>
                  </a:lnTo>
                  <a:lnTo>
                    <a:pt x="26952338" y="4647361"/>
                  </a:lnTo>
                  <a:lnTo>
                    <a:pt x="26952338" y="4647408"/>
                  </a:lnTo>
                  <a:lnTo>
                    <a:pt x="26952415" y="4647408"/>
                  </a:lnTo>
                  <a:lnTo>
                    <a:pt x="26952415" y="4647455"/>
                  </a:lnTo>
                  <a:lnTo>
                    <a:pt x="26952493" y="4647455"/>
                  </a:lnTo>
                  <a:lnTo>
                    <a:pt x="26952493" y="4647501"/>
                  </a:lnTo>
                  <a:lnTo>
                    <a:pt x="26952571" y="4647501"/>
                  </a:lnTo>
                  <a:lnTo>
                    <a:pt x="26952571" y="4647556"/>
                  </a:lnTo>
                  <a:lnTo>
                    <a:pt x="26952661" y="4647556"/>
                  </a:lnTo>
                  <a:lnTo>
                    <a:pt x="26952661" y="4647603"/>
                  </a:lnTo>
                  <a:lnTo>
                    <a:pt x="26952739" y="4647603"/>
                  </a:lnTo>
                  <a:lnTo>
                    <a:pt x="26952739" y="4647649"/>
                  </a:lnTo>
                  <a:lnTo>
                    <a:pt x="26952817" y="4647649"/>
                  </a:lnTo>
                  <a:lnTo>
                    <a:pt x="26952817" y="4647696"/>
                  </a:lnTo>
                  <a:lnTo>
                    <a:pt x="26952894" y="4647696"/>
                  </a:lnTo>
                  <a:lnTo>
                    <a:pt x="26952894" y="4647743"/>
                  </a:lnTo>
                  <a:lnTo>
                    <a:pt x="26952971" y="4647743"/>
                  </a:lnTo>
                  <a:lnTo>
                    <a:pt x="26952971" y="4647789"/>
                  </a:lnTo>
                  <a:lnTo>
                    <a:pt x="26953049" y="4647789"/>
                  </a:lnTo>
                  <a:lnTo>
                    <a:pt x="26953049" y="4647835"/>
                  </a:lnTo>
                  <a:lnTo>
                    <a:pt x="26953127" y="4647835"/>
                  </a:lnTo>
                  <a:lnTo>
                    <a:pt x="26953127" y="4647883"/>
                  </a:lnTo>
                  <a:lnTo>
                    <a:pt x="26953205" y="4647883"/>
                  </a:lnTo>
                  <a:lnTo>
                    <a:pt x="26953205" y="4647929"/>
                  </a:lnTo>
                  <a:lnTo>
                    <a:pt x="26953282" y="4647929"/>
                  </a:lnTo>
                  <a:lnTo>
                    <a:pt x="26953282" y="4647975"/>
                  </a:lnTo>
                  <a:lnTo>
                    <a:pt x="26953359" y="4647975"/>
                  </a:lnTo>
                  <a:lnTo>
                    <a:pt x="26953359" y="4648023"/>
                  </a:lnTo>
                  <a:lnTo>
                    <a:pt x="26953437" y="4648023"/>
                  </a:lnTo>
                  <a:lnTo>
                    <a:pt x="26953437" y="4648069"/>
                  </a:lnTo>
                  <a:lnTo>
                    <a:pt x="26953515" y="4648069"/>
                  </a:lnTo>
                  <a:lnTo>
                    <a:pt x="26953515" y="4648115"/>
                  </a:lnTo>
                  <a:lnTo>
                    <a:pt x="26953593" y="4648115"/>
                  </a:lnTo>
                  <a:lnTo>
                    <a:pt x="26953593" y="4648163"/>
                  </a:lnTo>
                  <a:lnTo>
                    <a:pt x="26953670" y="4648163"/>
                  </a:lnTo>
                  <a:lnTo>
                    <a:pt x="26953670" y="4648217"/>
                  </a:lnTo>
                  <a:lnTo>
                    <a:pt x="26953760" y="4648217"/>
                  </a:lnTo>
                  <a:lnTo>
                    <a:pt x="26953760" y="4648263"/>
                  </a:lnTo>
                  <a:lnTo>
                    <a:pt x="26953838" y="4648263"/>
                  </a:lnTo>
                  <a:lnTo>
                    <a:pt x="26953838" y="4648310"/>
                  </a:lnTo>
                  <a:lnTo>
                    <a:pt x="26953915" y="4648310"/>
                  </a:lnTo>
                  <a:lnTo>
                    <a:pt x="26953915" y="4648357"/>
                  </a:lnTo>
                  <a:lnTo>
                    <a:pt x="26953993" y="4648357"/>
                  </a:lnTo>
                  <a:lnTo>
                    <a:pt x="26953993" y="4648403"/>
                  </a:lnTo>
                  <a:lnTo>
                    <a:pt x="26954071" y="4648403"/>
                  </a:lnTo>
                  <a:lnTo>
                    <a:pt x="26954071" y="4648450"/>
                  </a:lnTo>
                  <a:lnTo>
                    <a:pt x="26954148" y="4648450"/>
                  </a:lnTo>
                  <a:lnTo>
                    <a:pt x="26954148" y="4648497"/>
                  </a:lnTo>
                  <a:lnTo>
                    <a:pt x="26954226" y="4648497"/>
                  </a:lnTo>
                  <a:lnTo>
                    <a:pt x="26954226" y="4648543"/>
                  </a:lnTo>
                  <a:lnTo>
                    <a:pt x="26954303" y="4648543"/>
                  </a:lnTo>
                  <a:lnTo>
                    <a:pt x="26954303" y="4648590"/>
                  </a:lnTo>
                  <a:lnTo>
                    <a:pt x="26954381" y="4648590"/>
                  </a:lnTo>
                  <a:lnTo>
                    <a:pt x="26954381" y="4648637"/>
                  </a:lnTo>
                  <a:lnTo>
                    <a:pt x="26954459" y="4648637"/>
                  </a:lnTo>
                  <a:lnTo>
                    <a:pt x="26954459" y="4648683"/>
                  </a:lnTo>
                  <a:lnTo>
                    <a:pt x="26954536" y="4648683"/>
                  </a:lnTo>
                  <a:lnTo>
                    <a:pt x="26954536" y="4648730"/>
                  </a:lnTo>
                  <a:lnTo>
                    <a:pt x="26954613" y="4648730"/>
                  </a:lnTo>
                  <a:lnTo>
                    <a:pt x="26954613" y="4648777"/>
                  </a:lnTo>
                  <a:lnTo>
                    <a:pt x="26954691" y="4648777"/>
                  </a:lnTo>
                  <a:lnTo>
                    <a:pt x="26954691" y="4648823"/>
                  </a:lnTo>
                  <a:lnTo>
                    <a:pt x="26954769" y="4648823"/>
                  </a:lnTo>
                  <a:lnTo>
                    <a:pt x="26954769" y="4648877"/>
                  </a:lnTo>
                  <a:lnTo>
                    <a:pt x="26954859" y="4648877"/>
                  </a:lnTo>
                  <a:lnTo>
                    <a:pt x="26954859" y="4648924"/>
                  </a:lnTo>
                  <a:lnTo>
                    <a:pt x="26954937" y="4648924"/>
                  </a:lnTo>
                  <a:lnTo>
                    <a:pt x="26954937" y="4648971"/>
                  </a:lnTo>
                  <a:lnTo>
                    <a:pt x="26955015" y="4648971"/>
                  </a:lnTo>
                  <a:lnTo>
                    <a:pt x="26955015" y="4649017"/>
                  </a:lnTo>
                  <a:lnTo>
                    <a:pt x="26955092" y="4649017"/>
                  </a:lnTo>
                  <a:lnTo>
                    <a:pt x="26955092" y="4649064"/>
                  </a:lnTo>
                  <a:lnTo>
                    <a:pt x="26955169" y="4649064"/>
                  </a:lnTo>
                  <a:lnTo>
                    <a:pt x="26955169" y="4649111"/>
                  </a:lnTo>
                  <a:lnTo>
                    <a:pt x="26955247" y="4649111"/>
                  </a:lnTo>
                  <a:lnTo>
                    <a:pt x="26955247" y="4649157"/>
                  </a:lnTo>
                  <a:lnTo>
                    <a:pt x="26955325" y="4649157"/>
                  </a:lnTo>
                  <a:lnTo>
                    <a:pt x="26955325" y="4649204"/>
                  </a:lnTo>
                  <a:lnTo>
                    <a:pt x="26955403" y="4649204"/>
                  </a:lnTo>
                  <a:lnTo>
                    <a:pt x="26955403" y="4649251"/>
                  </a:lnTo>
                  <a:lnTo>
                    <a:pt x="26955480" y="4649251"/>
                  </a:lnTo>
                  <a:lnTo>
                    <a:pt x="26955480" y="4649297"/>
                  </a:lnTo>
                  <a:lnTo>
                    <a:pt x="26955557" y="4649297"/>
                  </a:lnTo>
                  <a:lnTo>
                    <a:pt x="26955557" y="4649344"/>
                  </a:lnTo>
                  <a:lnTo>
                    <a:pt x="26955635" y="4649344"/>
                  </a:lnTo>
                  <a:lnTo>
                    <a:pt x="26955635" y="4649391"/>
                  </a:lnTo>
                  <a:lnTo>
                    <a:pt x="26955713" y="4649391"/>
                  </a:lnTo>
                  <a:lnTo>
                    <a:pt x="26955713" y="4649437"/>
                  </a:lnTo>
                  <a:lnTo>
                    <a:pt x="26955791" y="4649437"/>
                  </a:lnTo>
                  <a:lnTo>
                    <a:pt x="26955791" y="4649484"/>
                  </a:lnTo>
                  <a:lnTo>
                    <a:pt x="26955868" y="4649484"/>
                  </a:lnTo>
                  <a:lnTo>
                    <a:pt x="26955868" y="4649538"/>
                  </a:lnTo>
                  <a:lnTo>
                    <a:pt x="26955958" y="4649538"/>
                  </a:lnTo>
                  <a:lnTo>
                    <a:pt x="26955958" y="4649585"/>
                  </a:lnTo>
                  <a:lnTo>
                    <a:pt x="26956036" y="4649585"/>
                  </a:lnTo>
                  <a:lnTo>
                    <a:pt x="26956036" y="4649631"/>
                  </a:lnTo>
                  <a:lnTo>
                    <a:pt x="26956113" y="4649631"/>
                  </a:lnTo>
                  <a:lnTo>
                    <a:pt x="26956113" y="4649678"/>
                  </a:lnTo>
                  <a:lnTo>
                    <a:pt x="26956191" y="4649678"/>
                  </a:lnTo>
                  <a:lnTo>
                    <a:pt x="26956191" y="4649725"/>
                  </a:lnTo>
                  <a:lnTo>
                    <a:pt x="26956269" y="4649725"/>
                  </a:lnTo>
                  <a:lnTo>
                    <a:pt x="26956269" y="4649771"/>
                  </a:lnTo>
                  <a:lnTo>
                    <a:pt x="26956346" y="4649771"/>
                  </a:lnTo>
                  <a:lnTo>
                    <a:pt x="26956346" y="4649818"/>
                  </a:lnTo>
                  <a:lnTo>
                    <a:pt x="26956424" y="4649818"/>
                  </a:lnTo>
                  <a:lnTo>
                    <a:pt x="26956424" y="4649865"/>
                  </a:lnTo>
                  <a:lnTo>
                    <a:pt x="26956501" y="4649865"/>
                  </a:lnTo>
                  <a:lnTo>
                    <a:pt x="26956501" y="4649911"/>
                  </a:lnTo>
                  <a:lnTo>
                    <a:pt x="26956579" y="4649911"/>
                  </a:lnTo>
                  <a:lnTo>
                    <a:pt x="26956579" y="4649958"/>
                  </a:lnTo>
                  <a:lnTo>
                    <a:pt x="26956657" y="4649958"/>
                  </a:lnTo>
                  <a:lnTo>
                    <a:pt x="26956657" y="4650005"/>
                  </a:lnTo>
                  <a:lnTo>
                    <a:pt x="26956734" y="4650005"/>
                  </a:lnTo>
                  <a:lnTo>
                    <a:pt x="26956734" y="4650051"/>
                  </a:lnTo>
                  <a:lnTo>
                    <a:pt x="26956811" y="4650051"/>
                  </a:lnTo>
                  <a:lnTo>
                    <a:pt x="26956811" y="4650098"/>
                  </a:lnTo>
                  <a:lnTo>
                    <a:pt x="26956889" y="4650098"/>
                  </a:lnTo>
                  <a:lnTo>
                    <a:pt x="26956889" y="4650145"/>
                  </a:lnTo>
                  <a:lnTo>
                    <a:pt x="26956967" y="4650145"/>
                  </a:lnTo>
                  <a:lnTo>
                    <a:pt x="26956967" y="4650199"/>
                  </a:lnTo>
                  <a:lnTo>
                    <a:pt x="26957057" y="4650199"/>
                  </a:lnTo>
                  <a:lnTo>
                    <a:pt x="26957057" y="4650245"/>
                  </a:lnTo>
                  <a:lnTo>
                    <a:pt x="26957135" y="4650245"/>
                  </a:lnTo>
                  <a:lnTo>
                    <a:pt x="26957135" y="4650293"/>
                  </a:lnTo>
                  <a:lnTo>
                    <a:pt x="26957213" y="4650293"/>
                  </a:lnTo>
                  <a:lnTo>
                    <a:pt x="26957213" y="4650339"/>
                  </a:lnTo>
                  <a:lnTo>
                    <a:pt x="26957290" y="4650339"/>
                  </a:lnTo>
                  <a:lnTo>
                    <a:pt x="26957290" y="4650385"/>
                  </a:lnTo>
                  <a:lnTo>
                    <a:pt x="26957367" y="4650385"/>
                  </a:lnTo>
                  <a:lnTo>
                    <a:pt x="26957367" y="4650433"/>
                  </a:lnTo>
                  <a:lnTo>
                    <a:pt x="26957445" y="4650433"/>
                  </a:lnTo>
                  <a:lnTo>
                    <a:pt x="26957445" y="4650479"/>
                  </a:lnTo>
                  <a:lnTo>
                    <a:pt x="26957523" y="4650479"/>
                  </a:lnTo>
                  <a:lnTo>
                    <a:pt x="26957523" y="4650525"/>
                  </a:lnTo>
                  <a:lnTo>
                    <a:pt x="26957601" y="4650525"/>
                  </a:lnTo>
                  <a:lnTo>
                    <a:pt x="26957601" y="4650573"/>
                  </a:lnTo>
                  <a:lnTo>
                    <a:pt x="26957678" y="4650573"/>
                  </a:lnTo>
                  <a:lnTo>
                    <a:pt x="26957678" y="4650619"/>
                  </a:lnTo>
                  <a:lnTo>
                    <a:pt x="26957755" y="4650619"/>
                  </a:lnTo>
                  <a:lnTo>
                    <a:pt x="26957755" y="4650665"/>
                  </a:lnTo>
                  <a:lnTo>
                    <a:pt x="26957833" y="4650665"/>
                  </a:lnTo>
                  <a:lnTo>
                    <a:pt x="26957833" y="4650712"/>
                  </a:lnTo>
                  <a:lnTo>
                    <a:pt x="26957911" y="4650712"/>
                  </a:lnTo>
                  <a:lnTo>
                    <a:pt x="26957911" y="4650759"/>
                  </a:lnTo>
                  <a:lnTo>
                    <a:pt x="26957989" y="4650759"/>
                  </a:lnTo>
                  <a:lnTo>
                    <a:pt x="26957989" y="4650805"/>
                  </a:lnTo>
                  <a:lnTo>
                    <a:pt x="26958066" y="4650805"/>
                  </a:lnTo>
                  <a:lnTo>
                    <a:pt x="26958066" y="4650860"/>
                  </a:lnTo>
                  <a:lnTo>
                    <a:pt x="26958156" y="4650860"/>
                  </a:lnTo>
                  <a:lnTo>
                    <a:pt x="26958156" y="4650907"/>
                  </a:lnTo>
                  <a:lnTo>
                    <a:pt x="26958234" y="4650907"/>
                  </a:lnTo>
                  <a:lnTo>
                    <a:pt x="26958234" y="4650953"/>
                  </a:lnTo>
                  <a:lnTo>
                    <a:pt x="26958311" y="4650953"/>
                  </a:lnTo>
                  <a:lnTo>
                    <a:pt x="26958311" y="4651000"/>
                  </a:lnTo>
                  <a:lnTo>
                    <a:pt x="26958389" y="4651000"/>
                  </a:lnTo>
                  <a:lnTo>
                    <a:pt x="26958389" y="4651047"/>
                  </a:lnTo>
                  <a:lnTo>
                    <a:pt x="26958467" y="4651047"/>
                  </a:lnTo>
                  <a:lnTo>
                    <a:pt x="26958467" y="4651093"/>
                  </a:lnTo>
                  <a:lnTo>
                    <a:pt x="26958544" y="4651093"/>
                  </a:lnTo>
                  <a:lnTo>
                    <a:pt x="26958544" y="4651140"/>
                  </a:lnTo>
                  <a:lnTo>
                    <a:pt x="26958622" y="4651140"/>
                  </a:lnTo>
                  <a:lnTo>
                    <a:pt x="26958622" y="4651187"/>
                  </a:lnTo>
                  <a:lnTo>
                    <a:pt x="26958699" y="4651187"/>
                  </a:lnTo>
                  <a:lnTo>
                    <a:pt x="26958699" y="4651233"/>
                  </a:lnTo>
                  <a:lnTo>
                    <a:pt x="26958777" y="4651233"/>
                  </a:lnTo>
                  <a:lnTo>
                    <a:pt x="26958777" y="4651279"/>
                  </a:lnTo>
                  <a:lnTo>
                    <a:pt x="26958855" y="4651279"/>
                  </a:lnTo>
                  <a:lnTo>
                    <a:pt x="26958855" y="4651327"/>
                  </a:lnTo>
                  <a:lnTo>
                    <a:pt x="26958932" y="4651327"/>
                  </a:lnTo>
                  <a:lnTo>
                    <a:pt x="26958932" y="4651373"/>
                  </a:lnTo>
                  <a:lnTo>
                    <a:pt x="26959009" y="4651373"/>
                  </a:lnTo>
                  <a:lnTo>
                    <a:pt x="26959009" y="4651419"/>
                  </a:lnTo>
                  <a:lnTo>
                    <a:pt x="26959087" y="4651419"/>
                  </a:lnTo>
                  <a:lnTo>
                    <a:pt x="26959087" y="4651467"/>
                  </a:lnTo>
                  <a:lnTo>
                    <a:pt x="26959165" y="4651467"/>
                  </a:lnTo>
                  <a:lnTo>
                    <a:pt x="26959165" y="4651521"/>
                  </a:lnTo>
                  <a:lnTo>
                    <a:pt x="26959255" y="4651521"/>
                  </a:lnTo>
                  <a:lnTo>
                    <a:pt x="26959255" y="4651567"/>
                  </a:lnTo>
                  <a:lnTo>
                    <a:pt x="26959333" y="4651567"/>
                  </a:lnTo>
                  <a:lnTo>
                    <a:pt x="26959333" y="4651614"/>
                  </a:lnTo>
                  <a:lnTo>
                    <a:pt x="26959411" y="4651614"/>
                  </a:lnTo>
                  <a:lnTo>
                    <a:pt x="26959411" y="4651661"/>
                  </a:lnTo>
                  <a:lnTo>
                    <a:pt x="26959488" y="4651661"/>
                  </a:lnTo>
                  <a:lnTo>
                    <a:pt x="26959488" y="4651707"/>
                  </a:lnTo>
                  <a:lnTo>
                    <a:pt x="26959565" y="4651707"/>
                  </a:lnTo>
                  <a:lnTo>
                    <a:pt x="26959565" y="4651754"/>
                  </a:lnTo>
                  <a:lnTo>
                    <a:pt x="26959643" y="4651754"/>
                  </a:lnTo>
                  <a:lnTo>
                    <a:pt x="26959643" y="4651801"/>
                  </a:lnTo>
                  <a:lnTo>
                    <a:pt x="26959721" y="4651801"/>
                  </a:lnTo>
                  <a:lnTo>
                    <a:pt x="26959721" y="4651847"/>
                  </a:lnTo>
                  <a:lnTo>
                    <a:pt x="26959799" y="4651847"/>
                  </a:lnTo>
                  <a:lnTo>
                    <a:pt x="26959799" y="4651894"/>
                  </a:lnTo>
                  <a:lnTo>
                    <a:pt x="26959876" y="4651894"/>
                  </a:lnTo>
                  <a:lnTo>
                    <a:pt x="26959876" y="4651941"/>
                  </a:lnTo>
                  <a:lnTo>
                    <a:pt x="26959953" y="4651941"/>
                  </a:lnTo>
                  <a:lnTo>
                    <a:pt x="26959953" y="4651987"/>
                  </a:lnTo>
                  <a:lnTo>
                    <a:pt x="26960031" y="4651987"/>
                  </a:lnTo>
                  <a:lnTo>
                    <a:pt x="26960031" y="4652034"/>
                  </a:lnTo>
                  <a:lnTo>
                    <a:pt x="26960109" y="4652034"/>
                  </a:lnTo>
                  <a:lnTo>
                    <a:pt x="26960109" y="4652081"/>
                  </a:lnTo>
                  <a:lnTo>
                    <a:pt x="26960187" y="4652081"/>
                  </a:lnTo>
                  <a:lnTo>
                    <a:pt x="26960187" y="4652127"/>
                  </a:lnTo>
                  <a:lnTo>
                    <a:pt x="26960264" y="4652127"/>
                  </a:lnTo>
                  <a:lnTo>
                    <a:pt x="26960264" y="4799295"/>
                  </a:lnTo>
                  <a:lnTo>
                    <a:pt x="27103961" y="4799295"/>
                  </a:lnTo>
                  <a:lnTo>
                    <a:pt x="27103961" y="4799341"/>
                  </a:lnTo>
                  <a:lnTo>
                    <a:pt x="27104039" y="4799341"/>
                  </a:lnTo>
                  <a:lnTo>
                    <a:pt x="27104039" y="4799387"/>
                  </a:lnTo>
                  <a:lnTo>
                    <a:pt x="27104117" y="4799387"/>
                  </a:lnTo>
                  <a:lnTo>
                    <a:pt x="27104117" y="4799435"/>
                  </a:lnTo>
                  <a:lnTo>
                    <a:pt x="27104194" y="4799435"/>
                  </a:lnTo>
                  <a:lnTo>
                    <a:pt x="27104194" y="4799481"/>
                  </a:lnTo>
                  <a:lnTo>
                    <a:pt x="27104271" y="4799481"/>
                  </a:lnTo>
                  <a:lnTo>
                    <a:pt x="27104271" y="4799527"/>
                  </a:lnTo>
                  <a:lnTo>
                    <a:pt x="27104349" y="4799527"/>
                  </a:lnTo>
                  <a:lnTo>
                    <a:pt x="27104349" y="4799575"/>
                  </a:lnTo>
                  <a:lnTo>
                    <a:pt x="27104427" y="4799575"/>
                  </a:lnTo>
                  <a:lnTo>
                    <a:pt x="27104427" y="4799621"/>
                  </a:lnTo>
                  <a:lnTo>
                    <a:pt x="27104504" y="4799621"/>
                  </a:lnTo>
                  <a:lnTo>
                    <a:pt x="27104504" y="4799667"/>
                  </a:lnTo>
                  <a:lnTo>
                    <a:pt x="27104582" y="4799667"/>
                  </a:lnTo>
                  <a:lnTo>
                    <a:pt x="27104582" y="4799715"/>
                  </a:lnTo>
                  <a:lnTo>
                    <a:pt x="27104659" y="4799715"/>
                  </a:lnTo>
                  <a:lnTo>
                    <a:pt x="27104659" y="4799761"/>
                  </a:lnTo>
                  <a:lnTo>
                    <a:pt x="27104737" y="4799761"/>
                  </a:lnTo>
                  <a:lnTo>
                    <a:pt x="27104737" y="4799807"/>
                  </a:lnTo>
                  <a:lnTo>
                    <a:pt x="27104815" y="4799807"/>
                  </a:lnTo>
                  <a:lnTo>
                    <a:pt x="27104815" y="4799854"/>
                  </a:lnTo>
                  <a:lnTo>
                    <a:pt x="27104892" y="4799854"/>
                  </a:lnTo>
                  <a:lnTo>
                    <a:pt x="27104892" y="4799901"/>
                  </a:lnTo>
                  <a:lnTo>
                    <a:pt x="27104970" y="4799901"/>
                  </a:lnTo>
                  <a:lnTo>
                    <a:pt x="27104970" y="4799955"/>
                  </a:lnTo>
                  <a:lnTo>
                    <a:pt x="27105060" y="4799955"/>
                  </a:lnTo>
                  <a:lnTo>
                    <a:pt x="27105060" y="4800002"/>
                  </a:lnTo>
                  <a:lnTo>
                    <a:pt x="27105137" y="4800002"/>
                  </a:lnTo>
                  <a:lnTo>
                    <a:pt x="27105137" y="4800049"/>
                  </a:lnTo>
                  <a:lnTo>
                    <a:pt x="27105215" y="4800049"/>
                  </a:lnTo>
                  <a:lnTo>
                    <a:pt x="27105215" y="4800095"/>
                  </a:lnTo>
                  <a:lnTo>
                    <a:pt x="27105293" y="4800095"/>
                  </a:lnTo>
                  <a:lnTo>
                    <a:pt x="27105293" y="4800142"/>
                  </a:lnTo>
                  <a:lnTo>
                    <a:pt x="27105371" y="4800142"/>
                  </a:lnTo>
                  <a:lnTo>
                    <a:pt x="27105371" y="4800189"/>
                  </a:lnTo>
                  <a:lnTo>
                    <a:pt x="27105448" y="4800189"/>
                  </a:lnTo>
                  <a:lnTo>
                    <a:pt x="27105448" y="4800235"/>
                  </a:lnTo>
                  <a:lnTo>
                    <a:pt x="27105525" y="4800235"/>
                  </a:lnTo>
                  <a:lnTo>
                    <a:pt x="27105525" y="4800282"/>
                  </a:lnTo>
                  <a:lnTo>
                    <a:pt x="27105603" y="4800282"/>
                  </a:lnTo>
                  <a:lnTo>
                    <a:pt x="27105603" y="4800329"/>
                  </a:lnTo>
                  <a:lnTo>
                    <a:pt x="27105681" y="4800329"/>
                  </a:lnTo>
                  <a:lnTo>
                    <a:pt x="27105681" y="4800375"/>
                  </a:lnTo>
                  <a:lnTo>
                    <a:pt x="27105759" y="4800375"/>
                  </a:lnTo>
                  <a:lnTo>
                    <a:pt x="27105759" y="4800421"/>
                  </a:lnTo>
                  <a:lnTo>
                    <a:pt x="27105836" y="4800421"/>
                  </a:lnTo>
                  <a:lnTo>
                    <a:pt x="27105836" y="4800469"/>
                  </a:lnTo>
                  <a:lnTo>
                    <a:pt x="27105913" y="4800469"/>
                  </a:lnTo>
                  <a:lnTo>
                    <a:pt x="27105913" y="4800515"/>
                  </a:lnTo>
                  <a:lnTo>
                    <a:pt x="27105991" y="4800515"/>
                  </a:lnTo>
                  <a:lnTo>
                    <a:pt x="27105991" y="4800561"/>
                  </a:lnTo>
                  <a:lnTo>
                    <a:pt x="27106069" y="4800561"/>
                  </a:lnTo>
                  <a:lnTo>
                    <a:pt x="27106069" y="4800616"/>
                  </a:lnTo>
                  <a:lnTo>
                    <a:pt x="27106159" y="4800616"/>
                  </a:lnTo>
                  <a:lnTo>
                    <a:pt x="27106159" y="4800663"/>
                  </a:lnTo>
                  <a:lnTo>
                    <a:pt x="27106237" y="4800663"/>
                  </a:lnTo>
                  <a:lnTo>
                    <a:pt x="27106237" y="4800709"/>
                  </a:lnTo>
                  <a:lnTo>
                    <a:pt x="27106315" y="4800709"/>
                  </a:lnTo>
                  <a:lnTo>
                    <a:pt x="27106315" y="4800756"/>
                  </a:lnTo>
                  <a:lnTo>
                    <a:pt x="27106392" y="4800756"/>
                  </a:lnTo>
                  <a:lnTo>
                    <a:pt x="27106392" y="4800803"/>
                  </a:lnTo>
                  <a:lnTo>
                    <a:pt x="27106469" y="4800803"/>
                  </a:lnTo>
                  <a:lnTo>
                    <a:pt x="27106469" y="4800849"/>
                  </a:lnTo>
                  <a:lnTo>
                    <a:pt x="27106547" y="4800849"/>
                  </a:lnTo>
                  <a:lnTo>
                    <a:pt x="27106547" y="4800896"/>
                  </a:lnTo>
                  <a:lnTo>
                    <a:pt x="27106625" y="4800896"/>
                  </a:lnTo>
                  <a:lnTo>
                    <a:pt x="27106625" y="4800943"/>
                  </a:lnTo>
                  <a:lnTo>
                    <a:pt x="27106702" y="4800943"/>
                  </a:lnTo>
                  <a:lnTo>
                    <a:pt x="27106702" y="4800989"/>
                  </a:lnTo>
                  <a:lnTo>
                    <a:pt x="27106780" y="4800989"/>
                  </a:lnTo>
                  <a:lnTo>
                    <a:pt x="27106780" y="4801036"/>
                  </a:lnTo>
                  <a:lnTo>
                    <a:pt x="27106857" y="4801036"/>
                  </a:lnTo>
                  <a:lnTo>
                    <a:pt x="27106857" y="4801083"/>
                  </a:lnTo>
                  <a:lnTo>
                    <a:pt x="27106935" y="4801083"/>
                  </a:lnTo>
                  <a:lnTo>
                    <a:pt x="27106935" y="4801129"/>
                  </a:lnTo>
                  <a:lnTo>
                    <a:pt x="27107013" y="4801129"/>
                  </a:lnTo>
                  <a:lnTo>
                    <a:pt x="27107013" y="4801176"/>
                  </a:lnTo>
                  <a:lnTo>
                    <a:pt x="27107090" y="4801176"/>
                  </a:lnTo>
                  <a:lnTo>
                    <a:pt x="27107090" y="4801223"/>
                  </a:lnTo>
                  <a:lnTo>
                    <a:pt x="27107168" y="4801223"/>
                  </a:lnTo>
                  <a:lnTo>
                    <a:pt x="27107168" y="4801277"/>
                  </a:lnTo>
                  <a:lnTo>
                    <a:pt x="27107258" y="4801277"/>
                  </a:lnTo>
                  <a:lnTo>
                    <a:pt x="27107258" y="4801323"/>
                  </a:lnTo>
                  <a:lnTo>
                    <a:pt x="27107335" y="4801323"/>
                  </a:lnTo>
                  <a:lnTo>
                    <a:pt x="27107335" y="4801370"/>
                  </a:lnTo>
                  <a:lnTo>
                    <a:pt x="27107413" y="4801370"/>
                  </a:lnTo>
                  <a:lnTo>
                    <a:pt x="27107413" y="4801417"/>
                  </a:lnTo>
                  <a:lnTo>
                    <a:pt x="27107491" y="4801417"/>
                  </a:lnTo>
                  <a:lnTo>
                    <a:pt x="27107491" y="4801463"/>
                  </a:lnTo>
                  <a:lnTo>
                    <a:pt x="27107569" y="4801463"/>
                  </a:lnTo>
                  <a:lnTo>
                    <a:pt x="27107569" y="4801510"/>
                  </a:lnTo>
                  <a:lnTo>
                    <a:pt x="27107646" y="4801510"/>
                  </a:lnTo>
                  <a:lnTo>
                    <a:pt x="27107646" y="4801557"/>
                  </a:lnTo>
                  <a:lnTo>
                    <a:pt x="27107723" y="4801557"/>
                  </a:lnTo>
                  <a:lnTo>
                    <a:pt x="27107723" y="4801603"/>
                  </a:lnTo>
                  <a:lnTo>
                    <a:pt x="27107801" y="4801603"/>
                  </a:lnTo>
                  <a:lnTo>
                    <a:pt x="27107801" y="4801650"/>
                  </a:lnTo>
                  <a:lnTo>
                    <a:pt x="27107879" y="4801650"/>
                  </a:lnTo>
                  <a:lnTo>
                    <a:pt x="27107879" y="4801697"/>
                  </a:lnTo>
                  <a:lnTo>
                    <a:pt x="27107957" y="4801697"/>
                  </a:lnTo>
                  <a:lnTo>
                    <a:pt x="27107957" y="4801743"/>
                  </a:lnTo>
                  <a:lnTo>
                    <a:pt x="27108034" y="4801743"/>
                  </a:lnTo>
                  <a:lnTo>
                    <a:pt x="27108034" y="4801790"/>
                  </a:lnTo>
                  <a:lnTo>
                    <a:pt x="27108111" y="4801790"/>
                  </a:lnTo>
                  <a:lnTo>
                    <a:pt x="27108111" y="4801837"/>
                  </a:lnTo>
                  <a:lnTo>
                    <a:pt x="27108189" y="4801837"/>
                  </a:lnTo>
                  <a:lnTo>
                    <a:pt x="27108189" y="4801883"/>
                  </a:lnTo>
                  <a:lnTo>
                    <a:pt x="27108267" y="4801883"/>
                  </a:lnTo>
                  <a:lnTo>
                    <a:pt x="27108267" y="4801937"/>
                  </a:lnTo>
                  <a:lnTo>
                    <a:pt x="27108357" y="4801937"/>
                  </a:lnTo>
                  <a:lnTo>
                    <a:pt x="27108357" y="4801985"/>
                  </a:lnTo>
                  <a:lnTo>
                    <a:pt x="27108435" y="4801985"/>
                  </a:lnTo>
                  <a:lnTo>
                    <a:pt x="27108435" y="4802031"/>
                  </a:lnTo>
                  <a:lnTo>
                    <a:pt x="27108513" y="4802031"/>
                  </a:lnTo>
                  <a:lnTo>
                    <a:pt x="27108513" y="4802077"/>
                  </a:lnTo>
                  <a:lnTo>
                    <a:pt x="27108590" y="4802077"/>
                  </a:lnTo>
                  <a:lnTo>
                    <a:pt x="27108590" y="4802124"/>
                  </a:lnTo>
                  <a:lnTo>
                    <a:pt x="27108667" y="4802124"/>
                  </a:lnTo>
                  <a:lnTo>
                    <a:pt x="27108667" y="4802171"/>
                  </a:lnTo>
                  <a:lnTo>
                    <a:pt x="27108745" y="4802171"/>
                  </a:lnTo>
                  <a:lnTo>
                    <a:pt x="27108745" y="4802217"/>
                  </a:lnTo>
                  <a:lnTo>
                    <a:pt x="27108823" y="4802217"/>
                  </a:lnTo>
                  <a:lnTo>
                    <a:pt x="27108823" y="4802264"/>
                  </a:lnTo>
                  <a:lnTo>
                    <a:pt x="27108901" y="4802264"/>
                  </a:lnTo>
                  <a:lnTo>
                    <a:pt x="27108901" y="4802311"/>
                  </a:lnTo>
                  <a:lnTo>
                    <a:pt x="27108978" y="4802311"/>
                  </a:lnTo>
                  <a:lnTo>
                    <a:pt x="27108978" y="4802357"/>
                  </a:lnTo>
                  <a:lnTo>
                    <a:pt x="27109055" y="4802357"/>
                  </a:lnTo>
                  <a:lnTo>
                    <a:pt x="27109055" y="4802404"/>
                  </a:lnTo>
                  <a:lnTo>
                    <a:pt x="27109133" y="4802404"/>
                  </a:lnTo>
                  <a:lnTo>
                    <a:pt x="27109133" y="4802451"/>
                  </a:lnTo>
                  <a:lnTo>
                    <a:pt x="27109211" y="4802451"/>
                  </a:lnTo>
                  <a:lnTo>
                    <a:pt x="27109211" y="4802497"/>
                  </a:lnTo>
                  <a:lnTo>
                    <a:pt x="27109288" y="4802497"/>
                  </a:lnTo>
                  <a:lnTo>
                    <a:pt x="27109288" y="4802544"/>
                  </a:lnTo>
                  <a:lnTo>
                    <a:pt x="27109366" y="4802544"/>
                  </a:lnTo>
                  <a:lnTo>
                    <a:pt x="27109366" y="4802599"/>
                  </a:lnTo>
                  <a:lnTo>
                    <a:pt x="27109456" y="4802599"/>
                  </a:lnTo>
                  <a:lnTo>
                    <a:pt x="27109456" y="4802645"/>
                  </a:lnTo>
                  <a:lnTo>
                    <a:pt x="27109533" y="4802645"/>
                  </a:lnTo>
                  <a:lnTo>
                    <a:pt x="27109533" y="4802691"/>
                  </a:lnTo>
                  <a:lnTo>
                    <a:pt x="27109611" y="4802691"/>
                  </a:lnTo>
                  <a:lnTo>
                    <a:pt x="27109611" y="4802739"/>
                  </a:lnTo>
                  <a:lnTo>
                    <a:pt x="27109689" y="4802739"/>
                  </a:lnTo>
                  <a:lnTo>
                    <a:pt x="27109689" y="4802785"/>
                  </a:lnTo>
                  <a:lnTo>
                    <a:pt x="27109767" y="4802785"/>
                  </a:lnTo>
                  <a:lnTo>
                    <a:pt x="27109767" y="4802831"/>
                  </a:lnTo>
                  <a:lnTo>
                    <a:pt x="27109844" y="4802831"/>
                  </a:lnTo>
                  <a:lnTo>
                    <a:pt x="27109844" y="4802879"/>
                  </a:lnTo>
                  <a:lnTo>
                    <a:pt x="27109921" y="4802879"/>
                  </a:lnTo>
                  <a:lnTo>
                    <a:pt x="27109921" y="4802925"/>
                  </a:lnTo>
                  <a:lnTo>
                    <a:pt x="27109999" y="4802925"/>
                  </a:lnTo>
                  <a:lnTo>
                    <a:pt x="27109999" y="4802971"/>
                  </a:lnTo>
                  <a:lnTo>
                    <a:pt x="27110077" y="4802971"/>
                  </a:lnTo>
                  <a:lnTo>
                    <a:pt x="27110077" y="4803019"/>
                  </a:lnTo>
                  <a:lnTo>
                    <a:pt x="27110155" y="4803019"/>
                  </a:lnTo>
                  <a:lnTo>
                    <a:pt x="27110155" y="4803065"/>
                  </a:lnTo>
                  <a:lnTo>
                    <a:pt x="27110232" y="4803065"/>
                  </a:lnTo>
                  <a:lnTo>
                    <a:pt x="27110232" y="4803111"/>
                  </a:lnTo>
                  <a:lnTo>
                    <a:pt x="27110309" y="4803111"/>
                  </a:lnTo>
                  <a:lnTo>
                    <a:pt x="27110309" y="4803158"/>
                  </a:lnTo>
                  <a:lnTo>
                    <a:pt x="27110387" y="4803158"/>
                  </a:lnTo>
                  <a:lnTo>
                    <a:pt x="27110387" y="4803205"/>
                  </a:lnTo>
                  <a:lnTo>
                    <a:pt x="27110465" y="4803205"/>
                  </a:lnTo>
                  <a:lnTo>
                    <a:pt x="27110465" y="4803259"/>
                  </a:lnTo>
                  <a:lnTo>
                    <a:pt x="27110555" y="4803259"/>
                  </a:lnTo>
                  <a:lnTo>
                    <a:pt x="27110555" y="4803306"/>
                  </a:lnTo>
                  <a:lnTo>
                    <a:pt x="27110633" y="4803306"/>
                  </a:lnTo>
                  <a:lnTo>
                    <a:pt x="27110633" y="4803353"/>
                  </a:lnTo>
                  <a:lnTo>
                    <a:pt x="27110711" y="4803353"/>
                  </a:lnTo>
                  <a:lnTo>
                    <a:pt x="27110711" y="4803399"/>
                  </a:lnTo>
                  <a:lnTo>
                    <a:pt x="27110788" y="4803399"/>
                  </a:lnTo>
                  <a:lnTo>
                    <a:pt x="27110788" y="4803446"/>
                  </a:lnTo>
                  <a:lnTo>
                    <a:pt x="27110865" y="4803446"/>
                  </a:lnTo>
                  <a:lnTo>
                    <a:pt x="27110865" y="4803493"/>
                  </a:lnTo>
                  <a:lnTo>
                    <a:pt x="27110943" y="4803493"/>
                  </a:lnTo>
                  <a:lnTo>
                    <a:pt x="27110943" y="4803539"/>
                  </a:lnTo>
                  <a:lnTo>
                    <a:pt x="27111021" y="4803539"/>
                  </a:lnTo>
                  <a:lnTo>
                    <a:pt x="27111021" y="4803586"/>
                  </a:lnTo>
                  <a:lnTo>
                    <a:pt x="27111099" y="4803586"/>
                  </a:lnTo>
                  <a:lnTo>
                    <a:pt x="27111099" y="4803633"/>
                  </a:lnTo>
                  <a:lnTo>
                    <a:pt x="27111176" y="4803633"/>
                  </a:lnTo>
                  <a:lnTo>
                    <a:pt x="27111176" y="4803679"/>
                  </a:lnTo>
                  <a:lnTo>
                    <a:pt x="27111253" y="4803679"/>
                  </a:lnTo>
                  <a:lnTo>
                    <a:pt x="27111253" y="4803726"/>
                  </a:lnTo>
                  <a:lnTo>
                    <a:pt x="27111331" y="4803726"/>
                  </a:lnTo>
                  <a:lnTo>
                    <a:pt x="27111331" y="4803773"/>
                  </a:lnTo>
                  <a:lnTo>
                    <a:pt x="27111409" y="4803773"/>
                  </a:lnTo>
                  <a:lnTo>
                    <a:pt x="27111409" y="4803819"/>
                  </a:lnTo>
                  <a:lnTo>
                    <a:pt x="27111486" y="4803819"/>
                  </a:lnTo>
                  <a:lnTo>
                    <a:pt x="27111486" y="4803865"/>
                  </a:lnTo>
                  <a:lnTo>
                    <a:pt x="27111564" y="4803865"/>
                  </a:lnTo>
                  <a:lnTo>
                    <a:pt x="27111564" y="4803920"/>
                  </a:lnTo>
                  <a:lnTo>
                    <a:pt x="27111654" y="4803920"/>
                  </a:lnTo>
                  <a:lnTo>
                    <a:pt x="27111654" y="4803967"/>
                  </a:lnTo>
                  <a:lnTo>
                    <a:pt x="27111731" y="4803967"/>
                  </a:lnTo>
                  <a:lnTo>
                    <a:pt x="27111731" y="4804013"/>
                  </a:lnTo>
                  <a:lnTo>
                    <a:pt x="27111809" y="4804013"/>
                  </a:lnTo>
                  <a:lnTo>
                    <a:pt x="27111809" y="4804060"/>
                  </a:lnTo>
                  <a:lnTo>
                    <a:pt x="27111887" y="4804060"/>
                  </a:lnTo>
                  <a:lnTo>
                    <a:pt x="27111887" y="4804107"/>
                  </a:lnTo>
                  <a:lnTo>
                    <a:pt x="27111965" y="4804107"/>
                  </a:lnTo>
                  <a:lnTo>
                    <a:pt x="27111965" y="4804153"/>
                  </a:lnTo>
                  <a:lnTo>
                    <a:pt x="27112042" y="4804153"/>
                  </a:lnTo>
                  <a:lnTo>
                    <a:pt x="27112042" y="4804200"/>
                  </a:lnTo>
                  <a:lnTo>
                    <a:pt x="27112119" y="4804200"/>
                  </a:lnTo>
                  <a:lnTo>
                    <a:pt x="27112119" y="4804247"/>
                  </a:lnTo>
                  <a:lnTo>
                    <a:pt x="27112197" y="4804247"/>
                  </a:lnTo>
                  <a:lnTo>
                    <a:pt x="27112197" y="4804293"/>
                  </a:lnTo>
                  <a:lnTo>
                    <a:pt x="27112275" y="4804293"/>
                  </a:lnTo>
                  <a:lnTo>
                    <a:pt x="27112275" y="4804340"/>
                  </a:lnTo>
                  <a:lnTo>
                    <a:pt x="27112353" y="4804340"/>
                  </a:lnTo>
                  <a:lnTo>
                    <a:pt x="27112353" y="4804387"/>
                  </a:lnTo>
                  <a:lnTo>
                    <a:pt x="27112430" y="4804387"/>
                  </a:lnTo>
                  <a:lnTo>
                    <a:pt x="27112430" y="4804433"/>
                  </a:lnTo>
                  <a:lnTo>
                    <a:pt x="27112507" y="4804433"/>
                  </a:lnTo>
                  <a:lnTo>
                    <a:pt x="27112507" y="4804480"/>
                  </a:lnTo>
                  <a:lnTo>
                    <a:pt x="27112585" y="4804480"/>
                  </a:lnTo>
                  <a:lnTo>
                    <a:pt x="27112585" y="4804527"/>
                  </a:lnTo>
                  <a:lnTo>
                    <a:pt x="27112663" y="4804527"/>
                  </a:lnTo>
                  <a:lnTo>
                    <a:pt x="27112663" y="4951694"/>
                  </a:lnTo>
                  <a:lnTo>
                    <a:pt x="27256361" y="4951694"/>
                  </a:lnTo>
                  <a:lnTo>
                    <a:pt x="27256361" y="4951741"/>
                  </a:lnTo>
                  <a:lnTo>
                    <a:pt x="27256439" y="4951741"/>
                  </a:lnTo>
                  <a:lnTo>
                    <a:pt x="27256439" y="4951787"/>
                  </a:lnTo>
                  <a:lnTo>
                    <a:pt x="27256516" y="4951787"/>
                  </a:lnTo>
                  <a:lnTo>
                    <a:pt x="27256516" y="4951833"/>
                  </a:lnTo>
                  <a:lnTo>
                    <a:pt x="27256594" y="4951833"/>
                  </a:lnTo>
                  <a:lnTo>
                    <a:pt x="27256594" y="4951881"/>
                  </a:lnTo>
                  <a:lnTo>
                    <a:pt x="27256671" y="4951881"/>
                  </a:lnTo>
                  <a:lnTo>
                    <a:pt x="27256671" y="4951927"/>
                  </a:lnTo>
                  <a:lnTo>
                    <a:pt x="27256749" y="4951927"/>
                  </a:lnTo>
                  <a:lnTo>
                    <a:pt x="27256749" y="4951973"/>
                  </a:lnTo>
                  <a:lnTo>
                    <a:pt x="27256827" y="4951973"/>
                  </a:lnTo>
                  <a:lnTo>
                    <a:pt x="27256827" y="4952021"/>
                  </a:lnTo>
                  <a:lnTo>
                    <a:pt x="27256904" y="4952021"/>
                  </a:lnTo>
                  <a:lnTo>
                    <a:pt x="27256904" y="4952067"/>
                  </a:lnTo>
                  <a:lnTo>
                    <a:pt x="27256981" y="4952067"/>
                  </a:lnTo>
                  <a:lnTo>
                    <a:pt x="27256981" y="4952113"/>
                  </a:lnTo>
                  <a:lnTo>
                    <a:pt x="27257059" y="4952113"/>
                  </a:lnTo>
                  <a:lnTo>
                    <a:pt x="27257059" y="4952161"/>
                  </a:lnTo>
                  <a:lnTo>
                    <a:pt x="27257137" y="4952161"/>
                  </a:lnTo>
                  <a:lnTo>
                    <a:pt x="27257137" y="4952207"/>
                  </a:lnTo>
                  <a:lnTo>
                    <a:pt x="27257215" y="4952207"/>
                  </a:lnTo>
                  <a:lnTo>
                    <a:pt x="27257215" y="4952253"/>
                  </a:lnTo>
                  <a:lnTo>
                    <a:pt x="27257292" y="4952253"/>
                  </a:lnTo>
                  <a:lnTo>
                    <a:pt x="27257292" y="4952301"/>
                  </a:lnTo>
                  <a:lnTo>
                    <a:pt x="27257369" y="4952301"/>
                  </a:lnTo>
                  <a:lnTo>
                    <a:pt x="27257369" y="4952355"/>
                  </a:lnTo>
                  <a:lnTo>
                    <a:pt x="27257460" y="4952355"/>
                  </a:lnTo>
                  <a:lnTo>
                    <a:pt x="27257460" y="4952401"/>
                  </a:lnTo>
                  <a:lnTo>
                    <a:pt x="27257537" y="4952401"/>
                  </a:lnTo>
                  <a:lnTo>
                    <a:pt x="27257537" y="4952448"/>
                  </a:lnTo>
                  <a:lnTo>
                    <a:pt x="27257615" y="4952448"/>
                  </a:lnTo>
                  <a:lnTo>
                    <a:pt x="27257615" y="4952495"/>
                  </a:lnTo>
                  <a:lnTo>
                    <a:pt x="27257693" y="4952495"/>
                  </a:lnTo>
                  <a:lnTo>
                    <a:pt x="27257693" y="4952541"/>
                  </a:lnTo>
                  <a:lnTo>
                    <a:pt x="27257771" y="4952541"/>
                  </a:lnTo>
                  <a:lnTo>
                    <a:pt x="27257771" y="4952588"/>
                  </a:lnTo>
                  <a:lnTo>
                    <a:pt x="27257848" y="4952588"/>
                  </a:lnTo>
                  <a:lnTo>
                    <a:pt x="27257848" y="4952635"/>
                  </a:lnTo>
                  <a:lnTo>
                    <a:pt x="27257925" y="4952635"/>
                  </a:lnTo>
                  <a:lnTo>
                    <a:pt x="27257925" y="4952681"/>
                  </a:lnTo>
                  <a:lnTo>
                    <a:pt x="27258003" y="4952681"/>
                  </a:lnTo>
                  <a:lnTo>
                    <a:pt x="27258003" y="4952728"/>
                  </a:lnTo>
                  <a:lnTo>
                    <a:pt x="27258081" y="4952728"/>
                  </a:lnTo>
                  <a:lnTo>
                    <a:pt x="27258081" y="4952775"/>
                  </a:lnTo>
                  <a:lnTo>
                    <a:pt x="27258159" y="4952775"/>
                  </a:lnTo>
                  <a:lnTo>
                    <a:pt x="27258159" y="4952821"/>
                  </a:lnTo>
                  <a:lnTo>
                    <a:pt x="27258236" y="4952821"/>
                  </a:lnTo>
                  <a:lnTo>
                    <a:pt x="27258236" y="4952868"/>
                  </a:lnTo>
                  <a:lnTo>
                    <a:pt x="27258313" y="4952868"/>
                  </a:lnTo>
                  <a:lnTo>
                    <a:pt x="27258313" y="4952915"/>
                  </a:lnTo>
                  <a:lnTo>
                    <a:pt x="27258391" y="4952915"/>
                  </a:lnTo>
                  <a:lnTo>
                    <a:pt x="27258391" y="4952961"/>
                  </a:lnTo>
                  <a:lnTo>
                    <a:pt x="27258469" y="4952961"/>
                  </a:lnTo>
                  <a:lnTo>
                    <a:pt x="27258469" y="4953015"/>
                  </a:lnTo>
                  <a:lnTo>
                    <a:pt x="27258559" y="4953015"/>
                  </a:lnTo>
                  <a:lnTo>
                    <a:pt x="27258559" y="4953062"/>
                  </a:lnTo>
                  <a:lnTo>
                    <a:pt x="27258637" y="4953062"/>
                  </a:lnTo>
                  <a:lnTo>
                    <a:pt x="27258637" y="4953109"/>
                  </a:lnTo>
                  <a:lnTo>
                    <a:pt x="27258714" y="4953109"/>
                  </a:lnTo>
                  <a:lnTo>
                    <a:pt x="27258714" y="4953155"/>
                  </a:lnTo>
                  <a:lnTo>
                    <a:pt x="27258792" y="4953155"/>
                  </a:lnTo>
                  <a:lnTo>
                    <a:pt x="27258792" y="4953202"/>
                  </a:lnTo>
                  <a:lnTo>
                    <a:pt x="27258869" y="4953202"/>
                  </a:lnTo>
                  <a:lnTo>
                    <a:pt x="27258869" y="4953249"/>
                  </a:lnTo>
                  <a:lnTo>
                    <a:pt x="27258947" y="4953249"/>
                  </a:lnTo>
                  <a:lnTo>
                    <a:pt x="27258947" y="4953295"/>
                  </a:lnTo>
                  <a:lnTo>
                    <a:pt x="27259025" y="4953295"/>
                  </a:lnTo>
                  <a:lnTo>
                    <a:pt x="27259025" y="4953342"/>
                  </a:lnTo>
                  <a:lnTo>
                    <a:pt x="27259102" y="4953342"/>
                  </a:lnTo>
                  <a:lnTo>
                    <a:pt x="27259102" y="4953389"/>
                  </a:lnTo>
                  <a:lnTo>
                    <a:pt x="27259179" y="4953389"/>
                  </a:lnTo>
                  <a:lnTo>
                    <a:pt x="27259179" y="4953435"/>
                  </a:lnTo>
                  <a:lnTo>
                    <a:pt x="27259257" y="4953435"/>
                  </a:lnTo>
                  <a:lnTo>
                    <a:pt x="27259257" y="4953482"/>
                  </a:lnTo>
                  <a:lnTo>
                    <a:pt x="27259335" y="4953482"/>
                  </a:lnTo>
                  <a:lnTo>
                    <a:pt x="27259335" y="4953529"/>
                  </a:lnTo>
                  <a:lnTo>
                    <a:pt x="27259413" y="4953529"/>
                  </a:lnTo>
                  <a:lnTo>
                    <a:pt x="27259413" y="4953575"/>
                  </a:lnTo>
                  <a:lnTo>
                    <a:pt x="27259490" y="4953575"/>
                  </a:lnTo>
                  <a:lnTo>
                    <a:pt x="27259490" y="4953622"/>
                  </a:lnTo>
                  <a:lnTo>
                    <a:pt x="27259567" y="4953622"/>
                  </a:lnTo>
                  <a:lnTo>
                    <a:pt x="27259567" y="4953676"/>
                  </a:lnTo>
                  <a:lnTo>
                    <a:pt x="27259658" y="4953676"/>
                  </a:lnTo>
                  <a:lnTo>
                    <a:pt x="27259658" y="4953723"/>
                  </a:lnTo>
                  <a:lnTo>
                    <a:pt x="27259735" y="4953723"/>
                  </a:lnTo>
                  <a:lnTo>
                    <a:pt x="27259735" y="4953769"/>
                  </a:lnTo>
                  <a:lnTo>
                    <a:pt x="27259813" y="4953769"/>
                  </a:lnTo>
                  <a:lnTo>
                    <a:pt x="27259813" y="4953816"/>
                  </a:lnTo>
                  <a:lnTo>
                    <a:pt x="27259891" y="4953816"/>
                  </a:lnTo>
                  <a:lnTo>
                    <a:pt x="27259891" y="4953863"/>
                  </a:lnTo>
                  <a:lnTo>
                    <a:pt x="27259969" y="4953863"/>
                  </a:lnTo>
                  <a:lnTo>
                    <a:pt x="27259969" y="4953909"/>
                  </a:lnTo>
                  <a:lnTo>
                    <a:pt x="27260046" y="4953909"/>
                  </a:lnTo>
                  <a:lnTo>
                    <a:pt x="27260046" y="4953956"/>
                  </a:lnTo>
                  <a:lnTo>
                    <a:pt x="27260123" y="4953956"/>
                  </a:lnTo>
                  <a:lnTo>
                    <a:pt x="27260123" y="4954003"/>
                  </a:lnTo>
                  <a:lnTo>
                    <a:pt x="27260201" y="4954003"/>
                  </a:lnTo>
                  <a:lnTo>
                    <a:pt x="27260201" y="4954049"/>
                  </a:lnTo>
                  <a:lnTo>
                    <a:pt x="27260279" y="4954049"/>
                  </a:lnTo>
                  <a:lnTo>
                    <a:pt x="27260279" y="4954096"/>
                  </a:lnTo>
                  <a:lnTo>
                    <a:pt x="27260357" y="4954096"/>
                  </a:lnTo>
                  <a:lnTo>
                    <a:pt x="27260357" y="4954143"/>
                  </a:lnTo>
                  <a:lnTo>
                    <a:pt x="27260434" y="4954143"/>
                  </a:lnTo>
                  <a:lnTo>
                    <a:pt x="27260434" y="4954189"/>
                  </a:lnTo>
                  <a:lnTo>
                    <a:pt x="27260511" y="4954189"/>
                  </a:lnTo>
                  <a:lnTo>
                    <a:pt x="27260511" y="4954236"/>
                  </a:lnTo>
                  <a:lnTo>
                    <a:pt x="27260589" y="4954236"/>
                  </a:lnTo>
                  <a:lnTo>
                    <a:pt x="27260589" y="4954283"/>
                  </a:lnTo>
                  <a:lnTo>
                    <a:pt x="27260667" y="4954283"/>
                  </a:lnTo>
                  <a:lnTo>
                    <a:pt x="27260667" y="4954337"/>
                  </a:lnTo>
                  <a:lnTo>
                    <a:pt x="27260757" y="4954337"/>
                  </a:lnTo>
                  <a:lnTo>
                    <a:pt x="27260757" y="4954383"/>
                  </a:lnTo>
                  <a:lnTo>
                    <a:pt x="27260835" y="4954383"/>
                  </a:lnTo>
                  <a:lnTo>
                    <a:pt x="27260835" y="4954431"/>
                  </a:lnTo>
                  <a:lnTo>
                    <a:pt x="27260912" y="4954431"/>
                  </a:lnTo>
                  <a:lnTo>
                    <a:pt x="27260912" y="4954477"/>
                  </a:lnTo>
                  <a:lnTo>
                    <a:pt x="27260990" y="4954477"/>
                  </a:lnTo>
                  <a:lnTo>
                    <a:pt x="27260990" y="4954523"/>
                  </a:lnTo>
                  <a:lnTo>
                    <a:pt x="27261067" y="4954523"/>
                  </a:lnTo>
                  <a:lnTo>
                    <a:pt x="27261067" y="4954571"/>
                  </a:lnTo>
                  <a:lnTo>
                    <a:pt x="27261145" y="4954571"/>
                  </a:lnTo>
                  <a:lnTo>
                    <a:pt x="27261145" y="4954617"/>
                  </a:lnTo>
                  <a:lnTo>
                    <a:pt x="27261223" y="4954617"/>
                  </a:lnTo>
                  <a:lnTo>
                    <a:pt x="27261223" y="4954663"/>
                  </a:lnTo>
                  <a:lnTo>
                    <a:pt x="27261300" y="4954663"/>
                  </a:lnTo>
                  <a:lnTo>
                    <a:pt x="27261300" y="4954710"/>
                  </a:lnTo>
                  <a:lnTo>
                    <a:pt x="27261377" y="4954710"/>
                  </a:lnTo>
                  <a:lnTo>
                    <a:pt x="27261377" y="4954757"/>
                  </a:lnTo>
                  <a:lnTo>
                    <a:pt x="27261455" y="4954757"/>
                  </a:lnTo>
                  <a:lnTo>
                    <a:pt x="27261455" y="4954803"/>
                  </a:lnTo>
                  <a:lnTo>
                    <a:pt x="27261533" y="4954803"/>
                  </a:lnTo>
                  <a:lnTo>
                    <a:pt x="27261533" y="4954850"/>
                  </a:lnTo>
                  <a:lnTo>
                    <a:pt x="27261611" y="4954850"/>
                  </a:lnTo>
                  <a:lnTo>
                    <a:pt x="27261611" y="4954897"/>
                  </a:lnTo>
                  <a:lnTo>
                    <a:pt x="27261688" y="4954897"/>
                  </a:lnTo>
                  <a:lnTo>
                    <a:pt x="27261688" y="4954943"/>
                  </a:lnTo>
                  <a:lnTo>
                    <a:pt x="27261765" y="4954943"/>
                  </a:lnTo>
                  <a:lnTo>
                    <a:pt x="27261765" y="4954998"/>
                  </a:lnTo>
                  <a:lnTo>
                    <a:pt x="27261856" y="4954998"/>
                  </a:lnTo>
                  <a:lnTo>
                    <a:pt x="27261856" y="4955045"/>
                  </a:lnTo>
                  <a:lnTo>
                    <a:pt x="27261933" y="4955045"/>
                  </a:lnTo>
                  <a:lnTo>
                    <a:pt x="27261933" y="4955091"/>
                  </a:lnTo>
                  <a:lnTo>
                    <a:pt x="27262011" y="4955091"/>
                  </a:lnTo>
                  <a:lnTo>
                    <a:pt x="27262011" y="4955138"/>
                  </a:lnTo>
                  <a:lnTo>
                    <a:pt x="27262089" y="4955138"/>
                  </a:lnTo>
                  <a:lnTo>
                    <a:pt x="27262089" y="4955185"/>
                  </a:lnTo>
                  <a:lnTo>
                    <a:pt x="27262167" y="4955185"/>
                  </a:lnTo>
                  <a:lnTo>
                    <a:pt x="27262167" y="4955231"/>
                  </a:lnTo>
                  <a:lnTo>
                    <a:pt x="27262244" y="4955231"/>
                  </a:lnTo>
                  <a:lnTo>
                    <a:pt x="27262244" y="4955277"/>
                  </a:lnTo>
                  <a:lnTo>
                    <a:pt x="27262321" y="4955277"/>
                  </a:lnTo>
                  <a:lnTo>
                    <a:pt x="27262321" y="4955325"/>
                  </a:lnTo>
                  <a:lnTo>
                    <a:pt x="27262399" y="4955325"/>
                  </a:lnTo>
                  <a:lnTo>
                    <a:pt x="27262399" y="4955371"/>
                  </a:lnTo>
                  <a:lnTo>
                    <a:pt x="27262477" y="4955371"/>
                  </a:lnTo>
                  <a:lnTo>
                    <a:pt x="27262477" y="4955417"/>
                  </a:lnTo>
                  <a:lnTo>
                    <a:pt x="27262555" y="4955417"/>
                  </a:lnTo>
                  <a:lnTo>
                    <a:pt x="27262555" y="4955465"/>
                  </a:lnTo>
                  <a:lnTo>
                    <a:pt x="27262632" y="4955465"/>
                  </a:lnTo>
                  <a:lnTo>
                    <a:pt x="27262632" y="4955511"/>
                  </a:lnTo>
                  <a:lnTo>
                    <a:pt x="27262709" y="4955511"/>
                  </a:lnTo>
                  <a:lnTo>
                    <a:pt x="27262709" y="4955557"/>
                  </a:lnTo>
                  <a:lnTo>
                    <a:pt x="27262787" y="4955557"/>
                  </a:lnTo>
                  <a:lnTo>
                    <a:pt x="27262787" y="4955605"/>
                  </a:lnTo>
                  <a:lnTo>
                    <a:pt x="27262865" y="4955605"/>
                  </a:lnTo>
                  <a:lnTo>
                    <a:pt x="27262865" y="4955659"/>
                  </a:lnTo>
                  <a:lnTo>
                    <a:pt x="27262955" y="4955659"/>
                  </a:lnTo>
                  <a:lnTo>
                    <a:pt x="27262955" y="4955705"/>
                  </a:lnTo>
                  <a:lnTo>
                    <a:pt x="27263033" y="4955705"/>
                  </a:lnTo>
                  <a:lnTo>
                    <a:pt x="27263033" y="4955752"/>
                  </a:lnTo>
                  <a:lnTo>
                    <a:pt x="27263110" y="4955752"/>
                  </a:lnTo>
                  <a:lnTo>
                    <a:pt x="27263110" y="4955799"/>
                  </a:lnTo>
                  <a:lnTo>
                    <a:pt x="27263188" y="4955799"/>
                  </a:lnTo>
                  <a:lnTo>
                    <a:pt x="27263188" y="4955845"/>
                  </a:lnTo>
                  <a:lnTo>
                    <a:pt x="27263265" y="4955845"/>
                  </a:lnTo>
                  <a:lnTo>
                    <a:pt x="27263265" y="4955892"/>
                  </a:lnTo>
                  <a:lnTo>
                    <a:pt x="27263343" y="4955892"/>
                  </a:lnTo>
                  <a:lnTo>
                    <a:pt x="27263343" y="4955939"/>
                  </a:lnTo>
                  <a:lnTo>
                    <a:pt x="27263421" y="4955939"/>
                  </a:lnTo>
                  <a:lnTo>
                    <a:pt x="27263421" y="4955985"/>
                  </a:lnTo>
                  <a:lnTo>
                    <a:pt x="27263498" y="4955985"/>
                  </a:lnTo>
                  <a:lnTo>
                    <a:pt x="27263498" y="4956032"/>
                  </a:lnTo>
                  <a:lnTo>
                    <a:pt x="27263575" y="4956032"/>
                  </a:lnTo>
                  <a:lnTo>
                    <a:pt x="27263575" y="4956079"/>
                  </a:lnTo>
                  <a:lnTo>
                    <a:pt x="27263653" y="4956079"/>
                  </a:lnTo>
                  <a:lnTo>
                    <a:pt x="27263653" y="4956125"/>
                  </a:lnTo>
                  <a:lnTo>
                    <a:pt x="27263731" y="4956125"/>
                  </a:lnTo>
                  <a:lnTo>
                    <a:pt x="27263731" y="4956172"/>
                  </a:lnTo>
                  <a:lnTo>
                    <a:pt x="27263809" y="4956172"/>
                  </a:lnTo>
                  <a:lnTo>
                    <a:pt x="27263809" y="4956219"/>
                  </a:lnTo>
                  <a:lnTo>
                    <a:pt x="27263886" y="4956219"/>
                  </a:lnTo>
                  <a:lnTo>
                    <a:pt x="27263886" y="4956265"/>
                  </a:lnTo>
                  <a:lnTo>
                    <a:pt x="27263963" y="4956265"/>
                  </a:lnTo>
                  <a:lnTo>
                    <a:pt x="27263963" y="4956319"/>
                  </a:lnTo>
                  <a:lnTo>
                    <a:pt x="27264054" y="4956319"/>
                  </a:lnTo>
                  <a:lnTo>
                    <a:pt x="27264054" y="4956366"/>
                  </a:lnTo>
                  <a:lnTo>
                    <a:pt x="27264131" y="4956366"/>
                  </a:lnTo>
                  <a:lnTo>
                    <a:pt x="27264131" y="4956413"/>
                  </a:lnTo>
                  <a:lnTo>
                    <a:pt x="27264209" y="4956413"/>
                  </a:lnTo>
                  <a:lnTo>
                    <a:pt x="27264209" y="4956459"/>
                  </a:lnTo>
                  <a:lnTo>
                    <a:pt x="27264287" y="4956459"/>
                  </a:lnTo>
                  <a:lnTo>
                    <a:pt x="27264287" y="4956506"/>
                  </a:lnTo>
                  <a:lnTo>
                    <a:pt x="27264365" y="4956506"/>
                  </a:lnTo>
                  <a:lnTo>
                    <a:pt x="27264365" y="4956553"/>
                  </a:lnTo>
                  <a:lnTo>
                    <a:pt x="27264442" y="4956553"/>
                  </a:lnTo>
                  <a:lnTo>
                    <a:pt x="27264442" y="4956599"/>
                  </a:lnTo>
                  <a:lnTo>
                    <a:pt x="27264519" y="4956599"/>
                  </a:lnTo>
                  <a:lnTo>
                    <a:pt x="27264519" y="4956646"/>
                  </a:lnTo>
                  <a:lnTo>
                    <a:pt x="27264597" y="4956646"/>
                  </a:lnTo>
                  <a:lnTo>
                    <a:pt x="27264597" y="4956693"/>
                  </a:lnTo>
                  <a:lnTo>
                    <a:pt x="27264675" y="4956693"/>
                  </a:lnTo>
                  <a:lnTo>
                    <a:pt x="27264675" y="4956739"/>
                  </a:lnTo>
                  <a:lnTo>
                    <a:pt x="27264753" y="4956739"/>
                  </a:lnTo>
                  <a:lnTo>
                    <a:pt x="27264753" y="4956786"/>
                  </a:lnTo>
                  <a:lnTo>
                    <a:pt x="27264830" y="4956786"/>
                  </a:lnTo>
                  <a:lnTo>
                    <a:pt x="27264830" y="4956833"/>
                  </a:lnTo>
                  <a:lnTo>
                    <a:pt x="27264907" y="4956833"/>
                  </a:lnTo>
                  <a:lnTo>
                    <a:pt x="27264907" y="4956879"/>
                  </a:lnTo>
                  <a:lnTo>
                    <a:pt x="27264985" y="4956879"/>
                  </a:lnTo>
                  <a:lnTo>
                    <a:pt x="27264985" y="4956926"/>
                  </a:lnTo>
                  <a:lnTo>
                    <a:pt x="27265063" y="4956926"/>
                  </a:lnTo>
                  <a:lnTo>
                    <a:pt x="27265063" y="5104093"/>
                  </a:lnTo>
                  <a:lnTo>
                    <a:pt x="27408760" y="5104093"/>
                  </a:lnTo>
                  <a:lnTo>
                    <a:pt x="27408760" y="5104140"/>
                  </a:lnTo>
                  <a:lnTo>
                    <a:pt x="27408837" y="5104140"/>
                  </a:lnTo>
                  <a:lnTo>
                    <a:pt x="27408837" y="5104187"/>
                  </a:lnTo>
                  <a:lnTo>
                    <a:pt x="27408915" y="5104187"/>
                  </a:lnTo>
                  <a:lnTo>
                    <a:pt x="27408915" y="5104233"/>
                  </a:lnTo>
                  <a:lnTo>
                    <a:pt x="27408993" y="5104233"/>
                  </a:lnTo>
                  <a:lnTo>
                    <a:pt x="27408993" y="5104280"/>
                  </a:lnTo>
                  <a:lnTo>
                    <a:pt x="27409071" y="5104280"/>
                  </a:lnTo>
                  <a:lnTo>
                    <a:pt x="27409071" y="5104327"/>
                  </a:lnTo>
                  <a:lnTo>
                    <a:pt x="27409148" y="5104327"/>
                  </a:lnTo>
                  <a:lnTo>
                    <a:pt x="27409148" y="5104373"/>
                  </a:lnTo>
                  <a:lnTo>
                    <a:pt x="27409225" y="5104373"/>
                  </a:lnTo>
                  <a:lnTo>
                    <a:pt x="27409225" y="5104419"/>
                  </a:lnTo>
                  <a:lnTo>
                    <a:pt x="27409303" y="5104419"/>
                  </a:lnTo>
                  <a:lnTo>
                    <a:pt x="27409303" y="5104467"/>
                  </a:lnTo>
                  <a:lnTo>
                    <a:pt x="27409381" y="5104467"/>
                  </a:lnTo>
                  <a:lnTo>
                    <a:pt x="27409381" y="5104513"/>
                  </a:lnTo>
                  <a:lnTo>
                    <a:pt x="27409458" y="5104513"/>
                  </a:lnTo>
                  <a:lnTo>
                    <a:pt x="27409458" y="5104559"/>
                  </a:lnTo>
                  <a:lnTo>
                    <a:pt x="27409536" y="5104559"/>
                  </a:lnTo>
                  <a:lnTo>
                    <a:pt x="27409536" y="5104607"/>
                  </a:lnTo>
                  <a:lnTo>
                    <a:pt x="27409613" y="5104607"/>
                  </a:lnTo>
                  <a:lnTo>
                    <a:pt x="27409613" y="5104653"/>
                  </a:lnTo>
                  <a:lnTo>
                    <a:pt x="27409691" y="5104653"/>
                  </a:lnTo>
                  <a:lnTo>
                    <a:pt x="27409691" y="5104699"/>
                  </a:lnTo>
                  <a:lnTo>
                    <a:pt x="27409769" y="5104699"/>
                  </a:lnTo>
                  <a:lnTo>
                    <a:pt x="27409769" y="5104754"/>
                  </a:lnTo>
                  <a:lnTo>
                    <a:pt x="27409859" y="5104754"/>
                  </a:lnTo>
                  <a:lnTo>
                    <a:pt x="27409859" y="5104801"/>
                  </a:lnTo>
                  <a:lnTo>
                    <a:pt x="27409937" y="5104801"/>
                  </a:lnTo>
                  <a:lnTo>
                    <a:pt x="27409937" y="5104847"/>
                  </a:lnTo>
                  <a:lnTo>
                    <a:pt x="27410014" y="5104847"/>
                  </a:lnTo>
                  <a:lnTo>
                    <a:pt x="27410014" y="5104894"/>
                  </a:lnTo>
                  <a:lnTo>
                    <a:pt x="27410091" y="5104894"/>
                  </a:lnTo>
                  <a:lnTo>
                    <a:pt x="27410091" y="5104941"/>
                  </a:lnTo>
                  <a:lnTo>
                    <a:pt x="27410169" y="5104941"/>
                  </a:lnTo>
                  <a:lnTo>
                    <a:pt x="27410169" y="5104987"/>
                  </a:lnTo>
                  <a:lnTo>
                    <a:pt x="27410247" y="5104987"/>
                  </a:lnTo>
                  <a:lnTo>
                    <a:pt x="27410247" y="5105034"/>
                  </a:lnTo>
                  <a:lnTo>
                    <a:pt x="27410325" y="5105034"/>
                  </a:lnTo>
                  <a:lnTo>
                    <a:pt x="27410325" y="5105081"/>
                  </a:lnTo>
                  <a:lnTo>
                    <a:pt x="27410402" y="5105081"/>
                  </a:lnTo>
                  <a:lnTo>
                    <a:pt x="27410402" y="5105127"/>
                  </a:lnTo>
                  <a:lnTo>
                    <a:pt x="27410479" y="5105127"/>
                  </a:lnTo>
                  <a:lnTo>
                    <a:pt x="27410479" y="5105174"/>
                  </a:lnTo>
                  <a:lnTo>
                    <a:pt x="27410557" y="5105174"/>
                  </a:lnTo>
                  <a:lnTo>
                    <a:pt x="27410557" y="5105221"/>
                  </a:lnTo>
                  <a:lnTo>
                    <a:pt x="27410635" y="5105221"/>
                  </a:lnTo>
                  <a:lnTo>
                    <a:pt x="27410635" y="5105267"/>
                  </a:lnTo>
                  <a:lnTo>
                    <a:pt x="27410713" y="5105267"/>
                  </a:lnTo>
                  <a:lnTo>
                    <a:pt x="27410713" y="5105314"/>
                  </a:lnTo>
                  <a:lnTo>
                    <a:pt x="27410790" y="5105314"/>
                  </a:lnTo>
                  <a:lnTo>
                    <a:pt x="27410790" y="5105361"/>
                  </a:lnTo>
                  <a:lnTo>
                    <a:pt x="27410867" y="5105361"/>
                  </a:lnTo>
                  <a:lnTo>
                    <a:pt x="27410867" y="5105415"/>
                  </a:lnTo>
                  <a:lnTo>
                    <a:pt x="27410958" y="5105415"/>
                  </a:lnTo>
                  <a:lnTo>
                    <a:pt x="27410958" y="5105461"/>
                  </a:lnTo>
                  <a:lnTo>
                    <a:pt x="27411035" y="5105461"/>
                  </a:lnTo>
                  <a:lnTo>
                    <a:pt x="27411035" y="5105508"/>
                  </a:lnTo>
                  <a:lnTo>
                    <a:pt x="27411113" y="5105508"/>
                  </a:lnTo>
                  <a:lnTo>
                    <a:pt x="27411113" y="5105555"/>
                  </a:lnTo>
                  <a:lnTo>
                    <a:pt x="27411191" y="5105555"/>
                  </a:lnTo>
                  <a:lnTo>
                    <a:pt x="27411191" y="5105601"/>
                  </a:lnTo>
                  <a:lnTo>
                    <a:pt x="27411269" y="5105601"/>
                  </a:lnTo>
                  <a:lnTo>
                    <a:pt x="27411269" y="5105648"/>
                  </a:lnTo>
                  <a:lnTo>
                    <a:pt x="27411346" y="5105648"/>
                  </a:lnTo>
                  <a:lnTo>
                    <a:pt x="27411346" y="5105695"/>
                  </a:lnTo>
                  <a:lnTo>
                    <a:pt x="27411423" y="5105695"/>
                  </a:lnTo>
                  <a:lnTo>
                    <a:pt x="27411423" y="5105741"/>
                  </a:lnTo>
                  <a:lnTo>
                    <a:pt x="27411501" y="5105741"/>
                  </a:lnTo>
                  <a:lnTo>
                    <a:pt x="27411501" y="5105788"/>
                  </a:lnTo>
                  <a:lnTo>
                    <a:pt x="27411579" y="5105788"/>
                  </a:lnTo>
                  <a:lnTo>
                    <a:pt x="27411579" y="5105835"/>
                  </a:lnTo>
                  <a:lnTo>
                    <a:pt x="27411656" y="5105835"/>
                  </a:lnTo>
                  <a:lnTo>
                    <a:pt x="27411656" y="5105881"/>
                  </a:lnTo>
                  <a:lnTo>
                    <a:pt x="27411734" y="5105881"/>
                  </a:lnTo>
                  <a:lnTo>
                    <a:pt x="27411734" y="5105928"/>
                  </a:lnTo>
                  <a:lnTo>
                    <a:pt x="27411811" y="5105928"/>
                  </a:lnTo>
                  <a:lnTo>
                    <a:pt x="27411811" y="5105975"/>
                  </a:lnTo>
                  <a:lnTo>
                    <a:pt x="27411889" y="5105975"/>
                  </a:lnTo>
                  <a:lnTo>
                    <a:pt x="27411889" y="5106021"/>
                  </a:lnTo>
                  <a:lnTo>
                    <a:pt x="27411967" y="5106021"/>
                  </a:lnTo>
                  <a:lnTo>
                    <a:pt x="27411967" y="5106075"/>
                  </a:lnTo>
                  <a:lnTo>
                    <a:pt x="27412057" y="5106075"/>
                  </a:lnTo>
                  <a:lnTo>
                    <a:pt x="27412057" y="5106122"/>
                  </a:lnTo>
                  <a:lnTo>
                    <a:pt x="27412135" y="5106122"/>
                  </a:lnTo>
                  <a:lnTo>
                    <a:pt x="27412135" y="5106169"/>
                  </a:lnTo>
                  <a:lnTo>
                    <a:pt x="27412212" y="5106169"/>
                  </a:lnTo>
                  <a:lnTo>
                    <a:pt x="27412212" y="5106215"/>
                  </a:lnTo>
                  <a:lnTo>
                    <a:pt x="27412289" y="5106215"/>
                  </a:lnTo>
                  <a:lnTo>
                    <a:pt x="27412289" y="5106262"/>
                  </a:lnTo>
                  <a:lnTo>
                    <a:pt x="27412367" y="5106262"/>
                  </a:lnTo>
                  <a:lnTo>
                    <a:pt x="27412367" y="5106309"/>
                  </a:lnTo>
                  <a:lnTo>
                    <a:pt x="27412445" y="5106309"/>
                  </a:lnTo>
                  <a:lnTo>
                    <a:pt x="27412445" y="5106355"/>
                  </a:lnTo>
                  <a:lnTo>
                    <a:pt x="27412523" y="5106355"/>
                  </a:lnTo>
                  <a:lnTo>
                    <a:pt x="27412523" y="5106402"/>
                  </a:lnTo>
                  <a:lnTo>
                    <a:pt x="27412600" y="5106402"/>
                  </a:lnTo>
                  <a:lnTo>
                    <a:pt x="27412600" y="5106449"/>
                  </a:lnTo>
                  <a:lnTo>
                    <a:pt x="27412677" y="5106449"/>
                  </a:lnTo>
                  <a:lnTo>
                    <a:pt x="27412677" y="5106495"/>
                  </a:lnTo>
                  <a:lnTo>
                    <a:pt x="27412755" y="5106495"/>
                  </a:lnTo>
                  <a:lnTo>
                    <a:pt x="27412755" y="5106542"/>
                  </a:lnTo>
                  <a:lnTo>
                    <a:pt x="27412833" y="5106542"/>
                  </a:lnTo>
                  <a:lnTo>
                    <a:pt x="27412833" y="5106589"/>
                  </a:lnTo>
                  <a:lnTo>
                    <a:pt x="27412911" y="5106589"/>
                  </a:lnTo>
                  <a:lnTo>
                    <a:pt x="27412911" y="5106635"/>
                  </a:lnTo>
                  <a:lnTo>
                    <a:pt x="27412988" y="5106635"/>
                  </a:lnTo>
                  <a:lnTo>
                    <a:pt x="27412988" y="5106682"/>
                  </a:lnTo>
                  <a:lnTo>
                    <a:pt x="27413065" y="5106682"/>
                  </a:lnTo>
                  <a:lnTo>
                    <a:pt x="27413065" y="5106737"/>
                  </a:lnTo>
                  <a:lnTo>
                    <a:pt x="27413156" y="5106737"/>
                  </a:lnTo>
                  <a:lnTo>
                    <a:pt x="27413156" y="5106783"/>
                  </a:lnTo>
                  <a:lnTo>
                    <a:pt x="27413233" y="5106783"/>
                  </a:lnTo>
                  <a:lnTo>
                    <a:pt x="27413233" y="5106829"/>
                  </a:lnTo>
                  <a:lnTo>
                    <a:pt x="27413311" y="5106829"/>
                  </a:lnTo>
                  <a:lnTo>
                    <a:pt x="27413311" y="5106877"/>
                  </a:lnTo>
                  <a:lnTo>
                    <a:pt x="27413389" y="5106877"/>
                  </a:lnTo>
                  <a:lnTo>
                    <a:pt x="27413389" y="5106923"/>
                  </a:lnTo>
                  <a:lnTo>
                    <a:pt x="27413467" y="5106923"/>
                  </a:lnTo>
                  <a:lnTo>
                    <a:pt x="27413467" y="5106969"/>
                  </a:lnTo>
                  <a:lnTo>
                    <a:pt x="27413544" y="5106969"/>
                  </a:lnTo>
                  <a:lnTo>
                    <a:pt x="27413544" y="5107017"/>
                  </a:lnTo>
                  <a:lnTo>
                    <a:pt x="27413621" y="5107017"/>
                  </a:lnTo>
                  <a:lnTo>
                    <a:pt x="27413621" y="5107063"/>
                  </a:lnTo>
                  <a:lnTo>
                    <a:pt x="27413699" y="5107063"/>
                  </a:lnTo>
                  <a:lnTo>
                    <a:pt x="27413699" y="5107109"/>
                  </a:lnTo>
                  <a:lnTo>
                    <a:pt x="27413777" y="5107109"/>
                  </a:lnTo>
                  <a:lnTo>
                    <a:pt x="27413777" y="5107156"/>
                  </a:lnTo>
                  <a:lnTo>
                    <a:pt x="27413854" y="5107156"/>
                  </a:lnTo>
                  <a:lnTo>
                    <a:pt x="27413854" y="5107203"/>
                  </a:lnTo>
                  <a:lnTo>
                    <a:pt x="27413932" y="5107203"/>
                  </a:lnTo>
                  <a:lnTo>
                    <a:pt x="27413932" y="5107249"/>
                  </a:lnTo>
                  <a:lnTo>
                    <a:pt x="27414009" y="5107249"/>
                  </a:lnTo>
                  <a:lnTo>
                    <a:pt x="27414009" y="5107296"/>
                  </a:lnTo>
                  <a:lnTo>
                    <a:pt x="27414087" y="5107296"/>
                  </a:lnTo>
                  <a:lnTo>
                    <a:pt x="27414087" y="5107343"/>
                  </a:lnTo>
                  <a:lnTo>
                    <a:pt x="27414165" y="5107343"/>
                  </a:lnTo>
                  <a:lnTo>
                    <a:pt x="27414165" y="5107397"/>
                  </a:lnTo>
                  <a:lnTo>
                    <a:pt x="27414255" y="5107397"/>
                  </a:lnTo>
                  <a:lnTo>
                    <a:pt x="27414255" y="5107444"/>
                  </a:lnTo>
                  <a:lnTo>
                    <a:pt x="27414333" y="5107444"/>
                  </a:lnTo>
                  <a:lnTo>
                    <a:pt x="27414333" y="5107491"/>
                  </a:lnTo>
                  <a:lnTo>
                    <a:pt x="27414410" y="5107491"/>
                  </a:lnTo>
                  <a:lnTo>
                    <a:pt x="27414410" y="5107537"/>
                  </a:lnTo>
                  <a:lnTo>
                    <a:pt x="27414487" y="5107537"/>
                  </a:lnTo>
                  <a:lnTo>
                    <a:pt x="27414487" y="5107584"/>
                  </a:lnTo>
                  <a:lnTo>
                    <a:pt x="27414565" y="5107584"/>
                  </a:lnTo>
                  <a:lnTo>
                    <a:pt x="27414565" y="5107631"/>
                  </a:lnTo>
                  <a:lnTo>
                    <a:pt x="27414643" y="5107631"/>
                  </a:lnTo>
                  <a:lnTo>
                    <a:pt x="27414643" y="5107677"/>
                  </a:lnTo>
                  <a:lnTo>
                    <a:pt x="27414721" y="5107677"/>
                  </a:lnTo>
                  <a:lnTo>
                    <a:pt x="27414721" y="5107724"/>
                  </a:lnTo>
                  <a:lnTo>
                    <a:pt x="27414798" y="5107724"/>
                  </a:lnTo>
                  <a:lnTo>
                    <a:pt x="27414798" y="5107771"/>
                  </a:lnTo>
                  <a:lnTo>
                    <a:pt x="27414875" y="5107771"/>
                  </a:lnTo>
                  <a:lnTo>
                    <a:pt x="27414875" y="5107817"/>
                  </a:lnTo>
                  <a:lnTo>
                    <a:pt x="27414953" y="5107817"/>
                  </a:lnTo>
                  <a:lnTo>
                    <a:pt x="27414953" y="5107863"/>
                  </a:lnTo>
                  <a:lnTo>
                    <a:pt x="27415031" y="5107863"/>
                  </a:lnTo>
                  <a:lnTo>
                    <a:pt x="27415031" y="5107911"/>
                  </a:lnTo>
                  <a:lnTo>
                    <a:pt x="27415109" y="5107911"/>
                  </a:lnTo>
                  <a:lnTo>
                    <a:pt x="27415109" y="5107957"/>
                  </a:lnTo>
                  <a:lnTo>
                    <a:pt x="27415186" y="5107957"/>
                  </a:lnTo>
                  <a:lnTo>
                    <a:pt x="27415186" y="5108003"/>
                  </a:lnTo>
                  <a:lnTo>
                    <a:pt x="27415263" y="5108003"/>
                  </a:lnTo>
                  <a:lnTo>
                    <a:pt x="27415263" y="5108058"/>
                  </a:lnTo>
                  <a:lnTo>
                    <a:pt x="27415354" y="5108058"/>
                  </a:lnTo>
                  <a:lnTo>
                    <a:pt x="27415354" y="5108105"/>
                  </a:lnTo>
                  <a:lnTo>
                    <a:pt x="27415431" y="5108105"/>
                  </a:lnTo>
                  <a:lnTo>
                    <a:pt x="27415431" y="5108151"/>
                  </a:lnTo>
                  <a:lnTo>
                    <a:pt x="27415509" y="5108151"/>
                  </a:lnTo>
                  <a:lnTo>
                    <a:pt x="27415509" y="5108198"/>
                  </a:lnTo>
                  <a:lnTo>
                    <a:pt x="27415587" y="5108198"/>
                  </a:lnTo>
                  <a:lnTo>
                    <a:pt x="27415587" y="5108245"/>
                  </a:lnTo>
                  <a:lnTo>
                    <a:pt x="27415665" y="5108245"/>
                  </a:lnTo>
                  <a:lnTo>
                    <a:pt x="27415665" y="5108291"/>
                  </a:lnTo>
                  <a:lnTo>
                    <a:pt x="27415742" y="5108291"/>
                  </a:lnTo>
                  <a:lnTo>
                    <a:pt x="27415742" y="5108338"/>
                  </a:lnTo>
                  <a:lnTo>
                    <a:pt x="27415819" y="5108338"/>
                  </a:lnTo>
                  <a:lnTo>
                    <a:pt x="27415819" y="5108385"/>
                  </a:lnTo>
                  <a:lnTo>
                    <a:pt x="27415897" y="5108385"/>
                  </a:lnTo>
                  <a:lnTo>
                    <a:pt x="27415897" y="5108431"/>
                  </a:lnTo>
                  <a:lnTo>
                    <a:pt x="27415975" y="5108431"/>
                  </a:lnTo>
                  <a:lnTo>
                    <a:pt x="27415975" y="5108478"/>
                  </a:lnTo>
                  <a:lnTo>
                    <a:pt x="27416052" y="5108478"/>
                  </a:lnTo>
                  <a:lnTo>
                    <a:pt x="27416052" y="5108525"/>
                  </a:lnTo>
                  <a:lnTo>
                    <a:pt x="27416130" y="5108525"/>
                  </a:lnTo>
                  <a:lnTo>
                    <a:pt x="27416130" y="5108571"/>
                  </a:lnTo>
                  <a:lnTo>
                    <a:pt x="27416207" y="5108571"/>
                  </a:lnTo>
                  <a:lnTo>
                    <a:pt x="27416207" y="5108618"/>
                  </a:lnTo>
                  <a:lnTo>
                    <a:pt x="27416285" y="5108618"/>
                  </a:lnTo>
                  <a:lnTo>
                    <a:pt x="27416285" y="5108665"/>
                  </a:lnTo>
                  <a:lnTo>
                    <a:pt x="27416363" y="5108665"/>
                  </a:lnTo>
                  <a:lnTo>
                    <a:pt x="27416363" y="5108719"/>
                  </a:lnTo>
                  <a:lnTo>
                    <a:pt x="27416453" y="5108719"/>
                  </a:lnTo>
                  <a:lnTo>
                    <a:pt x="27416453" y="5108765"/>
                  </a:lnTo>
                  <a:lnTo>
                    <a:pt x="27416531" y="5108765"/>
                  </a:lnTo>
                  <a:lnTo>
                    <a:pt x="27416531" y="5108812"/>
                  </a:lnTo>
                  <a:lnTo>
                    <a:pt x="27416608" y="5108812"/>
                  </a:lnTo>
                  <a:lnTo>
                    <a:pt x="27416608" y="5108859"/>
                  </a:lnTo>
                  <a:lnTo>
                    <a:pt x="27416685" y="5108859"/>
                  </a:lnTo>
                  <a:lnTo>
                    <a:pt x="27416685" y="5108905"/>
                  </a:lnTo>
                  <a:lnTo>
                    <a:pt x="27416763" y="5108905"/>
                  </a:lnTo>
                  <a:lnTo>
                    <a:pt x="27416763" y="5108952"/>
                  </a:lnTo>
                  <a:lnTo>
                    <a:pt x="27416841" y="5108952"/>
                  </a:lnTo>
                  <a:lnTo>
                    <a:pt x="27416841" y="5108999"/>
                  </a:lnTo>
                  <a:lnTo>
                    <a:pt x="27416919" y="5108999"/>
                  </a:lnTo>
                  <a:lnTo>
                    <a:pt x="27416919" y="5109045"/>
                  </a:lnTo>
                  <a:lnTo>
                    <a:pt x="27416996" y="5109045"/>
                  </a:lnTo>
                  <a:lnTo>
                    <a:pt x="27416996" y="5109092"/>
                  </a:lnTo>
                  <a:lnTo>
                    <a:pt x="27417073" y="5109092"/>
                  </a:lnTo>
                  <a:lnTo>
                    <a:pt x="27417073" y="5109139"/>
                  </a:lnTo>
                  <a:lnTo>
                    <a:pt x="27417151" y="5109139"/>
                  </a:lnTo>
                  <a:lnTo>
                    <a:pt x="27417151" y="5109185"/>
                  </a:lnTo>
                  <a:lnTo>
                    <a:pt x="27417229" y="5109185"/>
                  </a:lnTo>
                  <a:lnTo>
                    <a:pt x="27417229" y="5109232"/>
                  </a:lnTo>
                  <a:lnTo>
                    <a:pt x="27417307" y="5109232"/>
                  </a:lnTo>
                  <a:lnTo>
                    <a:pt x="27417307" y="5109279"/>
                  </a:lnTo>
                  <a:lnTo>
                    <a:pt x="27417384" y="5109279"/>
                  </a:lnTo>
                  <a:lnTo>
                    <a:pt x="27417384" y="5109325"/>
                  </a:lnTo>
                  <a:lnTo>
                    <a:pt x="27417461" y="5109325"/>
                  </a:lnTo>
                  <a:lnTo>
                    <a:pt x="27417461" y="5256493"/>
                  </a:lnTo>
                  <a:lnTo>
                    <a:pt x="27561159" y="5256493"/>
                  </a:lnTo>
                  <a:lnTo>
                    <a:pt x="27561159" y="5256539"/>
                  </a:lnTo>
                  <a:lnTo>
                    <a:pt x="27561237" y="5256539"/>
                  </a:lnTo>
                  <a:lnTo>
                    <a:pt x="27561237" y="5256586"/>
                  </a:lnTo>
                  <a:lnTo>
                    <a:pt x="27561314" y="5256586"/>
                  </a:lnTo>
                  <a:lnTo>
                    <a:pt x="27561314" y="5256633"/>
                  </a:lnTo>
                  <a:lnTo>
                    <a:pt x="27561391" y="5256633"/>
                  </a:lnTo>
                  <a:lnTo>
                    <a:pt x="27561391" y="5256679"/>
                  </a:lnTo>
                  <a:lnTo>
                    <a:pt x="27561469" y="5256679"/>
                  </a:lnTo>
                  <a:lnTo>
                    <a:pt x="27561469" y="5256726"/>
                  </a:lnTo>
                  <a:lnTo>
                    <a:pt x="27561547" y="5256726"/>
                  </a:lnTo>
                  <a:lnTo>
                    <a:pt x="27561547" y="5256773"/>
                  </a:lnTo>
                  <a:lnTo>
                    <a:pt x="27561625" y="5256773"/>
                  </a:lnTo>
                  <a:lnTo>
                    <a:pt x="27561625" y="5256819"/>
                  </a:lnTo>
                  <a:lnTo>
                    <a:pt x="27561702" y="5256819"/>
                  </a:lnTo>
                  <a:lnTo>
                    <a:pt x="27561702" y="5256866"/>
                  </a:lnTo>
                  <a:lnTo>
                    <a:pt x="27561779" y="5256866"/>
                  </a:lnTo>
                  <a:lnTo>
                    <a:pt x="27561779" y="5256913"/>
                  </a:lnTo>
                  <a:lnTo>
                    <a:pt x="27561857" y="5256913"/>
                  </a:lnTo>
                  <a:lnTo>
                    <a:pt x="27561857" y="5256959"/>
                  </a:lnTo>
                  <a:lnTo>
                    <a:pt x="27561935" y="5256959"/>
                  </a:lnTo>
                  <a:lnTo>
                    <a:pt x="27561935" y="5257005"/>
                  </a:lnTo>
                  <a:lnTo>
                    <a:pt x="27562013" y="5257005"/>
                  </a:lnTo>
                  <a:lnTo>
                    <a:pt x="27562013" y="5257053"/>
                  </a:lnTo>
                  <a:lnTo>
                    <a:pt x="27562090" y="5257053"/>
                  </a:lnTo>
                  <a:lnTo>
                    <a:pt x="27562090" y="5257099"/>
                  </a:lnTo>
                  <a:lnTo>
                    <a:pt x="27562167" y="5257099"/>
                  </a:lnTo>
                  <a:lnTo>
                    <a:pt x="27562167" y="5257153"/>
                  </a:lnTo>
                  <a:lnTo>
                    <a:pt x="27562258" y="5257153"/>
                  </a:lnTo>
                  <a:lnTo>
                    <a:pt x="27562258" y="5257200"/>
                  </a:lnTo>
                  <a:lnTo>
                    <a:pt x="27562335" y="5257200"/>
                  </a:lnTo>
                  <a:lnTo>
                    <a:pt x="27562335" y="5257247"/>
                  </a:lnTo>
                  <a:lnTo>
                    <a:pt x="27562413" y="5257247"/>
                  </a:lnTo>
                  <a:lnTo>
                    <a:pt x="27562413" y="5257293"/>
                  </a:lnTo>
                  <a:lnTo>
                    <a:pt x="27562491" y="5257293"/>
                  </a:lnTo>
                  <a:lnTo>
                    <a:pt x="27562491" y="5257340"/>
                  </a:lnTo>
                  <a:lnTo>
                    <a:pt x="27562568" y="5257340"/>
                  </a:lnTo>
                  <a:lnTo>
                    <a:pt x="27562568" y="5257387"/>
                  </a:lnTo>
                  <a:lnTo>
                    <a:pt x="27562645" y="5257387"/>
                  </a:lnTo>
                  <a:lnTo>
                    <a:pt x="27562645" y="5257433"/>
                  </a:lnTo>
                  <a:lnTo>
                    <a:pt x="27562723" y="5257433"/>
                  </a:lnTo>
                  <a:lnTo>
                    <a:pt x="27562723" y="5257480"/>
                  </a:lnTo>
                  <a:lnTo>
                    <a:pt x="27562801" y="5257480"/>
                  </a:lnTo>
                  <a:lnTo>
                    <a:pt x="27562801" y="5257527"/>
                  </a:lnTo>
                  <a:lnTo>
                    <a:pt x="27562879" y="5257527"/>
                  </a:lnTo>
                  <a:lnTo>
                    <a:pt x="27562879" y="5257573"/>
                  </a:lnTo>
                  <a:lnTo>
                    <a:pt x="27562956" y="5257573"/>
                  </a:lnTo>
                  <a:lnTo>
                    <a:pt x="27562956" y="5257620"/>
                  </a:lnTo>
                  <a:lnTo>
                    <a:pt x="27563033" y="5257620"/>
                  </a:lnTo>
                  <a:lnTo>
                    <a:pt x="27563033" y="5257667"/>
                  </a:lnTo>
                  <a:lnTo>
                    <a:pt x="27563111" y="5257667"/>
                  </a:lnTo>
                  <a:lnTo>
                    <a:pt x="27563111" y="5257713"/>
                  </a:lnTo>
                  <a:lnTo>
                    <a:pt x="27563189" y="5257713"/>
                  </a:lnTo>
                  <a:lnTo>
                    <a:pt x="27563189" y="5257760"/>
                  </a:lnTo>
                  <a:lnTo>
                    <a:pt x="27563267" y="5257760"/>
                  </a:lnTo>
                  <a:lnTo>
                    <a:pt x="27563267" y="5257814"/>
                  </a:lnTo>
                  <a:lnTo>
                    <a:pt x="27563357" y="5257814"/>
                  </a:lnTo>
                  <a:lnTo>
                    <a:pt x="27563357" y="5257861"/>
                  </a:lnTo>
                  <a:lnTo>
                    <a:pt x="27563435" y="5257861"/>
                  </a:lnTo>
                  <a:lnTo>
                    <a:pt x="27563435" y="5257907"/>
                  </a:lnTo>
                  <a:lnTo>
                    <a:pt x="27563512" y="5257907"/>
                  </a:lnTo>
                  <a:lnTo>
                    <a:pt x="27563512" y="5257954"/>
                  </a:lnTo>
                  <a:lnTo>
                    <a:pt x="27563589" y="5257954"/>
                  </a:lnTo>
                  <a:lnTo>
                    <a:pt x="27563589" y="5258001"/>
                  </a:lnTo>
                  <a:lnTo>
                    <a:pt x="27563667" y="5258001"/>
                  </a:lnTo>
                  <a:lnTo>
                    <a:pt x="27563667" y="5258047"/>
                  </a:lnTo>
                  <a:lnTo>
                    <a:pt x="27563745" y="5258047"/>
                  </a:lnTo>
                  <a:lnTo>
                    <a:pt x="27563745" y="5258094"/>
                  </a:lnTo>
                  <a:lnTo>
                    <a:pt x="27563823" y="5258094"/>
                  </a:lnTo>
                  <a:lnTo>
                    <a:pt x="27563823" y="5258141"/>
                  </a:lnTo>
                  <a:lnTo>
                    <a:pt x="27563900" y="5258141"/>
                  </a:lnTo>
                  <a:lnTo>
                    <a:pt x="27563900" y="5258187"/>
                  </a:lnTo>
                  <a:lnTo>
                    <a:pt x="27563977" y="5258187"/>
                  </a:lnTo>
                  <a:lnTo>
                    <a:pt x="27563977" y="5258234"/>
                  </a:lnTo>
                  <a:lnTo>
                    <a:pt x="27564055" y="5258234"/>
                  </a:lnTo>
                  <a:lnTo>
                    <a:pt x="27564055" y="5258281"/>
                  </a:lnTo>
                  <a:lnTo>
                    <a:pt x="27564133" y="5258281"/>
                  </a:lnTo>
                  <a:lnTo>
                    <a:pt x="27564133" y="5258327"/>
                  </a:lnTo>
                  <a:lnTo>
                    <a:pt x="27564211" y="5258327"/>
                  </a:lnTo>
                  <a:lnTo>
                    <a:pt x="27564211" y="5258374"/>
                  </a:lnTo>
                  <a:lnTo>
                    <a:pt x="27564288" y="5258374"/>
                  </a:lnTo>
                  <a:lnTo>
                    <a:pt x="27564288" y="5258421"/>
                  </a:lnTo>
                  <a:lnTo>
                    <a:pt x="27564365" y="5258421"/>
                  </a:lnTo>
                  <a:lnTo>
                    <a:pt x="27564365" y="5258475"/>
                  </a:lnTo>
                  <a:lnTo>
                    <a:pt x="27564456" y="5258475"/>
                  </a:lnTo>
                  <a:lnTo>
                    <a:pt x="27564456" y="5258521"/>
                  </a:lnTo>
                  <a:lnTo>
                    <a:pt x="27564533" y="5258521"/>
                  </a:lnTo>
                  <a:lnTo>
                    <a:pt x="27564533" y="5258569"/>
                  </a:lnTo>
                  <a:lnTo>
                    <a:pt x="27564611" y="5258569"/>
                  </a:lnTo>
                  <a:lnTo>
                    <a:pt x="27564611" y="5258615"/>
                  </a:lnTo>
                  <a:lnTo>
                    <a:pt x="27564689" y="5258615"/>
                  </a:lnTo>
                  <a:lnTo>
                    <a:pt x="27564689" y="5258661"/>
                  </a:lnTo>
                  <a:lnTo>
                    <a:pt x="27564766" y="5258661"/>
                  </a:lnTo>
                  <a:lnTo>
                    <a:pt x="27564766" y="5258708"/>
                  </a:lnTo>
                  <a:lnTo>
                    <a:pt x="27564844" y="5258708"/>
                  </a:lnTo>
                  <a:lnTo>
                    <a:pt x="27564844" y="5258755"/>
                  </a:lnTo>
                  <a:lnTo>
                    <a:pt x="27564921" y="5258755"/>
                  </a:lnTo>
                  <a:lnTo>
                    <a:pt x="27564921" y="5258801"/>
                  </a:lnTo>
                  <a:lnTo>
                    <a:pt x="27564999" y="5258801"/>
                  </a:lnTo>
                  <a:lnTo>
                    <a:pt x="27564999" y="5258848"/>
                  </a:lnTo>
                  <a:lnTo>
                    <a:pt x="27565077" y="5258848"/>
                  </a:lnTo>
                  <a:lnTo>
                    <a:pt x="27565077" y="5258895"/>
                  </a:lnTo>
                  <a:lnTo>
                    <a:pt x="27565154" y="5258895"/>
                  </a:lnTo>
                  <a:lnTo>
                    <a:pt x="27565154" y="5258941"/>
                  </a:lnTo>
                  <a:lnTo>
                    <a:pt x="27565231" y="5258941"/>
                  </a:lnTo>
                  <a:lnTo>
                    <a:pt x="27565231" y="5258988"/>
                  </a:lnTo>
                  <a:lnTo>
                    <a:pt x="27565309" y="5258988"/>
                  </a:lnTo>
                  <a:lnTo>
                    <a:pt x="27565309" y="5259035"/>
                  </a:lnTo>
                  <a:lnTo>
                    <a:pt x="27565387" y="5259035"/>
                  </a:lnTo>
                  <a:lnTo>
                    <a:pt x="27565387" y="5259081"/>
                  </a:lnTo>
                  <a:lnTo>
                    <a:pt x="27565465" y="5259081"/>
                  </a:lnTo>
                  <a:lnTo>
                    <a:pt x="27565465" y="5259136"/>
                  </a:lnTo>
                  <a:lnTo>
                    <a:pt x="27565555" y="5259136"/>
                  </a:lnTo>
                  <a:lnTo>
                    <a:pt x="27565555" y="5259183"/>
                  </a:lnTo>
                  <a:lnTo>
                    <a:pt x="27565633" y="5259183"/>
                  </a:lnTo>
                  <a:lnTo>
                    <a:pt x="27565633" y="5259229"/>
                  </a:lnTo>
                  <a:lnTo>
                    <a:pt x="27565710" y="5259229"/>
                  </a:lnTo>
                  <a:lnTo>
                    <a:pt x="27565710" y="5259275"/>
                  </a:lnTo>
                  <a:lnTo>
                    <a:pt x="27565787" y="5259275"/>
                  </a:lnTo>
                  <a:lnTo>
                    <a:pt x="27565787" y="5259323"/>
                  </a:lnTo>
                  <a:lnTo>
                    <a:pt x="27565865" y="5259323"/>
                  </a:lnTo>
                  <a:lnTo>
                    <a:pt x="27565865" y="5259369"/>
                  </a:lnTo>
                  <a:lnTo>
                    <a:pt x="27565943" y="5259369"/>
                  </a:lnTo>
                  <a:lnTo>
                    <a:pt x="27565943" y="5259415"/>
                  </a:lnTo>
                  <a:lnTo>
                    <a:pt x="27566021" y="5259415"/>
                  </a:lnTo>
                  <a:lnTo>
                    <a:pt x="27566021" y="5259463"/>
                  </a:lnTo>
                  <a:lnTo>
                    <a:pt x="27566098" y="5259463"/>
                  </a:lnTo>
                  <a:lnTo>
                    <a:pt x="27566098" y="5259509"/>
                  </a:lnTo>
                  <a:lnTo>
                    <a:pt x="27566175" y="5259509"/>
                  </a:lnTo>
                  <a:lnTo>
                    <a:pt x="27566175" y="5259555"/>
                  </a:lnTo>
                  <a:lnTo>
                    <a:pt x="27566253" y="5259555"/>
                  </a:lnTo>
                  <a:lnTo>
                    <a:pt x="27566253" y="5259603"/>
                  </a:lnTo>
                  <a:lnTo>
                    <a:pt x="27566331" y="5259603"/>
                  </a:lnTo>
                  <a:lnTo>
                    <a:pt x="27566331" y="5259649"/>
                  </a:lnTo>
                  <a:lnTo>
                    <a:pt x="27566409" y="5259649"/>
                  </a:lnTo>
                  <a:lnTo>
                    <a:pt x="27566409" y="5259695"/>
                  </a:lnTo>
                  <a:lnTo>
                    <a:pt x="27566486" y="5259695"/>
                  </a:lnTo>
                  <a:lnTo>
                    <a:pt x="27566486" y="5259742"/>
                  </a:lnTo>
                  <a:lnTo>
                    <a:pt x="27566563" y="5259742"/>
                  </a:lnTo>
                  <a:lnTo>
                    <a:pt x="27566563" y="5259797"/>
                  </a:lnTo>
                  <a:lnTo>
                    <a:pt x="27566654" y="5259797"/>
                  </a:lnTo>
                  <a:lnTo>
                    <a:pt x="27566654" y="5259843"/>
                  </a:lnTo>
                  <a:lnTo>
                    <a:pt x="27566731" y="5259843"/>
                  </a:lnTo>
                  <a:lnTo>
                    <a:pt x="27566731" y="5259890"/>
                  </a:lnTo>
                  <a:lnTo>
                    <a:pt x="27566809" y="5259890"/>
                  </a:lnTo>
                  <a:lnTo>
                    <a:pt x="27566809" y="5259937"/>
                  </a:lnTo>
                  <a:lnTo>
                    <a:pt x="27566887" y="5259937"/>
                  </a:lnTo>
                  <a:lnTo>
                    <a:pt x="27566887" y="5259983"/>
                  </a:lnTo>
                  <a:lnTo>
                    <a:pt x="27566964" y="5259983"/>
                  </a:lnTo>
                  <a:lnTo>
                    <a:pt x="27566964" y="5260030"/>
                  </a:lnTo>
                  <a:lnTo>
                    <a:pt x="27567042" y="5260030"/>
                  </a:lnTo>
                  <a:lnTo>
                    <a:pt x="27567042" y="5260077"/>
                  </a:lnTo>
                  <a:lnTo>
                    <a:pt x="27567119" y="5260077"/>
                  </a:lnTo>
                  <a:lnTo>
                    <a:pt x="27567119" y="5260123"/>
                  </a:lnTo>
                  <a:lnTo>
                    <a:pt x="27567197" y="5260123"/>
                  </a:lnTo>
                  <a:lnTo>
                    <a:pt x="27567197" y="5260170"/>
                  </a:lnTo>
                  <a:lnTo>
                    <a:pt x="27567275" y="5260170"/>
                  </a:lnTo>
                  <a:lnTo>
                    <a:pt x="27567275" y="5260217"/>
                  </a:lnTo>
                  <a:lnTo>
                    <a:pt x="27567352" y="5260217"/>
                  </a:lnTo>
                  <a:lnTo>
                    <a:pt x="27567352" y="5260263"/>
                  </a:lnTo>
                  <a:lnTo>
                    <a:pt x="27567429" y="5260263"/>
                  </a:lnTo>
                  <a:lnTo>
                    <a:pt x="27567429" y="5260309"/>
                  </a:lnTo>
                  <a:lnTo>
                    <a:pt x="27567507" y="5260309"/>
                  </a:lnTo>
                  <a:lnTo>
                    <a:pt x="27567507" y="5260357"/>
                  </a:lnTo>
                  <a:lnTo>
                    <a:pt x="27567585" y="5260357"/>
                  </a:lnTo>
                  <a:lnTo>
                    <a:pt x="27567585" y="5260403"/>
                  </a:lnTo>
                  <a:lnTo>
                    <a:pt x="27567663" y="5260403"/>
                  </a:lnTo>
                  <a:lnTo>
                    <a:pt x="27567663" y="5260457"/>
                  </a:lnTo>
                  <a:lnTo>
                    <a:pt x="27567753" y="5260457"/>
                  </a:lnTo>
                  <a:lnTo>
                    <a:pt x="27567753" y="5260504"/>
                  </a:lnTo>
                  <a:lnTo>
                    <a:pt x="27567831" y="5260504"/>
                  </a:lnTo>
                  <a:lnTo>
                    <a:pt x="27567831" y="5260551"/>
                  </a:lnTo>
                  <a:lnTo>
                    <a:pt x="27567908" y="5260551"/>
                  </a:lnTo>
                  <a:lnTo>
                    <a:pt x="27567908" y="5260597"/>
                  </a:lnTo>
                  <a:lnTo>
                    <a:pt x="27567985" y="5260597"/>
                  </a:lnTo>
                  <a:lnTo>
                    <a:pt x="27567985" y="5260644"/>
                  </a:lnTo>
                  <a:lnTo>
                    <a:pt x="27568063" y="5260644"/>
                  </a:lnTo>
                  <a:lnTo>
                    <a:pt x="27568063" y="5260691"/>
                  </a:lnTo>
                  <a:lnTo>
                    <a:pt x="27568141" y="5260691"/>
                  </a:lnTo>
                  <a:lnTo>
                    <a:pt x="27568141" y="5260737"/>
                  </a:lnTo>
                  <a:lnTo>
                    <a:pt x="27568219" y="5260737"/>
                  </a:lnTo>
                  <a:lnTo>
                    <a:pt x="27568219" y="5260784"/>
                  </a:lnTo>
                  <a:lnTo>
                    <a:pt x="27568296" y="5260784"/>
                  </a:lnTo>
                  <a:lnTo>
                    <a:pt x="27568296" y="5260831"/>
                  </a:lnTo>
                  <a:lnTo>
                    <a:pt x="27568373" y="5260831"/>
                  </a:lnTo>
                  <a:lnTo>
                    <a:pt x="27568373" y="5260877"/>
                  </a:lnTo>
                  <a:lnTo>
                    <a:pt x="27568451" y="5260877"/>
                  </a:lnTo>
                  <a:lnTo>
                    <a:pt x="27568451" y="5260924"/>
                  </a:lnTo>
                  <a:lnTo>
                    <a:pt x="27568529" y="5260924"/>
                  </a:lnTo>
                  <a:lnTo>
                    <a:pt x="27568529" y="5260971"/>
                  </a:lnTo>
                  <a:lnTo>
                    <a:pt x="27568607" y="5260971"/>
                  </a:lnTo>
                  <a:lnTo>
                    <a:pt x="27568607" y="5261017"/>
                  </a:lnTo>
                  <a:lnTo>
                    <a:pt x="27568684" y="5261017"/>
                  </a:lnTo>
                  <a:lnTo>
                    <a:pt x="27568684" y="5261064"/>
                  </a:lnTo>
                  <a:lnTo>
                    <a:pt x="27568761" y="5261064"/>
                  </a:lnTo>
                  <a:lnTo>
                    <a:pt x="27568761" y="5261118"/>
                  </a:lnTo>
                  <a:lnTo>
                    <a:pt x="27568852" y="5261118"/>
                  </a:lnTo>
                  <a:lnTo>
                    <a:pt x="27568852" y="5261165"/>
                  </a:lnTo>
                  <a:lnTo>
                    <a:pt x="27568929" y="5261165"/>
                  </a:lnTo>
                  <a:lnTo>
                    <a:pt x="27568929" y="5261211"/>
                  </a:lnTo>
                  <a:lnTo>
                    <a:pt x="27569007" y="5261211"/>
                  </a:lnTo>
                  <a:lnTo>
                    <a:pt x="27569007" y="5261258"/>
                  </a:lnTo>
                  <a:lnTo>
                    <a:pt x="27569085" y="5261258"/>
                  </a:lnTo>
                  <a:lnTo>
                    <a:pt x="27569085" y="5261305"/>
                  </a:lnTo>
                  <a:lnTo>
                    <a:pt x="27569162" y="5261305"/>
                  </a:lnTo>
                  <a:lnTo>
                    <a:pt x="27569162" y="5261351"/>
                  </a:lnTo>
                  <a:lnTo>
                    <a:pt x="27569240" y="5261351"/>
                  </a:lnTo>
                  <a:lnTo>
                    <a:pt x="27569240" y="5261398"/>
                  </a:lnTo>
                  <a:lnTo>
                    <a:pt x="27569317" y="5261398"/>
                  </a:lnTo>
                  <a:lnTo>
                    <a:pt x="27569317" y="5261445"/>
                  </a:lnTo>
                  <a:lnTo>
                    <a:pt x="27569395" y="5261445"/>
                  </a:lnTo>
                  <a:lnTo>
                    <a:pt x="27569395" y="5261491"/>
                  </a:lnTo>
                  <a:lnTo>
                    <a:pt x="27569473" y="5261491"/>
                  </a:lnTo>
                  <a:lnTo>
                    <a:pt x="27569473" y="5261538"/>
                  </a:lnTo>
                  <a:lnTo>
                    <a:pt x="27569550" y="5261538"/>
                  </a:lnTo>
                  <a:lnTo>
                    <a:pt x="27569550" y="5261585"/>
                  </a:lnTo>
                  <a:lnTo>
                    <a:pt x="27569627" y="5261585"/>
                  </a:lnTo>
                  <a:lnTo>
                    <a:pt x="27569627" y="5261631"/>
                  </a:lnTo>
                  <a:lnTo>
                    <a:pt x="27569705" y="5261631"/>
                  </a:lnTo>
                  <a:lnTo>
                    <a:pt x="27569705" y="5261678"/>
                  </a:lnTo>
                  <a:lnTo>
                    <a:pt x="27569783" y="5261678"/>
                  </a:lnTo>
                  <a:lnTo>
                    <a:pt x="27569783" y="5261725"/>
                  </a:lnTo>
                  <a:lnTo>
                    <a:pt x="27569861" y="5261725"/>
                  </a:lnTo>
                  <a:lnTo>
                    <a:pt x="27569861" y="5408892"/>
                  </a:lnTo>
                  <a:lnTo>
                    <a:pt x="27713559" y="5408892"/>
                  </a:lnTo>
                  <a:lnTo>
                    <a:pt x="27713559" y="5408939"/>
                  </a:lnTo>
                  <a:lnTo>
                    <a:pt x="27713638" y="5408939"/>
                  </a:lnTo>
                  <a:lnTo>
                    <a:pt x="27713638" y="5408985"/>
                  </a:lnTo>
                  <a:lnTo>
                    <a:pt x="27713717" y="5408985"/>
                  </a:lnTo>
                  <a:lnTo>
                    <a:pt x="27713717" y="5409032"/>
                  </a:lnTo>
                  <a:lnTo>
                    <a:pt x="27713796" y="5409032"/>
                  </a:lnTo>
                  <a:lnTo>
                    <a:pt x="27713796" y="5409079"/>
                  </a:lnTo>
                  <a:lnTo>
                    <a:pt x="27713875" y="5409079"/>
                  </a:lnTo>
                  <a:lnTo>
                    <a:pt x="27713875" y="5409125"/>
                  </a:lnTo>
                  <a:lnTo>
                    <a:pt x="27713954" y="5409125"/>
                  </a:lnTo>
                  <a:lnTo>
                    <a:pt x="27713954" y="5409172"/>
                  </a:lnTo>
                  <a:lnTo>
                    <a:pt x="27714033" y="5409172"/>
                  </a:lnTo>
                  <a:lnTo>
                    <a:pt x="27714033" y="5409219"/>
                  </a:lnTo>
                  <a:lnTo>
                    <a:pt x="27714063" y="5409219"/>
                  </a:lnTo>
                  <a:lnTo>
                    <a:pt x="27714063" y="5409265"/>
                  </a:lnTo>
                  <a:lnTo>
                    <a:pt x="27714063" y="5409312"/>
                  </a:lnTo>
                  <a:lnTo>
                    <a:pt x="27714063" y="5409359"/>
                  </a:lnTo>
                  <a:lnTo>
                    <a:pt x="27714063" y="5409405"/>
                  </a:lnTo>
                  <a:lnTo>
                    <a:pt x="27714063" y="5409451"/>
                  </a:lnTo>
                  <a:lnTo>
                    <a:pt x="27714063" y="5409499"/>
                  </a:lnTo>
                  <a:lnTo>
                    <a:pt x="27714063" y="5409553"/>
                  </a:lnTo>
                  <a:lnTo>
                    <a:pt x="27714063" y="5409599"/>
                  </a:lnTo>
                  <a:lnTo>
                    <a:pt x="27714063" y="5409646"/>
                  </a:lnTo>
                  <a:lnTo>
                    <a:pt x="27714063" y="5409693"/>
                  </a:lnTo>
                  <a:lnTo>
                    <a:pt x="27714063" y="5409739"/>
                  </a:lnTo>
                  <a:lnTo>
                    <a:pt x="27714063" y="5409786"/>
                  </a:lnTo>
                  <a:lnTo>
                    <a:pt x="27714063" y="5409833"/>
                  </a:lnTo>
                  <a:lnTo>
                    <a:pt x="27714063" y="5409879"/>
                  </a:lnTo>
                  <a:lnTo>
                    <a:pt x="27714063" y="5409926"/>
                  </a:lnTo>
                  <a:lnTo>
                    <a:pt x="27714063" y="5409973"/>
                  </a:lnTo>
                  <a:lnTo>
                    <a:pt x="27714063" y="5410019"/>
                  </a:lnTo>
                  <a:lnTo>
                    <a:pt x="27714063" y="5410066"/>
                  </a:lnTo>
                  <a:lnTo>
                    <a:pt x="27714063" y="5410113"/>
                  </a:lnTo>
                  <a:lnTo>
                    <a:pt x="27714063" y="5410159"/>
                  </a:lnTo>
                  <a:lnTo>
                    <a:pt x="27714063" y="5410213"/>
                  </a:lnTo>
                  <a:lnTo>
                    <a:pt x="27714063" y="5410260"/>
                  </a:lnTo>
                  <a:lnTo>
                    <a:pt x="27714063" y="5410307"/>
                  </a:lnTo>
                  <a:lnTo>
                    <a:pt x="27714063" y="5410353"/>
                  </a:lnTo>
                  <a:lnTo>
                    <a:pt x="27714063" y="5410400"/>
                  </a:lnTo>
                  <a:lnTo>
                    <a:pt x="27714063" y="5410447"/>
                  </a:lnTo>
                  <a:lnTo>
                    <a:pt x="27714063" y="5410493"/>
                  </a:lnTo>
                  <a:lnTo>
                    <a:pt x="27714063" y="5410540"/>
                  </a:lnTo>
                  <a:lnTo>
                    <a:pt x="27714063" y="5410587"/>
                  </a:lnTo>
                  <a:lnTo>
                    <a:pt x="27714063" y="5410633"/>
                  </a:lnTo>
                  <a:lnTo>
                    <a:pt x="27714063" y="5410680"/>
                  </a:lnTo>
                  <a:lnTo>
                    <a:pt x="27714063" y="5410727"/>
                  </a:lnTo>
                  <a:lnTo>
                    <a:pt x="27714063" y="5410773"/>
                  </a:lnTo>
                  <a:lnTo>
                    <a:pt x="27714063" y="5410820"/>
                  </a:lnTo>
                  <a:lnTo>
                    <a:pt x="27714063" y="5410875"/>
                  </a:lnTo>
                  <a:lnTo>
                    <a:pt x="27714063" y="5410921"/>
                  </a:lnTo>
                  <a:lnTo>
                    <a:pt x="27714063" y="5410967"/>
                  </a:lnTo>
                  <a:lnTo>
                    <a:pt x="27714063" y="5411015"/>
                  </a:lnTo>
                  <a:lnTo>
                    <a:pt x="27714063" y="5411061"/>
                  </a:lnTo>
                  <a:lnTo>
                    <a:pt x="27714063" y="5411107"/>
                  </a:lnTo>
                  <a:lnTo>
                    <a:pt x="27714063" y="5411154"/>
                  </a:lnTo>
                  <a:lnTo>
                    <a:pt x="27714063" y="5411201"/>
                  </a:lnTo>
                  <a:lnTo>
                    <a:pt x="27714063" y="5411247"/>
                  </a:lnTo>
                  <a:lnTo>
                    <a:pt x="27714063" y="5411294"/>
                  </a:lnTo>
                  <a:lnTo>
                    <a:pt x="27714063" y="5411341"/>
                  </a:lnTo>
                  <a:lnTo>
                    <a:pt x="27714063" y="5411387"/>
                  </a:lnTo>
                  <a:lnTo>
                    <a:pt x="27714063" y="5411434"/>
                  </a:lnTo>
                  <a:lnTo>
                    <a:pt x="27714063" y="5411481"/>
                  </a:lnTo>
                  <a:lnTo>
                    <a:pt x="27714063" y="5411535"/>
                  </a:lnTo>
                  <a:lnTo>
                    <a:pt x="27714063" y="5411582"/>
                  </a:lnTo>
                  <a:lnTo>
                    <a:pt x="27714063" y="5411629"/>
                  </a:lnTo>
                  <a:lnTo>
                    <a:pt x="27714063" y="5411675"/>
                  </a:lnTo>
                  <a:lnTo>
                    <a:pt x="27714063" y="5411722"/>
                  </a:lnTo>
                  <a:lnTo>
                    <a:pt x="27714063" y="5411769"/>
                  </a:lnTo>
                  <a:lnTo>
                    <a:pt x="27714063" y="5411815"/>
                  </a:lnTo>
                  <a:lnTo>
                    <a:pt x="27714063" y="5411861"/>
                  </a:lnTo>
                  <a:lnTo>
                    <a:pt x="27714063" y="5411909"/>
                  </a:lnTo>
                  <a:lnTo>
                    <a:pt x="27714063" y="5411955"/>
                  </a:lnTo>
                  <a:lnTo>
                    <a:pt x="27714063" y="5412001"/>
                  </a:lnTo>
                  <a:lnTo>
                    <a:pt x="27714063" y="5412049"/>
                  </a:lnTo>
                  <a:lnTo>
                    <a:pt x="27714063" y="5412095"/>
                  </a:lnTo>
                  <a:lnTo>
                    <a:pt x="27714063" y="5412141"/>
                  </a:lnTo>
                  <a:lnTo>
                    <a:pt x="27714063" y="5412196"/>
                  </a:lnTo>
                  <a:lnTo>
                    <a:pt x="27714063" y="5412243"/>
                  </a:lnTo>
                  <a:lnTo>
                    <a:pt x="27714063" y="5412289"/>
                  </a:lnTo>
                  <a:lnTo>
                    <a:pt x="27714063" y="5412336"/>
                  </a:lnTo>
                  <a:lnTo>
                    <a:pt x="27714063" y="5412383"/>
                  </a:lnTo>
                  <a:lnTo>
                    <a:pt x="27714063" y="5412429"/>
                  </a:lnTo>
                  <a:lnTo>
                    <a:pt x="27714063" y="5412476"/>
                  </a:lnTo>
                  <a:lnTo>
                    <a:pt x="27714063" y="5412523"/>
                  </a:lnTo>
                  <a:lnTo>
                    <a:pt x="27714063" y="5412569"/>
                  </a:lnTo>
                  <a:lnTo>
                    <a:pt x="27714063" y="5412616"/>
                  </a:lnTo>
                  <a:lnTo>
                    <a:pt x="27714063" y="5412663"/>
                  </a:lnTo>
                  <a:lnTo>
                    <a:pt x="27714063" y="5412709"/>
                  </a:lnTo>
                  <a:lnTo>
                    <a:pt x="27714063" y="5412756"/>
                  </a:lnTo>
                  <a:lnTo>
                    <a:pt x="27714063" y="5412803"/>
                  </a:lnTo>
                  <a:lnTo>
                    <a:pt x="27714063" y="5412857"/>
                  </a:lnTo>
                  <a:lnTo>
                    <a:pt x="27714063" y="5412903"/>
                  </a:lnTo>
                  <a:lnTo>
                    <a:pt x="27714063" y="5412950"/>
                  </a:lnTo>
                  <a:lnTo>
                    <a:pt x="27714063" y="5412997"/>
                  </a:lnTo>
                  <a:lnTo>
                    <a:pt x="27714063" y="5413043"/>
                  </a:lnTo>
                  <a:lnTo>
                    <a:pt x="27714063" y="5413090"/>
                  </a:lnTo>
                  <a:lnTo>
                    <a:pt x="27714063" y="5413137"/>
                  </a:lnTo>
                  <a:lnTo>
                    <a:pt x="27714063" y="5413183"/>
                  </a:lnTo>
                  <a:lnTo>
                    <a:pt x="27714063" y="5413230"/>
                  </a:lnTo>
                  <a:lnTo>
                    <a:pt x="27714063" y="5413277"/>
                  </a:lnTo>
                  <a:lnTo>
                    <a:pt x="27714063" y="5413323"/>
                  </a:lnTo>
                  <a:lnTo>
                    <a:pt x="27714063" y="5413370"/>
                  </a:lnTo>
                  <a:lnTo>
                    <a:pt x="27714063" y="5413417"/>
                  </a:lnTo>
                  <a:lnTo>
                    <a:pt x="27714063" y="5413463"/>
                  </a:lnTo>
                  <a:lnTo>
                    <a:pt x="27714063" y="5413517"/>
                  </a:lnTo>
                  <a:lnTo>
                    <a:pt x="27714063" y="5413564"/>
                  </a:lnTo>
                  <a:lnTo>
                    <a:pt x="27714063" y="5413611"/>
                  </a:lnTo>
                  <a:lnTo>
                    <a:pt x="27714063" y="5413657"/>
                  </a:lnTo>
                  <a:lnTo>
                    <a:pt x="27714063" y="5413704"/>
                  </a:lnTo>
                  <a:lnTo>
                    <a:pt x="27714063" y="5413751"/>
                  </a:lnTo>
                  <a:lnTo>
                    <a:pt x="27714063" y="5413797"/>
                  </a:lnTo>
                  <a:lnTo>
                    <a:pt x="27714063" y="5413844"/>
                  </a:lnTo>
                  <a:lnTo>
                    <a:pt x="27714063" y="5413891"/>
                  </a:lnTo>
                  <a:lnTo>
                    <a:pt x="27714063" y="5413937"/>
                  </a:lnTo>
                  <a:lnTo>
                    <a:pt x="27714063" y="5413984"/>
                  </a:lnTo>
                  <a:lnTo>
                    <a:pt x="27714063" y="5414031"/>
                  </a:lnTo>
                  <a:lnTo>
                    <a:pt x="27714063" y="5414077"/>
                  </a:lnTo>
                  <a:lnTo>
                    <a:pt x="27714063" y="5414124"/>
                  </a:lnTo>
                  <a:lnTo>
                    <a:pt x="27714063" y="5561292"/>
                  </a:lnTo>
                  <a:lnTo>
                    <a:pt x="27865907" y="5561292"/>
                  </a:lnTo>
                  <a:lnTo>
                    <a:pt x="27865907" y="5561339"/>
                  </a:lnTo>
                  <a:lnTo>
                    <a:pt x="27865907" y="5561385"/>
                  </a:lnTo>
                  <a:lnTo>
                    <a:pt x="27865907" y="5561432"/>
                  </a:lnTo>
                  <a:lnTo>
                    <a:pt x="27865907" y="5561479"/>
                  </a:lnTo>
                  <a:lnTo>
                    <a:pt x="27865907" y="5561525"/>
                  </a:lnTo>
                  <a:lnTo>
                    <a:pt x="27865907" y="5561572"/>
                  </a:lnTo>
                  <a:lnTo>
                    <a:pt x="27865907" y="5561619"/>
                  </a:lnTo>
                  <a:lnTo>
                    <a:pt x="27865907" y="5561665"/>
                  </a:lnTo>
                  <a:lnTo>
                    <a:pt x="27865907" y="5561712"/>
                  </a:lnTo>
                  <a:lnTo>
                    <a:pt x="27865907" y="5561759"/>
                  </a:lnTo>
                  <a:lnTo>
                    <a:pt x="27865907" y="5561805"/>
                  </a:lnTo>
                  <a:lnTo>
                    <a:pt x="27865907" y="5561851"/>
                  </a:lnTo>
                  <a:lnTo>
                    <a:pt x="27865907" y="5561899"/>
                  </a:lnTo>
                  <a:lnTo>
                    <a:pt x="27865907" y="5561953"/>
                  </a:lnTo>
                  <a:lnTo>
                    <a:pt x="27865907" y="5561999"/>
                  </a:lnTo>
                  <a:lnTo>
                    <a:pt x="27865907" y="5562046"/>
                  </a:lnTo>
                  <a:lnTo>
                    <a:pt x="27865907" y="5562093"/>
                  </a:lnTo>
                  <a:lnTo>
                    <a:pt x="27865907" y="5562139"/>
                  </a:lnTo>
                  <a:lnTo>
                    <a:pt x="27865907" y="5562186"/>
                  </a:lnTo>
                  <a:lnTo>
                    <a:pt x="27865907" y="5562233"/>
                  </a:lnTo>
                  <a:lnTo>
                    <a:pt x="27865907" y="5562279"/>
                  </a:lnTo>
                  <a:lnTo>
                    <a:pt x="27865907" y="5562326"/>
                  </a:lnTo>
                  <a:lnTo>
                    <a:pt x="27865907" y="5562373"/>
                  </a:lnTo>
                  <a:lnTo>
                    <a:pt x="27865907" y="5562419"/>
                  </a:lnTo>
                  <a:lnTo>
                    <a:pt x="27865907" y="5562466"/>
                  </a:lnTo>
                  <a:lnTo>
                    <a:pt x="27865907" y="5562513"/>
                  </a:lnTo>
                  <a:lnTo>
                    <a:pt x="27865907" y="5562559"/>
                  </a:lnTo>
                  <a:lnTo>
                    <a:pt x="27865907" y="5562613"/>
                  </a:lnTo>
                  <a:lnTo>
                    <a:pt x="27865907" y="5562660"/>
                  </a:lnTo>
                  <a:lnTo>
                    <a:pt x="27865907" y="5562707"/>
                  </a:lnTo>
                  <a:lnTo>
                    <a:pt x="27865907" y="5562753"/>
                  </a:lnTo>
                  <a:lnTo>
                    <a:pt x="27865907" y="5562800"/>
                  </a:lnTo>
                  <a:lnTo>
                    <a:pt x="27865907" y="5562847"/>
                  </a:lnTo>
                  <a:lnTo>
                    <a:pt x="27865907" y="5562893"/>
                  </a:lnTo>
                  <a:lnTo>
                    <a:pt x="27865907" y="5562940"/>
                  </a:lnTo>
                  <a:lnTo>
                    <a:pt x="27865907" y="5562987"/>
                  </a:lnTo>
                  <a:lnTo>
                    <a:pt x="27865907" y="5563033"/>
                  </a:lnTo>
                  <a:lnTo>
                    <a:pt x="27865907" y="5563080"/>
                  </a:lnTo>
                  <a:lnTo>
                    <a:pt x="27865907" y="5563127"/>
                  </a:lnTo>
                  <a:lnTo>
                    <a:pt x="27865907" y="5563173"/>
                  </a:lnTo>
                  <a:lnTo>
                    <a:pt x="27865907" y="5563220"/>
                  </a:lnTo>
                  <a:lnTo>
                    <a:pt x="27865907" y="5563275"/>
                  </a:lnTo>
                  <a:lnTo>
                    <a:pt x="27865907" y="5563321"/>
                  </a:lnTo>
                  <a:lnTo>
                    <a:pt x="27865907" y="5563367"/>
                  </a:lnTo>
                  <a:lnTo>
                    <a:pt x="27865907" y="5563415"/>
                  </a:lnTo>
                  <a:lnTo>
                    <a:pt x="27865907" y="5563461"/>
                  </a:lnTo>
                  <a:lnTo>
                    <a:pt x="27865907" y="5563507"/>
                  </a:lnTo>
                  <a:lnTo>
                    <a:pt x="27865907" y="5563554"/>
                  </a:lnTo>
                  <a:lnTo>
                    <a:pt x="27865907" y="5563601"/>
                  </a:lnTo>
                  <a:lnTo>
                    <a:pt x="27865907" y="5563647"/>
                  </a:lnTo>
                  <a:lnTo>
                    <a:pt x="27865907" y="5563694"/>
                  </a:lnTo>
                  <a:lnTo>
                    <a:pt x="27865907" y="5563741"/>
                  </a:lnTo>
                  <a:lnTo>
                    <a:pt x="27865907" y="5563787"/>
                  </a:lnTo>
                  <a:lnTo>
                    <a:pt x="27865907" y="5563834"/>
                  </a:lnTo>
                  <a:lnTo>
                    <a:pt x="27865907" y="5563881"/>
                  </a:lnTo>
                  <a:lnTo>
                    <a:pt x="27865907" y="5563935"/>
                  </a:lnTo>
                  <a:lnTo>
                    <a:pt x="27865907" y="5563982"/>
                  </a:lnTo>
                  <a:lnTo>
                    <a:pt x="27865907" y="5564029"/>
                  </a:lnTo>
                  <a:lnTo>
                    <a:pt x="27865907" y="5564075"/>
                  </a:lnTo>
                  <a:lnTo>
                    <a:pt x="27865907" y="5564121"/>
                  </a:lnTo>
                  <a:lnTo>
                    <a:pt x="27865907" y="5564169"/>
                  </a:lnTo>
                  <a:lnTo>
                    <a:pt x="27865907" y="5564215"/>
                  </a:lnTo>
                  <a:lnTo>
                    <a:pt x="27865907" y="5564261"/>
                  </a:lnTo>
                  <a:lnTo>
                    <a:pt x="27865907" y="5564309"/>
                  </a:lnTo>
                  <a:lnTo>
                    <a:pt x="27865907" y="5564355"/>
                  </a:lnTo>
                  <a:lnTo>
                    <a:pt x="27865907" y="5564401"/>
                  </a:lnTo>
                  <a:lnTo>
                    <a:pt x="27865907" y="5564449"/>
                  </a:lnTo>
                  <a:lnTo>
                    <a:pt x="27865907" y="5564495"/>
                  </a:lnTo>
                  <a:lnTo>
                    <a:pt x="27865907" y="5564541"/>
                  </a:lnTo>
                  <a:lnTo>
                    <a:pt x="27865907" y="5564596"/>
                  </a:lnTo>
                  <a:lnTo>
                    <a:pt x="27865907" y="5564643"/>
                  </a:lnTo>
                  <a:lnTo>
                    <a:pt x="27865907" y="5564689"/>
                  </a:lnTo>
                  <a:lnTo>
                    <a:pt x="27865907" y="5564736"/>
                  </a:lnTo>
                  <a:lnTo>
                    <a:pt x="27865907" y="5564783"/>
                  </a:lnTo>
                  <a:lnTo>
                    <a:pt x="27865907" y="5564829"/>
                  </a:lnTo>
                  <a:lnTo>
                    <a:pt x="27865907" y="5564876"/>
                  </a:lnTo>
                  <a:lnTo>
                    <a:pt x="27865907" y="5564923"/>
                  </a:lnTo>
                  <a:lnTo>
                    <a:pt x="27865907" y="5564969"/>
                  </a:lnTo>
                  <a:lnTo>
                    <a:pt x="27865907" y="5565016"/>
                  </a:lnTo>
                  <a:lnTo>
                    <a:pt x="27865907" y="5565063"/>
                  </a:lnTo>
                  <a:lnTo>
                    <a:pt x="27865907" y="5565109"/>
                  </a:lnTo>
                  <a:lnTo>
                    <a:pt x="27865907" y="5565155"/>
                  </a:lnTo>
                  <a:lnTo>
                    <a:pt x="27865907" y="5565203"/>
                  </a:lnTo>
                  <a:lnTo>
                    <a:pt x="27865907" y="5565257"/>
                  </a:lnTo>
                  <a:lnTo>
                    <a:pt x="27865907" y="5565303"/>
                  </a:lnTo>
                  <a:lnTo>
                    <a:pt x="27865907" y="5565350"/>
                  </a:lnTo>
                  <a:lnTo>
                    <a:pt x="27865907" y="5565397"/>
                  </a:lnTo>
                  <a:lnTo>
                    <a:pt x="27865907" y="5565443"/>
                  </a:lnTo>
                  <a:lnTo>
                    <a:pt x="27865907" y="5565490"/>
                  </a:lnTo>
                  <a:lnTo>
                    <a:pt x="27865907" y="5565537"/>
                  </a:lnTo>
                  <a:lnTo>
                    <a:pt x="27865907" y="5565583"/>
                  </a:lnTo>
                  <a:lnTo>
                    <a:pt x="27865907" y="5565630"/>
                  </a:lnTo>
                  <a:lnTo>
                    <a:pt x="27865907" y="5565677"/>
                  </a:lnTo>
                  <a:lnTo>
                    <a:pt x="27865907" y="5565723"/>
                  </a:lnTo>
                  <a:lnTo>
                    <a:pt x="27865907" y="5565770"/>
                  </a:lnTo>
                  <a:lnTo>
                    <a:pt x="27865907" y="5565817"/>
                  </a:lnTo>
                  <a:lnTo>
                    <a:pt x="27865907" y="5565863"/>
                  </a:lnTo>
                  <a:lnTo>
                    <a:pt x="27865907" y="5565917"/>
                  </a:lnTo>
                  <a:lnTo>
                    <a:pt x="27865907" y="5565964"/>
                  </a:lnTo>
                  <a:lnTo>
                    <a:pt x="27865907" y="5566011"/>
                  </a:lnTo>
                  <a:lnTo>
                    <a:pt x="27865907" y="5566057"/>
                  </a:lnTo>
                  <a:lnTo>
                    <a:pt x="27865907" y="5566104"/>
                  </a:lnTo>
                  <a:lnTo>
                    <a:pt x="27865907" y="5566151"/>
                  </a:lnTo>
                  <a:lnTo>
                    <a:pt x="27865907" y="5566197"/>
                  </a:lnTo>
                  <a:lnTo>
                    <a:pt x="27865907" y="5566244"/>
                  </a:lnTo>
                  <a:lnTo>
                    <a:pt x="27865907" y="5566291"/>
                  </a:lnTo>
                  <a:lnTo>
                    <a:pt x="27865907" y="5566337"/>
                  </a:lnTo>
                  <a:lnTo>
                    <a:pt x="27865907" y="5566384"/>
                  </a:lnTo>
                  <a:lnTo>
                    <a:pt x="27865907" y="5566431"/>
                  </a:lnTo>
                  <a:lnTo>
                    <a:pt x="27865907" y="5566477"/>
                  </a:lnTo>
                  <a:lnTo>
                    <a:pt x="27865907" y="5566524"/>
                  </a:lnTo>
                  <a:lnTo>
                    <a:pt x="27865907" y="5713691"/>
                  </a:lnTo>
                  <a:lnTo>
                    <a:pt x="28018357" y="5713691"/>
                  </a:lnTo>
                  <a:lnTo>
                    <a:pt x="28018357" y="5713738"/>
                  </a:lnTo>
                  <a:lnTo>
                    <a:pt x="28018436" y="5713738"/>
                  </a:lnTo>
                  <a:lnTo>
                    <a:pt x="28018436" y="5713785"/>
                  </a:lnTo>
                  <a:lnTo>
                    <a:pt x="28018515" y="5713785"/>
                  </a:lnTo>
                  <a:lnTo>
                    <a:pt x="28018515" y="5713831"/>
                  </a:lnTo>
                  <a:lnTo>
                    <a:pt x="28018520" y="5713831"/>
                  </a:lnTo>
                  <a:lnTo>
                    <a:pt x="28018520" y="5713878"/>
                  </a:lnTo>
                  <a:lnTo>
                    <a:pt x="28018520" y="5713925"/>
                  </a:lnTo>
                  <a:lnTo>
                    <a:pt x="28018520" y="5713971"/>
                  </a:lnTo>
                  <a:lnTo>
                    <a:pt x="28018520" y="5714018"/>
                  </a:lnTo>
                  <a:lnTo>
                    <a:pt x="28018520" y="5714065"/>
                  </a:lnTo>
                  <a:lnTo>
                    <a:pt x="28018520" y="5714111"/>
                  </a:lnTo>
                  <a:lnTo>
                    <a:pt x="28018520" y="5714158"/>
                  </a:lnTo>
                  <a:lnTo>
                    <a:pt x="28018520" y="5714205"/>
                  </a:lnTo>
                  <a:lnTo>
                    <a:pt x="28018520" y="5714251"/>
                  </a:lnTo>
                  <a:lnTo>
                    <a:pt x="28018520" y="5714298"/>
                  </a:lnTo>
                  <a:lnTo>
                    <a:pt x="28018520" y="5714352"/>
                  </a:lnTo>
                  <a:lnTo>
                    <a:pt x="28018520" y="5714399"/>
                  </a:lnTo>
                  <a:lnTo>
                    <a:pt x="28018520" y="5714445"/>
                  </a:lnTo>
                  <a:lnTo>
                    <a:pt x="28018520" y="5714492"/>
                  </a:lnTo>
                  <a:lnTo>
                    <a:pt x="28018520" y="5714539"/>
                  </a:lnTo>
                  <a:lnTo>
                    <a:pt x="28018520" y="5714585"/>
                  </a:lnTo>
                  <a:lnTo>
                    <a:pt x="28018520" y="5714632"/>
                  </a:lnTo>
                  <a:lnTo>
                    <a:pt x="28018520" y="5714679"/>
                  </a:lnTo>
                  <a:lnTo>
                    <a:pt x="28018520" y="5714725"/>
                  </a:lnTo>
                  <a:lnTo>
                    <a:pt x="28018520" y="5714772"/>
                  </a:lnTo>
                  <a:lnTo>
                    <a:pt x="28018520" y="5714819"/>
                  </a:lnTo>
                  <a:lnTo>
                    <a:pt x="28018520" y="5714865"/>
                  </a:lnTo>
                  <a:lnTo>
                    <a:pt x="28018520" y="5714912"/>
                  </a:lnTo>
                  <a:lnTo>
                    <a:pt x="28018520" y="5714959"/>
                  </a:lnTo>
                  <a:lnTo>
                    <a:pt x="28018520" y="5715013"/>
                  </a:lnTo>
                  <a:lnTo>
                    <a:pt x="28018520" y="5715059"/>
                  </a:lnTo>
                  <a:lnTo>
                    <a:pt x="28018520" y="5715106"/>
                  </a:lnTo>
                  <a:lnTo>
                    <a:pt x="28018520" y="5715153"/>
                  </a:lnTo>
                  <a:lnTo>
                    <a:pt x="28018520" y="5715199"/>
                  </a:lnTo>
                  <a:lnTo>
                    <a:pt x="28018520" y="5715246"/>
                  </a:lnTo>
                  <a:lnTo>
                    <a:pt x="28018520" y="5715293"/>
                  </a:lnTo>
                  <a:lnTo>
                    <a:pt x="28018520" y="5715339"/>
                  </a:lnTo>
                  <a:lnTo>
                    <a:pt x="28018520" y="5715386"/>
                  </a:lnTo>
                  <a:lnTo>
                    <a:pt x="28018520" y="5715433"/>
                  </a:lnTo>
                  <a:lnTo>
                    <a:pt x="28018520" y="5715479"/>
                  </a:lnTo>
                  <a:lnTo>
                    <a:pt x="28018520" y="5715526"/>
                  </a:lnTo>
                  <a:lnTo>
                    <a:pt x="28018520" y="5715573"/>
                  </a:lnTo>
                  <a:lnTo>
                    <a:pt x="28018520" y="5715619"/>
                  </a:lnTo>
                  <a:lnTo>
                    <a:pt x="28018520" y="5715674"/>
                  </a:lnTo>
                  <a:lnTo>
                    <a:pt x="28018520" y="5715720"/>
                  </a:lnTo>
                  <a:lnTo>
                    <a:pt x="28018520" y="5715767"/>
                  </a:lnTo>
                  <a:lnTo>
                    <a:pt x="28018520" y="5715814"/>
                  </a:lnTo>
                  <a:lnTo>
                    <a:pt x="28018520" y="5715860"/>
                  </a:lnTo>
                  <a:lnTo>
                    <a:pt x="28018520" y="5715907"/>
                  </a:lnTo>
                  <a:lnTo>
                    <a:pt x="28018520" y="5715953"/>
                  </a:lnTo>
                  <a:lnTo>
                    <a:pt x="28018520" y="5716000"/>
                  </a:lnTo>
                  <a:lnTo>
                    <a:pt x="28018520" y="5716047"/>
                  </a:lnTo>
                  <a:lnTo>
                    <a:pt x="28018520" y="5716093"/>
                  </a:lnTo>
                  <a:lnTo>
                    <a:pt x="28018520" y="5716140"/>
                  </a:lnTo>
                  <a:lnTo>
                    <a:pt x="28018520" y="5716187"/>
                  </a:lnTo>
                  <a:lnTo>
                    <a:pt x="28018520" y="5716233"/>
                  </a:lnTo>
                  <a:lnTo>
                    <a:pt x="28018520" y="5716280"/>
                  </a:lnTo>
                  <a:lnTo>
                    <a:pt x="28018520" y="5716335"/>
                  </a:lnTo>
                  <a:lnTo>
                    <a:pt x="28018520" y="5716381"/>
                  </a:lnTo>
                  <a:lnTo>
                    <a:pt x="28018520" y="5716428"/>
                  </a:lnTo>
                  <a:lnTo>
                    <a:pt x="28018520" y="5716475"/>
                  </a:lnTo>
                  <a:lnTo>
                    <a:pt x="28018520" y="5716521"/>
                  </a:lnTo>
                  <a:lnTo>
                    <a:pt x="28018520" y="5716568"/>
                  </a:lnTo>
                  <a:lnTo>
                    <a:pt x="28018520" y="5716615"/>
                  </a:lnTo>
                  <a:lnTo>
                    <a:pt x="28018520" y="5716661"/>
                  </a:lnTo>
                  <a:lnTo>
                    <a:pt x="28018520" y="5716708"/>
                  </a:lnTo>
                  <a:lnTo>
                    <a:pt x="28018520" y="5716754"/>
                  </a:lnTo>
                  <a:lnTo>
                    <a:pt x="28018520" y="5716801"/>
                  </a:lnTo>
                  <a:lnTo>
                    <a:pt x="28018520" y="5716848"/>
                  </a:lnTo>
                  <a:lnTo>
                    <a:pt x="28018520" y="5716894"/>
                  </a:lnTo>
                  <a:lnTo>
                    <a:pt x="28018520" y="5716941"/>
                  </a:lnTo>
                  <a:lnTo>
                    <a:pt x="28018520" y="5716995"/>
                  </a:lnTo>
                  <a:lnTo>
                    <a:pt x="28018520" y="5717042"/>
                  </a:lnTo>
                  <a:lnTo>
                    <a:pt x="28018520" y="5717089"/>
                  </a:lnTo>
                  <a:lnTo>
                    <a:pt x="28018520" y="5717135"/>
                  </a:lnTo>
                  <a:lnTo>
                    <a:pt x="28018520" y="5717182"/>
                  </a:lnTo>
                  <a:lnTo>
                    <a:pt x="28018520" y="5717229"/>
                  </a:lnTo>
                  <a:lnTo>
                    <a:pt x="28018520" y="5717275"/>
                  </a:lnTo>
                  <a:lnTo>
                    <a:pt x="28018520" y="5717322"/>
                  </a:lnTo>
                  <a:lnTo>
                    <a:pt x="28018520" y="5717369"/>
                  </a:lnTo>
                  <a:lnTo>
                    <a:pt x="28018520" y="5717415"/>
                  </a:lnTo>
                  <a:lnTo>
                    <a:pt x="28018520" y="5717462"/>
                  </a:lnTo>
                  <a:lnTo>
                    <a:pt x="28018520" y="5717509"/>
                  </a:lnTo>
                  <a:lnTo>
                    <a:pt x="28018520" y="5717555"/>
                  </a:lnTo>
                  <a:lnTo>
                    <a:pt x="28018520" y="5717602"/>
                  </a:lnTo>
                  <a:lnTo>
                    <a:pt x="28018520" y="5717656"/>
                  </a:lnTo>
                  <a:lnTo>
                    <a:pt x="28018520" y="5717703"/>
                  </a:lnTo>
                  <a:lnTo>
                    <a:pt x="28018520" y="5717749"/>
                  </a:lnTo>
                  <a:lnTo>
                    <a:pt x="28018520" y="5717796"/>
                  </a:lnTo>
                  <a:lnTo>
                    <a:pt x="28018520" y="5717843"/>
                  </a:lnTo>
                  <a:lnTo>
                    <a:pt x="28018520" y="5717889"/>
                  </a:lnTo>
                  <a:lnTo>
                    <a:pt x="28018520" y="5717936"/>
                  </a:lnTo>
                  <a:lnTo>
                    <a:pt x="28018520" y="5717983"/>
                  </a:lnTo>
                  <a:lnTo>
                    <a:pt x="28018520" y="5718029"/>
                  </a:lnTo>
                  <a:lnTo>
                    <a:pt x="28018520" y="5718076"/>
                  </a:lnTo>
                  <a:lnTo>
                    <a:pt x="28018520" y="5718123"/>
                  </a:lnTo>
                  <a:lnTo>
                    <a:pt x="28018520" y="5718169"/>
                  </a:lnTo>
                  <a:lnTo>
                    <a:pt x="28018520" y="5718216"/>
                  </a:lnTo>
                  <a:lnTo>
                    <a:pt x="28018520" y="5718263"/>
                  </a:lnTo>
                  <a:lnTo>
                    <a:pt x="28018520" y="5718317"/>
                  </a:lnTo>
                  <a:lnTo>
                    <a:pt x="28018520" y="5718363"/>
                  </a:lnTo>
                  <a:lnTo>
                    <a:pt x="28018520" y="5718410"/>
                  </a:lnTo>
                  <a:lnTo>
                    <a:pt x="28018520" y="5718457"/>
                  </a:lnTo>
                  <a:lnTo>
                    <a:pt x="28018520" y="5718503"/>
                  </a:lnTo>
                  <a:lnTo>
                    <a:pt x="28018520" y="5718550"/>
                  </a:lnTo>
                  <a:lnTo>
                    <a:pt x="28018520" y="5718597"/>
                  </a:lnTo>
                  <a:lnTo>
                    <a:pt x="28018520" y="5718643"/>
                  </a:lnTo>
                  <a:lnTo>
                    <a:pt x="28018520" y="5718690"/>
                  </a:lnTo>
                  <a:lnTo>
                    <a:pt x="28018520" y="5718737"/>
                  </a:lnTo>
                  <a:lnTo>
                    <a:pt x="28018520" y="5718783"/>
                  </a:lnTo>
                  <a:lnTo>
                    <a:pt x="28018520" y="5718830"/>
                  </a:lnTo>
                  <a:lnTo>
                    <a:pt x="28018520" y="5718877"/>
                  </a:lnTo>
                  <a:lnTo>
                    <a:pt x="28018520" y="5718923"/>
                  </a:lnTo>
                  <a:lnTo>
                    <a:pt x="28018520" y="5866091"/>
                  </a:lnTo>
                  <a:lnTo>
                    <a:pt x="28170694" y="5866091"/>
                  </a:lnTo>
                  <a:lnTo>
                    <a:pt x="28170694" y="5866137"/>
                  </a:lnTo>
                  <a:lnTo>
                    <a:pt x="28170694" y="5866184"/>
                  </a:lnTo>
                  <a:lnTo>
                    <a:pt x="28170694" y="5866231"/>
                  </a:lnTo>
                  <a:lnTo>
                    <a:pt x="28170694" y="5866277"/>
                  </a:lnTo>
                  <a:lnTo>
                    <a:pt x="28170694" y="5866324"/>
                  </a:lnTo>
                  <a:lnTo>
                    <a:pt x="28170694" y="5866371"/>
                  </a:lnTo>
                  <a:lnTo>
                    <a:pt x="28170694" y="5866417"/>
                  </a:lnTo>
                  <a:lnTo>
                    <a:pt x="28170694" y="5866464"/>
                  </a:lnTo>
                  <a:lnTo>
                    <a:pt x="28170694" y="5866511"/>
                  </a:lnTo>
                  <a:lnTo>
                    <a:pt x="28170694" y="5866557"/>
                  </a:lnTo>
                  <a:lnTo>
                    <a:pt x="28170694" y="5866604"/>
                  </a:lnTo>
                  <a:lnTo>
                    <a:pt x="28170694" y="5866651"/>
                  </a:lnTo>
                  <a:lnTo>
                    <a:pt x="28170694" y="5866697"/>
                  </a:lnTo>
                  <a:lnTo>
                    <a:pt x="28170694" y="5866751"/>
                  </a:lnTo>
                  <a:lnTo>
                    <a:pt x="28170694" y="5866798"/>
                  </a:lnTo>
                  <a:lnTo>
                    <a:pt x="28170694" y="5866845"/>
                  </a:lnTo>
                  <a:lnTo>
                    <a:pt x="28170694" y="5866891"/>
                  </a:lnTo>
                  <a:lnTo>
                    <a:pt x="28170694" y="5866938"/>
                  </a:lnTo>
                  <a:lnTo>
                    <a:pt x="28170694" y="5866985"/>
                  </a:lnTo>
                  <a:lnTo>
                    <a:pt x="28170694" y="5867031"/>
                  </a:lnTo>
                  <a:lnTo>
                    <a:pt x="28170694" y="5867078"/>
                  </a:lnTo>
                  <a:lnTo>
                    <a:pt x="28170694" y="5867125"/>
                  </a:lnTo>
                  <a:lnTo>
                    <a:pt x="28170694" y="5867171"/>
                  </a:lnTo>
                  <a:lnTo>
                    <a:pt x="28170694" y="5867218"/>
                  </a:lnTo>
                  <a:lnTo>
                    <a:pt x="28170694" y="5867265"/>
                  </a:lnTo>
                  <a:lnTo>
                    <a:pt x="28170694" y="5867311"/>
                  </a:lnTo>
                  <a:lnTo>
                    <a:pt x="28170694" y="5867358"/>
                  </a:lnTo>
                  <a:lnTo>
                    <a:pt x="28170694" y="5867412"/>
                  </a:lnTo>
                  <a:lnTo>
                    <a:pt x="28170694" y="5867459"/>
                  </a:lnTo>
                  <a:lnTo>
                    <a:pt x="28170694" y="5867505"/>
                  </a:lnTo>
                  <a:lnTo>
                    <a:pt x="28170694" y="5867552"/>
                  </a:lnTo>
                  <a:lnTo>
                    <a:pt x="28170694" y="5867599"/>
                  </a:lnTo>
                  <a:lnTo>
                    <a:pt x="28170694" y="5867645"/>
                  </a:lnTo>
                  <a:lnTo>
                    <a:pt x="28170694" y="5867692"/>
                  </a:lnTo>
                  <a:lnTo>
                    <a:pt x="28170694" y="5867739"/>
                  </a:lnTo>
                  <a:lnTo>
                    <a:pt x="28170694" y="5867785"/>
                  </a:lnTo>
                  <a:lnTo>
                    <a:pt x="28170694" y="5867832"/>
                  </a:lnTo>
                  <a:lnTo>
                    <a:pt x="28170694" y="5867879"/>
                  </a:lnTo>
                  <a:lnTo>
                    <a:pt x="28170694" y="5867925"/>
                  </a:lnTo>
                  <a:lnTo>
                    <a:pt x="28170694" y="5867972"/>
                  </a:lnTo>
                  <a:lnTo>
                    <a:pt x="28170694" y="5868019"/>
                  </a:lnTo>
                  <a:lnTo>
                    <a:pt x="28170694" y="5868073"/>
                  </a:lnTo>
                  <a:lnTo>
                    <a:pt x="28170694" y="5868120"/>
                  </a:lnTo>
                  <a:lnTo>
                    <a:pt x="28170694" y="5868166"/>
                  </a:lnTo>
                  <a:lnTo>
                    <a:pt x="28170694" y="5868213"/>
                  </a:lnTo>
                  <a:lnTo>
                    <a:pt x="28170694" y="5868260"/>
                  </a:lnTo>
                  <a:lnTo>
                    <a:pt x="28170694" y="5868306"/>
                  </a:lnTo>
                  <a:lnTo>
                    <a:pt x="28170694" y="5868353"/>
                  </a:lnTo>
                  <a:lnTo>
                    <a:pt x="28170694" y="5868400"/>
                  </a:lnTo>
                  <a:lnTo>
                    <a:pt x="28170694" y="5868446"/>
                  </a:lnTo>
                  <a:lnTo>
                    <a:pt x="28170694" y="5868493"/>
                  </a:lnTo>
                  <a:lnTo>
                    <a:pt x="28170694" y="5868539"/>
                  </a:lnTo>
                  <a:lnTo>
                    <a:pt x="28170694" y="5868586"/>
                  </a:lnTo>
                  <a:lnTo>
                    <a:pt x="28170694" y="5868633"/>
                  </a:lnTo>
                  <a:lnTo>
                    <a:pt x="28170694" y="5868679"/>
                  </a:lnTo>
                  <a:lnTo>
                    <a:pt x="28170694" y="5868734"/>
                  </a:lnTo>
                  <a:lnTo>
                    <a:pt x="28170694" y="5868781"/>
                  </a:lnTo>
                  <a:lnTo>
                    <a:pt x="28170694" y="5868827"/>
                  </a:lnTo>
                  <a:lnTo>
                    <a:pt x="28170694" y="5868874"/>
                  </a:lnTo>
                  <a:lnTo>
                    <a:pt x="28170694" y="5868921"/>
                  </a:lnTo>
                  <a:lnTo>
                    <a:pt x="28170694" y="5868967"/>
                  </a:lnTo>
                  <a:lnTo>
                    <a:pt x="28170694" y="5869014"/>
                  </a:lnTo>
                  <a:lnTo>
                    <a:pt x="28170694" y="5869061"/>
                  </a:lnTo>
                  <a:lnTo>
                    <a:pt x="28170694" y="5869107"/>
                  </a:lnTo>
                  <a:lnTo>
                    <a:pt x="28170694" y="5869154"/>
                  </a:lnTo>
                  <a:lnTo>
                    <a:pt x="28170694" y="5869201"/>
                  </a:lnTo>
                  <a:lnTo>
                    <a:pt x="28170694" y="5869247"/>
                  </a:lnTo>
                  <a:lnTo>
                    <a:pt x="28170694" y="5869294"/>
                  </a:lnTo>
                  <a:lnTo>
                    <a:pt x="28170694" y="5869340"/>
                  </a:lnTo>
                  <a:lnTo>
                    <a:pt x="28170694" y="5869395"/>
                  </a:lnTo>
                  <a:lnTo>
                    <a:pt x="28170694" y="5869441"/>
                  </a:lnTo>
                  <a:lnTo>
                    <a:pt x="28170694" y="5869488"/>
                  </a:lnTo>
                  <a:lnTo>
                    <a:pt x="28170694" y="5869535"/>
                  </a:lnTo>
                  <a:lnTo>
                    <a:pt x="28170694" y="5869581"/>
                  </a:lnTo>
                  <a:lnTo>
                    <a:pt x="28170694" y="5869628"/>
                  </a:lnTo>
                  <a:lnTo>
                    <a:pt x="28170694" y="5869675"/>
                  </a:lnTo>
                  <a:lnTo>
                    <a:pt x="28170694" y="5869721"/>
                  </a:lnTo>
                  <a:lnTo>
                    <a:pt x="28170694" y="5869768"/>
                  </a:lnTo>
                  <a:lnTo>
                    <a:pt x="28170694" y="5869815"/>
                  </a:lnTo>
                  <a:lnTo>
                    <a:pt x="28170694" y="5869861"/>
                  </a:lnTo>
                  <a:lnTo>
                    <a:pt x="28170694" y="5869908"/>
                  </a:lnTo>
                  <a:lnTo>
                    <a:pt x="28170694" y="5869955"/>
                  </a:lnTo>
                  <a:lnTo>
                    <a:pt x="28170694" y="5870001"/>
                  </a:lnTo>
                  <a:lnTo>
                    <a:pt x="28170694" y="5870055"/>
                  </a:lnTo>
                  <a:lnTo>
                    <a:pt x="28170694" y="5870102"/>
                  </a:lnTo>
                  <a:lnTo>
                    <a:pt x="28170694" y="5870149"/>
                  </a:lnTo>
                  <a:lnTo>
                    <a:pt x="28170694" y="5870195"/>
                  </a:lnTo>
                  <a:lnTo>
                    <a:pt x="28170694" y="5870242"/>
                  </a:lnTo>
                  <a:lnTo>
                    <a:pt x="28170694" y="5870289"/>
                  </a:lnTo>
                  <a:lnTo>
                    <a:pt x="28170694" y="5870335"/>
                  </a:lnTo>
                  <a:lnTo>
                    <a:pt x="28170694" y="5870382"/>
                  </a:lnTo>
                  <a:lnTo>
                    <a:pt x="28170694" y="5870429"/>
                  </a:lnTo>
                  <a:lnTo>
                    <a:pt x="28170694" y="5870475"/>
                  </a:lnTo>
                  <a:lnTo>
                    <a:pt x="28170694" y="5870522"/>
                  </a:lnTo>
                  <a:lnTo>
                    <a:pt x="28170694" y="5870569"/>
                  </a:lnTo>
                  <a:lnTo>
                    <a:pt x="28170694" y="5870615"/>
                  </a:lnTo>
                  <a:lnTo>
                    <a:pt x="28170694" y="5870662"/>
                  </a:lnTo>
                  <a:lnTo>
                    <a:pt x="28170694" y="5870716"/>
                  </a:lnTo>
                  <a:lnTo>
                    <a:pt x="28170694" y="5870763"/>
                  </a:lnTo>
                  <a:lnTo>
                    <a:pt x="28170694" y="5870809"/>
                  </a:lnTo>
                  <a:lnTo>
                    <a:pt x="28170694" y="5870856"/>
                  </a:lnTo>
                  <a:lnTo>
                    <a:pt x="28170694" y="5870903"/>
                  </a:lnTo>
                  <a:lnTo>
                    <a:pt x="28170694" y="5870949"/>
                  </a:lnTo>
                  <a:lnTo>
                    <a:pt x="28170694" y="5870996"/>
                  </a:lnTo>
                  <a:lnTo>
                    <a:pt x="28170694" y="5871043"/>
                  </a:lnTo>
                  <a:lnTo>
                    <a:pt x="28170694" y="5871089"/>
                  </a:lnTo>
                  <a:lnTo>
                    <a:pt x="28170694" y="5871136"/>
                  </a:lnTo>
                  <a:lnTo>
                    <a:pt x="28170694" y="5871183"/>
                  </a:lnTo>
                  <a:lnTo>
                    <a:pt x="28170694" y="5871229"/>
                  </a:lnTo>
                  <a:lnTo>
                    <a:pt x="28170694" y="5871276"/>
                  </a:lnTo>
                  <a:lnTo>
                    <a:pt x="28170694" y="5871323"/>
                  </a:lnTo>
                  <a:lnTo>
                    <a:pt x="28170694" y="6018490"/>
                  </a:lnTo>
                  <a:lnTo>
                    <a:pt x="28323087" y="6018490"/>
                  </a:lnTo>
                  <a:lnTo>
                    <a:pt x="28323087" y="6018537"/>
                  </a:lnTo>
                  <a:lnTo>
                    <a:pt x="28323087" y="6018583"/>
                  </a:lnTo>
                  <a:lnTo>
                    <a:pt x="28323087" y="6018630"/>
                  </a:lnTo>
                  <a:lnTo>
                    <a:pt x="28323087" y="6018677"/>
                  </a:lnTo>
                  <a:lnTo>
                    <a:pt x="28323087" y="6018723"/>
                  </a:lnTo>
                  <a:lnTo>
                    <a:pt x="28323087" y="6018770"/>
                  </a:lnTo>
                  <a:lnTo>
                    <a:pt x="28323087" y="6018817"/>
                  </a:lnTo>
                  <a:lnTo>
                    <a:pt x="28323087" y="6018863"/>
                  </a:lnTo>
                  <a:lnTo>
                    <a:pt x="28323087" y="6018910"/>
                  </a:lnTo>
                  <a:lnTo>
                    <a:pt x="28323087" y="6018957"/>
                  </a:lnTo>
                  <a:lnTo>
                    <a:pt x="28323087" y="6019003"/>
                  </a:lnTo>
                  <a:lnTo>
                    <a:pt x="28323087" y="6019050"/>
                  </a:lnTo>
                  <a:lnTo>
                    <a:pt x="28323087" y="6019097"/>
                  </a:lnTo>
                  <a:lnTo>
                    <a:pt x="28323087" y="6019151"/>
                  </a:lnTo>
                  <a:lnTo>
                    <a:pt x="28323087" y="6019197"/>
                  </a:lnTo>
                  <a:lnTo>
                    <a:pt x="28323087" y="6019244"/>
                  </a:lnTo>
                  <a:lnTo>
                    <a:pt x="28323087" y="6019291"/>
                  </a:lnTo>
                  <a:lnTo>
                    <a:pt x="28323087" y="6019337"/>
                  </a:lnTo>
                  <a:lnTo>
                    <a:pt x="28323087" y="6019384"/>
                  </a:lnTo>
                  <a:lnTo>
                    <a:pt x="28323087" y="6019431"/>
                  </a:lnTo>
                  <a:lnTo>
                    <a:pt x="28323087" y="6019477"/>
                  </a:lnTo>
                  <a:lnTo>
                    <a:pt x="28323087" y="6019524"/>
                  </a:lnTo>
                  <a:lnTo>
                    <a:pt x="28323087" y="6019571"/>
                  </a:lnTo>
                  <a:lnTo>
                    <a:pt x="28323087" y="6019617"/>
                  </a:lnTo>
                  <a:lnTo>
                    <a:pt x="28323087" y="6019664"/>
                  </a:lnTo>
                  <a:lnTo>
                    <a:pt x="28323087" y="6019711"/>
                  </a:lnTo>
                  <a:lnTo>
                    <a:pt x="28323087" y="6019757"/>
                  </a:lnTo>
                  <a:lnTo>
                    <a:pt x="28323087" y="6019812"/>
                  </a:lnTo>
                  <a:lnTo>
                    <a:pt x="28323087" y="6019858"/>
                  </a:lnTo>
                  <a:lnTo>
                    <a:pt x="28323087" y="6019905"/>
                  </a:lnTo>
                  <a:lnTo>
                    <a:pt x="28323087" y="6019951"/>
                  </a:lnTo>
                  <a:lnTo>
                    <a:pt x="28323087" y="6019998"/>
                  </a:lnTo>
                  <a:lnTo>
                    <a:pt x="28323087" y="6020045"/>
                  </a:lnTo>
                  <a:lnTo>
                    <a:pt x="28323087" y="6020091"/>
                  </a:lnTo>
                  <a:lnTo>
                    <a:pt x="28323087" y="6020138"/>
                  </a:lnTo>
                  <a:lnTo>
                    <a:pt x="28323087" y="6020185"/>
                  </a:lnTo>
                  <a:lnTo>
                    <a:pt x="28323087" y="6020231"/>
                  </a:lnTo>
                  <a:lnTo>
                    <a:pt x="28323087" y="6020278"/>
                  </a:lnTo>
                  <a:lnTo>
                    <a:pt x="28323087" y="6020325"/>
                  </a:lnTo>
                  <a:lnTo>
                    <a:pt x="28323087" y="6020371"/>
                  </a:lnTo>
                  <a:lnTo>
                    <a:pt x="28323087" y="6020418"/>
                  </a:lnTo>
                  <a:lnTo>
                    <a:pt x="28323087" y="6020473"/>
                  </a:lnTo>
                  <a:lnTo>
                    <a:pt x="28323087" y="6020519"/>
                  </a:lnTo>
                  <a:lnTo>
                    <a:pt x="28323087" y="6020566"/>
                  </a:lnTo>
                  <a:lnTo>
                    <a:pt x="28323087" y="6020613"/>
                  </a:lnTo>
                  <a:lnTo>
                    <a:pt x="28323087" y="6020659"/>
                  </a:lnTo>
                  <a:lnTo>
                    <a:pt x="28323087" y="6020706"/>
                  </a:lnTo>
                  <a:lnTo>
                    <a:pt x="28323087" y="6020752"/>
                  </a:lnTo>
                  <a:lnTo>
                    <a:pt x="28323087" y="6020799"/>
                  </a:lnTo>
                  <a:lnTo>
                    <a:pt x="28323087" y="6020846"/>
                  </a:lnTo>
                  <a:lnTo>
                    <a:pt x="28323087" y="6020892"/>
                  </a:lnTo>
                  <a:lnTo>
                    <a:pt x="28323087" y="6020939"/>
                  </a:lnTo>
                  <a:lnTo>
                    <a:pt x="28323087" y="6020985"/>
                  </a:lnTo>
                  <a:lnTo>
                    <a:pt x="28323087" y="6021032"/>
                  </a:lnTo>
                  <a:lnTo>
                    <a:pt x="28323087" y="6021079"/>
                  </a:lnTo>
                  <a:lnTo>
                    <a:pt x="28323087" y="6021133"/>
                  </a:lnTo>
                  <a:lnTo>
                    <a:pt x="28323087" y="6021180"/>
                  </a:lnTo>
                  <a:lnTo>
                    <a:pt x="28323087" y="6021227"/>
                  </a:lnTo>
                  <a:lnTo>
                    <a:pt x="28323087" y="6021273"/>
                  </a:lnTo>
                  <a:lnTo>
                    <a:pt x="28323087" y="6021320"/>
                  </a:lnTo>
                  <a:lnTo>
                    <a:pt x="28323087" y="6021367"/>
                  </a:lnTo>
                  <a:lnTo>
                    <a:pt x="28323087" y="6021413"/>
                  </a:lnTo>
                  <a:lnTo>
                    <a:pt x="28323087" y="6021460"/>
                  </a:lnTo>
                  <a:lnTo>
                    <a:pt x="28323087" y="6021507"/>
                  </a:lnTo>
                  <a:lnTo>
                    <a:pt x="28323087" y="6021553"/>
                  </a:lnTo>
                  <a:lnTo>
                    <a:pt x="28323087" y="6021600"/>
                  </a:lnTo>
                  <a:lnTo>
                    <a:pt x="28323087" y="6021647"/>
                  </a:lnTo>
                  <a:lnTo>
                    <a:pt x="28323087" y="6021693"/>
                  </a:lnTo>
                  <a:lnTo>
                    <a:pt x="28323087" y="6021740"/>
                  </a:lnTo>
                  <a:lnTo>
                    <a:pt x="28323087" y="6021794"/>
                  </a:lnTo>
                  <a:lnTo>
                    <a:pt x="28323087" y="6021841"/>
                  </a:lnTo>
                  <a:lnTo>
                    <a:pt x="28323087" y="6021887"/>
                  </a:lnTo>
                  <a:lnTo>
                    <a:pt x="28323087" y="6021934"/>
                  </a:lnTo>
                  <a:lnTo>
                    <a:pt x="28323087" y="6021981"/>
                  </a:lnTo>
                  <a:lnTo>
                    <a:pt x="28323087" y="6022027"/>
                  </a:lnTo>
                  <a:lnTo>
                    <a:pt x="28323087" y="6022074"/>
                  </a:lnTo>
                  <a:lnTo>
                    <a:pt x="28323087" y="6022121"/>
                  </a:lnTo>
                  <a:lnTo>
                    <a:pt x="28323087" y="6022167"/>
                  </a:lnTo>
                  <a:lnTo>
                    <a:pt x="28323087" y="6022214"/>
                  </a:lnTo>
                  <a:lnTo>
                    <a:pt x="28323087" y="6022261"/>
                  </a:lnTo>
                  <a:lnTo>
                    <a:pt x="28323087" y="6022307"/>
                  </a:lnTo>
                  <a:lnTo>
                    <a:pt x="28323087" y="6022354"/>
                  </a:lnTo>
                  <a:lnTo>
                    <a:pt x="28323087" y="6022401"/>
                  </a:lnTo>
                  <a:lnTo>
                    <a:pt x="28323087" y="6022455"/>
                  </a:lnTo>
                  <a:lnTo>
                    <a:pt x="28323087" y="6022501"/>
                  </a:lnTo>
                  <a:lnTo>
                    <a:pt x="28323087" y="6022548"/>
                  </a:lnTo>
                  <a:lnTo>
                    <a:pt x="28323087" y="6022595"/>
                  </a:lnTo>
                  <a:lnTo>
                    <a:pt x="28323087" y="6022641"/>
                  </a:lnTo>
                  <a:lnTo>
                    <a:pt x="28323087" y="6022688"/>
                  </a:lnTo>
                  <a:lnTo>
                    <a:pt x="28323087" y="6022735"/>
                  </a:lnTo>
                  <a:lnTo>
                    <a:pt x="28323087" y="6022781"/>
                  </a:lnTo>
                  <a:lnTo>
                    <a:pt x="28323087" y="6022828"/>
                  </a:lnTo>
                  <a:lnTo>
                    <a:pt x="28323087" y="6022875"/>
                  </a:lnTo>
                  <a:lnTo>
                    <a:pt x="28323087" y="6022921"/>
                  </a:lnTo>
                  <a:lnTo>
                    <a:pt x="28323087" y="6022968"/>
                  </a:lnTo>
                  <a:lnTo>
                    <a:pt x="28323087" y="6023015"/>
                  </a:lnTo>
                  <a:lnTo>
                    <a:pt x="28323087" y="6023061"/>
                  </a:lnTo>
                  <a:lnTo>
                    <a:pt x="28323087" y="6023116"/>
                  </a:lnTo>
                  <a:lnTo>
                    <a:pt x="28323087" y="6023162"/>
                  </a:lnTo>
                  <a:lnTo>
                    <a:pt x="28323087" y="6023209"/>
                  </a:lnTo>
                  <a:lnTo>
                    <a:pt x="28323087" y="6023256"/>
                  </a:lnTo>
                  <a:lnTo>
                    <a:pt x="28323087" y="6023302"/>
                  </a:lnTo>
                  <a:lnTo>
                    <a:pt x="28323087" y="6023349"/>
                  </a:lnTo>
                  <a:lnTo>
                    <a:pt x="28323087" y="6023395"/>
                  </a:lnTo>
                  <a:lnTo>
                    <a:pt x="28323087" y="6023442"/>
                  </a:lnTo>
                  <a:lnTo>
                    <a:pt x="28323087" y="6023489"/>
                  </a:lnTo>
                  <a:lnTo>
                    <a:pt x="28323087" y="6023535"/>
                  </a:lnTo>
                  <a:lnTo>
                    <a:pt x="28323087" y="6023582"/>
                  </a:lnTo>
                  <a:lnTo>
                    <a:pt x="28323087" y="6023629"/>
                  </a:lnTo>
                  <a:lnTo>
                    <a:pt x="28323087" y="6023675"/>
                  </a:lnTo>
                  <a:lnTo>
                    <a:pt x="28323087" y="6023722"/>
                  </a:lnTo>
                  <a:lnTo>
                    <a:pt x="28323087" y="6170889"/>
                  </a:lnTo>
                  <a:lnTo>
                    <a:pt x="28475554" y="6170889"/>
                  </a:lnTo>
                  <a:lnTo>
                    <a:pt x="28475554" y="6170936"/>
                  </a:lnTo>
                  <a:lnTo>
                    <a:pt x="28475633" y="6170936"/>
                  </a:lnTo>
                  <a:lnTo>
                    <a:pt x="28475633" y="6170983"/>
                  </a:lnTo>
                  <a:lnTo>
                    <a:pt x="28475712" y="6170983"/>
                  </a:lnTo>
                  <a:lnTo>
                    <a:pt x="28475712" y="6171029"/>
                  </a:lnTo>
                  <a:lnTo>
                    <a:pt x="28475791" y="6171029"/>
                  </a:lnTo>
                  <a:lnTo>
                    <a:pt x="28475791" y="6171076"/>
                  </a:lnTo>
                  <a:lnTo>
                    <a:pt x="28475810" y="6171076"/>
                  </a:lnTo>
                  <a:lnTo>
                    <a:pt x="28475810" y="6171123"/>
                  </a:lnTo>
                  <a:lnTo>
                    <a:pt x="28475810" y="6171169"/>
                  </a:lnTo>
                  <a:lnTo>
                    <a:pt x="28475810" y="6171216"/>
                  </a:lnTo>
                  <a:lnTo>
                    <a:pt x="28475810" y="6171263"/>
                  </a:lnTo>
                  <a:lnTo>
                    <a:pt x="28475810" y="6171309"/>
                  </a:lnTo>
                  <a:lnTo>
                    <a:pt x="28475810" y="6171356"/>
                  </a:lnTo>
                  <a:lnTo>
                    <a:pt x="28475810" y="6171403"/>
                  </a:lnTo>
                  <a:lnTo>
                    <a:pt x="28475810" y="6171449"/>
                  </a:lnTo>
                  <a:lnTo>
                    <a:pt x="28475810" y="6171496"/>
                  </a:lnTo>
                  <a:lnTo>
                    <a:pt x="28475810" y="6171550"/>
                  </a:lnTo>
                  <a:lnTo>
                    <a:pt x="28475810" y="6171597"/>
                  </a:lnTo>
                  <a:lnTo>
                    <a:pt x="28475810" y="6171643"/>
                  </a:lnTo>
                  <a:lnTo>
                    <a:pt x="28475810" y="6171690"/>
                  </a:lnTo>
                  <a:lnTo>
                    <a:pt x="28475810" y="6171737"/>
                  </a:lnTo>
                  <a:lnTo>
                    <a:pt x="28475810" y="6171783"/>
                  </a:lnTo>
                  <a:lnTo>
                    <a:pt x="28475810" y="6171830"/>
                  </a:lnTo>
                  <a:lnTo>
                    <a:pt x="28475810" y="6171877"/>
                  </a:lnTo>
                  <a:lnTo>
                    <a:pt x="28475810" y="6171923"/>
                  </a:lnTo>
                  <a:lnTo>
                    <a:pt x="28475810" y="6171970"/>
                  </a:lnTo>
                  <a:lnTo>
                    <a:pt x="28475810" y="6172017"/>
                  </a:lnTo>
                  <a:lnTo>
                    <a:pt x="28475810" y="6172063"/>
                  </a:lnTo>
                  <a:lnTo>
                    <a:pt x="28475810" y="6172110"/>
                  </a:lnTo>
                  <a:lnTo>
                    <a:pt x="28475810" y="6172157"/>
                  </a:lnTo>
                  <a:lnTo>
                    <a:pt x="28475810" y="6172211"/>
                  </a:lnTo>
                  <a:lnTo>
                    <a:pt x="28475810" y="6172258"/>
                  </a:lnTo>
                  <a:lnTo>
                    <a:pt x="28475810" y="6172304"/>
                  </a:lnTo>
                  <a:lnTo>
                    <a:pt x="28475810" y="6172351"/>
                  </a:lnTo>
                  <a:lnTo>
                    <a:pt x="28475810" y="6172398"/>
                  </a:lnTo>
                  <a:lnTo>
                    <a:pt x="28475810" y="6172444"/>
                  </a:lnTo>
                  <a:lnTo>
                    <a:pt x="28475810" y="6172491"/>
                  </a:lnTo>
                  <a:lnTo>
                    <a:pt x="28475810" y="6172537"/>
                  </a:lnTo>
                  <a:lnTo>
                    <a:pt x="28475810" y="6172584"/>
                  </a:lnTo>
                  <a:lnTo>
                    <a:pt x="28475810" y="6172631"/>
                  </a:lnTo>
                  <a:lnTo>
                    <a:pt x="28475810" y="6172677"/>
                  </a:lnTo>
                  <a:lnTo>
                    <a:pt x="28475810" y="6172724"/>
                  </a:lnTo>
                  <a:lnTo>
                    <a:pt x="28475810" y="6172771"/>
                  </a:lnTo>
                  <a:lnTo>
                    <a:pt x="28475810" y="6172817"/>
                  </a:lnTo>
                  <a:lnTo>
                    <a:pt x="28475810" y="6172872"/>
                  </a:lnTo>
                  <a:lnTo>
                    <a:pt x="28475810" y="6172919"/>
                  </a:lnTo>
                  <a:lnTo>
                    <a:pt x="28475810" y="6172965"/>
                  </a:lnTo>
                  <a:lnTo>
                    <a:pt x="28475810" y="6173012"/>
                  </a:lnTo>
                  <a:lnTo>
                    <a:pt x="28475810" y="6173059"/>
                  </a:lnTo>
                  <a:lnTo>
                    <a:pt x="28475810" y="6173105"/>
                  </a:lnTo>
                  <a:lnTo>
                    <a:pt x="28475810" y="6173152"/>
                  </a:lnTo>
                  <a:lnTo>
                    <a:pt x="28475810" y="6173199"/>
                  </a:lnTo>
                  <a:lnTo>
                    <a:pt x="28475810" y="6173245"/>
                  </a:lnTo>
                  <a:lnTo>
                    <a:pt x="28475810" y="6173292"/>
                  </a:lnTo>
                  <a:lnTo>
                    <a:pt x="28475810" y="6173338"/>
                  </a:lnTo>
                  <a:lnTo>
                    <a:pt x="28475810" y="6173385"/>
                  </a:lnTo>
                  <a:lnTo>
                    <a:pt x="28475810" y="6173432"/>
                  </a:lnTo>
                  <a:lnTo>
                    <a:pt x="28475810" y="6173478"/>
                  </a:lnTo>
                  <a:lnTo>
                    <a:pt x="28475810" y="6173533"/>
                  </a:lnTo>
                  <a:lnTo>
                    <a:pt x="28475810" y="6173579"/>
                  </a:lnTo>
                  <a:lnTo>
                    <a:pt x="28475810" y="6173626"/>
                  </a:lnTo>
                  <a:lnTo>
                    <a:pt x="28475810" y="6173673"/>
                  </a:lnTo>
                  <a:lnTo>
                    <a:pt x="28475810" y="6173719"/>
                  </a:lnTo>
                  <a:lnTo>
                    <a:pt x="28475810" y="6173766"/>
                  </a:lnTo>
                  <a:lnTo>
                    <a:pt x="28475810" y="6173813"/>
                  </a:lnTo>
                  <a:lnTo>
                    <a:pt x="28475810" y="6173859"/>
                  </a:lnTo>
                  <a:lnTo>
                    <a:pt x="28475810" y="6173906"/>
                  </a:lnTo>
                  <a:lnTo>
                    <a:pt x="28475810" y="6173953"/>
                  </a:lnTo>
                  <a:lnTo>
                    <a:pt x="28475810" y="6173999"/>
                  </a:lnTo>
                  <a:lnTo>
                    <a:pt x="28475810" y="6174046"/>
                  </a:lnTo>
                  <a:lnTo>
                    <a:pt x="28475810" y="6174093"/>
                  </a:lnTo>
                  <a:lnTo>
                    <a:pt x="28475810" y="6174139"/>
                  </a:lnTo>
                  <a:lnTo>
                    <a:pt x="28475810" y="6174193"/>
                  </a:lnTo>
                  <a:lnTo>
                    <a:pt x="28475810" y="6174240"/>
                  </a:lnTo>
                  <a:lnTo>
                    <a:pt x="28475810" y="6174287"/>
                  </a:lnTo>
                  <a:lnTo>
                    <a:pt x="28475810" y="6174333"/>
                  </a:lnTo>
                  <a:lnTo>
                    <a:pt x="28475810" y="6174380"/>
                  </a:lnTo>
                  <a:lnTo>
                    <a:pt x="28475810" y="6174427"/>
                  </a:lnTo>
                  <a:lnTo>
                    <a:pt x="28475810" y="6174473"/>
                  </a:lnTo>
                  <a:lnTo>
                    <a:pt x="28475810" y="6174520"/>
                  </a:lnTo>
                  <a:lnTo>
                    <a:pt x="28475810" y="6174567"/>
                  </a:lnTo>
                  <a:lnTo>
                    <a:pt x="28475810" y="6174613"/>
                  </a:lnTo>
                  <a:lnTo>
                    <a:pt x="28475810" y="6174660"/>
                  </a:lnTo>
                  <a:lnTo>
                    <a:pt x="28475810" y="6174707"/>
                  </a:lnTo>
                  <a:lnTo>
                    <a:pt x="28475810" y="6174753"/>
                  </a:lnTo>
                  <a:lnTo>
                    <a:pt x="28475810" y="6174800"/>
                  </a:lnTo>
                  <a:lnTo>
                    <a:pt x="28475810" y="6174854"/>
                  </a:lnTo>
                  <a:lnTo>
                    <a:pt x="28475810" y="6174901"/>
                  </a:lnTo>
                  <a:lnTo>
                    <a:pt x="28475810" y="6174947"/>
                  </a:lnTo>
                  <a:lnTo>
                    <a:pt x="28475810" y="6174994"/>
                  </a:lnTo>
                  <a:lnTo>
                    <a:pt x="28475810" y="6175041"/>
                  </a:lnTo>
                  <a:lnTo>
                    <a:pt x="28475810" y="6175087"/>
                  </a:lnTo>
                  <a:lnTo>
                    <a:pt x="28475810" y="6175134"/>
                  </a:lnTo>
                  <a:lnTo>
                    <a:pt x="28475810" y="6175181"/>
                  </a:lnTo>
                  <a:lnTo>
                    <a:pt x="28475810" y="6175227"/>
                  </a:lnTo>
                  <a:lnTo>
                    <a:pt x="28475810" y="6175274"/>
                  </a:lnTo>
                  <a:lnTo>
                    <a:pt x="28475810" y="6175321"/>
                  </a:lnTo>
                  <a:lnTo>
                    <a:pt x="28475810" y="6175367"/>
                  </a:lnTo>
                  <a:lnTo>
                    <a:pt x="28475810" y="6175414"/>
                  </a:lnTo>
                  <a:lnTo>
                    <a:pt x="28475810" y="6175461"/>
                  </a:lnTo>
                  <a:lnTo>
                    <a:pt x="28475810" y="6175515"/>
                  </a:lnTo>
                  <a:lnTo>
                    <a:pt x="28475810" y="6175562"/>
                  </a:lnTo>
                  <a:lnTo>
                    <a:pt x="28475810" y="6175608"/>
                  </a:lnTo>
                  <a:lnTo>
                    <a:pt x="28475810" y="6175655"/>
                  </a:lnTo>
                  <a:lnTo>
                    <a:pt x="28475810" y="6175702"/>
                  </a:lnTo>
                  <a:lnTo>
                    <a:pt x="28475810" y="6175748"/>
                  </a:lnTo>
                  <a:lnTo>
                    <a:pt x="28475810" y="6175795"/>
                  </a:lnTo>
                  <a:lnTo>
                    <a:pt x="28475810" y="6175841"/>
                  </a:lnTo>
                  <a:lnTo>
                    <a:pt x="28475810" y="6175888"/>
                  </a:lnTo>
                  <a:lnTo>
                    <a:pt x="28475810" y="6175935"/>
                  </a:lnTo>
                  <a:lnTo>
                    <a:pt x="28475810" y="6175981"/>
                  </a:lnTo>
                  <a:lnTo>
                    <a:pt x="28475810" y="6176028"/>
                  </a:lnTo>
                  <a:lnTo>
                    <a:pt x="28475810" y="6176075"/>
                  </a:lnTo>
                  <a:lnTo>
                    <a:pt x="28475810" y="6176121"/>
                  </a:lnTo>
                  <a:lnTo>
                    <a:pt x="28475810" y="6323289"/>
                  </a:lnTo>
                  <a:lnTo>
                    <a:pt x="28627929" y="6323289"/>
                  </a:lnTo>
                  <a:lnTo>
                    <a:pt x="28627929" y="6323335"/>
                  </a:lnTo>
                  <a:lnTo>
                    <a:pt x="28627929" y="6323382"/>
                  </a:lnTo>
                  <a:lnTo>
                    <a:pt x="28627929" y="6323429"/>
                  </a:lnTo>
                  <a:lnTo>
                    <a:pt x="28627929" y="6323475"/>
                  </a:lnTo>
                  <a:lnTo>
                    <a:pt x="28627929" y="6323522"/>
                  </a:lnTo>
                  <a:lnTo>
                    <a:pt x="28627929" y="6323569"/>
                  </a:lnTo>
                  <a:lnTo>
                    <a:pt x="28627929" y="6323615"/>
                  </a:lnTo>
                  <a:lnTo>
                    <a:pt x="28627929" y="6323662"/>
                  </a:lnTo>
                  <a:lnTo>
                    <a:pt x="28627929" y="6323709"/>
                  </a:lnTo>
                  <a:lnTo>
                    <a:pt x="28627929" y="6323755"/>
                  </a:lnTo>
                  <a:lnTo>
                    <a:pt x="28627929" y="6323802"/>
                  </a:lnTo>
                  <a:lnTo>
                    <a:pt x="28627929" y="6323849"/>
                  </a:lnTo>
                  <a:lnTo>
                    <a:pt x="28627929" y="6323895"/>
                  </a:lnTo>
                  <a:lnTo>
                    <a:pt x="28627929" y="6323949"/>
                  </a:lnTo>
                  <a:lnTo>
                    <a:pt x="28627929" y="6323996"/>
                  </a:lnTo>
                  <a:lnTo>
                    <a:pt x="28627929" y="6324043"/>
                  </a:lnTo>
                  <a:lnTo>
                    <a:pt x="28627929" y="6324089"/>
                  </a:lnTo>
                  <a:lnTo>
                    <a:pt x="28627929" y="6324136"/>
                  </a:lnTo>
                  <a:lnTo>
                    <a:pt x="28627929" y="6324183"/>
                  </a:lnTo>
                  <a:lnTo>
                    <a:pt x="28627929" y="6324229"/>
                  </a:lnTo>
                  <a:lnTo>
                    <a:pt x="28627929" y="6324276"/>
                  </a:lnTo>
                  <a:lnTo>
                    <a:pt x="28627929" y="6324323"/>
                  </a:lnTo>
                  <a:lnTo>
                    <a:pt x="28627929" y="6324369"/>
                  </a:lnTo>
                  <a:lnTo>
                    <a:pt x="28627929" y="6324416"/>
                  </a:lnTo>
                  <a:lnTo>
                    <a:pt x="28627929" y="6324463"/>
                  </a:lnTo>
                  <a:lnTo>
                    <a:pt x="28627929" y="6324509"/>
                  </a:lnTo>
                  <a:lnTo>
                    <a:pt x="28627929" y="6324556"/>
                  </a:lnTo>
                  <a:lnTo>
                    <a:pt x="28627929" y="6324611"/>
                  </a:lnTo>
                  <a:lnTo>
                    <a:pt x="28627929" y="6324657"/>
                  </a:lnTo>
                  <a:lnTo>
                    <a:pt x="28627929" y="6324704"/>
                  </a:lnTo>
                  <a:lnTo>
                    <a:pt x="28627929" y="6324750"/>
                  </a:lnTo>
                  <a:lnTo>
                    <a:pt x="28627929" y="6324797"/>
                  </a:lnTo>
                  <a:lnTo>
                    <a:pt x="28627929" y="6324844"/>
                  </a:lnTo>
                  <a:lnTo>
                    <a:pt x="28627929" y="6324890"/>
                  </a:lnTo>
                  <a:lnTo>
                    <a:pt x="28627929" y="6324937"/>
                  </a:lnTo>
                  <a:lnTo>
                    <a:pt x="28627929" y="6324983"/>
                  </a:lnTo>
                  <a:lnTo>
                    <a:pt x="28627929" y="6325030"/>
                  </a:lnTo>
                  <a:lnTo>
                    <a:pt x="28627929" y="6325077"/>
                  </a:lnTo>
                  <a:lnTo>
                    <a:pt x="28627929" y="6325123"/>
                  </a:lnTo>
                  <a:lnTo>
                    <a:pt x="28627929" y="6325170"/>
                  </a:lnTo>
                  <a:lnTo>
                    <a:pt x="28627929" y="6325217"/>
                  </a:lnTo>
                  <a:lnTo>
                    <a:pt x="28627929" y="6325271"/>
                  </a:lnTo>
                  <a:lnTo>
                    <a:pt x="28627929" y="6325318"/>
                  </a:lnTo>
                  <a:lnTo>
                    <a:pt x="28627929" y="6325365"/>
                  </a:lnTo>
                  <a:lnTo>
                    <a:pt x="28627929" y="6325411"/>
                  </a:lnTo>
                  <a:lnTo>
                    <a:pt x="28627929" y="6325458"/>
                  </a:lnTo>
                  <a:lnTo>
                    <a:pt x="28627929" y="6325505"/>
                  </a:lnTo>
                  <a:lnTo>
                    <a:pt x="28627929" y="6325551"/>
                  </a:lnTo>
                  <a:lnTo>
                    <a:pt x="28627929" y="6325598"/>
                  </a:lnTo>
                  <a:lnTo>
                    <a:pt x="28627929" y="6325645"/>
                  </a:lnTo>
                  <a:lnTo>
                    <a:pt x="28627929" y="6325691"/>
                  </a:lnTo>
                  <a:lnTo>
                    <a:pt x="28627929" y="6325738"/>
                  </a:lnTo>
                  <a:lnTo>
                    <a:pt x="28627929" y="6325785"/>
                  </a:lnTo>
                  <a:lnTo>
                    <a:pt x="28627929" y="6325831"/>
                  </a:lnTo>
                  <a:lnTo>
                    <a:pt x="28627929" y="6325878"/>
                  </a:lnTo>
                  <a:lnTo>
                    <a:pt x="28627929" y="6325932"/>
                  </a:lnTo>
                  <a:lnTo>
                    <a:pt x="28627929" y="6325979"/>
                  </a:lnTo>
                  <a:lnTo>
                    <a:pt x="28627929" y="6326025"/>
                  </a:lnTo>
                  <a:lnTo>
                    <a:pt x="28627929" y="6326072"/>
                  </a:lnTo>
                  <a:lnTo>
                    <a:pt x="28627929" y="6326119"/>
                  </a:lnTo>
                  <a:lnTo>
                    <a:pt x="28627929" y="6326165"/>
                  </a:lnTo>
                  <a:lnTo>
                    <a:pt x="28627929" y="6326212"/>
                  </a:lnTo>
                  <a:lnTo>
                    <a:pt x="28627929" y="6326259"/>
                  </a:lnTo>
                  <a:lnTo>
                    <a:pt x="28627929" y="6326305"/>
                  </a:lnTo>
                  <a:lnTo>
                    <a:pt x="28627929" y="6326352"/>
                  </a:lnTo>
                  <a:lnTo>
                    <a:pt x="28627929" y="6326399"/>
                  </a:lnTo>
                  <a:lnTo>
                    <a:pt x="28627929" y="6326445"/>
                  </a:lnTo>
                  <a:lnTo>
                    <a:pt x="28627929" y="6326492"/>
                  </a:lnTo>
                  <a:lnTo>
                    <a:pt x="28627929" y="6326539"/>
                  </a:lnTo>
                  <a:lnTo>
                    <a:pt x="28627929" y="6326593"/>
                  </a:lnTo>
                  <a:lnTo>
                    <a:pt x="28627929" y="6326639"/>
                  </a:lnTo>
                  <a:lnTo>
                    <a:pt x="28627929" y="6326686"/>
                  </a:lnTo>
                  <a:lnTo>
                    <a:pt x="28627929" y="6326733"/>
                  </a:lnTo>
                  <a:lnTo>
                    <a:pt x="28627929" y="6326779"/>
                  </a:lnTo>
                  <a:lnTo>
                    <a:pt x="28627929" y="6326826"/>
                  </a:lnTo>
                  <a:lnTo>
                    <a:pt x="28627929" y="6326873"/>
                  </a:lnTo>
                  <a:lnTo>
                    <a:pt x="28627929" y="6326919"/>
                  </a:lnTo>
                  <a:lnTo>
                    <a:pt x="28627929" y="6326966"/>
                  </a:lnTo>
                  <a:lnTo>
                    <a:pt x="28627929" y="6327013"/>
                  </a:lnTo>
                  <a:lnTo>
                    <a:pt x="28627929" y="6327059"/>
                  </a:lnTo>
                  <a:lnTo>
                    <a:pt x="28627929" y="6327106"/>
                  </a:lnTo>
                  <a:lnTo>
                    <a:pt x="28627929" y="6327153"/>
                  </a:lnTo>
                  <a:lnTo>
                    <a:pt x="28627929" y="6327199"/>
                  </a:lnTo>
                  <a:lnTo>
                    <a:pt x="28627929" y="6327254"/>
                  </a:lnTo>
                  <a:lnTo>
                    <a:pt x="28627929" y="6327300"/>
                  </a:lnTo>
                  <a:lnTo>
                    <a:pt x="28627929" y="6327347"/>
                  </a:lnTo>
                  <a:lnTo>
                    <a:pt x="28627929" y="6327393"/>
                  </a:lnTo>
                  <a:lnTo>
                    <a:pt x="28627929" y="6327440"/>
                  </a:lnTo>
                  <a:lnTo>
                    <a:pt x="28627929" y="6327487"/>
                  </a:lnTo>
                  <a:lnTo>
                    <a:pt x="28627929" y="6327533"/>
                  </a:lnTo>
                  <a:lnTo>
                    <a:pt x="28627929" y="6327580"/>
                  </a:lnTo>
                  <a:lnTo>
                    <a:pt x="28627929" y="6327627"/>
                  </a:lnTo>
                  <a:lnTo>
                    <a:pt x="28627929" y="6327673"/>
                  </a:lnTo>
                  <a:lnTo>
                    <a:pt x="28627929" y="6327720"/>
                  </a:lnTo>
                  <a:lnTo>
                    <a:pt x="28627929" y="6327767"/>
                  </a:lnTo>
                  <a:lnTo>
                    <a:pt x="28627929" y="6327813"/>
                  </a:lnTo>
                  <a:lnTo>
                    <a:pt x="28627929" y="6327860"/>
                  </a:lnTo>
                  <a:lnTo>
                    <a:pt x="28627929" y="6327915"/>
                  </a:lnTo>
                  <a:lnTo>
                    <a:pt x="28627929" y="6327961"/>
                  </a:lnTo>
                  <a:lnTo>
                    <a:pt x="28627929" y="6328008"/>
                  </a:lnTo>
                  <a:lnTo>
                    <a:pt x="28627929" y="6328055"/>
                  </a:lnTo>
                  <a:lnTo>
                    <a:pt x="28627929" y="6328101"/>
                  </a:lnTo>
                  <a:lnTo>
                    <a:pt x="28627929" y="6328148"/>
                  </a:lnTo>
                  <a:lnTo>
                    <a:pt x="28627929" y="6328194"/>
                  </a:lnTo>
                  <a:lnTo>
                    <a:pt x="28627929" y="6328241"/>
                  </a:lnTo>
                  <a:lnTo>
                    <a:pt x="28627929" y="6328288"/>
                  </a:lnTo>
                  <a:lnTo>
                    <a:pt x="28627929" y="6328334"/>
                  </a:lnTo>
                  <a:lnTo>
                    <a:pt x="28627929" y="6328381"/>
                  </a:lnTo>
                  <a:lnTo>
                    <a:pt x="28627929" y="6328427"/>
                  </a:lnTo>
                  <a:lnTo>
                    <a:pt x="28627929" y="6328474"/>
                  </a:lnTo>
                  <a:lnTo>
                    <a:pt x="28627929" y="6328521"/>
                  </a:lnTo>
                  <a:lnTo>
                    <a:pt x="28627929" y="6475688"/>
                  </a:lnTo>
                  <a:lnTo>
                    <a:pt x="28780322" y="6475688"/>
                  </a:lnTo>
                  <a:lnTo>
                    <a:pt x="28780322" y="6475735"/>
                  </a:lnTo>
                  <a:lnTo>
                    <a:pt x="28780322" y="6475781"/>
                  </a:lnTo>
                  <a:lnTo>
                    <a:pt x="28780322" y="6475828"/>
                  </a:lnTo>
                  <a:lnTo>
                    <a:pt x="28780322" y="6475875"/>
                  </a:lnTo>
                  <a:lnTo>
                    <a:pt x="28780322" y="6475921"/>
                  </a:lnTo>
                  <a:lnTo>
                    <a:pt x="28780322" y="6475968"/>
                  </a:lnTo>
                  <a:lnTo>
                    <a:pt x="28780322" y="6476015"/>
                  </a:lnTo>
                  <a:lnTo>
                    <a:pt x="28780322" y="6476061"/>
                  </a:lnTo>
                  <a:lnTo>
                    <a:pt x="28780322" y="6476108"/>
                  </a:lnTo>
                  <a:lnTo>
                    <a:pt x="28780322" y="6476155"/>
                  </a:lnTo>
                  <a:lnTo>
                    <a:pt x="28780322" y="6476201"/>
                  </a:lnTo>
                  <a:lnTo>
                    <a:pt x="28780322" y="6476248"/>
                  </a:lnTo>
                  <a:lnTo>
                    <a:pt x="28780322" y="6476295"/>
                  </a:lnTo>
                  <a:lnTo>
                    <a:pt x="28780322" y="6476349"/>
                  </a:lnTo>
                  <a:lnTo>
                    <a:pt x="28780322" y="6476396"/>
                  </a:lnTo>
                  <a:lnTo>
                    <a:pt x="28780322" y="6476442"/>
                  </a:lnTo>
                  <a:lnTo>
                    <a:pt x="28780322" y="6476489"/>
                  </a:lnTo>
                  <a:lnTo>
                    <a:pt x="28780322" y="6476535"/>
                  </a:lnTo>
                  <a:lnTo>
                    <a:pt x="28780322" y="6476582"/>
                  </a:lnTo>
                  <a:lnTo>
                    <a:pt x="28780322" y="6476629"/>
                  </a:lnTo>
                  <a:lnTo>
                    <a:pt x="28780322" y="6476675"/>
                  </a:lnTo>
                  <a:lnTo>
                    <a:pt x="28780322" y="6476722"/>
                  </a:lnTo>
                  <a:lnTo>
                    <a:pt x="28780322" y="6476769"/>
                  </a:lnTo>
                  <a:lnTo>
                    <a:pt x="28780322" y="6476815"/>
                  </a:lnTo>
                  <a:lnTo>
                    <a:pt x="28780322" y="6476862"/>
                  </a:lnTo>
                  <a:lnTo>
                    <a:pt x="28780322" y="6476909"/>
                  </a:lnTo>
                  <a:lnTo>
                    <a:pt x="28780322" y="6476955"/>
                  </a:lnTo>
                  <a:lnTo>
                    <a:pt x="28780322" y="6477010"/>
                  </a:lnTo>
                  <a:lnTo>
                    <a:pt x="28780322" y="6477057"/>
                  </a:lnTo>
                  <a:lnTo>
                    <a:pt x="28780322" y="6477103"/>
                  </a:lnTo>
                  <a:lnTo>
                    <a:pt x="28780322" y="6477150"/>
                  </a:lnTo>
                  <a:lnTo>
                    <a:pt x="28780322" y="6477197"/>
                  </a:lnTo>
                  <a:lnTo>
                    <a:pt x="28780322" y="6477243"/>
                  </a:lnTo>
                  <a:lnTo>
                    <a:pt x="28780322" y="6477290"/>
                  </a:lnTo>
                  <a:lnTo>
                    <a:pt x="28780322" y="6477336"/>
                  </a:lnTo>
                  <a:lnTo>
                    <a:pt x="28780322" y="6477383"/>
                  </a:lnTo>
                  <a:lnTo>
                    <a:pt x="28780322" y="6477430"/>
                  </a:lnTo>
                  <a:lnTo>
                    <a:pt x="28780322" y="6477476"/>
                  </a:lnTo>
                  <a:lnTo>
                    <a:pt x="28780322" y="6477523"/>
                  </a:lnTo>
                  <a:lnTo>
                    <a:pt x="28780322" y="6477569"/>
                  </a:lnTo>
                  <a:lnTo>
                    <a:pt x="28780322" y="6477616"/>
                  </a:lnTo>
                  <a:lnTo>
                    <a:pt x="28780322" y="6477671"/>
                  </a:lnTo>
                  <a:lnTo>
                    <a:pt x="28780322" y="6477717"/>
                  </a:lnTo>
                  <a:lnTo>
                    <a:pt x="28780322" y="6477764"/>
                  </a:lnTo>
                  <a:lnTo>
                    <a:pt x="28780322" y="6477811"/>
                  </a:lnTo>
                  <a:lnTo>
                    <a:pt x="28780322" y="6477857"/>
                  </a:lnTo>
                  <a:lnTo>
                    <a:pt x="28780322" y="6477904"/>
                  </a:lnTo>
                  <a:lnTo>
                    <a:pt x="28780322" y="6477951"/>
                  </a:lnTo>
                  <a:lnTo>
                    <a:pt x="28780322" y="6477997"/>
                  </a:lnTo>
                  <a:lnTo>
                    <a:pt x="28780322" y="6478044"/>
                  </a:lnTo>
                  <a:lnTo>
                    <a:pt x="28780322" y="6478091"/>
                  </a:lnTo>
                  <a:lnTo>
                    <a:pt x="28780322" y="6478137"/>
                  </a:lnTo>
                  <a:lnTo>
                    <a:pt x="28780322" y="6478184"/>
                  </a:lnTo>
                  <a:lnTo>
                    <a:pt x="28780322" y="6478231"/>
                  </a:lnTo>
                  <a:lnTo>
                    <a:pt x="28780322" y="6478277"/>
                  </a:lnTo>
                  <a:lnTo>
                    <a:pt x="28780322" y="6478331"/>
                  </a:lnTo>
                  <a:lnTo>
                    <a:pt x="28780322" y="6478378"/>
                  </a:lnTo>
                  <a:lnTo>
                    <a:pt x="28780322" y="6478425"/>
                  </a:lnTo>
                  <a:lnTo>
                    <a:pt x="28780322" y="6478471"/>
                  </a:lnTo>
                  <a:lnTo>
                    <a:pt x="28780322" y="6478518"/>
                  </a:lnTo>
                  <a:lnTo>
                    <a:pt x="28780322" y="6478565"/>
                  </a:lnTo>
                  <a:lnTo>
                    <a:pt x="28780322" y="6478611"/>
                  </a:lnTo>
                  <a:lnTo>
                    <a:pt x="28780322" y="6478658"/>
                  </a:lnTo>
                  <a:lnTo>
                    <a:pt x="28780322" y="6478705"/>
                  </a:lnTo>
                  <a:lnTo>
                    <a:pt x="28780322" y="6478751"/>
                  </a:lnTo>
                  <a:lnTo>
                    <a:pt x="28780322" y="6478798"/>
                  </a:lnTo>
                  <a:lnTo>
                    <a:pt x="28780322" y="6478845"/>
                  </a:lnTo>
                  <a:lnTo>
                    <a:pt x="28780322" y="6478891"/>
                  </a:lnTo>
                  <a:lnTo>
                    <a:pt x="28780322" y="6478938"/>
                  </a:lnTo>
                  <a:lnTo>
                    <a:pt x="28780322" y="6478992"/>
                  </a:lnTo>
                  <a:lnTo>
                    <a:pt x="28780322" y="6479039"/>
                  </a:lnTo>
                  <a:lnTo>
                    <a:pt x="28780322" y="6479085"/>
                  </a:lnTo>
                  <a:lnTo>
                    <a:pt x="28780322" y="6479132"/>
                  </a:lnTo>
                  <a:lnTo>
                    <a:pt x="28780322" y="6479179"/>
                  </a:lnTo>
                  <a:lnTo>
                    <a:pt x="28780322" y="6479225"/>
                  </a:lnTo>
                  <a:lnTo>
                    <a:pt x="28780322" y="6479272"/>
                  </a:lnTo>
                  <a:lnTo>
                    <a:pt x="28780322" y="6479319"/>
                  </a:lnTo>
                  <a:lnTo>
                    <a:pt x="28780322" y="6479365"/>
                  </a:lnTo>
                  <a:lnTo>
                    <a:pt x="28780322" y="6479412"/>
                  </a:lnTo>
                  <a:lnTo>
                    <a:pt x="28780322" y="6479459"/>
                  </a:lnTo>
                  <a:lnTo>
                    <a:pt x="28780322" y="6479505"/>
                  </a:lnTo>
                  <a:lnTo>
                    <a:pt x="28780322" y="6479552"/>
                  </a:lnTo>
                  <a:lnTo>
                    <a:pt x="28780322" y="6479599"/>
                  </a:lnTo>
                  <a:lnTo>
                    <a:pt x="28780322" y="6479653"/>
                  </a:lnTo>
                  <a:lnTo>
                    <a:pt x="28780322" y="6479700"/>
                  </a:lnTo>
                  <a:lnTo>
                    <a:pt x="28780322" y="6479746"/>
                  </a:lnTo>
                  <a:lnTo>
                    <a:pt x="28780322" y="6479793"/>
                  </a:lnTo>
                  <a:lnTo>
                    <a:pt x="28780322" y="6479839"/>
                  </a:lnTo>
                  <a:lnTo>
                    <a:pt x="28780322" y="6479886"/>
                  </a:lnTo>
                  <a:lnTo>
                    <a:pt x="28780322" y="6479933"/>
                  </a:lnTo>
                  <a:lnTo>
                    <a:pt x="28780322" y="6479979"/>
                  </a:lnTo>
                  <a:lnTo>
                    <a:pt x="28780322" y="6480026"/>
                  </a:lnTo>
                  <a:lnTo>
                    <a:pt x="28780322" y="6480073"/>
                  </a:lnTo>
                  <a:lnTo>
                    <a:pt x="28780322" y="6480119"/>
                  </a:lnTo>
                  <a:lnTo>
                    <a:pt x="28780322" y="6480166"/>
                  </a:lnTo>
                  <a:lnTo>
                    <a:pt x="28780322" y="6480213"/>
                  </a:lnTo>
                  <a:lnTo>
                    <a:pt x="28780322" y="6480259"/>
                  </a:lnTo>
                  <a:lnTo>
                    <a:pt x="28780322" y="6480314"/>
                  </a:lnTo>
                  <a:lnTo>
                    <a:pt x="28780322" y="6480361"/>
                  </a:lnTo>
                  <a:lnTo>
                    <a:pt x="28780322" y="6480407"/>
                  </a:lnTo>
                  <a:lnTo>
                    <a:pt x="28780322" y="6480454"/>
                  </a:lnTo>
                  <a:lnTo>
                    <a:pt x="28780322" y="6480501"/>
                  </a:lnTo>
                  <a:lnTo>
                    <a:pt x="28780322" y="6480547"/>
                  </a:lnTo>
                  <a:lnTo>
                    <a:pt x="28780322" y="6480594"/>
                  </a:lnTo>
                  <a:lnTo>
                    <a:pt x="28780322" y="6480641"/>
                  </a:lnTo>
                  <a:lnTo>
                    <a:pt x="28780322" y="6480687"/>
                  </a:lnTo>
                  <a:lnTo>
                    <a:pt x="28780322" y="6480734"/>
                  </a:lnTo>
                  <a:lnTo>
                    <a:pt x="28780322" y="6480780"/>
                  </a:lnTo>
                  <a:lnTo>
                    <a:pt x="28780322" y="6480827"/>
                  </a:lnTo>
                  <a:lnTo>
                    <a:pt x="28780322" y="6480874"/>
                  </a:lnTo>
                  <a:lnTo>
                    <a:pt x="28780322" y="6480920"/>
                  </a:lnTo>
                  <a:lnTo>
                    <a:pt x="28780322" y="6628087"/>
                  </a:lnTo>
                  <a:lnTo>
                    <a:pt x="28932751" y="6628087"/>
                  </a:lnTo>
                  <a:lnTo>
                    <a:pt x="28932751" y="6628134"/>
                  </a:lnTo>
                  <a:lnTo>
                    <a:pt x="28932830" y="6628134"/>
                  </a:lnTo>
                  <a:lnTo>
                    <a:pt x="28932830" y="6628181"/>
                  </a:lnTo>
                  <a:lnTo>
                    <a:pt x="28932909" y="6628181"/>
                  </a:lnTo>
                  <a:lnTo>
                    <a:pt x="28932909" y="6628227"/>
                  </a:lnTo>
                  <a:lnTo>
                    <a:pt x="28932988" y="6628227"/>
                  </a:lnTo>
                  <a:lnTo>
                    <a:pt x="28932988" y="6628274"/>
                  </a:lnTo>
                  <a:lnTo>
                    <a:pt x="28933067" y="6628274"/>
                  </a:lnTo>
                  <a:lnTo>
                    <a:pt x="28933067" y="6628321"/>
                  </a:lnTo>
                  <a:lnTo>
                    <a:pt x="28933100" y="6628321"/>
                  </a:lnTo>
                  <a:lnTo>
                    <a:pt x="28933100" y="6628367"/>
                  </a:lnTo>
                  <a:lnTo>
                    <a:pt x="28933100" y="6628414"/>
                  </a:lnTo>
                  <a:lnTo>
                    <a:pt x="28933100" y="6628461"/>
                  </a:lnTo>
                  <a:lnTo>
                    <a:pt x="28933100" y="6628507"/>
                  </a:lnTo>
                  <a:lnTo>
                    <a:pt x="28933100" y="6628554"/>
                  </a:lnTo>
                  <a:lnTo>
                    <a:pt x="28933100" y="6628601"/>
                  </a:lnTo>
                  <a:lnTo>
                    <a:pt x="28933100" y="6628647"/>
                  </a:lnTo>
                  <a:lnTo>
                    <a:pt x="28933100" y="6628694"/>
                  </a:lnTo>
                  <a:lnTo>
                    <a:pt x="28933100" y="6628748"/>
                  </a:lnTo>
                  <a:lnTo>
                    <a:pt x="28933100" y="6628795"/>
                  </a:lnTo>
                  <a:lnTo>
                    <a:pt x="28933100" y="6628842"/>
                  </a:lnTo>
                  <a:lnTo>
                    <a:pt x="28933100" y="6628888"/>
                  </a:lnTo>
                  <a:lnTo>
                    <a:pt x="28933100" y="6628935"/>
                  </a:lnTo>
                  <a:lnTo>
                    <a:pt x="28933100" y="6628981"/>
                  </a:lnTo>
                  <a:lnTo>
                    <a:pt x="28933100" y="6629028"/>
                  </a:lnTo>
                  <a:lnTo>
                    <a:pt x="28933100" y="6629075"/>
                  </a:lnTo>
                  <a:lnTo>
                    <a:pt x="28933100" y="6629121"/>
                  </a:lnTo>
                  <a:lnTo>
                    <a:pt x="28933100" y="6629168"/>
                  </a:lnTo>
                  <a:lnTo>
                    <a:pt x="28933100" y="6629215"/>
                  </a:lnTo>
                  <a:lnTo>
                    <a:pt x="28933100" y="6629261"/>
                  </a:lnTo>
                  <a:lnTo>
                    <a:pt x="28933100" y="6629308"/>
                  </a:lnTo>
                  <a:lnTo>
                    <a:pt x="28933100" y="6629355"/>
                  </a:lnTo>
                  <a:lnTo>
                    <a:pt x="28933100" y="6629409"/>
                  </a:lnTo>
                  <a:lnTo>
                    <a:pt x="28933100" y="6629456"/>
                  </a:lnTo>
                  <a:lnTo>
                    <a:pt x="28933100" y="6629503"/>
                  </a:lnTo>
                  <a:lnTo>
                    <a:pt x="28933100" y="6629549"/>
                  </a:lnTo>
                  <a:lnTo>
                    <a:pt x="28933100" y="6629596"/>
                  </a:lnTo>
                  <a:lnTo>
                    <a:pt x="28933100" y="6629643"/>
                  </a:lnTo>
                  <a:lnTo>
                    <a:pt x="28933100" y="6629689"/>
                  </a:lnTo>
                  <a:lnTo>
                    <a:pt x="28933100" y="6629736"/>
                  </a:lnTo>
                  <a:lnTo>
                    <a:pt x="28933100" y="6629783"/>
                  </a:lnTo>
                  <a:lnTo>
                    <a:pt x="28933100" y="6629829"/>
                  </a:lnTo>
                  <a:lnTo>
                    <a:pt x="28933100" y="6629876"/>
                  </a:lnTo>
                  <a:lnTo>
                    <a:pt x="28933100" y="6629922"/>
                  </a:lnTo>
                  <a:lnTo>
                    <a:pt x="28933100" y="6629969"/>
                  </a:lnTo>
                  <a:lnTo>
                    <a:pt x="28933100" y="6630016"/>
                  </a:lnTo>
                  <a:lnTo>
                    <a:pt x="28933100" y="6630070"/>
                  </a:lnTo>
                  <a:lnTo>
                    <a:pt x="28933100" y="6630117"/>
                  </a:lnTo>
                  <a:lnTo>
                    <a:pt x="28933100" y="6630163"/>
                  </a:lnTo>
                  <a:lnTo>
                    <a:pt x="28933100" y="6630210"/>
                  </a:lnTo>
                  <a:lnTo>
                    <a:pt x="28933100" y="6630257"/>
                  </a:lnTo>
                  <a:lnTo>
                    <a:pt x="28933100" y="6630303"/>
                  </a:lnTo>
                  <a:lnTo>
                    <a:pt x="28933100" y="6630350"/>
                  </a:lnTo>
                  <a:lnTo>
                    <a:pt x="28933100" y="6630397"/>
                  </a:lnTo>
                  <a:lnTo>
                    <a:pt x="28933100" y="6630443"/>
                  </a:lnTo>
                  <a:lnTo>
                    <a:pt x="28933100" y="6630490"/>
                  </a:lnTo>
                  <a:lnTo>
                    <a:pt x="28933100" y="6630537"/>
                  </a:lnTo>
                  <a:lnTo>
                    <a:pt x="28933100" y="6630583"/>
                  </a:lnTo>
                  <a:lnTo>
                    <a:pt x="28933100" y="6630630"/>
                  </a:lnTo>
                  <a:lnTo>
                    <a:pt x="28933100" y="6630677"/>
                  </a:lnTo>
                  <a:lnTo>
                    <a:pt x="28933100" y="6630731"/>
                  </a:lnTo>
                  <a:lnTo>
                    <a:pt x="28933100" y="6630777"/>
                  </a:lnTo>
                  <a:lnTo>
                    <a:pt x="28933100" y="6630824"/>
                  </a:lnTo>
                  <a:lnTo>
                    <a:pt x="28933100" y="6630871"/>
                  </a:lnTo>
                  <a:lnTo>
                    <a:pt x="28933100" y="6630917"/>
                  </a:lnTo>
                  <a:lnTo>
                    <a:pt x="28933100" y="6630964"/>
                  </a:lnTo>
                  <a:lnTo>
                    <a:pt x="28933100" y="6631011"/>
                  </a:lnTo>
                  <a:lnTo>
                    <a:pt x="28933100" y="6631057"/>
                  </a:lnTo>
                  <a:lnTo>
                    <a:pt x="28933100" y="6631104"/>
                  </a:lnTo>
                  <a:lnTo>
                    <a:pt x="28933100" y="6631151"/>
                  </a:lnTo>
                  <a:lnTo>
                    <a:pt x="28933100" y="6631197"/>
                  </a:lnTo>
                  <a:lnTo>
                    <a:pt x="28933100" y="6631244"/>
                  </a:lnTo>
                  <a:lnTo>
                    <a:pt x="28933100" y="6631291"/>
                  </a:lnTo>
                  <a:lnTo>
                    <a:pt x="28933100" y="6631337"/>
                  </a:lnTo>
                  <a:lnTo>
                    <a:pt x="28933100" y="6631391"/>
                  </a:lnTo>
                  <a:lnTo>
                    <a:pt x="28933100" y="6631438"/>
                  </a:lnTo>
                  <a:lnTo>
                    <a:pt x="28933100" y="6631485"/>
                  </a:lnTo>
                  <a:lnTo>
                    <a:pt x="28933100" y="6631531"/>
                  </a:lnTo>
                  <a:lnTo>
                    <a:pt x="28933100" y="6631578"/>
                  </a:lnTo>
                  <a:lnTo>
                    <a:pt x="28933100" y="6631625"/>
                  </a:lnTo>
                  <a:lnTo>
                    <a:pt x="28933100" y="6631671"/>
                  </a:lnTo>
                  <a:lnTo>
                    <a:pt x="28933100" y="6631718"/>
                  </a:lnTo>
                  <a:lnTo>
                    <a:pt x="28933100" y="6631765"/>
                  </a:lnTo>
                  <a:lnTo>
                    <a:pt x="28933100" y="6631811"/>
                  </a:lnTo>
                  <a:lnTo>
                    <a:pt x="28933100" y="6631858"/>
                  </a:lnTo>
                  <a:lnTo>
                    <a:pt x="28933100" y="6631905"/>
                  </a:lnTo>
                  <a:lnTo>
                    <a:pt x="28933100" y="6631951"/>
                  </a:lnTo>
                  <a:lnTo>
                    <a:pt x="28933100" y="6631998"/>
                  </a:lnTo>
                  <a:lnTo>
                    <a:pt x="28933100" y="6632053"/>
                  </a:lnTo>
                  <a:lnTo>
                    <a:pt x="28933100" y="6632099"/>
                  </a:lnTo>
                  <a:lnTo>
                    <a:pt x="28933100" y="6632146"/>
                  </a:lnTo>
                  <a:lnTo>
                    <a:pt x="28933100" y="6632192"/>
                  </a:lnTo>
                  <a:lnTo>
                    <a:pt x="28933100" y="6632239"/>
                  </a:lnTo>
                  <a:lnTo>
                    <a:pt x="28933100" y="6632286"/>
                  </a:lnTo>
                  <a:lnTo>
                    <a:pt x="28933100" y="6632332"/>
                  </a:lnTo>
                  <a:lnTo>
                    <a:pt x="28933100" y="6632379"/>
                  </a:lnTo>
                  <a:lnTo>
                    <a:pt x="28933100" y="6632425"/>
                  </a:lnTo>
                  <a:lnTo>
                    <a:pt x="28933100" y="6632472"/>
                  </a:lnTo>
                  <a:lnTo>
                    <a:pt x="28933100" y="6632519"/>
                  </a:lnTo>
                  <a:lnTo>
                    <a:pt x="28933100" y="6632565"/>
                  </a:lnTo>
                  <a:lnTo>
                    <a:pt x="28933100" y="6632612"/>
                  </a:lnTo>
                  <a:lnTo>
                    <a:pt x="28933100" y="6632659"/>
                  </a:lnTo>
                  <a:lnTo>
                    <a:pt x="28933100" y="6632713"/>
                  </a:lnTo>
                  <a:lnTo>
                    <a:pt x="28933100" y="6632760"/>
                  </a:lnTo>
                  <a:lnTo>
                    <a:pt x="28933100" y="6632807"/>
                  </a:lnTo>
                  <a:lnTo>
                    <a:pt x="28933100" y="6632853"/>
                  </a:lnTo>
                  <a:lnTo>
                    <a:pt x="28933100" y="6632900"/>
                  </a:lnTo>
                  <a:lnTo>
                    <a:pt x="28933100" y="6632947"/>
                  </a:lnTo>
                  <a:lnTo>
                    <a:pt x="28933100" y="6632993"/>
                  </a:lnTo>
                  <a:lnTo>
                    <a:pt x="28933100" y="6633040"/>
                  </a:lnTo>
                  <a:lnTo>
                    <a:pt x="28933100" y="6633087"/>
                  </a:lnTo>
                  <a:lnTo>
                    <a:pt x="28933100" y="6633133"/>
                  </a:lnTo>
                  <a:lnTo>
                    <a:pt x="28933100" y="6633180"/>
                  </a:lnTo>
                  <a:lnTo>
                    <a:pt x="28933100" y="6633226"/>
                  </a:lnTo>
                  <a:lnTo>
                    <a:pt x="28933100" y="6633273"/>
                  </a:lnTo>
                  <a:lnTo>
                    <a:pt x="28933100" y="6633320"/>
                  </a:lnTo>
                  <a:lnTo>
                    <a:pt x="28933100" y="6780487"/>
                  </a:lnTo>
                  <a:lnTo>
                    <a:pt x="29085109" y="6780487"/>
                  </a:lnTo>
                  <a:lnTo>
                    <a:pt x="29085109" y="6780533"/>
                  </a:lnTo>
                  <a:lnTo>
                    <a:pt x="29085109" y="6780580"/>
                  </a:lnTo>
                  <a:lnTo>
                    <a:pt x="29085109" y="6780627"/>
                  </a:lnTo>
                  <a:lnTo>
                    <a:pt x="29085109" y="6780673"/>
                  </a:lnTo>
                  <a:lnTo>
                    <a:pt x="29085109" y="6780720"/>
                  </a:lnTo>
                  <a:lnTo>
                    <a:pt x="29085109" y="6780767"/>
                  </a:lnTo>
                  <a:lnTo>
                    <a:pt x="29085109" y="6780813"/>
                  </a:lnTo>
                  <a:lnTo>
                    <a:pt x="29085109" y="6780860"/>
                  </a:lnTo>
                  <a:lnTo>
                    <a:pt x="29085109" y="6780907"/>
                  </a:lnTo>
                  <a:lnTo>
                    <a:pt x="29085109" y="6780953"/>
                  </a:lnTo>
                  <a:lnTo>
                    <a:pt x="29085109" y="6781000"/>
                  </a:lnTo>
                  <a:lnTo>
                    <a:pt x="29085109" y="6781047"/>
                  </a:lnTo>
                  <a:lnTo>
                    <a:pt x="29085109" y="6781093"/>
                  </a:lnTo>
                  <a:lnTo>
                    <a:pt x="29085109" y="6781148"/>
                  </a:lnTo>
                  <a:lnTo>
                    <a:pt x="29085109" y="6781194"/>
                  </a:lnTo>
                  <a:lnTo>
                    <a:pt x="29085109" y="6781241"/>
                  </a:lnTo>
                  <a:lnTo>
                    <a:pt x="29085109" y="6781288"/>
                  </a:lnTo>
                  <a:lnTo>
                    <a:pt x="29085109" y="6781334"/>
                  </a:lnTo>
                  <a:lnTo>
                    <a:pt x="29085109" y="6781381"/>
                  </a:lnTo>
                  <a:lnTo>
                    <a:pt x="29085109" y="6781428"/>
                  </a:lnTo>
                  <a:lnTo>
                    <a:pt x="29085109" y="6781474"/>
                  </a:lnTo>
                  <a:lnTo>
                    <a:pt x="29085109" y="6781521"/>
                  </a:lnTo>
                  <a:lnTo>
                    <a:pt x="29085109" y="6781567"/>
                  </a:lnTo>
                  <a:lnTo>
                    <a:pt x="29085109" y="6781614"/>
                  </a:lnTo>
                  <a:lnTo>
                    <a:pt x="29085109" y="6781661"/>
                  </a:lnTo>
                  <a:lnTo>
                    <a:pt x="29085109" y="6781707"/>
                  </a:lnTo>
                  <a:lnTo>
                    <a:pt x="29085109" y="6781754"/>
                  </a:lnTo>
                  <a:lnTo>
                    <a:pt x="29085109" y="6781808"/>
                  </a:lnTo>
                  <a:lnTo>
                    <a:pt x="29085109" y="6781855"/>
                  </a:lnTo>
                  <a:lnTo>
                    <a:pt x="29085109" y="6781902"/>
                  </a:lnTo>
                  <a:lnTo>
                    <a:pt x="29085109" y="6781948"/>
                  </a:lnTo>
                  <a:lnTo>
                    <a:pt x="29085109" y="6781995"/>
                  </a:lnTo>
                  <a:lnTo>
                    <a:pt x="29085109" y="6782042"/>
                  </a:lnTo>
                  <a:lnTo>
                    <a:pt x="29085109" y="6782088"/>
                  </a:lnTo>
                  <a:lnTo>
                    <a:pt x="29085109" y="6782135"/>
                  </a:lnTo>
                  <a:lnTo>
                    <a:pt x="29085109" y="6782182"/>
                  </a:lnTo>
                  <a:lnTo>
                    <a:pt x="29085109" y="6782228"/>
                  </a:lnTo>
                  <a:lnTo>
                    <a:pt x="29085109" y="6782275"/>
                  </a:lnTo>
                  <a:lnTo>
                    <a:pt x="29085109" y="6782322"/>
                  </a:lnTo>
                  <a:lnTo>
                    <a:pt x="29085109" y="6782368"/>
                  </a:lnTo>
                  <a:lnTo>
                    <a:pt x="29085109" y="6782415"/>
                  </a:lnTo>
                  <a:lnTo>
                    <a:pt x="29085109" y="6782469"/>
                  </a:lnTo>
                  <a:lnTo>
                    <a:pt x="29085109" y="6782516"/>
                  </a:lnTo>
                  <a:lnTo>
                    <a:pt x="29085109" y="6782563"/>
                  </a:lnTo>
                  <a:lnTo>
                    <a:pt x="29085109" y="6782609"/>
                  </a:lnTo>
                  <a:lnTo>
                    <a:pt x="29085109" y="6782656"/>
                  </a:lnTo>
                  <a:lnTo>
                    <a:pt x="29085109" y="6782702"/>
                  </a:lnTo>
                  <a:lnTo>
                    <a:pt x="29085109" y="6782749"/>
                  </a:lnTo>
                  <a:lnTo>
                    <a:pt x="29085109" y="6782796"/>
                  </a:lnTo>
                  <a:lnTo>
                    <a:pt x="29085109" y="6782842"/>
                  </a:lnTo>
                  <a:lnTo>
                    <a:pt x="29085109" y="6782889"/>
                  </a:lnTo>
                  <a:lnTo>
                    <a:pt x="29085109" y="6782936"/>
                  </a:lnTo>
                  <a:lnTo>
                    <a:pt x="29085109" y="6782982"/>
                  </a:lnTo>
                  <a:lnTo>
                    <a:pt x="29085109" y="6783029"/>
                  </a:lnTo>
                  <a:lnTo>
                    <a:pt x="29085109" y="6783076"/>
                  </a:lnTo>
                  <a:lnTo>
                    <a:pt x="29085109" y="6783130"/>
                  </a:lnTo>
                  <a:lnTo>
                    <a:pt x="29085109" y="6783177"/>
                  </a:lnTo>
                  <a:lnTo>
                    <a:pt x="29085109" y="6783223"/>
                  </a:lnTo>
                  <a:lnTo>
                    <a:pt x="29085109" y="6783270"/>
                  </a:lnTo>
                  <a:lnTo>
                    <a:pt x="29085109" y="6783317"/>
                  </a:lnTo>
                  <a:lnTo>
                    <a:pt x="29085109" y="6783363"/>
                  </a:lnTo>
                  <a:lnTo>
                    <a:pt x="29085109" y="6783410"/>
                  </a:lnTo>
                  <a:lnTo>
                    <a:pt x="29085109" y="6783457"/>
                  </a:lnTo>
                  <a:lnTo>
                    <a:pt x="29085109" y="6783503"/>
                  </a:lnTo>
                  <a:lnTo>
                    <a:pt x="29085109" y="6783550"/>
                  </a:lnTo>
                  <a:lnTo>
                    <a:pt x="29085109" y="6783597"/>
                  </a:lnTo>
                  <a:lnTo>
                    <a:pt x="29085109" y="6783643"/>
                  </a:lnTo>
                  <a:lnTo>
                    <a:pt x="29085109" y="6783690"/>
                  </a:lnTo>
                  <a:lnTo>
                    <a:pt x="29085109" y="6783737"/>
                  </a:lnTo>
                  <a:lnTo>
                    <a:pt x="29085109" y="6783791"/>
                  </a:lnTo>
                  <a:lnTo>
                    <a:pt x="29085109" y="6783837"/>
                  </a:lnTo>
                  <a:lnTo>
                    <a:pt x="29085109" y="6783884"/>
                  </a:lnTo>
                  <a:lnTo>
                    <a:pt x="29085109" y="6783931"/>
                  </a:lnTo>
                  <a:lnTo>
                    <a:pt x="29085109" y="6783977"/>
                  </a:lnTo>
                  <a:lnTo>
                    <a:pt x="29085109" y="6784024"/>
                  </a:lnTo>
                  <a:lnTo>
                    <a:pt x="29085109" y="6784071"/>
                  </a:lnTo>
                  <a:lnTo>
                    <a:pt x="29085109" y="6784117"/>
                  </a:lnTo>
                  <a:lnTo>
                    <a:pt x="29085109" y="6784164"/>
                  </a:lnTo>
                  <a:lnTo>
                    <a:pt x="29085109" y="6784211"/>
                  </a:lnTo>
                  <a:lnTo>
                    <a:pt x="29085109" y="6784257"/>
                  </a:lnTo>
                  <a:lnTo>
                    <a:pt x="29085109" y="6784304"/>
                  </a:lnTo>
                  <a:lnTo>
                    <a:pt x="29085109" y="6784351"/>
                  </a:lnTo>
                  <a:lnTo>
                    <a:pt x="29085109" y="6784397"/>
                  </a:lnTo>
                  <a:lnTo>
                    <a:pt x="29085109" y="6784452"/>
                  </a:lnTo>
                  <a:lnTo>
                    <a:pt x="29085109" y="6784498"/>
                  </a:lnTo>
                  <a:lnTo>
                    <a:pt x="29085109" y="6784545"/>
                  </a:lnTo>
                  <a:lnTo>
                    <a:pt x="29085109" y="6784592"/>
                  </a:lnTo>
                  <a:lnTo>
                    <a:pt x="29085109" y="6784638"/>
                  </a:lnTo>
                  <a:lnTo>
                    <a:pt x="29085109" y="6784685"/>
                  </a:lnTo>
                  <a:lnTo>
                    <a:pt x="29085109" y="6784732"/>
                  </a:lnTo>
                  <a:lnTo>
                    <a:pt x="29085109" y="6784778"/>
                  </a:lnTo>
                  <a:lnTo>
                    <a:pt x="29085109" y="6784825"/>
                  </a:lnTo>
                  <a:lnTo>
                    <a:pt x="29085109" y="6784872"/>
                  </a:lnTo>
                  <a:lnTo>
                    <a:pt x="29085109" y="6784918"/>
                  </a:lnTo>
                  <a:lnTo>
                    <a:pt x="29085109" y="6784965"/>
                  </a:lnTo>
                  <a:lnTo>
                    <a:pt x="29085109" y="6785011"/>
                  </a:lnTo>
                  <a:lnTo>
                    <a:pt x="29085109" y="6785058"/>
                  </a:lnTo>
                  <a:lnTo>
                    <a:pt x="29085109" y="6785112"/>
                  </a:lnTo>
                  <a:lnTo>
                    <a:pt x="29085109" y="6785159"/>
                  </a:lnTo>
                  <a:lnTo>
                    <a:pt x="29085109" y="6785206"/>
                  </a:lnTo>
                  <a:lnTo>
                    <a:pt x="29085109" y="6785252"/>
                  </a:lnTo>
                  <a:lnTo>
                    <a:pt x="29085109" y="6785299"/>
                  </a:lnTo>
                  <a:lnTo>
                    <a:pt x="29085109" y="6785346"/>
                  </a:lnTo>
                  <a:lnTo>
                    <a:pt x="29085109" y="6785392"/>
                  </a:lnTo>
                  <a:lnTo>
                    <a:pt x="29085109" y="6785439"/>
                  </a:lnTo>
                  <a:lnTo>
                    <a:pt x="29085109" y="6785486"/>
                  </a:lnTo>
                  <a:lnTo>
                    <a:pt x="29085109" y="6785532"/>
                  </a:lnTo>
                  <a:lnTo>
                    <a:pt x="29085109" y="6785579"/>
                  </a:lnTo>
                  <a:lnTo>
                    <a:pt x="29085109" y="6785626"/>
                  </a:lnTo>
                  <a:lnTo>
                    <a:pt x="29085109" y="6785672"/>
                  </a:lnTo>
                  <a:lnTo>
                    <a:pt x="29085109" y="6785719"/>
                  </a:lnTo>
                  <a:lnTo>
                    <a:pt x="29085109" y="6932886"/>
                  </a:lnTo>
                  <a:lnTo>
                    <a:pt x="29237502" y="6932886"/>
                  </a:lnTo>
                  <a:lnTo>
                    <a:pt x="29237502" y="6932933"/>
                  </a:lnTo>
                  <a:lnTo>
                    <a:pt x="29237502" y="6932979"/>
                  </a:lnTo>
                  <a:lnTo>
                    <a:pt x="29237502" y="6933026"/>
                  </a:lnTo>
                  <a:lnTo>
                    <a:pt x="29237502" y="6933073"/>
                  </a:lnTo>
                  <a:lnTo>
                    <a:pt x="29237502" y="6933119"/>
                  </a:lnTo>
                  <a:lnTo>
                    <a:pt x="29237502" y="6933166"/>
                  </a:lnTo>
                  <a:lnTo>
                    <a:pt x="29237502" y="6933213"/>
                  </a:lnTo>
                  <a:lnTo>
                    <a:pt x="29237502" y="6933259"/>
                  </a:lnTo>
                  <a:lnTo>
                    <a:pt x="29237502" y="6933306"/>
                  </a:lnTo>
                  <a:lnTo>
                    <a:pt x="29237502" y="6933353"/>
                  </a:lnTo>
                  <a:lnTo>
                    <a:pt x="29237502" y="6933399"/>
                  </a:lnTo>
                  <a:lnTo>
                    <a:pt x="29237502" y="6933446"/>
                  </a:lnTo>
                  <a:lnTo>
                    <a:pt x="29237502" y="6933493"/>
                  </a:lnTo>
                  <a:lnTo>
                    <a:pt x="29237502" y="6933547"/>
                  </a:lnTo>
                  <a:lnTo>
                    <a:pt x="29237502" y="6933594"/>
                  </a:lnTo>
                  <a:lnTo>
                    <a:pt x="29237502" y="6933640"/>
                  </a:lnTo>
                  <a:lnTo>
                    <a:pt x="29237502" y="6933687"/>
                  </a:lnTo>
                  <a:lnTo>
                    <a:pt x="29237502" y="6933734"/>
                  </a:lnTo>
                  <a:lnTo>
                    <a:pt x="29237502" y="6933780"/>
                  </a:lnTo>
                  <a:lnTo>
                    <a:pt x="29237502" y="6933827"/>
                  </a:lnTo>
                  <a:lnTo>
                    <a:pt x="29237502" y="6933874"/>
                  </a:lnTo>
                  <a:lnTo>
                    <a:pt x="29237502" y="6933920"/>
                  </a:lnTo>
                  <a:lnTo>
                    <a:pt x="29237502" y="6933967"/>
                  </a:lnTo>
                  <a:lnTo>
                    <a:pt x="29237502" y="6934014"/>
                  </a:lnTo>
                  <a:lnTo>
                    <a:pt x="29237502" y="6934060"/>
                  </a:lnTo>
                  <a:lnTo>
                    <a:pt x="29237502" y="6934107"/>
                  </a:lnTo>
                  <a:lnTo>
                    <a:pt x="29237502" y="6934153"/>
                  </a:lnTo>
                  <a:lnTo>
                    <a:pt x="29237502" y="6934208"/>
                  </a:lnTo>
                  <a:lnTo>
                    <a:pt x="29237502" y="6934254"/>
                  </a:lnTo>
                  <a:lnTo>
                    <a:pt x="29237502" y="6934301"/>
                  </a:lnTo>
                  <a:lnTo>
                    <a:pt x="29237502" y="6934348"/>
                  </a:lnTo>
                  <a:lnTo>
                    <a:pt x="29237502" y="6934394"/>
                  </a:lnTo>
                  <a:lnTo>
                    <a:pt x="29237502" y="6934441"/>
                  </a:lnTo>
                  <a:lnTo>
                    <a:pt x="29237502" y="6934488"/>
                  </a:lnTo>
                  <a:lnTo>
                    <a:pt x="29237502" y="6934534"/>
                  </a:lnTo>
                  <a:lnTo>
                    <a:pt x="29237502" y="6934581"/>
                  </a:lnTo>
                  <a:lnTo>
                    <a:pt x="29237502" y="6934628"/>
                  </a:lnTo>
                  <a:lnTo>
                    <a:pt x="29237502" y="6934674"/>
                  </a:lnTo>
                  <a:lnTo>
                    <a:pt x="29237502" y="6934721"/>
                  </a:lnTo>
                  <a:lnTo>
                    <a:pt x="29237502" y="6934768"/>
                  </a:lnTo>
                  <a:lnTo>
                    <a:pt x="29237502" y="6934814"/>
                  </a:lnTo>
                  <a:lnTo>
                    <a:pt x="29237502" y="6934869"/>
                  </a:lnTo>
                  <a:lnTo>
                    <a:pt x="29237502" y="6934915"/>
                  </a:lnTo>
                  <a:lnTo>
                    <a:pt x="29237502" y="6934962"/>
                  </a:lnTo>
                  <a:lnTo>
                    <a:pt x="29237502" y="6935009"/>
                  </a:lnTo>
                  <a:lnTo>
                    <a:pt x="29237502" y="6935055"/>
                  </a:lnTo>
                  <a:lnTo>
                    <a:pt x="29237502" y="6935102"/>
                  </a:lnTo>
                  <a:lnTo>
                    <a:pt x="29237502" y="6935149"/>
                  </a:lnTo>
                  <a:lnTo>
                    <a:pt x="29237502" y="6935195"/>
                  </a:lnTo>
                  <a:lnTo>
                    <a:pt x="29237502" y="6935242"/>
                  </a:lnTo>
                  <a:lnTo>
                    <a:pt x="29237502" y="6935288"/>
                  </a:lnTo>
                  <a:lnTo>
                    <a:pt x="29237502" y="6935335"/>
                  </a:lnTo>
                  <a:lnTo>
                    <a:pt x="29237502" y="6935382"/>
                  </a:lnTo>
                  <a:lnTo>
                    <a:pt x="29237502" y="6935428"/>
                  </a:lnTo>
                  <a:lnTo>
                    <a:pt x="29237502" y="6935475"/>
                  </a:lnTo>
                  <a:lnTo>
                    <a:pt x="29237502" y="6935529"/>
                  </a:lnTo>
                  <a:lnTo>
                    <a:pt x="29237502" y="6935576"/>
                  </a:lnTo>
                  <a:lnTo>
                    <a:pt x="29237502" y="6935623"/>
                  </a:lnTo>
                  <a:lnTo>
                    <a:pt x="29237502" y="6935669"/>
                  </a:lnTo>
                  <a:lnTo>
                    <a:pt x="29237502" y="6935716"/>
                  </a:lnTo>
                  <a:lnTo>
                    <a:pt x="29237502" y="6935763"/>
                  </a:lnTo>
                  <a:lnTo>
                    <a:pt x="29237502" y="6935809"/>
                  </a:lnTo>
                  <a:lnTo>
                    <a:pt x="29237502" y="6935856"/>
                  </a:lnTo>
                  <a:lnTo>
                    <a:pt x="29237502" y="6935903"/>
                  </a:lnTo>
                  <a:lnTo>
                    <a:pt x="29237502" y="6935949"/>
                  </a:lnTo>
                  <a:lnTo>
                    <a:pt x="29237502" y="6935996"/>
                  </a:lnTo>
                  <a:lnTo>
                    <a:pt x="29237502" y="6936043"/>
                  </a:lnTo>
                  <a:lnTo>
                    <a:pt x="29237502" y="6936089"/>
                  </a:lnTo>
                  <a:lnTo>
                    <a:pt x="29237502" y="6936136"/>
                  </a:lnTo>
                  <a:lnTo>
                    <a:pt x="29237502" y="6936190"/>
                  </a:lnTo>
                  <a:lnTo>
                    <a:pt x="29237502" y="6936237"/>
                  </a:lnTo>
                  <a:lnTo>
                    <a:pt x="29237502" y="6936284"/>
                  </a:lnTo>
                  <a:lnTo>
                    <a:pt x="29237502" y="6936330"/>
                  </a:lnTo>
                  <a:lnTo>
                    <a:pt x="29237502" y="6936377"/>
                  </a:lnTo>
                  <a:lnTo>
                    <a:pt x="29237502" y="6936423"/>
                  </a:lnTo>
                  <a:lnTo>
                    <a:pt x="29237502" y="6936470"/>
                  </a:lnTo>
                  <a:lnTo>
                    <a:pt x="29237502" y="6936517"/>
                  </a:lnTo>
                  <a:lnTo>
                    <a:pt x="29237502" y="6936563"/>
                  </a:lnTo>
                  <a:lnTo>
                    <a:pt x="29237502" y="6936610"/>
                  </a:lnTo>
                  <a:lnTo>
                    <a:pt x="29237502" y="6936657"/>
                  </a:lnTo>
                  <a:lnTo>
                    <a:pt x="29237502" y="6936703"/>
                  </a:lnTo>
                  <a:lnTo>
                    <a:pt x="29237502" y="6936750"/>
                  </a:lnTo>
                  <a:lnTo>
                    <a:pt x="29237502" y="6936797"/>
                  </a:lnTo>
                  <a:lnTo>
                    <a:pt x="29237502" y="6936851"/>
                  </a:lnTo>
                  <a:lnTo>
                    <a:pt x="29237502" y="6936898"/>
                  </a:lnTo>
                  <a:lnTo>
                    <a:pt x="29237502" y="6936944"/>
                  </a:lnTo>
                  <a:lnTo>
                    <a:pt x="29237502" y="6936991"/>
                  </a:lnTo>
                  <a:lnTo>
                    <a:pt x="29237502" y="6937038"/>
                  </a:lnTo>
                  <a:lnTo>
                    <a:pt x="29237502" y="6937084"/>
                  </a:lnTo>
                  <a:lnTo>
                    <a:pt x="29237502" y="6937131"/>
                  </a:lnTo>
                  <a:lnTo>
                    <a:pt x="29237502" y="6937178"/>
                  </a:lnTo>
                  <a:lnTo>
                    <a:pt x="29237502" y="6937224"/>
                  </a:lnTo>
                  <a:lnTo>
                    <a:pt x="29237502" y="6937271"/>
                  </a:lnTo>
                  <a:lnTo>
                    <a:pt x="29237502" y="6937318"/>
                  </a:lnTo>
                  <a:lnTo>
                    <a:pt x="29237502" y="6937364"/>
                  </a:lnTo>
                  <a:lnTo>
                    <a:pt x="29237502" y="6937411"/>
                  </a:lnTo>
                  <a:lnTo>
                    <a:pt x="29237502" y="6937458"/>
                  </a:lnTo>
                  <a:lnTo>
                    <a:pt x="29237502" y="6937512"/>
                  </a:lnTo>
                  <a:lnTo>
                    <a:pt x="29237502" y="6937558"/>
                  </a:lnTo>
                  <a:lnTo>
                    <a:pt x="29237502" y="6937605"/>
                  </a:lnTo>
                  <a:lnTo>
                    <a:pt x="29237502" y="6937652"/>
                  </a:lnTo>
                  <a:lnTo>
                    <a:pt x="29237502" y="6937698"/>
                  </a:lnTo>
                  <a:lnTo>
                    <a:pt x="29237502" y="6937745"/>
                  </a:lnTo>
                  <a:lnTo>
                    <a:pt x="29237502" y="6937792"/>
                  </a:lnTo>
                  <a:lnTo>
                    <a:pt x="29237502" y="6937838"/>
                  </a:lnTo>
                  <a:lnTo>
                    <a:pt x="29237502" y="6937885"/>
                  </a:lnTo>
                  <a:lnTo>
                    <a:pt x="29237502" y="6937932"/>
                  </a:lnTo>
                  <a:lnTo>
                    <a:pt x="29237502" y="6937978"/>
                  </a:lnTo>
                  <a:lnTo>
                    <a:pt x="29237502" y="6938025"/>
                  </a:lnTo>
                  <a:lnTo>
                    <a:pt x="29237502" y="6938072"/>
                  </a:lnTo>
                  <a:lnTo>
                    <a:pt x="29237502" y="6938118"/>
                  </a:lnTo>
                  <a:lnTo>
                    <a:pt x="29237502" y="7085286"/>
                  </a:lnTo>
                  <a:lnTo>
                    <a:pt x="29389948" y="7085286"/>
                  </a:lnTo>
                  <a:lnTo>
                    <a:pt x="29389948" y="7085332"/>
                  </a:lnTo>
                  <a:lnTo>
                    <a:pt x="29390027" y="7085332"/>
                  </a:lnTo>
                  <a:lnTo>
                    <a:pt x="29390027" y="7085379"/>
                  </a:lnTo>
                  <a:lnTo>
                    <a:pt x="29390106" y="7085379"/>
                  </a:lnTo>
                  <a:lnTo>
                    <a:pt x="29390106" y="7085426"/>
                  </a:lnTo>
                  <a:lnTo>
                    <a:pt x="29390185" y="7085426"/>
                  </a:lnTo>
                  <a:lnTo>
                    <a:pt x="29390185" y="7085472"/>
                  </a:lnTo>
                  <a:lnTo>
                    <a:pt x="29390264" y="7085472"/>
                  </a:lnTo>
                  <a:lnTo>
                    <a:pt x="29390264" y="7085519"/>
                  </a:lnTo>
                  <a:lnTo>
                    <a:pt x="29390343" y="7085519"/>
                  </a:lnTo>
                  <a:lnTo>
                    <a:pt x="29390343" y="7085565"/>
                  </a:lnTo>
                  <a:lnTo>
                    <a:pt x="29390390" y="7085565"/>
                  </a:lnTo>
                  <a:lnTo>
                    <a:pt x="29390390" y="7085612"/>
                  </a:lnTo>
                  <a:lnTo>
                    <a:pt x="29390390" y="7085659"/>
                  </a:lnTo>
                  <a:lnTo>
                    <a:pt x="29390390" y="7085705"/>
                  </a:lnTo>
                  <a:lnTo>
                    <a:pt x="29390390" y="7085752"/>
                  </a:lnTo>
                  <a:lnTo>
                    <a:pt x="29390390" y="7085799"/>
                  </a:lnTo>
                  <a:lnTo>
                    <a:pt x="29390390" y="7085845"/>
                  </a:lnTo>
                  <a:lnTo>
                    <a:pt x="29390390" y="7085892"/>
                  </a:lnTo>
                  <a:lnTo>
                    <a:pt x="29390390" y="7085946"/>
                  </a:lnTo>
                  <a:lnTo>
                    <a:pt x="29390390" y="7085993"/>
                  </a:lnTo>
                  <a:lnTo>
                    <a:pt x="29390390" y="7086040"/>
                  </a:lnTo>
                  <a:lnTo>
                    <a:pt x="29390390" y="7086086"/>
                  </a:lnTo>
                  <a:lnTo>
                    <a:pt x="29390390" y="7086133"/>
                  </a:lnTo>
                  <a:lnTo>
                    <a:pt x="29390390" y="7086180"/>
                  </a:lnTo>
                  <a:lnTo>
                    <a:pt x="29390390" y="7086226"/>
                  </a:lnTo>
                  <a:lnTo>
                    <a:pt x="29390390" y="7086273"/>
                  </a:lnTo>
                  <a:lnTo>
                    <a:pt x="29390390" y="7086320"/>
                  </a:lnTo>
                  <a:lnTo>
                    <a:pt x="29390390" y="7086366"/>
                  </a:lnTo>
                  <a:lnTo>
                    <a:pt x="29390390" y="7086413"/>
                  </a:lnTo>
                  <a:lnTo>
                    <a:pt x="29390390" y="7086460"/>
                  </a:lnTo>
                  <a:lnTo>
                    <a:pt x="29390390" y="7086506"/>
                  </a:lnTo>
                  <a:lnTo>
                    <a:pt x="29390390" y="7086553"/>
                  </a:lnTo>
                  <a:lnTo>
                    <a:pt x="29390390" y="7086607"/>
                  </a:lnTo>
                  <a:lnTo>
                    <a:pt x="29390390" y="7086654"/>
                  </a:lnTo>
                  <a:lnTo>
                    <a:pt x="29390390" y="7086700"/>
                  </a:lnTo>
                  <a:lnTo>
                    <a:pt x="29390390" y="7086747"/>
                  </a:lnTo>
                  <a:lnTo>
                    <a:pt x="29390390" y="7086794"/>
                  </a:lnTo>
                  <a:lnTo>
                    <a:pt x="29390390" y="7086840"/>
                  </a:lnTo>
                  <a:lnTo>
                    <a:pt x="29390390" y="7086887"/>
                  </a:lnTo>
                  <a:lnTo>
                    <a:pt x="29390390" y="7086934"/>
                  </a:lnTo>
                  <a:lnTo>
                    <a:pt x="29390390" y="7086980"/>
                  </a:lnTo>
                  <a:lnTo>
                    <a:pt x="29390390" y="7087027"/>
                  </a:lnTo>
                  <a:lnTo>
                    <a:pt x="29390390" y="7087074"/>
                  </a:lnTo>
                  <a:lnTo>
                    <a:pt x="29390390" y="7087120"/>
                  </a:lnTo>
                  <a:lnTo>
                    <a:pt x="29390390" y="7087167"/>
                  </a:lnTo>
                  <a:lnTo>
                    <a:pt x="29390390" y="7087214"/>
                  </a:lnTo>
                  <a:lnTo>
                    <a:pt x="29390390" y="7087268"/>
                  </a:lnTo>
                  <a:lnTo>
                    <a:pt x="29390390" y="7087315"/>
                  </a:lnTo>
                  <a:lnTo>
                    <a:pt x="29390390" y="7087361"/>
                  </a:lnTo>
                  <a:lnTo>
                    <a:pt x="29390390" y="7087408"/>
                  </a:lnTo>
                  <a:lnTo>
                    <a:pt x="29390390" y="7087455"/>
                  </a:lnTo>
                  <a:lnTo>
                    <a:pt x="29390390" y="7087501"/>
                  </a:lnTo>
                  <a:lnTo>
                    <a:pt x="29390390" y="7087548"/>
                  </a:lnTo>
                  <a:lnTo>
                    <a:pt x="29390390" y="7087595"/>
                  </a:lnTo>
                  <a:lnTo>
                    <a:pt x="29390390" y="7087641"/>
                  </a:lnTo>
                  <a:lnTo>
                    <a:pt x="29390390" y="7087688"/>
                  </a:lnTo>
                  <a:lnTo>
                    <a:pt x="29390390" y="7087735"/>
                  </a:lnTo>
                  <a:lnTo>
                    <a:pt x="29390390" y="7087781"/>
                  </a:lnTo>
                  <a:lnTo>
                    <a:pt x="29390390" y="7087828"/>
                  </a:lnTo>
                  <a:lnTo>
                    <a:pt x="29390390" y="7087874"/>
                  </a:lnTo>
                  <a:lnTo>
                    <a:pt x="29390390" y="7087929"/>
                  </a:lnTo>
                  <a:lnTo>
                    <a:pt x="29390390" y="7087975"/>
                  </a:lnTo>
                  <a:lnTo>
                    <a:pt x="29390390" y="7088022"/>
                  </a:lnTo>
                  <a:lnTo>
                    <a:pt x="29390390" y="7088069"/>
                  </a:lnTo>
                  <a:lnTo>
                    <a:pt x="29390390" y="7088115"/>
                  </a:lnTo>
                  <a:lnTo>
                    <a:pt x="29390390" y="7088162"/>
                  </a:lnTo>
                  <a:lnTo>
                    <a:pt x="29390390" y="7088209"/>
                  </a:lnTo>
                  <a:lnTo>
                    <a:pt x="29390390" y="7088255"/>
                  </a:lnTo>
                  <a:lnTo>
                    <a:pt x="29390390" y="7088302"/>
                  </a:lnTo>
                  <a:lnTo>
                    <a:pt x="29390390" y="7088349"/>
                  </a:lnTo>
                  <a:lnTo>
                    <a:pt x="29390390" y="7088395"/>
                  </a:lnTo>
                  <a:lnTo>
                    <a:pt x="29390390" y="7088442"/>
                  </a:lnTo>
                  <a:lnTo>
                    <a:pt x="29390390" y="7088489"/>
                  </a:lnTo>
                  <a:lnTo>
                    <a:pt x="29390390" y="7088535"/>
                  </a:lnTo>
                  <a:lnTo>
                    <a:pt x="29390390" y="7088590"/>
                  </a:lnTo>
                  <a:lnTo>
                    <a:pt x="29390390" y="7088636"/>
                  </a:lnTo>
                  <a:lnTo>
                    <a:pt x="29390390" y="7088683"/>
                  </a:lnTo>
                  <a:lnTo>
                    <a:pt x="29390390" y="7088730"/>
                  </a:lnTo>
                  <a:lnTo>
                    <a:pt x="29390390" y="7088776"/>
                  </a:lnTo>
                  <a:lnTo>
                    <a:pt x="29390390" y="7088823"/>
                  </a:lnTo>
                  <a:lnTo>
                    <a:pt x="29390390" y="7088870"/>
                  </a:lnTo>
                  <a:lnTo>
                    <a:pt x="29390390" y="7088916"/>
                  </a:lnTo>
                  <a:lnTo>
                    <a:pt x="29390390" y="7088963"/>
                  </a:lnTo>
                  <a:lnTo>
                    <a:pt x="29390390" y="7089009"/>
                  </a:lnTo>
                  <a:lnTo>
                    <a:pt x="29390390" y="7089056"/>
                  </a:lnTo>
                  <a:lnTo>
                    <a:pt x="29390390" y="7089103"/>
                  </a:lnTo>
                  <a:lnTo>
                    <a:pt x="29390390" y="7089149"/>
                  </a:lnTo>
                  <a:lnTo>
                    <a:pt x="29390390" y="7089196"/>
                  </a:lnTo>
                  <a:lnTo>
                    <a:pt x="29390390" y="7089250"/>
                  </a:lnTo>
                  <a:lnTo>
                    <a:pt x="29390390" y="7089297"/>
                  </a:lnTo>
                  <a:lnTo>
                    <a:pt x="29390390" y="7089344"/>
                  </a:lnTo>
                  <a:lnTo>
                    <a:pt x="29390390" y="7089390"/>
                  </a:lnTo>
                  <a:lnTo>
                    <a:pt x="29390390" y="7089437"/>
                  </a:lnTo>
                  <a:lnTo>
                    <a:pt x="29390390" y="7089484"/>
                  </a:lnTo>
                  <a:lnTo>
                    <a:pt x="29390390" y="7089530"/>
                  </a:lnTo>
                  <a:lnTo>
                    <a:pt x="29390390" y="7089577"/>
                  </a:lnTo>
                  <a:lnTo>
                    <a:pt x="29390390" y="7089624"/>
                  </a:lnTo>
                  <a:lnTo>
                    <a:pt x="29390390" y="7089670"/>
                  </a:lnTo>
                  <a:lnTo>
                    <a:pt x="29390390" y="7089717"/>
                  </a:lnTo>
                  <a:lnTo>
                    <a:pt x="29390390" y="7089764"/>
                  </a:lnTo>
                  <a:lnTo>
                    <a:pt x="29390390" y="7089810"/>
                  </a:lnTo>
                  <a:lnTo>
                    <a:pt x="29390390" y="7089857"/>
                  </a:lnTo>
                  <a:lnTo>
                    <a:pt x="29390390" y="7089911"/>
                  </a:lnTo>
                  <a:lnTo>
                    <a:pt x="29390390" y="7089958"/>
                  </a:lnTo>
                  <a:lnTo>
                    <a:pt x="29390390" y="7090005"/>
                  </a:lnTo>
                  <a:lnTo>
                    <a:pt x="29390390" y="7090051"/>
                  </a:lnTo>
                  <a:lnTo>
                    <a:pt x="29390390" y="7090098"/>
                  </a:lnTo>
                  <a:lnTo>
                    <a:pt x="29390390" y="7090144"/>
                  </a:lnTo>
                  <a:lnTo>
                    <a:pt x="29390390" y="7090191"/>
                  </a:lnTo>
                  <a:lnTo>
                    <a:pt x="29390390" y="7090238"/>
                  </a:lnTo>
                  <a:lnTo>
                    <a:pt x="29390390" y="7090284"/>
                  </a:lnTo>
                  <a:lnTo>
                    <a:pt x="29390390" y="7090331"/>
                  </a:lnTo>
                  <a:lnTo>
                    <a:pt x="29390390" y="7090378"/>
                  </a:lnTo>
                  <a:lnTo>
                    <a:pt x="29390390" y="7090424"/>
                  </a:lnTo>
                  <a:lnTo>
                    <a:pt x="29390390" y="7090471"/>
                  </a:lnTo>
                  <a:lnTo>
                    <a:pt x="29390390" y="7090518"/>
                  </a:lnTo>
                  <a:lnTo>
                    <a:pt x="29390390" y="7189360"/>
                  </a:lnTo>
                  <a:lnTo>
                    <a:pt x="30499130" y="7189360"/>
                  </a:lnTo>
                  <a:lnTo>
                    <a:pt x="30499130" y="7188800"/>
                  </a:lnTo>
                  <a:lnTo>
                    <a:pt x="30497921" y="7183015"/>
                  </a:lnTo>
                  <a:lnTo>
                    <a:pt x="30494294" y="7166063"/>
                  </a:lnTo>
                  <a:lnTo>
                    <a:pt x="30484127" y="7120411"/>
                  </a:lnTo>
                  <a:lnTo>
                    <a:pt x="30483358" y="7120411"/>
                  </a:lnTo>
                  <a:lnTo>
                    <a:pt x="30483193" y="7120083"/>
                  </a:lnTo>
                  <a:lnTo>
                    <a:pt x="30483138" y="7120004"/>
                  </a:lnTo>
                  <a:lnTo>
                    <a:pt x="30365092" y="7120004"/>
                  </a:lnTo>
                  <a:lnTo>
                    <a:pt x="30365092" y="7119957"/>
                  </a:lnTo>
                  <a:lnTo>
                    <a:pt x="30365092" y="7119910"/>
                  </a:lnTo>
                  <a:lnTo>
                    <a:pt x="30365092" y="7119864"/>
                  </a:lnTo>
                  <a:lnTo>
                    <a:pt x="30365092" y="7119817"/>
                  </a:lnTo>
                  <a:lnTo>
                    <a:pt x="30365092" y="7119770"/>
                  </a:lnTo>
                  <a:lnTo>
                    <a:pt x="30365092" y="7119724"/>
                  </a:lnTo>
                  <a:lnTo>
                    <a:pt x="30365092" y="7119677"/>
                  </a:lnTo>
                  <a:lnTo>
                    <a:pt x="30365092" y="7119343"/>
                  </a:lnTo>
                  <a:lnTo>
                    <a:pt x="30365092" y="7119296"/>
                  </a:lnTo>
                  <a:lnTo>
                    <a:pt x="30365092" y="7119249"/>
                  </a:lnTo>
                  <a:lnTo>
                    <a:pt x="30365092" y="7119203"/>
                  </a:lnTo>
                  <a:lnTo>
                    <a:pt x="30365092" y="7119156"/>
                  </a:lnTo>
                  <a:lnTo>
                    <a:pt x="30365092" y="7119110"/>
                  </a:lnTo>
                  <a:lnTo>
                    <a:pt x="30365092" y="7119063"/>
                  </a:lnTo>
                  <a:lnTo>
                    <a:pt x="30365092" y="7118682"/>
                  </a:lnTo>
                  <a:lnTo>
                    <a:pt x="30365092" y="7118635"/>
                  </a:lnTo>
                  <a:lnTo>
                    <a:pt x="30365092" y="7118589"/>
                  </a:lnTo>
                  <a:lnTo>
                    <a:pt x="30365092" y="7118542"/>
                  </a:lnTo>
                  <a:lnTo>
                    <a:pt x="30365092" y="7118495"/>
                  </a:lnTo>
                  <a:lnTo>
                    <a:pt x="30365092" y="7118449"/>
                  </a:lnTo>
                  <a:lnTo>
                    <a:pt x="30365092" y="7118021"/>
                  </a:lnTo>
                  <a:lnTo>
                    <a:pt x="30365092" y="7117975"/>
                  </a:lnTo>
                  <a:lnTo>
                    <a:pt x="30365092" y="7117928"/>
                  </a:lnTo>
                  <a:lnTo>
                    <a:pt x="30365092" y="7117881"/>
                  </a:lnTo>
                  <a:lnTo>
                    <a:pt x="30365092" y="7117835"/>
                  </a:lnTo>
                  <a:lnTo>
                    <a:pt x="30365092" y="7117360"/>
                  </a:lnTo>
                  <a:lnTo>
                    <a:pt x="30365092" y="7117314"/>
                  </a:lnTo>
                  <a:lnTo>
                    <a:pt x="30365092" y="7117267"/>
                  </a:lnTo>
                  <a:lnTo>
                    <a:pt x="30365092" y="7117220"/>
                  </a:lnTo>
                  <a:lnTo>
                    <a:pt x="30365092" y="7116700"/>
                  </a:lnTo>
                  <a:lnTo>
                    <a:pt x="30365092" y="7116653"/>
                  </a:lnTo>
                  <a:lnTo>
                    <a:pt x="30365092" y="7116606"/>
                  </a:lnTo>
                  <a:lnTo>
                    <a:pt x="30365092" y="7116039"/>
                  </a:lnTo>
                  <a:lnTo>
                    <a:pt x="30365092" y="7115992"/>
                  </a:lnTo>
                  <a:lnTo>
                    <a:pt x="30365092" y="7115378"/>
                  </a:lnTo>
                  <a:lnTo>
                    <a:pt x="30340087" y="7005087"/>
                  </a:lnTo>
                  <a:lnTo>
                    <a:pt x="30331844" y="6968653"/>
                  </a:lnTo>
                  <a:lnTo>
                    <a:pt x="30331239" y="6967604"/>
                  </a:lnTo>
                  <a:lnTo>
                    <a:pt x="30212259" y="6967604"/>
                  </a:lnTo>
                  <a:lnTo>
                    <a:pt x="30212259" y="6967558"/>
                  </a:lnTo>
                  <a:lnTo>
                    <a:pt x="30212259" y="6967511"/>
                  </a:lnTo>
                  <a:lnTo>
                    <a:pt x="30212259" y="6967464"/>
                  </a:lnTo>
                  <a:lnTo>
                    <a:pt x="30212259" y="6967418"/>
                  </a:lnTo>
                  <a:lnTo>
                    <a:pt x="30212259" y="6967371"/>
                  </a:lnTo>
                  <a:lnTo>
                    <a:pt x="30212259" y="6967324"/>
                  </a:lnTo>
                  <a:lnTo>
                    <a:pt x="30212259" y="6966943"/>
                  </a:lnTo>
                  <a:lnTo>
                    <a:pt x="30212259" y="6966897"/>
                  </a:lnTo>
                  <a:lnTo>
                    <a:pt x="30212259" y="6966850"/>
                  </a:lnTo>
                  <a:lnTo>
                    <a:pt x="30212259" y="6966803"/>
                  </a:lnTo>
                  <a:lnTo>
                    <a:pt x="30212259" y="6966757"/>
                  </a:lnTo>
                  <a:lnTo>
                    <a:pt x="30212259" y="6966710"/>
                  </a:lnTo>
                  <a:lnTo>
                    <a:pt x="30194014" y="6884944"/>
                  </a:lnTo>
                  <a:lnTo>
                    <a:pt x="30193959" y="6884888"/>
                  </a:lnTo>
                  <a:lnTo>
                    <a:pt x="30178406" y="6815204"/>
                  </a:lnTo>
                  <a:lnTo>
                    <a:pt x="30059811" y="6815204"/>
                  </a:lnTo>
                  <a:lnTo>
                    <a:pt x="30059811" y="6815158"/>
                  </a:lnTo>
                  <a:lnTo>
                    <a:pt x="30059811" y="6815111"/>
                  </a:lnTo>
                  <a:lnTo>
                    <a:pt x="30059811" y="6815064"/>
                  </a:lnTo>
                  <a:lnTo>
                    <a:pt x="30059811" y="6815018"/>
                  </a:lnTo>
                  <a:lnTo>
                    <a:pt x="30059811" y="6814971"/>
                  </a:lnTo>
                  <a:lnTo>
                    <a:pt x="30058657" y="6809239"/>
                  </a:lnTo>
                  <a:lnTo>
                    <a:pt x="30057063" y="6800942"/>
                  </a:lnTo>
                  <a:lnTo>
                    <a:pt x="30055909" y="6795561"/>
                  </a:lnTo>
                  <a:lnTo>
                    <a:pt x="30052062" y="6777763"/>
                  </a:lnTo>
                  <a:lnTo>
                    <a:pt x="30041840" y="6728486"/>
                  </a:lnTo>
                  <a:lnTo>
                    <a:pt x="30026837" y="6662899"/>
                  </a:lnTo>
                  <a:lnTo>
                    <a:pt x="30025958" y="6662805"/>
                  </a:lnTo>
                  <a:lnTo>
                    <a:pt x="29907802" y="6662805"/>
                  </a:lnTo>
                  <a:lnTo>
                    <a:pt x="29907802" y="6662758"/>
                  </a:lnTo>
                  <a:lnTo>
                    <a:pt x="29907802" y="6662712"/>
                  </a:lnTo>
                  <a:lnTo>
                    <a:pt x="29907802" y="6662665"/>
                  </a:lnTo>
                  <a:lnTo>
                    <a:pt x="29907802" y="6662618"/>
                  </a:lnTo>
                  <a:lnTo>
                    <a:pt x="29907802" y="6662144"/>
                  </a:lnTo>
                  <a:lnTo>
                    <a:pt x="29907802" y="6662097"/>
                  </a:lnTo>
                  <a:lnTo>
                    <a:pt x="29907802" y="6662051"/>
                  </a:lnTo>
                  <a:lnTo>
                    <a:pt x="29907802" y="6662004"/>
                  </a:lnTo>
                  <a:lnTo>
                    <a:pt x="29907802" y="6661483"/>
                  </a:lnTo>
                  <a:lnTo>
                    <a:pt x="29907802" y="6661437"/>
                  </a:lnTo>
                  <a:lnTo>
                    <a:pt x="29907802" y="6661390"/>
                  </a:lnTo>
                  <a:lnTo>
                    <a:pt x="29907802" y="6660823"/>
                  </a:lnTo>
                  <a:lnTo>
                    <a:pt x="29907802" y="6660776"/>
                  </a:lnTo>
                  <a:lnTo>
                    <a:pt x="29907802" y="6660162"/>
                  </a:lnTo>
                  <a:lnTo>
                    <a:pt x="29875213" y="6514620"/>
                  </a:lnTo>
                  <a:lnTo>
                    <a:pt x="29874004" y="6510637"/>
                  </a:lnTo>
                  <a:lnTo>
                    <a:pt x="29873949" y="6510405"/>
                  </a:lnTo>
                  <a:lnTo>
                    <a:pt x="29755024" y="6510405"/>
                  </a:lnTo>
                  <a:lnTo>
                    <a:pt x="29755024" y="6510359"/>
                  </a:lnTo>
                  <a:lnTo>
                    <a:pt x="29755024" y="6510312"/>
                  </a:lnTo>
                  <a:lnTo>
                    <a:pt x="29755024" y="6510266"/>
                  </a:lnTo>
                  <a:lnTo>
                    <a:pt x="29721336" y="6358818"/>
                  </a:lnTo>
                  <a:lnTo>
                    <a:pt x="29721116" y="6358006"/>
                  </a:lnTo>
                  <a:lnTo>
                    <a:pt x="29602576" y="6358006"/>
                  </a:lnTo>
                  <a:lnTo>
                    <a:pt x="29598344" y="6338412"/>
                  </a:lnTo>
                  <a:lnTo>
                    <a:pt x="29569767" y="6210127"/>
                  </a:lnTo>
                  <a:lnTo>
                    <a:pt x="29568723" y="6205607"/>
                  </a:lnTo>
                  <a:lnTo>
                    <a:pt x="29450512" y="6205607"/>
                  </a:lnTo>
                  <a:lnTo>
                    <a:pt x="29450512" y="6205560"/>
                  </a:lnTo>
                  <a:lnTo>
                    <a:pt x="29450512" y="6204946"/>
                  </a:lnTo>
                  <a:lnTo>
                    <a:pt x="29416659" y="6053207"/>
                  </a:lnTo>
                  <a:lnTo>
                    <a:pt x="29297789" y="6053207"/>
                  </a:lnTo>
                  <a:cubicBezTo>
                    <a:pt x="28923483" y="4256235"/>
                    <a:pt x="28319185" y="2324237"/>
                    <a:pt x="27493683" y="251936"/>
                  </a:cubicBezTo>
                  <a:lnTo>
                    <a:pt x="31950467" y="251936"/>
                  </a:lnTo>
                  <a:lnTo>
                    <a:pt x="32021469" y="404336"/>
                  </a:lnTo>
                  <a:lnTo>
                    <a:pt x="32102861" y="404336"/>
                  </a:lnTo>
                  <a:lnTo>
                    <a:pt x="32174193" y="556736"/>
                  </a:lnTo>
                  <a:lnTo>
                    <a:pt x="32255637" y="556736"/>
                  </a:lnTo>
                  <a:lnTo>
                    <a:pt x="32326257" y="709136"/>
                  </a:lnTo>
                  <a:lnTo>
                    <a:pt x="32407647" y="709136"/>
                  </a:lnTo>
                  <a:lnTo>
                    <a:pt x="32478649" y="861537"/>
                  </a:lnTo>
                  <a:lnTo>
                    <a:pt x="32560041" y="861537"/>
                  </a:lnTo>
                  <a:lnTo>
                    <a:pt x="32631483" y="1013937"/>
                  </a:lnTo>
                  <a:lnTo>
                    <a:pt x="32712929" y="1013937"/>
                  </a:lnTo>
                  <a:lnTo>
                    <a:pt x="32783437" y="1166337"/>
                  </a:lnTo>
                  <a:lnTo>
                    <a:pt x="32864827" y="1166337"/>
                  </a:lnTo>
                  <a:lnTo>
                    <a:pt x="32935941" y="1318737"/>
                  </a:lnTo>
                  <a:lnTo>
                    <a:pt x="33017223" y="1318737"/>
                  </a:lnTo>
                  <a:lnTo>
                    <a:pt x="33088217" y="1471749"/>
                  </a:lnTo>
                  <a:lnTo>
                    <a:pt x="33169623" y="1471749"/>
                  </a:lnTo>
                  <a:lnTo>
                    <a:pt x="33240613" y="1624102"/>
                  </a:lnTo>
                  <a:lnTo>
                    <a:pt x="33322023" y="1624102"/>
                  </a:lnTo>
                  <a:lnTo>
                    <a:pt x="33393013" y="1776455"/>
                  </a:lnTo>
                  <a:lnTo>
                    <a:pt x="33474423" y="1776455"/>
                  </a:lnTo>
                  <a:lnTo>
                    <a:pt x="33545413" y="1928807"/>
                  </a:lnTo>
                  <a:lnTo>
                    <a:pt x="33626823" y="1928807"/>
                  </a:lnTo>
                  <a:lnTo>
                    <a:pt x="33697813" y="2081160"/>
                  </a:lnTo>
                  <a:lnTo>
                    <a:pt x="33779223" y="2081160"/>
                  </a:lnTo>
                  <a:lnTo>
                    <a:pt x="33850213" y="2233513"/>
                  </a:lnTo>
                  <a:lnTo>
                    <a:pt x="33931623" y="2233513"/>
                  </a:lnTo>
                  <a:lnTo>
                    <a:pt x="34002613" y="2385865"/>
                  </a:lnTo>
                  <a:lnTo>
                    <a:pt x="34084023" y="2385865"/>
                  </a:lnTo>
                  <a:lnTo>
                    <a:pt x="34155013" y="2538219"/>
                  </a:lnTo>
                  <a:lnTo>
                    <a:pt x="34236423" y="2538219"/>
                  </a:lnTo>
                  <a:lnTo>
                    <a:pt x="34307415" y="2690571"/>
                  </a:lnTo>
                  <a:lnTo>
                    <a:pt x="34388823" y="2690571"/>
                  </a:lnTo>
                  <a:lnTo>
                    <a:pt x="34459813" y="2842923"/>
                  </a:lnTo>
                  <a:lnTo>
                    <a:pt x="34541223" y="2842923"/>
                  </a:lnTo>
                  <a:lnTo>
                    <a:pt x="34612213" y="2995277"/>
                  </a:lnTo>
                  <a:lnTo>
                    <a:pt x="34693623" y="2995277"/>
                  </a:lnTo>
                  <a:lnTo>
                    <a:pt x="34764613" y="3147629"/>
                  </a:lnTo>
                  <a:lnTo>
                    <a:pt x="34846023" y="3147629"/>
                  </a:lnTo>
                  <a:lnTo>
                    <a:pt x="34917013" y="3299982"/>
                  </a:lnTo>
                  <a:lnTo>
                    <a:pt x="34998423" y="3299982"/>
                  </a:lnTo>
                  <a:lnTo>
                    <a:pt x="35069437" y="3452381"/>
                  </a:lnTo>
                  <a:lnTo>
                    <a:pt x="35150823" y="3452381"/>
                  </a:lnTo>
                  <a:lnTo>
                    <a:pt x="35221837" y="3604781"/>
                  </a:lnTo>
                  <a:lnTo>
                    <a:pt x="35303223" y="3604781"/>
                  </a:lnTo>
                  <a:lnTo>
                    <a:pt x="35374235" y="3757181"/>
                  </a:lnTo>
                  <a:lnTo>
                    <a:pt x="35455623" y="3757181"/>
                  </a:lnTo>
                  <a:lnTo>
                    <a:pt x="35526635" y="3909580"/>
                  </a:lnTo>
                  <a:lnTo>
                    <a:pt x="35608023" y="3909580"/>
                  </a:lnTo>
                  <a:lnTo>
                    <a:pt x="35619025" y="3933191"/>
                  </a:lnTo>
                  <a:lnTo>
                    <a:pt x="35619025" y="355669"/>
                  </a:lnTo>
                  <a:lnTo>
                    <a:pt x="40176781" y="355669"/>
                  </a:lnTo>
                  <a:lnTo>
                    <a:pt x="40176781" y="508069"/>
                  </a:lnTo>
                  <a:lnTo>
                    <a:pt x="40329181" y="508069"/>
                  </a:lnTo>
                  <a:lnTo>
                    <a:pt x="40329181" y="660469"/>
                  </a:lnTo>
                  <a:lnTo>
                    <a:pt x="40481581" y="660469"/>
                  </a:lnTo>
                  <a:lnTo>
                    <a:pt x="40481581" y="812869"/>
                  </a:lnTo>
                  <a:lnTo>
                    <a:pt x="40633981" y="812869"/>
                  </a:lnTo>
                  <a:lnTo>
                    <a:pt x="40633981" y="965270"/>
                  </a:lnTo>
                  <a:lnTo>
                    <a:pt x="40786381" y="965270"/>
                  </a:lnTo>
                  <a:lnTo>
                    <a:pt x="40786381" y="1117670"/>
                  </a:lnTo>
                  <a:lnTo>
                    <a:pt x="40938781" y="1117670"/>
                  </a:lnTo>
                  <a:lnTo>
                    <a:pt x="40938781" y="1270070"/>
                  </a:lnTo>
                  <a:lnTo>
                    <a:pt x="41091181" y="1270070"/>
                  </a:lnTo>
                  <a:lnTo>
                    <a:pt x="41091181" y="1284342"/>
                  </a:lnTo>
                  <a:lnTo>
                    <a:pt x="45551225" y="1284342"/>
                  </a:lnTo>
                  <a:lnTo>
                    <a:pt x="45551225" y="1441369"/>
                  </a:lnTo>
                  <a:lnTo>
                    <a:pt x="45703625" y="1441369"/>
                  </a:lnTo>
                  <a:lnTo>
                    <a:pt x="45703625" y="1441983"/>
                  </a:lnTo>
                  <a:lnTo>
                    <a:pt x="45703625" y="1442030"/>
                  </a:lnTo>
                  <a:lnTo>
                    <a:pt x="45703625" y="1593108"/>
                  </a:lnTo>
                  <a:lnTo>
                    <a:pt x="45856025" y="1593108"/>
                  </a:lnTo>
                  <a:lnTo>
                    <a:pt x="45856025" y="1593722"/>
                  </a:lnTo>
                  <a:lnTo>
                    <a:pt x="45856025" y="1593769"/>
                  </a:lnTo>
                  <a:lnTo>
                    <a:pt x="45856025" y="1594336"/>
                  </a:lnTo>
                  <a:lnTo>
                    <a:pt x="45856025" y="1594383"/>
                  </a:lnTo>
                  <a:lnTo>
                    <a:pt x="45856025" y="1594429"/>
                  </a:lnTo>
                  <a:lnTo>
                    <a:pt x="45856025" y="1744847"/>
                  </a:lnTo>
                  <a:lnTo>
                    <a:pt x="46008425" y="1744847"/>
                  </a:lnTo>
                  <a:lnTo>
                    <a:pt x="46008425" y="1745461"/>
                  </a:lnTo>
                  <a:lnTo>
                    <a:pt x="46008425" y="1745507"/>
                  </a:lnTo>
                  <a:lnTo>
                    <a:pt x="46008425" y="1746075"/>
                  </a:lnTo>
                  <a:lnTo>
                    <a:pt x="46008425" y="1746121"/>
                  </a:lnTo>
                  <a:lnTo>
                    <a:pt x="46008425" y="1746168"/>
                  </a:lnTo>
                  <a:lnTo>
                    <a:pt x="46008425" y="1746689"/>
                  </a:lnTo>
                  <a:lnTo>
                    <a:pt x="46008425" y="1746735"/>
                  </a:lnTo>
                  <a:lnTo>
                    <a:pt x="46008425" y="1746782"/>
                  </a:lnTo>
                  <a:lnTo>
                    <a:pt x="46008425" y="1746829"/>
                  </a:lnTo>
                  <a:lnTo>
                    <a:pt x="46008425" y="1896585"/>
                  </a:lnTo>
                  <a:lnTo>
                    <a:pt x="46160825" y="1896585"/>
                  </a:lnTo>
                  <a:lnTo>
                    <a:pt x="46160825" y="1897199"/>
                  </a:lnTo>
                  <a:lnTo>
                    <a:pt x="46160825" y="1897245"/>
                  </a:lnTo>
                  <a:lnTo>
                    <a:pt x="46160825" y="1897813"/>
                  </a:lnTo>
                  <a:lnTo>
                    <a:pt x="46160825" y="1897860"/>
                  </a:lnTo>
                  <a:lnTo>
                    <a:pt x="46160825" y="1897907"/>
                  </a:lnTo>
                  <a:lnTo>
                    <a:pt x="46160825" y="1898427"/>
                  </a:lnTo>
                  <a:lnTo>
                    <a:pt x="46160825" y="1898474"/>
                  </a:lnTo>
                  <a:lnTo>
                    <a:pt x="46160825" y="1898521"/>
                  </a:lnTo>
                  <a:lnTo>
                    <a:pt x="46160825" y="1898567"/>
                  </a:lnTo>
                  <a:lnTo>
                    <a:pt x="46160825" y="1899041"/>
                  </a:lnTo>
                  <a:lnTo>
                    <a:pt x="46160825" y="1899088"/>
                  </a:lnTo>
                  <a:lnTo>
                    <a:pt x="46160825" y="1899135"/>
                  </a:lnTo>
                  <a:lnTo>
                    <a:pt x="46160825" y="1899181"/>
                  </a:lnTo>
                  <a:lnTo>
                    <a:pt x="46160825" y="1899228"/>
                  </a:lnTo>
                  <a:lnTo>
                    <a:pt x="46160825" y="2048323"/>
                  </a:lnTo>
                  <a:lnTo>
                    <a:pt x="46313225" y="2048323"/>
                  </a:lnTo>
                  <a:lnTo>
                    <a:pt x="46313225" y="2048937"/>
                  </a:lnTo>
                  <a:lnTo>
                    <a:pt x="46313225" y="2048985"/>
                  </a:lnTo>
                  <a:lnTo>
                    <a:pt x="46313225" y="2049552"/>
                  </a:lnTo>
                  <a:lnTo>
                    <a:pt x="46313225" y="2049599"/>
                  </a:lnTo>
                  <a:lnTo>
                    <a:pt x="46313225" y="2049645"/>
                  </a:lnTo>
                  <a:lnTo>
                    <a:pt x="46313225" y="2050166"/>
                  </a:lnTo>
                  <a:lnTo>
                    <a:pt x="46313225" y="2050213"/>
                  </a:lnTo>
                  <a:lnTo>
                    <a:pt x="46313225" y="2050259"/>
                  </a:lnTo>
                  <a:lnTo>
                    <a:pt x="46313225" y="2050306"/>
                  </a:lnTo>
                  <a:lnTo>
                    <a:pt x="46313225" y="2050780"/>
                  </a:lnTo>
                  <a:lnTo>
                    <a:pt x="46313225" y="2050827"/>
                  </a:lnTo>
                  <a:lnTo>
                    <a:pt x="46313225" y="2050873"/>
                  </a:lnTo>
                  <a:lnTo>
                    <a:pt x="46313225" y="2050920"/>
                  </a:lnTo>
                  <a:lnTo>
                    <a:pt x="46313225" y="2050967"/>
                  </a:lnTo>
                  <a:lnTo>
                    <a:pt x="46313225" y="2051395"/>
                  </a:lnTo>
                  <a:lnTo>
                    <a:pt x="46313225" y="2051441"/>
                  </a:lnTo>
                  <a:lnTo>
                    <a:pt x="46313225" y="2051487"/>
                  </a:lnTo>
                  <a:lnTo>
                    <a:pt x="46313225" y="2051534"/>
                  </a:lnTo>
                  <a:lnTo>
                    <a:pt x="46313225" y="2051581"/>
                  </a:lnTo>
                  <a:lnTo>
                    <a:pt x="46313225" y="2051627"/>
                  </a:lnTo>
                  <a:lnTo>
                    <a:pt x="46313225" y="2200062"/>
                  </a:lnTo>
                  <a:lnTo>
                    <a:pt x="46366297" y="2200062"/>
                  </a:lnTo>
                  <a:lnTo>
                    <a:pt x="46366297" y="355669"/>
                  </a:lnTo>
                  <a:lnTo>
                    <a:pt x="50821953" y="355669"/>
                  </a:lnTo>
                  <a:lnTo>
                    <a:pt x="50821953" y="508069"/>
                  </a:lnTo>
                  <a:lnTo>
                    <a:pt x="50974353" y="508069"/>
                  </a:lnTo>
                  <a:lnTo>
                    <a:pt x="50974353" y="660469"/>
                  </a:lnTo>
                  <a:lnTo>
                    <a:pt x="51126753" y="660469"/>
                  </a:lnTo>
                  <a:lnTo>
                    <a:pt x="51126753" y="812869"/>
                  </a:lnTo>
                  <a:lnTo>
                    <a:pt x="51279153" y="812869"/>
                  </a:lnTo>
                  <a:lnTo>
                    <a:pt x="51279153" y="965270"/>
                  </a:lnTo>
                  <a:lnTo>
                    <a:pt x="51431553" y="965270"/>
                  </a:lnTo>
                  <a:lnTo>
                    <a:pt x="51431553" y="1117670"/>
                  </a:lnTo>
                  <a:lnTo>
                    <a:pt x="51583953" y="1117670"/>
                  </a:lnTo>
                  <a:lnTo>
                    <a:pt x="51583953" y="1270070"/>
                  </a:lnTo>
                  <a:lnTo>
                    <a:pt x="51736353" y="1270070"/>
                  </a:lnTo>
                  <a:lnTo>
                    <a:pt x="51736353" y="1423129"/>
                  </a:lnTo>
                  <a:lnTo>
                    <a:pt x="51888753" y="1423129"/>
                  </a:lnTo>
                  <a:lnTo>
                    <a:pt x="51888753" y="1423743"/>
                  </a:lnTo>
                  <a:lnTo>
                    <a:pt x="51888753" y="1423790"/>
                  </a:lnTo>
                  <a:lnTo>
                    <a:pt x="51888753" y="1424357"/>
                  </a:lnTo>
                  <a:lnTo>
                    <a:pt x="51888753" y="1424405"/>
                  </a:lnTo>
                  <a:lnTo>
                    <a:pt x="51888753" y="1424451"/>
                  </a:lnTo>
                  <a:lnTo>
                    <a:pt x="51888753" y="1424972"/>
                  </a:lnTo>
                  <a:lnTo>
                    <a:pt x="51888753" y="1425019"/>
                  </a:lnTo>
                  <a:lnTo>
                    <a:pt x="51888753" y="1425065"/>
                  </a:lnTo>
                  <a:lnTo>
                    <a:pt x="51888753" y="1425112"/>
                  </a:lnTo>
                  <a:lnTo>
                    <a:pt x="51888753" y="1425586"/>
                  </a:lnTo>
                  <a:lnTo>
                    <a:pt x="51888753" y="1425633"/>
                  </a:lnTo>
                  <a:lnTo>
                    <a:pt x="51888753" y="1425679"/>
                  </a:lnTo>
                  <a:lnTo>
                    <a:pt x="51888753" y="1425726"/>
                  </a:lnTo>
                  <a:lnTo>
                    <a:pt x="51888753" y="1425773"/>
                  </a:lnTo>
                  <a:lnTo>
                    <a:pt x="51888753" y="1426200"/>
                  </a:lnTo>
                  <a:lnTo>
                    <a:pt x="51888753" y="1426247"/>
                  </a:lnTo>
                  <a:lnTo>
                    <a:pt x="51888753" y="1426293"/>
                  </a:lnTo>
                  <a:lnTo>
                    <a:pt x="51888753" y="1426340"/>
                  </a:lnTo>
                  <a:lnTo>
                    <a:pt x="51888753" y="1426387"/>
                  </a:lnTo>
                  <a:lnTo>
                    <a:pt x="51888753" y="1426433"/>
                  </a:lnTo>
                  <a:lnTo>
                    <a:pt x="51888753" y="1426815"/>
                  </a:lnTo>
                  <a:lnTo>
                    <a:pt x="51888753" y="1426861"/>
                  </a:lnTo>
                  <a:lnTo>
                    <a:pt x="51888753" y="1426907"/>
                  </a:lnTo>
                  <a:lnTo>
                    <a:pt x="51888753" y="1426955"/>
                  </a:lnTo>
                  <a:lnTo>
                    <a:pt x="51888753" y="1427001"/>
                  </a:lnTo>
                  <a:lnTo>
                    <a:pt x="51888753" y="1427047"/>
                  </a:lnTo>
                  <a:lnTo>
                    <a:pt x="51888753" y="1427094"/>
                  </a:lnTo>
                  <a:lnTo>
                    <a:pt x="51888753" y="1427429"/>
                  </a:lnTo>
                  <a:lnTo>
                    <a:pt x="51888753" y="1427475"/>
                  </a:lnTo>
                  <a:lnTo>
                    <a:pt x="51888753" y="1427522"/>
                  </a:lnTo>
                  <a:lnTo>
                    <a:pt x="51888753" y="1427569"/>
                  </a:lnTo>
                  <a:lnTo>
                    <a:pt x="51888753" y="1427615"/>
                  </a:lnTo>
                  <a:lnTo>
                    <a:pt x="51888753" y="1427661"/>
                  </a:lnTo>
                  <a:lnTo>
                    <a:pt x="51888753" y="1427709"/>
                  </a:lnTo>
                  <a:lnTo>
                    <a:pt x="51888753" y="1427755"/>
                  </a:lnTo>
                  <a:lnTo>
                    <a:pt x="51888753" y="1575482"/>
                  </a:lnTo>
                  <a:lnTo>
                    <a:pt x="52041153" y="1575482"/>
                  </a:lnTo>
                  <a:lnTo>
                    <a:pt x="52041153" y="1575529"/>
                  </a:lnTo>
                  <a:lnTo>
                    <a:pt x="52041153" y="1576097"/>
                  </a:lnTo>
                  <a:lnTo>
                    <a:pt x="52041153" y="1576143"/>
                  </a:lnTo>
                  <a:lnTo>
                    <a:pt x="52041153" y="1576189"/>
                  </a:lnTo>
                  <a:lnTo>
                    <a:pt x="52041153" y="1576711"/>
                  </a:lnTo>
                  <a:lnTo>
                    <a:pt x="52041153" y="1576757"/>
                  </a:lnTo>
                  <a:lnTo>
                    <a:pt x="52041153" y="1576803"/>
                  </a:lnTo>
                  <a:lnTo>
                    <a:pt x="52041153" y="1576851"/>
                  </a:lnTo>
                  <a:lnTo>
                    <a:pt x="52041153" y="1577325"/>
                  </a:lnTo>
                  <a:lnTo>
                    <a:pt x="52041153" y="1577371"/>
                  </a:lnTo>
                  <a:lnTo>
                    <a:pt x="52041153" y="1577418"/>
                  </a:lnTo>
                  <a:lnTo>
                    <a:pt x="52041153" y="1577465"/>
                  </a:lnTo>
                  <a:lnTo>
                    <a:pt x="52041153" y="1577511"/>
                  </a:lnTo>
                  <a:lnTo>
                    <a:pt x="52041153" y="1577939"/>
                  </a:lnTo>
                  <a:lnTo>
                    <a:pt x="52041153" y="1577985"/>
                  </a:lnTo>
                  <a:lnTo>
                    <a:pt x="52041153" y="1578032"/>
                  </a:lnTo>
                  <a:lnTo>
                    <a:pt x="52041153" y="1578079"/>
                  </a:lnTo>
                  <a:lnTo>
                    <a:pt x="52041153" y="1578125"/>
                  </a:lnTo>
                  <a:lnTo>
                    <a:pt x="52041153" y="1578172"/>
                  </a:lnTo>
                  <a:lnTo>
                    <a:pt x="52041153" y="1578553"/>
                  </a:lnTo>
                  <a:lnTo>
                    <a:pt x="52041153" y="1578599"/>
                  </a:lnTo>
                  <a:lnTo>
                    <a:pt x="52041153" y="1578646"/>
                  </a:lnTo>
                  <a:lnTo>
                    <a:pt x="52041153" y="1578693"/>
                  </a:lnTo>
                  <a:lnTo>
                    <a:pt x="52041153" y="1578739"/>
                  </a:lnTo>
                  <a:lnTo>
                    <a:pt x="52041153" y="1578786"/>
                  </a:lnTo>
                  <a:lnTo>
                    <a:pt x="52041153" y="1578833"/>
                  </a:lnTo>
                  <a:lnTo>
                    <a:pt x="52041153" y="1579167"/>
                  </a:lnTo>
                  <a:lnTo>
                    <a:pt x="52041153" y="1579213"/>
                  </a:lnTo>
                  <a:lnTo>
                    <a:pt x="52041153" y="1579261"/>
                  </a:lnTo>
                  <a:lnTo>
                    <a:pt x="52041153" y="1579307"/>
                  </a:lnTo>
                  <a:lnTo>
                    <a:pt x="52041153" y="1579353"/>
                  </a:lnTo>
                  <a:lnTo>
                    <a:pt x="52041153" y="1579401"/>
                  </a:lnTo>
                  <a:lnTo>
                    <a:pt x="52041153" y="1579447"/>
                  </a:lnTo>
                  <a:lnTo>
                    <a:pt x="52041153" y="1579493"/>
                  </a:lnTo>
                  <a:lnTo>
                    <a:pt x="52041153" y="1579781"/>
                  </a:lnTo>
                  <a:lnTo>
                    <a:pt x="52041153" y="1579828"/>
                  </a:lnTo>
                  <a:lnTo>
                    <a:pt x="52041153" y="1579875"/>
                  </a:lnTo>
                  <a:lnTo>
                    <a:pt x="52041153" y="1579921"/>
                  </a:lnTo>
                  <a:lnTo>
                    <a:pt x="52041153" y="1579968"/>
                  </a:lnTo>
                  <a:lnTo>
                    <a:pt x="52041153" y="1580015"/>
                  </a:lnTo>
                  <a:lnTo>
                    <a:pt x="52041153" y="1580061"/>
                  </a:lnTo>
                  <a:lnTo>
                    <a:pt x="52041153" y="1580108"/>
                  </a:lnTo>
                  <a:lnTo>
                    <a:pt x="52041153" y="1580155"/>
                  </a:lnTo>
                  <a:lnTo>
                    <a:pt x="52041153" y="1727835"/>
                  </a:lnTo>
                  <a:lnTo>
                    <a:pt x="52193553" y="1727835"/>
                  </a:lnTo>
                  <a:lnTo>
                    <a:pt x="52193553" y="1727881"/>
                  </a:lnTo>
                  <a:lnTo>
                    <a:pt x="52193553" y="1727928"/>
                  </a:lnTo>
                  <a:lnTo>
                    <a:pt x="52193553" y="1728449"/>
                  </a:lnTo>
                  <a:lnTo>
                    <a:pt x="52193553" y="1728495"/>
                  </a:lnTo>
                  <a:lnTo>
                    <a:pt x="52193553" y="1728543"/>
                  </a:lnTo>
                  <a:lnTo>
                    <a:pt x="52193553" y="1728589"/>
                  </a:lnTo>
                  <a:lnTo>
                    <a:pt x="52193553" y="1729063"/>
                  </a:lnTo>
                  <a:lnTo>
                    <a:pt x="52193553" y="1729110"/>
                  </a:lnTo>
                  <a:lnTo>
                    <a:pt x="52193553" y="1729157"/>
                  </a:lnTo>
                  <a:lnTo>
                    <a:pt x="52193553" y="1729203"/>
                  </a:lnTo>
                  <a:lnTo>
                    <a:pt x="52193553" y="1729250"/>
                  </a:lnTo>
                  <a:lnTo>
                    <a:pt x="52193553" y="1729677"/>
                  </a:lnTo>
                  <a:lnTo>
                    <a:pt x="52193553" y="1729724"/>
                  </a:lnTo>
                  <a:lnTo>
                    <a:pt x="52193553" y="1729771"/>
                  </a:lnTo>
                  <a:lnTo>
                    <a:pt x="52193553" y="1729817"/>
                  </a:lnTo>
                  <a:lnTo>
                    <a:pt x="52193553" y="1729864"/>
                  </a:lnTo>
                  <a:lnTo>
                    <a:pt x="52193553" y="1729911"/>
                  </a:lnTo>
                  <a:lnTo>
                    <a:pt x="52193553" y="1730291"/>
                  </a:lnTo>
                  <a:lnTo>
                    <a:pt x="52193553" y="1730338"/>
                  </a:lnTo>
                  <a:lnTo>
                    <a:pt x="52193553" y="1730385"/>
                  </a:lnTo>
                  <a:lnTo>
                    <a:pt x="52193553" y="1730431"/>
                  </a:lnTo>
                  <a:lnTo>
                    <a:pt x="52193553" y="1730478"/>
                  </a:lnTo>
                  <a:lnTo>
                    <a:pt x="52193553" y="1730525"/>
                  </a:lnTo>
                  <a:lnTo>
                    <a:pt x="52193553" y="1730571"/>
                  </a:lnTo>
                  <a:lnTo>
                    <a:pt x="52193553" y="1730905"/>
                  </a:lnTo>
                  <a:lnTo>
                    <a:pt x="52193553" y="1730953"/>
                  </a:lnTo>
                  <a:lnTo>
                    <a:pt x="52193553" y="1730999"/>
                  </a:lnTo>
                  <a:lnTo>
                    <a:pt x="52193553" y="1731045"/>
                  </a:lnTo>
                  <a:lnTo>
                    <a:pt x="52193553" y="1731092"/>
                  </a:lnTo>
                  <a:lnTo>
                    <a:pt x="52193553" y="1731139"/>
                  </a:lnTo>
                  <a:lnTo>
                    <a:pt x="52193553" y="1731185"/>
                  </a:lnTo>
                  <a:lnTo>
                    <a:pt x="52193553" y="1731232"/>
                  </a:lnTo>
                  <a:lnTo>
                    <a:pt x="52193553" y="1731520"/>
                  </a:lnTo>
                  <a:lnTo>
                    <a:pt x="52193553" y="1731567"/>
                  </a:lnTo>
                  <a:lnTo>
                    <a:pt x="52193553" y="1731613"/>
                  </a:lnTo>
                  <a:lnTo>
                    <a:pt x="52193553" y="1731659"/>
                  </a:lnTo>
                  <a:lnTo>
                    <a:pt x="52193553" y="1731707"/>
                  </a:lnTo>
                  <a:lnTo>
                    <a:pt x="52193553" y="1731753"/>
                  </a:lnTo>
                  <a:lnTo>
                    <a:pt x="52193553" y="1731799"/>
                  </a:lnTo>
                  <a:lnTo>
                    <a:pt x="52193553" y="1731847"/>
                  </a:lnTo>
                  <a:lnTo>
                    <a:pt x="52193553" y="1731893"/>
                  </a:lnTo>
                  <a:lnTo>
                    <a:pt x="52193553" y="1732134"/>
                  </a:lnTo>
                  <a:lnTo>
                    <a:pt x="52193553" y="1732181"/>
                  </a:lnTo>
                  <a:lnTo>
                    <a:pt x="52193553" y="1732227"/>
                  </a:lnTo>
                  <a:lnTo>
                    <a:pt x="52193553" y="1732274"/>
                  </a:lnTo>
                  <a:lnTo>
                    <a:pt x="52193553" y="1732321"/>
                  </a:lnTo>
                  <a:lnTo>
                    <a:pt x="52193553" y="1732367"/>
                  </a:lnTo>
                  <a:lnTo>
                    <a:pt x="52193553" y="1732414"/>
                  </a:lnTo>
                  <a:lnTo>
                    <a:pt x="52193553" y="1732461"/>
                  </a:lnTo>
                  <a:lnTo>
                    <a:pt x="52193553" y="1732507"/>
                  </a:lnTo>
                  <a:lnTo>
                    <a:pt x="52193553" y="1732554"/>
                  </a:lnTo>
                  <a:lnTo>
                    <a:pt x="52193553" y="1880187"/>
                  </a:lnTo>
                  <a:lnTo>
                    <a:pt x="52345953" y="1880187"/>
                  </a:lnTo>
                  <a:lnTo>
                    <a:pt x="52345953" y="1880234"/>
                  </a:lnTo>
                  <a:lnTo>
                    <a:pt x="52345953" y="1880281"/>
                  </a:lnTo>
                  <a:lnTo>
                    <a:pt x="52345953" y="1880327"/>
                  </a:lnTo>
                  <a:lnTo>
                    <a:pt x="52345953" y="1880801"/>
                  </a:lnTo>
                  <a:lnTo>
                    <a:pt x="52345953" y="1880849"/>
                  </a:lnTo>
                  <a:lnTo>
                    <a:pt x="52345953" y="1880895"/>
                  </a:lnTo>
                  <a:lnTo>
                    <a:pt x="52345953" y="1880941"/>
                  </a:lnTo>
                  <a:lnTo>
                    <a:pt x="52345953" y="1880989"/>
                  </a:lnTo>
                  <a:lnTo>
                    <a:pt x="52345953" y="1881416"/>
                  </a:lnTo>
                  <a:lnTo>
                    <a:pt x="52345953" y="1881463"/>
                  </a:lnTo>
                  <a:lnTo>
                    <a:pt x="52345953" y="1881509"/>
                  </a:lnTo>
                  <a:lnTo>
                    <a:pt x="52345953" y="1881556"/>
                  </a:lnTo>
                  <a:lnTo>
                    <a:pt x="52345953" y="1881603"/>
                  </a:lnTo>
                  <a:lnTo>
                    <a:pt x="52345953" y="1881649"/>
                  </a:lnTo>
                  <a:lnTo>
                    <a:pt x="52345953" y="1882030"/>
                  </a:lnTo>
                  <a:lnTo>
                    <a:pt x="52345953" y="1882077"/>
                  </a:lnTo>
                  <a:lnTo>
                    <a:pt x="52345953" y="1882123"/>
                  </a:lnTo>
                  <a:lnTo>
                    <a:pt x="52345953" y="1882170"/>
                  </a:lnTo>
                  <a:lnTo>
                    <a:pt x="52345953" y="1882217"/>
                  </a:lnTo>
                  <a:lnTo>
                    <a:pt x="52345953" y="1882263"/>
                  </a:lnTo>
                  <a:lnTo>
                    <a:pt x="52345953" y="1882310"/>
                  </a:lnTo>
                  <a:lnTo>
                    <a:pt x="52345953" y="1882644"/>
                  </a:lnTo>
                  <a:lnTo>
                    <a:pt x="52345953" y="1882691"/>
                  </a:lnTo>
                  <a:lnTo>
                    <a:pt x="52345953" y="1882737"/>
                  </a:lnTo>
                  <a:lnTo>
                    <a:pt x="52345953" y="1882784"/>
                  </a:lnTo>
                  <a:lnTo>
                    <a:pt x="52345953" y="1882831"/>
                  </a:lnTo>
                  <a:lnTo>
                    <a:pt x="52345953" y="1882877"/>
                  </a:lnTo>
                  <a:lnTo>
                    <a:pt x="52345953" y="1882924"/>
                  </a:lnTo>
                  <a:lnTo>
                    <a:pt x="52345953" y="1882971"/>
                  </a:lnTo>
                  <a:lnTo>
                    <a:pt x="52345953" y="1883259"/>
                  </a:lnTo>
                  <a:lnTo>
                    <a:pt x="52345953" y="1883305"/>
                  </a:lnTo>
                  <a:lnTo>
                    <a:pt x="52345953" y="1883351"/>
                  </a:lnTo>
                  <a:lnTo>
                    <a:pt x="52345953" y="1883399"/>
                  </a:lnTo>
                  <a:lnTo>
                    <a:pt x="52345953" y="1883445"/>
                  </a:lnTo>
                  <a:lnTo>
                    <a:pt x="52345953" y="1883491"/>
                  </a:lnTo>
                  <a:lnTo>
                    <a:pt x="52345953" y="1883539"/>
                  </a:lnTo>
                  <a:lnTo>
                    <a:pt x="52345953" y="1883585"/>
                  </a:lnTo>
                  <a:lnTo>
                    <a:pt x="52345953" y="1883631"/>
                  </a:lnTo>
                  <a:lnTo>
                    <a:pt x="52345953" y="1883873"/>
                  </a:lnTo>
                  <a:lnTo>
                    <a:pt x="52345953" y="1883919"/>
                  </a:lnTo>
                  <a:lnTo>
                    <a:pt x="52345953" y="1883966"/>
                  </a:lnTo>
                  <a:lnTo>
                    <a:pt x="52345953" y="1884013"/>
                  </a:lnTo>
                  <a:lnTo>
                    <a:pt x="52345953" y="1884059"/>
                  </a:lnTo>
                  <a:lnTo>
                    <a:pt x="52345953" y="1884106"/>
                  </a:lnTo>
                  <a:lnTo>
                    <a:pt x="52345953" y="1884153"/>
                  </a:lnTo>
                  <a:lnTo>
                    <a:pt x="52345953" y="1884199"/>
                  </a:lnTo>
                  <a:lnTo>
                    <a:pt x="52345953" y="1884245"/>
                  </a:lnTo>
                  <a:lnTo>
                    <a:pt x="52345953" y="1884293"/>
                  </a:lnTo>
                  <a:lnTo>
                    <a:pt x="52345953" y="1884487"/>
                  </a:lnTo>
                  <a:lnTo>
                    <a:pt x="52345953" y="1884533"/>
                  </a:lnTo>
                  <a:lnTo>
                    <a:pt x="52345953" y="1884580"/>
                  </a:lnTo>
                  <a:lnTo>
                    <a:pt x="52345953" y="1884627"/>
                  </a:lnTo>
                  <a:lnTo>
                    <a:pt x="52345953" y="1884673"/>
                  </a:lnTo>
                  <a:lnTo>
                    <a:pt x="52345953" y="1884720"/>
                  </a:lnTo>
                  <a:lnTo>
                    <a:pt x="52345953" y="1884767"/>
                  </a:lnTo>
                  <a:lnTo>
                    <a:pt x="52345953" y="1884813"/>
                  </a:lnTo>
                  <a:lnTo>
                    <a:pt x="52345953" y="1884860"/>
                  </a:lnTo>
                  <a:lnTo>
                    <a:pt x="52345953" y="1884907"/>
                  </a:lnTo>
                  <a:lnTo>
                    <a:pt x="52345953" y="1884953"/>
                  </a:lnTo>
                  <a:lnTo>
                    <a:pt x="52345953" y="2032541"/>
                  </a:lnTo>
                  <a:lnTo>
                    <a:pt x="52498353" y="2032541"/>
                  </a:lnTo>
                  <a:lnTo>
                    <a:pt x="52498353" y="2032587"/>
                  </a:lnTo>
                  <a:lnTo>
                    <a:pt x="52498353" y="2032633"/>
                  </a:lnTo>
                  <a:lnTo>
                    <a:pt x="52498353" y="2032681"/>
                  </a:lnTo>
                  <a:lnTo>
                    <a:pt x="52498353" y="2032727"/>
                  </a:lnTo>
                  <a:lnTo>
                    <a:pt x="52498353" y="2033155"/>
                  </a:lnTo>
                  <a:lnTo>
                    <a:pt x="52498353" y="2033201"/>
                  </a:lnTo>
                  <a:lnTo>
                    <a:pt x="52498353" y="2033248"/>
                  </a:lnTo>
                  <a:lnTo>
                    <a:pt x="52498353" y="2033295"/>
                  </a:lnTo>
                  <a:lnTo>
                    <a:pt x="52498353" y="2033341"/>
                  </a:lnTo>
                  <a:lnTo>
                    <a:pt x="52498353" y="2033387"/>
                  </a:lnTo>
                  <a:lnTo>
                    <a:pt x="52498353" y="2033769"/>
                  </a:lnTo>
                  <a:lnTo>
                    <a:pt x="52498353" y="2033815"/>
                  </a:lnTo>
                  <a:lnTo>
                    <a:pt x="52498353" y="2033862"/>
                  </a:lnTo>
                  <a:lnTo>
                    <a:pt x="52498353" y="2033909"/>
                  </a:lnTo>
                  <a:lnTo>
                    <a:pt x="52498353" y="2033955"/>
                  </a:lnTo>
                  <a:lnTo>
                    <a:pt x="52498353" y="2034002"/>
                  </a:lnTo>
                  <a:lnTo>
                    <a:pt x="52498353" y="2034049"/>
                  </a:lnTo>
                  <a:lnTo>
                    <a:pt x="52498353" y="2034383"/>
                  </a:lnTo>
                  <a:lnTo>
                    <a:pt x="52498353" y="2034429"/>
                  </a:lnTo>
                  <a:lnTo>
                    <a:pt x="52498353" y="2034476"/>
                  </a:lnTo>
                  <a:lnTo>
                    <a:pt x="52498353" y="2034523"/>
                  </a:lnTo>
                  <a:lnTo>
                    <a:pt x="52498353" y="2034569"/>
                  </a:lnTo>
                  <a:lnTo>
                    <a:pt x="52498353" y="2034616"/>
                  </a:lnTo>
                  <a:lnTo>
                    <a:pt x="52498353" y="2034663"/>
                  </a:lnTo>
                  <a:lnTo>
                    <a:pt x="52498353" y="2034709"/>
                  </a:lnTo>
                  <a:lnTo>
                    <a:pt x="52498353" y="2034997"/>
                  </a:lnTo>
                  <a:lnTo>
                    <a:pt x="52498353" y="2035043"/>
                  </a:lnTo>
                  <a:lnTo>
                    <a:pt x="52498353" y="2035090"/>
                  </a:lnTo>
                  <a:lnTo>
                    <a:pt x="52498353" y="2035137"/>
                  </a:lnTo>
                  <a:lnTo>
                    <a:pt x="52498353" y="2035183"/>
                  </a:lnTo>
                  <a:lnTo>
                    <a:pt x="52498353" y="2035230"/>
                  </a:lnTo>
                  <a:lnTo>
                    <a:pt x="52498353" y="2035277"/>
                  </a:lnTo>
                  <a:lnTo>
                    <a:pt x="52498353" y="2035323"/>
                  </a:lnTo>
                  <a:lnTo>
                    <a:pt x="52498353" y="2035370"/>
                  </a:lnTo>
                  <a:lnTo>
                    <a:pt x="52498353" y="2035611"/>
                  </a:lnTo>
                  <a:lnTo>
                    <a:pt x="52498353" y="2035657"/>
                  </a:lnTo>
                  <a:lnTo>
                    <a:pt x="52498353" y="2035705"/>
                  </a:lnTo>
                  <a:lnTo>
                    <a:pt x="52498353" y="2035751"/>
                  </a:lnTo>
                  <a:lnTo>
                    <a:pt x="52498353" y="2035797"/>
                  </a:lnTo>
                  <a:lnTo>
                    <a:pt x="52498353" y="2035845"/>
                  </a:lnTo>
                  <a:lnTo>
                    <a:pt x="52498353" y="2035891"/>
                  </a:lnTo>
                  <a:lnTo>
                    <a:pt x="52498353" y="2035937"/>
                  </a:lnTo>
                  <a:lnTo>
                    <a:pt x="52498353" y="2035985"/>
                  </a:lnTo>
                  <a:lnTo>
                    <a:pt x="52498353" y="2036031"/>
                  </a:lnTo>
                  <a:lnTo>
                    <a:pt x="52498353" y="2036225"/>
                  </a:lnTo>
                  <a:lnTo>
                    <a:pt x="52498353" y="2036272"/>
                  </a:lnTo>
                  <a:lnTo>
                    <a:pt x="52498353" y="2036319"/>
                  </a:lnTo>
                  <a:lnTo>
                    <a:pt x="52498353" y="2036365"/>
                  </a:lnTo>
                  <a:lnTo>
                    <a:pt x="52498353" y="2036412"/>
                  </a:lnTo>
                  <a:lnTo>
                    <a:pt x="52498353" y="2036459"/>
                  </a:lnTo>
                  <a:lnTo>
                    <a:pt x="52498353" y="2036505"/>
                  </a:lnTo>
                  <a:lnTo>
                    <a:pt x="52498353" y="2036552"/>
                  </a:lnTo>
                  <a:lnTo>
                    <a:pt x="52498353" y="2036599"/>
                  </a:lnTo>
                  <a:lnTo>
                    <a:pt x="52498353" y="2036645"/>
                  </a:lnTo>
                  <a:lnTo>
                    <a:pt x="52498353" y="2036692"/>
                  </a:lnTo>
                  <a:lnTo>
                    <a:pt x="52498353" y="2036839"/>
                  </a:lnTo>
                  <a:lnTo>
                    <a:pt x="52498353" y="2036886"/>
                  </a:lnTo>
                  <a:lnTo>
                    <a:pt x="52498353" y="2036933"/>
                  </a:lnTo>
                  <a:lnTo>
                    <a:pt x="52498353" y="2036979"/>
                  </a:lnTo>
                  <a:lnTo>
                    <a:pt x="52498353" y="2037026"/>
                  </a:lnTo>
                  <a:lnTo>
                    <a:pt x="52498353" y="2037073"/>
                  </a:lnTo>
                  <a:lnTo>
                    <a:pt x="52498353" y="2037119"/>
                  </a:lnTo>
                  <a:lnTo>
                    <a:pt x="52498353" y="2037166"/>
                  </a:lnTo>
                  <a:lnTo>
                    <a:pt x="52498353" y="2037213"/>
                  </a:lnTo>
                  <a:lnTo>
                    <a:pt x="52498353" y="2037259"/>
                  </a:lnTo>
                  <a:lnTo>
                    <a:pt x="52498353" y="2037306"/>
                  </a:lnTo>
                  <a:lnTo>
                    <a:pt x="52498353" y="2037353"/>
                  </a:lnTo>
                  <a:lnTo>
                    <a:pt x="52498353" y="2184893"/>
                  </a:lnTo>
                  <a:lnTo>
                    <a:pt x="52650753" y="2184893"/>
                  </a:lnTo>
                  <a:lnTo>
                    <a:pt x="52650753" y="2184939"/>
                  </a:lnTo>
                  <a:lnTo>
                    <a:pt x="52650753" y="2184987"/>
                  </a:lnTo>
                  <a:lnTo>
                    <a:pt x="52650753" y="2185033"/>
                  </a:lnTo>
                  <a:lnTo>
                    <a:pt x="52650753" y="2185079"/>
                  </a:lnTo>
                  <a:lnTo>
                    <a:pt x="52650753" y="2185127"/>
                  </a:lnTo>
                  <a:lnTo>
                    <a:pt x="52650753" y="2185507"/>
                  </a:lnTo>
                  <a:lnTo>
                    <a:pt x="52650753" y="2185554"/>
                  </a:lnTo>
                  <a:lnTo>
                    <a:pt x="52650753" y="2185601"/>
                  </a:lnTo>
                  <a:lnTo>
                    <a:pt x="52650753" y="2185647"/>
                  </a:lnTo>
                  <a:lnTo>
                    <a:pt x="52650753" y="2185694"/>
                  </a:lnTo>
                  <a:lnTo>
                    <a:pt x="52650753" y="2185741"/>
                  </a:lnTo>
                  <a:lnTo>
                    <a:pt x="52650753" y="2185787"/>
                  </a:lnTo>
                  <a:lnTo>
                    <a:pt x="52650753" y="2186121"/>
                  </a:lnTo>
                  <a:lnTo>
                    <a:pt x="52650753" y="2186168"/>
                  </a:lnTo>
                  <a:lnTo>
                    <a:pt x="52650753" y="2186215"/>
                  </a:lnTo>
                  <a:lnTo>
                    <a:pt x="52650753" y="2186261"/>
                  </a:lnTo>
                  <a:lnTo>
                    <a:pt x="52650753" y="2186308"/>
                  </a:lnTo>
                  <a:lnTo>
                    <a:pt x="52650753" y="2186355"/>
                  </a:lnTo>
                  <a:lnTo>
                    <a:pt x="52650753" y="2186401"/>
                  </a:lnTo>
                  <a:lnTo>
                    <a:pt x="52650753" y="2186448"/>
                  </a:lnTo>
                  <a:lnTo>
                    <a:pt x="52650753" y="2186735"/>
                  </a:lnTo>
                  <a:lnTo>
                    <a:pt x="52650753" y="2186782"/>
                  </a:lnTo>
                  <a:lnTo>
                    <a:pt x="52650753" y="2186829"/>
                  </a:lnTo>
                  <a:lnTo>
                    <a:pt x="52650753" y="2186875"/>
                  </a:lnTo>
                  <a:lnTo>
                    <a:pt x="52650753" y="2186922"/>
                  </a:lnTo>
                  <a:lnTo>
                    <a:pt x="52650753" y="2186969"/>
                  </a:lnTo>
                  <a:lnTo>
                    <a:pt x="52650753" y="2187015"/>
                  </a:lnTo>
                  <a:lnTo>
                    <a:pt x="52650753" y="2187062"/>
                  </a:lnTo>
                  <a:lnTo>
                    <a:pt x="52650753" y="2187109"/>
                  </a:lnTo>
                  <a:lnTo>
                    <a:pt x="52650753" y="2187349"/>
                  </a:lnTo>
                  <a:lnTo>
                    <a:pt x="52650753" y="2187397"/>
                  </a:lnTo>
                  <a:lnTo>
                    <a:pt x="52650753" y="2187443"/>
                  </a:lnTo>
                  <a:lnTo>
                    <a:pt x="52650753" y="2187489"/>
                  </a:lnTo>
                  <a:lnTo>
                    <a:pt x="52650753" y="2187537"/>
                  </a:lnTo>
                  <a:lnTo>
                    <a:pt x="52650753" y="2187583"/>
                  </a:lnTo>
                  <a:lnTo>
                    <a:pt x="52650753" y="2187629"/>
                  </a:lnTo>
                  <a:lnTo>
                    <a:pt x="52650753" y="2187676"/>
                  </a:lnTo>
                  <a:lnTo>
                    <a:pt x="52650753" y="2187723"/>
                  </a:lnTo>
                  <a:lnTo>
                    <a:pt x="52650753" y="2187769"/>
                  </a:lnTo>
                  <a:lnTo>
                    <a:pt x="52650753" y="2187964"/>
                  </a:lnTo>
                  <a:lnTo>
                    <a:pt x="52650753" y="2188011"/>
                  </a:lnTo>
                  <a:lnTo>
                    <a:pt x="52650753" y="2188057"/>
                  </a:lnTo>
                  <a:lnTo>
                    <a:pt x="52650753" y="2188104"/>
                  </a:lnTo>
                  <a:lnTo>
                    <a:pt x="52650753" y="2188151"/>
                  </a:lnTo>
                  <a:lnTo>
                    <a:pt x="52650753" y="2188197"/>
                  </a:lnTo>
                  <a:lnTo>
                    <a:pt x="52650753" y="2188243"/>
                  </a:lnTo>
                  <a:lnTo>
                    <a:pt x="52650753" y="2188291"/>
                  </a:lnTo>
                  <a:lnTo>
                    <a:pt x="52650753" y="2188337"/>
                  </a:lnTo>
                  <a:lnTo>
                    <a:pt x="52650753" y="2188383"/>
                  </a:lnTo>
                  <a:lnTo>
                    <a:pt x="52650753" y="2188431"/>
                  </a:lnTo>
                  <a:lnTo>
                    <a:pt x="52650753" y="2188578"/>
                  </a:lnTo>
                  <a:lnTo>
                    <a:pt x="52650753" y="2188625"/>
                  </a:lnTo>
                  <a:lnTo>
                    <a:pt x="52650753" y="2188671"/>
                  </a:lnTo>
                  <a:lnTo>
                    <a:pt x="52650753" y="2188718"/>
                  </a:lnTo>
                  <a:lnTo>
                    <a:pt x="52650753" y="2188765"/>
                  </a:lnTo>
                  <a:lnTo>
                    <a:pt x="52650753" y="2188811"/>
                  </a:lnTo>
                  <a:lnTo>
                    <a:pt x="52650753" y="2188858"/>
                  </a:lnTo>
                  <a:lnTo>
                    <a:pt x="52650753" y="2188905"/>
                  </a:lnTo>
                  <a:lnTo>
                    <a:pt x="52650753" y="2188951"/>
                  </a:lnTo>
                  <a:lnTo>
                    <a:pt x="52650753" y="2188998"/>
                  </a:lnTo>
                  <a:lnTo>
                    <a:pt x="52650753" y="2189045"/>
                  </a:lnTo>
                  <a:lnTo>
                    <a:pt x="52650753" y="2189091"/>
                  </a:lnTo>
                  <a:lnTo>
                    <a:pt x="52650753" y="2189192"/>
                  </a:lnTo>
                  <a:lnTo>
                    <a:pt x="52650753" y="2189239"/>
                  </a:lnTo>
                  <a:lnTo>
                    <a:pt x="52650753" y="2189285"/>
                  </a:lnTo>
                  <a:lnTo>
                    <a:pt x="52650753" y="2189332"/>
                  </a:lnTo>
                  <a:lnTo>
                    <a:pt x="52650753" y="2189379"/>
                  </a:lnTo>
                  <a:lnTo>
                    <a:pt x="52650753" y="2189425"/>
                  </a:lnTo>
                  <a:lnTo>
                    <a:pt x="52650753" y="2189472"/>
                  </a:lnTo>
                  <a:lnTo>
                    <a:pt x="52650753" y="2189519"/>
                  </a:lnTo>
                  <a:lnTo>
                    <a:pt x="52650753" y="2189565"/>
                  </a:lnTo>
                  <a:lnTo>
                    <a:pt x="52650753" y="2189612"/>
                  </a:lnTo>
                  <a:lnTo>
                    <a:pt x="52650753" y="2189659"/>
                  </a:lnTo>
                  <a:lnTo>
                    <a:pt x="52650753" y="2189705"/>
                  </a:lnTo>
                  <a:lnTo>
                    <a:pt x="52650753" y="2189752"/>
                  </a:lnTo>
                  <a:lnTo>
                    <a:pt x="52650753" y="2337246"/>
                  </a:lnTo>
                  <a:lnTo>
                    <a:pt x="52803153" y="2337246"/>
                  </a:lnTo>
                  <a:lnTo>
                    <a:pt x="52803153" y="2337293"/>
                  </a:lnTo>
                  <a:lnTo>
                    <a:pt x="52803153" y="2337339"/>
                  </a:lnTo>
                  <a:lnTo>
                    <a:pt x="52803153" y="2337385"/>
                  </a:lnTo>
                  <a:lnTo>
                    <a:pt x="52803153" y="2337433"/>
                  </a:lnTo>
                  <a:lnTo>
                    <a:pt x="52803153" y="2337479"/>
                  </a:lnTo>
                  <a:lnTo>
                    <a:pt x="52803153" y="2337525"/>
                  </a:lnTo>
                  <a:lnTo>
                    <a:pt x="52803153" y="2337860"/>
                  </a:lnTo>
                  <a:lnTo>
                    <a:pt x="52803153" y="2337907"/>
                  </a:lnTo>
                  <a:lnTo>
                    <a:pt x="52803153" y="2337953"/>
                  </a:lnTo>
                  <a:lnTo>
                    <a:pt x="52803153" y="2338000"/>
                  </a:lnTo>
                  <a:lnTo>
                    <a:pt x="52803153" y="2338047"/>
                  </a:lnTo>
                  <a:lnTo>
                    <a:pt x="52803153" y="2338093"/>
                  </a:lnTo>
                  <a:lnTo>
                    <a:pt x="52803153" y="2338140"/>
                  </a:lnTo>
                  <a:lnTo>
                    <a:pt x="52803153" y="2338187"/>
                  </a:lnTo>
                  <a:lnTo>
                    <a:pt x="52803153" y="2338474"/>
                  </a:lnTo>
                  <a:lnTo>
                    <a:pt x="52803153" y="2338521"/>
                  </a:lnTo>
                  <a:lnTo>
                    <a:pt x="52803153" y="2338567"/>
                  </a:lnTo>
                  <a:lnTo>
                    <a:pt x="52803153" y="2338614"/>
                  </a:lnTo>
                  <a:lnTo>
                    <a:pt x="52803153" y="2338661"/>
                  </a:lnTo>
                  <a:lnTo>
                    <a:pt x="52803153" y="2338707"/>
                  </a:lnTo>
                  <a:lnTo>
                    <a:pt x="52803153" y="2338754"/>
                  </a:lnTo>
                  <a:lnTo>
                    <a:pt x="52803153" y="2338801"/>
                  </a:lnTo>
                  <a:lnTo>
                    <a:pt x="52803153" y="2338847"/>
                  </a:lnTo>
                  <a:lnTo>
                    <a:pt x="52803153" y="2339088"/>
                  </a:lnTo>
                  <a:lnTo>
                    <a:pt x="52803153" y="2339135"/>
                  </a:lnTo>
                  <a:lnTo>
                    <a:pt x="52803153" y="2339181"/>
                  </a:lnTo>
                  <a:lnTo>
                    <a:pt x="52803153" y="2339228"/>
                  </a:lnTo>
                  <a:lnTo>
                    <a:pt x="52803153" y="2339275"/>
                  </a:lnTo>
                  <a:lnTo>
                    <a:pt x="52803153" y="2339321"/>
                  </a:lnTo>
                  <a:lnTo>
                    <a:pt x="52803153" y="2339368"/>
                  </a:lnTo>
                  <a:lnTo>
                    <a:pt x="52803153" y="2339415"/>
                  </a:lnTo>
                  <a:lnTo>
                    <a:pt x="52803153" y="2339461"/>
                  </a:lnTo>
                  <a:lnTo>
                    <a:pt x="52803153" y="2339508"/>
                  </a:lnTo>
                  <a:lnTo>
                    <a:pt x="52803153" y="2339703"/>
                  </a:lnTo>
                  <a:lnTo>
                    <a:pt x="52803153" y="2339749"/>
                  </a:lnTo>
                  <a:lnTo>
                    <a:pt x="52803153" y="2339795"/>
                  </a:lnTo>
                  <a:lnTo>
                    <a:pt x="52803153" y="2339843"/>
                  </a:lnTo>
                  <a:lnTo>
                    <a:pt x="52803153" y="2339889"/>
                  </a:lnTo>
                  <a:lnTo>
                    <a:pt x="52803153" y="2339935"/>
                  </a:lnTo>
                  <a:lnTo>
                    <a:pt x="52803153" y="2339983"/>
                  </a:lnTo>
                  <a:lnTo>
                    <a:pt x="52803153" y="2340029"/>
                  </a:lnTo>
                  <a:lnTo>
                    <a:pt x="52803153" y="2340075"/>
                  </a:lnTo>
                  <a:lnTo>
                    <a:pt x="52803153" y="2340123"/>
                  </a:lnTo>
                  <a:lnTo>
                    <a:pt x="52803153" y="2340169"/>
                  </a:lnTo>
                  <a:lnTo>
                    <a:pt x="52803153" y="2340317"/>
                  </a:lnTo>
                  <a:lnTo>
                    <a:pt x="52803153" y="2340363"/>
                  </a:lnTo>
                  <a:lnTo>
                    <a:pt x="52803153" y="2340410"/>
                  </a:lnTo>
                  <a:lnTo>
                    <a:pt x="52803153" y="2340457"/>
                  </a:lnTo>
                  <a:lnTo>
                    <a:pt x="52803153" y="2340503"/>
                  </a:lnTo>
                  <a:lnTo>
                    <a:pt x="52803153" y="2340550"/>
                  </a:lnTo>
                  <a:lnTo>
                    <a:pt x="52803153" y="2340597"/>
                  </a:lnTo>
                  <a:lnTo>
                    <a:pt x="52803153" y="2340643"/>
                  </a:lnTo>
                  <a:lnTo>
                    <a:pt x="52803153" y="2340690"/>
                  </a:lnTo>
                  <a:lnTo>
                    <a:pt x="52803153" y="2340737"/>
                  </a:lnTo>
                  <a:lnTo>
                    <a:pt x="52803153" y="2340783"/>
                  </a:lnTo>
                  <a:lnTo>
                    <a:pt x="52803153" y="2340829"/>
                  </a:lnTo>
                  <a:lnTo>
                    <a:pt x="52803153" y="2340931"/>
                  </a:lnTo>
                  <a:lnTo>
                    <a:pt x="52803153" y="2340977"/>
                  </a:lnTo>
                  <a:lnTo>
                    <a:pt x="52803153" y="2341024"/>
                  </a:lnTo>
                  <a:lnTo>
                    <a:pt x="52803153" y="2341071"/>
                  </a:lnTo>
                  <a:lnTo>
                    <a:pt x="52803153" y="2341117"/>
                  </a:lnTo>
                  <a:lnTo>
                    <a:pt x="52803153" y="2341164"/>
                  </a:lnTo>
                  <a:lnTo>
                    <a:pt x="52803153" y="2341211"/>
                  </a:lnTo>
                  <a:lnTo>
                    <a:pt x="52803153" y="2341257"/>
                  </a:lnTo>
                  <a:lnTo>
                    <a:pt x="52803153" y="2341304"/>
                  </a:lnTo>
                  <a:lnTo>
                    <a:pt x="52803153" y="2341351"/>
                  </a:lnTo>
                  <a:lnTo>
                    <a:pt x="52803153" y="2341397"/>
                  </a:lnTo>
                  <a:lnTo>
                    <a:pt x="52803153" y="2341444"/>
                  </a:lnTo>
                  <a:lnTo>
                    <a:pt x="52803153" y="2341491"/>
                  </a:lnTo>
                  <a:lnTo>
                    <a:pt x="52803153" y="2341545"/>
                  </a:lnTo>
                  <a:lnTo>
                    <a:pt x="52803153" y="2341591"/>
                  </a:lnTo>
                  <a:lnTo>
                    <a:pt x="52803153" y="2341638"/>
                  </a:lnTo>
                  <a:lnTo>
                    <a:pt x="52803153" y="2341685"/>
                  </a:lnTo>
                  <a:lnTo>
                    <a:pt x="52803153" y="2341731"/>
                  </a:lnTo>
                  <a:lnTo>
                    <a:pt x="52803153" y="2341778"/>
                  </a:lnTo>
                  <a:lnTo>
                    <a:pt x="52803153" y="2341825"/>
                  </a:lnTo>
                  <a:lnTo>
                    <a:pt x="52803153" y="2341871"/>
                  </a:lnTo>
                  <a:lnTo>
                    <a:pt x="52803153" y="2341918"/>
                  </a:lnTo>
                  <a:lnTo>
                    <a:pt x="52803153" y="2341965"/>
                  </a:lnTo>
                  <a:lnTo>
                    <a:pt x="52803153" y="2342011"/>
                  </a:lnTo>
                  <a:lnTo>
                    <a:pt x="52803153" y="2342058"/>
                  </a:lnTo>
                  <a:lnTo>
                    <a:pt x="52803153" y="2342105"/>
                  </a:lnTo>
                  <a:lnTo>
                    <a:pt x="52803153" y="2342151"/>
                  </a:lnTo>
                  <a:lnTo>
                    <a:pt x="52803153" y="2489599"/>
                  </a:lnTo>
                  <a:lnTo>
                    <a:pt x="52955553" y="2489599"/>
                  </a:lnTo>
                  <a:lnTo>
                    <a:pt x="52955553" y="2489645"/>
                  </a:lnTo>
                  <a:lnTo>
                    <a:pt x="52955553" y="2489692"/>
                  </a:lnTo>
                  <a:lnTo>
                    <a:pt x="52955553" y="2489739"/>
                  </a:lnTo>
                  <a:lnTo>
                    <a:pt x="52955553" y="2489785"/>
                  </a:lnTo>
                  <a:lnTo>
                    <a:pt x="52955553" y="2489832"/>
                  </a:lnTo>
                  <a:lnTo>
                    <a:pt x="52955553" y="2489879"/>
                  </a:lnTo>
                  <a:lnTo>
                    <a:pt x="52955553" y="2489925"/>
                  </a:lnTo>
                  <a:lnTo>
                    <a:pt x="52955553" y="2490213"/>
                  </a:lnTo>
                  <a:lnTo>
                    <a:pt x="52955553" y="2490259"/>
                  </a:lnTo>
                  <a:lnTo>
                    <a:pt x="52955553" y="2490306"/>
                  </a:lnTo>
                  <a:lnTo>
                    <a:pt x="52955553" y="2490353"/>
                  </a:lnTo>
                  <a:lnTo>
                    <a:pt x="52955553" y="2490399"/>
                  </a:lnTo>
                  <a:lnTo>
                    <a:pt x="52955553" y="2490446"/>
                  </a:lnTo>
                  <a:lnTo>
                    <a:pt x="52955553" y="2490493"/>
                  </a:lnTo>
                  <a:lnTo>
                    <a:pt x="52955553" y="2490539"/>
                  </a:lnTo>
                  <a:lnTo>
                    <a:pt x="52955553" y="2490586"/>
                  </a:lnTo>
                  <a:lnTo>
                    <a:pt x="52955553" y="2490827"/>
                  </a:lnTo>
                  <a:lnTo>
                    <a:pt x="52955553" y="2490873"/>
                  </a:lnTo>
                  <a:lnTo>
                    <a:pt x="52955553" y="2490920"/>
                  </a:lnTo>
                  <a:lnTo>
                    <a:pt x="52955553" y="2490967"/>
                  </a:lnTo>
                  <a:lnTo>
                    <a:pt x="52955553" y="2491013"/>
                  </a:lnTo>
                  <a:lnTo>
                    <a:pt x="52955553" y="2491060"/>
                  </a:lnTo>
                  <a:lnTo>
                    <a:pt x="52955553" y="2491107"/>
                  </a:lnTo>
                  <a:lnTo>
                    <a:pt x="52955553" y="2491153"/>
                  </a:lnTo>
                  <a:lnTo>
                    <a:pt x="52955553" y="2491200"/>
                  </a:lnTo>
                  <a:lnTo>
                    <a:pt x="52955553" y="2491247"/>
                  </a:lnTo>
                  <a:lnTo>
                    <a:pt x="52955553" y="2491441"/>
                  </a:lnTo>
                  <a:lnTo>
                    <a:pt x="52955553" y="2491487"/>
                  </a:lnTo>
                  <a:lnTo>
                    <a:pt x="52955553" y="2491535"/>
                  </a:lnTo>
                  <a:lnTo>
                    <a:pt x="52955553" y="2491581"/>
                  </a:lnTo>
                  <a:lnTo>
                    <a:pt x="52955553" y="2491627"/>
                  </a:lnTo>
                  <a:lnTo>
                    <a:pt x="52955553" y="2491674"/>
                  </a:lnTo>
                  <a:lnTo>
                    <a:pt x="52955553" y="2491721"/>
                  </a:lnTo>
                  <a:lnTo>
                    <a:pt x="52955553" y="2491767"/>
                  </a:lnTo>
                  <a:lnTo>
                    <a:pt x="52955553" y="2491814"/>
                  </a:lnTo>
                  <a:lnTo>
                    <a:pt x="52955553" y="2491861"/>
                  </a:lnTo>
                  <a:lnTo>
                    <a:pt x="52955553" y="2491907"/>
                  </a:lnTo>
                  <a:lnTo>
                    <a:pt x="52955553" y="2492055"/>
                  </a:lnTo>
                  <a:lnTo>
                    <a:pt x="52955553" y="2492102"/>
                  </a:lnTo>
                  <a:lnTo>
                    <a:pt x="52955553" y="2492149"/>
                  </a:lnTo>
                  <a:lnTo>
                    <a:pt x="52955553" y="2492195"/>
                  </a:lnTo>
                  <a:lnTo>
                    <a:pt x="52955553" y="2492241"/>
                  </a:lnTo>
                  <a:lnTo>
                    <a:pt x="52955553" y="2492289"/>
                  </a:lnTo>
                  <a:lnTo>
                    <a:pt x="52955553" y="2492335"/>
                  </a:lnTo>
                  <a:lnTo>
                    <a:pt x="52955553" y="2492381"/>
                  </a:lnTo>
                  <a:lnTo>
                    <a:pt x="52955553" y="2492429"/>
                  </a:lnTo>
                  <a:lnTo>
                    <a:pt x="52955553" y="2492475"/>
                  </a:lnTo>
                  <a:lnTo>
                    <a:pt x="52955553" y="2492521"/>
                  </a:lnTo>
                  <a:lnTo>
                    <a:pt x="52955553" y="2492569"/>
                  </a:lnTo>
                  <a:lnTo>
                    <a:pt x="52955553" y="2492669"/>
                  </a:lnTo>
                  <a:lnTo>
                    <a:pt x="52955553" y="2492716"/>
                  </a:lnTo>
                  <a:lnTo>
                    <a:pt x="52955553" y="2492763"/>
                  </a:lnTo>
                  <a:lnTo>
                    <a:pt x="52955553" y="2492809"/>
                  </a:lnTo>
                  <a:lnTo>
                    <a:pt x="52955553" y="2492856"/>
                  </a:lnTo>
                  <a:lnTo>
                    <a:pt x="52955553" y="2492903"/>
                  </a:lnTo>
                  <a:lnTo>
                    <a:pt x="52955553" y="2492949"/>
                  </a:lnTo>
                  <a:lnTo>
                    <a:pt x="52955553" y="2492996"/>
                  </a:lnTo>
                  <a:lnTo>
                    <a:pt x="52955553" y="2493043"/>
                  </a:lnTo>
                  <a:lnTo>
                    <a:pt x="52955553" y="2493089"/>
                  </a:lnTo>
                  <a:lnTo>
                    <a:pt x="52955553" y="2493136"/>
                  </a:lnTo>
                  <a:lnTo>
                    <a:pt x="52955553" y="2493183"/>
                  </a:lnTo>
                  <a:lnTo>
                    <a:pt x="52955553" y="2493229"/>
                  </a:lnTo>
                  <a:lnTo>
                    <a:pt x="52955553" y="2493283"/>
                  </a:lnTo>
                  <a:lnTo>
                    <a:pt x="52955553" y="2493330"/>
                  </a:lnTo>
                  <a:lnTo>
                    <a:pt x="52955553" y="2493377"/>
                  </a:lnTo>
                  <a:lnTo>
                    <a:pt x="52955553" y="2493423"/>
                  </a:lnTo>
                  <a:lnTo>
                    <a:pt x="52955553" y="2493470"/>
                  </a:lnTo>
                  <a:lnTo>
                    <a:pt x="52955553" y="2493517"/>
                  </a:lnTo>
                  <a:lnTo>
                    <a:pt x="52955553" y="2493563"/>
                  </a:lnTo>
                  <a:lnTo>
                    <a:pt x="52955553" y="2493610"/>
                  </a:lnTo>
                  <a:lnTo>
                    <a:pt x="52955553" y="2493657"/>
                  </a:lnTo>
                  <a:lnTo>
                    <a:pt x="52955553" y="2493703"/>
                  </a:lnTo>
                  <a:lnTo>
                    <a:pt x="52955553" y="2493750"/>
                  </a:lnTo>
                  <a:lnTo>
                    <a:pt x="52955553" y="2493797"/>
                  </a:lnTo>
                  <a:lnTo>
                    <a:pt x="52955553" y="2493843"/>
                  </a:lnTo>
                  <a:lnTo>
                    <a:pt x="52955553" y="2493890"/>
                  </a:lnTo>
                  <a:lnTo>
                    <a:pt x="52955553" y="2493944"/>
                  </a:lnTo>
                  <a:lnTo>
                    <a:pt x="52955553" y="2493991"/>
                  </a:lnTo>
                  <a:lnTo>
                    <a:pt x="52955553" y="2494037"/>
                  </a:lnTo>
                  <a:lnTo>
                    <a:pt x="52955553" y="2494084"/>
                  </a:lnTo>
                  <a:lnTo>
                    <a:pt x="52955553" y="2494131"/>
                  </a:lnTo>
                  <a:lnTo>
                    <a:pt x="52955553" y="2494177"/>
                  </a:lnTo>
                  <a:lnTo>
                    <a:pt x="52955553" y="2494224"/>
                  </a:lnTo>
                  <a:lnTo>
                    <a:pt x="52955553" y="2494271"/>
                  </a:lnTo>
                  <a:lnTo>
                    <a:pt x="52955553" y="2494317"/>
                  </a:lnTo>
                  <a:lnTo>
                    <a:pt x="52955553" y="2494364"/>
                  </a:lnTo>
                  <a:lnTo>
                    <a:pt x="52955553" y="2494411"/>
                  </a:lnTo>
                  <a:lnTo>
                    <a:pt x="52955553" y="2494457"/>
                  </a:lnTo>
                  <a:lnTo>
                    <a:pt x="52955553" y="2494504"/>
                  </a:lnTo>
                  <a:lnTo>
                    <a:pt x="52955553" y="2494551"/>
                  </a:lnTo>
                  <a:lnTo>
                    <a:pt x="52955553" y="2641951"/>
                  </a:lnTo>
                  <a:lnTo>
                    <a:pt x="53107953" y="2641951"/>
                  </a:lnTo>
                  <a:lnTo>
                    <a:pt x="53107953" y="2641998"/>
                  </a:lnTo>
                  <a:lnTo>
                    <a:pt x="53107953" y="2642045"/>
                  </a:lnTo>
                  <a:lnTo>
                    <a:pt x="53107953" y="2642091"/>
                  </a:lnTo>
                  <a:lnTo>
                    <a:pt x="53107953" y="2642138"/>
                  </a:lnTo>
                  <a:lnTo>
                    <a:pt x="53107953" y="2642185"/>
                  </a:lnTo>
                  <a:lnTo>
                    <a:pt x="53107953" y="2642231"/>
                  </a:lnTo>
                  <a:lnTo>
                    <a:pt x="53107953" y="2642278"/>
                  </a:lnTo>
                  <a:lnTo>
                    <a:pt x="53107953" y="2642325"/>
                  </a:lnTo>
                  <a:lnTo>
                    <a:pt x="53107953" y="2642565"/>
                  </a:lnTo>
                  <a:lnTo>
                    <a:pt x="53107953" y="2642612"/>
                  </a:lnTo>
                  <a:lnTo>
                    <a:pt x="53107953" y="2642659"/>
                  </a:lnTo>
                  <a:lnTo>
                    <a:pt x="53107953" y="2642705"/>
                  </a:lnTo>
                  <a:lnTo>
                    <a:pt x="53107953" y="2642752"/>
                  </a:lnTo>
                  <a:lnTo>
                    <a:pt x="53107953" y="2642799"/>
                  </a:lnTo>
                  <a:lnTo>
                    <a:pt x="53107953" y="2642845"/>
                  </a:lnTo>
                  <a:lnTo>
                    <a:pt x="53107953" y="2642892"/>
                  </a:lnTo>
                  <a:lnTo>
                    <a:pt x="53107953" y="2642939"/>
                  </a:lnTo>
                  <a:lnTo>
                    <a:pt x="53107953" y="2642985"/>
                  </a:lnTo>
                  <a:lnTo>
                    <a:pt x="53107953" y="2643179"/>
                  </a:lnTo>
                  <a:lnTo>
                    <a:pt x="53107953" y="2643226"/>
                  </a:lnTo>
                  <a:lnTo>
                    <a:pt x="53107953" y="2643273"/>
                  </a:lnTo>
                  <a:lnTo>
                    <a:pt x="53107953" y="2643319"/>
                  </a:lnTo>
                  <a:lnTo>
                    <a:pt x="53107953" y="2643366"/>
                  </a:lnTo>
                  <a:lnTo>
                    <a:pt x="53107953" y="2643413"/>
                  </a:lnTo>
                  <a:lnTo>
                    <a:pt x="53107953" y="2643459"/>
                  </a:lnTo>
                  <a:lnTo>
                    <a:pt x="53107953" y="2643506"/>
                  </a:lnTo>
                  <a:lnTo>
                    <a:pt x="53107953" y="2643553"/>
                  </a:lnTo>
                  <a:lnTo>
                    <a:pt x="53107953" y="2643599"/>
                  </a:lnTo>
                  <a:lnTo>
                    <a:pt x="53107953" y="2643646"/>
                  </a:lnTo>
                  <a:lnTo>
                    <a:pt x="53107953" y="2643793"/>
                  </a:lnTo>
                  <a:lnTo>
                    <a:pt x="53107953" y="2643841"/>
                  </a:lnTo>
                  <a:lnTo>
                    <a:pt x="53107953" y="2643887"/>
                  </a:lnTo>
                  <a:lnTo>
                    <a:pt x="53107953" y="2643933"/>
                  </a:lnTo>
                  <a:lnTo>
                    <a:pt x="53107953" y="2643981"/>
                  </a:lnTo>
                  <a:lnTo>
                    <a:pt x="53107953" y="2644027"/>
                  </a:lnTo>
                  <a:lnTo>
                    <a:pt x="53107953" y="2644073"/>
                  </a:lnTo>
                  <a:lnTo>
                    <a:pt x="53107953" y="2644121"/>
                  </a:lnTo>
                  <a:lnTo>
                    <a:pt x="53107953" y="2644167"/>
                  </a:lnTo>
                  <a:lnTo>
                    <a:pt x="53107953" y="2644213"/>
                  </a:lnTo>
                  <a:lnTo>
                    <a:pt x="53107953" y="2644260"/>
                  </a:lnTo>
                  <a:lnTo>
                    <a:pt x="53107953" y="2644307"/>
                  </a:lnTo>
                  <a:lnTo>
                    <a:pt x="53107953" y="2644408"/>
                  </a:lnTo>
                  <a:lnTo>
                    <a:pt x="53107953" y="2644455"/>
                  </a:lnTo>
                  <a:lnTo>
                    <a:pt x="53107953" y="2644501"/>
                  </a:lnTo>
                  <a:lnTo>
                    <a:pt x="53107953" y="2644548"/>
                  </a:lnTo>
                  <a:lnTo>
                    <a:pt x="53107953" y="2644595"/>
                  </a:lnTo>
                  <a:lnTo>
                    <a:pt x="53107953" y="2644641"/>
                  </a:lnTo>
                  <a:lnTo>
                    <a:pt x="53107953" y="2644688"/>
                  </a:lnTo>
                  <a:lnTo>
                    <a:pt x="53107953" y="2644735"/>
                  </a:lnTo>
                  <a:lnTo>
                    <a:pt x="53107953" y="2644781"/>
                  </a:lnTo>
                  <a:lnTo>
                    <a:pt x="53107953" y="2644827"/>
                  </a:lnTo>
                  <a:lnTo>
                    <a:pt x="53107953" y="2644875"/>
                  </a:lnTo>
                  <a:lnTo>
                    <a:pt x="53107953" y="2644921"/>
                  </a:lnTo>
                  <a:lnTo>
                    <a:pt x="53107953" y="2644967"/>
                  </a:lnTo>
                  <a:lnTo>
                    <a:pt x="53107953" y="2645022"/>
                  </a:lnTo>
                  <a:lnTo>
                    <a:pt x="53107953" y="2645069"/>
                  </a:lnTo>
                  <a:lnTo>
                    <a:pt x="53107953" y="2645115"/>
                  </a:lnTo>
                  <a:lnTo>
                    <a:pt x="53107953" y="2645162"/>
                  </a:lnTo>
                  <a:lnTo>
                    <a:pt x="53107953" y="2645209"/>
                  </a:lnTo>
                  <a:lnTo>
                    <a:pt x="53107953" y="2645255"/>
                  </a:lnTo>
                  <a:lnTo>
                    <a:pt x="53107953" y="2645302"/>
                  </a:lnTo>
                  <a:lnTo>
                    <a:pt x="53107953" y="2645349"/>
                  </a:lnTo>
                  <a:lnTo>
                    <a:pt x="53107953" y="2645395"/>
                  </a:lnTo>
                  <a:lnTo>
                    <a:pt x="53107953" y="2645442"/>
                  </a:lnTo>
                  <a:lnTo>
                    <a:pt x="53107953" y="2645489"/>
                  </a:lnTo>
                  <a:lnTo>
                    <a:pt x="53107953" y="2645535"/>
                  </a:lnTo>
                  <a:lnTo>
                    <a:pt x="53107953" y="2645582"/>
                  </a:lnTo>
                  <a:lnTo>
                    <a:pt x="53107953" y="2645629"/>
                  </a:lnTo>
                  <a:lnTo>
                    <a:pt x="53107953" y="2645683"/>
                  </a:lnTo>
                  <a:lnTo>
                    <a:pt x="53107953" y="2645729"/>
                  </a:lnTo>
                  <a:lnTo>
                    <a:pt x="53107953" y="2645776"/>
                  </a:lnTo>
                  <a:lnTo>
                    <a:pt x="53107953" y="2645823"/>
                  </a:lnTo>
                  <a:lnTo>
                    <a:pt x="53107953" y="2645869"/>
                  </a:lnTo>
                  <a:lnTo>
                    <a:pt x="53107953" y="2645916"/>
                  </a:lnTo>
                  <a:lnTo>
                    <a:pt x="53107953" y="2645963"/>
                  </a:lnTo>
                  <a:lnTo>
                    <a:pt x="53107953" y="2646009"/>
                  </a:lnTo>
                  <a:lnTo>
                    <a:pt x="53107953" y="2646056"/>
                  </a:lnTo>
                  <a:lnTo>
                    <a:pt x="53107953" y="2646103"/>
                  </a:lnTo>
                  <a:lnTo>
                    <a:pt x="53107953" y="2646149"/>
                  </a:lnTo>
                  <a:lnTo>
                    <a:pt x="53107953" y="2646196"/>
                  </a:lnTo>
                  <a:lnTo>
                    <a:pt x="53107953" y="2646243"/>
                  </a:lnTo>
                  <a:lnTo>
                    <a:pt x="53107953" y="2646289"/>
                  </a:lnTo>
                  <a:lnTo>
                    <a:pt x="53107953" y="2646343"/>
                  </a:lnTo>
                  <a:lnTo>
                    <a:pt x="53107953" y="2646391"/>
                  </a:lnTo>
                  <a:lnTo>
                    <a:pt x="53107953" y="2646437"/>
                  </a:lnTo>
                  <a:lnTo>
                    <a:pt x="53107953" y="2646483"/>
                  </a:lnTo>
                  <a:lnTo>
                    <a:pt x="53107953" y="2646530"/>
                  </a:lnTo>
                  <a:lnTo>
                    <a:pt x="53107953" y="2646577"/>
                  </a:lnTo>
                  <a:lnTo>
                    <a:pt x="53107953" y="2646623"/>
                  </a:lnTo>
                  <a:lnTo>
                    <a:pt x="53107953" y="2646670"/>
                  </a:lnTo>
                  <a:lnTo>
                    <a:pt x="53107953" y="2646717"/>
                  </a:lnTo>
                  <a:lnTo>
                    <a:pt x="53107953" y="2646763"/>
                  </a:lnTo>
                  <a:lnTo>
                    <a:pt x="53107953" y="2646810"/>
                  </a:lnTo>
                  <a:lnTo>
                    <a:pt x="53107953" y="2646857"/>
                  </a:lnTo>
                  <a:lnTo>
                    <a:pt x="53107953" y="2646903"/>
                  </a:lnTo>
                  <a:lnTo>
                    <a:pt x="53107953" y="2646950"/>
                  </a:lnTo>
                  <a:lnTo>
                    <a:pt x="53107953" y="2794304"/>
                  </a:lnTo>
                  <a:lnTo>
                    <a:pt x="53260353" y="2794304"/>
                  </a:lnTo>
                  <a:lnTo>
                    <a:pt x="53260353" y="2794351"/>
                  </a:lnTo>
                  <a:lnTo>
                    <a:pt x="53260353" y="2794397"/>
                  </a:lnTo>
                  <a:lnTo>
                    <a:pt x="53260353" y="2794444"/>
                  </a:lnTo>
                  <a:lnTo>
                    <a:pt x="53260353" y="2794491"/>
                  </a:lnTo>
                  <a:lnTo>
                    <a:pt x="53260353" y="2794537"/>
                  </a:lnTo>
                  <a:lnTo>
                    <a:pt x="53260353" y="2794584"/>
                  </a:lnTo>
                  <a:lnTo>
                    <a:pt x="53260353" y="2794631"/>
                  </a:lnTo>
                  <a:lnTo>
                    <a:pt x="53260353" y="2794677"/>
                  </a:lnTo>
                  <a:lnTo>
                    <a:pt x="53260353" y="2794724"/>
                  </a:lnTo>
                  <a:lnTo>
                    <a:pt x="53260353" y="2794918"/>
                  </a:lnTo>
                  <a:lnTo>
                    <a:pt x="53260353" y="2794965"/>
                  </a:lnTo>
                  <a:lnTo>
                    <a:pt x="53260353" y="2795011"/>
                  </a:lnTo>
                  <a:lnTo>
                    <a:pt x="53260353" y="2795058"/>
                  </a:lnTo>
                  <a:lnTo>
                    <a:pt x="53260353" y="2795105"/>
                  </a:lnTo>
                  <a:lnTo>
                    <a:pt x="53260353" y="2795151"/>
                  </a:lnTo>
                  <a:lnTo>
                    <a:pt x="53260353" y="2795198"/>
                  </a:lnTo>
                  <a:lnTo>
                    <a:pt x="53260353" y="2795245"/>
                  </a:lnTo>
                  <a:lnTo>
                    <a:pt x="53260353" y="2795291"/>
                  </a:lnTo>
                  <a:lnTo>
                    <a:pt x="53260353" y="2795338"/>
                  </a:lnTo>
                  <a:lnTo>
                    <a:pt x="53260353" y="2795385"/>
                  </a:lnTo>
                  <a:lnTo>
                    <a:pt x="53260353" y="2795533"/>
                  </a:lnTo>
                  <a:lnTo>
                    <a:pt x="53260353" y="2795579"/>
                  </a:lnTo>
                  <a:lnTo>
                    <a:pt x="53260353" y="2795625"/>
                  </a:lnTo>
                  <a:lnTo>
                    <a:pt x="53260353" y="2795672"/>
                  </a:lnTo>
                  <a:lnTo>
                    <a:pt x="53260353" y="2795719"/>
                  </a:lnTo>
                  <a:lnTo>
                    <a:pt x="53260353" y="2795765"/>
                  </a:lnTo>
                  <a:lnTo>
                    <a:pt x="53260353" y="2795812"/>
                  </a:lnTo>
                  <a:lnTo>
                    <a:pt x="53260353" y="2795859"/>
                  </a:lnTo>
                  <a:lnTo>
                    <a:pt x="53260353" y="2795905"/>
                  </a:lnTo>
                  <a:lnTo>
                    <a:pt x="53260353" y="2795952"/>
                  </a:lnTo>
                  <a:lnTo>
                    <a:pt x="53260353" y="2795999"/>
                  </a:lnTo>
                  <a:lnTo>
                    <a:pt x="53260353" y="2796045"/>
                  </a:lnTo>
                  <a:lnTo>
                    <a:pt x="53260353" y="2796147"/>
                  </a:lnTo>
                  <a:lnTo>
                    <a:pt x="53260353" y="2796193"/>
                  </a:lnTo>
                  <a:lnTo>
                    <a:pt x="53260353" y="2796239"/>
                  </a:lnTo>
                  <a:lnTo>
                    <a:pt x="53260353" y="2796287"/>
                  </a:lnTo>
                  <a:lnTo>
                    <a:pt x="53260353" y="2796333"/>
                  </a:lnTo>
                  <a:lnTo>
                    <a:pt x="53260353" y="2796379"/>
                  </a:lnTo>
                  <a:lnTo>
                    <a:pt x="53260353" y="2796427"/>
                  </a:lnTo>
                  <a:lnTo>
                    <a:pt x="53260353" y="2796473"/>
                  </a:lnTo>
                  <a:lnTo>
                    <a:pt x="53260353" y="2796519"/>
                  </a:lnTo>
                  <a:lnTo>
                    <a:pt x="53260353" y="2796567"/>
                  </a:lnTo>
                  <a:lnTo>
                    <a:pt x="53260353" y="2796613"/>
                  </a:lnTo>
                  <a:lnTo>
                    <a:pt x="53260353" y="2796659"/>
                  </a:lnTo>
                  <a:lnTo>
                    <a:pt x="53260353" y="2796707"/>
                  </a:lnTo>
                  <a:lnTo>
                    <a:pt x="53260353" y="2796761"/>
                  </a:lnTo>
                  <a:lnTo>
                    <a:pt x="53260353" y="2796807"/>
                  </a:lnTo>
                  <a:lnTo>
                    <a:pt x="53260353" y="2796854"/>
                  </a:lnTo>
                  <a:lnTo>
                    <a:pt x="53260353" y="2796901"/>
                  </a:lnTo>
                  <a:lnTo>
                    <a:pt x="53260353" y="2796947"/>
                  </a:lnTo>
                  <a:lnTo>
                    <a:pt x="53260353" y="2796994"/>
                  </a:lnTo>
                  <a:lnTo>
                    <a:pt x="53260353" y="2797041"/>
                  </a:lnTo>
                  <a:lnTo>
                    <a:pt x="53260353" y="2797087"/>
                  </a:lnTo>
                  <a:lnTo>
                    <a:pt x="53260353" y="2797134"/>
                  </a:lnTo>
                  <a:lnTo>
                    <a:pt x="53260353" y="2797181"/>
                  </a:lnTo>
                  <a:lnTo>
                    <a:pt x="53260353" y="2797227"/>
                  </a:lnTo>
                  <a:lnTo>
                    <a:pt x="53260353" y="2797274"/>
                  </a:lnTo>
                  <a:lnTo>
                    <a:pt x="53260353" y="2797321"/>
                  </a:lnTo>
                  <a:lnTo>
                    <a:pt x="53260353" y="2797367"/>
                  </a:lnTo>
                  <a:lnTo>
                    <a:pt x="53260353" y="2797421"/>
                  </a:lnTo>
                  <a:lnTo>
                    <a:pt x="53260353" y="2797468"/>
                  </a:lnTo>
                  <a:lnTo>
                    <a:pt x="53260353" y="2797515"/>
                  </a:lnTo>
                  <a:lnTo>
                    <a:pt x="53260353" y="2797561"/>
                  </a:lnTo>
                  <a:lnTo>
                    <a:pt x="53260353" y="2797608"/>
                  </a:lnTo>
                  <a:lnTo>
                    <a:pt x="53260353" y="2797655"/>
                  </a:lnTo>
                  <a:lnTo>
                    <a:pt x="53260353" y="2797701"/>
                  </a:lnTo>
                  <a:lnTo>
                    <a:pt x="53260353" y="2797748"/>
                  </a:lnTo>
                  <a:lnTo>
                    <a:pt x="53260353" y="2797795"/>
                  </a:lnTo>
                  <a:lnTo>
                    <a:pt x="53260353" y="2797841"/>
                  </a:lnTo>
                  <a:lnTo>
                    <a:pt x="53260353" y="2797888"/>
                  </a:lnTo>
                  <a:lnTo>
                    <a:pt x="53260353" y="2797935"/>
                  </a:lnTo>
                  <a:lnTo>
                    <a:pt x="53260353" y="2797981"/>
                  </a:lnTo>
                  <a:lnTo>
                    <a:pt x="53260353" y="2798028"/>
                  </a:lnTo>
                  <a:lnTo>
                    <a:pt x="53260353" y="2798082"/>
                  </a:lnTo>
                  <a:lnTo>
                    <a:pt x="53260353" y="2798129"/>
                  </a:lnTo>
                  <a:lnTo>
                    <a:pt x="53260353" y="2798175"/>
                  </a:lnTo>
                  <a:lnTo>
                    <a:pt x="53260353" y="2798222"/>
                  </a:lnTo>
                  <a:lnTo>
                    <a:pt x="53260353" y="2798269"/>
                  </a:lnTo>
                  <a:lnTo>
                    <a:pt x="53260353" y="2798315"/>
                  </a:lnTo>
                  <a:lnTo>
                    <a:pt x="53260353" y="2798362"/>
                  </a:lnTo>
                  <a:lnTo>
                    <a:pt x="53260353" y="2798409"/>
                  </a:lnTo>
                  <a:lnTo>
                    <a:pt x="53260353" y="2798455"/>
                  </a:lnTo>
                  <a:lnTo>
                    <a:pt x="53260353" y="2798502"/>
                  </a:lnTo>
                  <a:lnTo>
                    <a:pt x="53260353" y="2798549"/>
                  </a:lnTo>
                  <a:lnTo>
                    <a:pt x="53260353" y="2798595"/>
                  </a:lnTo>
                  <a:lnTo>
                    <a:pt x="53260353" y="2798642"/>
                  </a:lnTo>
                  <a:lnTo>
                    <a:pt x="53260353" y="2798689"/>
                  </a:lnTo>
                  <a:lnTo>
                    <a:pt x="53260353" y="2798743"/>
                  </a:lnTo>
                  <a:lnTo>
                    <a:pt x="53260353" y="2798789"/>
                  </a:lnTo>
                  <a:lnTo>
                    <a:pt x="53260353" y="2798837"/>
                  </a:lnTo>
                  <a:lnTo>
                    <a:pt x="53260353" y="2798883"/>
                  </a:lnTo>
                  <a:lnTo>
                    <a:pt x="53260353" y="2798929"/>
                  </a:lnTo>
                  <a:lnTo>
                    <a:pt x="53260353" y="2798977"/>
                  </a:lnTo>
                  <a:lnTo>
                    <a:pt x="53260353" y="2799023"/>
                  </a:lnTo>
                  <a:lnTo>
                    <a:pt x="53260353" y="2799069"/>
                  </a:lnTo>
                  <a:lnTo>
                    <a:pt x="53260353" y="2799116"/>
                  </a:lnTo>
                  <a:lnTo>
                    <a:pt x="53260353" y="2799163"/>
                  </a:lnTo>
                  <a:lnTo>
                    <a:pt x="53260353" y="2799209"/>
                  </a:lnTo>
                  <a:lnTo>
                    <a:pt x="53260353" y="2799256"/>
                  </a:lnTo>
                  <a:lnTo>
                    <a:pt x="53260353" y="2799303"/>
                  </a:lnTo>
                  <a:lnTo>
                    <a:pt x="53260353" y="2799349"/>
                  </a:lnTo>
                  <a:lnTo>
                    <a:pt x="53260353" y="2946657"/>
                  </a:lnTo>
                  <a:lnTo>
                    <a:pt x="53412753" y="2946657"/>
                  </a:lnTo>
                  <a:lnTo>
                    <a:pt x="53412753" y="2946703"/>
                  </a:lnTo>
                  <a:lnTo>
                    <a:pt x="53412753" y="2946750"/>
                  </a:lnTo>
                  <a:lnTo>
                    <a:pt x="53412753" y="2946797"/>
                  </a:lnTo>
                  <a:lnTo>
                    <a:pt x="53412753" y="2946843"/>
                  </a:lnTo>
                  <a:lnTo>
                    <a:pt x="53412753" y="2946890"/>
                  </a:lnTo>
                  <a:lnTo>
                    <a:pt x="53412753" y="2946937"/>
                  </a:lnTo>
                  <a:lnTo>
                    <a:pt x="53412753" y="2946983"/>
                  </a:lnTo>
                  <a:lnTo>
                    <a:pt x="53412753" y="2947030"/>
                  </a:lnTo>
                  <a:lnTo>
                    <a:pt x="53412753" y="2947077"/>
                  </a:lnTo>
                  <a:lnTo>
                    <a:pt x="53412753" y="2947123"/>
                  </a:lnTo>
                  <a:lnTo>
                    <a:pt x="53412753" y="2947271"/>
                  </a:lnTo>
                  <a:lnTo>
                    <a:pt x="53412753" y="2947317"/>
                  </a:lnTo>
                  <a:lnTo>
                    <a:pt x="53412753" y="2947364"/>
                  </a:lnTo>
                  <a:lnTo>
                    <a:pt x="53412753" y="2947411"/>
                  </a:lnTo>
                  <a:lnTo>
                    <a:pt x="53412753" y="2947457"/>
                  </a:lnTo>
                  <a:lnTo>
                    <a:pt x="53412753" y="2947504"/>
                  </a:lnTo>
                  <a:lnTo>
                    <a:pt x="53412753" y="2947551"/>
                  </a:lnTo>
                  <a:lnTo>
                    <a:pt x="53412753" y="2947597"/>
                  </a:lnTo>
                  <a:lnTo>
                    <a:pt x="53412753" y="2947644"/>
                  </a:lnTo>
                  <a:lnTo>
                    <a:pt x="53412753" y="2947691"/>
                  </a:lnTo>
                  <a:lnTo>
                    <a:pt x="53412753" y="2947737"/>
                  </a:lnTo>
                  <a:lnTo>
                    <a:pt x="53412753" y="2947784"/>
                  </a:lnTo>
                  <a:lnTo>
                    <a:pt x="53412753" y="2947885"/>
                  </a:lnTo>
                  <a:lnTo>
                    <a:pt x="53412753" y="2947931"/>
                  </a:lnTo>
                  <a:lnTo>
                    <a:pt x="53412753" y="2947979"/>
                  </a:lnTo>
                  <a:lnTo>
                    <a:pt x="53412753" y="2948025"/>
                  </a:lnTo>
                  <a:lnTo>
                    <a:pt x="53412753" y="2948071"/>
                  </a:lnTo>
                  <a:lnTo>
                    <a:pt x="53412753" y="2948119"/>
                  </a:lnTo>
                  <a:lnTo>
                    <a:pt x="53412753" y="2948165"/>
                  </a:lnTo>
                  <a:lnTo>
                    <a:pt x="53412753" y="2948211"/>
                  </a:lnTo>
                  <a:lnTo>
                    <a:pt x="53412753" y="2948258"/>
                  </a:lnTo>
                  <a:lnTo>
                    <a:pt x="53412753" y="2948305"/>
                  </a:lnTo>
                  <a:lnTo>
                    <a:pt x="53412753" y="2948351"/>
                  </a:lnTo>
                  <a:lnTo>
                    <a:pt x="53412753" y="2948398"/>
                  </a:lnTo>
                  <a:lnTo>
                    <a:pt x="53412753" y="2948445"/>
                  </a:lnTo>
                  <a:lnTo>
                    <a:pt x="53412753" y="2948499"/>
                  </a:lnTo>
                  <a:lnTo>
                    <a:pt x="53412753" y="2948546"/>
                  </a:lnTo>
                  <a:lnTo>
                    <a:pt x="53412753" y="2948593"/>
                  </a:lnTo>
                  <a:lnTo>
                    <a:pt x="53412753" y="2948639"/>
                  </a:lnTo>
                  <a:lnTo>
                    <a:pt x="53412753" y="2948686"/>
                  </a:lnTo>
                  <a:lnTo>
                    <a:pt x="53412753" y="2948733"/>
                  </a:lnTo>
                  <a:lnTo>
                    <a:pt x="53412753" y="2948779"/>
                  </a:lnTo>
                  <a:lnTo>
                    <a:pt x="53412753" y="2948825"/>
                  </a:lnTo>
                  <a:lnTo>
                    <a:pt x="53412753" y="2948873"/>
                  </a:lnTo>
                  <a:lnTo>
                    <a:pt x="53412753" y="2948919"/>
                  </a:lnTo>
                  <a:lnTo>
                    <a:pt x="53412753" y="2948965"/>
                  </a:lnTo>
                  <a:lnTo>
                    <a:pt x="53412753" y="2949013"/>
                  </a:lnTo>
                  <a:lnTo>
                    <a:pt x="53412753" y="2949059"/>
                  </a:lnTo>
                  <a:lnTo>
                    <a:pt x="53412753" y="2949105"/>
                  </a:lnTo>
                  <a:lnTo>
                    <a:pt x="53412753" y="2949160"/>
                  </a:lnTo>
                  <a:lnTo>
                    <a:pt x="53412753" y="2949207"/>
                  </a:lnTo>
                  <a:lnTo>
                    <a:pt x="53412753" y="2949253"/>
                  </a:lnTo>
                  <a:lnTo>
                    <a:pt x="53412753" y="2949300"/>
                  </a:lnTo>
                  <a:lnTo>
                    <a:pt x="53412753" y="2949347"/>
                  </a:lnTo>
                  <a:lnTo>
                    <a:pt x="53412753" y="2949393"/>
                  </a:lnTo>
                  <a:lnTo>
                    <a:pt x="53412753" y="2949440"/>
                  </a:lnTo>
                  <a:lnTo>
                    <a:pt x="53412753" y="2949487"/>
                  </a:lnTo>
                  <a:lnTo>
                    <a:pt x="53412753" y="2949533"/>
                  </a:lnTo>
                  <a:lnTo>
                    <a:pt x="53412753" y="2949580"/>
                  </a:lnTo>
                  <a:lnTo>
                    <a:pt x="53412753" y="2949627"/>
                  </a:lnTo>
                  <a:lnTo>
                    <a:pt x="53412753" y="2949673"/>
                  </a:lnTo>
                  <a:lnTo>
                    <a:pt x="53412753" y="2949720"/>
                  </a:lnTo>
                  <a:lnTo>
                    <a:pt x="53412753" y="2949767"/>
                  </a:lnTo>
                  <a:lnTo>
                    <a:pt x="53412753" y="2949821"/>
                  </a:lnTo>
                  <a:lnTo>
                    <a:pt x="53412753" y="2949867"/>
                  </a:lnTo>
                  <a:lnTo>
                    <a:pt x="53412753" y="2949914"/>
                  </a:lnTo>
                  <a:lnTo>
                    <a:pt x="53412753" y="2949961"/>
                  </a:lnTo>
                  <a:lnTo>
                    <a:pt x="53412753" y="2950007"/>
                  </a:lnTo>
                  <a:lnTo>
                    <a:pt x="53412753" y="2950054"/>
                  </a:lnTo>
                  <a:lnTo>
                    <a:pt x="53412753" y="2950101"/>
                  </a:lnTo>
                  <a:lnTo>
                    <a:pt x="53412753" y="2950147"/>
                  </a:lnTo>
                  <a:lnTo>
                    <a:pt x="53412753" y="2950194"/>
                  </a:lnTo>
                  <a:lnTo>
                    <a:pt x="53412753" y="2950241"/>
                  </a:lnTo>
                  <a:lnTo>
                    <a:pt x="53412753" y="2950287"/>
                  </a:lnTo>
                  <a:lnTo>
                    <a:pt x="53412753" y="2950334"/>
                  </a:lnTo>
                  <a:lnTo>
                    <a:pt x="53412753" y="2950381"/>
                  </a:lnTo>
                  <a:lnTo>
                    <a:pt x="53412753" y="2950427"/>
                  </a:lnTo>
                  <a:lnTo>
                    <a:pt x="53412753" y="2950481"/>
                  </a:lnTo>
                  <a:lnTo>
                    <a:pt x="53412753" y="2950528"/>
                  </a:lnTo>
                  <a:lnTo>
                    <a:pt x="53412753" y="2950575"/>
                  </a:lnTo>
                  <a:lnTo>
                    <a:pt x="53412753" y="2950621"/>
                  </a:lnTo>
                  <a:lnTo>
                    <a:pt x="53412753" y="2950668"/>
                  </a:lnTo>
                  <a:lnTo>
                    <a:pt x="53412753" y="2950715"/>
                  </a:lnTo>
                  <a:lnTo>
                    <a:pt x="53412753" y="2950761"/>
                  </a:lnTo>
                  <a:lnTo>
                    <a:pt x="53412753" y="2950808"/>
                  </a:lnTo>
                  <a:lnTo>
                    <a:pt x="53412753" y="2950855"/>
                  </a:lnTo>
                  <a:lnTo>
                    <a:pt x="53412753" y="2950901"/>
                  </a:lnTo>
                  <a:lnTo>
                    <a:pt x="53412753" y="2950948"/>
                  </a:lnTo>
                  <a:lnTo>
                    <a:pt x="53412753" y="2950995"/>
                  </a:lnTo>
                  <a:lnTo>
                    <a:pt x="53412753" y="2951041"/>
                  </a:lnTo>
                  <a:lnTo>
                    <a:pt x="53412753" y="2951088"/>
                  </a:lnTo>
                  <a:lnTo>
                    <a:pt x="53412753" y="2951143"/>
                  </a:lnTo>
                  <a:lnTo>
                    <a:pt x="53412753" y="2951189"/>
                  </a:lnTo>
                  <a:lnTo>
                    <a:pt x="53412753" y="2951235"/>
                  </a:lnTo>
                  <a:lnTo>
                    <a:pt x="53412753" y="2951283"/>
                  </a:lnTo>
                  <a:lnTo>
                    <a:pt x="53412753" y="2951329"/>
                  </a:lnTo>
                  <a:lnTo>
                    <a:pt x="53412753" y="2951375"/>
                  </a:lnTo>
                  <a:lnTo>
                    <a:pt x="53412753" y="2951423"/>
                  </a:lnTo>
                  <a:lnTo>
                    <a:pt x="53412753" y="2951469"/>
                  </a:lnTo>
                  <a:lnTo>
                    <a:pt x="53412753" y="2951515"/>
                  </a:lnTo>
                  <a:lnTo>
                    <a:pt x="53412753" y="2951563"/>
                  </a:lnTo>
                  <a:lnTo>
                    <a:pt x="53412753" y="2951609"/>
                  </a:lnTo>
                  <a:lnTo>
                    <a:pt x="53412753" y="2951655"/>
                  </a:lnTo>
                  <a:lnTo>
                    <a:pt x="53412753" y="2951702"/>
                  </a:lnTo>
                  <a:lnTo>
                    <a:pt x="53412753" y="2951749"/>
                  </a:lnTo>
                  <a:lnTo>
                    <a:pt x="53412753" y="3099009"/>
                  </a:lnTo>
                  <a:lnTo>
                    <a:pt x="53565153" y="3099009"/>
                  </a:lnTo>
                  <a:lnTo>
                    <a:pt x="53565153" y="3099056"/>
                  </a:lnTo>
                  <a:lnTo>
                    <a:pt x="53565153" y="3099103"/>
                  </a:lnTo>
                  <a:lnTo>
                    <a:pt x="53565153" y="3099149"/>
                  </a:lnTo>
                  <a:lnTo>
                    <a:pt x="53565153" y="3099196"/>
                  </a:lnTo>
                  <a:lnTo>
                    <a:pt x="53565153" y="3099243"/>
                  </a:lnTo>
                  <a:lnTo>
                    <a:pt x="53565153" y="3099289"/>
                  </a:lnTo>
                  <a:lnTo>
                    <a:pt x="53565153" y="3099336"/>
                  </a:lnTo>
                  <a:lnTo>
                    <a:pt x="53565153" y="3099383"/>
                  </a:lnTo>
                  <a:lnTo>
                    <a:pt x="53565153" y="3099429"/>
                  </a:lnTo>
                  <a:lnTo>
                    <a:pt x="53565153" y="3099476"/>
                  </a:lnTo>
                  <a:lnTo>
                    <a:pt x="53565153" y="3099523"/>
                  </a:lnTo>
                  <a:lnTo>
                    <a:pt x="53565153" y="3099623"/>
                  </a:lnTo>
                  <a:lnTo>
                    <a:pt x="53565153" y="3099670"/>
                  </a:lnTo>
                  <a:lnTo>
                    <a:pt x="53565153" y="3099717"/>
                  </a:lnTo>
                  <a:lnTo>
                    <a:pt x="53565153" y="3099763"/>
                  </a:lnTo>
                  <a:lnTo>
                    <a:pt x="53565153" y="3099810"/>
                  </a:lnTo>
                  <a:lnTo>
                    <a:pt x="53565153" y="3099857"/>
                  </a:lnTo>
                  <a:lnTo>
                    <a:pt x="53565153" y="3099903"/>
                  </a:lnTo>
                  <a:lnTo>
                    <a:pt x="53565153" y="3099950"/>
                  </a:lnTo>
                  <a:lnTo>
                    <a:pt x="53565153" y="3099997"/>
                  </a:lnTo>
                  <a:lnTo>
                    <a:pt x="53565153" y="3100043"/>
                  </a:lnTo>
                  <a:lnTo>
                    <a:pt x="53565153" y="3100090"/>
                  </a:lnTo>
                  <a:lnTo>
                    <a:pt x="53565153" y="3100137"/>
                  </a:lnTo>
                  <a:lnTo>
                    <a:pt x="53565153" y="3100183"/>
                  </a:lnTo>
                  <a:lnTo>
                    <a:pt x="53565153" y="3100237"/>
                  </a:lnTo>
                  <a:lnTo>
                    <a:pt x="53565153" y="3100285"/>
                  </a:lnTo>
                  <a:lnTo>
                    <a:pt x="53565153" y="3100331"/>
                  </a:lnTo>
                  <a:lnTo>
                    <a:pt x="53565153" y="3100377"/>
                  </a:lnTo>
                  <a:lnTo>
                    <a:pt x="53565153" y="3100425"/>
                  </a:lnTo>
                  <a:lnTo>
                    <a:pt x="53565153" y="3100471"/>
                  </a:lnTo>
                  <a:lnTo>
                    <a:pt x="53565153" y="3100517"/>
                  </a:lnTo>
                  <a:lnTo>
                    <a:pt x="53565153" y="3100565"/>
                  </a:lnTo>
                  <a:lnTo>
                    <a:pt x="53565153" y="3100611"/>
                  </a:lnTo>
                  <a:lnTo>
                    <a:pt x="53565153" y="3100657"/>
                  </a:lnTo>
                  <a:lnTo>
                    <a:pt x="53565153" y="3100705"/>
                  </a:lnTo>
                  <a:lnTo>
                    <a:pt x="53565153" y="3100751"/>
                  </a:lnTo>
                  <a:lnTo>
                    <a:pt x="53565153" y="3100797"/>
                  </a:lnTo>
                  <a:lnTo>
                    <a:pt x="53565153" y="3100844"/>
                  </a:lnTo>
                  <a:lnTo>
                    <a:pt x="53565153" y="3100899"/>
                  </a:lnTo>
                  <a:lnTo>
                    <a:pt x="53565153" y="3100945"/>
                  </a:lnTo>
                  <a:lnTo>
                    <a:pt x="53565153" y="3100992"/>
                  </a:lnTo>
                  <a:lnTo>
                    <a:pt x="53565153" y="3101039"/>
                  </a:lnTo>
                  <a:lnTo>
                    <a:pt x="53565153" y="3101085"/>
                  </a:lnTo>
                  <a:lnTo>
                    <a:pt x="53565153" y="3101132"/>
                  </a:lnTo>
                  <a:lnTo>
                    <a:pt x="53565153" y="3101179"/>
                  </a:lnTo>
                  <a:lnTo>
                    <a:pt x="53565153" y="3101225"/>
                  </a:lnTo>
                  <a:lnTo>
                    <a:pt x="53565153" y="3101272"/>
                  </a:lnTo>
                  <a:lnTo>
                    <a:pt x="53565153" y="3101319"/>
                  </a:lnTo>
                  <a:lnTo>
                    <a:pt x="53565153" y="3101365"/>
                  </a:lnTo>
                  <a:lnTo>
                    <a:pt x="53565153" y="3101411"/>
                  </a:lnTo>
                  <a:lnTo>
                    <a:pt x="53565153" y="3101459"/>
                  </a:lnTo>
                  <a:lnTo>
                    <a:pt x="53565153" y="3101505"/>
                  </a:lnTo>
                  <a:lnTo>
                    <a:pt x="53565153" y="3101559"/>
                  </a:lnTo>
                  <a:lnTo>
                    <a:pt x="53565153" y="3101606"/>
                  </a:lnTo>
                  <a:lnTo>
                    <a:pt x="53565153" y="3101653"/>
                  </a:lnTo>
                  <a:lnTo>
                    <a:pt x="53565153" y="3101699"/>
                  </a:lnTo>
                  <a:lnTo>
                    <a:pt x="53565153" y="3101746"/>
                  </a:lnTo>
                  <a:lnTo>
                    <a:pt x="53565153" y="3101793"/>
                  </a:lnTo>
                  <a:lnTo>
                    <a:pt x="53565153" y="3101839"/>
                  </a:lnTo>
                  <a:lnTo>
                    <a:pt x="53565153" y="3101886"/>
                  </a:lnTo>
                  <a:lnTo>
                    <a:pt x="53565153" y="3101933"/>
                  </a:lnTo>
                  <a:lnTo>
                    <a:pt x="53565153" y="3101979"/>
                  </a:lnTo>
                  <a:lnTo>
                    <a:pt x="53565153" y="3102026"/>
                  </a:lnTo>
                  <a:lnTo>
                    <a:pt x="53565153" y="3102073"/>
                  </a:lnTo>
                  <a:lnTo>
                    <a:pt x="53565153" y="3102119"/>
                  </a:lnTo>
                  <a:lnTo>
                    <a:pt x="53565153" y="3102166"/>
                  </a:lnTo>
                  <a:lnTo>
                    <a:pt x="53565153" y="3102220"/>
                  </a:lnTo>
                  <a:lnTo>
                    <a:pt x="53565153" y="3102267"/>
                  </a:lnTo>
                  <a:lnTo>
                    <a:pt x="53565153" y="3102313"/>
                  </a:lnTo>
                  <a:lnTo>
                    <a:pt x="53565153" y="3102360"/>
                  </a:lnTo>
                  <a:lnTo>
                    <a:pt x="53565153" y="3102407"/>
                  </a:lnTo>
                  <a:lnTo>
                    <a:pt x="53565153" y="3102453"/>
                  </a:lnTo>
                  <a:lnTo>
                    <a:pt x="53565153" y="3102500"/>
                  </a:lnTo>
                  <a:lnTo>
                    <a:pt x="53565153" y="3102547"/>
                  </a:lnTo>
                  <a:lnTo>
                    <a:pt x="53565153" y="3102593"/>
                  </a:lnTo>
                  <a:lnTo>
                    <a:pt x="53565153" y="3102640"/>
                  </a:lnTo>
                  <a:lnTo>
                    <a:pt x="53565153" y="3102687"/>
                  </a:lnTo>
                  <a:lnTo>
                    <a:pt x="53565153" y="3102733"/>
                  </a:lnTo>
                  <a:lnTo>
                    <a:pt x="53565153" y="3102780"/>
                  </a:lnTo>
                  <a:lnTo>
                    <a:pt x="53565153" y="3102827"/>
                  </a:lnTo>
                  <a:lnTo>
                    <a:pt x="53565153" y="3102881"/>
                  </a:lnTo>
                  <a:lnTo>
                    <a:pt x="53565153" y="3102927"/>
                  </a:lnTo>
                  <a:lnTo>
                    <a:pt x="53565153" y="3102975"/>
                  </a:lnTo>
                  <a:lnTo>
                    <a:pt x="53565153" y="3103021"/>
                  </a:lnTo>
                  <a:lnTo>
                    <a:pt x="53565153" y="3103067"/>
                  </a:lnTo>
                  <a:lnTo>
                    <a:pt x="53565153" y="3103114"/>
                  </a:lnTo>
                  <a:lnTo>
                    <a:pt x="53565153" y="3103161"/>
                  </a:lnTo>
                  <a:lnTo>
                    <a:pt x="53565153" y="3103207"/>
                  </a:lnTo>
                  <a:lnTo>
                    <a:pt x="53565153" y="3103254"/>
                  </a:lnTo>
                  <a:lnTo>
                    <a:pt x="53565153" y="3103301"/>
                  </a:lnTo>
                  <a:lnTo>
                    <a:pt x="53565153" y="3103347"/>
                  </a:lnTo>
                  <a:lnTo>
                    <a:pt x="53565153" y="3103394"/>
                  </a:lnTo>
                  <a:lnTo>
                    <a:pt x="53565153" y="3103441"/>
                  </a:lnTo>
                  <a:lnTo>
                    <a:pt x="53565153" y="3103487"/>
                  </a:lnTo>
                  <a:lnTo>
                    <a:pt x="53565153" y="3103542"/>
                  </a:lnTo>
                  <a:lnTo>
                    <a:pt x="53565153" y="3103589"/>
                  </a:lnTo>
                  <a:lnTo>
                    <a:pt x="53565153" y="3103635"/>
                  </a:lnTo>
                  <a:lnTo>
                    <a:pt x="53565153" y="3103681"/>
                  </a:lnTo>
                  <a:lnTo>
                    <a:pt x="53565153" y="3103729"/>
                  </a:lnTo>
                  <a:lnTo>
                    <a:pt x="53565153" y="3103775"/>
                  </a:lnTo>
                  <a:lnTo>
                    <a:pt x="53565153" y="3103821"/>
                  </a:lnTo>
                  <a:lnTo>
                    <a:pt x="53565153" y="3103869"/>
                  </a:lnTo>
                  <a:lnTo>
                    <a:pt x="53565153" y="3103915"/>
                  </a:lnTo>
                  <a:lnTo>
                    <a:pt x="53565153" y="3103961"/>
                  </a:lnTo>
                  <a:lnTo>
                    <a:pt x="53565153" y="3104009"/>
                  </a:lnTo>
                  <a:lnTo>
                    <a:pt x="53565153" y="3104055"/>
                  </a:lnTo>
                  <a:lnTo>
                    <a:pt x="53565153" y="3104101"/>
                  </a:lnTo>
                  <a:lnTo>
                    <a:pt x="53565153" y="3104148"/>
                  </a:lnTo>
                  <a:lnTo>
                    <a:pt x="53565153" y="3251362"/>
                  </a:lnTo>
                  <a:lnTo>
                    <a:pt x="53717553" y="3251362"/>
                  </a:lnTo>
                  <a:lnTo>
                    <a:pt x="53717553" y="3251409"/>
                  </a:lnTo>
                  <a:lnTo>
                    <a:pt x="53717553" y="3251455"/>
                  </a:lnTo>
                  <a:lnTo>
                    <a:pt x="53717553" y="3251502"/>
                  </a:lnTo>
                  <a:lnTo>
                    <a:pt x="53717553" y="3251549"/>
                  </a:lnTo>
                  <a:lnTo>
                    <a:pt x="53717553" y="3251595"/>
                  </a:lnTo>
                  <a:lnTo>
                    <a:pt x="53717553" y="3251642"/>
                  </a:lnTo>
                  <a:lnTo>
                    <a:pt x="53717553" y="3251689"/>
                  </a:lnTo>
                  <a:lnTo>
                    <a:pt x="53717553" y="3251735"/>
                  </a:lnTo>
                  <a:lnTo>
                    <a:pt x="53717553" y="3251782"/>
                  </a:lnTo>
                  <a:lnTo>
                    <a:pt x="53717553" y="3251829"/>
                  </a:lnTo>
                  <a:lnTo>
                    <a:pt x="53717553" y="3251875"/>
                  </a:lnTo>
                  <a:lnTo>
                    <a:pt x="53717553" y="3251922"/>
                  </a:lnTo>
                  <a:lnTo>
                    <a:pt x="53717553" y="3251977"/>
                  </a:lnTo>
                  <a:lnTo>
                    <a:pt x="53717553" y="3252023"/>
                  </a:lnTo>
                  <a:lnTo>
                    <a:pt x="53717553" y="3252069"/>
                  </a:lnTo>
                  <a:lnTo>
                    <a:pt x="53717553" y="3252117"/>
                  </a:lnTo>
                  <a:lnTo>
                    <a:pt x="53717553" y="3252163"/>
                  </a:lnTo>
                  <a:lnTo>
                    <a:pt x="53717553" y="3252209"/>
                  </a:lnTo>
                  <a:lnTo>
                    <a:pt x="53717553" y="3252256"/>
                  </a:lnTo>
                  <a:lnTo>
                    <a:pt x="53717553" y="3252303"/>
                  </a:lnTo>
                  <a:lnTo>
                    <a:pt x="53717553" y="3252349"/>
                  </a:lnTo>
                  <a:lnTo>
                    <a:pt x="53717553" y="3252396"/>
                  </a:lnTo>
                  <a:lnTo>
                    <a:pt x="53717553" y="3252443"/>
                  </a:lnTo>
                  <a:lnTo>
                    <a:pt x="53717553" y="3252489"/>
                  </a:lnTo>
                  <a:lnTo>
                    <a:pt x="53717553" y="3252536"/>
                  </a:lnTo>
                  <a:lnTo>
                    <a:pt x="53717553" y="3252583"/>
                  </a:lnTo>
                  <a:lnTo>
                    <a:pt x="53717553" y="3252637"/>
                  </a:lnTo>
                  <a:lnTo>
                    <a:pt x="53717553" y="3252684"/>
                  </a:lnTo>
                  <a:lnTo>
                    <a:pt x="53717553" y="3252731"/>
                  </a:lnTo>
                  <a:lnTo>
                    <a:pt x="53717553" y="3252777"/>
                  </a:lnTo>
                  <a:lnTo>
                    <a:pt x="53717553" y="3252823"/>
                  </a:lnTo>
                  <a:lnTo>
                    <a:pt x="53717553" y="3252871"/>
                  </a:lnTo>
                  <a:lnTo>
                    <a:pt x="53717553" y="3252917"/>
                  </a:lnTo>
                  <a:lnTo>
                    <a:pt x="53717553" y="3252963"/>
                  </a:lnTo>
                  <a:lnTo>
                    <a:pt x="53717553" y="3253011"/>
                  </a:lnTo>
                  <a:lnTo>
                    <a:pt x="53717553" y="3253057"/>
                  </a:lnTo>
                  <a:lnTo>
                    <a:pt x="53717553" y="3253103"/>
                  </a:lnTo>
                  <a:lnTo>
                    <a:pt x="53717553" y="3253151"/>
                  </a:lnTo>
                  <a:lnTo>
                    <a:pt x="53717553" y="3253197"/>
                  </a:lnTo>
                  <a:lnTo>
                    <a:pt x="53717553" y="3253243"/>
                  </a:lnTo>
                  <a:lnTo>
                    <a:pt x="53717553" y="3253298"/>
                  </a:lnTo>
                  <a:lnTo>
                    <a:pt x="53717553" y="3253345"/>
                  </a:lnTo>
                  <a:lnTo>
                    <a:pt x="53717553" y="3253391"/>
                  </a:lnTo>
                  <a:lnTo>
                    <a:pt x="53717553" y="3253438"/>
                  </a:lnTo>
                  <a:lnTo>
                    <a:pt x="53717553" y="3253485"/>
                  </a:lnTo>
                  <a:lnTo>
                    <a:pt x="53717553" y="3253531"/>
                  </a:lnTo>
                  <a:lnTo>
                    <a:pt x="53717553" y="3253578"/>
                  </a:lnTo>
                  <a:lnTo>
                    <a:pt x="53717553" y="3253625"/>
                  </a:lnTo>
                  <a:lnTo>
                    <a:pt x="53717553" y="3253671"/>
                  </a:lnTo>
                  <a:lnTo>
                    <a:pt x="53717553" y="3253718"/>
                  </a:lnTo>
                  <a:lnTo>
                    <a:pt x="53717553" y="3253765"/>
                  </a:lnTo>
                  <a:lnTo>
                    <a:pt x="53717553" y="3253811"/>
                  </a:lnTo>
                  <a:lnTo>
                    <a:pt x="53717553" y="3253857"/>
                  </a:lnTo>
                  <a:lnTo>
                    <a:pt x="53717553" y="3253905"/>
                  </a:lnTo>
                  <a:lnTo>
                    <a:pt x="53717553" y="3253959"/>
                  </a:lnTo>
                  <a:lnTo>
                    <a:pt x="53717553" y="3254005"/>
                  </a:lnTo>
                  <a:lnTo>
                    <a:pt x="53717553" y="3254052"/>
                  </a:lnTo>
                  <a:lnTo>
                    <a:pt x="53717553" y="3254099"/>
                  </a:lnTo>
                  <a:lnTo>
                    <a:pt x="53717553" y="3254145"/>
                  </a:lnTo>
                  <a:lnTo>
                    <a:pt x="53717553" y="3254192"/>
                  </a:lnTo>
                  <a:lnTo>
                    <a:pt x="53717553" y="3254239"/>
                  </a:lnTo>
                  <a:lnTo>
                    <a:pt x="53717553" y="3254285"/>
                  </a:lnTo>
                  <a:lnTo>
                    <a:pt x="53717553" y="3254332"/>
                  </a:lnTo>
                  <a:lnTo>
                    <a:pt x="53717553" y="3254379"/>
                  </a:lnTo>
                  <a:lnTo>
                    <a:pt x="53717553" y="3254425"/>
                  </a:lnTo>
                  <a:lnTo>
                    <a:pt x="53717553" y="3254472"/>
                  </a:lnTo>
                  <a:lnTo>
                    <a:pt x="53717553" y="3254519"/>
                  </a:lnTo>
                  <a:lnTo>
                    <a:pt x="53717553" y="3254565"/>
                  </a:lnTo>
                  <a:lnTo>
                    <a:pt x="53717553" y="3254619"/>
                  </a:lnTo>
                  <a:lnTo>
                    <a:pt x="53717553" y="3254666"/>
                  </a:lnTo>
                  <a:lnTo>
                    <a:pt x="53717553" y="3254713"/>
                  </a:lnTo>
                  <a:lnTo>
                    <a:pt x="53717553" y="3254759"/>
                  </a:lnTo>
                  <a:lnTo>
                    <a:pt x="53717553" y="3254806"/>
                  </a:lnTo>
                  <a:lnTo>
                    <a:pt x="53717553" y="3254853"/>
                  </a:lnTo>
                  <a:lnTo>
                    <a:pt x="53717553" y="3254899"/>
                  </a:lnTo>
                  <a:lnTo>
                    <a:pt x="53717553" y="3254946"/>
                  </a:lnTo>
                  <a:lnTo>
                    <a:pt x="53717553" y="3254993"/>
                  </a:lnTo>
                  <a:lnTo>
                    <a:pt x="53717553" y="3255039"/>
                  </a:lnTo>
                  <a:lnTo>
                    <a:pt x="53717553" y="3255086"/>
                  </a:lnTo>
                  <a:lnTo>
                    <a:pt x="53717553" y="3255133"/>
                  </a:lnTo>
                  <a:lnTo>
                    <a:pt x="53717553" y="3255179"/>
                  </a:lnTo>
                  <a:lnTo>
                    <a:pt x="53717553" y="3255226"/>
                  </a:lnTo>
                  <a:lnTo>
                    <a:pt x="53717553" y="3255281"/>
                  </a:lnTo>
                  <a:lnTo>
                    <a:pt x="53717553" y="3255327"/>
                  </a:lnTo>
                  <a:lnTo>
                    <a:pt x="53717553" y="3255373"/>
                  </a:lnTo>
                  <a:lnTo>
                    <a:pt x="53717553" y="3255421"/>
                  </a:lnTo>
                  <a:lnTo>
                    <a:pt x="53717553" y="3255467"/>
                  </a:lnTo>
                  <a:lnTo>
                    <a:pt x="53717553" y="3255513"/>
                  </a:lnTo>
                  <a:lnTo>
                    <a:pt x="53717553" y="3255561"/>
                  </a:lnTo>
                  <a:lnTo>
                    <a:pt x="53717553" y="3255607"/>
                  </a:lnTo>
                  <a:lnTo>
                    <a:pt x="53717553" y="3255653"/>
                  </a:lnTo>
                  <a:lnTo>
                    <a:pt x="53717553" y="3255700"/>
                  </a:lnTo>
                  <a:lnTo>
                    <a:pt x="53717553" y="3255747"/>
                  </a:lnTo>
                  <a:lnTo>
                    <a:pt x="53717553" y="3255793"/>
                  </a:lnTo>
                  <a:lnTo>
                    <a:pt x="53717553" y="3255840"/>
                  </a:lnTo>
                  <a:lnTo>
                    <a:pt x="53717553" y="3255887"/>
                  </a:lnTo>
                  <a:lnTo>
                    <a:pt x="53717553" y="3255941"/>
                  </a:lnTo>
                  <a:lnTo>
                    <a:pt x="53717553" y="3255988"/>
                  </a:lnTo>
                  <a:lnTo>
                    <a:pt x="53717553" y="3256035"/>
                  </a:lnTo>
                  <a:lnTo>
                    <a:pt x="53717553" y="3256081"/>
                  </a:lnTo>
                  <a:lnTo>
                    <a:pt x="53717553" y="3256128"/>
                  </a:lnTo>
                  <a:lnTo>
                    <a:pt x="53717553" y="3256175"/>
                  </a:lnTo>
                  <a:lnTo>
                    <a:pt x="53717553" y="3256221"/>
                  </a:lnTo>
                  <a:lnTo>
                    <a:pt x="53717553" y="3256267"/>
                  </a:lnTo>
                  <a:lnTo>
                    <a:pt x="53717553" y="3256315"/>
                  </a:lnTo>
                  <a:lnTo>
                    <a:pt x="53717553" y="3256361"/>
                  </a:lnTo>
                  <a:lnTo>
                    <a:pt x="53717553" y="3256407"/>
                  </a:lnTo>
                  <a:lnTo>
                    <a:pt x="53717553" y="3256455"/>
                  </a:lnTo>
                  <a:lnTo>
                    <a:pt x="53717553" y="3256501"/>
                  </a:lnTo>
                  <a:lnTo>
                    <a:pt x="53717553" y="3256547"/>
                  </a:lnTo>
                  <a:lnTo>
                    <a:pt x="53717553" y="3403715"/>
                  </a:lnTo>
                  <a:lnTo>
                    <a:pt x="53869953" y="3403715"/>
                  </a:lnTo>
                  <a:lnTo>
                    <a:pt x="53869953" y="3403761"/>
                  </a:lnTo>
                  <a:lnTo>
                    <a:pt x="53869953" y="3403808"/>
                  </a:lnTo>
                  <a:lnTo>
                    <a:pt x="53869953" y="3403855"/>
                  </a:lnTo>
                  <a:lnTo>
                    <a:pt x="53869953" y="3403901"/>
                  </a:lnTo>
                  <a:lnTo>
                    <a:pt x="53869953" y="3403948"/>
                  </a:lnTo>
                  <a:lnTo>
                    <a:pt x="53869953" y="3403995"/>
                  </a:lnTo>
                  <a:lnTo>
                    <a:pt x="53869953" y="3404041"/>
                  </a:lnTo>
                  <a:lnTo>
                    <a:pt x="53869953" y="3404088"/>
                  </a:lnTo>
                  <a:lnTo>
                    <a:pt x="53869953" y="3404135"/>
                  </a:lnTo>
                  <a:lnTo>
                    <a:pt x="53869953" y="3404181"/>
                  </a:lnTo>
                  <a:lnTo>
                    <a:pt x="53869953" y="3404228"/>
                  </a:lnTo>
                  <a:lnTo>
                    <a:pt x="53869953" y="3404275"/>
                  </a:lnTo>
                  <a:lnTo>
                    <a:pt x="53869953" y="3404321"/>
                  </a:lnTo>
                  <a:lnTo>
                    <a:pt x="53869953" y="3404375"/>
                  </a:lnTo>
                  <a:lnTo>
                    <a:pt x="53869953" y="3404423"/>
                  </a:lnTo>
                  <a:lnTo>
                    <a:pt x="53869953" y="3404469"/>
                  </a:lnTo>
                  <a:lnTo>
                    <a:pt x="53869953" y="3404515"/>
                  </a:lnTo>
                  <a:lnTo>
                    <a:pt x="53869953" y="3404563"/>
                  </a:lnTo>
                  <a:lnTo>
                    <a:pt x="53869953" y="3404609"/>
                  </a:lnTo>
                  <a:lnTo>
                    <a:pt x="53869953" y="3404655"/>
                  </a:lnTo>
                  <a:lnTo>
                    <a:pt x="53869953" y="3404703"/>
                  </a:lnTo>
                  <a:lnTo>
                    <a:pt x="53869953" y="3404749"/>
                  </a:lnTo>
                  <a:lnTo>
                    <a:pt x="53869953" y="3404795"/>
                  </a:lnTo>
                  <a:lnTo>
                    <a:pt x="53869953" y="3404842"/>
                  </a:lnTo>
                  <a:lnTo>
                    <a:pt x="53869953" y="3404889"/>
                  </a:lnTo>
                  <a:lnTo>
                    <a:pt x="53869953" y="3404935"/>
                  </a:lnTo>
                  <a:lnTo>
                    <a:pt x="53869953" y="3404982"/>
                  </a:lnTo>
                  <a:lnTo>
                    <a:pt x="53869953" y="3405037"/>
                  </a:lnTo>
                  <a:lnTo>
                    <a:pt x="53869953" y="3405083"/>
                  </a:lnTo>
                  <a:lnTo>
                    <a:pt x="53869953" y="3405130"/>
                  </a:lnTo>
                  <a:lnTo>
                    <a:pt x="53869953" y="3405177"/>
                  </a:lnTo>
                  <a:lnTo>
                    <a:pt x="53869953" y="3405223"/>
                  </a:lnTo>
                  <a:lnTo>
                    <a:pt x="53869953" y="3405270"/>
                  </a:lnTo>
                  <a:lnTo>
                    <a:pt x="53869953" y="3405317"/>
                  </a:lnTo>
                  <a:lnTo>
                    <a:pt x="53869953" y="3405363"/>
                  </a:lnTo>
                  <a:lnTo>
                    <a:pt x="53869953" y="3405409"/>
                  </a:lnTo>
                  <a:lnTo>
                    <a:pt x="53869953" y="3405457"/>
                  </a:lnTo>
                  <a:lnTo>
                    <a:pt x="53869953" y="3405503"/>
                  </a:lnTo>
                  <a:lnTo>
                    <a:pt x="53869953" y="3405549"/>
                  </a:lnTo>
                  <a:lnTo>
                    <a:pt x="53869953" y="3405597"/>
                  </a:lnTo>
                  <a:lnTo>
                    <a:pt x="53869953" y="3405643"/>
                  </a:lnTo>
                  <a:lnTo>
                    <a:pt x="53869953" y="3405697"/>
                  </a:lnTo>
                  <a:lnTo>
                    <a:pt x="53869953" y="3405744"/>
                  </a:lnTo>
                  <a:lnTo>
                    <a:pt x="53869953" y="3405791"/>
                  </a:lnTo>
                  <a:lnTo>
                    <a:pt x="53869953" y="3405837"/>
                  </a:lnTo>
                  <a:lnTo>
                    <a:pt x="53869953" y="3405884"/>
                  </a:lnTo>
                  <a:lnTo>
                    <a:pt x="53869953" y="3405931"/>
                  </a:lnTo>
                  <a:lnTo>
                    <a:pt x="53869953" y="3405977"/>
                  </a:lnTo>
                  <a:lnTo>
                    <a:pt x="53869953" y="3406024"/>
                  </a:lnTo>
                  <a:lnTo>
                    <a:pt x="53869953" y="3406071"/>
                  </a:lnTo>
                  <a:lnTo>
                    <a:pt x="53869953" y="3406117"/>
                  </a:lnTo>
                  <a:lnTo>
                    <a:pt x="53869953" y="3406164"/>
                  </a:lnTo>
                  <a:lnTo>
                    <a:pt x="53869953" y="3406211"/>
                  </a:lnTo>
                  <a:lnTo>
                    <a:pt x="53869953" y="3406257"/>
                  </a:lnTo>
                  <a:lnTo>
                    <a:pt x="53869953" y="3406304"/>
                  </a:lnTo>
                  <a:lnTo>
                    <a:pt x="53869953" y="3406358"/>
                  </a:lnTo>
                  <a:lnTo>
                    <a:pt x="53869953" y="3406405"/>
                  </a:lnTo>
                  <a:lnTo>
                    <a:pt x="53869953" y="3406451"/>
                  </a:lnTo>
                  <a:lnTo>
                    <a:pt x="53869953" y="3406498"/>
                  </a:lnTo>
                  <a:lnTo>
                    <a:pt x="53869953" y="3406545"/>
                  </a:lnTo>
                  <a:lnTo>
                    <a:pt x="53869953" y="3406591"/>
                  </a:lnTo>
                  <a:lnTo>
                    <a:pt x="53869953" y="3406638"/>
                  </a:lnTo>
                  <a:lnTo>
                    <a:pt x="53869953" y="3406685"/>
                  </a:lnTo>
                  <a:lnTo>
                    <a:pt x="53869953" y="3406731"/>
                  </a:lnTo>
                  <a:lnTo>
                    <a:pt x="53869953" y="3406778"/>
                  </a:lnTo>
                  <a:lnTo>
                    <a:pt x="53869953" y="3406825"/>
                  </a:lnTo>
                  <a:lnTo>
                    <a:pt x="53869953" y="3406871"/>
                  </a:lnTo>
                  <a:lnTo>
                    <a:pt x="53869953" y="3406918"/>
                  </a:lnTo>
                  <a:lnTo>
                    <a:pt x="53869953" y="3406965"/>
                  </a:lnTo>
                  <a:lnTo>
                    <a:pt x="53869953" y="3407019"/>
                  </a:lnTo>
                  <a:lnTo>
                    <a:pt x="53869953" y="3407065"/>
                  </a:lnTo>
                  <a:lnTo>
                    <a:pt x="53869953" y="3407112"/>
                  </a:lnTo>
                  <a:lnTo>
                    <a:pt x="53869953" y="3407159"/>
                  </a:lnTo>
                  <a:lnTo>
                    <a:pt x="53869953" y="3407205"/>
                  </a:lnTo>
                  <a:lnTo>
                    <a:pt x="53869953" y="3407252"/>
                  </a:lnTo>
                  <a:lnTo>
                    <a:pt x="53869953" y="3407299"/>
                  </a:lnTo>
                  <a:lnTo>
                    <a:pt x="53869953" y="3407345"/>
                  </a:lnTo>
                  <a:lnTo>
                    <a:pt x="53869953" y="3407392"/>
                  </a:lnTo>
                  <a:lnTo>
                    <a:pt x="53869953" y="3407439"/>
                  </a:lnTo>
                  <a:lnTo>
                    <a:pt x="53869953" y="3407485"/>
                  </a:lnTo>
                  <a:lnTo>
                    <a:pt x="53869953" y="3407532"/>
                  </a:lnTo>
                  <a:lnTo>
                    <a:pt x="53869953" y="3407579"/>
                  </a:lnTo>
                  <a:lnTo>
                    <a:pt x="53869953" y="3407625"/>
                  </a:lnTo>
                  <a:lnTo>
                    <a:pt x="53869953" y="3407679"/>
                  </a:lnTo>
                  <a:lnTo>
                    <a:pt x="53869953" y="3407727"/>
                  </a:lnTo>
                  <a:lnTo>
                    <a:pt x="53869953" y="3407773"/>
                  </a:lnTo>
                  <a:lnTo>
                    <a:pt x="53869953" y="3407819"/>
                  </a:lnTo>
                  <a:lnTo>
                    <a:pt x="53869953" y="3407867"/>
                  </a:lnTo>
                  <a:lnTo>
                    <a:pt x="53869953" y="3407913"/>
                  </a:lnTo>
                  <a:lnTo>
                    <a:pt x="53869953" y="3407959"/>
                  </a:lnTo>
                  <a:lnTo>
                    <a:pt x="53869953" y="3408007"/>
                  </a:lnTo>
                  <a:lnTo>
                    <a:pt x="53869953" y="3408053"/>
                  </a:lnTo>
                  <a:lnTo>
                    <a:pt x="53869953" y="3408099"/>
                  </a:lnTo>
                  <a:lnTo>
                    <a:pt x="53869953" y="3408146"/>
                  </a:lnTo>
                  <a:lnTo>
                    <a:pt x="53869953" y="3408193"/>
                  </a:lnTo>
                  <a:lnTo>
                    <a:pt x="53869953" y="3408239"/>
                  </a:lnTo>
                  <a:lnTo>
                    <a:pt x="53869953" y="3408286"/>
                  </a:lnTo>
                  <a:lnTo>
                    <a:pt x="53869953" y="3408341"/>
                  </a:lnTo>
                  <a:lnTo>
                    <a:pt x="53869953" y="3408387"/>
                  </a:lnTo>
                  <a:lnTo>
                    <a:pt x="53869953" y="3408434"/>
                  </a:lnTo>
                  <a:lnTo>
                    <a:pt x="53869953" y="3408481"/>
                  </a:lnTo>
                  <a:lnTo>
                    <a:pt x="53869953" y="3408527"/>
                  </a:lnTo>
                  <a:lnTo>
                    <a:pt x="53869953" y="3408574"/>
                  </a:lnTo>
                  <a:lnTo>
                    <a:pt x="53869953" y="3408621"/>
                  </a:lnTo>
                  <a:lnTo>
                    <a:pt x="53869953" y="3408667"/>
                  </a:lnTo>
                  <a:lnTo>
                    <a:pt x="53869953" y="3408713"/>
                  </a:lnTo>
                  <a:lnTo>
                    <a:pt x="53869953" y="3408761"/>
                  </a:lnTo>
                  <a:lnTo>
                    <a:pt x="53869953" y="3408807"/>
                  </a:lnTo>
                  <a:lnTo>
                    <a:pt x="53869953" y="3408853"/>
                  </a:lnTo>
                  <a:lnTo>
                    <a:pt x="53869953" y="3408901"/>
                  </a:lnTo>
                  <a:lnTo>
                    <a:pt x="53869953" y="3408947"/>
                  </a:lnTo>
                  <a:lnTo>
                    <a:pt x="53869953" y="3556115"/>
                  </a:lnTo>
                  <a:lnTo>
                    <a:pt x="54022353" y="3556115"/>
                  </a:lnTo>
                  <a:lnTo>
                    <a:pt x="54022353" y="3556161"/>
                  </a:lnTo>
                  <a:lnTo>
                    <a:pt x="54022353" y="3556208"/>
                  </a:lnTo>
                  <a:lnTo>
                    <a:pt x="54022353" y="3556255"/>
                  </a:lnTo>
                  <a:lnTo>
                    <a:pt x="54022353" y="3556301"/>
                  </a:lnTo>
                  <a:lnTo>
                    <a:pt x="54022353" y="3556348"/>
                  </a:lnTo>
                  <a:lnTo>
                    <a:pt x="54022353" y="3556395"/>
                  </a:lnTo>
                  <a:lnTo>
                    <a:pt x="54022353" y="3556441"/>
                  </a:lnTo>
                  <a:lnTo>
                    <a:pt x="54022353" y="3556488"/>
                  </a:lnTo>
                  <a:lnTo>
                    <a:pt x="54022353" y="3556535"/>
                  </a:lnTo>
                  <a:lnTo>
                    <a:pt x="54022353" y="3556581"/>
                  </a:lnTo>
                  <a:lnTo>
                    <a:pt x="54022353" y="3556628"/>
                  </a:lnTo>
                  <a:lnTo>
                    <a:pt x="54022353" y="3556675"/>
                  </a:lnTo>
                  <a:lnTo>
                    <a:pt x="54022353" y="3556721"/>
                  </a:lnTo>
                  <a:lnTo>
                    <a:pt x="54022353" y="3556775"/>
                  </a:lnTo>
                  <a:lnTo>
                    <a:pt x="54022353" y="3556823"/>
                  </a:lnTo>
                  <a:lnTo>
                    <a:pt x="54022353" y="3556869"/>
                  </a:lnTo>
                  <a:lnTo>
                    <a:pt x="54022353" y="3556915"/>
                  </a:lnTo>
                  <a:lnTo>
                    <a:pt x="54022353" y="3556963"/>
                  </a:lnTo>
                  <a:lnTo>
                    <a:pt x="54022353" y="3557009"/>
                  </a:lnTo>
                  <a:lnTo>
                    <a:pt x="54022353" y="3557055"/>
                  </a:lnTo>
                  <a:lnTo>
                    <a:pt x="54022353" y="3557102"/>
                  </a:lnTo>
                  <a:lnTo>
                    <a:pt x="54022353" y="3557149"/>
                  </a:lnTo>
                  <a:lnTo>
                    <a:pt x="54022353" y="3557195"/>
                  </a:lnTo>
                  <a:lnTo>
                    <a:pt x="54022353" y="3557242"/>
                  </a:lnTo>
                  <a:lnTo>
                    <a:pt x="54022353" y="3557289"/>
                  </a:lnTo>
                  <a:lnTo>
                    <a:pt x="54022353" y="3557335"/>
                  </a:lnTo>
                  <a:lnTo>
                    <a:pt x="54022353" y="3557382"/>
                  </a:lnTo>
                  <a:lnTo>
                    <a:pt x="54022353" y="3557437"/>
                  </a:lnTo>
                  <a:lnTo>
                    <a:pt x="54022353" y="3557483"/>
                  </a:lnTo>
                  <a:lnTo>
                    <a:pt x="54022353" y="3557530"/>
                  </a:lnTo>
                  <a:lnTo>
                    <a:pt x="54022353" y="3557577"/>
                  </a:lnTo>
                  <a:lnTo>
                    <a:pt x="54022353" y="3557623"/>
                  </a:lnTo>
                  <a:lnTo>
                    <a:pt x="54022353" y="3557669"/>
                  </a:lnTo>
                  <a:lnTo>
                    <a:pt x="54022353" y="3557717"/>
                  </a:lnTo>
                  <a:lnTo>
                    <a:pt x="54022353" y="3557763"/>
                  </a:lnTo>
                  <a:lnTo>
                    <a:pt x="54022353" y="3557809"/>
                  </a:lnTo>
                  <a:lnTo>
                    <a:pt x="54022353" y="3557857"/>
                  </a:lnTo>
                  <a:lnTo>
                    <a:pt x="54022353" y="3557903"/>
                  </a:lnTo>
                  <a:lnTo>
                    <a:pt x="54022353" y="3557949"/>
                  </a:lnTo>
                  <a:lnTo>
                    <a:pt x="54022353" y="3557997"/>
                  </a:lnTo>
                  <a:lnTo>
                    <a:pt x="54022353" y="3558043"/>
                  </a:lnTo>
                  <a:lnTo>
                    <a:pt x="54022353" y="3558097"/>
                  </a:lnTo>
                  <a:lnTo>
                    <a:pt x="54022353" y="3558144"/>
                  </a:lnTo>
                  <a:lnTo>
                    <a:pt x="54022353" y="3558191"/>
                  </a:lnTo>
                  <a:lnTo>
                    <a:pt x="54022353" y="3558237"/>
                  </a:lnTo>
                  <a:lnTo>
                    <a:pt x="54022353" y="3558284"/>
                  </a:lnTo>
                  <a:lnTo>
                    <a:pt x="54022353" y="3558331"/>
                  </a:lnTo>
                  <a:lnTo>
                    <a:pt x="54022353" y="3558377"/>
                  </a:lnTo>
                  <a:lnTo>
                    <a:pt x="54022353" y="3558424"/>
                  </a:lnTo>
                  <a:lnTo>
                    <a:pt x="54022353" y="3558471"/>
                  </a:lnTo>
                  <a:lnTo>
                    <a:pt x="54022353" y="3558517"/>
                  </a:lnTo>
                  <a:lnTo>
                    <a:pt x="54022353" y="3558564"/>
                  </a:lnTo>
                  <a:lnTo>
                    <a:pt x="54022353" y="3558611"/>
                  </a:lnTo>
                  <a:lnTo>
                    <a:pt x="54022353" y="3558657"/>
                  </a:lnTo>
                  <a:lnTo>
                    <a:pt x="54022353" y="3558704"/>
                  </a:lnTo>
                  <a:lnTo>
                    <a:pt x="54022353" y="3558758"/>
                  </a:lnTo>
                  <a:lnTo>
                    <a:pt x="54022353" y="3558805"/>
                  </a:lnTo>
                  <a:lnTo>
                    <a:pt x="54022353" y="3558851"/>
                  </a:lnTo>
                  <a:lnTo>
                    <a:pt x="54022353" y="3558898"/>
                  </a:lnTo>
                  <a:lnTo>
                    <a:pt x="54022353" y="3558945"/>
                  </a:lnTo>
                  <a:lnTo>
                    <a:pt x="54022353" y="3558991"/>
                  </a:lnTo>
                  <a:lnTo>
                    <a:pt x="54022353" y="3559038"/>
                  </a:lnTo>
                  <a:lnTo>
                    <a:pt x="54022353" y="3559085"/>
                  </a:lnTo>
                  <a:lnTo>
                    <a:pt x="54022353" y="3559131"/>
                  </a:lnTo>
                  <a:lnTo>
                    <a:pt x="54022353" y="3559178"/>
                  </a:lnTo>
                  <a:lnTo>
                    <a:pt x="54022353" y="3559225"/>
                  </a:lnTo>
                  <a:lnTo>
                    <a:pt x="54022353" y="3559271"/>
                  </a:lnTo>
                  <a:lnTo>
                    <a:pt x="54022353" y="3559318"/>
                  </a:lnTo>
                  <a:lnTo>
                    <a:pt x="54022353" y="3559365"/>
                  </a:lnTo>
                  <a:lnTo>
                    <a:pt x="54022353" y="3559419"/>
                  </a:lnTo>
                  <a:lnTo>
                    <a:pt x="54022353" y="3559465"/>
                  </a:lnTo>
                  <a:lnTo>
                    <a:pt x="54022353" y="3559512"/>
                  </a:lnTo>
                  <a:lnTo>
                    <a:pt x="54022353" y="3559559"/>
                  </a:lnTo>
                  <a:lnTo>
                    <a:pt x="54022353" y="3559605"/>
                  </a:lnTo>
                  <a:lnTo>
                    <a:pt x="54022353" y="3559652"/>
                  </a:lnTo>
                  <a:lnTo>
                    <a:pt x="54022353" y="3559699"/>
                  </a:lnTo>
                  <a:lnTo>
                    <a:pt x="54022353" y="3559745"/>
                  </a:lnTo>
                  <a:lnTo>
                    <a:pt x="54022353" y="3559792"/>
                  </a:lnTo>
                  <a:lnTo>
                    <a:pt x="54022353" y="3559839"/>
                  </a:lnTo>
                  <a:lnTo>
                    <a:pt x="54022353" y="3559885"/>
                  </a:lnTo>
                  <a:lnTo>
                    <a:pt x="54022353" y="3559932"/>
                  </a:lnTo>
                  <a:lnTo>
                    <a:pt x="54022353" y="3559979"/>
                  </a:lnTo>
                  <a:lnTo>
                    <a:pt x="54022353" y="3560025"/>
                  </a:lnTo>
                  <a:lnTo>
                    <a:pt x="54022353" y="3560079"/>
                  </a:lnTo>
                  <a:lnTo>
                    <a:pt x="54022353" y="3560127"/>
                  </a:lnTo>
                  <a:lnTo>
                    <a:pt x="54022353" y="3560173"/>
                  </a:lnTo>
                  <a:lnTo>
                    <a:pt x="54022353" y="3560219"/>
                  </a:lnTo>
                  <a:lnTo>
                    <a:pt x="54022353" y="3560267"/>
                  </a:lnTo>
                  <a:lnTo>
                    <a:pt x="54022353" y="3560313"/>
                  </a:lnTo>
                  <a:lnTo>
                    <a:pt x="54022353" y="3560359"/>
                  </a:lnTo>
                  <a:lnTo>
                    <a:pt x="54022353" y="3560407"/>
                  </a:lnTo>
                  <a:lnTo>
                    <a:pt x="54022353" y="3560453"/>
                  </a:lnTo>
                  <a:lnTo>
                    <a:pt x="54022353" y="3560499"/>
                  </a:lnTo>
                  <a:lnTo>
                    <a:pt x="54022353" y="3560546"/>
                  </a:lnTo>
                  <a:lnTo>
                    <a:pt x="54022353" y="3560593"/>
                  </a:lnTo>
                  <a:lnTo>
                    <a:pt x="54022353" y="3560639"/>
                  </a:lnTo>
                  <a:lnTo>
                    <a:pt x="54022353" y="3560686"/>
                  </a:lnTo>
                  <a:lnTo>
                    <a:pt x="54022353" y="3560741"/>
                  </a:lnTo>
                  <a:lnTo>
                    <a:pt x="54022353" y="3560787"/>
                  </a:lnTo>
                  <a:lnTo>
                    <a:pt x="54022353" y="3560834"/>
                  </a:lnTo>
                  <a:lnTo>
                    <a:pt x="54022353" y="3560881"/>
                  </a:lnTo>
                  <a:lnTo>
                    <a:pt x="54022353" y="3560927"/>
                  </a:lnTo>
                  <a:lnTo>
                    <a:pt x="54022353" y="3560974"/>
                  </a:lnTo>
                  <a:lnTo>
                    <a:pt x="54022353" y="3561021"/>
                  </a:lnTo>
                  <a:lnTo>
                    <a:pt x="54022353" y="3561067"/>
                  </a:lnTo>
                  <a:lnTo>
                    <a:pt x="54022353" y="3561113"/>
                  </a:lnTo>
                  <a:lnTo>
                    <a:pt x="54022353" y="3561161"/>
                  </a:lnTo>
                  <a:lnTo>
                    <a:pt x="54022353" y="3561207"/>
                  </a:lnTo>
                  <a:lnTo>
                    <a:pt x="54022353" y="3561253"/>
                  </a:lnTo>
                  <a:lnTo>
                    <a:pt x="54022353" y="3561301"/>
                  </a:lnTo>
                  <a:lnTo>
                    <a:pt x="54022353" y="3561347"/>
                  </a:lnTo>
                  <a:lnTo>
                    <a:pt x="54022353" y="3708514"/>
                  </a:lnTo>
                  <a:lnTo>
                    <a:pt x="54174753" y="3708514"/>
                  </a:lnTo>
                  <a:lnTo>
                    <a:pt x="54174753" y="3708561"/>
                  </a:lnTo>
                  <a:lnTo>
                    <a:pt x="54174753" y="3708607"/>
                  </a:lnTo>
                  <a:lnTo>
                    <a:pt x="54174753" y="3708654"/>
                  </a:lnTo>
                  <a:lnTo>
                    <a:pt x="54174753" y="3708701"/>
                  </a:lnTo>
                  <a:lnTo>
                    <a:pt x="54174753" y="3708747"/>
                  </a:lnTo>
                  <a:lnTo>
                    <a:pt x="54174753" y="3708794"/>
                  </a:lnTo>
                  <a:lnTo>
                    <a:pt x="54174753" y="3708841"/>
                  </a:lnTo>
                  <a:lnTo>
                    <a:pt x="54174753" y="3708887"/>
                  </a:lnTo>
                  <a:lnTo>
                    <a:pt x="54174753" y="3708934"/>
                  </a:lnTo>
                  <a:lnTo>
                    <a:pt x="54174753" y="3708981"/>
                  </a:lnTo>
                  <a:lnTo>
                    <a:pt x="54174753" y="3709027"/>
                  </a:lnTo>
                  <a:lnTo>
                    <a:pt x="54174753" y="3709074"/>
                  </a:lnTo>
                  <a:lnTo>
                    <a:pt x="54174753" y="3709121"/>
                  </a:lnTo>
                  <a:lnTo>
                    <a:pt x="54174753" y="3709175"/>
                  </a:lnTo>
                  <a:lnTo>
                    <a:pt x="54174753" y="3709221"/>
                  </a:lnTo>
                  <a:lnTo>
                    <a:pt x="54174753" y="3709269"/>
                  </a:lnTo>
                  <a:lnTo>
                    <a:pt x="54174753" y="3709315"/>
                  </a:lnTo>
                  <a:lnTo>
                    <a:pt x="54174753" y="3709361"/>
                  </a:lnTo>
                  <a:lnTo>
                    <a:pt x="54174753" y="3709409"/>
                  </a:lnTo>
                  <a:lnTo>
                    <a:pt x="54174753" y="3709455"/>
                  </a:lnTo>
                  <a:lnTo>
                    <a:pt x="54174753" y="3709501"/>
                  </a:lnTo>
                  <a:lnTo>
                    <a:pt x="54174753" y="3709549"/>
                  </a:lnTo>
                  <a:lnTo>
                    <a:pt x="54174753" y="3709595"/>
                  </a:lnTo>
                  <a:lnTo>
                    <a:pt x="54174753" y="3709641"/>
                  </a:lnTo>
                  <a:lnTo>
                    <a:pt x="54174753" y="3709688"/>
                  </a:lnTo>
                  <a:lnTo>
                    <a:pt x="54174753" y="3709735"/>
                  </a:lnTo>
                  <a:lnTo>
                    <a:pt x="54174753" y="3709781"/>
                  </a:lnTo>
                  <a:lnTo>
                    <a:pt x="54174753" y="3709836"/>
                  </a:lnTo>
                  <a:lnTo>
                    <a:pt x="54174753" y="3709883"/>
                  </a:lnTo>
                  <a:lnTo>
                    <a:pt x="54174753" y="3709929"/>
                  </a:lnTo>
                  <a:lnTo>
                    <a:pt x="54174753" y="3709976"/>
                  </a:lnTo>
                  <a:lnTo>
                    <a:pt x="54174753" y="3710023"/>
                  </a:lnTo>
                  <a:lnTo>
                    <a:pt x="54174753" y="3710069"/>
                  </a:lnTo>
                  <a:lnTo>
                    <a:pt x="54174753" y="3710116"/>
                  </a:lnTo>
                  <a:lnTo>
                    <a:pt x="54174753" y="3710163"/>
                  </a:lnTo>
                  <a:lnTo>
                    <a:pt x="54174753" y="3710209"/>
                  </a:lnTo>
                  <a:lnTo>
                    <a:pt x="54174753" y="3710255"/>
                  </a:lnTo>
                  <a:lnTo>
                    <a:pt x="54174753" y="3710303"/>
                  </a:lnTo>
                  <a:lnTo>
                    <a:pt x="54174753" y="3710349"/>
                  </a:lnTo>
                  <a:lnTo>
                    <a:pt x="54174753" y="3710395"/>
                  </a:lnTo>
                  <a:lnTo>
                    <a:pt x="54174753" y="3710443"/>
                  </a:lnTo>
                  <a:lnTo>
                    <a:pt x="54174753" y="3710497"/>
                  </a:lnTo>
                  <a:lnTo>
                    <a:pt x="54174753" y="3710543"/>
                  </a:lnTo>
                  <a:lnTo>
                    <a:pt x="54174753" y="3710590"/>
                  </a:lnTo>
                  <a:lnTo>
                    <a:pt x="54174753" y="3710637"/>
                  </a:lnTo>
                  <a:lnTo>
                    <a:pt x="54174753" y="3710683"/>
                  </a:lnTo>
                  <a:lnTo>
                    <a:pt x="54174753" y="3710730"/>
                  </a:lnTo>
                  <a:lnTo>
                    <a:pt x="54174753" y="3710777"/>
                  </a:lnTo>
                  <a:lnTo>
                    <a:pt x="54174753" y="3710823"/>
                  </a:lnTo>
                  <a:lnTo>
                    <a:pt x="54174753" y="3710870"/>
                  </a:lnTo>
                  <a:lnTo>
                    <a:pt x="54174753" y="3710917"/>
                  </a:lnTo>
                  <a:lnTo>
                    <a:pt x="54174753" y="3710963"/>
                  </a:lnTo>
                  <a:lnTo>
                    <a:pt x="54174753" y="3711010"/>
                  </a:lnTo>
                  <a:lnTo>
                    <a:pt x="54174753" y="3711057"/>
                  </a:lnTo>
                  <a:lnTo>
                    <a:pt x="54174753" y="3711103"/>
                  </a:lnTo>
                  <a:lnTo>
                    <a:pt x="54174753" y="3711157"/>
                  </a:lnTo>
                  <a:lnTo>
                    <a:pt x="54174753" y="3711204"/>
                  </a:lnTo>
                  <a:lnTo>
                    <a:pt x="54174753" y="3711251"/>
                  </a:lnTo>
                  <a:lnTo>
                    <a:pt x="54174753" y="3711297"/>
                  </a:lnTo>
                  <a:lnTo>
                    <a:pt x="54174753" y="3711344"/>
                  </a:lnTo>
                  <a:lnTo>
                    <a:pt x="54174753" y="3711391"/>
                  </a:lnTo>
                  <a:lnTo>
                    <a:pt x="54174753" y="3711437"/>
                  </a:lnTo>
                  <a:lnTo>
                    <a:pt x="54174753" y="3711484"/>
                  </a:lnTo>
                  <a:lnTo>
                    <a:pt x="54174753" y="3711531"/>
                  </a:lnTo>
                  <a:lnTo>
                    <a:pt x="54174753" y="3711577"/>
                  </a:lnTo>
                  <a:lnTo>
                    <a:pt x="54174753" y="3711624"/>
                  </a:lnTo>
                  <a:lnTo>
                    <a:pt x="54174753" y="3711671"/>
                  </a:lnTo>
                  <a:lnTo>
                    <a:pt x="54174753" y="3711717"/>
                  </a:lnTo>
                  <a:lnTo>
                    <a:pt x="54174753" y="3711764"/>
                  </a:lnTo>
                  <a:lnTo>
                    <a:pt x="54174753" y="3711819"/>
                  </a:lnTo>
                  <a:lnTo>
                    <a:pt x="54174753" y="3711865"/>
                  </a:lnTo>
                  <a:lnTo>
                    <a:pt x="54174753" y="3711911"/>
                  </a:lnTo>
                  <a:lnTo>
                    <a:pt x="54174753" y="3711958"/>
                  </a:lnTo>
                  <a:lnTo>
                    <a:pt x="54174753" y="3712005"/>
                  </a:lnTo>
                  <a:lnTo>
                    <a:pt x="54174753" y="3712051"/>
                  </a:lnTo>
                  <a:lnTo>
                    <a:pt x="54174753" y="3712098"/>
                  </a:lnTo>
                  <a:lnTo>
                    <a:pt x="54174753" y="3712145"/>
                  </a:lnTo>
                  <a:lnTo>
                    <a:pt x="54174753" y="3712191"/>
                  </a:lnTo>
                  <a:lnTo>
                    <a:pt x="54174753" y="3712238"/>
                  </a:lnTo>
                  <a:lnTo>
                    <a:pt x="54174753" y="3712285"/>
                  </a:lnTo>
                  <a:lnTo>
                    <a:pt x="54174753" y="3712331"/>
                  </a:lnTo>
                  <a:lnTo>
                    <a:pt x="54174753" y="3712378"/>
                  </a:lnTo>
                  <a:lnTo>
                    <a:pt x="54174753" y="3712425"/>
                  </a:lnTo>
                  <a:lnTo>
                    <a:pt x="54174753" y="3712479"/>
                  </a:lnTo>
                  <a:lnTo>
                    <a:pt x="54174753" y="3712525"/>
                  </a:lnTo>
                  <a:lnTo>
                    <a:pt x="54174753" y="3712573"/>
                  </a:lnTo>
                  <a:lnTo>
                    <a:pt x="54174753" y="3712619"/>
                  </a:lnTo>
                  <a:lnTo>
                    <a:pt x="54174753" y="3712665"/>
                  </a:lnTo>
                  <a:lnTo>
                    <a:pt x="54174753" y="3712713"/>
                  </a:lnTo>
                  <a:lnTo>
                    <a:pt x="54174753" y="3712759"/>
                  </a:lnTo>
                  <a:lnTo>
                    <a:pt x="54174753" y="3712805"/>
                  </a:lnTo>
                  <a:lnTo>
                    <a:pt x="54174753" y="3712853"/>
                  </a:lnTo>
                  <a:lnTo>
                    <a:pt x="54174753" y="3712899"/>
                  </a:lnTo>
                  <a:lnTo>
                    <a:pt x="54174753" y="3712945"/>
                  </a:lnTo>
                  <a:lnTo>
                    <a:pt x="54174753" y="3712992"/>
                  </a:lnTo>
                  <a:lnTo>
                    <a:pt x="54174753" y="3713039"/>
                  </a:lnTo>
                  <a:lnTo>
                    <a:pt x="54174753" y="3713085"/>
                  </a:lnTo>
                  <a:lnTo>
                    <a:pt x="54174753" y="3713140"/>
                  </a:lnTo>
                  <a:lnTo>
                    <a:pt x="54174753" y="3713187"/>
                  </a:lnTo>
                  <a:lnTo>
                    <a:pt x="54174753" y="3713233"/>
                  </a:lnTo>
                  <a:lnTo>
                    <a:pt x="54174753" y="3713280"/>
                  </a:lnTo>
                  <a:lnTo>
                    <a:pt x="54174753" y="3713327"/>
                  </a:lnTo>
                  <a:lnTo>
                    <a:pt x="54174753" y="3713373"/>
                  </a:lnTo>
                  <a:lnTo>
                    <a:pt x="54174753" y="3713420"/>
                  </a:lnTo>
                  <a:lnTo>
                    <a:pt x="54174753" y="3713467"/>
                  </a:lnTo>
                  <a:lnTo>
                    <a:pt x="54174753" y="3713513"/>
                  </a:lnTo>
                  <a:lnTo>
                    <a:pt x="54174753" y="3713559"/>
                  </a:lnTo>
                  <a:lnTo>
                    <a:pt x="54174753" y="3713607"/>
                  </a:lnTo>
                  <a:lnTo>
                    <a:pt x="54174753" y="3713653"/>
                  </a:lnTo>
                  <a:lnTo>
                    <a:pt x="54174753" y="3713699"/>
                  </a:lnTo>
                  <a:lnTo>
                    <a:pt x="54174753" y="3713747"/>
                  </a:lnTo>
                  <a:lnTo>
                    <a:pt x="54174753" y="3860913"/>
                  </a:lnTo>
                  <a:lnTo>
                    <a:pt x="54327153" y="3860913"/>
                  </a:lnTo>
                  <a:lnTo>
                    <a:pt x="54327153" y="3860961"/>
                  </a:lnTo>
                  <a:lnTo>
                    <a:pt x="54327153" y="3861007"/>
                  </a:lnTo>
                  <a:lnTo>
                    <a:pt x="54327153" y="3861053"/>
                  </a:lnTo>
                  <a:lnTo>
                    <a:pt x="54327153" y="3861100"/>
                  </a:lnTo>
                  <a:lnTo>
                    <a:pt x="54327153" y="3861147"/>
                  </a:lnTo>
                  <a:lnTo>
                    <a:pt x="54327153" y="3861193"/>
                  </a:lnTo>
                  <a:lnTo>
                    <a:pt x="54327153" y="3861240"/>
                  </a:lnTo>
                  <a:lnTo>
                    <a:pt x="54327153" y="3861287"/>
                  </a:lnTo>
                  <a:lnTo>
                    <a:pt x="54327153" y="3861333"/>
                  </a:lnTo>
                  <a:lnTo>
                    <a:pt x="54327153" y="3861380"/>
                  </a:lnTo>
                  <a:lnTo>
                    <a:pt x="54327153" y="3861427"/>
                  </a:lnTo>
                  <a:lnTo>
                    <a:pt x="54327153" y="3861473"/>
                  </a:lnTo>
                  <a:lnTo>
                    <a:pt x="54327153" y="3861520"/>
                  </a:lnTo>
                  <a:lnTo>
                    <a:pt x="54327153" y="3861575"/>
                  </a:lnTo>
                  <a:lnTo>
                    <a:pt x="54327153" y="3861621"/>
                  </a:lnTo>
                  <a:lnTo>
                    <a:pt x="54327153" y="3861667"/>
                  </a:lnTo>
                  <a:lnTo>
                    <a:pt x="54327153" y="3861715"/>
                  </a:lnTo>
                  <a:lnTo>
                    <a:pt x="54327153" y="3861761"/>
                  </a:lnTo>
                  <a:lnTo>
                    <a:pt x="54327153" y="3861807"/>
                  </a:lnTo>
                  <a:lnTo>
                    <a:pt x="54327153" y="3861855"/>
                  </a:lnTo>
                  <a:lnTo>
                    <a:pt x="54327153" y="3861901"/>
                  </a:lnTo>
                  <a:lnTo>
                    <a:pt x="54327153" y="3861947"/>
                  </a:lnTo>
                  <a:lnTo>
                    <a:pt x="54327153" y="3861995"/>
                  </a:lnTo>
                  <a:lnTo>
                    <a:pt x="54327153" y="3862041"/>
                  </a:lnTo>
                  <a:lnTo>
                    <a:pt x="54327153" y="3862087"/>
                  </a:lnTo>
                  <a:lnTo>
                    <a:pt x="54327153" y="3862134"/>
                  </a:lnTo>
                  <a:lnTo>
                    <a:pt x="54327153" y="3862181"/>
                  </a:lnTo>
                  <a:lnTo>
                    <a:pt x="54327153" y="3862235"/>
                  </a:lnTo>
                  <a:lnTo>
                    <a:pt x="54327153" y="3862282"/>
                  </a:lnTo>
                  <a:lnTo>
                    <a:pt x="54327153" y="3862329"/>
                  </a:lnTo>
                  <a:lnTo>
                    <a:pt x="54327153" y="3862375"/>
                  </a:lnTo>
                  <a:lnTo>
                    <a:pt x="54327153" y="3862422"/>
                  </a:lnTo>
                  <a:lnTo>
                    <a:pt x="54327153" y="3862469"/>
                  </a:lnTo>
                  <a:lnTo>
                    <a:pt x="54327153" y="3862515"/>
                  </a:lnTo>
                  <a:lnTo>
                    <a:pt x="54327153" y="3862562"/>
                  </a:lnTo>
                  <a:lnTo>
                    <a:pt x="54327153" y="3862609"/>
                  </a:lnTo>
                  <a:lnTo>
                    <a:pt x="54327153" y="3862655"/>
                  </a:lnTo>
                  <a:lnTo>
                    <a:pt x="54327153" y="3862702"/>
                  </a:lnTo>
                  <a:lnTo>
                    <a:pt x="54327153" y="3862749"/>
                  </a:lnTo>
                  <a:lnTo>
                    <a:pt x="54327153" y="3862795"/>
                  </a:lnTo>
                  <a:lnTo>
                    <a:pt x="54327153" y="3862841"/>
                  </a:lnTo>
                  <a:lnTo>
                    <a:pt x="54327153" y="3862896"/>
                  </a:lnTo>
                  <a:lnTo>
                    <a:pt x="54327153" y="3862943"/>
                  </a:lnTo>
                  <a:lnTo>
                    <a:pt x="54327153" y="3862989"/>
                  </a:lnTo>
                  <a:lnTo>
                    <a:pt x="54327153" y="3863036"/>
                  </a:lnTo>
                  <a:lnTo>
                    <a:pt x="54327153" y="3863083"/>
                  </a:lnTo>
                  <a:lnTo>
                    <a:pt x="54327153" y="3863129"/>
                  </a:lnTo>
                  <a:lnTo>
                    <a:pt x="54327153" y="3863176"/>
                  </a:lnTo>
                  <a:lnTo>
                    <a:pt x="54327153" y="3863223"/>
                  </a:lnTo>
                  <a:lnTo>
                    <a:pt x="54327153" y="3863269"/>
                  </a:lnTo>
                  <a:lnTo>
                    <a:pt x="54327153" y="3863316"/>
                  </a:lnTo>
                  <a:lnTo>
                    <a:pt x="54327153" y="3863363"/>
                  </a:lnTo>
                  <a:lnTo>
                    <a:pt x="54327153" y="3863409"/>
                  </a:lnTo>
                  <a:lnTo>
                    <a:pt x="54327153" y="3863456"/>
                  </a:lnTo>
                  <a:lnTo>
                    <a:pt x="54327153" y="3863503"/>
                  </a:lnTo>
                  <a:lnTo>
                    <a:pt x="54327153" y="3863557"/>
                  </a:lnTo>
                  <a:lnTo>
                    <a:pt x="54327153" y="3863603"/>
                  </a:lnTo>
                  <a:lnTo>
                    <a:pt x="54327153" y="3863650"/>
                  </a:lnTo>
                  <a:lnTo>
                    <a:pt x="54327153" y="3863697"/>
                  </a:lnTo>
                  <a:lnTo>
                    <a:pt x="54327153" y="3863743"/>
                  </a:lnTo>
                  <a:lnTo>
                    <a:pt x="54327153" y="3863790"/>
                  </a:lnTo>
                  <a:lnTo>
                    <a:pt x="54327153" y="3863837"/>
                  </a:lnTo>
                  <a:lnTo>
                    <a:pt x="54327153" y="3863883"/>
                  </a:lnTo>
                  <a:lnTo>
                    <a:pt x="54327153" y="3863930"/>
                  </a:lnTo>
                  <a:lnTo>
                    <a:pt x="54327153" y="3863977"/>
                  </a:lnTo>
                  <a:lnTo>
                    <a:pt x="54327153" y="3864023"/>
                  </a:lnTo>
                  <a:lnTo>
                    <a:pt x="54327153" y="3864070"/>
                  </a:lnTo>
                  <a:lnTo>
                    <a:pt x="54327153" y="3864117"/>
                  </a:lnTo>
                  <a:lnTo>
                    <a:pt x="54327153" y="3864163"/>
                  </a:lnTo>
                  <a:lnTo>
                    <a:pt x="54327153" y="3864217"/>
                  </a:lnTo>
                  <a:lnTo>
                    <a:pt x="54327153" y="3864265"/>
                  </a:lnTo>
                  <a:lnTo>
                    <a:pt x="54327153" y="3864311"/>
                  </a:lnTo>
                  <a:lnTo>
                    <a:pt x="54327153" y="3864357"/>
                  </a:lnTo>
                  <a:lnTo>
                    <a:pt x="54327153" y="3864405"/>
                  </a:lnTo>
                  <a:lnTo>
                    <a:pt x="54327153" y="3864451"/>
                  </a:lnTo>
                  <a:lnTo>
                    <a:pt x="54327153" y="3864497"/>
                  </a:lnTo>
                  <a:lnTo>
                    <a:pt x="54327153" y="3864544"/>
                  </a:lnTo>
                  <a:lnTo>
                    <a:pt x="54327153" y="3864591"/>
                  </a:lnTo>
                  <a:lnTo>
                    <a:pt x="54327153" y="3864637"/>
                  </a:lnTo>
                  <a:lnTo>
                    <a:pt x="54327153" y="3864684"/>
                  </a:lnTo>
                  <a:lnTo>
                    <a:pt x="54327153" y="3864731"/>
                  </a:lnTo>
                  <a:lnTo>
                    <a:pt x="54327153" y="3864777"/>
                  </a:lnTo>
                  <a:lnTo>
                    <a:pt x="54327153" y="3864824"/>
                  </a:lnTo>
                  <a:lnTo>
                    <a:pt x="54327153" y="3864879"/>
                  </a:lnTo>
                  <a:lnTo>
                    <a:pt x="54327153" y="3864925"/>
                  </a:lnTo>
                  <a:lnTo>
                    <a:pt x="54327153" y="3864972"/>
                  </a:lnTo>
                  <a:lnTo>
                    <a:pt x="54327153" y="3865019"/>
                  </a:lnTo>
                  <a:lnTo>
                    <a:pt x="54327153" y="3865065"/>
                  </a:lnTo>
                  <a:lnTo>
                    <a:pt x="54327153" y="3865111"/>
                  </a:lnTo>
                  <a:lnTo>
                    <a:pt x="54327153" y="3865159"/>
                  </a:lnTo>
                  <a:lnTo>
                    <a:pt x="54327153" y="3865205"/>
                  </a:lnTo>
                  <a:lnTo>
                    <a:pt x="54327153" y="3865251"/>
                  </a:lnTo>
                  <a:lnTo>
                    <a:pt x="54327153" y="3865299"/>
                  </a:lnTo>
                  <a:lnTo>
                    <a:pt x="54327153" y="3865345"/>
                  </a:lnTo>
                  <a:lnTo>
                    <a:pt x="54327153" y="3865391"/>
                  </a:lnTo>
                  <a:lnTo>
                    <a:pt x="54327153" y="3865439"/>
                  </a:lnTo>
                  <a:lnTo>
                    <a:pt x="54327153" y="3865485"/>
                  </a:lnTo>
                  <a:lnTo>
                    <a:pt x="54327153" y="3865539"/>
                  </a:lnTo>
                  <a:lnTo>
                    <a:pt x="54327153" y="3865586"/>
                  </a:lnTo>
                  <a:lnTo>
                    <a:pt x="54327153" y="3865633"/>
                  </a:lnTo>
                  <a:lnTo>
                    <a:pt x="54327153" y="3865679"/>
                  </a:lnTo>
                  <a:lnTo>
                    <a:pt x="54327153" y="3865726"/>
                  </a:lnTo>
                  <a:lnTo>
                    <a:pt x="54327153" y="3865773"/>
                  </a:lnTo>
                  <a:lnTo>
                    <a:pt x="54327153" y="3865819"/>
                  </a:lnTo>
                  <a:lnTo>
                    <a:pt x="54327153" y="3865866"/>
                  </a:lnTo>
                  <a:lnTo>
                    <a:pt x="54327153" y="3865913"/>
                  </a:lnTo>
                  <a:lnTo>
                    <a:pt x="54327153" y="3865959"/>
                  </a:lnTo>
                  <a:lnTo>
                    <a:pt x="54327153" y="3866006"/>
                  </a:lnTo>
                  <a:lnTo>
                    <a:pt x="54327153" y="3866053"/>
                  </a:lnTo>
                  <a:lnTo>
                    <a:pt x="54327153" y="3866099"/>
                  </a:lnTo>
                  <a:lnTo>
                    <a:pt x="54327153" y="3866145"/>
                  </a:lnTo>
                  <a:lnTo>
                    <a:pt x="54327153" y="4013313"/>
                  </a:lnTo>
                  <a:lnTo>
                    <a:pt x="54479553" y="4013313"/>
                  </a:lnTo>
                  <a:lnTo>
                    <a:pt x="54479553" y="4013359"/>
                  </a:lnTo>
                  <a:lnTo>
                    <a:pt x="54479553" y="4013407"/>
                  </a:lnTo>
                  <a:lnTo>
                    <a:pt x="54479553" y="4013453"/>
                  </a:lnTo>
                  <a:lnTo>
                    <a:pt x="54479553" y="4013499"/>
                  </a:lnTo>
                  <a:lnTo>
                    <a:pt x="54479553" y="4013547"/>
                  </a:lnTo>
                  <a:lnTo>
                    <a:pt x="54479553" y="4013593"/>
                  </a:lnTo>
                  <a:lnTo>
                    <a:pt x="54479553" y="4013639"/>
                  </a:lnTo>
                  <a:lnTo>
                    <a:pt x="54479553" y="4013686"/>
                  </a:lnTo>
                  <a:lnTo>
                    <a:pt x="54479553" y="4013733"/>
                  </a:lnTo>
                  <a:lnTo>
                    <a:pt x="54479553" y="4013779"/>
                  </a:lnTo>
                  <a:lnTo>
                    <a:pt x="54479553" y="4013826"/>
                  </a:lnTo>
                  <a:lnTo>
                    <a:pt x="54479553" y="4013873"/>
                  </a:lnTo>
                  <a:lnTo>
                    <a:pt x="54479553" y="4013919"/>
                  </a:lnTo>
                  <a:lnTo>
                    <a:pt x="54479553" y="4013974"/>
                  </a:lnTo>
                  <a:lnTo>
                    <a:pt x="54479553" y="4014021"/>
                  </a:lnTo>
                  <a:lnTo>
                    <a:pt x="54479553" y="4014067"/>
                  </a:lnTo>
                  <a:lnTo>
                    <a:pt x="54479553" y="4014114"/>
                  </a:lnTo>
                  <a:lnTo>
                    <a:pt x="54479553" y="4014161"/>
                  </a:lnTo>
                  <a:lnTo>
                    <a:pt x="54479553" y="4014207"/>
                  </a:lnTo>
                  <a:lnTo>
                    <a:pt x="54479553" y="4014253"/>
                  </a:lnTo>
                  <a:lnTo>
                    <a:pt x="54479553" y="4014301"/>
                  </a:lnTo>
                  <a:lnTo>
                    <a:pt x="54479553" y="4014347"/>
                  </a:lnTo>
                  <a:lnTo>
                    <a:pt x="54479553" y="4014393"/>
                  </a:lnTo>
                  <a:lnTo>
                    <a:pt x="54479553" y="4014441"/>
                  </a:lnTo>
                  <a:lnTo>
                    <a:pt x="54479553" y="4014487"/>
                  </a:lnTo>
                  <a:lnTo>
                    <a:pt x="54479553" y="4014533"/>
                  </a:lnTo>
                  <a:lnTo>
                    <a:pt x="54479553" y="4014581"/>
                  </a:lnTo>
                  <a:lnTo>
                    <a:pt x="54479553" y="4014635"/>
                  </a:lnTo>
                  <a:lnTo>
                    <a:pt x="54479553" y="4014681"/>
                  </a:lnTo>
                  <a:lnTo>
                    <a:pt x="54479553" y="4014728"/>
                  </a:lnTo>
                  <a:lnTo>
                    <a:pt x="54479553" y="4014775"/>
                  </a:lnTo>
                  <a:lnTo>
                    <a:pt x="54479553" y="4014821"/>
                  </a:lnTo>
                  <a:lnTo>
                    <a:pt x="54479553" y="4014868"/>
                  </a:lnTo>
                  <a:lnTo>
                    <a:pt x="54479553" y="4014915"/>
                  </a:lnTo>
                  <a:lnTo>
                    <a:pt x="54479553" y="4014961"/>
                  </a:lnTo>
                  <a:lnTo>
                    <a:pt x="54479553" y="4015008"/>
                  </a:lnTo>
                  <a:lnTo>
                    <a:pt x="54479553" y="4015055"/>
                  </a:lnTo>
                  <a:lnTo>
                    <a:pt x="54479553" y="4015101"/>
                  </a:lnTo>
                  <a:lnTo>
                    <a:pt x="54479553" y="4015148"/>
                  </a:lnTo>
                  <a:lnTo>
                    <a:pt x="54479553" y="4015195"/>
                  </a:lnTo>
                  <a:lnTo>
                    <a:pt x="54479553" y="4015241"/>
                  </a:lnTo>
                  <a:lnTo>
                    <a:pt x="54479553" y="4015295"/>
                  </a:lnTo>
                  <a:lnTo>
                    <a:pt x="54479553" y="4015342"/>
                  </a:lnTo>
                  <a:lnTo>
                    <a:pt x="54479553" y="4015389"/>
                  </a:lnTo>
                  <a:lnTo>
                    <a:pt x="54479553" y="4015435"/>
                  </a:lnTo>
                  <a:lnTo>
                    <a:pt x="54479553" y="4015482"/>
                  </a:lnTo>
                  <a:lnTo>
                    <a:pt x="54479553" y="4015529"/>
                  </a:lnTo>
                  <a:lnTo>
                    <a:pt x="54479553" y="4015575"/>
                  </a:lnTo>
                  <a:lnTo>
                    <a:pt x="54479553" y="4015622"/>
                  </a:lnTo>
                  <a:lnTo>
                    <a:pt x="54479553" y="4015669"/>
                  </a:lnTo>
                  <a:lnTo>
                    <a:pt x="54479553" y="4015715"/>
                  </a:lnTo>
                  <a:lnTo>
                    <a:pt x="54479553" y="4015762"/>
                  </a:lnTo>
                  <a:lnTo>
                    <a:pt x="54479553" y="4015809"/>
                  </a:lnTo>
                  <a:lnTo>
                    <a:pt x="54479553" y="4015855"/>
                  </a:lnTo>
                  <a:lnTo>
                    <a:pt x="54479553" y="4015902"/>
                  </a:lnTo>
                  <a:lnTo>
                    <a:pt x="54479553" y="4015956"/>
                  </a:lnTo>
                  <a:lnTo>
                    <a:pt x="54479553" y="4016003"/>
                  </a:lnTo>
                  <a:lnTo>
                    <a:pt x="54479553" y="4016049"/>
                  </a:lnTo>
                  <a:lnTo>
                    <a:pt x="54479553" y="4016096"/>
                  </a:lnTo>
                  <a:lnTo>
                    <a:pt x="54479553" y="4016143"/>
                  </a:lnTo>
                  <a:lnTo>
                    <a:pt x="54479553" y="4016189"/>
                  </a:lnTo>
                  <a:lnTo>
                    <a:pt x="54479553" y="4016236"/>
                  </a:lnTo>
                  <a:lnTo>
                    <a:pt x="54479553" y="4016283"/>
                  </a:lnTo>
                  <a:lnTo>
                    <a:pt x="54479553" y="4016329"/>
                  </a:lnTo>
                  <a:lnTo>
                    <a:pt x="54479553" y="4016376"/>
                  </a:lnTo>
                  <a:lnTo>
                    <a:pt x="54479553" y="4016423"/>
                  </a:lnTo>
                  <a:lnTo>
                    <a:pt x="54479553" y="4016469"/>
                  </a:lnTo>
                  <a:lnTo>
                    <a:pt x="54479553" y="4016516"/>
                  </a:lnTo>
                  <a:lnTo>
                    <a:pt x="54479553" y="4016563"/>
                  </a:lnTo>
                  <a:lnTo>
                    <a:pt x="54479553" y="4016617"/>
                  </a:lnTo>
                  <a:lnTo>
                    <a:pt x="54479553" y="4016663"/>
                  </a:lnTo>
                  <a:lnTo>
                    <a:pt x="54479553" y="4016711"/>
                  </a:lnTo>
                  <a:lnTo>
                    <a:pt x="54479553" y="4016757"/>
                  </a:lnTo>
                  <a:lnTo>
                    <a:pt x="54479553" y="4016803"/>
                  </a:lnTo>
                  <a:lnTo>
                    <a:pt x="54479553" y="4016851"/>
                  </a:lnTo>
                  <a:lnTo>
                    <a:pt x="54479553" y="4016897"/>
                  </a:lnTo>
                  <a:lnTo>
                    <a:pt x="54479553" y="4016943"/>
                  </a:lnTo>
                  <a:lnTo>
                    <a:pt x="54479553" y="4016990"/>
                  </a:lnTo>
                  <a:lnTo>
                    <a:pt x="54479553" y="4017037"/>
                  </a:lnTo>
                  <a:lnTo>
                    <a:pt x="54479553" y="4017083"/>
                  </a:lnTo>
                  <a:lnTo>
                    <a:pt x="54479553" y="4017130"/>
                  </a:lnTo>
                  <a:lnTo>
                    <a:pt x="54479553" y="4017177"/>
                  </a:lnTo>
                  <a:lnTo>
                    <a:pt x="54479553" y="4017223"/>
                  </a:lnTo>
                  <a:lnTo>
                    <a:pt x="54479553" y="4017278"/>
                  </a:lnTo>
                  <a:lnTo>
                    <a:pt x="54479553" y="4017325"/>
                  </a:lnTo>
                  <a:lnTo>
                    <a:pt x="54479553" y="4017371"/>
                  </a:lnTo>
                  <a:lnTo>
                    <a:pt x="54479553" y="4017418"/>
                  </a:lnTo>
                  <a:lnTo>
                    <a:pt x="54479553" y="4017465"/>
                  </a:lnTo>
                  <a:lnTo>
                    <a:pt x="54479553" y="4017511"/>
                  </a:lnTo>
                  <a:lnTo>
                    <a:pt x="54479553" y="4017557"/>
                  </a:lnTo>
                  <a:lnTo>
                    <a:pt x="54479553" y="4017605"/>
                  </a:lnTo>
                  <a:lnTo>
                    <a:pt x="54479553" y="4017651"/>
                  </a:lnTo>
                  <a:lnTo>
                    <a:pt x="54479553" y="4017697"/>
                  </a:lnTo>
                  <a:lnTo>
                    <a:pt x="54479553" y="4017745"/>
                  </a:lnTo>
                  <a:lnTo>
                    <a:pt x="54479553" y="4017791"/>
                  </a:lnTo>
                  <a:lnTo>
                    <a:pt x="54479553" y="4017837"/>
                  </a:lnTo>
                  <a:lnTo>
                    <a:pt x="54479553" y="4017885"/>
                  </a:lnTo>
                  <a:lnTo>
                    <a:pt x="54479553" y="4017939"/>
                  </a:lnTo>
                  <a:lnTo>
                    <a:pt x="54479553" y="4017985"/>
                  </a:lnTo>
                  <a:lnTo>
                    <a:pt x="54479553" y="4018032"/>
                  </a:lnTo>
                  <a:lnTo>
                    <a:pt x="54479553" y="4018079"/>
                  </a:lnTo>
                  <a:lnTo>
                    <a:pt x="54479553" y="4018125"/>
                  </a:lnTo>
                  <a:lnTo>
                    <a:pt x="54479553" y="4018172"/>
                  </a:lnTo>
                  <a:lnTo>
                    <a:pt x="54479553" y="4018219"/>
                  </a:lnTo>
                  <a:lnTo>
                    <a:pt x="54479553" y="4018265"/>
                  </a:lnTo>
                  <a:lnTo>
                    <a:pt x="54479553" y="4018312"/>
                  </a:lnTo>
                  <a:lnTo>
                    <a:pt x="54479553" y="4018359"/>
                  </a:lnTo>
                  <a:lnTo>
                    <a:pt x="54479553" y="4018405"/>
                  </a:lnTo>
                  <a:lnTo>
                    <a:pt x="54479553" y="4018452"/>
                  </a:lnTo>
                  <a:lnTo>
                    <a:pt x="54479553" y="4018499"/>
                  </a:lnTo>
                  <a:lnTo>
                    <a:pt x="54479553" y="4018545"/>
                  </a:lnTo>
                  <a:lnTo>
                    <a:pt x="54479553" y="4165713"/>
                  </a:lnTo>
                  <a:lnTo>
                    <a:pt x="54631953" y="4165713"/>
                  </a:lnTo>
                  <a:lnTo>
                    <a:pt x="54631953" y="4165759"/>
                  </a:lnTo>
                  <a:lnTo>
                    <a:pt x="54631953" y="4165805"/>
                  </a:lnTo>
                  <a:lnTo>
                    <a:pt x="54631953" y="4165853"/>
                  </a:lnTo>
                  <a:lnTo>
                    <a:pt x="54631953" y="4165899"/>
                  </a:lnTo>
                  <a:lnTo>
                    <a:pt x="54631953" y="4165945"/>
                  </a:lnTo>
                  <a:lnTo>
                    <a:pt x="54631953" y="4165993"/>
                  </a:lnTo>
                  <a:lnTo>
                    <a:pt x="54631953" y="4166039"/>
                  </a:lnTo>
                  <a:lnTo>
                    <a:pt x="54631953" y="4166085"/>
                  </a:lnTo>
                  <a:lnTo>
                    <a:pt x="54631953" y="4166132"/>
                  </a:lnTo>
                  <a:lnTo>
                    <a:pt x="54631953" y="4166179"/>
                  </a:lnTo>
                  <a:lnTo>
                    <a:pt x="54631953" y="4166225"/>
                  </a:lnTo>
                  <a:lnTo>
                    <a:pt x="54631953" y="4166272"/>
                  </a:lnTo>
                  <a:lnTo>
                    <a:pt x="54631953" y="4166319"/>
                  </a:lnTo>
                  <a:lnTo>
                    <a:pt x="54631953" y="4166373"/>
                  </a:lnTo>
                  <a:lnTo>
                    <a:pt x="54631953" y="4166420"/>
                  </a:lnTo>
                  <a:lnTo>
                    <a:pt x="54631953" y="4166467"/>
                  </a:lnTo>
                  <a:lnTo>
                    <a:pt x="54631953" y="4166513"/>
                  </a:lnTo>
                  <a:lnTo>
                    <a:pt x="54631953" y="4166560"/>
                  </a:lnTo>
                  <a:lnTo>
                    <a:pt x="54631953" y="4166607"/>
                  </a:lnTo>
                  <a:lnTo>
                    <a:pt x="54631953" y="4166653"/>
                  </a:lnTo>
                  <a:lnTo>
                    <a:pt x="54631953" y="4166700"/>
                  </a:lnTo>
                  <a:lnTo>
                    <a:pt x="54631953" y="4166747"/>
                  </a:lnTo>
                  <a:lnTo>
                    <a:pt x="54631953" y="4166793"/>
                  </a:lnTo>
                  <a:lnTo>
                    <a:pt x="54631953" y="4166839"/>
                  </a:lnTo>
                  <a:lnTo>
                    <a:pt x="54631953" y="4166887"/>
                  </a:lnTo>
                  <a:lnTo>
                    <a:pt x="54631953" y="4166933"/>
                  </a:lnTo>
                  <a:lnTo>
                    <a:pt x="54631953" y="4166979"/>
                  </a:lnTo>
                  <a:lnTo>
                    <a:pt x="54631953" y="4167034"/>
                  </a:lnTo>
                  <a:lnTo>
                    <a:pt x="54631953" y="4167081"/>
                  </a:lnTo>
                  <a:lnTo>
                    <a:pt x="54631953" y="4167127"/>
                  </a:lnTo>
                  <a:lnTo>
                    <a:pt x="54631953" y="4167174"/>
                  </a:lnTo>
                  <a:lnTo>
                    <a:pt x="54631953" y="4167221"/>
                  </a:lnTo>
                  <a:lnTo>
                    <a:pt x="54631953" y="4167267"/>
                  </a:lnTo>
                  <a:lnTo>
                    <a:pt x="54631953" y="4167314"/>
                  </a:lnTo>
                  <a:lnTo>
                    <a:pt x="54631953" y="4167361"/>
                  </a:lnTo>
                  <a:lnTo>
                    <a:pt x="54631953" y="4167407"/>
                  </a:lnTo>
                  <a:lnTo>
                    <a:pt x="54631953" y="4167454"/>
                  </a:lnTo>
                  <a:lnTo>
                    <a:pt x="54631953" y="4167501"/>
                  </a:lnTo>
                  <a:lnTo>
                    <a:pt x="54631953" y="4167547"/>
                  </a:lnTo>
                  <a:lnTo>
                    <a:pt x="54631953" y="4167594"/>
                  </a:lnTo>
                  <a:lnTo>
                    <a:pt x="54631953" y="4167641"/>
                  </a:lnTo>
                  <a:lnTo>
                    <a:pt x="54631953" y="4167695"/>
                  </a:lnTo>
                  <a:lnTo>
                    <a:pt x="54631953" y="4167741"/>
                  </a:lnTo>
                  <a:lnTo>
                    <a:pt x="54631953" y="4167788"/>
                  </a:lnTo>
                  <a:lnTo>
                    <a:pt x="54631953" y="4167835"/>
                  </a:lnTo>
                  <a:lnTo>
                    <a:pt x="54631953" y="4167881"/>
                  </a:lnTo>
                  <a:lnTo>
                    <a:pt x="54631953" y="4167928"/>
                  </a:lnTo>
                  <a:lnTo>
                    <a:pt x="54631953" y="4167975"/>
                  </a:lnTo>
                  <a:lnTo>
                    <a:pt x="54631953" y="4168021"/>
                  </a:lnTo>
                  <a:lnTo>
                    <a:pt x="54631953" y="4168068"/>
                  </a:lnTo>
                  <a:lnTo>
                    <a:pt x="54631953" y="4168115"/>
                  </a:lnTo>
                  <a:lnTo>
                    <a:pt x="54631953" y="4168161"/>
                  </a:lnTo>
                  <a:lnTo>
                    <a:pt x="54631953" y="4168208"/>
                  </a:lnTo>
                  <a:lnTo>
                    <a:pt x="54631953" y="4168255"/>
                  </a:lnTo>
                  <a:lnTo>
                    <a:pt x="54631953" y="4168301"/>
                  </a:lnTo>
                  <a:lnTo>
                    <a:pt x="54631953" y="4168355"/>
                  </a:lnTo>
                  <a:lnTo>
                    <a:pt x="54631953" y="4168403"/>
                  </a:lnTo>
                  <a:lnTo>
                    <a:pt x="54631953" y="4168449"/>
                  </a:lnTo>
                  <a:lnTo>
                    <a:pt x="54631953" y="4168495"/>
                  </a:lnTo>
                  <a:lnTo>
                    <a:pt x="54631953" y="4168542"/>
                  </a:lnTo>
                  <a:lnTo>
                    <a:pt x="54631953" y="4168589"/>
                  </a:lnTo>
                  <a:lnTo>
                    <a:pt x="54631953" y="4168635"/>
                  </a:lnTo>
                  <a:lnTo>
                    <a:pt x="54631953" y="4168682"/>
                  </a:lnTo>
                  <a:lnTo>
                    <a:pt x="54631953" y="4168729"/>
                  </a:lnTo>
                  <a:lnTo>
                    <a:pt x="54631953" y="4168775"/>
                  </a:lnTo>
                  <a:lnTo>
                    <a:pt x="54631953" y="4168822"/>
                  </a:lnTo>
                  <a:lnTo>
                    <a:pt x="54631953" y="4168869"/>
                  </a:lnTo>
                  <a:lnTo>
                    <a:pt x="54631953" y="4168915"/>
                  </a:lnTo>
                  <a:lnTo>
                    <a:pt x="54631953" y="4168962"/>
                  </a:lnTo>
                  <a:lnTo>
                    <a:pt x="54631953" y="4169017"/>
                  </a:lnTo>
                  <a:lnTo>
                    <a:pt x="54631953" y="4169063"/>
                  </a:lnTo>
                  <a:lnTo>
                    <a:pt x="54631953" y="4169109"/>
                  </a:lnTo>
                  <a:lnTo>
                    <a:pt x="54631953" y="4169157"/>
                  </a:lnTo>
                  <a:lnTo>
                    <a:pt x="54631953" y="4169203"/>
                  </a:lnTo>
                  <a:lnTo>
                    <a:pt x="54631953" y="4169249"/>
                  </a:lnTo>
                  <a:lnTo>
                    <a:pt x="54631953" y="4169297"/>
                  </a:lnTo>
                  <a:lnTo>
                    <a:pt x="54631953" y="4169343"/>
                  </a:lnTo>
                  <a:lnTo>
                    <a:pt x="54631953" y="4169389"/>
                  </a:lnTo>
                  <a:lnTo>
                    <a:pt x="54631953" y="4169437"/>
                  </a:lnTo>
                  <a:lnTo>
                    <a:pt x="54631953" y="4169483"/>
                  </a:lnTo>
                  <a:lnTo>
                    <a:pt x="54631953" y="4169529"/>
                  </a:lnTo>
                  <a:lnTo>
                    <a:pt x="54631953" y="4169576"/>
                  </a:lnTo>
                  <a:lnTo>
                    <a:pt x="54631953" y="4169623"/>
                  </a:lnTo>
                  <a:lnTo>
                    <a:pt x="54631953" y="4169677"/>
                  </a:lnTo>
                  <a:lnTo>
                    <a:pt x="54631953" y="4169724"/>
                  </a:lnTo>
                  <a:lnTo>
                    <a:pt x="54631953" y="4169771"/>
                  </a:lnTo>
                  <a:lnTo>
                    <a:pt x="54631953" y="4169817"/>
                  </a:lnTo>
                  <a:lnTo>
                    <a:pt x="54631953" y="4169864"/>
                  </a:lnTo>
                  <a:lnTo>
                    <a:pt x="54631953" y="4169911"/>
                  </a:lnTo>
                  <a:lnTo>
                    <a:pt x="54631953" y="4169957"/>
                  </a:lnTo>
                  <a:lnTo>
                    <a:pt x="54631953" y="4170004"/>
                  </a:lnTo>
                  <a:lnTo>
                    <a:pt x="54631953" y="4170051"/>
                  </a:lnTo>
                  <a:lnTo>
                    <a:pt x="54631953" y="4170097"/>
                  </a:lnTo>
                  <a:lnTo>
                    <a:pt x="54631953" y="4170143"/>
                  </a:lnTo>
                  <a:lnTo>
                    <a:pt x="54631953" y="4170191"/>
                  </a:lnTo>
                  <a:lnTo>
                    <a:pt x="54631953" y="4170237"/>
                  </a:lnTo>
                  <a:lnTo>
                    <a:pt x="54631953" y="4170283"/>
                  </a:lnTo>
                  <a:lnTo>
                    <a:pt x="54631953" y="4170338"/>
                  </a:lnTo>
                  <a:lnTo>
                    <a:pt x="54631953" y="4170385"/>
                  </a:lnTo>
                  <a:lnTo>
                    <a:pt x="54631953" y="4170431"/>
                  </a:lnTo>
                  <a:lnTo>
                    <a:pt x="54631953" y="4170478"/>
                  </a:lnTo>
                  <a:lnTo>
                    <a:pt x="54631953" y="4170525"/>
                  </a:lnTo>
                  <a:lnTo>
                    <a:pt x="54631953" y="4170571"/>
                  </a:lnTo>
                  <a:lnTo>
                    <a:pt x="54631953" y="4170618"/>
                  </a:lnTo>
                  <a:lnTo>
                    <a:pt x="54631953" y="4170665"/>
                  </a:lnTo>
                  <a:lnTo>
                    <a:pt x="54631953" y="4170711"/>
                  </a:lnTo>
                  <a:lnTo>
                    <a:pt x="54631953" y="4170758"/>
                  </a:lnTo>
                  <a:lnTo>
                    <a:pt x="54631953" y="4170805"/>
                  </a:lnTo>
                  <a:lnTo>
                    <a:pt x="54631953" y="4170851"/>
                  </a:lnTo>
                  <a:lnTo>
                    <a:pt x="54631953" y="4170898"/>
                  </a:lnTo>
                  <a:lnTo>
                    <a:pt x="54631953" y="4170945"/>
                  </a:lnTo>
                  <a:lnTo>
                    <a:pt x="54631953" y="4318112"/>
                  </a:lnTo>
                  <a:lnTo>
                    <a:pt x="54784353" y="4318112"/>
                  </a:lnTo>
                  <a:lnTo>
                    <a:pt x="54784353" y="4318159"/>
                  </a:lnTo>
                  <a:lnTo>
                    <a:pt x="54784353" y="4318205"/>
                  </a:lnTo>
                  <a:lnTo>
                    <a:pt x="54784353" y="4318251"/>
                  </a:lnTo>
                  <a:lnTo>
                    <a:pt x="54784353" y="4318299"/>
                  </a:lnTo>
                  <a:lnTo>
                    <a:pt x="54784353" y="4318345"/>
                  </a:lnTo>
                  <a:lnTo>
                    <a:pt x="54784353" y="4318391"/>
                  </a:lnTo>
                  <a:lnTo>
                    <a:pt x="54784353" y="4318439"/>
                  </a:lnTo>
                  <a:lnTo>
                    <a:pt x="54784353" y="4318485"/>
                  </a:lnTo>
                  <a:lnTo>
                    <a:pt x="54784353" y="4318531"/>
                  </a:lnTo>
                  <a:lnTo>
                    <a:pt x="54784353" y="4318579"/>
                  </a:lnTo>
                  <a:lnTo>
                    <a:pt x="54784353" y="4318625"/>
                  </a:lnTo>
                  <a:lnTo>
                    <a:pt x="54784353" y="4318671"/>
                  </a:lnTo>
                  <a:lnTo>
                    <a:pt x="54784353" y="4318718"/>
                  </a:lnTo>
                  <a:lnTo>
                    <a:pt x="54784353" y="4318773"/>
                  </a:lnTo>
                  <a:lnTo>
                    <a:pt x="54784353" y="4318819"/>
                  </a:lnTo>
                  <a:lnTo>
                    <a:pt x="54784353" y="4318866"/>
                  </a:lnTo>
                  <a:lnTo>
                    <a:pt x="54784353" y="4318913"/>
                  </a:lnTo>
                  <a:lnTo>
                    <a:pt x="54784353" y="4318959"/>
                  </a:lnTo>
                  <a:lnTo>
                    <a:pt x="54784353" y="4319006"/>
                  </a:lnTo>
                  <a:lnTo>
                    <a:pt x="54784353" y="4319053"/>
                  </a:lnTo>
                  <a:lnTo>
                    <a:pt x="54784353" y="4319099"/>
                  </a:lnTo>
                  <a:lnTo>
                    <a:pt x="54784353" y="4319146"/>
                  </a:lnTo>
                  <a:lnTo>
                    <a:pt x="54784353" y="4319193"/>
                  </a:lnTo>
                  <a:lnTo>
                    <a:pt x="54784353" y="4319239"/>
                  </a:lnTo>
                  <a:lnTo>
                    <a:pt x="54784353" y="4319285"/>
                  </a:lnTo>
                  <a:lnTo>
                    <a:pt x="54784353" y="4319333"/>
                  </a:lnTo>
                  <a:lnTo>
                    <a:pt x="54784353" y="4319379"/>
                  </a:lnTo>
                  <a:lnTo>
                    <a:pt x="54784353" y="4319433"/>
                  </a:lnTo>
                  <a:lnTo>
                    <a:pt x="54784353" y="4319480"/>
                  </a:lnTo>
                  <a:lnTo>
                    <a:pt x="54784353" y="4319527"/>
                  </a:lnTo>
                  <a:lnTo>
                    <a:pt x="54784353" y="4319573"/>
                  </a:lnTo>
                  <a:lnTo>
                    <a:pt x="54784353" y="4319620"/>
                  </a:lnTo>
                  <a:lnTo>
                    <a:pt x="54784353" y="4319667"/>
                  </a:lnTo>
                  <a:lnTo>
                    <a:pt x="54784353" y="4319713"/>
                  </a:lnTo>
                  <a:lnTo>
                    <a:pt x="54784353" y="4319760"/>
                  </a:lnTo>
                  <a:lnTo>
                    <a:pt x="54784353" y="4319807"/>
                  </a:lnTo>
                  <a:lnTo>
                    <a:pt x="54784353" y="4319853"/>
                  </a:lnTo>
                  <a:lnTo>
                    <a:pt x="54784353" y="4319900"/>
                  </a:lnTo>
                  <a:lnTo>
                    <a:pt x="54784353" y="4319947"/>
                  </a:lnTo>
                  <a:lnTo>
                    <a:pt x="54784353" y="4319993"/>
                  </a:lnTo>
                  <a:lnTo>
                    <a:pt x="54784353" y="4320040"/>
                  </a:lnTo>
                  <a:lnTo>
                    <a:pt x="54784353" y="4320094"/>
                  </a:lnTo>
                  <a:lnTo>
                    <a:pt x="54784353" y="4320141"/>
                  </a:lnTo>
                  <a:lnTo>
                    <a:pt x="54784353" y="4320187"/>
                  </a:lnTo>
                  <a:lnTo>
                    <a:pt x="54784353" y="4320234"/>
                  </a:lnTo>
                  <a:lnTo>
                    <a:pt x="54784353" y="4320281"/>
                  </a:lnTo>
                  <a:lnTo>
                    <a:pt x="54784353" y="4320327"/>
                  </a:lnTo>
                  <a:lnTo>
                    <a:pt x="54784353" y="4320374"/>
                  </a:lnTo>
                  <a:lnTo>
                    <a:pt x="54784353" y="4320421"/>
                  </a:lnTo>
                  <a:lnTo>
                    <a:pt x="54784353" y="4320467"/>
                  </a:lnTo>
                  <a:lnTo>
                    <a:pt x="54784353" y="4320514"/>
                  </a:lnTo>
                  <a:lnTo>
                    <a:pt x="54784353" y="4320561"/>
                  </a:lnTo>
                  <a:lnTo>
                    <a:pt x="54784353" y="4320607"/>
                  </a:lnTo>
                  <a:lnTo>
                    <a:pt x="54784353" y="4320654"/>
                  </a:lnTo>
                  <a:lnTo>
                    <a:pt x="54784353" y="4320701"/>
                  </a:lnTo>
                  <a:lnTo>
                    <a:pt x="54784353" y="4320755"/>
                  </a:lnTo>
                  <a:lnTo>
                    <a:pt x="54784353" y="4320801"/>
                  </a:lnTo>
                  <a:lnTo>
                    <a:pt x="54784353" y="4320849"/>
                  </a:lnTo>
                  <a:lnTo>
                    <a:pt x="54784353" y="4320895"/>
                  </a:lnTo>
                  <a:lnTo>
                    <a:pt x="54784353" y="4320941"/>
                  </a:lnTo>
                  <a:lnTo>
                    <a:pt x="54784353" y="4320988"/>
                  </a:lnTo>
                  <a:lnTo>
                    <a:pt x="54784353" y="4321035"/>
                  </a:lnTo>
                  <a:lnTo>
                    <a:pt x="54784353" y="4321081"/>
                  </a:lnTo>
                  <a:lnTo>
                    <a:pt x="54784353" y="4321128"/>
                  </a:lnTo>
                  <a:lnTo>
                    <a:pt x="54784353" y="4321175"/>
                  </a:lnTo>
                  <a:lnTo>
                    <a:pt x="54784353" y="4321221"/>
                  </a:lnTo>
                  <a:lnTo>
                    <a:pt x="54784353" y="4321268"/>
                  </a:lnTo>
                  <a:lnTo>
                    <a:pt x="54784353" y="4321315"/>
                  </a:lnTo>
                  <a:lnTo>
                    <a:pt x="54784353" y="4321361"/>
                  </a:lnTo>
                  <a:lnTo>
                    <a:pt x="54784353" y="4321416"/>
                  </a:lnTo>
                  <a:lnTo>
                    <a:pt x="54784353" y="4321463"/>
                  </a:lnTo>
                  <a:lnTo>
                    <a:pt x="54784353" y="4321509"/>
                  </a:lnTo>
                  <a:lnTo>
                    <a:pt x="54784353" y="4321555"/>
                  </a:lnTo>
                  <a:lnTo>
                    <a:pt x="54784353" y="4321603"/>
                  </a:lnTo>
                  <a:lnTo>
                    <a:pt x="54784353" y="4321649"/>
                  </a:lnTo>
                  <a:lnTo>
                    <a:pt x="54784353" y="4321695"/>
                  </a:lnTo>
                  <a:lnTo>
                    <a:pt x="54784353" y="4321743"/>
                  </a:lnTo>
                  <a:lnTo>
                    <a:pt x="54784353" y="4321789"/>
                  </a:lnTo>
                  <a:lnTo>
                    <a:pt x="54784353" y="4321835"/>
                  </a:lnTo>
                  <a:lnTo>
                    <a:pt x="54784353" y="4321883"/>
                  </a:lnTo>
                  <a:lnTo>
                    <a:pt x="54784353" y="4321929"/>
                  </a:lnTo>
                  <a:lnTo>
                    <a:pt x="54784353" y="4321975"/>
                  </a:lnTo>
                  <a:lnTo>
                    <a:pt x="54784353" y="4322023"/>
                  </a:lnTo>
                  <a:lnTo>
                    <a:pt x="54784353" y="4322077"/>
                  </a:lnTo>
                  <a:lnTo>
                    <a:pt x="54784353" y="4322123"/>
                  </a:lnTo>
                  <a:lnTo>
                    <a:pt x="54784353" y="4322170"/>
                  </a:lnTo>
                  <a:lnTo>
                    <a:pt x="54784353" y="4322217"/>
                  </a:lnTo>
                  <a:lnTo>
                    <a:pt x="54784353" y="4322263"/>
                  </a:lnTo>
                  <a:lnTo>
                    <a:pt x="54784353" y="4322310"/>
                  </a:lnTo>
                  <a:lnTo>
                    <a:pt x="54784353" y="4322357"/>
                  </a:lnTo>
                  <a:lnTo>
                    <a:pt x="54784353" y="4322403"/>
                  </a:lnTo>
                  <a:lnTo>
                    <a:pt x="54784353" y="4322450"/>
                  </a:lnTo>
                  <a:lnTo>
                    <a:pt x="54784353" y="4322497"/>
                  </a:lnTo>
                  <a:lnTo>
                    <a:pt x="54784353" y="4322543"/>
                  </a:lnTo>
                  <a:lnTo>
                    <a:pt x="54784353" y="4322590"/>
                  </a:lnTo>
                  <a:lnTo>
                    <a:pt x="54784353" y="4322637"/>
                  </a:lnTo>
                  <a:lnTo>
                    <a:pt x="54784353" y="4322683"/>
                  </a:lnTo>
                  <a:lnTo>
                    <a:pt x="54784353" y="4322737"/>
                  </a:lnTo>
                  <a:lnTo>
                    <a:pt x="54784353" y="4322784"/>
                  </a:lnTo>
                  <a:lnTo>
                    <a:pt x="54784353" y="4322831"/>
                  </a:lnTo>
                  <a:lnTo>
                    <a:pt x="54784353" y="4322877"/>
                  </a:lnTo>
                  <a:lnTo>
                    <a:pt x="54784353" y="4322924"/>
                  </a:lnTo>
                  <a:lnTo>
                    <a:pt x="54784353" y="4322971"/>
                  </a:lnTo>
                  <a:lnTo>
                    <a:pt x="54784353" y="4323017"/>
                  </a:lnTo>
                  <a:lnTo>
                    <a:pt x="54784353" y="4323064"/>
                  </a:lnTo>
                  <a:lnTo>
                    <a:pt x="54784353" y="4323111"/>
                  </a:lnTo>
                  <a:lnTo>
                    <a:pt x="54784353" y="4323157"/>
                  </a:lnTo>
                  <a:lnTo>
                    <a:pt x="54784353" y="4323204"/>
                  </a:lnTo>
                  <a:lnTo>
                    <a:pt x="54784353" y="4323251"/>
                  </a:lnTo>
                  <a:lnTo>
                    <a:pt x="54784353" y="4323297"/>
                  </a:lnTo>
                  <a:lnTo>
                    <a:pt x="54784353" y="4323344"/>
                  </a:lnTo>
                  <a:lnTo>
                    <a:pt x="54784353" y="4470511"/>
                  </a:lnTo>
                  <a:lnTo>
                    <a:pt x="54936753" y="4470511"/>
                  </a:lnTo>
                  <a:lnTo>
                    <a:pt x="54936753" y="4470558"/>
                  </a:lnTo>
                  <a:lnTo>
                    <a:pt x="54936753" y="4470605"/>
                  </a:lnTo>
                  <a:lnTo>
                    <a:pt x="54936753" y="4470651"/>
                  </a:lnTo>
                  <a:lnTo>
                    <a:pt x="54936753" y="4470698"/>
                  </a:lnTo>
                  <a:lnTo>
                    <a:pt x="54936753" y="4470745"/>
                  </a:lnTo>
                  <a:lnTo>
                    <a:pt x="54936753" y="4470791"/>
                  </a:lnTo>
                  <a:lnTo>
                    <a:pt x="54936753" y="4470837"/>
                  </a:lnTo>
                  <a:lnTo>
                    <a:pt x="54936753" y="4470885"/>
                  </a:lnTo>
                  <a:lnTo>
                    <a:pt x="54936753" y="4470931"/>
                  </a:lnTo>
                  <a:lnTo>
                    <a:pt x="54936753" y="4470977"/>
                  </a:lnTo>
                  <a:lnTo>
                    <a:pt x="54936753" y="4471025"/>
                  </a:lnTo>
                  <a:lnTo>
                    <a:pt x="54936753" y="4471071"/>
                  </a:lnTo>
                  <a:lnTo>
                    <a:pt x="54936753" y="4471117"/>
                  </a:lnTo>
                  <a:lnTo>
                    <a:pt x="54936753" y="4471172"/>
                  </a:lnTo>
                  <a:lnTo>
                    <a:pt x="54936753" y="4471219"/>
                  </a:lnTo>
                  <a:lnTo>
                    <a:pt x="54936753" y="4471265"/>
                  </a:lnTo>
                  <a:lnTo>
                    <a:pt x="54936753" y="4471312"/>
                  </a:lnTo>
                  <a:lnTo>
                    <a:pt x="54936753" y="4471359"/>
                  </a:lnTo>
                  <a:lnTo>
                    <a:pt x="54936753" y="4471405"/>
                  </a:lnTo>
                  <a:lnTo>
                    <a:pt x="54936753" y="4471452"/>
                  </a:lnTo>
                  <a:lnTo>
                    <a:pt x="54936753" y="4471499"/>
                  </a:lnTo>
                  <a:lnTo>
                    <a:pt x="54936753" y="4471545"/>
                  </a:lnTo>
                  <a:lnTo>
                    <a:pt x="54936753" y="4471592"/>
                  </a:lnTo>
                  <a:lnTo>
                    <a:pt x="54936753" y="4471639"/>
                  </a:lnTo>
                  <a:lnTo>
                    <a:pt x="54936753" y="4471685"/>
                  </a:lnTo>
                  <a:lnTo>
                    <a:pt x="54936753" y="4471732"/>
                  </a:lnTo>
                  <a:lnTo>
                    <a:pt x="54936753" y="4471779"/>
                  </a:lnTo>
                  <a:lnTo>
                    <a:pt x="54936753" y="4471833"/>
                  </a:lnTo>
                  <a:lnTo>
                    <a:pt x="54936753" y="4471879"/>
                  </a:lnTo>
                  <a:lnTo>
                    <a:pt x="54936753" y="4471926"/>
                  </a:lnTo>
                  <a:lnTo>
                    <a:pt x="54936753" y="4471973"/>
                  </a:lnTo>
                  <a:lnTo>
                    <a:pt x="54936753" y="4472019"/>
                  </a:lnTo>
                  <a:lnTo>
                    <a:pt x="54936753" y="4472066"/>
                  </a:lnTo>
                  <a:lnTo>
                    <a:pt x="54936753" y="4472113"/>
                  </a:lnTo>
                  <a:lnTo>
                    <a:pt x="54936753" y="4472159"/>
                  </a:lnTo>
                  <a:lnTo>
                    <a:pt x="54936753" y="4472206"/>
                  </a:lnTo>
                  <a:lnTo>
                    <a:pt x="54936753" y="4472253"/>
                  </a:lnTo>
                  <a:lnTo>
                    <a:pt x="54936753" y="4472299"/>
                  </a:lnTo>
                  <a:lnTo>
                    <a:pt x="54936753" y="4472346"/>
                  </a:lnTo>
                  <a:lnTo>
                    <a:pt x="54936753" y="4472393"/>
                  </a:lnTo>
                  <a:lnTo>
                    <a:pt x="54936753" y="4472439"/>
                  </a:lnTo>
                  <a:lnTo>
                    <a:pt x="54936753" y="4472493"/>
                  </a:lnTo>
                  <a:lnTo>
                    <a:pt x="54936753" y="4472540"/>
                  </a:lnTo>
                  <a:lnTo>
                    <a:pt x="54936753" y="4472587"/>
                  </a:lnTo>
                  <a:lnTo>
                    <a:pt x="54936753" y="4472633"/>
                  </a:lnTo>
                  <a:lnTo>
                    <a:pt x="54936753" y="4472680"/>
                  </a:lnTo>
                  <a:lnTo>
                    <a:pt x="54936753" y="4472727"/>
                  </a:lnTo>
                  <a:lnTo>
                    <a:pt x="54936753" y="4472773"/>
                  </a:lnTo>
                  <a:lnTo>
                    <a:pt x="54936753" y="4472820"/>
                  </a:lnTo>
                  <a:lnTo>
                    <a:pt x="54936753" y="4472867"/>
                  </a:lnTo>
                  <a:lnTo>
                    <a:pt x="54936753" y="4472913"/>
                  </a:lnTo>
                  <a:lnTo>
                    <a:pt x="54936753" y="4472960"/>
                  </a:lnTo>
                  <a:lnTo>
                    <a:pt x="54936753" y="4473007"/>
                  </a:lnTo>
                  <a:lnTo>
                    <a:pt x="54936753" y="4473053"/>
                  </a:lnTo>
                  <a:lnTo>
                    <a:pt x="54936753" y="4473100"/>
                  </a:lnTo>
                  <a:lnTo>
                    <a:pt x="54936753" y="4473155"/>
                  </a:lnTo>
                  <a:lnTo>
                    <a:pt x="54936753" y="4473201"/>
                  </a:lnTo>
                  <a:lnTo>
                    <a:pt x="54936753" y="4473247"/>
                  </a:lnTo>
                  <a:lnTo>
                    <a:pt x="54936753" y="4473295"/>
                  </a:lnTo>
                  <a:lnTo>
                    <a:pt x="54936753" y="4473341"/>
                  </a:lnTo>
                  <a:lnTo>
                    <a:pt x="54936753" y="4473387"/>
                  </a:lnTo>
                  <a:lnTo>
                    <a:pt x="54936753" y="4473435"/>
                  </a:lnTo>
                  <a:lnTo>
                    <a:pt x="54936753" y="4473481"/>
                  </a:lnTo>
                  <a:lnTo>
                    <a:pt x="54936753" y="4473527"/>
                  </a:lnTo>
                  <a:lnTo>
                    <a:pt x="54936753" y="4473574"/>
                  </a:lnTo>
                  <a:lnTo>
                    <a:pt x="54936753" y="4473621"/>
                  </a:lnTo>
                  <a:lnTo>
                    <a:pt x="54936753" y="4473667"/>
                  </a:lnTo>
                  <a:lnTo>
                    <a:pt x="54936753" y="4473714"/>
                  </a:lnTo>
                  <a:lnTo>
                    <a:pt x="54936753" y="4473761"/>
                  </a:lnTo>
                  <a:lnTo>
                    <a:pt x="54936753" y="4473815"/>
                  </a:lnTo>
                  <a:lnTo>
                    <a:pt x="54936753" y="4473862"/>
                  </a:lnTo>
                  <a:lnTo>
                    <a:pt x="54936753" y="4473909"/>
                  </a:lnTo>
                  <a:lnTo>
                    <a:pt x="54936753" y="4473955"/>
                  </a:lnTo>
                  <a:lnTo>
                    <a:pt x="54936753" y="4474002"/>
                  </a:lnTo>
                  <a:lnTo>
                    <a:pt x="54936753" y="4474049"/>
                  </a:lnTo>
                  <a:lnTo>
                    <a:pt x="54936753" y="4474095"/>
                  </a:lnTo>
                  <a:lnTo>
                    <a:pt x="54936753" y="4474141"/>
                  </a:lnTo>
                  <a:lnTo>
                    <a:pt x="54936753" y="4474189"/>
                  </a:lnTo>
                  <a:lnTo>
                    <a:pt x="54936753" y="4474235"/>
                  </a:lnTo>
                  <a:lnTo>
                    <a:pt x="54936753" y="4474281"/>
                  </a:lnTo>
                  <a:lnTo>
                    <a:pt x="54936753" y="4474329"/>
                  </a:lnTo>
                  <a:lnTo>
                    <a:pt x="54936753" y="4474375"/>
                  </a:lnTo>
                  <a:lnTo>
                    <a:pt x="54936753" y="4474421"/>
                  </a:lnTo>
                  <a:lnTo>
                    <a:pt x="54936753" y="4474476"/>
                  </a:lnTo>
                  <a:lnTo>
                    <a:pt x="54936753" y="4474523"/>
                  </a:lnTo>
                  <a:lnTo>
                    <a:pt x="54936753" y="4474569"/>
                  </a:lnTo>
                  <a:lnTo>
                    <a:pt x="54936753" y="4474616"/>
                  </a:lnTo>
                  <a:lnTo>
                    <a:pt x="54936753" y="4474663"/>
                  </a:lnTo>
                  <a:lnTo>
                    <a:pt x="54936753" y="4474709"/>
                  </a:lnTo>
                  <a:lnTo>
                    <a:pt x="54936753" y="4474756"/>
                  </a:lnTo>
                  <a:lnTo>
                    <a:pt x="54936753" y="4474803"/>
                  </a:lnTo>
                  <a:lnTo>
                    <a:pt x="54936753" y="4474849"/>
                  </a:lnTo>
                  <a:lnTo>
                    <a:pt x="54936753" y="4474896"/>
                  </a:lnTo>
                  <a:lnTo>
                    <a:pt x="54936753" y="4474943"/>
                  </a:lnTo>
                  <a:lnTo>
                    <a:pt x="54936753" y="4474989"/>
                  </a:lnTo>
                  <a:lnTo>
                    <a:pt x="54936753" y="4475036"/>
                  </a:lnTo>
                  <a:lnTo>
                    <a:pt x="54936753" y="4475083"/>
                  </a:lnTo>
                  <a:lnTo>
                    <a:pt x="54936753" y="4475137"/>
                  </a:lnTo>
                  <a:lnTo>
                    <a:pt x="54936753" y="4475183"/>
                  </a:lnTo>
                  <a:lnTo>
                    <a:pt x="54936753" y="4475230"/>
                  </a:lnTo>
                  <a:lnTo>
                    <a:pt x="54936753" y="4475277"/>
                  </a:lnTo>
                  <a:lnTo>
                    <a:pt x="54936753" y="4475323"/>
                  </a:lnTo>
                  <a:lnTo>
                    <a:pt x="54936753" y="4475370"/>
                  </a:lnTo>
                  <a:lnTo>
                    <a:pt x="54936753" y="4475417"/>
                  </a:lnTo>
                  <a:lnTo>
                    <a:pt x="54936753" y="4475463"/>
                  </a:lnTo>
                  <a:lnTo>
                    <a:pt x="54936753" y="4475510"/>
                  </a:lnTo>
                  <a:lnTo>
                    <a:pt x="54936753" y="4475557"/>
                  </a:lnTo>
                  <a:lnTo>
                    <a:pt x="54936753" y="4475603"/>
                  </a:lnTo>
                  <a:lnTo>
                    <a:pt x="54936753" y="4475650"/>
                  </a:lnTo>
                  <a:lnTo>
                    <a:pt x="54936753" y="4475697"/>
                  </a:lnTo>
                  <a:lnTo>
                    <a:pt x="54936753" y="4475743"/>
                  </a:lnTo>
                  <a:lnTo>
                    <a:pt x="54936753" y="4622911"/>
                  </a:lnTo>
                  <a:lnTo>
                    <a:pt x="55089153" y="4622911"/>
                  </a:lnTo>
                  <a:lnTo>
                    <a:pt x="55089153" y="4622957"/>
                  </a:lnTo>
                  <a:lnTo>
                    <a:pt x="55089153" y="4623004"/>
                  </a:lnTo>
                  <a:lnTo>
                    <a:pt x="55089153" y="4623051"/>
                  </a:lnTo>
                  <a:lnTo>
                    <a:pt x="55089153" y="4623097"/>
                  </a:lnTo>
                  <a:lnTo>
                    <a:pt x="55089153" y="4623144"/>
                  </a:lnTo>
                  <a:lnTo>
                    <a:pt x="55089153" y="4623191"/>
                  </a:lnTo>
                  <a:lnTo>
                    <a:pt x="55089153" y="4623237"/>
                  </a:lnTo>
                  <a:lnTo>
                    <a:pt x="55089153" y="4623283"/>
                  </a:lnTo>
                  <a:lnTo>
                    <a:pt x="55089153" y="4623331"/>
                  </a:lnTo>
                  <a:lnTo>
                    <a:pt x="55089153" y="4623377"/>
                  </a:lnTo>
                  <a:lnTo>
                    <a:pt x="55089153" y="4623423"/>
                  </a:lnTo>
                  <a:lnTo>
                    <a:pt x="55089153" y="4623471"/>
                  </a:lnTo>
                  <a:lnTo>
                    <a:pt x="55089153" y="4623517"/>
                  </a:lnTo>
                  <a:lnTo>
                    <a:pt x="55089153" y="4623571"/>
                  </a:lnTo>
                  <a:lnTo>
                    <a:pt x="55089153" y="4623618"/>
                  </a:lnTo>
                  <a:lnTo>
                    <a:pt x="55089153" y="4623665"/>
                  </a:lnTo>
                  <a:lnTo>
                    <a:pt x="55089153" y="4623711"/>
                  </a:lnTo>
                  <a:lnTo>
                    <a:pt x="55089153" y="4623758"/>
                  </a:lnTo>
                  <a:lnTo>
                    <a:pt x="55089153" y="4623805"/>
                  </a:lnTo>
                  <a:lnTo>
                    <a:pt x="55089153" y="4623851"/>
                  </a:lnTo>
                  <a:lnTo>
                    <a:pt x="55089153" y="4623898"/>
                  </a:lnTo>
                  <a:lnTo>
                    <a:pt x="55089153" y="4623945"/>
                  </a:lnTo>
                  <a:lnTo>
                    <a:pt x="55089153" y="4623991"/>
                  </a:lnTo>
                  <a:lnTo>
                    <a:pt x="55089153" y="4624038"/>
                  </a:lnTo>
                  <a:lnTo>
                    <a:pt x="55089153" y="4624085"/>
                  </a:lnTo>
                  <a:lnTo>
                    <a:pt x="55089153" y="4624131"/>
                  </a:lnTo>
                  <a:lnTo>
                    <a:pt x="55089153" y="4624178"/>
                  </a:lnTo>
                  <a:lnTo>
                    <a:pt x="55089153" y="4624232"/>
                  </a:lnTo>
                  <a:lnTo>
                    <a:pt x="55089153" y="4624279"/>
                  </a:lnTo>
                  <a:lnTo>
                    <a:pt x="55089153" y="4624325"/>
                  </a:lnTo>
                  <a:lnTo>
                    <a:pt x="55089153" y="4624372"/>
                  </a:lnTo>
                  <a:lnTo>
                    <a:pt x="55089153" y="4624419"/>
                  </a:lnTo>
                  <a:lnTo>
                    <a:pt x="55089153" y="4624465"/>
                  </a:lnTo>
                  <a:lnTo>
                    <a:pt x="55089153" y="4624512"/>
                  </a:lnTo>
                  <a:lnTo>
                    <a:pt x="55089153" y="4624559"/>
                  </a:lnTo>
                  <a:lnTo>
                    <a:pt x="55089153" y="4624605"/>
                  </a:lnTo>
                  <a:lnTo>
                    <a:pt x="55089153" y="4624652"/>
                  </a:lnTo>
                  <a:lnTo>
                    <a:pt x="55089153" y="4624699"/>
                  </a:lnTo>
                  <a:lnTo>
                    <a:pt x="55089153" y="4624745"/>
                  </a:lnTo>
                  <a:lnTo>
                    <a:pt x="55089153" y="4624792"/>
                  </a:lnTo>
                  <a:lnTo>
                    <a:pt x="55089153" y="4624839"/>
                  </a:lnTo>
                  <a:lnTo>
                    <a:pt x="55089153" y="4624893"/>
                  </a:lnTo>
                  <a:lnTo>
                    <a:pt x="55089153" y="4624939"/>
                  </a:lnTo>
                  <a:lnTo>
                    <a:pt x="55089153" y="4624986"/>
                  </a:lnTo>
                  <a:lnTo>
                    <a:pt x="55089153" y="4625033"/>
                  </a:lnTo>
                  <a:lnTo>
                    <a:pt x="55089153" y="4625079"/>
                  </a:lnTo>
                  <a:lnTo>
                    <a:pt x="55089153" y="4625126"/>
                  </a:lnTo>
                  <a:lnTo>
                    <a:pt x="55089153" y="4625173"/>
                  </a:lnTo>
                  <a:lnTo>
                    <a:pt x="55089153" y="4625219"/>
                  </a:lnTo>
                  <a:lnTo>
                    <a:pt x="55089153" y="4625266"/>
                  </a:lnTo>
                  <a:lnTo>
                    <a:pt x="55089153" y="4625313"/>
                  </a:lnTo>
                  <a:lnTo>
                    <a:pt x="55089153" y="4625359"/>
                  </a:lnTo>
                  <a:lnTo>
                    <a:pt x="55089153" y="4625406"/>
                  </a:lnTo>
                  <a:lnTo>
                    <a:pt x="55089153" y="4625453"/>
                  </a:lnTo>
                  <a:lnTo>
                    <a:pt x="55089153" y="4625499"/>
                  </a:lnTo>
                  <a:lnTo>
                    <a:pt x="55089153" y="4625553"/>
                  </a:lnTo>
                  <a:lnTo>
                    <a:pt x="55089153" y="4625601"/>
                  </a:lnTo>
                  <a:lnTo>
                    <a:pt x="55089153" y="4625647"/>
                  </a:lnTo>
                  <a:lnTo>
                    <a:pt x="55089153" y="4625693"/>
                  </a:lnTo>
                  <a:lnTo>
                    <a:pt x="55089153" y="4625741"/>
                  </a:lnTo>
                  <a:lnTo>
                    <a:pt x="55089153" y="4625787"/>
                  </a:lnTo>
                  <a:lnTo>
                    <a:pt x="55089153" y="4625833"/>
                  </a:lnTo>
                  <a:lnTo>
                    <a:pt x="55089153" y="4625881"/>
                  </a:lnTo>
                  <a:lnTo>
                    <a:pt x="55089153" y="4625927"/>
                  </a:lnTo>
                  <a:lnTo>
                    <a:pt x="55089153" y="4625973"/>
                  </a:lnTo>
                  <a:lnTo>
                    <a:pt x="55089153" y="4626021"/>
                  </a:lnTo>
                  <a:lnTo>
                    <a:pt x="55089153" y="4626067"/>
                  </a:lnTo>
                  <a:lnTo>
                    <a:pt x="55089153" y="4626113"/>
                  </a:lnTo>
                  <a:lnTo>
                    <a:pt x="55089153" y="4626160"/>
                  </a:lnTo>
                  <a:lnTo>
                    <a:pt x="55089153" y="4626215"/>
                  </a:lnTo>
                  <a:lnTo>
                    <a:pt x="55089153" y="4626261"/>
                  </a:lnTo>
                  <a:lnTo>
                    <a:pt x="55089153" y="4626308"/>
                  </a:lnTo>
                  <a:lnTo>
                    <a:pt x="55089153" y="4626355"/>
                  </a:lnTo>
                  <a:lnTo>
                    <a:pt x="55089153" y="4626401"/>
                  </a:lnTo>
                  <a:lnTo>
                    <a:pt x="55089153" y="4626448"/>
                  </a:lnTo>
                  <a:lnTo>
                    <a:pt x="55089153" y="4626495"/>
                  </a:lnTo>
                  <a:lnTo>
                    <a:pt x="55089153" y="4626541"/>
                  </a:lnTo>
                  <a:lnTo>
                    <a:pt x="55089153" y="4626588"/>
                  </a:lnTo>
                  <a:lnTo>
                    <a:pt x="55089153" y="4626635"/>
                  </a:lnTo>
                  <a:lnTo>
                    <a:pt x="55089153" y="4626681"/>
                  </a:lnTo>
                  <a:lnTo>
                    <a:pt x="55089153" y="4626727"/>
                  </a:lnTo>
                  <a:lnTo>
                    <a:pt x="55089153" y="4626775"/>
                  </a:lnTo>
                  <a:lnTo>
                    <a:pt x="55089153" y="4626821"/>
                  </a:lnTo>
                  <a:lnTo>
                    <a:pt x="55089153" y="4626875"/>
                  </a:lnTo>
                  <a:lnTo>
                    <a:pt x="55089153" y="4626922"/>
                  </a:lnTo>
                  <a:lnTo>
                    <a:pt x="55089153" y="4626969"/>
                  </a:lnTo>
                  <a:lnTo>
                    <a:pt x="55089153" y="4627015"/>
                  </a:lnTo>
                  <a:lnTo>
                    <a:pt x="55089153" y="4627062"/>
                  </a:lnTo>
                  <a:lnTo>
                    <a:pt x="55089153" y="4627109"/>
                  </a:lnTo>
                  <a:lnTo>
                    <a:pt x="55089153" y="4627155"/>
                  </a:lnTo>
                  <a:lnTo>
                    <a:pt x="55089153" y="4627202"/>
                  </a:lnTo>
                  <a:lnTo>
                    <a:pt x="55089153" y="4627249"/>
                  </a:lnTo>
                  <a:lnTo>
                    <a:pt x="55089153" y="4627295"/>
                  </a:lnTo>
                  <a:lnTo>
                    <a:pt x="55089153" y="4627342"/>
                  </a:lnTo>
                  <a:lnTo>
                    <a:pt x="55089153" y="4627389"/>
                  </a:lnTo>
                  <a:lnTo>
                    <a:pt x="55089153" y="4627435"/>
                  </a:lnTo>
                  <a:lnTo>
                    <a:pt x="55089153" y="4627482"/>
                  </a:lnTo>
                  <a:lnTo>
                    <a:pt x="55089153" y="4627536"/>
                  </a:lnTo>
                  <a:lnTo>
                    <a:pt x="55089153" y="4627583"/>
                  </a:lnTo>
                  <a:lnTo>
                    <a:pt x="55089153" y="4627629"/>
                  </a:lnTo>
                  <a:lnTo>
                    <a:pt x="55089153" y="4627676"/>
                  </a:lnTo>
                  <a:lnTo>
                    <a:pt x="55089153" y="4627723"/>
                  </a:lnTo>
                  <a:lnTo>
                    <a:pt x="55089153" y="4627769"/>
                  </a:lnTo>
                  <a:lnTo>
                    <a:pt x="55089153" y="4627816"/>
                  </a:lnTo>
                  <a:lnTo>
                    <a:pt x="55089153" y="4627863"/>
                  </a:lnTo>
                  <a:lnTo>
                    <a:pt x="55089153" y="4627909"/>
                  </a:lnTo>
                  <a:lnTo>
                    <a:pt x="55089153" y="4627956"/>
                  </a:lnTo>
                  <a:lnTo>
                    <a:pt x="55089153" y="4628003"/>
                  </a:lnTo>
                  <a:lnTo>
                    <a:pt x="55089153" y="4628049"/>
                  </a:lnTo>
                  <a:lnTo>
                    <a:pt x="55089153" y="4628096"/>
                  </a:lnTo>
                  <a:lnTo>
                    <a:pt x="55089153" y="4628143"/>
                  </a:lnTo>
                  <a:lnTo>
                    <a:pt x="55089153" y="4775310"/>
                  </a:lnTo>
                  <a:lnTo>
                    <a:pt x="55241553" y="4775310"/>
                  </a:lnTo>
                  <a:lnTo>
                    <a:pt x="55241553" y="4775357"/>
                  </a:lnTo>
                  <a:lnTo>
                    <a:pt x="55241553" y="4775403"/>
                  </a:lnTo>
                  <a:lnTo>
                    <a:pt x="55241553" y="4775450"/>
                  </a:lnTo>
                  <a:lnTo>
                    <a:pt x="55241553" y="4775497"/>
                  </a:lnTo>
                  <a:lnTo>
                    <a:pt x="55241553" y="4775543"/>
                  </a:lnTo>
                  <a:lnTo>
                    <a:pt x="55241553" y="4775590"/>
                  </a:lnTo>
                  <a:lnTo>
                    <a:pt x="55241553" y="4775637"/>
                  </a:lnTo>
                  <a:lnTo>
                    <a:pt x="55241553" y="4775683"/>
                  </a:lnTo>
                  <a:lnTo>
                    <a:pt x="55241553" y="4775730"/>
                  </a:lnTo>
                  <a:lnTo>
                    <a:pt x="55241553" y="4775777"/>
                  </a:lnTo>
                  <a:lnTo>
                    <a:pt x="55241553" y="4775823"/>
                  </a:lnTo>
                  <a:lnTo>
                    <a:pt x="55241553" y="4775869"/>
                  </a:lnTo>
                  <a:lnTo>
                    <a:pt x="55241553" y="4775917"/>
                  </a:lnTo>
                  <a:lnTo>
                    <a:pt x="55241553" y="4775971"/>
                  </a:lnTo>
                  <a:lnTo>
                    <a:pt x="55241553" y="4776017"/>
                  </a:lnTo>
                  <a:lnTo>
                    <a:pt x="55241553" y="4776064"/>
                  </a:lnTo>
                  <a:lnTo>
                    <a:pt x="55241553" y="4776111"/>
                  </a:lnTo>
                  <a:lnTo>
                    <a:pt x="55241553" y="4776157"/>
                  </a:lnTo>
                  <a:lnTo>
                    <a:pt x="55241553" y="4776204"/>
                  </a:lnTo>
                  <a:lnTo>
                    <a:pt x="55241553" y="4776251"/>
                  </a:lnTo>
                  <a:lnTo>
                    <a:pt x="55241553" y="4776297"/>
                  </a:lnTo>
                  <a:lnTo>
                    <a:pt x="55241553" y="4776344"/>
                  </a:lnTo>
                  <a:lnTo>
                    <a:pt x="55241553" y="4776391"/>
                  </a:lnTo>
                  <a:lnTo>
                    <a:pt x="55241553" y="4776437"/>
                  </a:lnTo>
                  <a:lnTo>
                    <a:pt x="55241553" y="4776484"/>
                  </a:lnTo>
                  <a:lnTo>
                    <a:pt x="55241553" y="4776531"/>
                  </a:lnTo>
                  <a:lnTo>
                    <a:pt x="55241553" y="4776577"/>
                  </a:lnTo>
                  <a:lnTo>
                    <a:pt x="55241553" y="4776631"/>
                  </a:lnTo>
                  <a:lnTo>
                    <a:pt x="55241553" y="4776678"/>
                  </a:lnTo>
                  <a:lnTo>
                    <a:pt x="55241553" y="4776725"/>
                  </a:lnTo>
                  <a:lnTo>
                    <a:pt x="55241553" y="4776771"/>
                  </a:lnTo>
                  <a:lnTo>
                    <a:pt x="55241553" y="4776818"/>
                  </a:lnTo>
                  <a:lnTo>
                    <a:pt x="55241553" y="4776865"/>
                  </a:lnTo>
                  <a:lnTo>
                    <a:pt x="55241553" y="4776911"/>
                  </a:lnTo>
                  <a:lnTo>
                    <a:pt x="55241553" y="4776958"/>
                  </a:lnTo>
                  <a:lnTo>
                    <a:pt x="55241553" y="4777005"/>
                  </a:lnTo>
                  <a:lnTo>
                    <a:pt x="55241553" y="4777051"/>
                  </a:lnTo>
                  <a:lnTo>
                    <a:pt x="55241553" y="4777098"/>
                  </a:lnTo>
                  <a:lnTo>
                    <a:pt x="55241553" y="4777145"/>
                  </a:lnTo>
                  <a:lnTo>
                    <a:pt x="55241553" y="4777191"/>
                  </a:lnTo>
                  <a:lnTo>
                    <a:pt x="55241553" y="4777238"/>
                  </a:lnTo>
                  <a:lnTo>
                    <a:pt x="55241553" y="4777293"/>
                  </a:lnTo>
                  <a:lnTo>
                    <a:pt x="55241553" y="4777339"/>
                  </a:lnTo>
                  <a:lnTo>
                    <a:pt x="55241553" y="4777385"/>
                  </a:lnTo>
                  <a:lnTo>
                    <a:pt x="55241553" y="4777433"/>
                  </a:lnTo>
                  <a:lnTo>
                    <a:pt x="55241553" y="4777479"/>
                  </a:lnTo>
                  <a:lnTo>
                    <a:pt x="55241553" y="4777525"/>
                  </a:lnTo>
                  <a:lnTo>
                    <a:pt x="55241553" y="4777572"/>
                  </a:lnTo>
                  <a:lnTo>
                    <a:pt x="55241553" y="4777619"/>
                  </a:lnTo>
                  <a:lnTo>
                    <a:pt x="55241553" y="4777665"/>
                  </a:lnTo>
                  <a:lnTo>
                    <a:pt x="55241553" y="4777712"/>
                  </a:lnTo>
                  <a:lnTo>
                    <a:pt x="55241553" y="4777759"/>
                  </a:lnTo>
                  <a:lnTo>
                    <a:pt x="55241553" y="4777805"/>
                  </a:lnTo>
                  <a:lnTo>
                    <a:pt x="55241553" y="4777852"/>
                  </a:lnTo>
                  <a:lnTo>
                    <a:pt x="55241553" y="4777899"/>
                  </a:lnTo>
                  <a:lnTo>
                    <a:pt x="55241553" y="4777953"/>
                  </a:lnTo>
                  <a:lnTo>
                    <a:pt x="55241553" y="4778000"/>
                  </a:lnTo>
                  <a:lnTo>
                    <a:pt x="55241553" y="4778047"/>
                  </a:lnTo>
                  <a:lnTo>
                    <a:pt x="55241553" y="4778093"/>
                  </a:lnTo>
                  <a:lnTo>
                    <a:pt x="55241553" y="4778139"/>
                  </a:lnTo>
                  <a:lnTo>
                    <a:pt x="55241553" y="4778187"/>
                  </a:lnTo>
                  <a:lnTo>
                    <a:pt x="55241553" y="4778233"/>
                  </a:lnTo>
                  <a:lnTo>
                    <a:pt x="55241553" y="4778279"/>
                  </a:lnTo>
                  <a:lnTo>
                    <a:pt x="55241553" y="4778327"/>
                  </a:lnTo>
                  <a:lnTo>
                    <a:pt x="55241553" y="4778373"/>
                  </a:lnTo>
                  <a:lnTo>
                    <a:pt x="55241553" y="4778419"/>
                  </a:lnTo>
                  <a:lnTo>
                    <a:pt x="55241553" y="4778467"/>
                  </a:lnTo>
                  <a:lnTo>
                    <a:pt x="55241553" y="4778513"/>
                  </a:lnTo>
                  <a:lnTo>
                    <a:pt x="55241553" y="4778559"/>
                  </a:lnTo>
                  <a:lnTo>
                    <a:pt x="55241553" y="4778614"/>
                  </a:lnTo>
                  <a:lnTo>
                    <a:pt x="55241553" y="4778661"/>
                  </a:lnTo>
                  <a:lnTo>
                    <a:pt x="55241553" y="4778707"/>
                  </a:lnTo>
                  <a:lnTo>
                    <a:pt x="55241553" y="4778754"/>
                  </a:lnTo>
                  <a:lnTo>
                    <a:pt x="55241553" y="4778801"/>
                  </a:lnTo>
                  <a:lnTo>
                    <a:pt x="55241553" y="4778847"/>
                  </a:lnTo>
                  <a:lnTo>
                    <a:pt x="55241553" y="4778894"/>
                  </a:lnTo>
                  <a:lnTo>
                    <a:pt x="55241553" y="4778941"/>
                  </a:lnTo>
                  <a:lnTo>
                    <a:pt x="55241553" y="4778987"/>
                  </a:lnTo>
                  <a:lnTo>
                    <a:pt x="55241553" y="4779034"/>
                  </a:lnTo>
                  <a:lnTo>
                    <a:pt x="55241553" y="4779081"/>
                  </a:lnTo>
                  <a:lnTo>
                    <a:pt x="55241553" y="4779127"/>
                  </a:lnTo>
                  <a:lnTo>
                    <a:pt x="55241553" y="4779174"/>
                  </a:lnTo>
                  <a:lnTo>
                    <a:pt x="55241553" y="4779221"/>
                  </a:lnTo>
                  <a:lnTo>
                    <a:pt x="55241553" y="4779275"/>
                  </a:lnTo>
                  <a:lnTo>
                    <a:pt x="55241553" y="4779321"/>
                  </a:lnTo>
                  <a:lnTo>
                    <a:pt x="55241553" y="4779368"/>
                  </a:lnTo>
                  <a:lnTo>
                    <a:pt x="55241553" y="4779415"/>
                  </a:lnTo>
                  <a:lnTo>
                    <a:pt x="55241553" y="4779461"/>
                  </a:lnTo>
                  <a:lnTo>
                    <a:pt x="55241553" y="4779508"/>
                  </a:lnTo>
                  <a:lnTo>
                    <a:pt x="55241553" y="4779555"/>
                  </a:lnTo>
                  <a:lnTo>
                    <a:pt x="55241553" y="4779601"/>
                  </a:lnTo>
                  <a:lnTo>
                    <a:pt x="55241553" y="4779648"/>
                  </a:lnTo>
                  <a:lnTo>
                    <a:pt x="55241553" y="4779695"/>
                  </a:lnTo>
                  <a:lnTo>
                    <a:pt x="55241553" y="4779741"/>
                  </a:lnTo>
                  <a:lnTo>
                    <a:pt x="55241553" y="4779788"/>
                  </a:lnTo>
                  <a:lnTo>
                    <a:pt x="55241553" y="4779835"/>
                  </a:lnTo>
                  <a:lnTo>
                    <a:pt x="55241553" y="4779881"/>
                  </a:lnTo>
                  <a:lnTo>
                    <a:pt x="55241553" y="4779935"/>
                  </a:lnTo>
                  <a:lnTo>
                    <a:pt x="55241553" y="4779982"/>
                  </a:lnTo>
                  <a:lnTo>
                    <a:pt x="55241553" y="4780029"/>
                  </a:lnTo>
                  <a:lnTo>
                    <a:pt x="55241553" y="4780075"/>
                  </a:lnTo>
                  <a:lnTo>
                    <a:pt x="55241553" y="4780122"/>
                  </a:lnTo>
                  <a:lnTo>
                    <a:pt x="55241553" y="4780169"/>
                  </a:lnTo>
                  <a:lnTo>
                    <a:pt x="55241553" y="4780215"/>
                  </a:lnTo>
                  <a:lnTo>
                    <a:pt x="55241553" y="4780262"/>
                  </a:lnTo>
                  <a:lnTo>
                    <a:pt x="55241553" y="4780309"/>
                  </a:lnTo>
                  <a:lnTo>
                    <a:pt x="55241553" y="4780355"/>
                  </a:lnTo>
                  <a:lnTo>
                    <a:pt x="55241553" y="4780402"/>
                  </a:lnTo>
                  <a:lnTo>
                    <a:pt x="55241553" y="4780449"/>
                  </a:lnTo>
                  <a:lnTo>
                    <a:pt x="55241553" y="4780495"/>
                  </a:lnTo>
                  <a:lnTo>
                    <a:pt x="55241553" y="4780542"/>
                  </a:lnTo>
                  <a:lnTo>
                    <a:pt x="55241553" y="4927709"/>
                  </a:lnTo>
                  <a:lnTo>
                    <a:pt x="55393953" y="4927709"/>
                  </a:lnTo>
                  <a:lnTo>
                    <a:pt x="55393953" y="4927756"/>
                  </a:lnTo>
                  <a:lnTo>
                    <a:pt x="55393953" y="4927803"/>
                  </a:lnTo>
                  <a:lnTo>
                    <a:pt x="55393953" y="4927849"/>
                  </a:lnTo>
                  <a:lnTo>
                    <a:pt x="55393953" y="4927896"/>
                  </a:lnTo>
                  <a:lnTo>
                    <a:pt x="55393953" y="4927943"/>
                  </a:lnTo>
                  <a:lnTo>
                    <a:pt x="55393953" y="4927989"/>
                  </a:lnTo>
                  <a:lnTo>
                    <a:pt x="55393953" y="4928036"/>
                  </a:lnTo>
                  <a:lnTo>
                    <a:pt x="55393953" y="4928083"/>
                  </a:lnTo>
                  <a:lnTo>
                    <a:pt x="55393953" y="4928129"/>
                  </a:lnTo>
                  <a:lnTo>
                    <a:pt x="55393953" y="4928176"/>
                  </a:lnTo>
                  <a:lnTo>
                    <a:pt x="55393953" y="4928223"/>
                  </a:lnTo>
                  <a:lnTo>
                    <a:pt x="55393953" y="4928269"/>
                  </a:lnTo>
                  <a:lnTo>
                    <a:pt x="55393953" y="4928316"/>
                  </a:lnTo>
                  <a:lnTo>
                    <a:pt x="55393953" y="4928370"/>
                  </a:lnTo>
                  <a:lnTo>
                    <a:pt x="55393953" y="4928417"/>
                  </a:lnTo>
                  <a:lnTo>
                    <a:pt x="55393953" y="4928463"/>
                  </a:lnTo>
                  <a:lnTo>
                    <a:pt x="55393953" y="4928510"/>
                  </a:lnTo>
                  <a:lnTo>
                    <a:pt x="55393953" y="4928557"/>
                  </a:lnTo>
                  <a:lnTo>
                    <a:pt x="55393953" y="4928603"/>
                  </a:lnTo>
                  <a:lnTo>
                    <a:pt x="55393953" y="4928650"/>
                  </a:lnTo>
                  <a:lnTo>
                    <a:pt x="55393953" y="4928697"/>
                  </a:lnTo>
                  <a:lnTo>
                    <a:pt x="55393953" y="4928743"/>
                  </a:lnTo>
                  <a:lnTo>
                    <a:pt x="55393953" y="4928790"/>
                  </a:lnTo>
                  <a:lnTo>
                    <a:pt x="55393953" y="4928837"/>
                  </a:lnTo>
                  <a:lnTo>
                    <a:pt x="55393953" y="4928883"/>
                  </a:lnTo>
                  <a:lnTo>
                    <a:pt x="55393953" y="4928930"/>
                  </a:lnTo>
                  <a:lnTo>
                    <a:pt x="55393953" y="4928977"/>
                  </a:lnTo>
                  <a:lnTo>
                    <a:pt x="55393953" y="4929031"/>
                  </a:lnTo>
                  <a:lnTo>
                    <a:pt x="55393953" y="4929077"/>
                  </a:lnTo>
                  <a:lnTo>
                    <a:pt x="55393953" y="4929124"/>
                  </a:lnTo>
                  <a:lnTo>
                    <a:pt x="55393953" y="4929171"/>
                  </a:lnTo>
                  <a:lnTo>
                    <a:pt x="55393953" y="4929217"/>
                  </a:lnTo>
                  <a:lnTo>
                    <a:pt x="55393953" y="4929264"/>
                  </a:lnTo>
                  <a:lnTo>
                    <a:pt x="55393953" y="4929311"/>
                  </a:lnTo>
                  <a:lnTo>
                    <a:pt x="55393953" y="4929357"/>
                  </a:lnTo>
                  <a:lnTo>
                    <a:pt x="55393953" y="4929404"/>
                  </a:lnTo>
                  <a:lnTo>
                    <a:pt x="55393953" y="4929451"/>
                  </a:lnTo>
                  <a:lnTo>
                    <a:pt x="55393953" y="4929497"/>
                  </a:lnTo>
                  <a:lnTo>
                    <a:pt x="55393953" y="4929544"/>
                  </a:lnTo>
                  <a:lnTo>
                    <a:pt x="55393953" y="4929591"/>
                  </a:lnTo>
                  <a:lnTo>
                    <a:pt x="55393953" y="4929637"/>
                  </a:lnTo>
                  <a:lnTo>
                    <a:pt x="55393953" y="4929691"/>
                  </a:lnTo>
                  <a:lnTo>
                    <a:pt x="55393953" y="4929739"/>
                  </a:lnTo>
                  <a:lnTo>
                    <a:pt x="55393953" y="4929785"/>
                  </a:lnTo>
                  <a:lnTo>
                    <a:pt x="55393953" y="4929831"/>
                  </a:lnTo>
                  <a:lnTo>
                    <a:pt x="55393953" y="4929879"/>
                  </a:lnTo>
                  <a:lnTo>
                    <a:pt x="55393953" y="4929925"/>
                  </a:lnTo>
                  <a:lnTo>
                    <a:pt x="55393953" y="4929971"/>
                  </a:lnTo>
                  <a:lnTo>
                    <a:pt x="55393953" y="4930019"/>
                  </a:lnTo>
                  <a:lnTo>
                    <a:pt x="55393953" y="4930065"/>
                  </a:lnTo>
                  <a:lnTo>
                    <a:pt x="55393953" y="4930111"/>
                  </a:lnTo>
                  <a:lnTo>
                    <a:pt x="55393953" y="4930158"/>
                  </a:lnTo>
                  <a:lnTo>
                    <a:pt x="55393953" y="4930205"/>
                  </a:lnTo>
                  <a:lnTo>
                    <a:pt x="55393953" y="4930251"/>
                  </a:lnTo>
                  <a:lnTo>
                    <a:pt x="55393953" y="4930298"/>
                  </a:lnTo>
                  <a:lnTo>
                    <a:pt x="55393953" y="4930353"/>
                  </a:lnTo>
                  <a:lnTo>
                    <a:pt x="55393953" y="4930399"/>
                  </a:lnTo>
                  <a:lnTo>
                    <a:pt x="55393953" y="4930446"/>
                  </a:lnTo>
                  <a:lnTo>
                    <a:pt x="55393953" y="4930493"/>
                  </a:lnTo>
                  <a:lnTo>
                    <a:pt x="55393953" y="4930539"/>
                  </a:lnTo>
                  <a:lnTo>
                    <a:pt x="55393953" y="4930586"/>
                  </a:lnTo>
                  <a:lnTo>
                    <a:pt x="55393953" y="4930633"/>
                  </a:lnTo>
                  <a:lnTo>
                    <a:pt x="55393953" y="4930679"/>
                  </a:lnTo>
                  <a:lnTo>
                    <a:pt x="55393953" y="4930725"/>
                  </a:lnTo>
                  <a:lnTo>
                    <a:pt x="55393953" y="4930773"/>
                  </a:lnTo>
                  <a:lnTo>
                    <a:pt x="55393953" y="4930819"/>
                  </a:lnTo>
                  <a:lnTo>
                    <a:pt x="55393953" y="4930865"/>
                  </a:lnTo>
                  <a:lnTo>
                    <a:pt x="55393953" y="4930913"/>
                  </a:lnTo>
                  <a:lnTo>
                    <a:pt x="55393953" y="4930959"/>
                  </a:lnTo>
                  <a:lnTo>
                    <a:pt x="55393953" y="4931013"/>
                  </a:lnTo>
                  <a:lnTo>
                    <a:pt x="55393953" y="4931060"/>
                  </a:lnTo>
                  <a:lnTo>
                    <a:pt x="55393953" y="4931107"/>
                  </a:lnTo>
                  <a:lnTo>
                    <a:pt x="55393953" y="4931153"/>
                  </a:lnTo>
                  <a:lnTo>
                    <a:pt x="55393953" y="4931200"/>
                  </a:lnTo>
                  <a:lnTo>
                    <a:pt x="55393953" y="4931247"/>
                  </a:lnTo>
                  <a:lnTo>
                    <a:pt x="55393953" y="4931293"/>
                  </a:lnTo>
                  <a:lnTo>
                    <a:pt x="55393953" y="4931340"/>
                  </a:lnTo>
                  <a:lnTo>
                    <a:pt x="55393953" y="4931387"/>
                  </a:lnTo>
                  <a:lnTo>
                    <a:pt x="55393953" y="4931433"/>
                  </a:lnTo>
                  <a:lnTo>
                    <a:pt x="55393953" y="4931480"/>
                  </a:lnTo>
                  <a:lnTo>
                    <a:pt x="55393953" y="4931527"/>
                  </a:lnTo>
                  <a:lnTo>
                    <a:pt x="55393953" y="4931573"/>
                  </a:lnTo>
                  <a:lnTo>
                    <a:pt x="55393953" y="4931620"/>
                  </a:lnTo>
                  <a:lnTo>
                    <a:pt x="55393953" y="4931674"/>
                  </a:lnTo>
                  <a:lnTo>
                    <a:pt x="55393953" y="4931721"/>
                  </a:lnTo>
                  <a:lnTo>
                    <a:pt x="55393953" y="4931767"/>
                  </a:lnTo>
                  <a:lnTo>
                    <a:pt x="55393953" y="4931814"/>
                  </a:lnTo>
                  <a:lnTo>
                    <a:pt x="55393953" y="4931861"/>
                  </a:lnTo>
                  <a:lnTo>
                    <a:pt x="55393953" y="4931907"/>
                  </a:lnTo>
                  <a:lnTo>
                    <a:pt x="55393953" y="4931954"/>
                  </a:lnTo>
                  <a:lnTo>
                    <a:pt x="55393953" y="4932001"/>
                  </a:lnTo>
                  <a:lnTo>
                    <a:pt x="55393953" y="4932047"/>
                  </a:lnTo>
                  <a:lnTo>
                    <a:pt x="55393953" y="4932094"/>
                  </a:lnTo>
                  <a:lnTo>
                    <a:pt x="55393953" y="4932141"/>
                  </a:lnTo>
                  <a:lnTo>
                    <a:pt x="55393953" y="4932187"/>
                  </a:lnTo>
                  <a:lnTo>
                    <a:pt x="55393953" y="4932234"/>
                  </a:lnTo>
                  <a:lnTo>
                    <a:pt x="55393953" y="4932281"/>
                  </a:lnTo>
                  <a:lnTo>
                    <a:pt x="55393953" y="4932335"/>
                  </a:lnTo>
                  <a:lnTo>
                    <a:pt x="55393953" y="4932381"/>
                  </a:lnTo>
                  <a:lnTo>
                    <a:pt x="55393953" y="4932428"/>
                  </a:lnTo>
                  <a:lnTo>
                    <a:pt x="55393953" y="4932475"/>
                  </a:lnTo>
                  <a:lnTo>
                    <a:pt x="55393953" y="4932521"/>
                  </a:lnTo>
                  <a:lnTo>
                    <a:pt x="55393953" y="4932568"/>
                  </a:lnTo>
                  <a:lnTo>
                    <a:pt x="55393953" y="4932615"/>
                  </a:lnTo>
                  <a:lnTo>
                    <a:pt x="55393953" y="4932661"/>
                  </a:lnTo>
                  <a:lnTo>
                    <a:pt x="55393953" y="4932708"/>
                  </a:lnTo>
                  <a:lnTo>
                    <a:pt x="55393953" y="4932755"/>
                  </a:lnTo>
                  <a:lnTo>
                    <a:pt x="55393953" y="4932801"/>
                  </a:lnTo>
                  <a:lnTo>
                    <a:pt x="55393953" y="4932848"/>
                  </a:lnTo>
                  <a:lnTo>
                    <a:pt x="55393953" y="4932895"/>
                  </a:lnTo>
                  <a:lnTo>
                    <a:pt x="55393953" y="4932941"/>
                  </a:lnTo>
                  <a:lnTo>
                    <a:pt x="55393953" y="5080109"/>
                  </a:lnTo>
                  <a:lnTo>
                    <a:pt x="55546353" y="5080109"/>
                  </a:lnTo>
                  <a:lnTo>
                    <a:pt x="55546353" y="5080155"/>
                  </a:lnTo>
                  <a:lnTo>
                    <a:pt x="55546353" y="5080202"/>
                  </a:lnTo>
                  <a:lnTo>
                    <a:pt x="55546353" y="5080249"/>
                  </a:lnTo>
                  <a:lnTo>
                    <a:pt x="55546353" y="5080295"/>
                  </a:lnTo>
                  <a:lnTo>
                    <a:pt x="55546353" y="5080342"/>
                  </a:lnTo>
                  <a:lnTo>
                    <a:pt x="55546353" y="5080389"/>
                  </a:lnTo>
                  <a:lnTo>
                    <a:pt x="55546353" y="5080435"/>
                  </a:lnTo>
                  <a:lnTo>
                    <a:pt x="55546353" y="5080482"/>
                  </a:lnTo>
                  <a:lnTo>
                    <a:pt x="55546353" y="5080529"/>
                  </a:lnTo>
                  <a:lnTo>
                    <a:pt x="55546353" y="5080575"/>
                  </a:lnTo>
                  <a:lnTo>
                    <a:pt x="55546353" y="5080622"/>
                  </a:lnTo>
                  <a:lnTo>
                    <a:pt x="55546353" y="5080669"/>
                  </a:lnTo>
                  <a:lnTo>
                    <a:pt x="55546353" y="5080715"/>
                  </a:lnTo>
                  <a:lnTo>
                    <a:pt x="55546353" y="5080769"/>
                  </a:lnTo>
                  <a:lnTo>
                    <a:pt x="55546353" y="5080816"/>
                  </a:lnTo>
                  <a:lnTo>
                    <a:pt x="55546353" y="5080863"/>
                  </a:lnTo>
                  <a:lnTo>
                    <a:pt x="55546353" y="5080909"/>
                  </a:lnTo>
                  <a:lnTo>
                    <a:pt x="55546353" y="5080956"/>
                  </a:lnTo>
                  <a:lnTo>
                    <a:pt x="55546353" y="5081003"/>
                  </a:lnTo>
                  <a:lnTo>
                    <a:pt x="55546353" y="5081049"/>
                  </a:lnTo>
                  <a:lnTo>
                    <a:pt x="55546353" y="5081096"/>
                  </a:lnTo>
                  <a:lnTo>
                    <a:pt x="55546353" y="5081143"/>
                  </a:lnTo>
                  <a:lnTo>
                    <a:pt x="55546353" y="5081189"/>
                  </a:lnTo>
                  <a:lnTo>
                    <a:pt x="55546353" y="5081236"/>
                  </a:lnTo>
                  <a:lnTo>
                    <a:pt x="55546353" y="5081283"/>
                  </a:lnTo>
                  <a:lnTo>
                    <a:pt x="55546353" y="5081329"/>
                  </a:lnTo>
                  <a:lnTo>
                    <a:pt x="55546353" y="5081376"/>
                  </a:lnTo>
                  <a:lnTo>
                    <a:pt x="55546353" y="5081431"/>
                  </a:lnTo>
                  <a:lnTo>
                    <a:pt x="55546353" y="5081477"/>
                  </a:lnTo>
                  <a:lnTo>
                    <a:pt x="55546353" y="5081523"/>
                  </a:lnTo>
                  <a:lnTo>
                    <a:pt x="55546353" y="5081570"/>
                  </a:lnTo>
                  <a:lnTo>
                    <a:pt x="55546353" y="5081617"/>
                  </a:lnTo>
                  <a:lnTo>
                    <a:pt x="55546353" y="5081663"/>
                  </a:lnTo>
                  <a:lnTo>
                    <a:pt x="55546353" y="5081710"/>
                  </a:lnTo>
                  <a:lnTo>
                    <a:pt x="55546353" y="5081757"/>
                  </a:lnTo>
                  <a:lnTo>
                    <a:pt x="55546353" y="5081803"/>
                  </a:lnTo>
                  <a:lnTo>
                    <a:pt x="55546353" y="5081850"/>
                  </a:lnTo>
                  <a:lnTo>
                    <a:pt x="55546353" y="5081897"/>
                  </a:lnTo>
                  <a:lnTo>
                    <a:pt x="55546353" y="5081943"/>
                  </a:lnTo>
                  <a:lnTo>
                    <a:pt x="55546353" y="5081990"/>
                  </a:lnTo>
                  <a:lnTo>
                    <a:pt x="55546353" y="5082037"/>
                  </a:lnTo>
                  <a:lnTo>
                    <a:pt x="55546353" y="5082091"/>
                  </a:lnTo>
                  <a:lnTo>
                    <a:pt x="55546353" y="5082137"/>
                  </a:lnTo>
                  <a:lnTo>
                    <a:pt x="55546353" y="5082185"/>
                  </a:lnTo>
                  <a:lnTo>
                    <a:pt x="55546353" y="5082231"/>
                  </a:lnTo>
                  <a:lnTo>
                    <a:pt x="55546353" y="5082277"/>
                  </a:lnTo>
                  <a:lnTo>
                    <a:pt x="55546353" y="5082325"/>
                  </a:lnTo>
                  <a:lnTo>
                    <a:pt x="55546353" y="5082371"/>
                  </a:lnTo>
                  <a:lnTo>
                    <a:pt x="55546353" y="5082417"/>
                  </a:lnTo>
                  <a:lnTo>
                    <a:pt x="55546353" y="5082465"/>
                  </a:lnTo>
                  <a:lnTo>
                    <a:pt x="55546353" y="5082511"/>
                  </a:lnTo>
                  <a:lnTo>
                    <a:pt x="55546353" y="5082557"/>
                  </a:lnTo>
                  <a:lnTo>
                    <a:pt x="55546353" y="5082605"/>
                  </a:lnTo>
                  <a:lnTo>
                    <a:pt x="55546353" y="5082651"/>
                  </a:lnTo>
                  <a:lnTo>
                    <a:pt x="55546353" y="5082697"/>
                  </a:lnTo>
                  <a:lnTo>
                    <a:pt x="55546353" y="5082752"/>
                  </a:lnTo>
                  <a:lnTo>
                    <a:pt x="55546353" y="5082799"/>
                  </a:lnTo>
                  <a:lnTo>
                    <a:pt x="55546353" y="5082845"/>
                  </a:lnTo>
                  <a:lnTo>
                    <a:pt x="55546353" y="5082892"/>
                  </a:lnTo>
                  <a:lnTo>
                    <a:pt x="55546353" y="5082939"/>
                  </a:lnTo>
                  <a:lnTo>
                    <a:pt x="55546353" y="5082985"/>
                  </a:lnTo>
                  <a:lnTo>
                    <a:pt x="55546353" y="5083032"/>
                  </a:lnTo>
                  <a:lnTo>
                    <a:pt x="55546353" y="5083079"/>
                  </a:lnTo>
                  <a:lnTo>
                    <a:pt x="55546353" y="5083125"/>
                  </a:lnTo>
                  <a:lnTo>
                    <a:pt x="55546353" y="5083172"/>
                  </a:lnTo>
                  <a:lnTo>
                    <a:pt x="55546353" y="5083219"/>
                  </a:lnTo>
                  <a:lnTo>
                    <a:pt x="55546353" y="5083265"/>
                  </a:lnTo>
                  <a:lnTo>
                    <a:pt x="55546353" y="5083311"/>
                  </a:lnTo>
                  <a:lnTo>
                    <a:pt x="55546353" y="5083359"/>
                  </a:lnTo>
                  <a:lnTo>
                    <a:pt x="55546353" y="5083413"/>
                  </a:lnTo>
                  <a:lnTo>
                    <a:pt x="55546353" y="5083459"/>
                  </a:lnTo>
                  <a:lnTo>
                    <a:pt x="55546353" y="5083506"/>
                  </a:lnTo>
                  <a:lnTo>
                    <a:pt x="55546353" y="5083553"/>
                  </a:lnTo>
                  <a:lnTo>
                    <a:pt x="55546353" y="5083599"/>
                  </a:lnTo>
                  <a:lnTo>
                    <a:pt x="55546353" y="5083646"/>
                  </a:lnTo>
                  <a:lnTo>
                    <a:pt x="55546353" y="5083693"/>
                  </a:lnTo>
                  <a:lnTo>
                    <a:pt x="55546353" y="5083739"/>
                  </a:lnTo>
                  <a:lnTo>
                    <a:pt x="55546353" y="5083786"/>
                  </a:lnTo>
                  <a:lnTo>
                    <a:pt x="55546353" y="5083833"/>
                  </a:lnTo>
                  <a:lnTo>
                    <a:pt x="55546353" y="5083879"/>
                  </a:lnTo>
                  <a:lnTo>
                    <a:pt x="55546353" y="5083926"/>
                  </a:lnTo>
                  <a:lnTo>
                    <a:pt x="55546353" y="5083973"/>
                  </a:lnTo>
                  <a:lnTo>
                    <a:pt x="55546353" y="5084019"/>
                  </a:lnTo>
                  <a:lnTo>
                    <a:pt x="55546353" y="5084073"/>
                  </a:lnTo>
                  <a:lnTo>
                    <a:pt x="55546353" y="5084120"/>
                  </a:lnTo>
                  <a:lnTo>
                    <a:pt x="55546353" y="5084167"/>
                  </a:lnTo>
                  <a:lnTo>
                    <a:pt x="55546353" y="5084213"/>
                  </a:lnTo>
                  <a:lnTo>
                    <a:pt x="55546353" y="5084260"/>
                  </a:lnTo>
                  <a:lnTo>
                    <a:pt x="55546353" y="5084307"/>
                  </a:lnTo>
                  <a:lnTo>
                    <a:pt x="55546353" y="5084353"/>
                  </a:lnTo>
                  <a:lnTo>
                    <a:pt x="55546353" y="5084400"/>
                  </a:lnTo>
                  <a:lnTo>
                    <a:pt x="55546353" y="5084447"/>
                  </a:lnTo>
                  <a:lnTo>
                    <a:pt x="55546353" y="5084493"/>
                  </a:lnTo>
                  <a:lnTo>
                    <a:pt x="55546353" y="5084540"/>
                  </a:lnTo>
                  <a:lnTo>
                    <a:pt x="55546353" y="5084587"/>
                  </a:lnTo>
                  <a:lnTo>
                    <a:pt x="55546353" y="5084633"/>
                  </a:lnTo>
                  <a:lnTo>
                    <a:pt x="55546353" y="5084680"/>
                  </a:lnTo>
                  <a:lnTo>
                    <a:pt x="55546353" y="5084735"/>
                  </a:lnTo>
                  <a:lnTo>
                    <a:pt x="55546353" y="5084781"/>
                  </a:lnTo>
                  <a:lnTo>
                    <a:pt x="55546353" y="5084827"/>
                  </a:lnTo>
                  <a:lnTo>
                    <a:pt x="55546353" y="5084875"/>
                  </a:lnTo>
                  <a:lnTo>
                    <a:pt x="55546353" y="5084921"/>
                  </a:lnTo>
                  <a:lnTo>
                    <a:pt x="55546353" y="5084967"/>
                  </a:lnTo>
                  <a:lnTo>
                    <a:pt x="55546353" y="5085014"/>
                  </a:lnTo>
                  <a:lnTo>
                    <a:pt x="55546353" y="5085061"/>
                  </a:lnTo>
                  <a:lnTo>
                    <a:pt x="55546353" y="5085107"/>
                  </a:lnTo>
                  <a:lnTo>
                    <a:pt x="55546353" y="5085154"/>
                  </a:lnTo>
                  <a:lnTo>
                    <a:pt x="55546353" y="5085201"/>
                  </a:lnTo>
                  <a:lnTo>
                    <a:pt x="55546353" y="5085247"/>
                  </a:lnTo>
                  <a:lnTo>
                    <a:pt x="55546353" y="5085294"/>
                  </a:lnTo>
                  <a:lnTo>
                    <a:pt x="55546353" y="5085341"/>
                  </a:lnTo>
                  <a:lnTo>
                    <a:pt x="55546353" y="5232508"/>
                  </a:lnTo>
                  <a:lnTo>
                    <a:pt x="55698753" y="5232508"/>
                  </a:lnTo>
                  <a:lnTo>
                    <a:pt x="55698753" y="5232555"/>
                  </a:lnTo>
                  <a:lnTo>
                    <a:pt x="55698753" y="5232601"/>
                  </a:lnTo>
                  <a:lnTo>
                    <a:pt x="55698753" y="5232648"/>
                  </a:lnTo>
                  <a:lnTo>
                    <a:pt x="55698753" y="5232695"/>
                  </a:lnTo>
                  <a:lnTo>
                    <a:pt x="55698753" y="5232741"/>
                  </a:lnTo>
                  <a:lnTo>
                    <a:pt x="55698753" y="5232788"/>
                  </a:lnTo>
                  <a:lnTo>
                    <a:pt x="55698753" y="5232835"/>
                  </a:lnTo>
                  <a:lnTo>
                    <a:pt x="55698753" y="5232881"/>
                  </a:lnTo>
                  <a:lnTo>
                    <a:pt x="55698753" y="5232928"/>
                  </a:lnTo>
                  <a:lnTo>
                    <a:pt x="55698753" y="5232975"/>
                  </a:lnTo>
                  <a:lnTo>
                    <a:pt x="55698753" y="5233021"/>
                  </a:lnTo>
                  <a:lnTo>
                    <a:pt x="55698753" y="5233068"/>
                  </a:lnTo>
                  <a:lnTo>
                    <a:pt x="55698753" y="5233115"/>
                  </a:lnTo>
                  <a:lnTo>
                    <a:pt x="55698753" y="5233169"/>
                  </a:lnTo>
                  <a:lnTo>
                    <a:pt x="55698753" y="5233215"/>
                  </a:lnTo>
                  <a:lnTo>
                    <a:pt x="55698753" y="5233262"/>
                  </a:lnTo>
                  <a:lnTo>
                    <a:pt x="55698753" y="5233309"/>
                  </a:lnTo>
                  <a:lnTo>
                    <a:pt x="55698753" y="5233355"/>
                  </a:lnTo>
                  <a:lnTo>
                    <a:pt x="55698753" y="5233402"/>
                  </a:lnTo>
                  <a:lnTo>
                    <a:pt x="55698753" y="5233449"/>
                  </a:lnTo>
                  <a:lnTo>
                    <a:pt x="55698753" y="5233495"/>
                  </a:lnTo>
                  <a:lnTo>
                    <a:pt x="55698753" y="5233542"/>
                  </a:lnTo>
                  <a:lnTo>
                    <a:pt x="55698753" y="5233589"/>
                  </a:lnTo>
                  <a:lnTo>
                    <a:pt x="55698753" y="5233635"/>
                  </a:lnTo>
                  <a:lnTo>
                    <a:pt x="55698753" y="5233682"/>
                  </a:lnTo>
                  <a:lnTo>
                    <a:pt x="55698753" y="5233729"/>
                  </a:lnTo>
                  <a:lnTo>
                    <a:pt x="55698753" y="5233775"/>
                  </a:lnTo>
                  <a:lnTo>
                    <a:pt x="55698753" y="5233829"/>
                  </a:lnTo>
                  <a:lnTo>
                    <a:pt x="55698753" y="5233877"/>
                  </a:lnTo>
                  <a:lnTo>
                    <a:pt x="55698753" y="5233923"/>
                  </a:lnTo>
                  <a:lnTo>
                    <a:pt x="55698753" y="5233969"/>
                  </a:lnTo>
                  <a:lnTo>
                    <a:pt x="55698753" y="5234017"/>
                  </a:lnTo>
                  <a:lnTo>
                    <a:pt x="55698753" y="5234063"/>
                  </a:lnTo>
                  <a:lnTo>
                    <a:pt x="55698753" y="5234109"/>
                  </a:lnTo>
                  <a:lnTo>
                    <a:pt x="55698753" y="5234156"/>
                  </a:lnTo>
                  <a:lnTo>
                    <a:pt x="55698753" y="5234203"/>
                  </a:lnTo>
                  <a:lnTo>
                    <a:pt x="55698753" y="5234249"/>
                  </a:lnTo>
                  <a:lnTo>
                    <a:pt x="55698753" y="5234296"/>
                  </a:lnTo>
                  <a:lnTo>
                    <a:pt x="55698753" y="5234343"/>
                  </a:lnTo>
                  <a:lnTo>
                    <a:pt x="55698753" y="5234389"/>
                  </a:lnTo>
                  <a:lnTo>
                    <a:pt x="55698753" y="5234436"/>
                  </a:lnTo>
                  <a:lnTo>
                    <a:pt x="55698753" y="5234491"/>
                  </a:lnTo>
                  <a:lnTo>
                    <a:pt x="55698753" y="5234537"/>
                  </a:lnTo>
                  <a:lnTo>
                    <a:pt x="55698753" y="5234584"/>
                  </a:lnTo>
                  <a:lnTo>
                    <a:pt x="55698753" y="5234631"/>
                  </a:lnTo>
                  <a:lnTo>
                    <a:pt x="55698753" y="5234677"/>
                  </a:lnTo>
                  <a:lnTo>
                    <a:pt x="55698753" y="5234723"/>
                  </a:lnTo>
                  <a:lnTo>
                    <a:pt x="55698753" y="5234771"/>
                  </a:lnTo>
                  <a:lnTo>
                    <a:pt x="55698753" y="5234817"/>
                  </a:lnTo>
                  <a:lnTo>
                    <a:pt x="55698753" y="5234863"/>
                  </a:lnTo>
                  <a:lnTo>
                    <a:pt x="55698753" y="5234911"/>
                  </a:lnTo>
                  <a:lnTo>
                    <a:pt x="55698753" y="5234957"/>
                  </a:lnTo>
                  <a:lnTo>
                    <a:pt x="55698753" y="5235003"/>
                  </a:lnTo>
                  <a:lnTo>
                    <a:pt x="55698753" y="5235051"/>
                  </a:lnTo>
                  <a:lnTo>
                    <a:pt x="55698753" y="5235097"/>
                  </a:lnTo>
                  <a:lnTo>
                    <a:pt x="55698753" y="5235151"/>
                  </a:lnTo>
                  <a:lnTo>
                    <a:pt x="55698753" y="5235198"/>
                  </a:lnTo>
                  <a:lnTo>
                    <a:pt x="55698753" y="5235245"/>
                  </a:lnTo>
                  <a:lnTo>
                    <a:pt x="55698753" y="5235291"/>
                  </a:lnTo>
                  <a:lnTo>
                    <a:pt x="55698753" y="5235338"/>
                  </a:lnTo>
                  <a:lnTo>
                    <a:pt x="55698753" y="5235385"/>
                  </a:lnTo>
                  <a:lnTo>
                    <a:pt x="55698753" y="5235431"/>
                  </a:lnTo>
                  <a:lnTo>
                    <a:pt x="55698753" y="5235478"/>
                  </a:lnTo>
                  <a:lnTo>
                    <a:pt x="55698753" y="5235525"/>
                  </a:lnTo>
                  <a:lnTo>
                    <a:pt x="55698753" y="5235571"/>
                  </a:lnTo>
                  <a:lnTo>
                    <a:pt x="55698753" y="5235618"/>
                  </a:lnTo>
                  <a:lnTo>
                    <a:pt x="55698753" y="5235665"/>
                  </a:lnTo>
                  <a:lnTo>
                    <a:pt x="55698753" y="5235711"/>
                  </a:lnTo>
                  <a:lnTo>
                    <a:pt x="55698753" y="5235758"/>
                  </a:lnTo>
                  <a:lnTo>
                    <a:pt x="55698753" y="5235812"/>
                  </a:lnTo>
                  <a:lnTo>
                    <a:pt x="55698753" y="5235859"/>
                  </a:lnTo>
                  <a:lnTo>
                    <a:pt x="55698753" y="5235905"/>
                  </a:lnTo>
                  <a:lnTo>
                    <a:pt x="55698753" y="5235952"/>
                  </a:lnTo>
                  <a:lnTo>
                    <a:pt x="55698753" y="5235999"/>
                  </a:lnTo>
                  <a:lnTo>
                    <a:pt x="55698753" y="5236045"/>
                  </a:lnTo>
                  <a:lnTo>
                    <a:pt x="55698753" y="5236092"/>
                  </a:lnTo>
                  <a:lnTo>
                    <a:pt x="55698753" y="5236139"/>
                  </a:lnTo>
                  <a:lnTo>
                    <a:pt x="55698753" y="5236185"/>
                  </a:lnTo>
                  <a:lnTo>
                    <a:pt x="55698753" y="5236232"/>
                  </a:lnTo>
                  <a:lnTo>
                    <a:pt x="55698753" y="5236279"/>
                  </a:lnTo>
                  <a:lnTo>
                    <a:pt x="55698753" y="5236325"/>
                  </a:lnTo>
                  <a:lnTo>
                    <a:pt x="55698753" y="5236372"/>
                  </a:lnTo>
                  <a:lnTo>
                    <a:pt x="55698753" y="5236419"/>
                  </a:lnTo>
                  <a:lnTo>
                    <a:pt x="55698753" y="5236473"/>
                  </a:lnTo>
                  <a:lnTo>
                    <a:pt x="55698753" y="5236519"/>
                  </a:lnTo>
                  <a:lnTo>
                    <a:pt x="55698753" y="5236566"/>
                  </a:lnTo>
                  <a:lnTo>
                    <a:pt x="55698753" y="5236613"/>
                  </a:lnTo>
                  <a:lnTo>
                    <a:pt x="55698753" y="5236659"/>
                  </a:lnTo>
                  <a:lnTo>
                    <a:pt x="55698753" y="5236706"/>
                  </a:lnTo>
                  <a:lnTo>
                    <a:pt x="55698753" y="5236753"/>
                  </a:lnTo>
                  <a:lnTo>
                    <a:pt x="55698753" y="5236799"/>
                  </a:lnTo>
                  <a:lnTo>
                    <a:pt x="55698753" y="5236846"/>
                  </a:lnTo>
                  <a:lnTo>
                    <a:pt x="55698753" y="5236893"/>
                  </a:lnTo>
                  <a:lnTo>
                    <a:pt x="55698753" y="5236939"/>
                  </a:lnTo>
                  <a:lnTo>
                    <a:pt x="55698753" y="5236986"/>
                  </a:lnTo>
                  <a:lnTo>
                    <a:pt x="55698753" y="5237033"/>
                  </a:lnTo>
                  <a:lnTo>
                    <a:pt x="55698753" y="5237079"/>
                  </a:lnTo>
                  <a:lnTo>
                    <a:pt x="55698753" y="5237133"/>
                  </a:lnTo>
                  <a:lnTo>
                    <a:pt x="55698753" y="5237181"/>
                  </a:lnTo>
                  <a:lnTo>
                    <a:pt x="55698753" y="5237227"/>
                  </a:lnTo>
                  <a:lnTo>
                    <a:pt x="55698753" y="5237273"/>
                  </a:lnTo>
                  <a:lnTo>
                    <a:pt x="55698753" y="5237321"/>
                  </a:lnTo>
                  <a:lnTo>
                    <a:pt x="55698753" y="5237367"/>
                  </a:lnTo>
                  <a:lnTo>
                    <a:pt x="55698753" y="5237413"/>
                  </a:lnTo>
                  <a:lnTo>
                    <a:pt x="55698753" y="5237461"/>
                  </a:lnTo>
                  <a:lnTo>
                    <a:pt x="55698753" y="5237507"/>
                  </a:lnTo>
                  <a:lnTo>
                    <a:pt x="55698753" y="5237553"/>
                  </a:lnTo>
                  <a:lnTo>
                    <a:pt x="55698753" y="5237600"/>
                  </a:lnTo>
                  <a:lnTo>
                    <a:pt x="55698753" y="5237647"/>
                  </a:lnTo>
                  <a:lnTo>
                    <a:pt x="55698753" y="5237693"/>
                  </a:lnTo>
                  <a:lnTo>
                    <a:pt x="55698753" y="5237740"/>
                  </a:lnTo>
                  <a:lnTo>
                    <a:pt x="55698753" y="5384907"/>
                  </a:lnTo>
                  <a:lnTo>
                    <a:pt x="55851153" y="5384907"/>
                  </a:lnTo>
                  <a:lnTo>
                    <a:pt x="55851153" y="5384954"/>
                  </a:lnTo>
                  <a:lnTo>
                    <a:pt x="55851153" y="5385001"/>
                  </a:lnTo>
                  <a:lnTo>
                    <a:pt x="55851153" y="5385047"/>
                  </a:lnTo>
                  <a:lnTo>
                    <a:pt x="55851153" y="5385094"/>
                  </a:lnTo>
                  <a:lnTo>
                    <a:pt x="55851153" y="5385141"/>
                  </a:lnTo>
                  <a:lnTo>
                    <a:pt x="55851153" y="5385187"/>
                  </a:lnTo>
                  <a:lnTo>
                    <a:pt x="55851153" y="5385234"/>
                  </a:lnTo>
                  <a:lnTo>
                    <a:pt x="55851153" y="5385281"/>
                  </a:lnTo>
                  <a:lnTo>
                    <a:pt x="55851153" y="5385327"/>
                  </a:lnTo>
                  <a:lnTo>
                    <a:pt x="55851153" y="5385374"/>
                  </a:lnTo>
                  <a:lnTo>
                    <a:pt x="55851153" y="5385421"/>
                  </a:lnTo>
                  <a:lnTo>
                    <a:pt x="55851153" y="5385467"/>
                  </a:lnTo>
                  <a:lnTo>
                    <a:pt x="55851153" y="5385514"/>
                  </a:lnTo>
                  <a:lnTo>
                    <a:pt x="55851153" y="5385568"/>
                  </a:lnTo>
                  <a:lnTo>
                    <a:pt x="55851153" y="5385615"/>
                  </a:lnTo>
                  <a:lnTo>
                    <a:pt x="55851153" y="5385661"/>
                  </a:lnTo>
                  <a:lnTo>
                    <a:pt x="55851153" y="5385708"/>
                  </a:lnTo>
                  <a:lnTo>
                    <a:pt x="55851153" y="5385755"/>
                  </a:lnTo>
                  <a:lnTo>
                    <a:pt x="55851153" y="5385801"/>
                  </a:lnTo>
                  <a:lnTo>
                    <a:pt x="55851153" y="5385848"/>
                  </a:lnTo>
                  <a:lnTo>
                    <a:pt x="55851153" y="5385895"/>
                  </a:lnTo>
                  <a:lnTo>
                    <a:pt x="55851153" y="5385941"/>
                  </a:lnTo>
                  <a:lnTo>
                    <a:pt x="55851153" y="5385988"/>
                  </a:lnTo>
                  <a:lnTo>
                    <a:pt x="55851153" y="5386035"/>
                  </a:lnTo>
                  <a:lnTo>
                    <a:pt x="55851153" y="5386081"/>
                  </a:lnTo>
                  <a:lnTo>
                    <a:pt x="55851153" y="5386128"/>
                  </a:lnTo>
                  <a:lnTo>
                    <a:pt x="55851153" y="5386175"/>
                  </a:lnTo>
                  <a:lnTo>
                    <a:pt x="55851153" y="5386229"/>
                  </a:lnTo>
                  <a:lnTo>
                    <a:pt x="55851153" y="5386275"/>
                  </a:lnTo>
                  <a:lnTo>
                    <a:pt x="55851153" y="5386323"/>
                  </a:lnTo>
                  <a:lnTo>
                    <a:pt x="55851153" y="5386369"/>
                  </a:lnTo>
                  <a:lnTo>
                    <a:pt x="55851153" y="5386415"/>
                  </a:lnTo>
                  <a:lnTo>
                    <a:pt x="55851153" y="5386463"/>
                  </a:lnTo>
                  <a:lnTo>
                    <a:pt x="55851153" y="5386509"/>
                  </a:lnTo>
                  <a:lnTo>
                    <a:pt x="55851153" y="5386555"/>
                  </a:lnTo>
                  <a:lnTo>
                    <a:pt x="55851153" y="5386603"/>
                  </a:lnTo>
                  <a:lnTo>
                    <a:pt x="55851153" y="5386649"/>
                  </a:lnTo>
                  <a:lnTo>
                    <a:pt x="55851153" y="5386695"/>
                  </a:lnTo>
                  <a:lnTo>
                    <a:pt x="55851153" y="5386742"/>
                  </a:lnTo>
                  <a:lnTo>
                    <a:pt x="55851153" y="5386789"/>
                  </a:lnTo>
                  <a:lnTo>
                    <a:pt x="55851153" y="5386835"/>
                  </a:lnTo>
                  <a:lnTo>
                    <a:pt x="55851153" y="5386890"/>
                  </a:lnTo>
                  <a:lnTo>
                    <a:pt x="55851153" y="5386937"/>
                  </a:lnTo>
                  <a:lnTo>
                    <a:pt x="55851153" y="5386983"/>
                  </a:lnTo>
                  <a:lnTo>
                    <a:pt x="55851153" y="5387030"/>
                  </a:lnTo>
                  <a:lnTo>
                    <a:pt x="55851153" y="5387077"/>
                  </a:lnTo>
                  <a:lnTo>
                    <a:pt x="55851153" y="5387123"/>
                  </a:lnTo>
                  <a:lnTo>
                    <a:pt x="55851153" y="5387170"/>
                  </a:lnTo>
                  <a:lnTo>
                    <a:pt x="55851153" y="5387217"/>
                  </a:lnTo>
                  <a:lnTo>
                    <a:pt x="55851153" y="5387263"/>
                  </a:lnTo>
                  <a:lnTo>
                    <a:pt x="55851153" y="5387309"/>
                  </a:lnTo>
                  <a:lnTo>
                    <a:pt x="55851153" y="5387357"/>
                  </a:lnTo>
                  <a:lnTo>
                    <a:pt x="55851153" y="5387403"/>
                  </a:lnTo>
                  <a:lnTo>
                    <a:pt x="55851153" y="5387449"/>
                  </a:lnTo>
                  <a:lnTo>
                    <a:pt x="55851153" y="5387497"/>
                  </a:lnTo>
                  <a:lnTo>
                    <a:pt x="55851153" y="5387551"/>
                  </a:lnTo>
                  <a:lnTo>
                    <a:pt x="55851153" y="5387597"/>
                  </a:lnTo>
                  <a:lnTo>
                    <a:pt x="55851153" y="5387644"/>
                  </a:lnTo>
                  <a:lnTo>
                    <a:pt x="55851153" y="5387691"/>
                  </a:lnTo>
                  <a:lnTo>
                    <a:pt x="55851153" y="5387737"/>
                  </a:lnTo>
                  <a:lnTo>
                    <a:pt x="55851153" y="5387784"/>
                  </a:lnTo>
                  <a:lnTo>
                    <a:pt x="55851153" y="5387831"/>
                  </a:lnTo>
                  <a:lnTo>
                    <a:pt x="55851153" y="5387877"/>
                  </a:lnTo>
                  <a:lnTo>
                    <a:pt x="55851153" y="5387924"/>
                  </a:lnTo>
                  <a:lnTo>
                    <a:pt x="55851153" y="5387971"/>
                  </a:lnTo>
                  <a:lnTo>
                    <a:pt x="55851153" y="5388017"/>
                  </a:lnTo>
                  <a:lnTo>
                    <a:pt x="55851153" y="5388064"/>
                  </a:lnTo>
                  <a:lnTo>
                    <a:pt x="55851153" y="5388111"/>
                  </a:lnTo>
                  <a:lnTo>
                    <a:pt x="55851153" y="5388157"/>
                  </a:lnTo>
                  <a:lnTo>
                    <a:pt x="55851153" y="5388211"/>
                  </a:lnTo>
                  <a:lnTo>
                    <a:pt x="55851153" y="5388258"/>
                  </a:lnTo>
                  <a:lnTo>
                    <a:pt x="55851153" y="5388305"/>
                  </a:lnTo>
                  <a:lnTo>
                    <a:pt x="55851153" y="5388351"/>
                  </a:lnTo>
                  <a:lnTo>
                    <a:pt x="55851153" y="5388398"/>
                  </a:lnTo>
                  <a:lnTo>
                    <a:pt x="55851153" y="5388445"/>
                  </a:lnTo>
                  <a:lnTo>
                    <a:pt x="55851153" y="5388491"/>
                  </a:lnTo>
                  <a:lnTo>
                    <a:pt x="55851153" y="5388538"/>
                  </a:lnTo>
                  <a:lnTo>
                    <a:pt x="55851153" y="5388585"/>
                  </a:lnTo>
                  <a:lnTo>
                    <a:pt x="55851153" y="5388631"/>
                  </a:lnTo>
                  <a:lnTo>
                    <a:pt x="55851153" y="5388678"/>
                  </a:lnTo>
                  <a:lnTo>
                    <a:pt x="55851153" y="5388725"/>
                  </a:lnTo>
                  <a:lnTo>
                    <a:pt x="55851153" y="5388771"/>
                  </a:lnTo>
                  <a:lnTo>
                    <a:pt x="55851153" y="5388818"/>
                  </a:lnTo>
                  <a:lnTo>
                    <a:pt x="55851153" y="5388873"/>
                  </a:lnTo>
                  <a:lnTo>
                    <a:pt x="55851153" y="5388919"/>
                  </a:lnTo>
                  <a:lnTo>
                    <a:pt x="55851153" y="5388965"/>
                  </a:lnTo>
                  <a:lnTo>
                    <a:pt x="55851153" y="5389012"/>
                  </a:lnTo>
                  <a:lnTo>
                    <a:pt x="55851153" y="5389059"/>
                  </a:lnTo>
                  <a:lnTo>
                    <a:pt x="55851153" y="5389105"/>
                  </a:lnTo>
                  <a:lnTo>
                    <a:pt x="55851153" y="5389152"/>
                  </a:lnTo>
                  <a:lnTo>
                    <a:pt x="55851153" y="5389199"/>
                  </a:lnTo>
                  <a:lnTo>
                    <a:pt x="55851153" y="5389245"/>
                  </a:lnTo>
                  <a:lnTo>
                    <a:pt x="55851153" y="5389292"/>
                  </a:lnTo>
                  <a:lnTo>
                    <a:pt x="55851153" y="5389339"/>
                  </a:lnTo>
                  <a:lnTo>
                    <a:pt x="55851153" y="5389385"/>
                  </a:lnTo>
                  <a:lnTo>
                    <a:pt x="55851153" y="5389432"/>
                  </a:lnTo>
                  <a:lnTo>
                    <a:pt x="55851153" y="5389479"/>
                  </a:lnTo>
                  <a:lnTo>
                    <a:pt x="55851153" y="5389533"/>
                  </a:lnTo>
                  <a:lnTo>
                    <a:pt x="55851153" y="5389579"/>
                  </a:lnTo>
                  <a:lnTo>
                    <a:pt x="55851153" y="5389627"/>
                  </a:lnTo>
                  <a:lnTo>
                    <a:pt x="55851153" y="5389673"/>
                  </a:lnTo>
                  <a:lnTo>
                    <a:pt x="55851153" y="5389719"/>
                  </a:lnTo>
                  <a:lnTo>
                    <a:pt x="55851153" y="5389767"/>
                  </a:lnTo>
                  <a:lnTo>
                    <a:pt x="55851153" y="5389813"/>
                  </a:lnTo>
                  <a:lnTo>
                    <a:pt x="55851153" y="5389859"/>
                  </a:lnTo>
                  <a:lnTo>
                    <a:pt x="55851153" y="5389907"/>
                  </a:lnTo>
                  <a:lnTo>
                    <a:pt x="55851153" y="5389953"/>
                  </a:lnTo>
                  <a:lnTo>
                    <a:pt x="55851153" y="5389999"/>
                  </a:lnTo>
                  <a:lnTo>
                    <a:pt x="55851153" y="5390046"/>
                  </a:lnTo>
                  <a:lnTo>
                    <a:pt x="55851153" y="5390093"/>
                  </a:lnTo>
                  <a:lnTo>
                    <a:pt x="55851153" y="5390139"/>
                  </a:lnTo>
                  <a:lnTo>
                    <a:pt x="55851153" y="5537307"/>
                  </a:lnTo>
                  <a:lnTo>
                    <a:pt x="56003553" y="5537307"/>
                  </a:lnTo>
                  <a:lnTo>
                    <a:pt x="56003553" y="5537353"/>
                  </a:lnTo>
                  <a:lnTo>
                    <a:pt x="56003553" y="5537400"/>
                  </a:lnTo>
                  <a:lnTo>
                    <a:pt x="56003553" y="5537447"/>
                  </a:lnTo>
                  <a:lnTo>
                    <a:pt x="56003553" y="5537493"/>
                  </a:lnTo>
                  <a:lnTo>
                    <a:pt x="56003553" y="5537540"/>
                  </a:lnTo>
                  <a:lnTo>
                    <a:pt x="56003553" y="5537587"/>
                  </a:lnTo>
                  <a:lnTo>
                    <a:pt x="56003553" y="5537633"/>
                  </a:lnTo>
                  <a:lnTo>
                    <a:pt x="56003553" y="5537680"/>
                  </a:lnTo>
                  <a:lnTo>
                    <a:pt x="56003553" y="5537727"/>
                  </a:lnTo>
                  <a:lnTo>
                    <a:pt x="56003553" y="5537773"/>
                  </a:lnTo>
                  <a:lnTo>
                    <a:pt x="56003553" y="5537820"/>
                  </a:lnTo>
                  <a:lnTo>
                    <a:pt x="56003553" y="5537867"/>
                  </a:lnTo>
                  <a:lnTo>
                    <a:pt x="56003553" y="5537913"/>
                  </a:lnTo>
                  <a:lnTo>
                    <a:pt x="56003553" y="5537967"/>
                  </a:lnTo>
                  <a:lnTo>
                    <a:pt x="56003553" y="5538015"/>
                  </a:lnTo>
                  <a:lnTo>
                    <a:pt x="56003553" y="5538061"/>
                  </a:lnTo>
                  <a:lnTo>
                    <a:pt x="56003553" y="5538107"/>
                  </a:lnTo>
                  <a:lnTo>
                    <a:pt x="56003553" y="5538154"/>
                  </a:lnTo>
                  <a:lnTo>
                    <a:pt x="56003553" y="5538201"/>
                  </a:lnTo>
                  <a:lnTo>
                    <a:pt x="56003553" y="5538247"/>
                  </a:lnTo>
                  <a:lnTo>
                    <a:pt x="56003553" y="5538294"/>
                  </a:lnTo>
                  <a:lnTo>
                    <a:pt x="56003553" y="5538341"/>
                  </a:lnTo>
                  <a:lnTo>
                    <a:pt x="56003553" y="5538387"/>
                  </a:lnTo>
                  <a:lnTo>
                    <a:pt x="56003553" y="5538434"/>
                  </a:lnTo>
                  <a:lnTo>
                    <a:pt x="56003553" y="5538481"/>
                  </a:lnTo>
                  <a:lnTo>
                    <a:pt x="56003553" y="5538527"/>
                  </a:lnTo>
                  <a:lnTo>
                    <a:pt x="56003553" y="5538574"/>
                  </a:lnTo>
                  <a:lnTo>
                    <a:pt x="56003553" y="5538629"/>
                  </a:lnTo>
                  <a:lnTo>
                    <a:pt x="56003553" y="5538675"/>
                  </a:lnTo>
                  <a:lnTo>
                    <a:pt x="56003553" y="5538721"/>
                  </a:lnTo>
                  <a:lnTo>
                    <a:pt x="56003553" y="5538769"/>
                  </a:lnTo>
                  <a:lnTo>
                    <a:pt x="56003553" y="5538815"/>
                  </a:lnTo>
                  <a:lnTo>
                    <a:pt x="56003553" y="5538861"/>
                  </a:lnTo>
                  <a:lnTo>
                    <a:pt x="56003553" y="5538909"/>
                  </a:lnTo>
                  <a:lnTo>
                    <a:pt x="56003553" y="5538955"/>
                  </a:lnTo>
                  <a:lnTo>
                    <a:pt x="56003553" y="5539001"/>
                  </a:lnTo>
                  <a:lnTo>
                    <a:pt x="56003553" y="5539049"/>
                  </a:lnTo>
                  <a:lnTo>
                    <a:pt x="56003553" y="5539095"/>
                  </a:lnTo>
                  <a:lnTo>
                    <a:pt x="56003553" y="5539141"/>
                  </a:lnTo>
                  <a:lnTo>
                    <a:pt x="56003553" y="5539188"/>
                  </a:lnTo>
                  <a:lnTo>
                    <a:pt x="56003553" y="5539235"/>
                  </a:lnTo>
                  <a:lnTo>
                    <a:pt x="56003553" y="5539289"/>
                  </a:lnTo>
                  <a:lnTo>
                    <a:pt x="56003553" y="5539336"/>
                  </a:lnTo>
                  <a:lnTo>
                    <a:pt x="56003553" y="5539383"/>
                  </a:lnTo>
                  <a:lnTo>
                    <a:pt x="56003553" y="5539429"/>
                  </a:lnTo>
                  <a:lnTo>
                    <a:pt x="56003553" y="5539476"/>
                  </a:lnTo>
                  <a:lnTo>
                    <a:pt x="56003553" y="5539523"/>
                  </a:lnTo>
                  <a:lnTo>
                    <a:pt x="56003553" y="5539569"/>
                  </a:lnTo>
                  <a:lnTo>
                    <a:pt x="56003553" y="5539616"/>
                  </a:lnTo>
                  <a:lnTo>
                    <a:pt x="56003553" y="5539663"/>
                  </a:lnTo>
                  <a:lnTo>
                    <a:pt x="56003553" y="5539709"/>
                  </a:lnTo>
                  <a:lnTo>
                    <a:pt x="56003553" y="5539756"/>
                  </a:lnTo>
                  <a:lnTo>
                    <a:pt x="56003553" y="5539803"/>
                  </a:lnTo>
                  <a:lnTo>
                    <a:pt x="56003553" y="5539849"/>
                  </a:lnTo>
                  <a:lnTo>
                    <a:pt x="56003553" y="5539895"/>
                  </a:lnTo>
                  <a:lnTo>
                    <a:pt x="56003553" y="5539950"/>
                  </a:lnTo>
                  <a:lnTo>
                    <a:pt x="56003553" y="5539997"/>
                  </a:lnTo>
                  <a:lnTo>
                    <a:pt x="56003553" y="5540043"/>
                  </a:lnTo>
                  <a:lnTo>
                    <a:pt x="56003553" y="5540090"/>
                  </a:lnTo>
                  <a:lnTo>
                    <a:pt x="56003553" y="5540137"/>
                  </a:lnTo>
                  <a:lnTo>
                    <a:pt x="56003553" y="5540183"/>
                  </a:lnTo>
                  <a:lnTo>
                    <a:pt x="56003553" y="5540230"/>
                  </a:lnTo>
                  <a:lnTo>
                    <a:pt x="56003553" y="5540277"/>
                  </a:lnTo>
                  <a:lnTo>
                    <a:pt x="56003553" y="5540323"/>
                  </a:lnTo>
                  <a:lnTo>
                    <a:pt x="56003553" y="5540370"/>
                  </a:lnTo>
                  <a:lnTo>
                    <a:pt x="56003553" y="5540417"/>
                  </a:lnTo>
                  <a:lnTo>
                    <a:pt x="56003553" y="5540463"/>
                  </a:lnTo>
                  <a:lnTo>
                    <a:pt x="56003553" y="5540510"/>
                  </a:lnTo>
                  <a:lnTo>
                    <a:pt x="56003553" y="5540557"/>
                  </a:lnTo>
                  <a:lnTo>
                    <a:pt x="56003553" y="5540611"/>
                  </a:lnTo>
                  <a:lnTo>
                    <a:pt x="56003553" y="5540657"/>
                  </a:lnTo>
                  <a:lnTo>
                    <a:pt x="56003553" y="5540704"/>
                  </a:lnTo>
                  <a:lnTo>
                    <a:pt x="56003553" y="5540751"/>
                  </a:lnTo>
                  <a:lnTo>
                    <a:pt x="56003553" y="5540797"/>
                  </a:lnTo>
                  <a:lnTo>
                    <a:pt x="56003553" y="5540844"/>
                  </a:lnTo>
                  <a:lnTo>
                    <a:pt x="56003553" y="5540891"/>
                  </a:lnTo>
                  <a:lnTo>
                    <a:pt x="56003553" y="5540937"/>
                  </a:lnTo>
                  <a:lnTo>
                    <a:pt x="56003553" y="5540984"/>
                  </a:lnTo>
                  <a:lnTo>
                    <a:pt x="56003553" y="5541031"/>
                  </a:lnTo>
                  <a:lnTo>
                    <a:pt x="56003553" y="5541077"/>
                  </a:lnTo>
                  <a:lnTo>
                    <a:pt x="56003553" y="5541124"/>
                  </a:lnTo>
                  <a:lnTo>
                    <a:pt x="56003553" y="5541171"/>
                  </a:lnTo>
                  <a:lnTo>
                    <a:pt x="56003553" y="5541217"/>
                  </a:lnTo>
                  <a:lnTo>
                    <a:pt x="56003553" y="5541271"/>
                  </a:lnTo>
                  <a:lnTo>
                    <a:pt x="56003553" y="5541319"/>
                  </a:lnTo>
                  <a:lnTo>
                    <a:pt x="56003553" y="5541365"/>
                  </a:lnTo>
                  <a:lnTo>
                    <a:pt x="56003553" y="5541411"/>
                  </a:lnTo>
                  <a:lnTo>
                    <a:pt x="56003553" y="5541459"/>
                  </a:lnTo>
                  <a:lnTo>
                    <a:pt x="56003553" y="5541505"/>
                  </a:lnTo>
                  <a:lnTo>
                    <a:pt x="56003553" y="5541551"/>
                  </a:lnTo>
                  <a:lnTo>
                    <a:pt x="56003553" y="5541598"/>
                  </a:lnTo>
                  <a:lnTo>
                    <a:pt x="56003553" y="5541645"/>
                  </a:lnTo>
                  <a:lnTo>
                    <a:pt x="56003553" y="5541691"/>
                  </a:lnTo>
                  <a:lnTo>
                    <a:pt x="56003553" y="5541738"/>
                  </a:lnTo>
                  <a:lnTo>
                    <a:pt x="56003553" y="5541785"/>
                  </a:lnTo>
                  <a:lnTo>
                    <a:pt x="56003553" y="5541831"/>
                  </a:lnTo>
                  <a:lnTo>
                    <a:pt x="56003553" y="5541878"/>
                  </a:lnTo>
                  <a:lnTo>
                    <a:pt x="56003553" y="5541933"/>
                  </a:lnTo>
                  <a:lnTo>
                    <a:pt x="56003553" y="5541979"/>
                  </a:lnTo>
                  <a:lnTo>
                    <a:pt x="56003553" y="5542026"/>
                  </a:lnTo>
                  <a:lnTo>
                    <a:pt x="56003553" y="5542073"/>
                  </a:lnTo>
                  <a:lnTo>
                    <a:pt x="56003553" y="5542119"/>
                  </a:lnTo>
                  <a:lnTo>
                    <a:pt x="56003553" y="5542165"/>
                  </a:lnTo>
                  <a:lnTo>
                    <a:pt x="56003553" y="5542213"/>
                  </a:lnTo>
                  <a:lnTo>
                    <a:pt x="56003553" y="5542259"/>
                  </a:lnTo>
                  <a:lnTo>
                    <a:pt x="56003553" y="5542305"/>
                  </a:lnTo>
                  <a:lnTo>
                    <a:pt x="56003553" y="5542353"/>
                  </a:lnTo>
                  <a:lnTo>
                    <a:pt x="56003553" y="5542399"/>
                  </a:lnTo>
                  <a:lnTo>
                    <a:pt x="56003553" y="5542445"/>
                  </a:lnTo>
                  <a:lnTo>
                    <a:pt x="56003553" y="5542493"/>
                  </a:lnTo>
                  <a:lnTo>
                    <a:pt x="56003553" y="5542539"/>
                  </a:lnTo>
                  <a:lnTo>
                    <a:pt x="56003553" y="5689706"/>
                  </a:lnTo>
                  <a:lnTo>
                    <a:pt x="56155953" y="5689706"/>
                  </a:lnTo>
                  <a:lnTo>
                    <a:pt x="56155953" y="5689753"/>
                  </a:lnTo>
                  <a:lnTo>
                    <a:pt x="56155953" y="5689799"/>
                  </a:lnTo>
                  <a:lnTo>
                    <a:pt x="56155953" y="5689846"/>
                  </a:lnTo>
                  <a:lnTo>
                    <a:pt x="56155953" y="5689893"/>
                  </a:lnTo>
                  <a:lnTo>
                    <a:pt x="56155953" y="5689939"/>
                  </a:lnTo>
                  <a:lnTo>
                    <a:pt x="56155953" y="5689986"/>
                  </a:lnTo>
                  <a:lnTo>
                    <a:pt x="56155953" y="5690033"/>
                  </a:lnTo>
                  <a:lnTo>
                    <a:pt x="56155953" y="5690079"/>
                  </a:lnTo>
                  <a:lnTo>
                    <a:pt x="56155953" y="5690126"/>
                  </a:lnTo>
                  <a:lnTo>
                    <a:pt x="56155953" y="5690173"/>
                  </a:lnTo>
                  <a:lnTo>
                    <a:pt x="56155953" y="5690219"/>
                  </a:lnTo>
                  <a:lnTo>
                    <a:pt x="56155953" y="5690266"/>
                  </a:lnTo>
                  <a:lnTo>
                    <a:pt x="56155953" y="5690313"/>
                  </a:lnTo>
                  <a:lnTo>
                    <a:pt x="56155953" y="5690367"/>
                  </a:lnTo>
                  <a:lnTo>
                    <a:pt x="56155953" y="5690414"/>
                  </a:lnTo>
                  <a:lnTo>
                    <a:pt x="56155953" y="5690460"/>
                  </a:lnTo>
                  <a:lnTo>
                    <a:pt x="56155953" y="5690507"/>
                  </a:lnTo>
                  <a:lnTo>
                    <a:pt x="56155953" y="5690553"/>
                  </a:lnTo>
                  <a:lnTo>
                    <a:pt x="56155953" y="5690600"/>
                  </a:lnTo>
                  <a:lnTo>
                    <a:pt x="56155953" y="5690647"/>
                  </a:lnTo>
                  <a:lnTo>
                    <a:pt x="56155953" y="5690693"/>
                  </a:lnTo>
                  <a:lnTo>
                    <a:pt x="56155953" y="5690740"/>
                  </a:lnTo>
                  <a:lnTo>
                    <a:pt x="56155953" y="5690787"/>
                  </a:lnTo>
                  <a:lnTo>
                    <a:pt x="56155953" y="5690833"/>
                  </a:lnTo>
                  <a:lnTo>
                    <a:pt x="56155953" y="5690880"/>
                  </a:lnTo>
                  <a:lnTo>
                    <a:pt x="56155953" y="5690927"/>
                  </a:lnTo>
                  <a:lnTo>
                    <a:pt x="56155953" y="5690973"/>
                  </a:lnTo>
                  <a:lnTo>
                    <a:pt x="56155953" y="5691028"/>
                  </a:lnTo>
                  <a:lnTo>
                    <a:pt x="56155953" y="5691075"/>
                  </a:lnTo>
                  <a:lnTo>
                    <a:pt x="56155953" y="5691121"/>
                  </a:lnTo>
                  <a:lnTo>
                    <a:pt x="56155953" y="5691168"/>
                  </a:lnTo>
                  <a:lnTo>
                    <a:pt x="56155953" y="5691215"/>
                  </a:lnTo>
                  <a:lnTo>
                    <a:pt x="56155953" y="5691261"/>
                  </a:lnTo>
                  <a:lnTo>
                    <a:pt x="56155953" y="5691308"/>
                  </a:lnTo>
                  <a:lnTo>
                    <a:pt x="56155953" y="5691354"/>
                  </a:lnTo>
                  <a:lnTo>
                    <a:pt x="56155953" y="5691401"/>
                  </a:lnTo>
                  <a:lnTo>
                    <a:pt x="56155953" y="5691448"/>
                  </a:lnTo>
                  <a:lnTo>
                    <a:pt x="56155953" y="5691494"/>
                  </a:lnTo>
                  <a:lnTo>
                    <a:pt x="56155953" y="5691541"/>
                  </a:lnTo>
                  <a:lnTo>
                    <a:pt x="56155953" y="5691588"/>
                  </a:lnTo>
                  <a:lnTo>
                    <a:pt x="56155953" y="5691634"/>
                  </a:lnTo>
                  <a:lnTo>
                    <a:pt x="56155953" y="5691689"/>
                  </a:lnTo>
                  <a:lnTo>
                    <a:pt x="56155953" y="5691735"/>
                  </a:lnTo>
                  <a:lnTo>
                    <a:pt x="56155953" y="5691782"/>
                  </a:lnTo>
                  <a:lnTo>
                    <a:pt x="56155953" y="5691829"/>
                  </a:lnTo>
                  <a:lnTo>
                    <a:pt x="56155953" y="5691875"/>
                  </a:lnTo>
                  <a:lnTo>
                    <a:pt x="56155953" y="5691922"/>
                  </a:lnTo>
                  <a:lnTo>
                    <a:pt x="56155953" y="5691969"/>
                  </a:lnTo>
                  <a:lnTo>
                    <a:pt x="56155953" y="5692015"/>
                  </a:lnTo>
                  <a:lnTo>
                    <a:pt x="56155953" y="5692062"/>
                  </a:lnTo>
                  <a:lnTo>
                    <a:pt x="56155953" y="5692109"/>
                  </a:lnTo>
                  <a:lnTo>
                    <a:pt x="56155953" y="5692155"/>
                  </a:lnTo>
                  <a:lnTo>
                    <a:pt x="56155953" y="5692202"/>
                  </a:lnTo>
                  <a:lnTo>
                    <a:pt x="56155953" y="5692249"/>
                  </a:lnTo>
                  <a:lnTo>
                    <a:pt x="56155953" y="5692295"/>
                  </a:lnTo>
                  <a:lnTo>
                    <a:pt x="56155953" y="5692349"/>
                  </a:lnTo>
                  <a:lnTo>
                    <a:pt x="56155953" y="5692396"/>
                  </a:lnTo>
                  <a:lnTo>
                    <a:pt x="56155953" y="5692443"/>
                  </a:lnTo>
                  <a:lnTo>
                    <a:pt x="56155953" y="5692489"/>
                  </a:lnTo>
                  <a:lnTo>
                    <a:pt x="56155953" y="5692536"/>
                  </a:lnTo>
                  <a:lnTo>
                    <a:pt x="56155953" y="5692583"/>
                  </a:lnTo>
                  <a:lnTo>
                    <a:pt x="56155953" y="5692629"/>
                  </a:lnTo>
                  <a:lnTo>
                    <a:pt x="56155953" y="5692676"/>
                  </a:lnTo>
                  <a:lnTo>
                    <a:pt x="56155953" y="5692723"/>
                  </a:lnTo>
                  <a:lnTo>
                    <a:pt x="56155953" y="5692769"/>
                  </a:lnTo>
                  <a:lnTo>
                    <a:pt x="56155953" y="5692816"/>
                  </a:lnTo>
                  <a:lnTo>
                    <a:pt x="56155953" y="5692863"/>
                  </a:lnTo>
                  <a:lnTo>
                    <a:pt x="56155953" y="5692909"/>
                  </a:lnTo>
                  <a:lnTo>
                    <a:pt x="56155953" y="5692956"/>
                  </a:lnTo>
                  <a:lnTo>
                    <a:pt x="56155953" y="5693010"/>
                  </a:lnTo>
                  <a:lnTo>
                    <a:pt x="56155953" y="5693057"/>
                  </a:lnTo>
                  <a:lnTo>
                    <a:pt x="56155953" y="5693103"/>
                  </a:lnTo>
                  <a:lnTo>
                    <a:pt x="56155953" y="5693150"/>
                  </a:lnTo>
                  <a:lnTo>
                    <a:pt x="56155953" y="5693197"/>
                  </a:lnTo>
                  <a:lnTo>
                    <a:pt x="56155953" y="5693243"/>
                  </a:lnTo>
                  <a:lnTo>
                    <a:pt x="56155953" y="5693290"/>
                  </a:lnTo>
                  <a:lnTo>
                    <a:pt x="56155953" y="5693337"/>
                  </a:lnTo>
                  <a:lnTo>
                    <a:pt x="56155953" y="5693383"/>
                  </a:lnTo>
                  <a:lnTo>
                    <a:pt x="56155953" y="5693430"/>
                  </a:lnTo>
                  <a:lnTo>
                    <a:pt x="56155953" y="5693477"/>
                  </a:lnTo>
                  <a:lnTo>
                    <a:pt x="56155953" y="5693523"/>
                  </a:lnTo>
                  <a:lnTo>
                    <a:pt x="56155953" y="5693570"/>
                  </a:lnTo>
                  <a:lnTo>
                    <a:pt x="56155953" y="5693617"/>
                  </a:lnTo>
                  <a:lnTo>
                    <a:pt x="56155953" y="5693671"/>
                  </a:lnTo>
                  <a:lnTo>
                    <a:pt x="56155953" y="5693718"/>
                  </a:lnTo>
                  <a:lnTo>
                    <a:pt x="56155953" y="5693764"/>
                  </a:lnTo>
                  <a:lnTo>
                    <a:pt x="56155953" y="5693811"/>
                  </a:lnTo>
                  <a:lnTo>
                    <a:pt x="56155953" y="5693858"/>
                  </a:lnTo>
                  <a:lnTo>
                    <a:pt x="56155953" y="5693904"/>
                  </a:lnTo>
                  <a:lnTo>
                    <a:pt x="56155953" y="5693951"/>
                  </a:lnTo>
                  <a:lnTo>
                    <a:pt x="56155953" y="5693997"/>
                  </a:lnTo>
                  <a:lnTo>
                    <a:pt x="56155953" y="5694044"/>
                  </a:lnTo>
                  <a:lnTo>
                    <a:pt x="56155953" y="5694091"/>
                  </a:lnTo>
                  <a:lnTo>
                    <a:pt x="56155953" y="5694137"/>
                  </a:lnTo>
                  <a:lnTo>
                    <a:pt x="56155953" y="5694184"/>
                  </a:lnTo>
                  <a:lnTo>
                    <a:pt x="56155953" y="5694231"/>
                  </a:lnTo>
                  <a:lnTo>
                    <a:pt x="56155953" y="5694277"/>
                  </a:lnTo>
                  <a:lnTo>
                    <a:pt x="56155953" y="5694332"/>
                  </a:lnTo>
                  <a:lnTo>
                    <a:pt x="56155953" y="5694379"/>
                  </a:lnTo>
                  <a:lnTo>
                    <a:pt x="56155953" y="5694425"/>
                  </a:lnTo>
                  <a:lnTo>
                    <a:pt x="56155953" y="5694472"/>
                  </a:lnTo>
                  <a:lnTo>
                    <a:pt x="56155953" y="5694519"/>
                  </a:lnTo>
                  <a:lnTo>
                    <a:pt x="56155953" y="5694565"/>
                  </a:lnTo>
                  <a:lnTo>
                    <a:pt x="56155953" y="5694612"/>
                  </a:lnTo>
                  <a:lnTo>
                    <a:pt x="56155953" y="5694659"/>
                  </a:lnTo>
                  <a:lnTo>
                    <a:pt x="56155953" y="5694705"/>
                  </a:lnTo>
                  <a:lnTo>
                    <a:pt x="56155953" y="5694752"/>
                  </a:lnTo>
                  <a:lnTo>
                    <a:pt x="56155953" y="5694798"/>
                  </a:lnTo>
                  <a:lnTo>
                    <a:pt x="56155953" y="5694845"/>
                  </a:lnTo>
                  <a:lnTo>
                    <a:pt x="56155953" y="5694892"/>
                  </a:lnTo>
                  <a:lnTo>
                    <a:pt x="56155953" y="5694938"/>
                  </a:lnTo>
                  <a:lnTo>
                    <a:pt x="56155953" y="5842105"/>
                  </a:lnTo>
                  <a:lnTo>
                    <a:pt x="56308353" y="5842105"/>
                  </a:lnTo>
                  <a:lnTo>
                    <a:pt x="56308353" y="5842152"/>
                  </a:lnTo>
                  <a:lnTo>
                    <a:pt x="56308353" y="5842199"/>
                  </a:lnTo>
                  <a:lnTo>
                    <a:pt x="56308353" y="5842245"/>
                  </a:lnTo>
                  <a:lnTo>
                    <a:pt x="56308353" y="5842292"/>
                  </a:lnTo>
                  <a:lnTo>
                    <a:pt x="56308353" y="5842339"/>
                  </a:lnTo>
                  <a:lnTo>
                    <a:pt x="56308353" y="5842385"/>
                  </a:lnTo>
                  <a:lnTo>
                    <a:pt x="56308353" y="5842432"/>
                  </a:lnTo>
                  <a:lnTo>
                    <a:pt x="56308353" y="5842479"/>
                  </a:lnTo>
                  <a:lnTo>
                    <a:pt x="56308353" y="5842525"/>
                  </a:lnTo>
                  <a:lnTo>
                    <a:pt x="56308353" y="5842572"/>
                  </a:lnTo>
                  <a:lnTo>
                    <a:pt x="56308353" y="5842619"/>
                  </a:lnTo>
                  <a:lnTo>
                    <a:pt x="56308353" y="5842665"/>
                  </a:lnTo>
                  <a:lnTo>
                    <a:pt x="56308353" y="5842712"/>
                  </a:lnTo>
                  <a:lnTo>
                    <a:pt x="56308353" y="5842767"/>
                  </a:lnTo>
                  <a:lnTo>
                    <a:pt x="56308353" y="5842813"/>
                  </a:lnTo>
                  <a:lnTo>
                    <a:pt x="56308353" y="5842860"/>
                  </a:lnTo>
                  <a:lnTo>
                    <a:pt x="56308353" y="5842906"/>
                  </a:lnTo>
                  <a:lnTo>
                    <a:pt x="56308353" y="5842953"/>
                  </a:lnTo>
                  <a:lnTo>
                    <a:pt x="56308353" y="5843000"/>
                  </a:lnTo>
                  <a:lnTo>
                    <a:pt x="56308353" y="5843046"/>
                  </a:lnTo>
                  <a:lnTo>
                    <a:pt x="56308353" y="5843093"/>
                  </a:lnTo>
                  <a:lnTo>
                    <a:pt x="56308353" y="5843139"/>
                  </a:lnTo>
                  <a:lnTo>
                    <a:pt x="56308353" y="5843186"/>
                  </a:lnTo>
                  <a:lnTo>
                    <a:pt x="56308353" y="5843233"/>
                  </a:lnTo>
                  <a:lnTo>
                    <a:pt x="56308353" y="5843279"/>
                  </a:lnTo>
                  <a:lnTo>
                    <a:pt x="56308353" y="5843326"/>
                  </a:lnTo>
                  <a:lnTo>
                    <a:pt x="56308353" y="5843373"/>
                  </a:lnTo>
                  <a:lnTo>
                    <a:pt x="56308353" y="5843427"/>
                  </a:lnTo>
                  <a:lnTo>
                    <a:pt x="56308353" y="5843474"/>
                  </a:lnTo>
                  <a:lnTo>
                    <a:pt x="56308353" y="5843521"/>
                  </a:lnTo>
                  <a:lnTo>
                    <a:pt x="56308353" y="5843567"/>
                  </a:lnTo>
                  <a:lnTo>
                    <a:pt x="56308353" y="5843614"/>
                  </a:lnTo>
                  <a:lnTo>
                    <a:pt x="56308353" y="5843661"/>
                  </a:lnTo>
                  <a:lnTo>
                    <a:pt x="56308353" y="5843707"/>
                  </a:lnTo>
                  <a:lnTo>
                    <a:pt x="56308353" y="5843754"/>
                  </a:lnTo>
                  <a:lnTo>
                    <a:pt x="56308353" y="5843801"/>
                  </a:lnTo>
                  <a:lnTo>
                    <a:pt x="56308353" y="5843847"/>
                  </a:lnTo>
                  <a:lnTo>
                    <a:pt x="56308353" y="5843894"/>
                  </a:lnTo>
                  <a:lnTo>
                    <a:pt x="56308353" y="5843940"/>
                  </a:lnTo>
                  <a:lnTo>
                    <a:pt x="56308353" y="5843987"/>
                  </a:lnTo>
                  <a:lnTo>
                    <a:pt x="56308353" y="5844034"/>
                  </a:lnTo>
                  <a:lnTo>
                    <a:pt x="56308353" y="5844088"/>
                  </a:lnTo>
                  <a:lnTo>
                    <a:pt x="56308353" y="5844135"/>
                  </a:lnTo>
                  <a:lnTo>
                    <a:pt x="56308353" y="5844181"/>
                  </a:lnTo>
                  <a:lnTo>
                    <a:pt x="56308353" y="5844228"/>
                  </a:lnTo>
                  <a:lnTo>
                    <a:pt x="56308353" y="5844275"/>
                  </a:lnTo>
                  <a:lnTo>
                    <a:pt x="56308353" y="5844321"/>
                  </a:lnTo>
                  <a:lnTo>
                    <a:pt x="56308353" y="5844368"/>
                  </a:lnTo>
                  <a:lnTo>
                    <a:pt x="56308353" y="5844415"/>
                  </a:lnTo>
                  <a:lnTo>
                    <a:pt x="56308353" y="5844461"/>
                  </a:lnTo>
                  <a:lnTo>
                    <a:pt x="56308353" y="5844508"/>
                  </a:lnTo>
                  <a:lnTo>
                    <a:pt x="56308353" y="5844555"/>
                  </a:lnTo>
                  <a:lnTo>
                    <a:pt x="56308353" y="5844601"/>
                  </a:lnTo>
                  <a:lnTo>
                    <a:pt x="56308353" y="5844648"/>
                  </a:lnTo>
                  <a:lnTo>
                    <a:pt x="56308353" y="5844695"/>
                  </a:lnTo>
                  <a:lnTo>
                    <a:pt x="56308353" y="5844749"/>
                  </a:lnTo>
                  <a:lnTo>
                    <a:pt x="56308353" y="5844795"/>
                  </a:lnTo>
                  <a:lnTo>
                    <a:pt x="56308353" y="5844842"/>
                  </a:lnTo>
                  <a:lnTo>
                    <a:pt x="56308353" y="5844889"/>
                  </a:lnTo>
                  <a:lnTo>
                    <a:pt x="56308353" y="5844935"/>
                  </a:lnTo>
                  <a:lnTo>
                    <a:pt x="56308353" y="5844982"/>
                  </a:lnTo>
                  <a:lnTo>
                    <a:pt x="56308353" y="5845029"/>
                  </a:lnTo>
                  <a:lnTo>
                    <a:pt x="56308353" y="5845075"/>
                  </a:lnTo>
                  <a:lnTo>
                    <a:pt x="56308353" y="5845122"/>
                  </a:lnTo>
                  <a:lnTo>
                    <a:pt x="56308353" y="5845169"/>
                  </a:lnTo>
                  <a:lnTo>
                    <a:pt x="56308353" y="5845215"/>
                  </a:lnTo>
                  <a:lnTo>
                    <a:pt x="56308353" y="5845262"/>
                  </a:lnTo>
                  <a:lnTo>
                    <a:pt x="56308353" y="5845309"/>
                  </a:lnTo>
                  <a:lnTo>
                    <a:pt x="56308353" y="5845355"/>
                  </a:lnTo>
                  <a:lnTo>
                    <a:pt x="56308353" y="5845409"/>
                  </a:lnTo>
                  <a:lnTo>
                    <a:pt x="56308353" y="5845456"/>
                  </a:lnTo>
                  <a:lnTo>
                    <a:pt x="56308353" y="5845503"/>
                  </a:lnTo>
                  <a:lnTo>
                    <a:pt x="56308353" y="5845549"/>
                  </a:lnTo>
                  <a:lnTo>
                    <a:pt x="56308353" y="5845596"/>
                  </a:lnTo>
                  <a:lnTo>
                    <a:pt x="56308353" y="5845643"/>
                  </a:lnTo>
                  <a:lnTo>
                    <a:pt x="56308353" y="5845689"/>
                  </a:lnTo>
                  <a:lnTo>
                    <a:pt x="56308353" y="5845736"/>
                  </a:lnTo>
                  <a:lnTo>
                    <a:pt x="56308353" y="5845783"/>
                  </a:lnTo>
                  <a:lnTo>
                    <a:pt x="56308353" y="5845829"/>
                  </a:lnTo>
                  <a:lnTo>
                    <a:pt x="56308353" y="5845876"/>
                  </a:lnTo>
                  <a:lnTo>
                    <a:pt x="56308353" y="5845923"/>
                  </a:lnTo>
                  <a:lnTo>
                    <a:pt x="56308353" y="5845969"/>
                  </a:lnTo>
                  <a:lnTo>
                    <a:pt x="56308353" y="5846016"/>
                  </a:lnTo>
                  <a:lnTo>
                    <a:pt x="56308353" y="5846071"/>
                  </a:lnTo>
                  <a:lnTo>
                    <a:pt x="56308353" y="5846117"/>
                  </a:lnTo>
                  <a:lnTo>
                    <a:pt x="56308353" y="5846164"/>
                  </a:lnTo>
                  <a:lnTo>
                    <a:pt x="56308353" y="5846210"/>
                  </a:lnTo>
                  <a:lnTo>
                    <a:pt x="56308353" y="5846257"/>
                  </a:lnTo>
                  <a:lnTo>
                    <a:pt x="56308353" y="5846304"/>
                  </a:lnTo>
                  <a:lnTo>
                    <a:pt x="56308353" y="5846350"/>
                  </a:lnTo>
                  <a:lnTo>
                    <a:pt x="56308353" y="5846397"/>
                  </a:lnTo>
                  <a:lnTo>
                    <a:pt x="56308353" y="5846444"/>
                  </a:lnTo>
                  <a:lnTo>
                    <a:pt x="56308353" y="5846490"/>
                  </a:lnTo>
                  <a:lnTo>
                    <a:pt x="56308353" y="5846537"/>
                  </a:lnTo>
                  <a:lnTo>
                    <a:pt x="56308353" y="5846583"/>
                  </a:lnTo>
                  <a:lnTo>
                    <a:pt x="56308353" y="5846630"/>
                  </a:lnTo>
                  <a:lnTo>
                    <a:pt x="56308353" y="5846677"/>
                  </a:lnTo>
                  <a:lnTo>
                    <a:pt x="56308353" y="5846731"/>
                  </a:lnTo>
                  <a:lnTo>
                    <a:pt x="56308353" y="5846778"/>
                  </a:lnTo>
                  <a:lnTo>
                    <a:pt x="56308353" y="5846825"/>
                  </a:lnTo>
                  <a:lnTo>
                    <a:pt x="56308353" y="5846871"/>
                  </a:lnTo>
                  <a:lnTo>
                    <a:pt x="56308353" y="5846918"/>
                  </a:lnTo>
                  <a:lnTo>
                    <a:pt x="56308353" y="5846965"/>
                  </a:lnTo>
                  <a:lnTo>
                    <a:pt x="56308353" y="5847011"/>
                  </a:lnTo>
                  <a:lnTo>
                    <a:pt x="56308353" y="5847058"/>
                  </a:lnTo>
                  <a:lnTo>
                    <a:pt x="56308353" y="5847105"/>
                  </a:lnTo>
                  <a:lnTo>
                    <a:pt x="56308353" y="5847151"/>
                  </a:lnTo>
                  <a:lnTo>
                    <a:pt x="56308353" y="5847198"/>
                  </a:lnTo>
                  <a:lnTo>
                    <a:pt x="56308353" y="5847245"/>
                  </a:lnTo>
                  <a:lnTo>
                    <a:pt x="56308353" y="5847291"/>
                  </a:lnTo>
                  <a:lnTo>
                    <a:pt x="56308353" y="5847338"/>
                  </a:lnTo>
                  <a:lnTo>
                    <a:pt x="56308353" y="5994505"/>
                  </a:lnTo>
                  <a:lnTo>
                    <a:pt x="56460753" y="5994505"/>
                  </a:lnTo>
                  <a:lnTo>
                    <a:pt x="56460753" y="5994551"/>
                  </a:lnTo>
                  <a:lnTo>
                    <a:pt x="56460753" y="5994598"/>
                  </a:lnTo>
                  <a:lnTo>
                    <a:pt x="56460753" y="5994645"/>
                  </a:lnTo>
                  <a:lnTo>
                    <a:pt x="56460753" y="5994691"/>
                  </a:lnTo>
                  <a:lnTo>
                    <a:pt x="56460753" y="5994738"/>
                  </a:lnTo>
                  <a:lnTo>
                    <a:pt x="56460753" y="5994785"/>
                  </a:lnTo>
                  <a:lnTo>
                    <a:pt x="56460753" y="5994831"/>
                  </a:lnTo>
                  <a:lnTo>
                    <a:pt x="56460753" y="5994878"/>
                  </a:lnTo>
                  <a:lnTo>
                    <a:pt x="56460753" y="5994925"/>
                  </a:lnTo>
                  <a:lnTo>
                    <a:pt x="56460753" y="5994971"/>
                  </a:lnTo>
                  <a:lnTo>
                    <a:pt x="56460753" y="5995018"/>
                  </a:lnTo>
                  <a:lnTo>
                    <a:pt x="56460753" y="5995065"/>
                  </a:lnTo>
                  <a:lnTo>
                    <a:pt x="56460753" y="5995111"/>
                  </a:lnTo>
                  <a:lnTo>
                    <a:pt x="56460753" y="5995166"/>
                  </a:lnTo>
                  <a:lnTo>
                    <a:pt x="56460753" y="5995213"/>
                  </a:lnTo>
                  <a:lnTo>
                    <a:pt x="56460753" y="5995259"/>
                  </a:lnTo>
                  <a:lnTo>
                    <a:pt x="56460753" y="5995306"/>
                  </a:lnTo>
                  <a:lnTo>
                    <a:pt x="56460753" y="5995352"/>
                  </a:lnTo>
                  <a:lnTo>
                    <a:pt x="56460753" y="5995399"/>
                  </a:lnTo>
                  <a:lnTo>
                    <a:pt x="56460753" y="5995446"/>
                  </a:lnTo>
                  <a:lnTo>
                    <a:pt x="56460753" y="5995492"/>
                  </a:lnTo>
                  <a:lnTo>
                    <a:pt x="56460753" y="5995539"/>
                  </a:lnTo>
                  <a:lnTo>
                    <a:pt x="56460753" y="5995586"/>
                  </a:lnTo>
                  <a:lnTo>
                    <a:pt x="56460753" y="5995632"/>
                  </a:lnTo>
                  <a:lnTo>
                    <a:pt x="56460753" y="5995679"/>
                  </a:lnTo>
                  <a:lnTo>
                    <a:pt x="56460753" y="5995725"/>
                  </a:lnTo>
                  <a:lnTo>
                    <a:pt x="56460753" y="5995772"/>
                  </a:lnTo>
                  <a:lnTo>
                    <a:pt x="56460753" y="5995827"/>
                  </a:lnTo>
                  <a:lnTo>
                    <a:pt x="56460753" y="5995873"/>
                  </a:lnTo>
                  <a:lnTo>
                    <a:pt x="56460753" y="5995920"/>
                  </a:lnTo>
                  <a:lnTo>
                    <a:pt x="56460753" y="5995967"/>
                  </a:lnTo>
                  <a:lnTo>
                    <a:pt x="56460753" y="5996013"/>
                  </a:lnTo>
                  <a:lnTo>
                    <a:pt x="56460753" y="5996060"/>
                  </a:lnTo>
                  <a:lnTo>
                    <a:pt x="56460753" y="5996107"/>
                  </a:lnTo>
                  <a:lnTo>
                    <a:pt x="56460753" y="5996153"/>
                  </a:lnTo>
                  <a:lnTo>
                    <a:pt x="56460753" y="5996200"/>
                  </a:lnTo>
                  <a:lnTo>
                    <a:pt x="56460753" y="5996247"/>
                  </a:lnTo>
                  <a:lnTo>
                    <a:pt x="56460753" y="5996293"/>
                  </a:lnTo>
                  <a:lnTo>
                    <a:pt x="56460753" y="5996340"/>
                  </a:lnTo>
                  <a:lnTo>
                    <a:pt x="56460753" y="5996387"/>
                  </a:lnTo>
                  <a:lnTo>
                    <a:pt x="56460753" y="5996433"/>
                  </a:lnTo>
                  <a:lnTo>
                    <a:pt x="56460753" y="5996487"/>
                  </a:lnTo>
                  <a:lnTo>
                    <a:pt x="56460753" y="5996534"/>
                  </a:lnTo>
                  <a:lnTo>
                    <a:pt x="56460753" y="5996581"/>
                  </a:lnTo>
                  <a:lnTo>
                    <a:pt x="56460753" y="5996627"/>
                  </a:lnTo>
                  <a:lnTo>
                    <a:pt x="56460753" y="5996674"/>
                  </a:lnTo>
                  <a:lnTo>
                    <a:pt x="56460753" y="5996721"/>
                  </a:lnTo>
                  <a:lnTo>
                    <a:pt x="56460753" y="5996767"/>
                  </a:lnTo>
                  <a:lnTo>
                    <a:pt x="56460753" y="5996814"/>
                  </a:lnTo>
                  <a:lnTo>
                    <a:pt x="56460753" y="5996861"/>
                  </a:lnTo>
                  <a:lnTo>
                    <a:pt x="56460753" y="5996907"/>
                  </a:lnTo>
                  <a:lnTo>
                    <a:pt x="56460753" y="5996954"/>
                  </a:lnTo>
                  <a:lnTo>
                    <a:pt x="56460753" y="5997001"/>
                  </a:lnTo>
                  <a:lnTo>
                    <a:pt x="56460753" y="5997047"/>
                  </a:lnTo>
                  <a:lnTo>
                    <a:pt x="56460753" y="5997094"/>
                  </a:lnTo>
                  <a:lnTo>
                    <a:pt x="56460753" y="5997148"/>
                  </a:lnTo>
                  <a:lnTo>
                    <a:pt x="56460753" y="5997195"/>
                  </a:lnTo>
                  <a:lnTo>
                    <a:pt x="56460753" y="5997241"/>
                  </a:lnTo>
                  <a:lnTo>
                    <a:pt x="56460753" y="5997288"/>
                  </a:lnTo>
                  <a:lnTo>
                    <a:pt x="56460753" y="5997335"/>
                  </a:lnTo>
                  <a:lnTo>
                    <a:pt x="56460753" y="5997381"/>
                  </a:lnTo>
                  <a:lnTo>
                    <a:pt x="56460753" y="5997428"/>
                  </a:lnTo>
                  <a:lnTo>
                    <a:pt x="56460753" y="5997475"/>
                  </a:lnTo>
                  <a:lnTo>
                    <a:pt x="56460753" y="5997521"/>
                  </a:lnTo>
                  <a:lnTo>
                    <a:pt x="56460753" y="5997568"/>
                  </a:lnTo>
                  <a:lnTo>
                    <a:pt x="56460753" y="5997615"/>
                  </a:lnTo>
                  <a:lnTo>
                    <a:pt x="56460753" y="5997661"/>
                  </a:lnTo>
                  <a:lnTo>
                    <a:pt x="56460753" y="5997708"/>
                  </a:lnTo>
                  <a:lnTo>
                    <a:pt x="56460753" y="5997755"/>
                  </a:lnTo>
                  <a:lnTo>
                    <a:pt x="56460753" y="5997809"/>
                  </a:lnTo>
                  <a:lnTo>
                    <a:pt x="56460753" y="5997856"/>
                  </a:lnTo>
                  <a:lnTo>
                    <a:pt x="56460753" y="5997902"/>
                  </a:lnTo>
                  <a:lnTo>
                    <a:pt x="56460753" y="5997949"/>
                  </a:lnTo>
                  <a:lnTo>
                    <a:pt x="56460753" y="5997995"/>
                  </a:lnTo>
                  <a:lnTo>
                    <a:pt x="56460753" y="5998042"/>
                  </a:lnTo>
                  <a:lnTo>
                    <a:pt x="56460753" y="5998089"/>
                  </a:lnTo>
                  <a:lnTo>
                    <a:pt x="56460753" y="5998135"/>
                  </a:lnTo>
                  <a:lnTo>
                    <a:pt x="56460753" y="5998182"/>
                  </a:lnTo>
                  <a:lnTo>
                    <a:pt x="56460753" y="5998229"/>
                  </a:lnTo>
                  <a:lnTo>
                    <a:pt x="56460753" y="5998275"/>
                  </a:lnTo>
                  <a:lnTo>
                    <a:pt x="56460753" y="5998322"/>
                  </a:lnTo>
                  <a:lnTo>
                    <a:pt x="56460753" y="5998369"/>
                  </a:lnTo>
                  <a:lnTo>
                    <a:pt x="56460753" y="5998415"/>
                  </a:lnTo>
                  <a:lnTo>
                    <a:pt x="56460753" y="5998470"/>
                  </a:lnTo>
                  <a:lnTo>
                    <a:pt x="56460753" y="5998517"/>
                  </a:lnTo>
                  <a:lnTo>
                    <a:pt x="56460753" y="5998563"/>
                  </a:lnTo>
                  <a:lnTo>
                    <a:pt x="56460753" y="5998610"/>
                  </a:lnTo>
                  <a:lnTo>
                    <a:pt x="56460753" y="5998657"/>
                  </a:lnTo>
                  <a:lnTo>
                    <a:pt x="56460753" y="5998703"/>
                  </a:lnTo>
                  <a:lnTo>
                    <a:pt x="56460753" y="5998750"/>
                  </a:lnTo>
                  <a:lnTo>
                    <a:pt x="56460753" y="5998796"/>
                  </a:lnTo>
                  <a:lnTo>
                    <a:pt x="56460753" y="5998843"/>
                  </a:lnTo>
                  <a:lnTo>
                    <a:pt x="56460753" y="5998890"/>
                  </a:lnTo>
                  <a:lnTo>
                    <a:pt x="56460753" y="5998936"/>
                  </a:lnTo>
                  <a:lnTo>
                    <a:pt x="56460753" y="5998983"/>
                  </a:lnTo>
                  <a:lnTo>
                    <a:pt x="56460753" y="5999029"/>
                  </a:lnTo>
                  <a:lnTo>
                    <a:pt x="56460753" y="5999076"/>
                  </a:lnTo>
                  <a:lnTo>
                    <a:pt x="56460753" y="5999131"/>
                  </a:lnTo>
                  <a:lnTo>
                    <a:pt x="56460753" y="5999177"/>
                  </a:lnTo>
                  <a:lnTo>
                    <a:pt x="56460753" y="5999224"/>
                  </a:lnTo>
                  <a:lnTo>
                    <a:pt x="56460753" y="5999271"/>
                  </a:lnTo>
                  <a:lnTo>
                    <a:pt x="56460753" y="5999317"/>
                  </a:lnTo>
                  <a:lnTo>
                    <a:pt x="56460753" y="5999364"/>
                  </a:lnTo>
                  <a:lnTo>
                    <a:pt x="56460753" y="5999411"/>
                  </a:lnTo>
                  <a:lnTo>
                    <a:pt x="56460753" y="5999457"/>
                  </a:lnTo>
                  <a:lnTo>
                    <a:pt x="56460753" y="5999504"/>
                  </a:lnTo>
                  <a:lnTo>
                    <a:pt x="56460753" y="5999551"/>
                  </a:lnTo>
                  <a:lnTo>
                    <a:pt x="56460753" y="5999597"/>
                  </a:lnTo>
                  <a:lnTo>
                    <a:pt x="56460753" y="5999644"/>
                  </a:lnTo>
                  <a:lnTo>
                    <a:pt x="56460753" y="5999691"/>
                  </a:lnTo>
                  <a:lnTo>
                    <a:pt x="56460753" y="5999737"/>
                  </a:lnTo>
                  <a:lnTo>
                    <a:pt x="56460753" y="6146904"/>
                  </a:lnTo>
                  <a:lnTo>
                    <a:pt x="56613153" y="6146904"/>
                  </a:lnTo>
                  <a:lnTo>
                    <a:pt x="56613153" y="6146951"/>
                  </a:lnTo>
                  <a:lnTo>
                    <a:pt x="56613153" y="6146998"/>
                  </a:lnTo>
                  <a:lnTo>
                    <a:pt x="56613153" y="6147044"/>
                  </a:lnTo>
                  <a:lnTo>
                    <a:pt x="56613153" y="6147091"/>
                  </a:lnTo>
                  <a:lnTo>
                    <a:pt x="56613153" y="6147137"/>
                  </a:lnTo>
                  <a:lnTo>
                    <a:pt x="56613153" y="6147184"/>
                  </a:lnTo>
                  <a:lnTo>
                    <a:pt x="56613153" y="6147231"/>
                  </a:lnTo>
                  <a:lnTo>
                    <a:pt x="56613153" y="6147277"/>
                  </a:lnTo>
                  <a:lnTo>
                    <a:pt x="56613153" y="6147324"/>
                  </a:lnTo>
                  <a:lnTo>
                    <a:pt x="56613153" y="6147371"/>
                  </a:lnTo>
                  <a:lnTo>
                    <a:pt x="56613153" y="6147417"/>
                  </a:lnTo>
                  <a:lnTo>
                    <a:pt x="56613153" y="6147464"/>
                  </a:lnTo>
                  <a:lnTo>
                    <a:pt x="56613153" y="6147511"/>
                  </a:lnTo>
                  <a:lnTo>
                    <a:pt x="56613153" y="6147565"/>
                  </a:lnTo>
                  <a:lnTo>
                    <a:pt x="56613153" y="6147612"/>
                  </a:lnTo>
                  <a:lnTo>
                    <a:pt x="56613153" y="6147659"/>
                  </a:lnTo>
                  <a:lnTo>
                    <a:pt x="56613153" y="6147705"/>
                  </a:lnTo>
                  <a:lnTo>
                    <a:pt x="56613153" y="6147752"/>
                  </a:lnTo>
                  <a:lnTo>
                    <a:pt x="56613153" y="6147799"/>
                  </a:lnTo>
                  <a:lnTo>
                    <a:pt x="56613153" y="6147845"/>
                  </a:lnTo>
                  <a:lnTo>
                    <a:pt x="56613153" y="6147892"/>
                  </a:lnTo>
                  <a:lnTo>
                    <a:pt x="56613153" y="6147938"/>
                  </a:lnTo>
                  <a:lnTo>
                    <a:pt x="56613153" y="6147985"/>
                  </a:lnTo>
                  <a:lnTo>
                    <a:pt x="56613153" y="6148032"/>
                  </a:lnTo>
                  <a:lnTo>
                    <a:pt x="56613153" y="6148078"/>
                  </a:lnTo>
                  <a:lnTo>
                    <a:pt x="56613153" y="6148125"/>
                  </a:lnTo>
                  <a:lnTo>
                    <a:pt x="56613153" y="6148171"/>
                  </a:lnTo>
                  <a:lnTo>
                    <a:pt x="56613153" y="6148226"/>
                  </a:lnTo>
                  <a:lnTo>
                    <a:pt x="56613153" y="6148273"/>
                  </a:lnTo>
                  <a:lnTo>
                    <a:pt x="56613153" y="6148319"/>
                  </a:lnTo>
                  <a:lnTo>
                    <a:pt x="56613153" y="6148366"/>
                  </a:lnTo>
                  <a:lnTo>
                    <a:pt x="56613153" y="6148413"/>
                  </a:lnTo>
                  <a:lnTo>
                    <a:pt x="56613153" y="6148459"/>
                  </a:lnTo>
                  <a:lnTo>
                    <a:pt x="56613153" y="6148506"/>
                  </a:lnTo>
                  <a:lnTo>
                    <a:pt x="56613153" y="6148553"/>
                  </a:lnTo>
                  <a:lnTo>
                    <a:pt x="56613153" y="6148599"/>
                  </a:lnTo>
                  <a:lnTo>
                    <a:pt x="56613153" y="6148646"/>
                  </a:lnTo>
                  <a:lnTo>
                    <a:pt x="56613153" y="6148693"/>
                  </a:lnTo>
                  <a:lnTo>
                    <a:pt x="56613153" y="6148739"/>
                  </a:lnTo>
                  <a:lnTo>
                    <a:pt x="56613153" y="6148786"/>
                  </a:lnTo>
                  <a:lnTo>
                    <a:pt x="56613153" y="6148833"/>
                  </a:lnTo>
                  <a:lnTo>
                    <a:pt x="56613153" y="6148887"/>
                  </a:lnTo>
                  <a:lnTo>
                    <a:pt x="56613153" y="6148933"/>
                  </a:lnTo>
                  <a:lnTo>
                    <a:pt x="56613153" y="6148980"/>
                  </a:lnTo>
                  <a:lnTo>
                    <a:pt x="56613153" y="6149027"/>
                  </a:lnTo>
                  <a:lnTo>
                    <a:pt x="56613153" y="6149073"/>
                  </a:lnTo>
                  <a:lnTo>
                    <a:pt x="56613153" y="6149120"/>
                  </a:lnTo>
                  <a:lnTo>
                    <a:pt x="56613153" y="6149167"/>
                  </a:lnTo>
                  <a:lnTo>
                    <a:pt x="56613153" y="6149213"/>
                  </a:lnTo>
                  <a:lnTo>
                    <a:pt x="56613153" y="6149260"/>
                  </a:lnTo>
                  <a:lnTo>
                    <a:pt x="56613153" y="6149307"/>
                  </a:lnTo>
                  <a:lnTo>
                    <a:pt x="56613153" y="6149353"/>
                  </a:lnTo>
                  <a:lnTo>
                    <a:pt x="56613153" y="6149400"/>
                  </a:lnTo>
                  <a:lnTo>
                    <a:pt x="56613153" y="6149447"/>
                  </a:lnTo>
                  <a:lnTo>
                    <a:pt x="56613153" y="6149493"/>
                  </a:lnTo>
                  <a:lnTo>
                    <a:pt x="56613153" y="6149547"/>
                  </a:lnTo>
                  <a:lnTo>
                    <a:pt x="56613153" y="6149594"/>
                  </a:lnTo>
                  <a:lnTo>
                    <a:pt x="56613153" y="6149641"/>
                  </a:lnTo>
                  <a:lnTo>
                    <a:pt x="56613153" y="6149687"/>
                  </a:lnTo>
                  <a:lnTo>
                    <a:pt x="56613153" y="6149734"/>
                  </a:lnTo>
                  <a:lnTo>
                    <a:pt x="56613153" y="6149781"/>
                  </a:lnTo>
                  <a:lnTo>
                    <a:pt x="56613153" y="6149827"/>
                  </a:lnTo>
                  <a:lnTo>
                    <a:pt x="56613153" y="6149874"/>
                  </a:lnTo>
                  <a:lnTo>
                    <a:pt x="56613153" y="6149921"/>
                  </a:lnTo>
                  <a:lnTo>
                    <a:pt x="56613153" y="6149967"/>
                  </a:lnTo>
                  <a:lnTo>
                    <a:pt x="56613153" y="6150014"/>
                  </a:lnTo>
                  <a:lnTo>
                    <a:pt x="56613153" y="6150061"/>
                  </a:lnTo>
                  <a:lnTo>
                    <a:pt x="56613153" y="6150107"/>
                  </a:lnTo>
                  <a:lnTo>
                    <a:pt x="56613153" y="6150154"/>
                  </a:lnTo>
                  <a:lnTo>
                    <a:pt x="56613153" y="6150208"/>
                  </a:lnTo>
                  <a:lnTo>
                    <a:pt x="56613153" y="6150255"/>
                  </a:lnTo>
                  <a:lnTo>
                    <a:pt x="56613153" y="6150302"/>
                  </a:lnTo>
                  <a:lnTo>
                    <a:pt x="56613153" y="6150348"/>
                  </a:lnTo>
                  <a:lnTo>
                    <a:pt x="56613153" y="6150395"/>
                  </a:lnTo>
                  <a:lnTo>
                    <a:pt x="56613153" y="6150442"/>
                  </a:lnTo>
                  <a:lnTo>
                    <a:pt x="56613153" y="6150488"/>
                  </a:lnTo>
                  <a:lnTo>
                    <a:pt x="56613153" y="6150535"/>
                  </a:lnTo>
                  <a:lnTo>
                    <a:pt x="56613153" y="6150581"/>
                  </a:lnTo>
                  <a:lnTo>
                    <a:pt x="56613153" y="6150628"/>
                  </a:lnTo>
                  <a:lnTo>
                    <a:pt x="56613153" y="6150675"/>
                  </a:lnTo>
                  <a:lnTo>
                    <a:pt x="56613153" y="6150721"/>
                  </a:lnTo>
                  <a:lnTo>
                    <a:pt x="56613153" y="6150768"/>
                  </a:lnTo>
                  <a:lnTo>
                    <a:pt x="56613153" y="6150815"/>
                  </a:lnTo>
                  <a:lnTo>
                    <a:pt x="56613153" y="6150869"/>
                  </a:lnTo>
                  <a:lnTo>
                    <a:pt x="56613153" y="6150916"/>
                  </a:lnTo>
                  <a:lnTo>
                    <a:pt x="56613153" y="6150963"/>
                  </a:lnTo>
                  <a:lnTo>
                    <a:pt x="56613153" y="6151009"/>
                  </a:lnTo>
                  <a:lnTo>
                    <a:pt x="56613153" y="6151056"/>
                  </a:lnTo>
                  <a:lnTo>
                    <a:pt x="56613153" y="6151103"/>
                  </a:lnTo>
                  <a:lnTo>
                    <a:pt x="56613153" y="6151149"/>
                  </a:lnTo>
                  <a:lnTo>
                    <a:pt x="56613153" y="6151196"/>
                  </a:lnTo>
                  <a:lnTo>
                    <a:pt x="56613153" y="6151243"/>
                  </a:lnTo>
                  <a:lnTo>
                    <a:pt x="56613153" y="6151289"/>
                  </a:lnTo>
                  <a:lnTo>
                    <a:pt x="56613153" y="6151336"/>
                  </a:lnTo>
                  <a:lnTo>
                    <a:pt x="56613153" y="6151382"/>
                  </a:lnTo>
                  <a:lnTo>
                    <a:pt x="56613153" y="6151429"/>
                  </a:lnTo>
                  <a:lnTo>
                    <a:pt x="56613153" y="6151476"/>
                  </a:lnTo>
                  <a:lnTo>
                    <a:pt x="56613153" y="6151530"/>
                  </a:lnTo>
                  <a:lnTo>
                    <a:pt x="56613153" y="6151577"/>
                  </a:lnTo>
                  <a:lnTo>
                    <a:pt x="56613153" y="6151623"/>
                  </a:lnTo>
                  <a:lnTo>
                    <a:pt x="56613153" y="6151670"/>
                  </a:lnTo>
                  <a:lnTo>
                    <a:pt x="56613153" y="6151717"/>
                  </a:lnTo>
                  <a:lnTo>
                    <a:pt x="56613153" y="6151763"/>
                  </a:lnTo>
                  <a:lnTo>
                    <a:pt x="56613153" y="6151810"/>
                  </a:lnTo>
                  <a:lnTo>
                    <a:pt x="56613153" y="6151857"/>
                  </a:lnTo>
                  <a:lnTo>
                    <a:pt x="56613153" y="6151903"/>
                  </a:lnTo>
                  <a:lnTo>
                    <a:pt x="56613153" y="6151950"/>
                  </a:lnTo>
                  <a:lnTo>
                    <a:pt x="56613153" y="6151997"/>
                  </a:lnTo>
                  <a:lnTo>
                    <a:pt x="56613153" y="6152043"/>
                  </a:lnTo>
                  <a:lnTo>
                    <a:pt x="56613153" y="6152090"/>
                  </a:lnTo>
                  <a:lnTo>
                    <a:pt x="56613153" y="6152137"/>
                  </a:lnTo>
                  <a:lnTo>
                    <a:pt x="56613153" y="6299304"/>
                  </a:lnTo>
                  <a:lnTo>
                    <a:pt x="56765553" y="6299304"/>
                  </a:lnTo>
                  <a:lnTo>
                    <a:pt x="56765553" y="6299350"/>
                  </a:lnTo>
                  <a:lnTo>
                    <a:pt x="56765553" y="6299397"/>
                  </a:lnTo>
                  <a:lnTo>
                    <a:pt x="56765553" y="6299444"/>
                  </a:lnTo>
                  <a:lnTo>
                    <a:pt x="56765553" y="6299490"/>
                  </a:lnTo>
                  <a:lnTo>
                    <a:pt x="56765553" y="6299537"/>
                  </a:lnTo>
                  <a:lnTo>
                    <a:pt x="56765553" y="6299584"/>
                  </a:lnTo>
                  <a:lnTo>
                    <a:pt x="56765553" y="6299630"/>
                  </a:lnTo>
                  <a:lnTo>
                    <a:pt x="56765553" y="6299677"/>
                  </a:lnTo>
                  <a:lnTo>
                    <a:pt x="56765553" y="6299723"/>
                  </a:lnTo>
                  <a:lnTo>
                    <a:pt x="56765553" y="6299770"/>
                  </a:lnTo>
                  <a:lnTo>
                    <a:pt x="56765553" y="6299817"/>
                  </a:lnTo>
                  <a:lnTo>
                    <a:pt x="56765553" y="6299863"/>
                  </a:lnTo>
                  <a:lnTo>
                    <a:pt x="56765553" y="6299910"/>
                  </a:lnTo>
                  <a:lnTo>
                    <a:pt x="56765553" y="6299965"/>
                  </a:lnTo>
                  <a:lnTo>
                    <a:pt x="56765553" y="6300011"/>
                  </a:lnTo>
                  <a:lnTo>
                    <a:pt x="56765553" y="6300058"/>
                  </a:lnTo>
                  <a:lnTo>
                    <a:pt x="56765553" y="6300105"/>
                  </a:lnTo>
                  <a:lnTo>
                    <a:pt x="56765553" y="6300151"/>
                  </a:lnTo>
                  <a:lnTo>
                    <a:pt x="56765553" y="6300198"/>
                  </a:lnTo>
                  <a:lnTo>
                    <a:pt x="56765553" y="6300245"/>
                  </a:lnTo>
                  <a:lnTo>
                    <a:pt x="56765553" y="6300291"/>
                  </a:lnTo>
                  <a:lnTo>
                    <a:pt x="56765553" y="6300338"/>
                  </a:lnTo>
                  <a:lnTo>
                    <a:pt x="56765553" y="6300385"/>
                  </a:lnTo>
                  <a:lnTo>
                    <a:pt x="56765553" y="6300431"/>
                  </a:lnTo>
                  <a:lnTo>
                    <a:pt x="56765553" y="6300478"/>
                  </a:lnTo>
                  <a:lnTo>
                    <a:pt x="56765553" y="6300524"/>
                  </a:lnTo>
                  <a:lnTo>
                    <a:pt x="56765553" y="6300571"/>
                  </a:lnTo>
                  <a:lnTo>
                    <a:pt x="56765553" y="6300625"/>
                  </a:lnTo>
                  <a:lnTo>
                    <a:pt x="56765553" y="6300672"/>
                  </a:lnTo>
                  <a:lnTo>
                    <a:pt x="56765553" y="6300719"/>
                  </a:lnTo>
                  <a:lnTo>
                    <a:pt x="56765553" y="6300765"/>
                  </a:lnTo>
                  <a:lnTo>
                    <a:pt x="56765553" y="6300812"/>
                  </a:lnTo>
                  <a:lnTo>
                    <a:pt x="56765553" y="6300859"/>
                  </a:lnTo>
                  <a:lnTo>
                    <a:pt x="56765553" y="6300905"/>
                  </a:lnTo>
                  <a:lnTo>
                    <a:pt x="56765553" y="6300952"/>
                  </a:lnTo>
                  <a:lnTo>
                    <a:pt x="56765553" y="6300999"/>
                  </a:lnTo>
                  <a:lnTo>
                    <a:pt x="56765553" y="6301045"/>
                  </a:lnTo>
                  <a:lnTo>
                    <a:pt x="56765553" y="6301092"/>
                  </a:lnTo>
                  <a:lnTo>
                    <a:pt x="56765553" y="6301139"/>
                  </a:lnTo>
                  <a:lnTo>
                    <a:pt x="56765553" y="6301185"/>
                  </a:lnTo>
                  <a:lnTo>
                    <a:pt x="56765553" y="6301232"/>
                  </a:lnTo>
                  <a:lnTo>
                    <a:pt x="56765553" y="6301286"/>
                  </a:lnTo>
                  <a:lnTo>
                    <a:pt x="56765553" y="6301333"/>
                  </a:lnTo>
                  <a:lnTo>
                    <a:pt x="56765553" y="6301379"/>
                  </a:lnTo>
                  <a:lnTo>
                    <a:pt x="56765553" y="6301426"/>
                  </a:lnTo>
                  <a:lnTo>
                    <a:pt x="56765553" y="6301473"/>
                  </a:lnTo>
                  <a:lnTo>
                    <a:pt x="56765553" y="6301519"/>
                  </a:lnTo>
                  <a:lnTo>
                    <a:pt x="56765553" y="6301566"/>
                  </a:lnTo>
                  <a:lnTo>
                    <a:pt x="56765553" y="6301613"/>
                  </a:lnTo>
                  <a:lnTo>
                    <a:pt x="56765553" y="6301659"/>
                  </a:lnTo>
                  <a:lnTo>
                    <a:pt x="56765553" y="6301706"/>
                  </a:lnTo>
                  <a:lnTo>
                    <a:pt x="56765553" y="6301753"/>
                  </a:lnTo>
                  <a:lnTo>
                    <a:pt x="56765553" y="6301799"/>
                  </a:lnTo>
                  <a:lnTo>
                    <a:pt x="56765553" y="6301846"/>
                  </a:lnTo>
                  <a:lnTo>
                    <a:pt x="56765553" y="6301893"/>
                  </a:lnTo>
                  <a:lnTo>
                    <a:pt x="56765553" y="6301947"/>
                  </a:lnTo>
                  <a:lnTo>
                    <a:pt x="56765553" y="6301993"/>
                  </a:lnTo>
                  <a:lnTo>
                    <a:pt x="56765553" y="6302040"/>
                  </a:lnTo>
                  <a:lnTo>
                    <a:pt x="56765553" y="6302087"/>
                  </a:lnTo>
                  <a:lnTo>
                    <a:pt x="56765553" y="6302133"/>
                  </a:lnTo>
                  <a:lnTo>
                    <a:pt x="56765553" y="6302180"/>
                  </a:lnTo>
                  <a:lnTo>
                    <a:pt x="56765553" y="6302227"/>
                  </a:lnTo>
                  <a:lnTo>
                    <a:pt x="56765553" y="6302273"/>
                  </a:lnTo>
                  <a:lnTo>
                    <a:pt x="56765553" y="6302320"/>
                  </a:lnTo>
                  <a:lnTo>
                    <a:pt x="56765553" y="6302367"/>
                  </a:lnTo>
                  <a:lnTo>
                    <a:pt x="56765553" y="6302413"/>
                  </a:lnTo>
                  <a:lnTo>
                    <a:pt x="56765553" y="6302460"/>
                  </a:lnTo>
                  <a:lnTo>
                    <a:pt x="56765553" y="6302507"/>
                  </a:lnTo>
                  <a:lnTo>
                    <a:pt x="56765553" y="6302553"/>
                  </a:lnTo>
                  <a:lnTo>
                    <a:pt x="56765553" y="6302608"/>
                  </a:lnTo>
                  <a:lnTo>
                    <a:pt x="56765553" y="6302655"/>
                  </a:lnTo>
                  <a:lnTo>
                    <a:pt x="56765553" y="6302701"/>
                  </a:lnTo>
                  <a:lnTo>
                    <a:pt x="56765553" y="6302748"/>
                  </a:lnTo>
                  <a:lnTo>
                    <a:pt x="56765553" y="6302794"/>
                  </a:lnTo>
                  <a:lnTo>
                    <a:pt x="56765553" y="6302841"/>
                  </a:lnTo>
                  <a:lnTo>
                    <a:pt x="56765553" y="6302888"/>
                  </a:lnTo>
                  <a:lnTo>
                    <a:pt x="56765553" y="6302934"/>
                  </a:lnTo>
                  <a:lnTo>
                    <a:pt x="56765553" y="6302981"/>
                  </a:lnTo>
                  <a:lnTo>
                    <a:pt x="56765553" y="6303027"/>
                  </a:lnTo>
                  <a:lnTo>
                    <a:pt x="56765553" y="6303074"/>
                  </a:lnTo>
                  <a:lnTo>
                    <a:pt x="56765553" y="6303121"/>
                  </a:lnTo>
                  <a:lnTo>
                    <a:pt x="56765553" y="6303167"/>
                  </a:lnTo>
                  <a:lnTo>
                    <a:pt x="56765553" y="6303214"/>
                  </a:lnTo>
                  <a:lnTo>
                    <a:pt x="56765553" y="6303269"/>
                  </a:lnTo>
                  <a:lnTo>
                    <a:pt x="56765553" y="6303315"/>
                  </a:lnTo>
                  <a:lnTo>
                    <a:pt x="56765553" y="6303362"/>
                  </a:lnTo>
                  <a:lnTo>
                    <a:pt x="56765553" y="6303409"/>
                  </a:lnTo>
                  <a:lnTo>
                    <a:pt x="56765553" y="6303455"/>
                  </a:lnTo>
                  <a:lnTo>
                    <a:pt x="56765553" y="6303502"/>
                  </a:lnTo>
                  <a:lnTo>
                    <a:pt x="56765553" y="6303549"/>
                  </a:lnTo>
                  <a:lnTo>
                    <a:pt x="56765553" y="6303595"/>
                  </a:lnTo>
                  <a:lnTo>
                    <a:pt x="56765553" y="6303642"/>
                  </a:lnTo>
                  <a:lnTo>
                    <a:pt x="56765553" y="6303689"/>
                  </a:lnTo>
                  <a:lnTo>
                    <a:pt x="56765553" y="6303735"/>
                  </a:lnTo>
                  <a:lnTo>
                    <a:pt x="56765553" y="6303782"/>
                  </a:lnTo>
                  <a:lnTo>
                    <a:pt x="56765553" y="6303829"/>
                  </a:lnTo>
                  <a:lnTo>
                    <a:pt x="56765553" y="6303875"/>
                  </a:lnTo>
                  <a:lnTo>
                    <a:pt x="56765553" y="6303929"/>
                  </a:lnTo>
                  <a:lnTo>
                    <a:pt x="56765553" y="6303976"/>
                  </a:lnTo>
                  <a:lnTo>
                    <a:pt x="56765553" y="6304023"/>
                  </a:lnTo>
                  <a:lnTo>
                    <a:pt x="56765553" y="6304069"/>
                  </a:lnTo>
                  <a:lnTo>
                    <a:pt x="56765553" y="6304116"/>
                  </a:lnTo>
                  <a:lnTo>
                    <a:pt x="56765553" y="6304163"/>
                  </a:lnTo>
                  <a:lnTo>
                    <a:pt x="56765553" y="6304209"/>
                  </a:lnTo>
                  <a:lnTo>
                    <a:pt x="56765553" y="6304256"/>
                  </a:lnTo>
                  <a:lnTo>
                    <a:pt x="56765553" y="6304303"/>
                  </a:lnTo>
                  <a:lnTo>
                    <a:pt x="56765553" y="6304349"/>
                  </a:lnTo>
                  <a:lnTo>
                    <a:pt x="56765553" y="6304396"/>
                  </a:lnTo>
                  <a:lnTo>
                    <a:pt x="56765553" y="6304443"/>
                  </a:lnTo>
                  <a:lnTo>
                    <a:pt x="56765553" y="6304489"/>
                  </a:lnTo>
                  <a:lnTo>
                    <a:pt x="56765553" y="6304536"/>
                  </a:lnTo>
                  <a:lnTo>
                    <a:pt x="56765553" y="6451703"/>
                  </a:lnTo>
                  <a:lnTo>
                    <a:pt x="56917953" y="6451703"/>
                  </a:lnTo>
                  <a:lnTo>
                    <a:pt x="56917953" y="6451750"/>
                  </a:lnTo>
                  <a:lnTo>
                    <a:pt x="56917953" y="6451797"/>
                  </a:lnTo>
                  <a:lnTo>
                    <a:pt x="56917953" y="6451843"/>
                  </a:lnTo>
                  <a:lnTo>
                    <a:pt x="56917953" y="6451890"/>
                  </a:lnTo>
                  <a:lnTo>
                    <a:pt x="56917953" y="6451936"/>
                  </a:lnTo>
                  <a:lnTo>
                    <a:pt x="56917953" y="6451983"/>
                  </a:lnTo>
                  <a:lnTo>
                    <a:pt x="56917953" y="6452030"/>
                  </a:lnTo>
                  <a:lnTo>
                    <a:pt x="56917953" y="6452076"/>
                  </a:lnTo>
                  <a:lnTo>
                    <a:pt x="56917953" y="6452123"/>
                  </a:lnTo>
                  <a:lnTo>
                    <a:pt x="56917953" y="6452169"/>
                  </a:lnTo>
                  <a:lnTo>
                    <a:pt x="56917953" y="6452216"/>
                  </a:lnTo>
                  <a:lnTo>
                    <a:pt x="56917953" y="6452263"/>
                  </a:lnTo>
                  <a:lnTo>
                    <a:pt x="56917953" y="6452309"/>
                  </a:lnTo>
                  <a:lnTo>
                    <a:pt x="56917953" y="6452364"/>
                  </a:lnTo>
                  <a:lnTo>
                    <a:pt x="56917953" y="6452411"/>
                  </a:lnTo>
                  <a:lnTo>
                    <a:pt x="56917953" y="6452457"/>
                  </a:lnTo>
                  <a:lnTo>
                    <a:pt x="56917953" y="6452504"/>
                  </a:lnTo>
                  <a:lnTo>
                    <a:pt x="56917953" y="6452551"/>
                  </a:lnTo>
                  <a:lnTo>
                    <a:pt x="56917953" y="6452597"/>
                  </a:lnTo>
                  <a:lnTo>
                    <a:pt x="56917953" y="6452644"/>
                  </a:lnTo>
                  <a:lnTo>
                    <a:pt x="56917953" y="6452691"/>
                  </a:lnTo>
                  <a:lnTo>
                    <a:pt x="56917953" y="6452737"/>
                  </a:lnTo>
                  <a:lnTo>
                    <a:pt x="56917953" y="6452784"/>
                  </a:lnTo>
                  <a:lnTo>
                    <a:pt x="56917953" y="6452831"/>
                  </a:lnTo>
                  <a:lnTo>
                    <a:pt x="56917953" y="6452877"/>
                  </a:lnTo>
                  <a:lnTo>
                    <a:pt x="56917953" y="6452924"/>
                  </a:lnTo>
                  <a:lnTo>
                    <a:pt x="56917953" y="6452971"/>
                  </a:lnTo>
                  <a:lnTo>
                    <a:pt x="56917953" y="6453025"/>
                  </a:lnTo>
                  <a:lnTo>
                    <a:pt x="56917953" y="6453071"/>
                  </a:lnTo>
                  <a:lnTo>
                    <a:pt x="56917953" y="6453118"/>
                  </a:lnTo>
                  <a:lnTo>
                    <a:pt x="56917953" y="6453165"/>
                  </a:lnTo>
                  <a:lnTo>
                    <a:pt x="56917953" y="6453211"/>
                  </a:lnTo>
                  <a:lnTo>
                    <a:pt x="56917953" y="6453258"/>
                  </a:lnTo>
                  <a:lnTo>
                    <a:pt x="56917953" y="6453305"/>
                  </a:lnTo>
                  <a:lnTo>
                    <a:pt x="56917953" y="6453351"/>
                  </a:lnTo>
                  <a:lnTo>
                    <a:pt x="56917953" y="6453398"/>
                  </a:lnTo>
                  <a:lnTo>
                    <a:pt x="56917953" y="6453445"/>
                  </a:lnTo>
                  <a:lnTo>
                    <a:pt x="56917953" y="6453491"/>
                  </a:lnTo>
                  <a:lnTo>
                    <a:pt x="56917953" y="6453538"/>
                  </a:lnTo>
                  <a:lnTo>
                    <a:pt x="56917953" y="6453585"/>
                  </a:lnTo>
                  <a:lnTo>
                    <a:pt x="56917953" y="6453631"/>
                  </a:lnTo>
                  <a:lnTo>
                    <a:pt x="56917953" y="6453685"/>
                  </a:lnTo>
                  <a:lnTo>
                    <a:pt x="56917953" y="6453732"/>
                  </a:lnTo>
                  <a:lnTo>
                    <a:pt x="56917953" y="6453779"/>
                  </a:lnTo>
                  <a:lnTo>
                    <a:pt x="56917953" y="6453825"/>
                  </a:lnTo>
                  <a:lnTo>
                    <a:pt x="56917953" y="6453872"/>
                  </a:lnTo>
                  <a:lnTo>
                    <a:pt x="56917953" y="6453919"/>
                  </a:lnTo>
                  <a:lnTo>
                    <a:pt x="56917953" y="6453965"/>
                  </a:lnTo>
                  <a:lnTo>
                    <a:pt x="56917953" y="6454012"/>
                  </a:lnTo>
                  <a:lnTo>
                    <a:pt x="56917953" y="6454059"/>
                  </a:lnTo>
                  <a:lnTo>
                    <a:pt x="56917953" y="6454105"/>
                  </a:lnTo>
                  <a:lnTo>
                    <a:pt x="56917953" y="6454152"/>
                  </a:lnTo>
                  <a:lnTo>
                    <a:pt x="56917953" y="6454199"/>
                  </a:lnTo>
                  <a:lnTo>
                    <a:pt x="56917953" y="6454245"/>
                  </a:lnTo>
                  <a:lnTo>
                    <a:pt x="56917953" y="6454292"/>
                  </a:lnTo>
                  <a:lnTo>
                    <a:pt x="56917953" y="6454346"/>
                  </a:lnTo>
                  <a:lnTo>
                    <a:pt x="56917953" y="6454393"/>
                  </a:lnTo>
                  <a:lnTo>
                    <a:pt x="56917953" y="6454440"/>
                  </a:lnTo>
                  <a:lnTo>
                    <a:pt x="56917953" y="6454486"/>
                  </a:lnTo>
                  <a:lnTo>
                    <a:pt x="56917953" y="6454533"/>
                  </a:lnTo>
                  <a:lnTo>
                    <a:pt x="56917953" y="6454579"/>
                  </a:lnTo>
                  <a:lnTo>
                    <a:pt x="56917953" y="6454626"/>
                  </a:lnTo>
                  <a:lnTo>
                    <a:pt x="56917953" y="6454673"/>
                  </a:lnTo>
                  <a:lnTo>
                    <a:pt x="56917953" y="6454719"/>
                  </a:lnTo>
                  <a:lnTo>
                    <a:pt x="56917953" y="6454766"/>
                  </a:lnTo>
                  <a:lnTo>
                    <a:pt x="56917953" y="6454813"/>
                  </a:lnTo>
                  <a:lnTo>
                    <a:pt x="56917953" y="6454859"/>
                  </a:lnTo>
                  <a:lnTo>
                    <a:pt x="56917953" y="6454906"/>
                  </a:lnTo>
                  <a:lnTo>
                    <a:pt x="56917953" y="6454953"/>
                  </a:lnTo>
                  <a:lnTo>
                    <a:pt x="56917953" y="6455007"/>
                  </a:lnTo>
                  <a:lnTo>
                    <a:pt x="56917953" y="6455054"/>
                  </a:lnTo>
                  <a:lnTo>
                    <a:pt x="56917953" y="6455101"/>
                  </a:lnTo>
                  <a:lnTo>
                    <a:pt x="56917953" y="6455147"/>
                  </a:lnTo>
                  <a:lnTo>
                    <a:pt x="56917953" y="6455194"/>
                  </a:lnTo>
                  <a:lnTo>
                    <a:pt x="56917953" y="6455241"/>
                  </a:lnTo>
                  <a:lnTo>
                    <a:pt x="56917953" y="6455287"/>
                  </a:lnTo>
                  <a:lnTo>
                    <a:pt x="56917953" y="6455334"/>
                  </a:lnTo>
                  <a:lnTo>
                    <a:pt x="56917953" y="6455380"/>
                  </a:lnTo>
                  <a:lnTo>
                    <a:pt x="56917953" y="6455427"/>
                  </a:lnTo>
                  <a:lnTo>
                    <a:pt x="56917953" y="6455474"/>
                  </a:lnTo>
                  <a:lnTo>
                    <a:pt x="56917953" y="6455520"/>
                  </a:lnTo>
                  <a:lnTo>
                    <a:pt x="56917953" y="6455567"/>
                  </a:lnTo>
                  <a:lnTo>
                    <a:pt x="56917953" y="6455613"/>
                  </a:lnTo>
                  <a:lnTo>
                    <a:pt x="56917953" y="6455668"/>
                  </a:lnTo>
                  <a:lnTo>
                    <a:pt x="56917953" y="6455715"/>
                  </a:lnTo>
                  <a:lnTo>
                    <a:pt x="56917953" y="6455761"/>
                  </a:lnTo>
                  <a:lnTo>
                    <a:pt x="56917953" y="6455808"/>
                  </a:lnTo>
                  <a:lnTo>
                    <a:pt x="56917953" y="6455855"/>
                  </a:lnTo>
                  <a:lnTo>
                    <a:pt x="56917953" y="6455901"/>
                  </a:lnTo>
                  <a:lnTo>
                    <a:pt x="56917953" y="6455948"/>
                  </a:lnTo>
                  <a:lnTo>
                    <a:pt x="56917953" y="6455995"/>
                  </a:lnTo>
                  <a:lnTo>
                    <a:pt x="56917953" y="6456041"/>
                  </a:lnTo>
                  <a:lnTo>
                    <a:pt x="56917953" y="6456088"/>
                  </a:lnTo>
                  <a:lnTo>
                    <a:pt x="56917953" y="6456135"/>
                  </a:lnTo>
                  <a:lnTo>
                    <a:pt x="56917953" y="6456181"/>
                  </a:lnTo>
                  <a:lnTo>
                    <a:pt x="56917953" y="6456228"/>
                  </a:lnTo>
                  <a:lnTo>
                    <a:pt x="56917953" y="6456275"/>
                  </a:lnTo>
                  <a:lnTo>
                    <a:pt x="56917953" y="6456329"/>
                  </a:lnTo>
                  <a:lnTo>
                    <a:pt x="56917953" y="6456375"/>
                  </a:lnTo>
                  <a:lnTo>
                    <a:pt x="56917953" y="6456422"/>
                  </a:lnTo>
                  <a:lnTo>
                    <a:pt x="56917953" y="6456469"/>
                  </a:lnTo>
                  <a:lnTo>
                    <a:pt x="56917953" y="6456515"/>
                  </a:lnTo>
                  <a:lnTo>
                    <a:pt x="56917953" y="6456562"/>
                  </a:lnTo>
                  <a:lnTo>
                    <a:pt x="56917953" y="6456609"/>
                  </a:lnTo>
                  <a:lnTo>
                    <a:pt x="56917953" y="6456655"/>
                  </a:lnTo>
                  <a:lnTo>
                    <a:pt x="56917953" y="6456702"/>
                  </a:lnTo>
                  <a:lnTo>
                    <a:pt x="56917953" y="6456749"/>
                  </a:lnTo>
                  <a:lnTo>
                    <a:pt x="56917953" y="6456795"/>
                  </a:lnTo>
                  <a:lnTo>
                    <a:pt x="56917953" y="6456842"/>
                  </a:lnTo>
                  <a:lnTo>
                    <a:pt x="56917953" y="6456889"/>
                  </a:lnTo>
                  <a:lnTo>
                    <a:pt x="56917953" y="6456935"/>
                  </a:lnTo>
                  <a:lnTo>
                    <a:pt x="56917953" y="6604103"/>
                  </a:lnTo>
                  <a:lnTo>
                    <a:pt x="57070353" y="6604103"/>
                  </a:lnTo>
                  <a:lnTo>
                    <a:pt x="57070353" y="6604149"/>
                  </a:lnTo>
                  <a:lnTo>
                    <a:pt x="57070353" y="6604196"/>
                  </a:lnTo>
                  <a:lnTo>
                    <a:pt x="57070353" y="6604243"/>
                  </a:lnTo>
                  <a:lnTo>
                    <a:pt x="57070353" y="6604289"/>
                  </a:lnTo>
                  <a:lnTo>
                    <a:pt x="57070353" y="6604336"/>
                  </a:lnTo>
                  <a:lnTo>
                    <a:pt x="57070353" y="6604383"/>
                  </a:lnTo>
                  <a:lnTo>
                    <a:pt x="57070353" y="6604429"/>
                  </a:lnTo>
                  <a:lnTo>
                    <a:pt x="57070353" y="6604476"/>
                  </a:lnTo>
                  <a:lnTo>
                    <a:pt x="57070353" y="6604522"/>
                  </a:lnTo>
                  <a:lnTo>
                    <a:pt x="57070353" y="6604569"/>
                  </a:lnTo>
                  <a:lnTo>
                    <a:pt x="57070353" y="6604616"/>
                  </a:lnTo>
                  <a:lnTo>
                    <a:pt x="57070353" y="6604662"/>
                  </a:lnTo>
                  <a:lnTo>
                    <a:pt x="57070353" y="6604709"/>
                  </a:lnTo>
                  <a:lnTo>
                    <a:pt x="57070353" y="6604763"/>
                  </a:lnTo>
                  <a:lnTo>
                    <a:pt x="57070353" y="6604810"/>
                  </a:lnTo>
                  <a:lnTo>
                    <a:pt x="57070353" y="6604857"/>
                  </a:lnTo>
                  <a:lnTo>
                    <a:pt x="57070353" y="6604903"/>
                  </a:lnTo>
                  <a:lnTo>
                    <a:pt x="57070353" y="6604950"/>
                  </a:lnTo>
                  <a:lnTo>
                    <a:pt x="57070353" y="6604997"/>
                  </a:lnTo>
                  <a:lnTo>
                    <a:pt x="57070353" y="6605043"/>
                  </a:lnTo>
                  <a:lnTo>
                    <a:pt x="57070353" y="6605090"/>
                  </a:lnTo>
                  <a:lnTo>
                    <a:pt x="57070353" y="6605137"/>
                  </a:lnTo>
                  <a:lnTo>
                    <a:pt x="57070353" y="6605183"/>
                  </a:lnTo>
                  <a:lnTo>
                    <a:pt x="57070353" y="6605230"/>
                  </a:lnTo>
                  <a:lnTo>
                    <a:pt x="57070353" y="6605277"/>
                  </a:lnTo>
                  <a:lnTo>
                    <a:pt x="57070353" y="6605323"/>
                  </a:lnTo>
                  <a:lnTo>
                    <a:pt x="57070353" y="6605370"/>
                  </a:lnTo>
                  <a:lnTo>
                    <a:pt x="57070353" y="6605424"/>
                  </a:lnTo>
                  <a:lnTo>
                    <a:pt x="57070353" y="6605471"/>
                  </a:lnTo>
                  <a:lnTo>
                    <a:pt x="57070353" y="6605517"/>
                  </a:lnTo>
                  <a:lnTo>
                    <a:pt x="57070353" y="6605564"/>
                  </a:lnTo>
                  <a:lnTo>
                    <a:pt x="57070353" y="6605611"/>
                  </a:lnTo>
                  <a:lnTo>
                    <a:pt x="57070353" y="6605657"/>
                  </a:lnTo>
                  <a:lnTo>
                    <a:pt x="57070353" y="6605704"/>
                  </a:lnTo>
                  <a:lnTo>
                    <a:pt x="57070353" y="6605751"/>
                  </a:lnTo>
                  <a:lnTo>
                    <a:pt x="57070353" y="6605797"/>
                  </a:lnTo>
                  <a:lnTo>
                    <a:pt x="57070353" y="6605844"/>
                  </a:lnTo>
                  <a:lnTo>
                    <a:pt x="57070353" y="6605891"/>
                  </a:lnTo>
                  <a:lnTo>
                    <a:pt x="57070353" y="6605937"/>
                  </a:lnTo>
                  <a:lnTo>
                    <a:pt x="57070353" y="6605984"/>
                  </a:lnTo>
                  <a:lnTo>
                    <a:pt x="57070353" y="6606031"/>
                  </a:lnTo>
                  <a:lnTo>
                    <a:pt x="57070353" y="6606085"/>
                  </a:lnTo>
                  <a:lnTo>
                    <a:pt x="57070353" y="6606131"/>
                  </a:lnTo>
                  <a:lnTo>
                    <a:pt x="57070353" y="6606178"/>
                  </a:lnTo>
                  <a:lnTo>
                    <a:pt x="57070353" y="6606225"/>
                  </a:lnTo>
                  <a:lnTo>
                    <a:pt x="57070353" y="6606271"/>
                  </a:lnTo>
                  <a:lnTo>
                    <a:pt x="57070353" y="6606318"/>
                  </a:lnTo>
                  <a:lnTo>
                    <a:pt x="57070353" y="6606365"/>
                  </a:lnTo>
                  <a:lnTo>
                    <a:pt x="57070353" y="6606411"/>
                  </a:lnTo>
                  <a:lnTo>
                    <a:pt x="57070353" y="6606458"/>
                  </a:lnTo>
                  <a:lnTo>
                    <a:pt x="57070353" y="6606505"/>
                  </a:lnTo>
                  <a:lnTo>
                    <a:pt x="57070353" y="6606551"/>
                  </a:lnTo>
                  <a:lnTo>
                    <a:pt x="57070353" y="6606598"/>
                  </a:lnTo>
                  <a:lnTo>
                    <a:pt x="57070353" y="6606645"/>
                  </a:lnTo>
                  <a:lnTo>
                    <a:pt x="57070353" y="6606691"/>
                  </a:lnTo>
                  <a:lnTo>
                    <a:pt x="57070353" y="6606746"/>
                  </a:lnTo>
                  <a:lnTo>
                    <a:pt x="57070353" y="6606792"/>
                  </a:lnTo>
                  <a:lnTo>
                    <a:pt x="57070353" y="6606839"/>
                  </a:lnTo>
                  <a:lnTo>
                    <a:pt x="57070353" y="6606886"/>
                  </a:lnTo>
                  <a:lnTo>
                    <a:pt x="57070353" y="6606932"/>
                  </a:lnTo>
                  <a:lnTo>
                    <a:pt x="57070353" y="6606979"/>
                  </a:lnTo>
                  <a:lnTo>
                    <a:pt x="57070353" y="6607025"/>
                  </a:lnTo>
                  <a:lnTo>
                    <a:pt x="57070353" y="6607072"/>
                  </a:lnTo>
                  <a:lnTo>
                    <a:pt x="57070353" y="6607119"/>
                  </a:lnTo>
                  <a:lnTo>
                    <a:pt x="57070353" y="6607165"/>
                  </a:lnTo>
                  <a:lnTo>
                    <a:pt x="57070353" y="6607212"/>
                  </a:lnTo>
                  <a:lnTo>
                    <a:pt x="57070353" y="6607259"/>
                  </a:lnTo>
                  <a:lnTo>
                    <a:pt x="57070353" y="6607305"/>
                  </a:lnTo>
                  <a:lnTo>
                    <a:pt x="57070353" y="6607352"/>
                  </a:lnTo>
                  <a:lnTo>
                    <a:pt x="57070353" y="6607407"/>
                  </a:lnTo>
                  <a:lnTo>
                    <a:pt x="57070353" y="6607453"/>
                  </a:lnTo>
                  <a:lnTo>
                    <a:pt x="57070353" y="6607500"/>
                  </a:lnTo>
                  <a:lnTo>
                    <a:pt x="57070353" y="6607547"/>
                  </a:lnTo>
                  <a:lnTo>
                    <a:pt x="57070353" y="6607593"/>
                  </a:lnTo>
                  <a:lnTo>
                    <a:pt x="57070353" y="6607640"/>
                  </a:lnTo>
                  <a:lnTo>
                    <a:pt x="57070353" y="6607687"/>
                  </a:lnTo>
                  <a:lnTo>
                    <a:pt x="57070353" y="6607733"/>
                  </a:lnTo>
                  <a:lnTo>
                    <a:pt x="57070353" y="6607780"/>
                  </a:lnTo>
                  <a:lnTo>
                    <a:pt x="57070353" y="6607827"/>
                  </a:lnTo>
                  <a:lnTo>
                    <a:pt x="57070353" y="6607873"/>
                  </a:lnTo>
                  <a:lnTo>
                    <a:pt x="57070353" y="6607920"/>
                  </a:lnTo>
                  <a:lnTo>
                    <a:pt x="57070353" y="6607966"/>
                  </a:lnTo>
                  <a:lnTo>
                    <a:pt x="57070353" y="6608013"/>
                  </a:lnTo>
                  <a:lnTo>
                    <a:pt x="57070353" y="6608067"/>
                  </a:lnTo>
                  <a:lnTo>
                    <a:pt x="57070353" y="6608114"/>
                  </a:lnTo>
                  <a:lnTo>
                    <a:pt x="57070353" y="6608161"/>
                  </a:lnTo>
                  <a:lnTo>
                    <a:pt x="57070353" y="6608207"/>
                  </a:lnTo>
                  <a:lnTo>
                    <a:pt x="57070353" y="6608254"/>
                  </a:lnTo>
                  <a:lnTo>
                    <a:pt x="57070353" y="6608301"/>
                  </a:lnTo>
                  <a:lnTo>
                    <a:pt x="57070353" y="6608347"/>
                  </a:lnTo>
                  <a:lnTo>
                    <a:pt x="57070353" y="6608394"/>
                  </a:lnTo>
                  <a:lnTo>
                    <a:pt x="57070353" y="6608441"/>
                  </a:lnTo>
                  <a:lnTo>
                    <a:pt x="57070353" y="6608487"/>
                  </a:lnTo>
                  <a:lnTo>
                    <a:pt x="57070353" y="6608534"/>
                  </a:lnTo>
                  <a:lnTo>
                    <a:pt x="57070353" y="6608581"/>
                  </a:lnTo>
                  <a:lnTo>
                    <a:pt x="57070353" y="6608627"/>
                  </a:lnTo>
                  <a:lnTo>
                    <a:pt x="57070353" y="6608674"/>
                  </a:lnTo>
                  <a:lnTo>
                    <a:pt x="57070353" y="6608728"/>
                  </a:lnTo>
                  <a:lnTo>
                    <a:pt x="57070353" y="6608775"/>
                  </a:lnTo>
                  <a:lnTo>
                    <a:pt x="57070353" y="6608821"/>
                  </a:lnTo>
                  <a:lnTo>
                    <a:pt x="57070353" y="6608868"/>
                  </a:lnTo>
                  <a:lnTo>
                    <a:pt x="57070353" y="6608915"/>
                  </a:lnTo>
                  <a:lnTo>
                    <a:pt x="57070353" y="6608961"/>
                  </a:lnTo>
                  <a:lnTo>
                    <a:pt x="57070353" y="6609008"/>
                  </a:lnTo>
                  <a:lnTo>
                    <a:pt x="57070353" y="6609055"/>
                  </a:lnTo>
                  <a:lnTo>
                    <a:pt x="57070353" y="6609101"/>
                  </a:lnTo>
                  <a:lnTo>
                    <a:pt x="57070353" y="6609148"/>
                  </a:lnTo>
                  <a:lnTo>
                    <a:pt x="57070353" y="6609195"/>
                  </a:lnTo>
                  <a:lnTo>
                    <a:pt x="57070353" y="6609241"/>
                  </a:lnTo>
                  <a:lnTo>
                    <a:pt x="57070353" y="6609288"/>
                  </a:lnTo>
                  <a:lnTo>
                    <a:pt x="57070353" y="6609335"/>
                  </a:lnTo>
                  <a:lnTo>
                    <a:pt x="57070353" y="6756502"/>
                  </a:lnTo>
                  <a:lnTo>
                    <a:pt x="57222753" y="6756502"/>
                  </a:lnTo>
                  <a:lnTo>
                    <a:pt x="57222753" y="6756548"/>
                  </a:lnTo>
                  <a:lnTo>
                    <a:pt x="57222753" y="6756595"/>
                  </a:lnTo>
                  <a:lnTo>
                    <a:pt x="57222753" y="6756642"/>
                  </a:lnTo>
                  <a:lnTo>
                    <a:pt x="57222753" y="6756688"/>
                  </a:lnTo>
                  <a:lnTo>
                    <a:pt x="57222753" y="6756735"/>
                  </a:lnTo>
                  <a:lnTo>
                    <a:pt x="57222753" y="6756782"/>
                  </a:lnTo>
                  <a:lnTo>
                    <a:pt x="57222753" y="6756828"/>
                  </a:lnTo>
                  <a:lnTo>
                    <a:pt x="57222753" y="6756875"/>
                  </a:lnTo>
                  <a:lnTo>
                    <a:pt x="57222753" y="6756922"/>
                  </a:lnTo>
                  <a:lnTo>
                    <a:pt x="57222753" y="6756968"/>
                  </a:lnTo>
                  <a:lnTo>
                    <a:pt x="57222753" y="6757015"/>
                  </a:lnTo>
                  <a:lnTo>
                    <a:pt x="57222753" y="6757062"/>
                  </a:lnTo>
                  <a:lnTo>
                    <a:pt x="57222753" y="6757108"/>
                  </a:lnTo>
                  <a:lnTo>
                    <a:pt x="57222753" y="6757163"/>
                  </a:lnTo>
                  <a:lnTo>
                    <a:pt x="57222753" y="6757209"/>
                  </a:lnTo>
                  <a:lnTo>
                    <a:pt x="57222753" y="6757256"/>
                  </a:lnTo>
                  <a:lnTo>
                    <a:pt x="57222753" y="6757302"/>
                  </a:lnTo>
                  <a:lnTo>
                    <a:pt x="57222753" y="6757349"/>
                  </a:lnTo>
                  <a:lnTo>
                    <a:pt x="57222753" y="6757396"/>
                  </a:lnTo>
                  <a:lnTo>
                    <a:pt x="57222753" y="6757442"/>
                  </a:lnTo>
                  <a:lnTo>
                    <a:pt x="57222753" y="6757489"/>
                  </a:lnTo>
                  <a:lnTo>
                    <a:pt x="57222753" y="6757536"/>
                  </a:lnTo>
                  <a:lnTo>
                    <a:pt x="57222753" y="6757582"/>
                  </a:lnTo>
                  <a:lnTo>
                    <a:pt x="57222753" y="6757629"/>
                  </a:lnTo>
                  <a:lnTo>
                    <a:pt x="57222753" y="6757676"/>
                  </a:lnTo>
                  <a:lnTo>
                    <a:pt x="57222753" y="6757722"/>
                  </a:lnTo>
                  <a:lnTo>
                    <a:pt x="57222753" y="6757769"/>
                  </a:lnTo>
                  <a:lnTo>
                    <a:pt x="57222753" y="6757823"/>
                  </a:lnTo>
                  <a:lnTo>
                    <a:pt x="57222753" y="6757870"/>
                  </a:lnTo>
                  <a:lnTo>
                    <a:pt x="57222753" y="6757917"/>
                  </a:lnTo>
                  <a:lnTo>
                    <a:pt x="57222753" y="6757963"/>
                  </a:lnTo>
                  <a:lnTo>
                    <a:pt x="57222753" y="6758010"/>
                  </a:lnTo>
                  <a:lnTo>
                    <a:pt x="57222753" y="6758057"/>
                  </a:lnTo>
                  <a:lnTo>
                    <a:pt x="57222753" y="6758103"/>
                  </a:lnTo>
                  <a:lnTo>
                    <a:pt x="57222753" y="6758150"/>
                  </a:lnTo>
                  <a:lnTo>
                    <a:pt x="57222753" y="6758197"/>
                  </a:lnTo>
                  <a:lnTo>
                    <a:pt x="57222753" y="6758243"/>
                  </a:lnTo>
                  <a:lnTo>
                    <a:pt x="57222753" y="6758290"/>
                  </a:lnTo>
                  <a:lnTo>
                    <a:pt x="57222753" y="6758337"/>
                  </a:lnTo>
                  <a:lnTo>
                    <a:pt x="57222753" y="6758383"/>
                  </a:lnTo>
                  <a:lnTo>
                    <a:pt x="57222753" y="6758430"/>
                  </a:lnTo>
                  <a:lnTo>
                    <a:pt x="57222753" y="6758484"/>
                  </a:lnTo>
                  <a:lnTo>
                    <a:pt x="57222753" y="6758531"/>
                  </a:lnTo>
                  <a:lnTo>
                    <a:pt x="57222753" y="6758577"/>
                  </a:lnTo>
                  <a:lnTo>
                    <a:pt x="57222753" y="6758624"/>
                  </a:lnTo>
                  <a:lnTo>
                    <a:pt x="57222753" y="6758671"/>
                  </a:lnTo>
                  <a:lnTo>
                    <a:pt x="57222753" y="6758717"/>
                  </a:lnTo>
                  <a:lnTo>
                    <a:pt x="57222753" y="6758764"/>
                  </a:lnTo>
                  <a:lnTo>
                    <a:pt x="57222753" y="6758811"/>
                  </a:lnTo>
                  <a:lnTo>
                    <a:pt x="57222753" y="6758857"/>
                  </a:lnTo>
                  <a:lnTo>
                    <a:pt x="57222753" y="6758904"/>
                  </a:lnTo>
                  <a:lnTo>
                    <a:pt x="57222753" y="6758951"/>
                  </a:lnTo>
                  <a:lnTo>
                    <a:pt x="57222753" y="6758997"/>
                  </a:lnTo>
                  <a:lnTo>
                    <a:pt x="57222753" y="6759044"/>
                  </a:lnTo>
                  <a:lnTo>
                    <a:pt x="57222753" y="6759091"/>
                  </a:lnTo>
                  <a:lnTo>
                    <a:pt x="57222753" y="6759145"/>
                  </a:lnTo>
                  <a:lnTo>
                    <a:pt x="57222753" y="6759192"/>
                  </a:lnTo>
                  <a:lnTo>
                    <a:pt x="57222753" y="6759238"/>
                  </a:lnTo>
                  <a:lnTo>
                    <a:pt x="57222753" y="6759285"/>
                  </a:lnTo>
                  <a:lnTo>
                    <a:pt x="57222753" y="6759332"/>
                  </a:lnTo>
                  <a:lnTo>
                    <a:pt x="57222753" y="6759378"/>
                  </a:lnTo>
                  <a:lnTo>
                    <a:pt x="57222753" y="6759425"/>
                  </a:lnTo>
                  <a:lnTo>
                    <a:pt x="57222753" y="6759472"/>
                  </a:lnTo>
                  <a:lnTo>
                    <a:pt x="57222753" y="6759518"/>
                  </a:lnTo>
                  <a:lnTo>
                    <a:pt x="57222753" y="6759565"/>
                  </a:lnTo>
                  <a:lnTo>
                    <a:pt x="57222753" y="6759611"/>
                  </a:lnTo>
                  <a:lnTo>
                    <a:pt x="57222753" y="6759658"/>
                  </a:lnTo>
                  <a:lnTo>
                    <a:pt x="57222753" y="6759705"/>
                  </a:lnTo>
                  <a:lnTo>
                    <a:pt x="57222753" y="6759751"/>
                  </a:lnTo>
                  <a:lnTo>
                    <a:pt x="57222753" y="6759806"/>
                  </a:lnTo>
                  <a:lnTo>
                    <a:pt x="57222753" y="6759852"/>
                  </a:lnTo>
                  <a:lnTo>
                    <a:pt x="57222753" y="6759899"/>
                  </a:lnTo>
                  <a:lnTo>
                    <a:pt x="57222753" y="6759946"/>
                  </a:lnTo>
                  <a:lnTo>
                    <a:pt x="57222753" y="6759992"/>
                  </a:lnTo>
                  <a:lnTo>
                    <a:pt x="57222753" y="6760039"/>
                  </a:lnTo>
                  <a:lnTo>
                    <a:pt x="57222753" y="6760086"/>
                  </a:lnTo>
                  <a:lnTo>
                    <a:pt x="57222753" y="6760132"/>
                  </a:lnTo>
                  <a:lnTo>
                    <a:pt x="57222753" y="6760179"/>
                  </a:lnTo>
                  <a:lnTo>
                    <a:pt x="57222753" y="6760226"/>
                  </a:lnTo>
                  <a:lnTo>
                    <a:pt x="57222753" y="6760272"/>
                  </a:lnTo>
                  <a:lnTo>
                    <a:pt x="57222753" y="6760319"/>
                  </a:lnTo>
                  <a:lnTo>
                    <a:pt x="57222753" y="6760366"/>
                  </a:lnTo>
                  <a:lnTo>
                    <a:pt x="57222753" y="6760412"/>
                  </a:lnTo>
                  <a:lnTo>
                    <a:pt x="57222753" y="6760467"/>
                  </a:lnTo>
                  <a:lnTo>
                    <a:pt x="57222753" y="6760513"/>
                  </a:lnTo>
                  <a:lnTo>
                    <a:pt x="57222753" y="6760560"/>
                  </a:lnTo>
                  <a:lnTo>
                    <a:pt x="57222753" y="6760607"/>
                  </a:lnTo>
                  <a:lnTo>
                    <a:pt x="57222753" y="6760653"/>
                  </a:lnTo>
                  <a:lnTo>
                    <a:pt x="57222753" y="6760700"/>
                  </a:lnTo>
                  <a:lnTo>
                    <a:pt x="57222753" y="6760746"/>
                  </a:lnTo>
                  <a:lnTo>
                    <a:pt x="57222753" y="6760793"/>
                  </a:lnTo>
                  <a:lnTo>
                    <a:pt x="57222753" y="6760840"/>
                  </a:lnTo>
                  <a:lnTo>
                    <a:pt x="57222753" y="6760886"/>
                  </a:lnTo>
                  <a:lnTo>
                    <a:pt x="57222753" y="6760933"/>
                  </a:lnTo>
                  <a:lnTo>
                    <a:pt x="57222753" y="6760980"/>
                  </a:lnTo>
                  <a:lnTo>
                    <a:pt x="57222753" y="6761026"/>
                  </a:lnTo>
                  <a:lnTo>
                    <a:pt x="57222753" y="6761073"/>
                  </a:lnTo>
                  <a:lnTo>
                    <a:pt x="57222753" y="6761127"/>
                  </a:lnTo>
                  <a:lnTo>
                    <a:pt x="57222753" y="6761174"/>
                  </a:lnTo>
                  <a:lnTo>
                    <a:pt x="57222753" y="6761221"/>
                  </a:lnTo>
                  <a:lnTo>
                    <a:pt x="57222753" y="6761267"/>
                  </a:lnTo>
                  <a:lnTo>
                    <a:pt x="57222753" y="6761314"/>
                  </a:lnTo>
                  <a:lnTo>
                    <a:pt x="57222753" y="6761361"/>
                  </a:lnTo>
                  <a:lnTo>
                    <a:pt x="57222753" y="6761407"/>
                  </a:lnTo>
                  <a:lnTo>
                    <a:pt x="57222753" y="6761454"/>
                  </a:lnTo>
                  <a:lnTo>
                    <a:pt x="57222753" y="6761501"/>
                  </a:lnTo>
                  <a:lnTo>
                    <a:pt x="57222753" y="6761547"/>
                  </a:lnTo>
                  <a:lnTo>
                    <a:pt x="57222753" y="6761594"/>
                  </a:lnTo>
                  <a:lnTo>
                    <a:pt x="57222753" y="6761641"/>
                  </a:lnTo>
                  <a:lnTo>
                    <a:pt x="57222753" y="6761687"/>
                  </a:lnTo>
                  <a:lnTo>
                    <a:pt x="57222753" y="6761734"/>
                  </a:lnTo>
                  <a:lnTo>
                    <a:pt x="57222753" y="6908901"/>
                  </a:lnTo>
                  <a:lnTo>
                    <a:pt x="57375153" y="6908901"/>
                  </a:lnTo>
                  <a:lnTo>
                    <a:pt x="57375153" y="6908948"/>
                  </a:lnTo>
                  <a:lnTo>
                    <a:pt x="57375153" y="6908994"/>
                  </a:lnTo>
                  <a:lnTo>
                    <a:pt x="57375153" y="6909041"/>
                  </a:lnTo>
                  <a:lnTo>
                    <a:pt x="57375153" y="6909088"/>
                  </a:lnTo>
                  <a:lnTo>
                    <a:pt x="57375153" y="6909134"/>
                  </a:lnTo>
                  <a:lnTo>
                    <a:pt x="57375153" y="6909181"/>
                  </a:lnTo>
                  <a:lnTo>
                    <a:pt x="57375153" y="6909228"/>
                  </a:lnTo>
                  <a:lnTo>
                    <a:pt x="57375153" y="6909274"/>
                  </a:lnTo>
                  <a:lnTo>
                    <a:pt x="57375153" y="6909321"/>
                  </a:lnTo>
                  <a:lnTo>
                    <a:pt x="57375153" y="6909368"/>
                  </a:lnTo>
                  <a:lnTo>
                    <a:pt x="57375153" y="6909414"/>
                  </a:lnTo>
                  <a:lnTo>
                    <a:pt x="57375153" y="6909461"/>
                  </a:lnTo>
                  <a:lnTo>
                    <a:pt x="57375153" y="6909508"/>
                  </a:lnTo>
                  <a:lnTo>
                    <a:pt x="57375153" y="6909562"/>
                  </a:lnTo>
                  <a:lnTo>
                    <a:pt x="57375153" y="6909609"/>
                  </a:lnTo>
                  <a:lnTo>
                    <a:pt x="57375153" y="6909655"/>
                  </a:lnTo>
                  <a:lnTo>
                    <a:pt x="57375153" y="6909702"/>
                  </a:lnTo>
                  <a:lnTo>
                    <a:pt x="57375153" y="6909749"/>
                  </a:lnTo>
                  <a:lnTo>
                    <a:pt x="57375153" y="6909795"/>
                  </a:lnTo>
                  <a:lnTo>
                    <a:pt x="57375153" y="6909842"/>
                  </a:lnTo>
                  <a:lnTo>
                    <a:pt x="57375153" y="6909888"/>
                  </a:lnTo>
                  <a:lnTo>
                    <a:pt x="57375153" y="6909935"/>
                  </a:lnTo>
                  <a:lnTo>
                    <a:pt x="57375153" y="6909982"/>
                  </a:lnTo>
                  <a:lnTo>
                    <a:pt x="57375153" y="6910028"/>
                  </a:lnTo>
                  <a:lnTo>
                    <a:pt x="57375153" y="6910075"/>
                  </a:lnTo>
                  <a:lnTo>
                    <a:pt x="57375153" y="6910122"/>
                  </a:lnTo>
                  <a:lnTo>
                    <a:pt x="57375153" y="6910168"/>
                  </a:lnTo>
                  <a:lnTo>
                    <a:pt x="57375153" y="6910223"/>
                  </a:lnTo>
                  <a:lnTo>
                    <a:pt x="57375153" y="6910269"/>
                  </a:lnTo>
                  <a:lnTo>
                    <a:pt x="57375153" y="6910316"/>
                  </a:lnTo>
                  <a:lnTo>
                    <a:pt x="57375153" y="6910363"/>
                  </a:lnTo>
                  <a:lnTo>
                    <a:pt x="57375153" y="6910409"/>
                  </a:lnTo>
                  <a:lnTo>
                    <a:pt x="57375153" y="6910456"/>
                  </a:lnTo>
                  <a:lnTo>
                    <a:pt x="57375153" y="6910503"/>
                  </a:lnTo>
                  <a:lnTo>
                    <a:pt x="57375153" y="6910549"/>
                  </a:lnTo>
                  <a:lnTo>
                    <a:pt x="57375153" y="6910596"/>
                  </a:lnTo>
                  <a:lnTo>
                    <a:pt x="57375153" y="6910643"/>
                  </a:lnTo>
                  <a:lnTo>
                    <a:pt x="57375153" y="6910689"/>
                  </a:lnTo>
                  <a:lnTo>
                    <a:pt x="57375153" y="6910736"/>
                  </a:lnTo>
                  <a:lnTo>
                    <a:pt x="57375153" y="6910783"/>
                  </a:lnTo>
                  <a:lnTo>
                    <a:pt x="57375153" y="6910829"/>
                  </a:lnTo>
                  <a:lnTo>
                    <a:pt x="57375153" y="6910884"/>
                  </a:lnTo>
                  <a:lnTo>
                    <a:pt x="57375153" y="6910930"/>
                  </a:lnTo>
                  <a:lnTo>
                    <a:pt x="57375153" y="6910977"/>
                  </a:lnTo>
                  <a:lnTo>
                    <a:pt x="57375153" y="6911023"/>
                  </a:lnTo>
                  <a:lnTo>
                    <a:pt x="57375153" y="6911070"/>
                  </a:lnTo>
                  <a:lnTo>
                    <a:pt x="57375153" y="6911117"/>
                  </a:lnTo>
                  <a:lnTo>
                    <a:pt x="57375153" y="6911163"/>
                  </a:lnTo>
                  <a:lnTo>
                    <a:pt x="57375153" y="6911210"/>
                  </a:lnTo>
                  <a:lnTo>
                    <a:pt x="57375153" y="6911257"/>
                  </a:lnTo>
                  <a:lnTo>
                    <a:pt x="57375153" y="6911303"/>
                  </a:lnTo>
                  <a:lnTo>
                    <a:pt x="57375153" y="6911350"/>
                  </a:lnTo>
                  <a:lnTo>
                    <a:pt x="57375153" y="6911397"/>
                  </a:lnTo>
                  <a:lnTo>
                    <a:pt x="57375153" y="6911443"/>
                  </a:lnTo>
                  <a:lnTo>
                    <a:pt x="57375153" y="6911490"/>
                  </a:lnTo>
                  <a:lnTo>
                    <a:pt x="57375153" y="6911544"/>
                  </a:lnTo>
                  <a:lnTo>
                    <a:pt x="57375153" y="6911591"/>
                  </a:lnTo>
                  <a:lnTo>
                    <a:pt x="57375153" y="6911638"/>
                  </a:lnTo>
                  <a:lnTo>
                    <a:pt x="57375153" y="6911684"/>
                  </a:lnTo>
                  <a:lnTo>
                    <a:pt x="57375153" y="6911731"/>
                  </a:lnTo>
                  <a:lnTo>
                    <a:pt x="57375153" y="6911778"/>
                  </a:lnTo>
                  <a:lnTo>
                    <a:pt x="57375153" y="6911824"/>
                  </a:lnTo>
                  <a:lnTo>
                    <a:pt x="57375153" y="6911871"/>
                  </a:lnTo>
                  <a:lnTo>
                    <a:pt x="57375153" y="6911918"/>
                  </a:lnTo>
                  <a:lnTo>
                    <a:pt x="57375153" y="6911964"/>
                  </a:lnTo>
                  <a:lnTo>
                    <a:pt x="57375153" y="6912011"/>
                  </a:lnTo>
                  <a:lnTo>
                    <a:pt x="57375153" y="6912058"/>
                  </a:lnTo>
                  <a:lnTo>
                    <a:pt x="57375153" y="6912104"/>
                  </a:lnTo>
                  <a:lnTo>
                    <a:pt x="57375153" y="6912151"/>
                  </a:lnTo>
                  <a:lnTo>
                    <a:pt x="57375153" y="6912205"/>
                  </a:lnTo>
                  <a:lnTo>
                    <a:pt x="57375153" y="6912252"/>
                  </a:lnTo>
                  <a:lnTo>
                    <a:pt x="57375153" y="6912298"/>
                  </a:lnTo>
                  <a:lnTo>
                    <a:pt x="57375153" y="6912345"/>
                  </a:lnTo>
                  <a:lnTo>
                    <a:pt x="57375153" y="6912392"/>
                  </a:lnTo>
                  <a:lnTo>
                    <a:pt x="57375153" y="6912438"/>
                  </a:lnTo>
                  <a:lnTo>
                    <a:pt x="57375153" y="6912485"/>
                  </a:lnTo>
                  <a:lnTo>
                    <a:pt x="57375153" y="6912532"/>
                  </a:lnTo>
                  <a:lnTo>
                    <a:pt x="57375153" y="6912578"/>
                  </a:lnTo>
                  <a:lnTo>
                    <a:pt x="57375153" y="6912625"/>
                  </a:lnTo>
                  <a:lnTo>
                    <a:pt x="57375153" y="6912672"/>
                  </a:lnTo>
                  <a:lnTo>
                    <a:pt x="57375153" y="6912718"/>
                  </a:lnTo>
                  <a:lnTo>
                    <a:pt x="57375153" y="6912765"/>
                  </a:lnTo>
                  <a:lnTo>
                    <a:pt x="57375153" y="6912812"/>
                  </a:lnTo>
                  <a:lnTo>
                    <a:pt x="57375153" y="6912866"/>
                  </a:lnTo>
                  <a:lnTo>
                    <a:pt x="57375153" y="6912913"/>
                  </a:lnTo>
                  <a:lnTo>
                    <a:pt x="57375153" y="6912959"/>
                  </a:lnTo>
                  <a:lnTo>
                    <a:pt x="57375153" y="6913006"/>
                  </a:lnTo>
                  <a:lnTo>
                    <a:pt x="57375153" y="6913053"/>
                  </a:lnTo>
                  <a:lnTo>
                    <a:pt x="57375153" y="6913099"/>
                  </a:lnTo>
                  <a:lnTo>
                    <a:pt x="57375153" y="6913146"/>
                  </a:lnTo>
                  <a:lnTo>
                    <a:pt x="57375153" y="6913193"/>
                  </a:lnTo>
                  <a:lnTo>
                    <a:pt x="57375153" y="6913239"/>
                  </a:lnTo>
                  <a:lnTo>
                    <a:pt x="57375153" y="6913286"/>
                  </a:lnTo>
                  <a:lnTo>
                    <a:pt x="57375153" y="6913332"/>
                  </a:lnTo>
                  <a:lnTo>
                    <a:pt x="57375153" y="6913379"/>
                  </a:lnTo>
                  <a:lnTo>
                    <a:pt x="57375153" y="6913426"/>
                  </a:lnTo>
                  <a:lnTo>
                    <a:pt x="57375153" y="6913472"/>
                  </a:lnTo>
                  <a:lnTo>
                    <a:pt x="57375153" y="6913527"/>
                  </a:lnTo>
                  <a:lnTo>
                    <a:pt x="57375153" y="6913573"/>
                  </a:lnTo>
                  <a:lnTo>
                    <a:pt x="57375153" y="6913620"/>
                  </a:lnTo>
                  <a:lnTo>
                    <a:pt x="57375153" y="6913667"/>
                  </a:lnTo>
                  <a:lnTo>
                    <a:pt x="57375153" y="6913713"/>
                  </a:lnTo>
                  <a:lnTo>
                    <a:pt x="57375153" y="6913760"/>
                  </a:lnTo>
                  <a:lnTo>
                    <a:pt x="57375153" y="6913807"/>
                  </a:lnTo>
                  <a:lnTo>
                    <a:pt x="57375153" y="6913853"/>
                  </a:lnTo>
                  <a:lnTo>
                    <a:pt x="57375153" y="6913900"/>
                  </a:lnTo>
                  <a:lnTo>
                    <a:pt x="57375153" y="6913947"/>
                  </a:lnTo>
                  <a:lnTo>
                    <a:pt x="57375153" y="6913993"/>
                  </a:lnTo>
                  <a:lnTo>
                    <a:pt x="57375153" y="6914040"/>
                  </a:lnTo>
                  <a:lnTo>
                    <a:pt x="57375153" y="6914087"/>
                  </a:lnTo>
                  <a:lnTo>
                    <a:pt x="57375153" y="6914133"/>
                  </a:lnTo>
                  <a:lnTo>
                    <a:pt x="57375153" y="7061300"/>
                  </a:lnTo>
                  <a:lnTo>
                    <a:pt x="57527553" y="7061300"/>
                  </a:lnTo>
                  <a:lnTo>
                    <a:pt x="57527553" y="7061347"/>
                  </a:lnTo>
                  <a:lnTo>
                    <a:pt x="57527553" y="7061394"/>
                  </a:lnTo>
                  <a:lnTo>
                    <a:pt x="57527553" y="7061440"/>
                  </a:lnTo>
                  <a:lnTo>
                    <a:pt x="57527553" y="7061487"/>
                  </a:lnTo>
                  <a:lnTo>
                    <a:pt x="57527553" y="7061534"/>
                  </a:lnTo>
                  <a:lnTo>
                    <a:pt x="57527553" y="7061580"/>
                  </a:lnTo>
                  <a:lnTo>
                    <a:pt x="57527553" y="7061627"/>
                  </a:lnTo>
                  <a:lnTo>
                    <a:pt x="57527553" y="7061674"/>
                  </a:lnTo>
                  <a:lnTo>
                    <a:pt x="57527553" y="7061720"/>
                  </a:lnTo>
                  <a:lnTo>
                    <a:pt x="57527553" y="7061767"/>
                  </a:lnTo>
                  <a:lnTo>
                    <a:pt x="57527553" y="7061814"/>
                  </a:lnTo>
                  <a:lnTo>
                    <a:pt x="57527553" y="7061860"/>
                  </a:lnTo>
                  <a:lnTo>
                    <a:pt x="57527553" y="7061907"/>
                  </a:lnTo>
                  <a:lnTo>
                    <a:pt x="57527553" y="7061961"/>
                  </a:lnTo>
                  <a:lnTo>
                    <a:pt x="57527553" y="7062008"/>
                  </a:lnTo>
                  <a:lnTo>
                    <a:pt x="57527553" y="7062055"/>
                  </a:lnTo>
                  <a:lnTo>
                    <a:pt x="57527553" y="7062101"/>
                  </a:lnTo>
                  <a:lnTo>
                    <a:pt x="57527553" y="7062148"/>
                  </a:lnTo>
                  <a:lnTo>
                    <a:pt x="57527553" y="7062195"/>
                  </a:lnTo>
                  <a:lnTo>
                    <a:pt x="57527553" y="7062241"/>
                  </a:lnTo>
                  <a:lnTo>
                    <a:pt x="57527553" y="7062288"/>
                  </a:lnTo>
                  <a:lnTo>
                    <a:pt x="57527553" y="7062335"/>
                  </a:lnTo>
                  <a:lnTo>
                    <a:pt x="57527553" y="7062381"/>
                  </a:lnTo>
                  <a:lnTo>
                    <a:pt x="57527553" y="7062428"/>
                  </a:lnTo>
                  <a:lnTo>
                    <a:pt x="57527553" y="7062474"/>
                  </a:lnTo>
                  <a:lnTo>
                    <a:pt x="57527553" y="7062521"/>
                  </a:lnTo>
                  <a:lnTo>
                    <a:pt x="57527553" y="7062568"/>
                  </a:lnTo>
                  <a:lnTo>
                    <a:pt x="57527553" y="7062622"/>
                  </a:lnTo>
                  <a:lnTo>
                    <a:pt x="57527553" y="7062669"/>
                  </a:lnTo>
                  <a:lnTo>
                    <a:pt x="57527553" y="7062715"/>
                  </a:lnTo>
                  <a:lnTo>
                    <a:pt x="57527553" y="7062762"/>
                  </a:lnTo>
                  <a:lnTo>
                    <a:pt x="57527553" y="7062809"/>
                  </a:lnTo>
                  <a:lnTo>
                    <a:pt x="57527553" y="7062855"/>
                  </a:lnTo>
                  <a:lnTo>
                    <a:pt x="57527553" y="7062902"/>
                  </a:lnTo>
                  <a:lnTo>
                    <a:pt x="57527553" y="7062949"/>
                  </a:lnTo>
                  <a:lnTo>
                    <a:pt x="57527553" y="7062995"/>
                  </a:lnTo>
                  <a:lnTo>
                    <a:pt x="57527553" y="7063042"/>
                  </a:lnTo>
                  <a:lnTo>
                    <a:pt x="57527553" y="7063089"/>
                  </a:lnTo>
                  <a:lnTo>
                    <a:pt x="57527553" y="7063135"/>
                  </a:lnTo>
                  <a:lnTo>
                    <a:pt x="57527553" y="7063182"/>
                  </a:lnTo>
                  <a:lnTo>
                    <a:pt x="57527553" y="7063229"/>
                  </a:lnTo>
                  <a:lnTo>
                    <a:pt x="57527553" y="7063283"/>
                  </a:lnTo>
                  <a:lnTo>
                    <a:pt x="57527553" y="7063330"/>
                  </a:lnTo>
                  <a:lnTo>
                    <a:pt x="57527553" y="7063376"/>
                  </a:lnTo>
                  <a:lnTo>
                    <a:pt x="57527553" y="7063423"/>
                  </a:lnTo>
                  <a:lnTo>
                    <a:pt x="57527553" y="7063470"/>
                  </a:lnTo>
                  <a:lnTo>
                    <a:pt x="57527553" y="7063516"/>
                  </a:lnTo>
                  <a:lnTo>
                    <a:pt x="57527553" y="7063563"/>
                  </a:lnTo>
                  <a:lnTo>
                    <a:pt x="57527553" y="7063609"/>
                  </a:lnTo>
                  <a:lnTo>
                    <a:pt x="57527553" y="7063656"/>
                  </a:lnTo>
                  <a:lnTo>
                    <a:pt x="57527553" y="7063703"/>
                  </a:lnTo>
                  <a:lnTo>
                    <a:pt x="57527553" y="7063749"/>
                  </a:lnTo>
                  <a:lnTo>
                    <a:pt x="57527553" y="7063796"/>
                  </a:lnTo>
                  <a:lnTo>
                    <a:pt x="57527553" y="7063843"/>
                  </a:lnTo>
                  <a:lnTo>
                    <a:pt x="57527553" y="7063889"/>
                  </a:lnTo>
                  <a:lnTo>
                    <a:pt x="57527553" y="7063944"/>
                  </a:lnTo>
                  <a:lnTo>
                    <a:pt x="57527553" y="7063990"/>
                  </a:lnTo>
                  <a:lnTo>
                    <a:pt x="57527553" y="7064037"/>
                  </a:lnTo>
                  <a:lnTo>
                    <a:pt x="57527553" y="7064084"/>
                  </a:lnTo>
                  <a:lnTo>
                    <a:pt x="57527553" y="7064130"/>
                  </a:lnTo>
                  <a:lnTo>
                    <a:pt x="57527553" y="7064177"/>
                  </a:lnTo>
                  <a:lnTo>
                    <a:pt x="57527553" y="7064224"/>
                  </a:lnTo>
                  <a:lnTo>
                    <a:pt x="57527553" y="7064270"/>
                  </a:lnTo>
                  <a:lnTo>
                    <a:pt x="57527553" y="7064317"/>
                  </a:lnTo>
                  <a:lnTo>
                    <a:pt x="57527553" y="7064364"/>
                  </a:lnTo>
                  <a:lnTo>
                    <a:pt x="57527553" y="7064410"/>
                  </a:lnTo>
                  <a:lnTo>
                    <a:pt x="57527553" y="7064457"/>
                  </a:lnTo>
                  <a:lnTo>
                    <a:pt x="57527553" y="7064504"/>
                  </a:lnTo>
                  <a:lnTo>
                    <a:pt x="57527553" y="7064550"/>
                  </a:lnTo>
                  <a:lnTo>
                    <a:pt x="57527553" y="7064605"/>
                  </a:lnTo>
                  <a:lnTo>
                    <a:pt x="57527553" y="7064651"/>
                  </a:lnTo>
                  <a:lnTo>
                    <a:pt x="57527553" y="7064698"/>
                  </a:lnTo>
                  <a:lnTo>
                    <a:pt x="57527553" y="7064744"/>
                  </a:lnTo>
                  <a:lnTo>
                    <a:pt x="57527553" y="7064791"/>
                  </a:lnTo>
                  <a:lnTo>
                    <a:pt x="57527553" y="7064838"/>
                  </a:lnTo>
                  <a:lnTo>
                    <a:pt x="57527553" y="7064884"/>
                  </a:lnTo>
                  <a:lnTo>
                    <a:pt x="57527553" y="7064931"/>
                  </a:lnTo>
                  <a:lnTo>
                    <a:pt x="57527553" y="7064978"/>
                  </a:lnTo>
                  <a:lnTo>
                    <a:pt x="57527553" y="7065024"/>
                  </a:lnTo>
                  <a:lnTo>
                    <a:pt x="57527553" y="7065071"/>
                  </a:lnTo>
                  <a:lnTo>
                    <a:pt x="57527553" y="7065118"/>
                  </a:lnTo>
                  <a:lnTo>
                    <a:pt x="57527553" y="7065164"/>
                  </a:lnTo>
                  <a:lnTo>
                    <a:pt x="57527553" y="7065211"/>
                  </a:lnTo>
                  <a:lnTo>
                    <a:pt x="57527553" y="7065265"/>
                  </a:lnTo>
                  <a:lnTo>
                    <a:pt x="57527553" y="7065312"/>
                  </a:lnTo>
                  <a:lnTo>
                    <a:pt x="57527553" y="7065359"/>
                  </a:lnTo>
                  <a:lnTo>
                    <a:pt x="57527553" y="7065405"/>
                  </a:lnTo>
                  <a:lnTo>
                    <a:pt x="57527553" y="7065452"/>
                  </a:lnTo>
                  <a:lnTo>
                    <a:pt x="57527553" y="7065499"/>
                  </a:lnTo>
                  <a:lnTo>
                    <a:pt x="57527553" y="7065545"/>
                  </a:lnTo>
                  <a:lnTo>
                    <a:pt x="57527553" y="7065592"/>
                  </a:lnTo>
                  <a:lnTo>
                    <a:pt x="57527553" y="7065639"/>
                  </a:lnTo>
                  <a:lnTo>
                    <a:pt x="57527553" y="7065685"/>
                  </a:lnTo>
                  <a:lnTo>
                    <a:pt x="57527553" y="7065732"/>
                  </a:lnTo>
                  <a:lnTo>
                    <a:pt x="57527553" y="7065779"/>
                  </a:lnTo>
                  <a:lnTo>
                    <a:pt x="57527553" y="7065825"/>
                  </a:lnTo>
                  <a:lnTo>
                    <a:pt x="57527553" y="7065872"/>
                  </a:lnTo>
                  <a:lnTo>
                    <a:pt x="57527553" y="7065926"/>
                  </a:lnTo>
                  <a:lnTo>
                    <a:pt x="57527553" y="7065973"/>
                  </a:lnTo>
                  <a:lnTo>
                    <a:pt x="57527553" y="7066019"/>
                  </a:lnTo>
                  <a:lnTo>
                    <a:pt x="57527553" y="7066066"/>
                  </a:lnTo>
                  <a:lnTo>
                    <a:pt x="57527553" y="7066113"/>
                  </a:lnTo>
                  <a:lnTo>
                    <a:pt x="57527553" y="7066159"/>
                  </a:lnTo>
                  <a:lnTo>
                    <a:pt x="57527553" y="7066206"/>
                  </a:lnTo>
                  <a:lnTo>
                    <a:pt x="57527553" y="7066253"/>
                  </a:lnTo>
                  <a:lnTo>
                    <a:pt x="57527553" y="7066299"/>
                  </a:lnTo>
                  <a:lnTo>
                    <a:pt x="57527553" y="7066346"/>
                  </a:lnTo>
                  <a:lnTo>
                    <a:pt x="57527553" y="7066393"/>
                  </a:lnTo>
                  <a:lnTo>
                    <a:pt x="57527553" y="7066439"/>
                  </a:lnTo>
                  <a:lnTo>
                    <a:pt x="57527553" y="7066486"/>
                  </a:lnTo>
                  <a:lnTo>
                    <a:pt x="57527553" y="7066533"/>
                  </a:lnTo>
                  <a:lnTo>
                    <a:pt x="57527553" y="7213700"/>
                  </a:lnTo>
                  <a:lnTo>
                    <a:pt x="57679953" y="7213700"/>
                  </a:lnTo>
                  <a:lnTo>
                    <a:pt x="57679953" y="7213747"/>
                  </a:lnTo>
                  <a:lnTo>
                    <a:pt x="57679953" y="7213793"/>
                  </a:lnTo>
                  <a:lnTo>
                    <a:pt x="57679953" y="7213840"/>
                  </a:lnTo>
                  <a:lnTo>
                    <a:pt x="57679953" y="7213886"/>
                  </a:lnTo>
                  <a:lnTo>
                    <a:pt x="57679953" y="7213933"/>
                  </a:lnTo>
                  <a:lnTo>
                    <a:pt x="57679953" y="7213980"/>
                  </a:lnTo>
                  <a:lnTo>
                    <a:pt x="57679953" y="7214026"/>
                  </a:lnTo>
                  <a:lnTo>
                    <a:pt x="57679953" y="7214073"/>
                  </a:lnTo>
                  <a:lnTo>
                    <a:pt x="57679953" y="7214120"/>
                  </a:lnTo>
                  <a:lnTo>
                    <a:pt x="57679953" y="7214166"/>
                  </a:lnTo>
                  <a:lnTo>
                    <a:pt x="57679953" y="7214213"/>
                  </a:lnTo>
                  <a:lnTo>
                    <a:pt x="57679953" y="7214260"/>
                  </a:lnTo>
                  <a:lnTo>
                    <a:pt x="57679953" y="7214306"/>
                  </a:lnTo>
                  <a:lnTo>
                    <a:pt x="57679953" y="7214361"/>
                  </a:lnTo>
                  <a:lnTo>
                    <a:pt x="57679953" y="7214407"/>
                  </a:lnTo>
                  <a:lnTo>
                    <a:pt x="57679953" y="7214454"/>
                  </a:lnTo>
                  <a:lnTo>
                    <a:pt x="57679953" y="7214501"/>
                  </a:lnTo>
                  <a:lnTo>
                    <a:pt x="57679953" y="7214547"/>
                  </a:lnTo>
                  <a:lnTo>
                    <a:pt x="57679953" y="7214594"/>
                  </a:lnTo>
                  <a:lnTo>
                    <a:pt x="57679953" y="7214641"/>
                  </a:lnTo>
                  <a:lnTo>
                    <a:pt x="57679953" y="7214687"/>
                  </a:lnTo>
                  <a:lnTo>
                    <a:pt x="57679953" y="7214734"/>
                  </a:lnTo>
                  <a:lnTo>
                    <a:pt x="57679953" y="7214781"/>
                  </a:lnTo>
                  <a:lnTo>
                    <a:pt x="57679953" y="7214827"/>
                  </a:lnTo>
                  <a:lnTo>
                    <a:pt x="57679953" y="7214874"/>
                  </a:lnTo>
                  <a:lnTo>
                    <a:pt x="57679953" y="7214921"/>
                  </a:lnTo>
                  <a:lnTo>
                    <a:pt x="57679953" y="7214967"/>
                  </a:lnTo>
                  <a:lnTo>
                    <a:pt x="57679953" y="7215021"/>
                  </a:lnTo>
                  <a:lnTo>
                    <a:pt x="57679953" y="7215068"/>
                  </a:lnTo>
                  <a:lnTo>
                    <a:pt x="57679953" y="7215115"/>
                  </a:lnTo>
                  <a:lnTo>
                    <a:pt x="57679953" y="7215161"/>
                  </a:lnTo>
                  <a:lnTo>
                    <a:pt x="57679953" y="7215208"/>
                  </a:lnTo>
                  <a:lnTo>
                    <a:pt x="57679953" y="7215255"/>
                  </a:lnTo>
                  <a:lnTo>
                    <a:pt x="57679953" y="7215301"/>
                  </a:lnTo>
                  <a:lnTo>
                    <a:pt x="57679953" y="7215348"/>
                  </a:lnTo>
                  <a:lnTo>
                    <a:pt x="57679953" y="7215395"/>
                  </a:lnTo>
                  <a:lnTo>
                    <a:pt x="57679953" y="7215441"/>
                  </a:lnTo>
                  <a:lnTo>
                    <a:pt x="57679953" y="7215488"/>
                  </a:lnTo>
                  <a:lnTo>
                    <a:pt x="57679953" y="7215535"/>
                  </a:lnTo>
                  <a:lnTo>
                    <a:pt x="57679953" y="7215581"/>
                  </a:lnTo>
                  <a:lnTo>
                    <a:pt x="57679953" y="7215628"/>
                  </a:lnTo>
                  <a:lnTo>
                    <a:pt x="57679953" y="7215682"/>
                  </a:lnTo>
                  <a:lnTo>
                    <a:pt x="57679953" y="7215729"/>
                  </a:lnTo>
                  <a:lnTo>
                    <a:pt x="57679953" y="7215776"/>
                  </a:lnTo>
                  <a:lnTo>
                    <a:pt x="57679953" y="7215822"/>
                  </a:lnTo>
                  <a:lnTo>
                    <a:pt x="57679953" y="7215869"/>
                  </a:lnTo>
                  <a:lnTo>
                    <a:pt x="57679953" y="7215916"/>
                  </a:lnTo>
                  <a:lnTo>
                    <a:pt x="57679953" y="7215962"/>
                  </a:lnTo>
                  <a:lnTo>
                    <a:pt x="57679953" y="7216009"/>
                  </a:lnTo>
                  <a:lnTo>
                    <a:pt x="57679953" y="7216056"/>
                  </a:lnTo>
                  <a:lnTo>
                    <a:pt x="57679953" y="7216102"/>
                  </a:lnTo>
                  <a:lnTo>
                    <a:pt x="57679953" y="7216149"/>
                  </a:lnTo>
                  <a:lnTo>
                    <a:pt x="57679953" y="7216195"/>
                  </a:lnTo>
                  <a:lnTo>
                    <a:pt x="57679953" y="7216242"/>
                  </a:lnTo>
                  <a:lnTo>
                    <a:pt x="57679953" y="7216289"/>
                  </a:lnTo>
                  <a:lnTo>
                    <a:pt x="57679953" y="7216343"/>
                  </a:lnTo>
                  <a:lnTo>
                    <a:pt x="57679953" y="7216390"/>
                  </a:lnTo>
                  <a:lnTo>
                    <a:pt x="57679953" y="7216436"/>
                  </a:lnTo>
                  <a:lnTo>
                    <a:pt x="57679953" y="7216483"/>
                  </a:lnTo>
                  <a:lnTo>
                    <a:pt x="57679953" y="7216530"/>
                  </a:lnTo>
                  <a:lnTo>
                    <a:pt x="57679953" y="7216576"/>
                  </a:lnTo>
                  <a:lnTo>
                    <a:pt x="57679953" y="7216623"/>
                  </a:lnTo>
                  <a:lnTo>
                    <a:pt x="57679953" y="7216670"/>
                  </a:lnTo>
                  <a:lnTo>
                    <a:pt x="57679953" y="7216716"/>
                  </a:lnTo>
                  <a:lnTo>
                    <a:pt x="57679953" y="7216763"/>
                  </a:lnTo>
                  <a:lnTo>
                    <a:pt x="57679953" y="7216810"/>
                  </a:lnTo>
                  <a:lnTo>
                    <a:pt x="57679953" y="7216856"/>
                  </a:lnTo>
                  <a:lnTo>
                    <a:pt x="57679953" y="7216903"/>
                  </a:lnTo>
                  <a:lnTo>
                    <a:pt x="57679953" y="7216950"/>
                  </a:lnTo>
                  <a:lnTo>
                    <a:pt x="57679953" y="7217004"/>
                  </a:lnTo>
                  <a:lnTo>
                    <a:pt x="57679953" y="7217051"/>
                  </a:lnTo>
                  <a:lnTo>
                    <a:pt x="57679953" y="7217097"/>
                  </a:lnTo>
                  <a:lnTo>
                    <a:pt x="57679953" y="7217144"/>
                  </a:lnTo>
                  <a:lnTo>
                    <a:pt x="57679953" y="7217191"/>
                  </a:lnTo>
                  <a:lnTo>
                    <a:pt x="57679953" y="7217237"/>
                  </a:lnTo>
                  <a:lnTo>
                    <a:pt x="57679953" y="7217284"/>
                  </a:lnTo>
                  <a:lnTo>
                    <a:pt x="57679953" y="7217330"/>
                  </a:lnTo>
                  <a:lnTo>
                    <a:pt x="57679953" y="7217377"/>
                  </a:lnTo>
                  <a:lnTo>
                    <a:pt x="57679953" y="7217424"/>
                  </a:lnTo>
                  <a:lnTo>
                    <a:pt x="57679953" y="7217470"/>
                  </a:lnTo>
                  <a:lnTo>
                    <a:pt x="57679953" y="7217517"/>
                  </a:lnTo>
                  <a:lnTo>
                    <a:pt x="57679953" y="7217564"/>
                  </a:lnTo>
                  <a:lnTo>
                    <a:pt x="57679953" y="7217610"/>
                  </a:lnTo>
                  <a:lnTo>
                    <a:pt x="57679953" y="7217665"/>
                  </a:lnTo>
                  <a:lnTo>
                    <a:pt x="57679953" y="7217711"/>
                  </a:lnTo>
                  <a:lnTo>
                    <a:pt x="57679953" y="7217758"/>
                  </a:lnTo>
                  <a:lnTo>
                    <a:pt x="57679953" y="7217805"/>
                  </a:lnTo>
                  <a:lnTo>
                    <a:pt x="57679953" y="7217851"/>
                  </a:lnTo>
                  <a:lnTo>
                    <a:pt x="57679953" y="7217898"/>
                  </a:lnTo>
                  <a:lnTo>
                    <a:pt x="57679953" y="7217945"/>
                  </a:lnTo>
                  <a:lnTo>
                    <a:pt x="57679953" y="7217991"/>
                  </a:lnTo>
                  <a:lnTo>
                    <a:pt x="57679953" y="7218038"/>
                  </a:lnTo>
                  <a:lnTo>
                    <a:pt x="57679953" y="7218085"/>
                  </a:lnTo>
                  <a:lnTo>
                    <a:pt x="57679953" y="7218131"/>
                  </a:lnTo>
                  <a:lnTo>
                    <a:pt x="57679953" y="7218178"/>
                  </a:lnTo>
                  <a:lnTo>
                    <a:pt x="57679953" y="7218225"/>
                  </a:lnTo>
                  <a:lnTo>
                    <a:pt x="57679953" y="7218271"/>
                  </a:lnTo>
                  <a:lnTo>
                    <a:pt x="57679953" y="7218326"/>
                  </a:lnTo>
                  <a:lnTo>
                    <a:pt x="57679953" y="7218372"/>
                  </a:lnTo>
                  <a:lnTo>
                    <a:pt x="57679953" y="7218419"/>
                  </a:lnTo>
                  <a:lnTo>
                    <a:pt x="57679953" y="7218465"/>
                  </a:lnTo>
                  <a:lnTo>
                    <a:pt x="57679953" y="7218512"/>
                  </a:lnTo>
                  <a:lnTo>
                    <a:pt x="57679953" y="7218559"/>
                  </a:lnTo>
                  <a:lnTo>
                    <a:pt x="57679953" y="7218605"/>
                  </a:lnTo>
                  <a:lnTo>
                    <a:pt x="57679953" y="7218652"/>
                  </a:lnTo>
                  <a:lnTo>
                    <a:pt x="57679953" y="7218699"/>
                  </a:lnTo>
                  <a:lnTo>
                    <a:pt x="57679953" y="7218745"/>
                  </a:lnTo>
                  <a:lnTo>
                    <a:pt x="57679953" y="7218792"/>
                  </a:lnTo>
                  <a:lnTo>
                    <a:pt x="57679953" y="7218839"/>
                  </a:lnTo>
                  <a:lnTo>
                    <a:pt x="57679953" y="7218885"/>
                  </a:lnTo>
                  <a:lnTo>
                    <a:pt x="57679953" y="7218932"/>
                  </a:lnTo>
                  <a:lnTo>
                    <a:pt x="57679953" y="7366099"/>
                  </a:lnTo>
                  <a:lnTo>
                    <a:pt x="57832353" y="7366099"/>
                  </a:lnTo>
                  <a:lnTo>
                    <a:pt x="57832353" y="7366146"/>
                  </a:lnTo>
                  <a:lnTo>
                    <a:pt x="57832353" y="7366193"/>
                  </a:lnTo>
                  <a:lnTo>
                    <a:pt x="57832353" y="7366239"/>
                  </a:lnTo>
                  <a:lnTo>
                    <a:pt x="57832353" y="7366286"/>
                  </a:lnTo>
                  <a:lnTo>
                    <a:pt x="57832353" y="7366333"/>
                  </a:lnTo>
                  <a:lnTo>
                    <a:pt x="57832353" y="7366379"/>
                  </a:lnTo>
                  <a:lnTo>
                    <a:pt x="57832353" y="7366426"/>
                  </a:lnTo>
                  <a:lnTo>
                    <a:pt x="57832353" y="7366472"/>
                  </a:lnTo>
                  <a:lnTo>
                    <a:pt x="57832353" y="7366519"/>
                  </a:lnTo>
                  <a:lnTo>
                    <a:pt x="57832353" y="7366566"/>
                  </a:lnTo>
                  <a:lnTo>
                    <a:pt x="57832353" y="7366612"/>
                  </a:lnTo>
                  <a:lnTo>
                    <a:pt x="57832353" y="7366659"/>
                  </a:lnTo>
                  <a:lnTo>
                    <a:pt x="57832353" y="7366706"/>
                  </a:lnTo>
                  <a:lnTo>
                    <a:pt x="57832353" y="7366760"/>
                  </a:lnTo>
                  <a:lnTo>
                    <a:pt x="57832353" y="7366807"/>
                  </a:lnTo>
                  <a:lnTo>
                    <a:pt x="57832353" y="7366853"/>
                  </a:lnTo>
                  <a:lnTo>
                    <a:pt x="57832353" y="7366900"/>
                  </a:lnTo>
                  <a:lnTo>
                    <a:pt x="57832353" y="7366947"/>
                  </a:lnTo>
                  <a:lnTo>
                    <a:pt x="57832353" y="7366993"/>
                  </a:lnTo>
                  <a:lnTo>
                    <a:pt x="57832353" y="7367040"/>
                  </a:lnTo>
                  <a:lnTo>
                    <a:pt x="57832353" y="7367087"/>
                  </a:lnTo>
                  <a:lnTo>
                    <a:pt x="57832353" y="7367133"/>
                  </a:lnTo>
                  <a:lnTo>
                    <a:pt x="57832353" y="7367180"/>
                  </a:lnTo>
                  <a:lnTo>
                    <a:pt x="57832353" y="7367227"/>
                  </a:lnTo>
                  <a:lnTo>
                    <a:pt x="57832353" y="7367273"/>
                  </a:lnTo>
                  <a:lnTo>
                    <a:pt x="57832353" y="7367320"/>
                  </a:lnTo>
                  <a:lnTo>
                    <a:pt x="57832353" y="7367367"/>
                  </a:lnTo>
                  <a:lnTo>
                    <a:pt x="57832353" y="7367421"/>
                  </a:lnTo>
                  <a:lnTo>
                    <a:pt x="57832353" y="7367468"/>
                  </a:lnTo>
                  <a:lnTo>
                    <a:pt x="57832353" y="7367514"/>
                  </a:lnTo>
                  <a:lnTo>
                    <a:pt x="57832353" y="7367561"/>
                  </a:lnTo>
                  <a:lnTo>
                    <a:pt x="57832353" y="7367607"/>
                  </a:lnTo>
                  <a:lnTo>
                    <a:pt x="57832353" y="7367654"/>
                  </a:lnTo>
                  <a:lnTo>
                    <a:pt x="57832353" y="7367701"/>
                  </a:lnTo>
                  <a:lnTo>
                    <a:pt x="57832353" y="7367747"/>
                  </a:lnTo>
                  <a:lnTo>
                    <a:pt x="57832353" y="7367794"/>
                  </a:lnTo>
                  <a:lnTo>
                    <a:pt x="57832353" y="7367841"/>
                  </a:lnTo>
                  <a:lnTo>
                    <a:pt x="57832353" y="7367887"/>
                  </a:lnTo>
                  <a:lnTo>
                    <a:pt x="57832353" y="7367934"/>
                  </a:lnTo>
                  <a:lnTo>
                    <a:pt x="57832353" y="7367981"/>
                  </a:lnTo>
                  <a:lnTo>
                    <a:pt x="57832353" y="7368027"/>
                  </a:lnTo>
                  <a:lnTo>
                    <a:pt x="57832353" y="7368082"/>
                  </a:lnTo>
                  <a:lnTo>
                    <a:pt x="57832353" y="7368128"/>
                  </a:lnTo>
                  <a:lnTo>
                    <a:pt x="57832353" y="7368175"/>
                  </a:lnTo>
                  <a:lnTo>
                    <a:pt x="57832353" y="7368222"/>
                  </a:lnTo>
                  <a:lnTo>
                    <a:pt x="57832353" y="7368268"/>
                  </a:lnTo>
                  <a:lnTo>
                    <a:pt x="57832353" y="7368315"/>
                  </a:lnTo>
                  <a:lnTo>
                    <a:pt x="57832353" y="7368362"/>
                  </a:lnTo>
                  <a:lnTo>
                    <a:pt x="57832353" y="7368408"/>
                  </a:lnTo>
                  <a:lnTo>
                    <a:pt x="57832353" y="7368455"/>
                  </a:lnTo>
                  <a:lnTo>
                    <a:pt x="57832353" y="7368502"/>
                  </a:lnTo>
                  <a:lnTo>
                    <a:pt x="57832353" y="7368548"/>
                  </a:lnTo>
                  <a:lnTo>
                    <a:pt x="57832353" y="7368595"/>
                  </a:lnTo>
                  <a:lnTo>
                    <a:pt x="57832353" y="7368642"/>
                  </a:lnTo>
                  <a:lnTo>
                    <a:pt x="57832353" y="7368688"/>
                  </a:lnTo>
                  <a:lnTo>
                    <a:pt x="57832353" y="7368742"/>
                  </a:lnTo>
                  <a:lnTo>
                    <a:pt x="57832353" y="7368789"/>
                  </a:lnTo>
                  <a:lnTo>
                    <a:pt x="57832353" y="7368836"/>
                  </a:lnTo>
                  <a:lnTo>
                    <a:pt x="57832353" y="7368882"/>
                  </a:lnTo>
                  <a:lnTo>
                    <a:pt x="57832353" y="7368929"/>
                  </a:lnTo>
                  <a:lnTo>
                    <a:pt x="57832353" y="7368976"/>
                  </a:lnTo>
                  <a:lnTo>
                    <a:pt x="57832353" y="7369022"/>
                  </a:lnTo>
                  <a:lnTo>
                    <a:pt x="57832353" y="7369069"/>
                  </a:lnTo>
                  <a:lnTo>
                    <a:pt x="57832353" y="7369116"/>
                  </a:lnTo>
                  <a:lnTo>
                    <a:pt x="57832353" y="7369162"/>
                  </a:lnTo>
                  <a:lnTo>
                    <a:pt x="57832353" y="7369209"/>
                  </a:lnTo>
                  <a:lnTo>
                    <a:pt x="57832353" y="7369256"/>
                  </a:lnTo>
                  <a:lnTo>
                    <a:pt x="57832353" y="7369302"/>
                  </a:lnTo>
                  <a:lnTo>
                    <a:pt x="57832353" y="7369349"/>
                  </a:lnTo>
                  <a:lnTo>
                    <a:pt x="57832353" y="7369403"/>
                  </a:lnTo>
                  <a:lnTo>
                    <a:pt x="57832353" y="7369450"/>
                  </a:lnTo>
                  <a:lnTo>
                    <a:pt x="57832353" y="7369497"/>
                  </a:lnTo>
                  <a:lnTo>
                    <a:pt x="57832353" y="7369543"/>
                  </a:lnTo>
                  <a:lnTo>
                    <a:pt x="57832353" y="7369590"/>
                  </a:lnTo>
                  <a:lnTo>
                    <a:pt x="57832353" y="7369637"/>
                  </a:lnTo>
                  <a:lnTo>
                    <a:pt x="57832353" y="7369683"/>
                  </a:lnTo>
                  <a:lnTo>
                    <a:pt x="57832353" y="7369730"/>
                  </a:lnTo>
                  <a:lnTo>
                    <a:pt x="57832353" y="7369777"/>
                  </a:lnTo>
                  <a:lnTo>
                    <a:pt x="57832353" y="7369823"/>
                  </a:lnTo>
                  <a:lnTo>
                    <a:pt x="57832353" y="7369870"/>
                  </a:lnTo>
                  <a:lnTo>
                    <a:pt x="57832353" y="7369916"/>
                  </a:lnTo>
                  <a:lnTo>
                    <a:pt x="57832353" y="7369963"/>
                  </a:lnTo>
                  <a:lnTo>
                    <a:pt x="57832353" y="7370010"/>
                  </a:lnTo>
                  <a:lnTo>
                    <a:pt x="57832353" y="7370064"/>
                  </a:lnTo>
                  <a:lnTo>
                    <a:pt x="57832353" y="7370111"/>
                  </a:lnTo>
                  <a:lnTo>
                    <a:pt x="57832353" y="7370157"/>
                  </a:lnTo>
                  <a:lnTo>
                    <a:pt x="57832353" y="7370204"/>
                  </a:lnTo>
                  <a:lnTo>
                    <a:pt x="57832353" y="7370251"/>
                  </a:lnTo>
                  <a:lnTo>
                    <a:pt x="57832353" y="7370297"/>
                  </a:lnTo>
                  <a:lnTo>
                    <a:pt x="57832353" y="7370344"/>
                  </a:lnTo>
                  <a:lnTo>
                    <a:pt x="57832353" y="7370391"/>
                  </a:lnTo>
                  <a:lnTo>
                    <a:pt x="57832353" y="7370437"/>
                  </a:lnTo>
                  <a:lnTo>
                    <a:pt x="57832353" y="7370484"/>
                  </a:lnTo>
                  <a:lnTo>
                    <a:pt x="57832353" y="7370531"/>
                  </a:lnTo>
                  <a:lnTo>
                    <a:pt x="57832353" y="7370577"/>
                  </a:lnTo>
                  <a:lnTo>
                    <a:pt x="57832353" y="7370624"/>
                  </a:lnTo>
                  <a:lnTo>
                    <a:pt x="57832353" y="7370671"/>
                  </a:lnTo>
                  <a:lnTo>
                    <a:pt x="57832353" y="7370725"/>
                  </a:lnTo>
                  <a:lnTo>
                    <a:pt x="57832353" y="7370772"/>
                  </a:lnTo>
                  <a:lnTo>
                    <a:pt x="57832353" y="7370818"/>
                  </a:lnTo>
                  <a:lnTo>
                    <a:pt x="57832353" y="7370865"/>
                  </a:lnTo>
                  <a:lnTo>
                    <a:pt x="57832353" y="7370912"/>
                  </a:lnTo>
                  <a:lnTo>
                    <a:pt x="57832353" y="7370958"/>
                  </a:lnTo>
                  <a:lnTo>
                    <a:pt x="57832353" y="7371005"/>
                  </a:lnTo>
                  <a:lnTo>
                    <a:pt x="57832353" y="7371051"/>
                  </a:lnTo>
                  <a:lnTo>
                    <a:pt x="57832353" y="7371098"/>
                  </a:lnTo>
                  <a:lnTo>
                    <a:pt x="57832353" y="7371145"/>
                  </a:lnTo>
                  <a:lnTo>
                    <a:pt x="57832353" y="7371191"/>
                  </a:lnTo>
                  <a:lnTo>
                    <a:pt x="57832353" y="7371238"/>
                  </a:lnTo>
                  <a:lnTo>
                    <a:pt x="57832353" y="7371285"/>
                  </a:lnTo>
                  <a:lnTo>
                    <a:pt x="57832353" y="7371331"/>
                  </a:lnTo>
                  <a:lnTo>
                    <a:pt x="57832353" y="7518499"/>
                  </a:lnTo>
                  <a:lnTo>
                    <a:pt x="57984753" y="7518499"/>
                  </a:lnTo>
                  <a:lnTo>
                    <a:pt x="57984753" y="7518545"/>
                  </a:lnTo>
                  <a:lnTo>
                    <a:pt x="57984753" y="7518592"/>
                  </a:lnTo>
                  <a:lnTo>
                    <a:pt x="57984753" y="7518639"/>
                  </a:lnTo>
                  <a:lnTo>
                    <a:pt x="57984753" y="7518685"/>
                  </a:lnTo>
                  <a:lnTo>
                    <a:pt x="57984753" y="7518732"/>
                  </a:lnTo>
                  <a:lnTo>
                    <a:pt x="57984753" y="7518779"/>
                  </a:lnTo>
                  <a:lnTo>
                    <a:pt x="57984753" y="7518825"/>
                  </a:lnTo>
                  <a:lnTo>
                    <a:pt x="57984753" y="7518872"/>
                  </a:lnTo>
                  <a:lnTo>
                    <a:pt x="57984753" y="7518919"/>
                  </a:lnTo>
                  <a:lnTo>
                    <a:pt x="57984753" y="7518965"/>
                  </a:lnTo>
                  <a:lnTo>
                    <a:pt x="57984753" y="7519012"/>
                  </a:lnTo>
                  <a:lnTo>
                    <a:pt x="57984753" y="7519058"/>
                  </a:lnTo>
                  <a:lnTo>
                    <a:pt x="57984753" y="7519105"/>
                  </a:lnTo>
                  <a:lnTo>
                    <a:pt x="57984753" y="7519159"/>
                  </a:lnTo>
                  <a:lnTo>
                    <a:pt x="57984753" y="7519206"/>
                  </a:lnTo>
                  <a:lnTo>
                    <a:pt x="57984753" y="7519253"/>
                  </a:lnTo>
                  <a:lnTo>
                    <a:pt x="57984753" y="7519299"/>
                  </a:lnTo>
                  <a:lnTo>
                    <a:pt x="57984753" y="7519346"/>
                  </a:lnTo>
                  <a:lnTo>
                    <a:pt x="57984753" y="7519393"/>
                  </a:lnTo>
                  <a:lnTo>
                    <a:pt x="57984753" y="7519439"/>
                  </a:lnTo>
                  <a:lnTo>
                    <a:pt x="57984753" y="7519486"/>
                  </a:lnTo>
                  <a:lnTo>
                    <a:pt x="57984753" y="7519533"/>
                  </a:lnTo>
                  <a:lnTo>
                    <a:pt x="57984753" y="7519579"/>
                  </a:lnTo>
                  <a:lnTo>
                    <a:pt x="57984753" y="7519626"/>
                  </a:lnTo>
                  <a:lnTo>
                    <a:pt x="57984753" y="7519673"/>
                  </a:lnTo>
                  <a:lnTo>
                    <a:pt x="57984753" y="7519719"/>
                  </a:lnTo>
                  <a:lnTo>
                    <a:pt x="57984753" y="7519766"/>
                  </a:lnTo>
                  <a:lnTo>
                    <a:pt x="57984753" y="7519820"/>
                  </a:lnTo>
                  <a:lnTo>
                    <a:pt x="57984753" y="7519867"/>
                  </a:lnTo>
                  <a:lnTo>
                    <a:pt x="57984753" y="7519914"/>
                  </a:lnTo>
                  <a:lnTo>
                    <a:pt x="57984753" y="7519960"/>
                  </a:lnTo>
                  <a:lnTo>
                    <a:pt x="57984753" y="7520007"/>
                  </a:lnTo>
                  <a:lnTo>
                    <a:pt x="57984753" y="7520054"/>
                  </a:lnTo>
                  <a:lnTo>
                    <a:pt x="57984753" y="7520100"/>
                  </a:lnTo>
                  <a:lnTo>
                    <a:pt x="57984753" y="7520147"/>
                  </a:lnTo>
                  <a:lnTo>
                    <a:pt x="57984753" y="7520193"/>
                  </a:lnTo>
                  <a:lnTo>
                    <a:pt x="57984753" y="7520240"/>
                  </a:lnTo>
                  <a:lnTo>
                    <a:pt x="57984753" y="7520287"/>
                  </a:lnTo>
                  <a:lnTo>
                    <a:pt x="57984753" y="7520333"/>
                  </a:lnTo>
                  <a:lnTo>
                    <a:pt x="57984753" y="7520380"/>
                  </a:lnTo>
                  <a:lnTo>
                    <a:pt x="57984753" y="7520427"/>
                  </a:lnTo>
                  <a:lnTo>
                    <a:pt x="57984753" y="7520481"/>
                  </a:lnTo>
                  <a:lnTo>
                    <a:pt x="57984753" y="7520528"/>
                  </a:lnTo>
                  <a:lnTo>
                    <a:pt x="57984753" y="7520574"/>
                  </a:lnTo>
                  <a:lnTo>
                    <a:pt x="57984753" y="7520621"/>
                  </a:lnTo>
                  <a:lnTo>
                    <a:pt x="57984753" y="7520668"/>
                  </a:lnTo>
                  <a:lnTo>
                    <a:pt x="57984753" y="7520714"/>
                  </a:lnTo>
                  <a:lnTo>
                    <a:pt x="57984753" y="7520761"/>
                  </a:lnTo>
                  <a:lnTo>
                    <a:pt x="57984753" y="7520808"/>
                  </a:lnTo>
                  <a:lnTo>
                    <a:pt x="57984753" y="7520854"/>
                  </a:lnTo>
                  <a:lnTo>
                    <a:pt x="57984753" y="7520901"/>
                  </a:lnTo>
                  <a:lnTo>
                    <a:pt x="57984753" y="7520948"/>
                  </a:lnTo>
                  <a:lnTo>
                    <a:pt x="57984753" y="7520994"/>
                  </a:lnTo>
                  <a:lnTo>
                    <a:pt x="57984753" y="7521041"/>
                  </a:lnTo>
                  <a:lnTo>
                    <a:pt x="57984753" y="7521088"/>
                  </a:lnTo>
                  <a:lnTo>
                    <a:pt x="57984753" y="7521142"/>
                  </a:lnTo>
                  <a:lnTo>
                    <a:pt x="57984753" y="7521189"/>
                  </a:lnTo>
                  <a:lnTo>
                    <a:pt x="57984753" y="7521235"/>
                  </a:lnTo>
                  <a:lnTo>
                    <a:pt x="57984753" y="7521282"/>
                  </a:lnTo>
                  <a:lnTo>
                    <a:pt x="57984753" y="7521328"/>
                  </a:lnTo>
                  <a:lnTo>
                    <a:pt x="57984753" y="7521375"/>
                  </a:lnTo>
                  <a:lnTo>
                    <a:pt x="57984753" y="7521422"/>
                  </a:lnTo>
                  <a:lnTo>
                    <a:pt x="57984753" y="7521468"/>
                  </a:lnTo>
                  <a:lnTo>
                    <a:pt x="57984753" y="7521515"/>
                  </a:lnTo>
                  <a:lnTo>
                    <a:pt x="57984753" y="7521562"/>
                  </a:lnTo>
                  <a:lnTo>
                    <a:pt x="57984753" y="7521608"/>
                  </a:lnTo>
                  <a:lnTo>
                    <a:pt x="57984753" y="7521655"/>
                  </a:lnTo>
                  <a:lnTo>
                    <a:pt x="57984753" y="7521702"/>
                  </a:lnTo>
                  <a:lnTo>
                    <a:pt x="57984753" y="7521748"/>
                  </a:lnTo>
                  <a:lnTo>
                    <a:pt x="57984753" y="7521803"/>
                  </a:lnTo>
                  <a:lnTo>
                    <a:pt x="57984753" y="7521849"/>
                  </a:lnTo>
                  <a:lnTo>
                    <a:pt x="57984753" y="7521896"/>
                  </a:lnTo>
                  <a:lnTo>
                    <a:pt x="57984753" y="7521943"/>
                  </a:lnTo>
                  <a:lnTo>
                    <a:pt x="57984753" y="7521989"/>
                  </a:lnTo>
                  <a:lnTo>
                    <a:pt x="57984753" y="7522036"/>
                  </a:lnTo>
                  <a:lnTo>
                    <a:pt x="57984753" y="7522083"/>
                  </a:lnTo>
                  <a:lnTo>
                    <a:pt x="57984753" y="7522129"/>
                  </a:lnTo>
                  <a:lnTo>
                    <a:pt x="57984753" y="7522176"/>
                  </a:lnTo>
                  <a:lnTo>
                    <a:pt x="57984753" y="7522223"/>
                  </a:lnTo>
                  <a:lnTo>
                    <a:pt x="57984753" y="7522269"/>
                  </a:lnTo>
                  <a:lnTo>
                    <a:pt x="57984753" y="7522316"/>
                  </a:lnTo>
                  <a:lnTo>
                    <a:pt x="57984753" y="7522362"/>
                  </a:lnTo>
                  <a:lnTo>
                    <a:pt x="57984753" y="7522409"/>
                  </a:lnTo>
                  <a:lnTo>
                    <a:pt x="57984753" y="7522463"/>
                  </a:lnTo>
                  <a:lnTo>
                    <a:pt x="57984753" y="7522510"/>
                  </a:lnTo>
                  <a:lnTo>
                    <a:pt x="57984753" y="7522557"/>
                  </a:lnTo>
                  <a:lnTo>
                    <a:pt x="57984753" y="7522603"/>
                  </a:lnTo>
                  <a:lnTo>
                    <a:pt x="57984753" y="7522650"/>
                  </a:lnTo>
                  <a:lnTo>
                    <a:pt x="57984753" y="7522697"/>
                  </a:lnTo>
                  <a:lnTo>
                    <a:pt x="57984753" y="7522743"/>
                  </a:lnTo>
                  <a:lnTo>
                    <a:pt x="57984753" y="7522790"/>
                  </a:lnTo>
                  <a:lnTo>
                    <a:pt x="57984753" y="7522837"/>
                  </a:lnTo>
                  <a:lnTo>
                    <a:pt x="57984753" y="7522883"/>
                  </a:lnTo>
                  <a:lnTo>
                    <a:pt x="57984753" y="7522930"/>
                  </a:lnTo>
                  <a:lnTo>
                    <a:pt x="57984753" y="7522977"/>
                  </a:lnTo>
                  <a:lnTo>
                    <a:pt x="57984753" y="7523023"/>
                  </a:lnTo>
                  <a:lnTo>
                    <a:pt x="57984753" y="7523070"/>
                  </a:lnTo>
                  <a:lnTo>
                    <a:pt x="57984753" y="7523124"/>
                  </a:lnTo>
                  <a:lnTo>
                    <a:pt x="57984753" y="7523171"/>
                  </a:lnTo>
                  <a:lnTo>
                    <a:pt x="57984753" y="7523218"/>
                  </a:lnTo>
                  <a:lnTo>
                    <a:pt x="57984753" y="7523264"/>
                  </a:lnTo>
                  <a:lnTo>
                    <a:pt x="57984753" y="7523311"/>
                  </a:lnTo>
                  <a:lnTo>
                    <a:pt x="57984753" y="7523358"/>
                  </a:lnTo>
                  <a:lnTo>
                    <a:pt x="57984753" y="7523404"/>
                  </a:lnTo>
                  <a:lnTo>
                    <a:pt x="57984753" y="7523451"/>
                  </a:lnTo>
                  <a:lnTo>
                    <a:pt x="57984753" y="7523498"/>
                  </a:lnTo>
                  <a:lnTo>
                    <a:pt x="57984753" y="7523544"/>
                  </a:lnTo>
                  <a:lnTo>
                    <a:pt x="57984753" y="7523591"/>
                  </a:lnTo>
                  <a:lnTo>
                    <a:pt x="57984753" y="7523637"/>
                  </a:lnTo>
                  <a:lnTo>
                    <a:pt x="57984753" y="7523684"/>
                  </a:lnTo>
                  <a:lnTo>
                    <a:pt x="57984753" y="7523731"/>
                  </a:lnTo>
                  <a:lnTo>
                    <a:pt x="57984753" y="7670898"/>
                  </a:lnTo>
                  <a:lnTo>
                    <a:pt x="58137153" y="7670898"/>
                  </a:lnTo>
                  <a:lnTo>
                    <a:pt x="58137153" y="7670945"/>
                  </a:lnTo>
                  <a:lnTo>
                    <a:pt x="58137153" y="7670991"/>
                  </a:lnTo>
                  <a:lnTo>
                    <a:pt x="58137153" y="7671038"/>
                  </a:lnTo>
                  <a:lnTo>
                    <a:pt x="58137153" y="7671085"/>
                  </a:lnTo>
                  <a:lnTo>
                    <a:pt x="58137153" y="7671131"/>
                  </a:lnTo>
                  <a:lnTo>
                    <a:pt x="58137153" y="7671178"/>
                  </a:lnTo>
                  <a:lnTo>
                    <a:pt x="58137153" y="7671225"/>
                  </a:lnTo>
                  <a:lnTo>
                    <a:pt x="58137153" y="7671271"/>
                  </a:lnTo>
                  <a:lnTo>
                    <a:pt x="58137153" y="7671318"/>
                  </a:lnTo>
                  <a:lnTo>
                    <a:pt x="58137153" y="7671365"/>
                  </a:lnTo>
                  <a:lnTo>
                    <a:pt x="58137153" y="7671411"/>
                  </a:lnTo>
                  <a:lnTo>
                    <a:pt x="58137153" y="7671458"/>
                  </a:lnTo>
                  <a:lnTo>
                    <a:pt x="58137153" y="7671504"/>
                  </a:lnTo>
                  <a:lnTo>
                    <a:pt x="58137153" y="7671559"/>
                  </a:lnTo>
                  <a:lnTo>
                    <a:pt x="58137153" y="7671605"/>
                  </a:lnTo>
                  <a:lnTo>
                    <a:pt x="58137153" y="7671652"/>
                  </a:lnTo>
                  <a:lnTo>
                    <a:pt x="58137153" y="7671699"/>
                  </a:lnTo>
                  <a:lnTo>
                    <a:pt x="58137153" y="7671745"/>
                  </a:lnTo>
                  <a:lnTo>
                    <a:pt x="58137153" y="7671792"/>
                  </a:lnTo>
                  <a:lnTo>
                    <a:pt x="58137153" y="7671839"/>
                  </a:lnTo>
                  <a:lnTo>
                    <a:pt x="58137153" y="7671885"/>
                  </a:lnTo>
                  <a:lnTo>
                    <a:pt x="58137153" y="7671932"/>
                  </a:lnTo>
                  <a:lnTo>
                    <a:pt x="58137153" y="7671979"/>
                  </a:lnTo>
                  <a:lnTo>
                    <a:pt x="58137153" y="7672025"/>
                  </a:lnTo>
                  <a:lnTo>
                    <a:pt x="58137153" y="7672072"/>
                  </a:lnTo>
                  <a:lnTo>
                    <a:pt x="58137153" y="7672119"/>
                  </a:lnTo>
                  <a:lnTo>
                    <a:pt x="58137153" y="7672165"/>
                  </a:lnTo>
                  <a:lnTo>
                    <a:pt x="58137153" y="7672220"/>
                  </a:lnTo>
                  <a:lnTo>
                    <a:pt x="58137153" y="7672266"/>
                  </a:lnTo>
                  <a:lnTo>
                    <a:pt x="58137153" y="7672313"/>
                  </a:lnTo>
                  <a:lnTo>
                    <a:pt x="58137153" y="7672360"/>
                  </a:lnTo>
                  <a:lnTo>
                    <a:pt x="58137153" y="7672406"/>
                  </a:lnTo>
                  <a:lnTo>
                    <a:pt x="58137153" y="7672453"/>
                  </a:lnTo>
                  <a:lnTo>
                    <a:pt x="58137153" y="7672500"/>
                  </a:lnTo>
                  <a:lnTo>
                    <a:pt x="58137153" y="7672546"/>
                  </a:lnTo>
                  <a:lnTo>
                    <a:pt x="58137153" y="7672593"/>
                  </a:lnTo>
                  <a:lnTo>
                    <a:pt x="58137153" y="7672640"/>
                  </a:lnTo>
                  <a:lnTo>
                    <a:pt x="58137153" y="7672686"/>
                  </a:lnTo>
                  <a:lnTo>
                    <a:pt x="58137153" y="7672733"/>
                  </a:lnTo>
                  <a:lnTo>
                    <a:pt x="58137153" y="7672779"/>
                  </a:lnTo>
                  <a:lnTo>
                    <a:pt x="58137153" y="7672826"/>
                  </a:lnTo>
                  <a:lnTo>
                    <a:pt x="58137153" y="7672880"/>
                  </a:lnTo>
                  <a:lnTo>
                    <a:pt x="58137153" y="7672927"/>
                  </a:lnTo>
                  <a:lnTo>
                    <a:pt x="58137153" y="7672974"/>
                  </a:lnTo>
                  <a:lnTo>
                    <a:pt x="58137153" y="7673020"/>
                  </a:lnTo>
                  <a:lnTo>
                    <a:pt x="58137153" y="7673067"/>
                  </a:lnTo>
                  <a:lnTo>
                    <a:pt x="58137153" y="7673114"/>
                  </a:lnTo>
                  <a:lnTo>
                    <a:pt x="58137153" y="7673160"/>
                  </a:lnTo>
                  <a:lnTo>
                    <a:pt x="58137153" y="7673207"/>
                  </a:lnTo>
                  <a:lnTo>
                    <a:pt x="58137153" y="7673254"/>
                  </a:lnTo>
                  <a:lnTo>
                    <a:pt x="58137153" y="7673300"/>
                  </a:lnTo>
                  <a:lnTo>
                    <a:pt x="58137153" y="7673347"/>
                  </a:lnTo>
                  <a:lnTo>
                    <a:pt x="58137153" y="7673394"/>
                  </a:lnTo>
                  <a:lnTo>
                    <a:pt x="58137153" y="7673440"/>
                  </a:lnTo>
                  <a:lnTo>
                    <a:pt x="58137153" y="7673487"/>
                  </a:lnTo>
                  <a:lnTo>
                    <a:pt x="58137153" y="7673541"/>
                  </a:lnTo>
                  <a:lnTo>
                    <a:pt x="58137153" y="7673588"/>
                  </a:lnTo>
                  <a:lnTo>
                    <a:pt x="58137153" y="7673635"/>
                  </a:lnTo>
                  <a:lnTo>
                    <a:pt x="58137153" y="7673681"/>
                  </a:lnTo>
                  <a:lnTo>
                    <a:pt x="58137153" y="7673728"/>
                  </a:lnTo>
                  <a:lnTo>
                    <a:pt x="58137153" y="7673775"/>
                  </a:lnTo>
                  <a:lnTo>
                    <a:pt x="58137153" y="7673821"/>
                  </a:lnTo>
                  <a:lnTo>
                    <a:pt x="58137153" y="7673868"/>
                  </a:lnTo>
                  <a:lnTo>
                    <a:pt x="58137153" y="7673914"/>
                  </a:lnTo>
                  <a:lnTo>
                    <a:pt x="58137153" y="7673961"/>
                  </a:lnTo>
                  <a:lnTo>
                    <a:pt x="58137153" y="7674008"/>
                  </a:lnTo>
                  <a:lnTo>
                    <a:pt x="58137153" y="7674054"/>
                  </a:lnTo>
                  <a:lnTo>
                    <a:pt x="58137153" y="7674101"/>
                  </a:lnTo>
                  <a:lnTo>
                    <a:pt x="58137153" y="7674148"/>
                  </a:lnTo>
                  <a:lnTo>
                    <a:pt x="58137153" y="7674202"/>
                  </a:lnTo>
                  <a:lnTo>
                    <a:pt x="58137153" y="7674249"/>
                  </a:lnTo>
                  <a:lnTo>
                    <a:pt x="58137153" y="7674295"/>
                  </a:lnTo>
                  <a:lnTo>
                    <a:pt x="58137153" y="7674342"/>
                  </a:lnTo>
                  <a:lnTo>
                    <a:pt x="58137153" y="7674389"/>
                  </a:lnTo>
                  <a:lnTo>
                    <a:pt x="58137153" y="7674435"/>
                  </a:lnTo>
                  <a:lnTo>
                    <a:pt x="58137153" y="7674482"/>
                  </a:lnTo>
                  <a:lnTo>
                    <a:pt x="58137153" y="7674529"/>
                  </a:lnTo>
                  <a:lnTo>
                    <a:pt x="58137153" y="7674575"/>
                  </a:lnTo>
                  <a:lnTo>
                    <a:pt x="58137153" y="7674622"/>
                  </a:lnTo>
                  <a:lnTo>
                    <a:pt x="58137153" y="7674669"/>
                  </a:lnTo>
                  <a:lnTo>
                    <a:pt x="58137153" y="7674715"/>
                  </a:lnTo>
                  <a:lnTo>
                    <a:pt x="58137153" y="7674762"/>
                  </a:lnTo>
                  <a:lnTo>
                    <a:pt x="58137153" y="7674809"/>
                  </a:lnTo>
                  <a:lnTo>
                    <a:pt x="58137153" y="7674863"/>
                  </a:lnTo>
                  <a:lnTo>
                    <a:pt x="58137153" y="7674910"/>
                  </a:lnTo>
                  <a:lnTo>
                    <a:pt x="58137153" y="7674956"/>
                  </a:lnTo>
                  <a:lnTo>
                    <a:pt x="58137153" y="7675003"/>
                  </a:lnTo>
                  <a:lnTo>
                    <a:pt x="58137153" y="7675049"/>
                  </a:lnTo>
                  <a:lnTo>
                    <a:pt x="58137153" y="7675096"/>
                  </a:lnTo>
                  <a:lnTo>
                    <a:pt x="58137153" y="7675143"/>
                  </a:lnTo>
                  <a:lnTo>
                    <a:pt x="58137153" y="7675189"/>
                  </a:lnTo>
                  <a:lnTo>
                    <a:pt x="58137153" y="7675236"/>
                  </a:lnTo>
                  <a:lnTo>
                    <a:pt x="58137153" y="7675283"/>
                  </a:lnTo>
                  <a:lnTo>
                    <a:pt x="58137153" y="7675329"/>
                  </a:lnTo>
                  <a:lnTo>
                    <a:pt x="58137153" y="7675376"/>
                  </a:lnTo>
                  <a:lnTo>
                    <a:pt x="58137153" y="7675423"/>
                  </a:lnTo>
                  <a:lnTo>
                    <a:pt x="58137153" y="7675469"/>
                  </a:lnTo>
                  <a:lnTo>
                    <a:pt x="58137153" y="7675524"/>
                  </a:lnTo>
                  <a:lnTo>
                    <a:pt x="58137153" y="7675570"/>
                  </a:lnTo>
                  <a:lnTo>
                    <a:pt x="58137153" y="7675617"/>
                  </a:lnTo>
                  <a:lnTo>
                    <a:pt x="58137153" y="7675664"/>
                  </a:lnTo>
                  <a:lnTo>
                    <a:pt x="58137153" y="7675710"/>
                  </a:lnTo>
                  <a:lnTo>
                    <a:pt x="58137153" y="7675757"/>
                  </a:lnTo>
                  <a:lnTo>
                    <a:pt x="58137153" y="7675804"/>
                  </a:lnTo>
                  <a:lnTo>
                    <a:pt x="58137153" y="7675850"/>
                  </a:lnTo>
                  <a:lnTo>
                    <a:pt x="58137153" y="7675897"/>
                  </a:lnTo>
                  <a:lnTo>
                    <a:pt x="58137153" y="7675944"/>
                  </a:lnTo>
                  <a:lnTo>
                    <a:pt x="58137153" y="7675990"/>
                  </a:lnTo>
                  <a:lnTo>
                    <a:pt x="58137153" y="7676037"/>
                  </a:lnTo>
                  <a:lnTo>
                    <a:pt x="58137153" y="7676083"/>
                  </a:lnTo>
                  <a:lnTo>
                    <a:pt x="58137153" y="7676130"/>
                  </a:lnTo>
                  <a:lnTo>
                    <a:pt x="58137153" y="7823297"/>
                  </a:lnTo>
                  <a:lnTo>
                    <a:pt x="58289553" y="7823297"/>
                  </a:lnTo>
                  <a:lnTo>
                    <a:pt x="58289553" y="7823344"/>
                  </a:lnTo>
                  <a:lnTo>
                    <a:pt x="58289553" y="7823391"/>
                  </a:lnTo>
                  <a:lnTo>
                    <a:pt x="58289553" y="7823437"/>
                  </a:lnTo>
                  <a:lnTo>
                    <a:pt x="58289553" y="7823484"/>
                  </a:lnTo>
                  <a:lnTo>
                    <a:pt x="58289553" y="7823531"/>
                  </a:lnTo>
                  <a:lnTo>
                    <a:pt x="58289553" y="7823577"/>
                  </a:lnTo>
                  <a:lnTo>
                    <a:pt x="58289553" y="7823624"/>
                  </a:lnTo>
                  <a:lnTo>
                    <a:pt x="58289553" y="7823671"/>
                  </a:lnTo>
                  <a:lnTo>
                    <a:pt x="58289553" y="7823717"/>
                  </a:lnTo>
                  <a:lnTo>
                    <a:pt x="58289553" y="7823764"/>
                  </a:lnTo>
                  <a:lnTo>
                    <a:pt x="58289553" y="7823811"/>
                  </a:lnTo>
                  <a:lnTo>
                    <a:pt x="58289553" y="7823857"/>
                  </a:lnTo>
                  <a:lnTo>
                    <a:pt x="58289553" y="7823904"/>
                  </a:lnTo>
                  <a:lnTo>
                    <a:pt x="58289553" y="7823958"/>
                  </a:lnTo>
                  <a:lnTo>
                    <a:pt x="58289553" y="7824005"/>
                  </a:lnTo>
                  <a:lnTo>
                    <a:pt x="58289553" y="7824051"/>
                  </a:lnTo>
                  <a:lnTo>
                    <a:pt x="58289553" y="7824098"/>
                  </a:lnTo>
                  <a:lnTo>
                    <a:pt x="58289553" y="7824145"/>
                  </a:lnTo>
                  <a:lnTo>
                    <a:pt x="58289553" y="7824191"/>
                  </a:lnTo>
                  <a:lnTo>
                    <a:pt x="58289553" y="7824238"/>
                  </a:lnTo>
                  <a:lnTo>
                    <a:pt x="58289553" y="7824285"/>
                  </a:lnTo>
                  <a:lnTo>
                    <a:pt x="58289553" y="7824331"/>
                  </a:lnTo>
                  <a:lnTo>
                    <a:pt x="58289553" y="7824378"/>
                  </a:lnTo>
                  <a:lnTo>
                    <a:pt x="58289553" y="7824425"/>
                  </a:lnTo>
                  <a:lnTo>
                    <a:pt x="58289553" y="7824471"/>
                  </a:lnTo>
                  <a:lnTo>
                    <a:pt x="58289553" y="7824518"/>
                  </a:lnTo>
                  <a:lnTo>
                    <a:pt x="58289553" y="7824565"/>
                  </a:lnTo>
                  <a:lnTo>
                    <a:pt x="58289553" y="7824619"/>
                  </a:lnTo>
                  <a:lnTo>
                    <a:pt x="58289553" y="7824666"/>
                  </a:lnTo>
                  <a:lnTo>
                    <a:pt x="58289553" y="7824712"/>
                  </a:lnTo>
                  <a:lnTo>
                    <a:pt x="58289553" y="7824759"/>
                  </a:lnTo>
                  <a:lnTo>
                    <a:pt x="58289553" y="7824806"/>
                  </a:lnTo>
                  <a:lnTo>
                    <a:pt x="58289553" y="7824852"/>
                  </a:lnTo>
                  <a:lnTo>
                    <a:pt x="58289553" y="7824899"/>
                  </a:lnTo>
                  <a:lnTo>
                    <a:pt x="58289553" y="7824946"/>
                  </a:lnTo>
                  <a:lnTo>
                    <a:pt x="58289553" y="7824992"/>
                  </a:lnTo>
                  <a:lnTo>
                    <a:pt x="58289553" y="7825039"/>
                  </a:lnTo>
                  <a:lnTo>
                    <a:pt x="58289553" y="7825085"/>
                  </a:lnTo>
                  <a:lnTo>
                    <a:pt x="58289553" y="7825132"/>
                  </a:lnTo>
                  <a:lnTo>
                    <a:pt x="58289553" y="7825179"/>
                  </a:lnTo>
                  <a:lnTo>
                    <a:pt x="58289553" y="7825225"/>
                  </a:lnTo>
                  <a:lnTo>
                    <a:pt x="58289553" y="7825280"/>
                  </a:lnTo>
                  <a:lnTo>
                    <a:pt x="58289553" y="7825326"/>
                  </a:lnTo>
                  <a:lnTo>
                    <a:pt x="58289553" y="7825373"/>
                  </a:lnTo>
                  <a:lnTo>
                    <a:pt x="58289553" y="7825420"/>
                  </a:lnTo>
                  <a:lnTo>
                    <a:pt x="58289553" y="7825466"/>
                  </a:lnTo>
                  <a:lnTo>
                    <a:pt x="58289553" y="7825513"/>
                  </a:lnTo>
                  <a:lnTo>
                    <a:pt x="58289553" y="7825560"/>
                  </a:lnTo>
                  <a:lnTo>
                    <a:pt x="58289553" y="7825606"/>
                  </a:lnTo>
                  <a:lnTo>
                    <a:pt x="58289553" y="7825653"/>
                  </a:lnTo>
                  <a:lnTo>
                    <a:pt x="58289553" y="7825700"/>
                  </a:lnTo>
                  <a:lnTo>
                    <a:pt x="58289553" y="7825746"/>
                  </a:lnTo>
                  <a:lnTo>
                    <a:pt x="58289553" y="7825793"/>
                  </a:lnTo>
                  <a:lnTo>
                    <a:pt x="58289553" y="7825840"/>
                  </a:lnTo>
                  <a:lnTo>
                    <a:pt x="58289553" y="7825886"/>
                  </a:lnTo>
                  <a:lnTo>
                    <a:pt x="58289553" y="7825941"/>
                  </a:lnTo>
                  <a:lnTo>
                    <a:pt x="58289553" y="7825987"/>
                  </a:lnTo>
                  <a:lnTo>
                    <a:pt x="58289553" y="7826034"/>
                  </a:lnTo>
                  <a:lnTo>
                    <a:pt x="58289553" y="7826081"/>
                  </a:lnTo>
                  <a:lnTo>
                    <a:pt x="58289553" y="7826127"/>
                  </a:lnTo>
                  <a:lnTo>
                    <a:pt x="58289553" y="7826174"/>
                  </a:lnTo>
                  <a:lnTo>
                    <a:pt x="58289553" y="7826220"/>
                  </a:lnTo>
                  <a:lnTo>
                    <a:pt x="58289553" y="7826267"/>
                  </a:lnTo>
                  <a:lnTo>
                    <a:pt x="58289553" y="7826314"/>
                  </a:lnTo>
                  <a:lnTo>
                    <a:pt x="58289553" y="7826360"/>
                  </a:lnTo>
                  <a:lnTo>
                    <a:pt x="58289553" y="7826407"/>
                  </a:lnTo>
                  <a:lnTo>
                    <a:pt x="58289553" y="7826454"/>
                  </a:lnTo>
                  <a:lnTo>
                    <a:pt x="58289553" y="7826500"/>
                  </a:lnTo>
                  <a:lnTo>
                    <a:pt x="58289553" y="7826547"/>
                  </a:lnTo>
                  <a:lnTo>
                    <a:pt x="58289553" y="7826601"/>
                  </a:lnTo>
                  <a:lnTo>
                    <a:pt x="58289553" y="7826648"/>
                  </a:lnTo>
                  <a:lnTo>
                    <a:pt x="58289553" y="7826695"/>
                  </a:lnTo>
                  <a:lnTo>
                    <a:pt x="58289553" y="7826741"/>
                  </a:lnTo>
                  <a:lnTo>
                    <a:pt x="58289553" y="7826788"/>
                  </a:lnTo>
                  <a:lnTo>
                    <a:pt x="58289553" y="7826835"/>
                  </a:lnTo>
                  <a:lnTo>
                    <a:pt x="58289553" y="7826881"/>
                  </a:lnTo>
                  <a:lnTo>
                    <a:pt x="58289553" y="7826928"/>
                  </a:lnTo>
                  <a:lnTo>
                    <a:pt x="58289553" y="7826975"/>
                  </a:lnTo>
                  <a:lnTo>
                    <a:pt x="58289553" y="7827021"/>
                  </a:lnTo>
                  <a:lnTo>
                    <a:pt x="58289553" y="7827068"/>
                  </a:lnTo>
                  <a:lnTo>
                    <a:pt x="58289553" y="7827115"/>
                  </a:lnTo>
                  <a:lnTo>
                    <a:pt x="58289553" y="7827161"/>
                  </a:lnTo>
                  <a:lnTo>
                    <a:pt x="58289553" y="7827208"/>
                  </a:lnTo>
                  <a:lnTo>
                    <a:pt x="58289553" y="7827262"/>
                  </a:lnTo>
                  <a:lnTo>
                    <a:pt x="58289553" y="7827309"/>
                  </a:lnTo>
                  <a:lnTo>
                    <a:pt x="58289553" y="7827355"/>
                  </a:lnTo>
                  <a:lnTo>
                    <a:pt x="58289553" y="7827402"/>
                  </a:lnTo>
                  <a:lnTo>
                    <a:pt x="58289553" y="7827449"/>
                  </a:lnTo>
                  <a:lnTo>
                    <a:pt x="58289553" y="7827495"/>
                  </a:lnTo>
                  <a:lnTo>
                    <a:pt x="58289553" y="7827542"/>
                  </a:lnTo>
                  <a:lnTo>
                    <a:pt x="58289553" y="7827589"/>
                  </a:lnTo>
                  <a:lnTo>
                    <a:pt x="58289553" y="7827635"/>
                  </a:lnTo>
                  <a:lnTo>
                    <a:pt x="58289553" y="7827682"/>
                  </a:lnTo>
                  <a:lnTo>
                    <a:pt x="58289553" y="7827729"/>
                  </a:lnTo>
                  <a:lnTo>
                    <a:pt x="58289553" y="7827775"/>
                  </a:lnTo>
                  <a:lnTo>
                    <a:pt x="58289553" y="7827822"/>
                  </a:lnTo>
                  <a:lnTo>
                    <a:pt x="58289553" y="7827869"/>
                  </a:lnTo>
                  <a:lnTo>
                    <a:pt x="58289553" y="7827923"/>
                  </a:lnTo>
                  <a:lnTo>
                    <a:pt x="58289553" y="7827970"/>
                  </a:lnTo>
                  <a:lnTo>
                    <a:pt x="58289553" y="7828016"/>
                  </a:lnTo>
                  <a:lnTo>
                    <a:pt x="58289553" y="7828063"/>
                  </a:lnTo>
                  <a:lnTo>
                    <a:pt x="58289553" y="7828110"/>
                  </a:lnTo>
                  <a:lnTo>
                    <a:pt x="58289553" y="7828156"/>
                  </a:lnTo>
                  <a:lnTo>
                    <a:pt x="58289553" y="7828203"/>
                  </a:lnTo>
                  <a:lnTo>
                    <a:pt x="58289553" y="7828250"/>
                  </a:lnTo>
                  <a:lnTo>
                    <a:pt x="58289553" y="7828296"/>
                  </a:lnTo>
                  <a:lnTo>
                    <a:pt x="58289553" y="7828343"/>
                  </a:lnTo>
                  <a:lnTo>
                    <a:pt x="58289553" y="7828390"/>
                  </a:lnTo>
                  <a:lnTo>
                    <a:pt x="58289553" y="7828436"/>
                  </a:lnTo>
                  <a:lnTo>
                    <a:pt x="58289553" y="7828483"/>
                  </a:lnTo>
                  <a:lnTo>
                    <a:pt x="58289553" y="7828529"/>
                  </a:lnTo>
                  <a:lnTo>
                    <a:pt x="58289553" y="7975697"/>
                  </a:lnTo>
                  <a:lnTo>
                    <a:pt x="58441953" y="7975697"/>
                  </a:lnTo>
                  <a:lnTo>
                    <a:pt x="58441953" y="7975743"/>
                  </a:lnTo>
                  <a:lnTo>
                    <a:pt x="58441953" y="7975790"/>
                  </a:lnTo>
                  <a:lnTo>
                    <a:pt x="58441953" y="7975837"/>
                  </a:lnTo>
                  <a:lnTo>
                    <a:pt x="58441953" y="7975883"/>
                  </a:lnTo>
                  <a:lnTo>
                    <a:pt x="58441953" y="7975930"/>
                  </a:lnTo>
                  <a:lnTo>
                    <a:pt x="58441953" y="7975977"/>
                  </a:lnTo>
                  <a:lnTo>
                    <a:pt x="58441953" y="7976023"/>
                  </a:lnTo>
                  <a:lnTo>
                    <a:pt x="58441953" y="7976070"/>
                  </a:lnTo>
                  <a:lnTo>
                    <a:pt x="58441953" y="7976117"/>
                  </a:lnTo>
                  <a:lnTo>
                    <a:pt x="58441953" y="7976163"/>
                  </a:lnTo>
                  <a:lnTo>
                    <a:pt x="58441953" y="7976210"/>
                  </a:lnTo>
                  <a:lnTo>
                    <a:pt x="58441953" y="7976257"/>
                  </a:lnTo>
                  <a:lnTo>
                    <a:pt x="58441953" y="7976303"/>
                  </a:lnTo>
                  <a:lnTo>
                    <a:pt x="58441953" y="7976358"/>
                  </a:lnTo>
                  <a:lnTo>
                    <a:pt x="58441953" y="7976404"/>
                  </a:lnTo>
                  <a:lnTo>
                    <a:pt x="58441953" y="7976451"/>
                  </a:lnTo>
                  <a:lnTo>
                    <a:pt x="58441953" y="7976497"/>
                  </a:lnTo>
                  <a:lnTo>
                    <a:pt x="58441953" y="7976544"/>
                  </a:lnTo>
                  <a:lnTo>
                    <a:pt x="58441953" y="7976591"/>
                  </a:lnTo>
                  <a:lnTo>
                    <a:pt x="58441953" y="7976637"/>
                  </a:lnTo>
                  <a:lnTo>
                    <a:pt x="58441953" y="7976684"/>
                  </a:lnTo>
                  <a:lnTo>
                    <a:pt x="58441953" y="7976731"/>
                  </a:lnTo>
                  <a:lnTo>
                    <a:pt x="58441953" y="7976777"/>
                  </a:lnTo>
                  <a:lnTo>
                    <a:pt x="58441953" y="7976824"/>
                  </a:lnTo>
                  <a:lnTo>
                    <a:pt x="58441953" y="7976871"/>
                  </a:lnTo>
                  <a:lnTo>
                    <a:pt x="58441953" y="7976917"/>
                  </a:lnTo>
                  <a:lnTo>
                    <a:pt x="58441953" y="7976964"/>
                  </a:lnTo>
                  <a:lnTo>
                    <a:pt x="58441953" y="7977018"/>
                  </a:lnTo>
                  <a:lnTo>
                    <a:pt x="58441953" y="7977065"/>
                  </a:lnTo>
                  <a:lnTo>
                    <a:pt x="58441953" y="7977112"/>
                  </a:lnTo>
                  <a:lnTo>
                    <a:pt x="58441953" y="7977158"/>
                  </a:lnTo>
                  <a:lnTo>
                    <a:pt x="58441953" y="7977205"/>
                  </a:lnTo>
                  <a:lnTo>
                    <a:pt x="58441953" y="7977252"/>
                  </a:lnTo>
                  <a:lnTo>
                    <a:pt x="58441953" y="7977298"/>
                  </a:lnTo>
                  <a:lnTo>
                    <a:pt x="58441953" y="7977345"/>
                  </a:lnTo>
                  <a:lnTo>
                    <a:pt x="58441953" y="7977392"/>
                  </a:lnTo>
                  <a:lnTo>
                    <a:pt x="58441953" y="7977438"/>
                  </a:lnTo>
                  <a:lnTo>
                    <a:pt x="58441953" y="7977485"/>
                  </a:lnTo>
                  <a:lnTo>
                    <a:pt x="58441953" y="7977532"/>
                  </a:lnTo>
                  <a:lnTo>
                    <a:pt x="58441953" y="7977578"/>
                  </a:lnTo>
                  <a:lnTo>
                    <a:pt x="58441953" y="7977625"/>
                  </a:lnTo>
                  <a:lnTo>
                    <a:pt x="58441953" y="7977679"/>
                  </a:lnTo>
                  <a:lnTo>
                    <a:pt x="58441953" y="7977726"/>
                  </a:lnTo>
                  <a:lnTo>
                    <a:pt x="58441953" y="7977772"/>
                  </a:lnTo>
                  <a:lnTo>
                    <a:pt x="58441953" y="7977819"/>
                  </a:lnTo>
                  <a:lnTo>
                    <a:pt x="58441953" y="7977866"/>
                  </a:lnTo>
                  <a:lnTo>
                    <a:pt x="58441953" y="7977912"/>
                  </a:lnTo>
                  <a:lnTo>
                    <a:pt x="58441953" y="7977959"/>
                  </a:lnTo>
                  <a:lnTo>
                    <a:pt x="58441953" y="7978006"/>
                  </a:lnTo>
                  <a:lnTo>
                    <a:pt x="58441953" y="7978052"/>
                  </a:lnTo>
                  <a:lnTo>
                    <a:pt x="58441953" y="7978099"/>
                  </a:lnTo>
                  <a:lnTo>
                    <a:pt x="58441953" y="7978146"/>
                  </a:lnTo>
                  <a:lnTo>
                    <a:pt x="58441953" y="7978192"/>
                  </a:lnTo>
                  <a:lnTo>
                    <a:pt x="58441953" y="7978239"/>
                  </a:lnTo>
                  <a:lnTo>
                    <a:pt x="58441953" y="7978286"/>
                  </a:lnTo>
                  <a:lnTo>
                    <a:pt x="58441953" y="7978340"/>
                  </a:lnTo>
                  <a:lnTo>
                    <a:pt x="58441953" y="7978387"/>
                  </a:lnTo>
                  <a:lnTo>
                    <a:pt x="58441953" y="7978433"/>
                  </a:lnTo>
                  <a:lnTo>
                    <a:pt x="58441953" y="7978480"/>
                  </a:lnTo>
                  <a:lnTo>
                    <a:pt x="58441953" y="7978527"/>
                  </a:lnTo>
                  <a:lnTo>
                    <a:pt x="58441953" y="7978573"/>
                  </a:lnTo>
                  <a:lnTo>
                    <a:pt x="58441953" y="7978620"/>
                  </a:lnTo>
                  <a:lnTo>
                    <a:pt x="58441953" y="7978667"/>
                  </a:lnTo>
                  <a:lnTo>
                    <a:pt x="58441953" y="7978713"/>
                  </a:lnTo>
                  <a:lnTo>
                    <a:pt x="58441953" y="7978760"/>
                  </a:lnTo>
                  <a:lnTo>
                    <a:pt x="58441953" y="7978806"/>
                  </a:lnTo>
                  <a:lnTo>
                    <a:pt x="58441953" y="7978853"/>
                  </a:lnTo>
                  <a:lnTo>
                    <a:pt x="58441953" y="7978900"/>
                  </a:lnTo>
                  <a:lnTo>
                    <a:pt x="58441953" y="7978946"/>
                  </a:lnTo>
                  <a:lnTo>
                    <a:pt x="58441953" y="7979001"/>
                  </a:lnTo>
                  <a:lnTo>
                    <a:pt x="58441953" y="7979047"/>
                  </a:lnTo>
                  <a:lnTo>
                    <a:pt x="58441953" y="7979094"/>
                  </a:lnTo>
                  <a:lnTo>
                    <a:pt x="58441953" y="7979141"/>
                  </a:lnTo>
                  <a:lnTo>
                    <a:pt x="58441953" y="7979187"/>
                  </a:lnTo>
                  <a:lnTo>
                    <a:pt x="58441953" y="7979234"/>
                  </a:lnTo>
                  <a:lnTo>
                    <a:pt x="58441953" y="7979281"/>
                  </a:lnTo>
                  <a:lnTo>
                    <a:pt x="58441953" y="7979327"/>
                  </a:lnTo>
                  <a:lnTo>
                    <a:pt x="58441953" y="7979374"/>
                  </a:lnTo>
                  <a:lnTo>
                    <a:pt x="58441953" y="7979421"/>
                  </a:lnTo>
                  <a:lnTo>
                    <a:pt x="58441953" y="7979467"/>
                  </a:lnTo>
                  <a:lnTo>
                    <a:pt x="58441953" y="7979514"/>
                  </a:lnTo>
                  <a:lnTo>
                    <a:pt x="58441953" y="7979561"/>
                  </a:lnTo>
                  <a:lnTo>
                    <a:pt x="58441953" y="7979607"/>
                  </a:lnTo>
                  <a:lnTo>
                    <a:pt x="58441953" y="7979662"/>
                  </a:lnTo>
                  <a:lnTo>
                    <a:pt x="58441953" y="7979708"/>
                  </a:lnTo>
                  <a:lnTo>
                    <a:pt x="58441953" y="7979755"/>
                  </a:lnTo>
                  <a:lnTo>
                    <a:pt x="58441953" y="7979802"/>
                  </a:lnTo>
                  <a:lnTo>
                    <a:pt x="58441953" y="7979848"/>
                  </a:lnTo>
                  <a:lnTo>
                    <a:pt x="58441953" y="7979895"/>
                  </a:lnTo>
                  <a:lnTo>
                    <a:pt x="58441953" y="7979941"/>
                  </a:lnTo>
                  <a:lnTo>
                    <a:pt x="58441953" y="7979988"/>
                  </a:lnTo>
                  <a:lnTo>
                    <a:pt x="58441953" y="7980035"/>
                  </a:lnTo>
                  <a:lnTo>
                    <a:pt x="58441953" y="7980081"/>
                  </a:lnTo>
                  <a:lnTo>
                    <a:pt x="58441953" y="7980128"/>
                  </a:lnTo>
                  <a:lnTo>
                    <a:pt x="58441953" y="7980175"/>
                  </a:lnTo>
                  <a:lnTo>
                    <a:pt x="58441953" y="7980221"/>
                  </a:lnTo>
                  <a:lnTo>
                    <a:pt x="58441953" y="7980268"/>
                  </a:lnTo>
                  <a:lnTo>
                    <a:pt x="58441953" y="7980322"/>
                  </a:lnTo>
                  <a:lnTo>
                    <a:pt x="58441953" y="7980369"/>
                  </a:lnTo>
                  <a:lnTo>
                    <a:pt x="58441953" y="7980416"/>
                  </a:lnTo>
                  <a:lnTo>
                    <a:pt x="58441953" y="7980462"/>
                  </a:lnTo>
                  <a:lnTo>
                    <a:pt x="58441953" y="7980509"/>
                  </a:lnTo>
                  <a:lnTo>
                    <a:pt x="58441953" y="7980556"/>
                  </a:lnTo>
                  <a:lnTo>
                    <a:pt x="58441953" y="7980602"/>
                  </a:lnTo>
                  <a:lnTo>
                    <a:pt x="58441953" y="7980649"/>
                  </a:lnTo>
                  <a:lnTo>
                    <a:pt x="58441953" y="7980696"/>
                  </a:lnTo>
                  <a:lnTo>
                    <a:pt x="58441953" y="7980742"/>
                  </a:lnTo>
                  <a:lnTo>
                    <a:pt x="58441953" y="7980789"/>
                  </a:lnTo>
                  <a:lnTo>
                    <a:pt x="58441953" y="7980836"/>
                  </a:lnTo>
                  <a:lnTo>
                    <a:pt x="58441953" y="7980882"/>
                  </a:lnTo>
                  <a:lnTo>
                    <a:pt x="58441953" y="7980929"/>
                  </a:lnTo>
                  <a:lnTo>
                    <a:pt x="58441953" y="8128097"/>
                  </a:lnTo>
                  <a:lnTo>
                    <a:pt x="58594353" y="8128097"/>
                  </a:lnTo>
                  <a:lnTo>
                    <a:pt x="58594353" y="8128143"/>
                  </a:lnTo>
                  <a:lnTo>
                    <a:pt x="58594353" y="8128190"/>
                  </a:lnTo>
                  <a:lnTo>
                    <a:pt x="58594353" y="8128237"/>
                  </a:lnTo>
                  <a:lnTo>
                    <a:pt x="58594353" y="8128283"/>
                  </a:lnTo>
                  <a:lnTo>
                    <a:pt x="58594353" y="8128330"/>
                  </a:lnTo>
                  <a:lnTo>
                    <a:pt x="58594353" y="8128377"/>
                  </a:lnTo>
                  <a:lnTo>
                    <a:pt x="58594353" y="8128423"/>
                  </a:lnTo>
                  <a:lnTo>
                    <a:pt x="58594353" y="8128470"/>
                  </a:lnTo>
                  <a:lnTo>
                    <a:pt x="58594353" y="8128517"/>
                  </a:lnTo>
                  <a:lnTo>
                    <a:pt x="58594353" y="8128563"/>
                  </a:lnTo>
                  <a:lnTo>
                    <a:pt x="58594353" y="8128610"/>
                  </a:lnTo>
                  <a:lnTo>
                    <a:pt x="58594353" y="8128657"/>
                  </a:lnTo>
                  <a:lnTo>
                    <a:pt x="58594353" y="8128703"/>
                  </a:lnTo>
                  <a:lnTo>
                    <a:pt x="58594353" y="8128757"/>
                  </a:lnTo>
                  <a:lnTo>
                    <a:pt x="58594353" y="8128804"/>
                  </a:lnTo>
                  <a:lnTo>
                    <a:pt x="58594353" y="8128851"/>
                  </a:lnTo>
                  <a:lnTo>
                    <a:pt x="58594353" y="8128897"/>
                  </a:lnTo>
                  <a:lnTo>
                    <a:pt x="58594353" y="8128944"/>
                  </a:lnTo>
                  <a:lnTo>
                    <a:pt x="58594353" y="8128991"/>
                  </a:lnTo>
                  <a:lnTo>
                    <a:pt x="58594353" y="8129037"/>
                  </a:lnTo>
                  <a:lnTo>
                    <a:pt x="58594353" y="8129084"/>
                  </a:lnTo>
                  <a:lnTo>
                    <a:pt x="58594353" y="8129131"/>
                  </a:lnTo>
                  <a:lnTo>
                    <a:pt x="58594353" y="8129177"/>
                  </a:lnTo>
                  <a:lnTo>
                    <a:pt x="58594353" y="8129224"/>
                  </a:lnTo>
                  <a:lnTo>
                    <a:pt x="58594353" y="8129271"/>
                  </a:lnTo>
                  <a:lnTo>
                    <a:pt x="58594353" y="8129317"/>
                  </a:lnTo>
                  <a:lnTo>
                    <a:pt x="58594353" y="8129364"/>
                  </a:lnTo>
                  <a:lnTo>
                    <a:pt x="58594353" y="8129418"/>
                  </a:lnTo>
                  <a:lnTo>
                    <a:pt x="58594353" y="8129465"/>
                  </a:lnTo>
                  <a:lnTo>
                    <a:pt x="58594353" y="8129512"/>
                  </a:lnTo>
                  <a:lnTo>
                    <a:pt x="58594353" y="8129558"/>
                  </a:lnTo>
                  <a:lnTo>
                    <a:pt x="58594353" y="8129605"/>
                  </a:lnTo>
                  <a:lnTo>
                    <a:pt x="58594353" y="8129652"/>
                  </a:lnTo>
                  <a:lnTo>
                    <a:pt x="58594353" y="8129698"/>
                  </a:lnTo>
                  <a:lnTo>
                    <a:pt x="58594353" y="8129745"/>
                  </a:lnTo>
                  <a:lnTo>
                    <a:pt x="58594353" y="8129792"/>
                  </a:lnTo>
                  <a:lnTo>
                    <a:pt x="58594353" y="8129838"/>
                  </a:lnTo>
                  <a:lnTo>
                    <a:pt x="58594353" y="8129885"/>
                  </a:lnTo>
                  <a:lnTo>
                    <a:pt x="58594353" y="8129931"/>
                  </a:lnTo>
                  <a:lnTo>
                    <a:pt x="58594353" y="8129978"/>
                  </a:lnTo>
                  <a:lnTo>
                    <a:pt x="58594353" y="8130025"/>
                  </a:lnTo>
                  <a:lnTo>
                    <a:pt x="58594353" y="8130079"/>
                  </a:lnTo>
                  <a:lnTo>
                    <a:pt x="58594353" y="8130126"/>
                  </a:lnTo>
                  <a:lnTo>
                    <a:pt x="58594353" y="8130172"/>
                  </a:lnTo>
                  <a:lnTo>
                    <a:pt x="58594353" y="8130219"/>
                  </a:lnTo>
                  <a:lnTo>
                    <a:pt x="58594353" y="8130266"/>
                  </a:lnTo>
                  <a:lnTo>
                    <a:pt x="58594353" y="8130312"/>
                  </a:lnTo>
                  <a:lnTo>
                    <a:pt x="58594353" y="8130359"/>
                  </a:lnTo>
                  <a:lnTo>
                    <a:pt x="58594353" y="8130406"/>
                  </a:lnTo>
                  <a:lnTo>
                    <a:pt x="58594353" y="8130452"/>
                  </a:lnTo>
                  <a:lnTo>
                    <a:pt x="58594353" y="8130499"/>
                  </a:lnTo>
                  <a:lnTo>
                    <a:pt x="58594353" y="8130546"/>
                  </a:lnTo>
                  <a:lnTo>
                    <a:pt x="58594353" y="8130592"/>
                  </a:lnTo>
                  <a:lnTo>
                    <a:pt x="58594353" y="8130639"/>
                  </a:lnTo>
                  <a:lnTo>
                    <a:pt x="58594353" y="8130686"/>
                  </a:lnTo>
                  <a:lnTo>
                    <a:pt x="58594353" y="8130740"/>
                  </a:lnTo>
                  <a:lnTo>
                    <a:pt x="58594353" y="8130787"/>
                  </a:lnTo>
                  <a:lnTo>
                    <a:pt x="58594353" y="8130833"/>
                  </a:lnTo>
                  <a:lnTo>
                    <a:pt x="58594353" y="8130880"/>
                  </a:lnTo>
                  <a:lnTo>
                    <a:pt x="58594353" y="8130927"/>
                  </a:lnTo>
                  <a:lnTo>
                    <a:pt x="58594353" y="8130973"/>
                  </a:lnTo>
                  <a:lnTo>
                    <a:pt x="58594353" y="8131020"/>
                  </a:lnTo>
                  <a:lnTo>
                    <a:pt x="58594353" y="8131066"/>
                  </a:lnTo>
                  <a:lnTo>
                    <a:pt x="58594353" y="8131113"/>
                  </a:lnTo>
                  <a:lnTo>
                    <a:pt x="58594353" y="8131160"/>
                  </a:lnTo>
                  <a:lnTo>
                    <a:pt x="58594353" y="8131206"/>
                  </a:lnTo>
                  <a:lnTo>
                    <a:pt x="58594353" y="8131253"/>
                  </a:lnTo>
                  <a:lnTo>
                    <a:pt x="58594353" y="8131300"/>
                  </a:lnTo>
                  <a:lnTo>
                    <a:pt x="58594353" y="8131346"/>
                  </a:lnTo>
                  <a:lnTo>
                    <a:pt x="58594353" y="8131401"/>
                  </a:lnTo>
                  <a:lnTo>
                    <a:pt x="58594353" y="8131447"/>
                  </a:lnTo>
                  <a:lnTo>
                    <a:pt x="58594353" y="8131494"/>
                  </a:lnTo>
                  <a:lnTo>
                    <a:pt x="58594353" y="8131541"/>
                  </a:lnTo>
                  <a:lnTo>
                    <a:pt x="58594353" y="8131587"/>
                  </a:lnTo>
                  <a:lnTo>
                    <a:pt x="58594353" y="8131634"/>
                  </a:lnTo>
                  <a:lnTo>
                    <a:pt x="58594353" y="8131681"/>
                  </a:lnTo>
                  <a:lnTo>
                    <a:pt x="58594353" y="8131727"/>
                  </a:lnTo>
                  <a:lnTo>
                    <a:pt x="58594353" y="8131774"/>
                  </a:lnTo>
                  <a:lnTo>
                    <a:pt x="58594353" y="8131821"/>
                  </a:lnTo>
                  <a:lnTo>
                    <a:pt x="58594353" y="8131867"/>
                  </a:lnTo>
                  <a:lnTo>
                    <a:pt x="58594353" y="8131914"/>
                  </a:lnTo>
                  <a:lnTo>
                    <a:pt x="58594353" y="8131961"/>
                  </a:lnTo>
                  <a:lnTo>
                    <a:pt x="58594353" y="8132007"/>
                  </a:lnTo>
                  <a:lnTo>
                    <a:pt x="58594353" y="8132062"/>
                  </a:lnTo>
                  <a:lnTo>
                    <a:pt x="58594353" y="8132108"/>
                  </a:lnTo>
                  <a:lnTo>
                    <a:pt x="58594353" y="8132155"/>
                  </a:lnTo>
                  <a:lnTo>
                    <a:pt x="58594353" y="8132201"/>
                  </a:lnTo>
                  <a:lnTo>
                    <a:pt x="58594353" y="8132248"/>
                  </a:lnTo>
                  <a:lnTo>
                    <a:pt x="58594353" y="8132295"/>
                  </a:lnTo>
                  <a:lnTo>
                    <a:pt x="58594353" y="8132341"/>
                  </a:lnTo>
                  <a:lnTo>
                    <a:pt x="58594353" y="8132388"/>
                  </a:lnTo>
                  <a:lnTo>
                    <a:pt x="58594353" y="8132435"/>
                  </a:lnTo>
                  <a:lnTo>
                    <a:pt x="58594353" y="8132481"/>
                  </a:lnTo>
                  <a:lnTo>
                    <a:pt x="58594353" y="8132528"/>
                  </a:lnTo>
                  <a:lnTo>
                    <a:pt x="58594353" y="8132575"/>
                  </a:lnTo>
                  <a:lnTo>
                    <a:pt x="58594353" y="8132621"/>
                  </a:lnTo>
                  <a:lnTo>
                    <a:pt x="58594353" y="8132668"/>
                  </a:lnTo>
                  <a:lnTo>
                    <a:pt x="58594353" y="8132722"/>
                  </a:lnTo>
                  <a:lnTo>
                    <a:pt x="58594353" y="8132769"/>
                  </a:lnTo>
                  <a:lnTo>
                    <a:pt x="58594353" y="8132816"/>
                  </a:lnTo>
                  <a:lnTo>
                    <a:pt x="58594353" y="8132862"/>
                  </a:lnTo>
                  <a:lnTo>
                    <a:pt x="58594353" y="8132909"/>
                  </a:lnTo>
                  <a:lnTo>
                    <a:pt x="58594353" y="8132956"/>
                  </a:lnTo>
                  <a:lnTo>
                    <a:pt x="58594353" y="8133002"/>
                  </a:lnTo>
                  <a:lnTo>
                    <a:pt x="58594353" y="8133049"/>
                  </a:lnTo>
                  <a:lnTo>
                    <a:pt x="58594353" y="8133096"/>
                  </a:lnTo>
                  <a:lnTo>
                    <a:pt x="58594353" y="8133142"/>
                  </a:lnTo>
                  <a:lnTo>
                    <a:pt x="58594353" y="8133189"/>
                  </a:lnTo>
                  <a:lnTo>
                    <a:pt x="58594353" y="8133236"/>
                  </a:lnTo>
                  <a:lnTo>
                    <a:pt x="58594353" y="8133282"/>
                  </a:lnTo>
                  <a:lnTo>
                    <a:pt x="58594353" y="8133329"/>
                  </a:lnTo>
                  <a:lnTo>
                    <a:pt x="58594353" y="8280496"/>
                  </a:lnTo>
                  <a:lnTo>
                    <a:pt x="58746753" y="8280496"/>
                  </a:lnTo>
                  <a:lnTo>
                    <a:pt x="58746753" y="8280543"/>
                  </a:lnTo>
                  <a:lnTo>
                    <a:pt x="58746753" y="8280589"/>
                  </a:lnTo>
                  <a:lnTo>
                    <a:pt x="58746753" y="8280636"/>
                  </a:lnTo>
                  <a:lnTo>
                    <a:pt x="58746753" y="8280683"/>
                  </a:lnTo>
                  <a:lnTo>
                    <a:pt x="58746753" y="8280729"/>
                  </a:lnTo>
                  <a:lnTo>
                    <a:pt x="58746753" y="8280776"/>
                  </a:lnTo>
                  <a:lnTo>
                    <a:pt x="58746753" y="8280823"/>
                  </a:lnTo>
                  <a:lnTo>
                    <a:pt x="58746753" y="8280869"/>
                  </a:lnTo>
                  <a:lnTo>
                    <a:pt x="58746753" y="8280916"/>
                  </a:lnTo>
                  <a:lnTo>
                    <a:pt x="58746753" y="8280963"/>
                  </a:lnTo>
                  <a:lnTo>
                    <a:pt x="58746753" y="8281009"/>
                  </a:lnTo>
                  <a:lnTo>
                    <a:pt x="58746753" y="8281056"/>
                  </a:lnTo>
                  <a:lnTo>
                    <a:pt x="58746753" y="8281103"/>
                  </a:lnTo>
                  <a:lnTo>
                    <a:pt x="58746753" y="8281157"/>
                  </a:lnTo>
                  <a:lnTo>
                    <a:pt x="58746753" y="8281204"/>
                  </a:lnTo>
                  <a:lnTo>
                    <a:pt x="58746753" y="8281250"/>
                  </a:lnTo>
                  <a:lnTo>
                    <a:pt x="58746753" y="8281297"/>
                  </a:lnTo>
                  <a:lnTo>
                    <a:pt x="58746753" y="8281343"/>
                  </a:lnTo>
                  <a:lnTo>
                    <a:pt x="58746753" y="8281390"/>
                  </a:lnTo>
                  <a:lnTo>
                    <a:pt x="58746753" y="8281437"/>
                  </a:lnTo>
                  <a:lnTo>
                    <a:pt x="58746753" y="8281483"/>
                  </a:lnTo>
                  <a:lnTo>
                    <a:pt x="58746753" y="8281530"/>
                  </a:lnTo>
                  <a:lnTo>
                    <a:pt x="58746753" y="8281577"/>
                  </a:lnTo>
                  <a:lnTo>
                    <a:pt x="58746753" y="8281623"/>
                  </a:lnTo>
                  <a:lnTo>
                    <a:pt x="58746753" y="8281670"/>
                  </a:lnTo>
                  <a:lnTo>
                    <a:pt x="58746753" y="8281717"/>
                  </a:lnTo>
                  <a:lnTo>
                    <a:pt x="58746753" y="8281763"/>
                  </a:lnTo>
                  <a:lnTo>
                    <a:pt x="58746753" y="8281818"/>
                  </a:lnTo>
                  <a:lnTo>
                    <a:pt x="58746753" y="8281864"/>
                  </a:lnTo>
                  <a:lnTo>
                    <a:pt x="58746753" y="8281911"/>
                  </a:lnTo>
                  <a:lnTo>
                    <a:pt x="58746753" y="8281958"/>
                  </a:lnTo>
                  <a:lnTo>
                    <a:pt x="58746753" y="8282004"/>
                  </a:lnTo>
                  <a:lnTo>
                    <a:pt x="58746753" y="8282051"/>
                  </a:lnTo>
                  <a:lnTo>
                    <a:pt x="58746753" y="8282098"/>
                  </a:lnTo>
                  <a:lnTo>
                    <a:pt x="58746753" y="8282144"/>
                  </a:lnTo>
                  <a:lnTo>
                    <a:pt x="58746753" y="8282191"/>
                  </a:lnTo>
                  <a:lnTo>
                    <a:pt x="58746753" y="8282238"/>
                  </a:lnTo>
                  <a:lnTo>
                    <a:pt x="58746753" y="8282284"/>
                  </a:lnTo>
                  <a:lnTo>
                    <a:pt x="58746753" y="8282331"/>
                  </a:lnTo>
                  <a:lnTo>
                    <a:pt x="58746753" y="8282378"/>
                  </a:lnTo>
                  <a:lnTo>
                    <a:pt x="58746753" y="8282424"/>
                  </a:lnTo>
                  <a:lnTo>
                    <a:pt x="58746753" y="8282478"/>
                  </a:lnTo>
                  <a:lnTo>
                    <a:pt x="58746753" y="8282525"/>
                  </a:lnTo>
                  <a:lnTo>
                    <a:pt x="58746753" y="8282572"/>
                  </a:lnTo>
                  <a:lnTo>
                    <a:pt x="58746753" y="8282618"/>
                  </a:lnTo>
                  <a:lnTo>
                    <a:pt x="58746753" y="8282665"/>
                  </a:lnTo>
                  <a:lnTo>
                    <a:pt x="58746753" y="8282712"/>
                  </a:lnTo>
                  <a:lnTo>
                    <a:pt x="58746753" y="8282758"/>
                  </a:lnTo>
                  <a:lnTo>
                    <a:pt x="58746753" y="8282805"/>
                  </a:lnTo>
                  <a:lnTo>
                    <a:pt x="58746753" y="8282852"/>
                  </a:lnTo>
                  <a:lnTo>
                    <a:pt x="58746753" y="8282898"/>
                  </a:lnTo>
                  <a:lnTo>
                    <a:pt x="58746753" y="8282945"/>
                  </a:lnTo>
                  <a:lnTo>
                    <a:pt x="58746753" y="8282992"/>
                  </a:lnTo>
                  <a:lnTo>
                    <a:pt x="58746753" y="8283038"/>
                  </a:lnTo>
                  <a:lnTo>
                    <a:pt x="58746753" y="8283085"/>
                  </a:lnTo>
                  <a:lnTo>
                    <a:pt x="58746753" y="8283139"/>
                  </a:lnTo>
                  <a:lnTo>
                    <a:pt x="58746753" y="8283186"/>
                  </a:lnTo>
                  <a:lnTo>
                    <a:pt x="58746753" y="8283233"/>
                  </a:lnTo>
                  <a:lnTo>
                    <a:pt x="58746753" y="8283279"/>
                  </a:lnTo>
                  <a:lnTo>
                    <a:pt x="58746753" y="8283326"/>
                  </a:lnTo>
                  <a:lnTo>
                    <a:pt x="58746753" y="8283373"/>
                  </a:lnTo>
                  <a:lnTo>
                    <a:pt x="58746753" y="8283419"/>
                  </a:lnTo>
                  <a:lnTo>
                    <a:pt x="58746753" y="8283466"/>
                  </a:lnTo>
                  <a:lnTo>
                    <a:pt x="58746753" y="8283513"/>
                  </a:lnTo>
                  <a:lnTo>
                    <a:pt x="58746753" y="8283559"/>
                  </a:lnTo>
                  <a:lnTo>
                    <a:pt x="58746753" y="8283606"/>
                  </a:lnTo>
                  <a:lnTo>
                    <a:pt x="58746753" y="8283652"/>
                  </a:lnTo>
                  <a:lnTo>
                    <a:pt x="58746753" y="8283699"/>
                  </a:lnTo>
                  <a:lnTo>
                    <a:pt x="58746753" y="8283746"/>
                  </a:lnTo>
                  <a:lnTo>
                    <a:pt x="58746753" y="8283800"/>
                  </a:lnTo>
                  <a:lnTo>
                    <a:pt x="58746753" y="8283847"/>
                  </a:lnTo>
                  <a:lnTo>
                    <a:pt x="58746753" y="8283893"/>
                  </a:lnTo>
                  <a:lnTo>
                    <a:pt x="58746753" y="8283940"/>
                  </a:lnTo>
                  <a:lnTo>
                    <a:pt x="58746753" y="8283987"/>
                  </a:lnTo>
                  <a:lnTo>
                    <a:pt x="58746753" y="8284033"/>
                  </a:lnTo>
                  <a:lnTo>
                    <a:pt x="58746753" y="8284080"/>
                  </a:lnTo>
                  <a:lnTo>
                    <a:pt x="58746753" y="8284127"/>
                  </a:lnTo>
                  <a:lnTo>
                    <a:pt x="58746753" y="8284173"/>
                  </a:lnTo>
                  <a:lnTo>
                    <a:pt x="58746753" y="8284220"/>
                  </a:lnTo>
                  <a:lnTo>
                    <a:pt x="58746753" y="8284267"/>
                  </a:lnTo>
                  <a:lnTo>
                    <a:pt x="58746753" y="8284313"/>
                  </a:lnTo>
                  <a:lnTo>
                    <a:pt x="58746753" y="8284360"/>
                  </a:lnTo>
                  <a:lnTo>
                    <a:pt x="58746753" y="8284407"/>
                  </a:lnTo>
                  <a:lnTo>
                    <a:pt x="58746753" y="8284461"/>
                  </a:lnTo>
                  <a:lnTo>
                    <a:pt x="58746753" y="8284508"/>
                  </a:lnTo>
                  <a:lnTo>
                    <a:pt x="58746753" y="8284554"/>
                  </a:lnTo>
                  <a:lnTo>
                    <a:pt x="58746753" y="8284601"/>
                  </a:lnTo>
                  <a:lnTo>
                    <a:pt x="58746753" y="8284648"/>
                  </a:lnTo>
                  <a:lnTo>
                    <a:pt x="58746753" y="8284694"/>
                  </a:lnTo>
                  <a:lnTo>
                    <a:pt x="58746753" y="8284741"/>
                  </a:lnTo>
                  <a:lnTo>
                    <a:pt x="58746753" y="8284787"/>
                  </a:lnTo>
                  <a:lnTo>
                    <a:pt x="58746753" y="8284834"/>
                  </a:lnTo>
                  <a:lnTo>
                    <a:pt x="58746753" y="8284881"/>
                  </a:lnTo>
                  <a:lnTo>
                    <a:pt x="58746753" y="8284927"/>
                  </a:lnTo>
                  <a:lnTo>
                    <a:pt x="58746753" y="8284974"/>
                  </a:lnTo>
                  <a:lnTo>
                    <a:pt x="58746753" y="8285021"/>
                  </a:lnTo>
                  <a:lnTo>
                    <a:pt x="58746753" y="8285067"/>
                  </a:lnTo>
                  <a:lnTo>
                    <a:pt x="58746753" y="8285122"/>
                  </a:lnTo>
                  <a:lnTo>
                    <a:pt x="58746753" y="8285168"/>
                  </a:lnTo>
                  <a:lnTo>
                    <a:pt x="58746753" y="8285215"/>
                  </a:lnTo>
                  <a:lnTo>
                    <a:pt x="58746753" y="8285262"/>
                  </a:lnTo>
                  <a:lnTo>
                    <a:pt x="58746753" y="8285308"/>
                  </a:lnTo>
                  <a:lnTo>
                    <a:pt x="58746753" y="8285355"/>
                  </a:lnTo>
                  <a:lnTo>
                    <a:pt x="58746753" y="8285402"/>
                  </a:lnTo>
                  <a:lnTo>
                    <a:pt x="58746753" y="8285448"/>
                  </a:lnTo>
                  <a:lnTo>
                    <a:pt x="58746753" y="8285495"/>
                  </a:lnTo>
                  <a:lnTo>
                    <a:pt x="58746753" y="8285542"/>
                  </a:lnTo>
                  <a:lnTo>
                    <a:pt x="58746753" y="8285588"/>
                  </a:lnTo>
                  <a:lnTo>
                    <a:pt x="58746753" y="8285635"/>
                  </a:lnTo>
                  <a:lnTo>
                    <a:pt x="58746753" y="8285682"/>
                  </a:lnTo>
                  <a:lnTo>
                    <a:pt x="58746753" y="8285728"/>
                  </a:lnTo>
                  <a:lnTo>
                    <a:pt x="58746753" y="8432895"/>
                  </a:lnTo>
                  <a:lnTo>
                    <a:pt x="58899153" y="8432895"/>
                  </a:lnTo>
                  <a:lnTo>
                    <a:pt x="58899153" y="8432942"/>
                  </a:lnTo>
                  <a:lnTo>
                    <a:pt x="58899153" y="8432989"/>
                  </a:lnTo>
                  <a:lnTo>
                    <a:pt x="58899153" y="8433035"/>
                  </a:lnTo>
                  <a:lnTo>
                    <a:pt x="58899153" y="8433082"/>
                  </a:lnTo>
                  <a:lnTo>
                    <a:pt x="58899153" y="8433129"/>
                  </a:lnTo>
                  <a:lnTo>
                    <a:pt x="58899153" y="8433175"/>
                  </a:lnTo>
                  <a:lnTo>
                    <a:pt x="58899153" y="8433222"/>
                  </a:lnTo>
                  <a:lnTo>
                    <a:pt x="58899153" y="8433269"/>
                  </a:lnTo>
                  <a:lnTo>
                    <a:pt x="58899153" y="8433315"/>
                  </a:lnTo>
                  <a:lnTo>
                    <a:pt x="58899153" y="8433362"/>
                  </a:lnTo>
                  <a:lnTo>
                    <a:pt x="58899153" y="8433409"/>
                  </a:lnTo>
                  <a:lnTo>
                    <a:pt x="58899153" y="8433455"/>
                  </a:lnTo>
                  <a:lnTo>
                    <a:pt x="58899153" y="8433502"/>
                  </a:lnTo>
                  <a:lnTo>
                    <a:pt x="58899153" y="8433556"/>
                  </a:lnTo>
                  <a:lnTo>
                    <a:pt x="58899153" y="8433603"/>
                  </a:lnTo>
                  <a:lnTo>
                    <a:pt x="58899153" y="8433650"/>
                  </a:lnTo>
                  <a:lnTo>
                    <a:pt x="58899153" y="8433696"/>
                  </a:lnTo>
                  <a:lnTo>
                    <a:pt x="58899153" y="8433743"/>
                  </a:lnTo>
                  <a:lnTo>
                    <a:pt x="58899153" y="8433790"/>
                  </a:lnTo>
                  <a:lnTo>
                    <a:pt x="58899153" y="8433836"/>
                  </a:lnTo>
                  <a:lnTo>
                    <a:pt x="58899153" y="8433883"/>
                  </a:lnTo>
                  <a:lnTo>
                    <a:pt x="58899153" y="8433929"/>
                  </a:lnTo>
                  <a:lnTo>
                    <a:pt x="58899153" y="8433976"/>
                  </a:lnTo>
                  <a:lnTo>
                    <a:pt x="58899153" y="8434023"/>
                  </a:lnTo>
                  <a:lnTo>
                    <a:pt x="58899153" y="8434069"/>
                  </a:lnTo>
                  <a:lnTo>
                    <a:pt x="58899153" y="8434116"/>
                  </a:lnTo>
                  <a:lnTo>
                    <a:pt x="58899153" y="8434163"/>
                  </a:lnTo>
                  <a:lnTo>
                    <a:pt x="58899153" y="8434217"/>
                  </a:lnTo>
                  <a:lnTo>
                    <a:pt x="58899153" y="8434264"/>
                  </a:lnTo>
                  <a:lnTo>
                    <a:pt x="58899153" y="8434310"/>
                  </a:lnTo>
                  <a:lnTo>
                    <a:pt x="58899153" y="8434357"/>
                  </a:lnTo>
                  <a:lnTo>
                    <a:pt x="58899153" y="8434404"/>
                  </a:lnTo>
                  <a:lnTo>
                    <a:pt x="58899153" y="8434450"/>
                  </a:lnTo>
                  <a:lnTo>
                    <a:pt x="58899153" y="8434497"/>
                  </a:lnTo>
                  <a:lnTo>
                    <a:pt x="58899153" y="8434544"/>
                  </a:lnTo>
                  <a:lnTo>
                    <a:pt x="58899153" y="8434590"/>
                  </a:lnTo>
                  <a:lnTo>
                    <a:pt x="58899153" y="8434637"/>
                  </a:lnTo>
                  <a:lnTo>
                    <a:pt x="58899153" y="8434684"/>
                  </a:lnTo>
                  <a:lnTo>
                    <a:pt x="58899153" y="8434730"/>
                  </a:lnTo>
                  <a:lnTo>
                    <a:pt x="58899153" y="8434777"/>
                  </a:lnTo>
                  <a:lnTo>
                    <a:pt x="58899153" y="8434824"/>
                  </a:lnTo>
                  <a:lnTo>
                    <a:pt x="58899153" y="8434878"/>
                  </a:lnTo>
                  <a:lnTo>
                    <a:pt x="58899153" y="8434925"/>
                  </a:lnTo>
                  <a:lnTo>
                    <a:pt x="58899153" y="8434971"/>
                  </a:lnTo>
                  <a:lnTo>
                    <a:pt x="58899153" y="8435018"/>
                  </a:lnTo>
                  <a:lnTo>
                    <a:pt x="58899153" y="8435064"/>
                  </a:lnTo>
                  <a:lnTo>
                    <a:pt x="58899153" y="8435111"/>
                  </a:lnTo>
                  <a:lnTo>
                    <a:pt x="58899153" y="8435158"/>
                  </a:lnTo>
                  <a:lnTo>
                    <a:pt x="58899153" y="8435204"/>
                  </a:lnTo>
                  <a:lnTo>
                    <a:pt x="58899153" y="8435251"/>
                  </a:lnTo>
                  <a:lnTo>
                    <a:pt x="58899153" y="8435298"/>
                  </a:lnTo>
                  <a:lnTo>
                    <a:pt x="58899153" y="8435344"/>
                  </a:lnTo>
                  <a:lnTo>
                    <a:pt x="58899153" y="8435391"/>
                  </a:lnTo>
                  <a:lnTo>
                    <a:pt x="58899153" y="8435438"/>
                  </a:lnTo>
                  <a:lnTo>
                    <a:pt x="58899153" y="8435484"/>
                  </a:lnTo>
                  <a:lnTo>
                    <a:pt x="58899153" y="8435539"/>
                  </a:lnTo>
                  <a:lnTo>
                    <a:pt x="58899153" y="8435585"/>
                  </a:lnTo>
                  <a:lnTo>
                    <a:pt x="58899153" y="8435632"/>
                  </a:lnTo>
                  <a:lnTo>
                    <a:pt x="58899153" y="8435679"/>
                  </a:lnTo>
                  <a:lnTo>
                    <a:pt x="58899153" y="8435725"/>
                  </a:lnTo>
                  <a:lnTo>
                    <a:pt x="58899153" y="8435772"/>
                  </a:lnTo>
                  <a:lnTo>
                    <a:pt x="58899153" y="8435819"/>
                  </a:lnTo>
                  <a:lnTo>
                    <a:pt x="58899153" y="8435865"/>
                  </a:lnTo>
                  <a:lnTo>
                    <a:pt x="58899153" y="8435912"/>
                  </a:lnTo>
                  <a:lnTo>
                    <a:pt x="58899153" y="8435959"/>
                  </a:lnTo>
                  <a:lnTo>
                    <a:pt x="58899153" y="8436005"/>
                  </a:lnTo>
                  <a:lnTo>
                    <a:pt x="58899153" y="8436052"/>
                  </a:lnTo>
                  <a:lnTo>
                    <a:pt x="58899153" y="8436099"/>
                  </a:lnTo>
                  <a:lnTo>
                    <a:pt x="58899153" y="8436145"/>
                  </a:lnTo>
                  <a:lnTo>
                    <a:pt x="58899153" y="8436199"/>
                  </a:lnTo>
                  <a:lnTo>
                    <a:pt x="58899153" y="8436246"/>
                  </a:lnTo>
                  <a:lnTo>
                    <a:pt x="58899153" y="8436293"/>
                  </a:lnTo>
                  <a:lnTo>
                    <a:pt x="58899153" y="8436339"/>
                  </a:lnTo>
                  <a:lnTo>
                    <a:pt x="58899153" y="8436386"/>
                  </a:lnTo>
                  <a:lnTo>
                    <a:pt x="58899153" y="8436433"/>
                  </a:lnTo>
                  <a:lnTo>
                    <a:pt x="58899153" y="8436479"/>
                  </a:lnTo>
                  <a:lnTo>
                    <a:pt x="58899153" y="8436526"/>
                  </a:lnTo>
                  <a:lnTo>
                    <a:pt x="58899153" y="8436573"/>
                  </a:lnTo>
                  <a:lnTo>
                    <a:pt x="58899153" y="8436619"/>
                  </a:lnTo>
                  <a:lnTo>
                    <a:pt x="58899153" y="8436666"/>
                  </a:lnTo>
                  <a:lnTo>
                    <a:pt x="58899153" y="8436713"/>
                  </a:lnTo>
                  <a:lnTo>
                    <a:pt x="58899153" y="8436759"/>
                  </a:lnTo>
                  <a:lnTo>
                    <a:pt x="58899153" y="8436806"/>
                  </a:lnTo>
                  <a:lnTo>
                    <a:pt x="58899153" y="8436860"/>
                  </a:lnTo>
                  <a:lnTo>
                    <a:pt x="58899153" y="8436907"/>
                  </a:lnTo>
                  <a:lnTo>
                    <a:pt x="58899153" y="8436954"/>
                  </a:lnTo>
                  <a:lnTo>
                    <a:pt x="58899153" y="8437000"/>
                  </a:lnTo>
                  <a:lnTo>
                    <a:pt x="58899153" y="8437047"/>
                  </a:lnTo>
                  <a:lnTo>
                    <a:pt x="58899153" y="8437094"/>
                  </a:lnTo>
                  <a:lnTo>
                    <a:pt x="58899153" y="8437140"/>
                  </a:lnTo>
                  <a:lnTo>
                    <a:pt x="58899153" y="8437187"/>
                  </a:lnTo>
                  <a:lnTo>
                    <a:pt x="58899153" y="8437234"/>
                  </a:lnTo>
                  <a:lnTo>
                    <a:pt x="58899153" y="8437280"/>
                  </a:lnTo>
                  <a:lnTo>
                    <a:pt x="58899153" y="8437327"/>
                  </a:lnTo>
                  <a:lnTo>
                    <a:pt x="58899153" y="8437373"/>
                  </a:lnTo>
                  <a:lnTo>
                    <a:pt x="58899153" y="8437420"/>
                  </a:lnTo>
                  <a:lnTo>
                    <a:pt x="58899153" y="8437467"/>
                  </a:lnTo>
                  <a:lnTo>
                    <a:pt x="58899153" y="8437521"/>
                  </a:lnTo>
                  <a:lnTo>
                    <a:pt x="58899153" y="8437568"/>
                  </a:lnTo>
                  <a:lnTo>
                    <a:pt x="58899153" y="8437614"/>
                  </a:lnTo>
                  <a:lnTo>
                    <a:pt x="58899153" y="8437661"/>
                  </a:lnTo>
                  <a:lnTo>
                    <a:pt x="58899153" y="8437708"/>
                  </a:lnTo>
                  <a:lnTo>
                    <a:pt x="58899153" y="8437754"/>
                  </a:lnTo>
                  <a:lnTo>
                    <a:pt x="58899153" y="8437801"/>
                  </a:lnTo>
                  <a:lnTo>
                    <a:pt x="58899153" y="8437848"/>
                  </a:lnTo>
                  <a:lnTo>
                    <a:pt x="58899153" y="8437894"/>
                  </a:lnTo>
                  <a:lnTo>
                    <a:pt x="58899153" y="8437941"/>
                  </a:lnTo>
                  <a:lnTo>
                    <a:pt x="58899153" y="8437988"/>
                  </a:lnTo>
                  <a:lnTo>
                    <a:pt x="58899153" y="8438034"/>
                  </a:lnTo>
                  <a:lnTo>
                    <a:pt x="58899153" y="8438081"/>
                  </a:lnTo>
                  <a:lnTo>
                    <a:pt x="58899153" y="8438128"/>
                  </a:lnTo>
                  <a:lnTo>
                    <a:pt x="58899153" y="8585295"/>
                  </a:lnTo>
                  <a:lnTo>
                    <a:pt x="59051553" y="8585295"/>
                  </a:lnTo>
                  <a:lnTo>
                    <a:pt x="59051553" y="8585341"/>
                  </a:lnTo>
                  <a:lnTo>
                    <a:pt x="59051553" y="8585388"/>
                  </a:lnTo>
                  <a:lnTo>
                    <a:pt x="59051553" y="8585435"/>
                  </a:lnTo>
                  <a:lnTo>
                    <a:pt x="59051553" y="8585481"/>
                  </a:lnTo>
                  <a:lnTo>
                    <a:pt x="59051553" y="8585528"/>
                  </a:lnTo>
                  <a:lnTo>
                    <a:pt x="59051553" y="8585575"/>
                  </a:lnTo>
                  <a:lnTo>
                    <a:pt x="59051553" y="8585621"/>
                  </a:lnTo>
                  <a:lnTo>
                    <a:pt x="59051553" y="8585668"/>
                  </a:lnTo>
                  <a:lnTo>
                    <a:pt x="59051553" y="8585715"/>
                  </a:lnTo>
                  <a:lnTo>
                    <a:pt x="59051553" y="8585761"/>
                  </a:lnTo>
                  <a:lnTo>
                    <a:pt x="59051553" y="8585808"/>
                  </a:lnTo>
                  <a:lnTo>
                    <a:pt x="59051553" y="8585855"/>
                  </a:lnTo>
                  <a:lnTo>
                    <a:pt x="59051553" y="8585901"/>
                  </a:lnTo>
                  <a:lnTo>
                    <a:pt x="59051553" y="8585956"/>
                  </a:lnTo>
                  <a:lnTo>
                    <a:pt x="59051553" y="8586002"/>
                  </a:lnTo>
                  <a:lnTo>
                    <a:pt x="59051553" y="8586049"/>
                  </a:lnTo>
                  <a:lnTo>
                    <a:pt x="59051553" y="8586096"/>
                  </a:lnTo>
                  <a:lnTo>
                    <a:pt x="59051553" y="8586142"/>
                  </a:lnTo>
                  <a:lnTo>
                    <a:pt x="59051553" y="8586189"/>
                  </a:lnTo>
                  <a:lnTo>
                    <a:pt x="59051553" y="8586236"/>
                  </a:lnTo>
                  <a:lnTo>
                    <a:pt x="59051553" y="8586282"/>
                  </a:lnTo>
                  <a:lnTo>
                    <a:pt x="59051553" y="8586329"/>
                  </a:lnTo>
                  <a:lnTo>
                    <a:pt x="59051553" y="8586376"/>
                  </a:lnTo>
                  <a:lnTo>
                    <a:pt x="59051553" y="8586422"/>
                  </a:lnTo>
                  <a:lnTo>
                    <a:pt x="59051553" y="8586469"/>
                  </a:lnTo>
                  <a:lnTo>
                    <a:pt x="59051553" y="8586515"/>
                  </a:lnTo>
                  <a:lnTo>
                    <a:pt x="59051553" y="8586562"/>
                  </a:lnTo>
                  <a:lnTo>
                    <a:pt x="59051553" y="8586616"/>
                  </a:lnTo>
                  <a:lnTo>
                    <a:pt x="59051553" y="8586663"/>
                  </a:lnTo>
                  <a:lnTo>
                    <a:pt x="59051553" y="8586710"/>
                  </a:lnTo>
                  <a:lnTo>
                    <a:pt x="59051553" y="8586756"/>
                  </a:lnTo>
                  <a:lnTo>
                    <a:pt x="59051553" y="8586803"/>
                  </a:lnTo>
                  <a:lnTo>
                    <a:pt x="59051553" y="8586850"/>
                  </a:lnTo>
                  <a:lnTo>
                    <a:pt x="59051553" y="8586896"/>
                  </a:lnTo>
                  <a:lnTo>
                    <a:pt x="59051553" y="8586943"/>
                  </a:lnTo>
                  <a:lnTo>
                    <a:pt x="59051553" y="8586990"/>
                  </a:lnTo>
                  <a:lnTo>
                    <a:pt x="59051553" y="8587036"/>
                  </a:lnTo>
                  <a:lnTo>
                    <a:pt x="59051553" y="8587083"/>
                  </a:lnTo>
                  <a:lnTo>
                    <a:pt x="59051553" y="8587130"/>
                  </a:lnTo>
                  <a:lnTo>
                    <a:pt x="59051553" y="8587176"/>
                  </a:lnTo>
                  <a:lnTo>
                    <a:pt x="59051553" y="8587223"/>
                  </a:lnTo>
                  <a:lnTo>
                    <a:pt x="59051553" y="8587277"/>
                  </a:lnTo>
                  <a:lnTo>
                    <a:pt x="59051553" y="8587324"/>
                  </a:lnTo>
                  <a:lnTo>
                    <a:pt x="59051553" y="8587371"/>
                  </a:lnTo>
                  <a:lnTo>
                    <a:pt x="59051553" y="8587417"/>
                  </a:lnTo>
                  <a:lnTo>
                    <a:pt x="59051553" y="8587464"/>
                  </a:lnTo>
                  <a:lnTo>
                    <a:pt x="59051553" y="8587511"/>
                  </a:lnTo>
                  <a:lnTo>
                    <a:pt x="59051553" y="8587557"/>
                  </a:lnTo>
                  <a:lnTo>
                    <a:pt x="59051553" y="8587604"/>
                  </a:lnTo>
                  <a:lnTo>
                    <a:pt x="59051553" y="8587650"/>
                  </a:lnTo>
                  <a:lnTo>
                    <a:pt x="59051553" y="8587697"/>
                  </a:lnTo>
                  <a:lnTo>
                    <a:pt x="59051553" y="8587744"/>
                  </a:lnTo>
                  <a:lnTo>
                    <a:pt x="59051553" y="8587790"/>
                  </a:lnTo>
                  <a:lnTo>
                    <a:pt x="59051553" y="8587837"/>
                  </a:lnTo>
                  <a:lnTo>
                    <a:pt x="59051553" y="8587884"/>
                  </a:lnTo>
                  <a:lnTo>
                    <a:pt x="59051553" y="8587938"/>
                  </a:lnTo>
                  <a:lnTo>
                    <a:pt x="59051553" y="8587985"/>
                  </a:lnTo>
                  <a:lnTo>
                    <a:pt x="59051553" y="8588031"/>
                  </a:lnTo>
                  <a:lnTo>
                    <a:pt x="59051553" y="8588078"/>
                  </a:lnTo>
                  <a:lnTo>
                    <a:pt x="59051553" y="8588125"/>
                  </a:lnTo>
                  <a:lnTo>
                    <a:pt x="59051553" y="8588171"/>
                  </a:lnTo>
                  <a:lnTo>
                    <a:pt x="59051553" y="8588218"/>
                  </a:lnTo>
                  <a:lnTo>
                    <a:pt x="59051553" y="8588265"/>
                  </a:lnTo>
                  <a:lnTo>
                    <a:pt x="59051553" y="8588311"/>
                  </a:lnTo>
                  <a:lnTo>
                    <a:pt x="59051553" y="8588358"/>
                  </a:lnTo>
                  <a:lnTo>
                    <a:pt x="59051553" y="8588405"/>
                  </a:lnTo>
                  <a:lnTo>
                    <a:pt x="59051553" y="8588451"/>
                  </a:lnTo>
                  <a:lnTo>
                    <a:pt x="59051553" y="8588498"/>
                  </a:lnTo>
                  <a:lnTo>
                    <a:pt x="59051553" y="8588545"/>
                  </a:lnTo>
                  <a:lnTo>
                    <a:pt x="59051553" y="8588599"/>
                  </a:lnTo>
                  <a:lnTo>
                    <a:pt x="59051553" y="8588646"/>
                  </a:lnTo>
                  <a:lnTo>
                    <a:pt x="59051553" y="8588692"/>
                  </a:lnTo>
                  <a:lnTo>
                    <a:pt x="59051553" y="8588739"/>
                  </a:lnTo>
                  <a:lnTo>
                    <a:pt x="59051553" y="8588785"/>
                  </a:lnTo>
                  <a:lnTo>
                    <a:pt x="59051553" y="8588832"/>
                  </a:lnTo>
                  <a:lnTo>
                    <a:pt x="59051553" y="8588879"/>
                  </a:lnTo>
                  <a:lnTo>
                    <a:pt x="59051553" y="8588925"/>
                  </a:lnTo>
                  <a:lnTo>
                    <a:pt x="59051553" y="8588972"/>
                  </a:lnTo>
                  <a:lnTo>
                    <a:pt x="59051553" y="8589019"/>
                  </a:lnTo>
                  <a:lnTo>
                    <a:pt x="59051553" y="8589065"/>
                  </a:lnTo>
                  <a:lnTo>
                    <a:pt x="59051553" y="8589112"/>
                  </a:lnTo>
                  <a:lnTo>
                    <a:pt x="59051553" y="8589159"/>
                  </a:lnTo>
                  <a:lnTo>
                    <a:pt x="59051553" y="8589205"/>
                  </a:lnTo>
                  <a:lnTo>
                    <a:pt x="59051553" y="8589260"/>
                  </a:lnTo>
                  <a:lnTo>
                    <a:pt x="59051553" y="8589306"/>
                  </a:lnTo>
                  <a:lnTo>
                    <a:pt x="59051553" y="8589353"/>
                  </a:lnTo>
                  <a:lnTo>
                    <a:pt x="59051553" y="8589400"/>
                  </a:lnTo>
                  <a:lnTo>
                    <a:pt x="59051553" y="8589446"/>
                  </a:lnTo>
                  <a:lnTo>
                    <a:pt x="59051553" y="8589493"/>
                  </a:lnTo>
                  <a:lnTo>
                    <a:pt x="59051553" y="8589540"/>
                  </a:lnTo>
                  <a:lnTo>
                    <a:pt x="59051553" y="8589586"/>
                  </a:lnTo>
                  <a:lnTo>
                    <a:pt x="59051553" y="8589633"/>
                  </a:lnTo>
                  <a:lnTo>
                    <a:pt x="59051553" y="8589680"/>
                  </a:lnTo>
                  <a:lnTo>
                    <a:pt x="59051553" y="8589726"/>
                  </a:lnTo>
                  <a:lnTo>
                    <a:pt x="59051553" y="8589773"/>
                  </a:lnTo>
                  <a:lnTo>
                    <a:pt x="59051553" y="8589819"/>
                  </a:lnTo>
                  <a:lnTo>
                    <a:pt x="59051553" y="8589866"/>
                  </a:lnTo>
                  <a:lnTo>
                    <a:pt x="59051553" y="8589920"/>
                  </a:lnTo>
                  <a:lnTo>
                    <a:pt x="59051553" y="8589967"/>
                  </a:lnTo>
                  <a:lnTo>
                    <a:pt x="59051553" y="8590014"/>
                  </a:lnTo>
                  <a:lnTo>
                    <a:pt x="59051553" y="8590060"/>
                  </a:lnTo>
                  <a:lnTo>
                    <a:pt x="59051553" y="8590107"/>
                  </a:lnTo>
                  <a:lnTo>
                    <a:pt x="59051553" y="8590154"/>
                  </a:lnTo>
                  <a:lnTo>
                    <a:pt x="59051553" y="8590200"/>
                  </a:lnTo>
                  <a:lnTo>
                    <a:pt x="59051553" y="8590247"/>
                  </a:lnTo>
                  <a:lnTo>
                    <a:pt x="59051553" y="8590294"/>
                  </a:lnTo>
                  <a:lnTo>
                    <a:pt x="59051553" y="8590340"/>
                  </a:lnTo>
                  <a:lnTo>
                    <a:pt x="59051553" y="8590387"/>
                  </a:lnTo>
                  <a:lnTo>
                    <a:pt x="59051553" y="8590434"/>
                  </a:lnTo>
                  <a:lnTo>
                    <a:pt x="59051553" y="8590480"/>
                  </a:lnTo>
                  <a:lnTo>
                    <a:pt x="59051553" y="8590527"/>
                  </a:lnTo>
                  <a:lnTo>
                    <a:pt x="59051553" y="8737694"/>
                  </a:lnTo>
                  <a:lnTo>
                    <a:pt x="59203953" y="8737694"/>
                  </a:lnTo>
                  <a:lnTo>
                    <a:pt x="59203953" y="8737741"/>
                  </a:lnTo>
                  <a:lnTo>
                    <a:pt x="59203953" y="8737788"/>
                  </a:lnTo>
                  <a:lnTo>
                    <a:pt x="59203953" y="8737834"/>
                  </a:lnTo>
                  <a:lnTo>
                    <a:pt x="59203953" y="8737881"/>
                  </a:lnTo>
                  <a:lnTo>
                    <a:pt x="59203953" y="8737927"/>
                  </a:lnTo>
                  <a:lnTo>
                    <a:pt x="59203953" y="8737974"/>
                  </a:lnTo>
                  <a:lnTo>
                    <a:pt x="59203953" y="8738021"/>
                  </a:lnTo>
                  <a:lnTo>
                    <a:pt x="59203953" y="8738067"/>
                  </a:lnTo>
                  <a:lnTo>
                    <a:pt x="59203953" y="8738114"/>
                  </a:lnTo>
                  <a:lnTo>
                    <a:pt x="59203953" y="8738161"/>
                  </a:lnTo>
                  <a:lnTo>
                    <a:pt x="59203953" y="8738207"/>
                  </a:lnTo>
                  <a:lnTo>
                    <a:pt x="59203953" y="8738254"/>
                  </a:lnTo>
                  <a:lnTo>
                    <a:pt x="59203953" y="8738301"/>
                  </a:lnTo>
                  <a:lnTo>
                    <a:pt x="59203953" y="8738355"/>
                  </a:lnTo>
                  <a:lnTo>
                    <a:pt x="59203953" y="8738402"/>
                  </a:lnTo>
                  <a:lnTo>
                    <a:pt x="59203953" y="8738448"/>
                  </a:lnTo>
                  <a:lnTo>
                    <a:pt x="59203953" y="8738495"/>
                  </a:lnTo>
                  <a:lnTo>
                    <a:pt x="59203953" y="8738542"/>
                  </a:lnTo>
                  <a:lnTo>
                    <a:pt x="59203953" y="8738588"/>
                  </a:lnTo>
                  <a:lnTo>
                    <a:pt x="59203953" y="8738635"/>
                  </a:lnTo>
                  <a:lnTo>
                    <a:pt x="59203953" y="8738682"/>
                  </a:lnTo>
                  <a:lnTo>
                    <a:pt x="59203953" y="8738728"/>
                  </a:lnTo>
                  <a:lnTo>
                    <a:pt x="59203953" y="8738775"/>
                  </a:lnTo>
                  <a:lnTo>
                    <a:pt x="59203953" y="8738822"/>
                  </a:lnTo>
                  <a:lnTo>
                    <a:pt x="59203953" y="8738868"/>
                  </a:lnTo>
                  <a:lnTo>
                    <a:pt x="59203953" y="8738915"/>
                  </a:lnTo>
                  <a:lnTo>
                    <a:pt x="59203953" y="8738962"/>
                  </a:lnTo>
                  <a:lnTo>
                    <a:pt x="59203953" y="8739016"/>
                  </a:lnTo>
                  <a:lnTo>
                    <a:pt x="59203953" y="8739062"/>
                  </a:lnTo>
                  <a:lnTo>
                    <a:pt x="59203953" y="8739109"/>
                  </a:lnTo>
                  <a:lnTo>
                    <a:pt x="59203953" y="8739156"/>
                  </a:lnTo>
                  <a:lnTo>
                    <a:pt x="59203953" y="8739202"/>
                  </a:lnTo>
                  <a:lnTo>
                    <a:pt x="59203953" y="8739249"/>
                  </a:lnTo>
                  <a:lnTo>
                    <a:pt x="59203953" y="8739296"/>
                  </a:lnTo>
                  <a:lnTo>
                    <a:pt x="59203953" y="8739342"/>
                  </a:lnTo>
                  <a:lnTo>
                    <a:pt x="59203953" y="8739389"/>
                  </a:lnTo>
                  <a:lnTo>
                    <a:pt x="59203953" y="8739436"/>
                  </a:lnTo>
                  <a:lnTo>
                    <a:pt x="59203953" y="8739482"/>
                  </a:lnTo>
                  <a:lnTo>
                    <a:pt x="59203953" y="8739529"/>
                  </a:lnTo>
                  <a:lnTo>
                    <a:pt x="59203953" y="8739576"/>
                  </a:lnTo>
                  <a:lnTo>
                    <a:pt x="59203953" y="8739622"/>
                  </a:lnTo>
                  <a:lnTo>
                    <a:pt x="59203953" y="8739677"/>
                  </a:lnTo>
                  <a:lnTo>
                    <a:pt x="59203953" y="8739723"/>
                  </a:lnTo>
                  <a:lnTo>
                    <a:pt x="59203953" y="8739770"/>
                  </a:lnTo>
                  <a:lnTo>
                    <a:pt x="59203953" y="8739817"/>
                  </a:lnTo>
                  <a:lnTo>
                    <a:pt x="59203953" y="8739863"/>
                  </a:lnTo>
                  <a:lnTo>
                    <a:pt x="59203953" y="8739910"/>
                  </a:lnTo>
                  <a:lnTo>
                    <a:pt x="59203953" y="8739957"/>
                  </a:lnTo>
                  <a:lnTo>
                    <a:pt x="59203953" y="8740003"/>
                  </a:lnTo>
                  <a:lnTo>
                    <a:pt x="59203953" y="8740050"/>
                  </a:lnTo>
                  <a:lnTo>
                    <a:pt x="59203953" y="8740097"/>
                  </a:lnTo>
                  <a:lnTo>
                    <a:pt x="59203953" y="8740143"/>
                  </a:lnTo>
                  <a:lnTo>
                    <a:pt x="59203953" y="8740190"/>
                  </a:lnTo>
                  <a:lnTo>
                    <a:pt x="59203953" y="8740236"/>
                  </a:lnTo>
                  <a:lnTo>
                    <a:pt x="59203953" y="8740283"/>
                  </a:lnTo>
                  <a:lnTo>
                    <a:pt x="59203953" y="8740337"/>
                  </a:lnTo>
                  <a:lnTo>
                    <a:pt x="59203953" y="8740384"/>
                  </a:lnTo>
                  <a:lnTo>
                    <a:pt x="59203953" y="8740431"/>
                  </a:lnTo>
                  <a:lnTo>
                    <a:pt x="59203953" y="8740477"/>
                  </a:lnTo>
                  <a:lnTo>
                    <a:pt x="59203953" y="8740524"/>
                  </a:lnTo>
                  <a:lnTo>
                    <a:pt x="59203953" y="8740571"/>
                  </a:lnTo>
                  <a:lnTo>
                    <a:pt x="59203953" y="8740617"/>
                  </a:lnTo>
                  <a:lnTo>
                    <a:pt x="59203953" y="8740664"/>
                  </a:lnTo>
                  <a:lnTo>
                    <a:pt x="59203953" y="8740711"/>
                  </a:lnTo>
                  <a:lnTo>
                    <a:pt x="59203953" y="8740757"/>
                  </a:lnTo>
                  <a:lnTo>
                    <a:pt x="59203953" y="8740804"/>
                  </a:lnTo>
                  <a:lnTo>
                    <a:pt x="59203953" y="8740851"/>
                  </a:lnTo>
                  <a:lnTo>
                    <a:pt x="59203953" y="8740897"/>
                  </a:lnTo>
                  <a:lnTo>
                    <a:pt x="59203953" y="8740944"/>
                  </a:lnTo>
                  <a:lnTo>
                    <a:pt x="59203953" y="8740998"/>
                  </a:lnTo>
                  <a:lnTo>
                    <a:pt x="59203953" y="8741045"/>
                  </a:lnTo>
                  <a:lnTo>
                    <a:pt x="59203953" y="8741092"/>
                  </a:lnTo>
                  <a:lnTo>
                    <a:pt x="59203953" y="8741138"/>
                  </a:lnTo>
                  <a:lnTo>
                    <a:pt x="59203953" y="8741185"/>
                  </a:lnTo>
                  <a:lnTo>
                    <a:pt x="59203953" y="8741232"/>
                  </a:lnTo>
                  <a:lnTo>
                    <a:pt x="59203953" y="8741278"/>
                  </a:lnTo>
                  <a:lnTo>
                    <a:pt x="59203953" y="8741325"/>
                  </a:lnTo>
                  <a:lnTo>
                    <a:pt x="59203953" y="8741371"/>
                  </a:lnTo>
                  <a:lnTo>
                    <a:pt x="59203953" y="8741418"/>
                  </a:lnTo>
                  <a:lnTo>
                    <a:pt x="59203953" y="8741465"/>
                  </a:lnTo>
                  <a:lnTo>
                    <a:pt x="59203953" y="8741511"/>
                  </a:lnTo>
                  <a:lnTo>
                    <a:pt x="59203953" y="8741558"/>
                  </a:lnTo>
                  <a:lnTo>
                    <a:pt x="59203953" y="8741605"/>
                  </a:lnTo>
                  <a:lnTo>
                    <a:pt x="59203953" y="8741659"/>
                  </a:lnTo>
                  <a:lnTo>
                    <a:pt x="59203953" y="8741706"/>
                  </a:lnTo>
                  <a:lnTo>
                    <a:pt x="59203953" y="8741752"/>
                  </a:lnTo>
                  <a:lnTo>
                    <a:pt x="59203953" y="8741799"/>
                  </a:lnTo>
                  <a:lnTo>
                    <a:pt x="59203953" y="8741846"/>
                  </a:lnTo>
                  <a:lnTo>
                    <a:pt x="59203953" y="8741892"/>
                  </a:lnTo>
                  <a:lnTo>
                    <a:pt x="59203953" y="8741939"/>
                  </a:lnTo>
                  <a:lnTo>
                    <a:pt x="59203953" y="8741986"/>
                  </a:lnTo>
                  <a:lnTo>
                    <a:pt x="59203953" y="8742032"/>
                  </a:lnTo>
                  <a:lnTo>
                    <a:pt x="59203953" y="8742079"/>
                  </a:lnTo>
                  <a:lnTo>
                    <a:pt x="59203953" y="8742126"/>
                  </a:lnTo>
                  <a:lnTo>
                    <a:pt x="59203953" y="8742172"/>
                  </a:lnTo>
                  <a:lnTo>
                    <a:pt x="59203953" y="8742219"/>
                  </a:lnTo>
                  <a:lnTo>
                    <a:pt x="59203953" y="8742266"/>
                  </a:lnTo>
                  <a:lnTo>
                    <a:pt x="59203953" y="8742320"/>
                  </a:lnTo>
                  <a:lnTo>
                    <a:pt x="59203953" y="8742367"/>
                  </a:lnTo>
                  <a:lnTo>
                    <a:pt x="59203953" y="8742413"/>
                  </a:lnTo>
                  <a:lnTo>
                    <a:pt x="59203953" y="8742460"/>
                  </a:lnTo>
                  <a:lnTo>
                    <a:pt x="59203953" y="8742506"/>
                  </a:lnTo>
                  <a:lnTo>
                    <a:pt x="59203953" y="8742553"/>
                  </a:lnTo>
                  <a:lnTo>
                    <a:pt x="59203953" y="8742600"/>
                  </a:lnTo>
                  <a:lnTo>
                    <a:pt x="59203953" y="8742646"/>
                  </a:lnTo>
                  <a:lnTo>
                    <a:pt x="59203953" y="8742693"/>
                  </a:lnTo>
                  <a:lnTo>
                    <a:pt x="59203953" y="8742740"/>
                  </a:lnTo>
                  <a:lnTo>
                    <a:pt x="59203953" y="8742786"/>
                  </a:lnTo>
                  <a:lnTo>
                    <a:pt x="59203953" y="8742833"/>
                  </a:lnTo>
                  <a:lnTo>
                    <a:pt x="59203953" y="8742880"/>
                  </a:lnTo>
                  <a:lnTo>
                    <a:pt x="59203953" y="8742926"/>
                  </a:lnTo>
                  <a:lnTo>
                    <a:pt x="59203953" y="8890094"/>
                  </a:lnTo>
                  <a:lnTo>
                    <a:pt x="59356353" y="8890094"/>
                  </a:lnTo>
                  <a:lnTo>
                    <a:pt x="59356353" y="8890140"/>
                  </a:lnTo>
                  <a:lnTo>
                    <a:pt x="59356353" y="8890187"/>
                  </a:lnTo>
                  <a:lnTo>
                    <a:pt x="59356353" y="8890234"/>
                  </a:lnTo>
                  <a:lnTo>
                    <a:pt x="59356353" y="8890280"/>
                  </a:lnTo>
                  <a:lnTo>
                    <a:pt x="59356353" y="8890327"/>
                  </a:lnTo>
                  <a:lnTo>
                    <a:pt x="59356353" y="8890373"/>
                  </a:lnTo>
                  <a:lnTo>
                    <a:pt x="59356353" y="8890420"/>
                  </a:lnTo>
                  <a:lnTo>
                    <a:pt x="59356353" y="8890467"/>
                  </a:lnTo>
                  <a:lnTo>
                    <a:pt x="59356353" y="8890513"/>
                  </a:lnTo>
                  <a:lnTo>
                    <a:pt x="59356353" y="8890560"/>
                  </a:lnTo>
                  <a:lnTo>
                    <a:pt x="59356353" y="8890607"/>
                  </a:lnTo>
                  <a:lnTo>
                    <a:pt x="59356353" y="8890653"/>
                  </a:lnTo>
                  <a:lnTo>
                    <a:pt x="59356353" y="8890700"/>
                  </a:lnTo>
                  <a:lnTo>
                    <a:pt x="59356353" y="8890754"/>
                  </a:lnTo>
                  <a:lnTo>
                    <a:pt x="59356353" y="8890801"/>
                  </a:lnTo>
                  <a:lnTo>
                    <a:pt x="59356353" y="8890848"/>
                  </a:lnTo>
                  <a:lnTo>
                    <a:pt x="59356353" y="8890894"/>
                  </a:lnTo>
                  <a:lnTo>
                    <a:pt x="59356353" y="8890941"/>
                  </a:lnTo>
                  <a:lnTo>
                    <a:pt x="59356353" y="8890988"/>
                  </a:lnTo>
                  <a:lnTo>
                    <a:pt x="59356353" y="8891034"/>
                  </a:lnTo>
                  <a:lnTo>
                    <a:pt x="59356353" y="8891081"/>
                  </a:lnTo>
                  <a:lnTo>
                    <a:pt x="59356353" y="8891128"/>
                  </a:lnTo>
                  <a:lnTo>
                    <a:pt x="59356353" y="8891174"/>
                  </a:lnTo>
                  <a:lnTo>
                    <a:pt x="59356353" y="8891221"/>
                  </a:lnTo>
                  <a:lnTo>
                    <a:pt x="59356353" y="8891268"/>
                  </a:lnTo>
                  <a:lnTo>
                    <a:pt x="59356353" y="8891314"/>
                  </a:lnTo>
                  <a:lnTo>
                    <a:pt x="59356353" y="8891361"/>
                  </a:lnTo>
                  <a:lnTo>
                    <a:pt x="59356353" y="8891415"/>
                  </a:lnTo>
                  <a:lnTo>
                    <a:pt x="59356353" y="8891462"/>
                  </a:lnTo>
                  <a:lnTo>
                    <a:pt x="59356353" y="8891508"/>
                  </a:lnTo>
                  <a:lnTo>
                    <a:pt x="59356353" y="8891555"/>
                  </a:lnTo>
                  <a:lnTo>
                    <a:pt x="59356353" y="8891602"/>
                  </a:lnTo>
                  <a:lnTo>
                    <a:pt x="59356353" y="8891648"/>
                  </a:lnTo>
                  <a:lnTo>
                    <a:pt x="59356353" y="8891695"/>
                  </a:lnTo>
                  <a:lnTo>
                    <a:pt x="59356353" y="8891742"/>
                  </a:lnTo>
                  <a:lnTo>
                    <a:pt x="59356353" y="8891788"/>
                  </a:lnTo>
                  <a:lnTo>
                    <a:pt x="59356353" y="8891835"/>
                  </a:lnTo>
                  <a:lnTo>
                    <a:pt x="59356353" y="8891882"/>
                  </a:lnTo>
                  <a:lnTo>
                    <a:pt x="59356353" y="8891928"/>
                  </a:lnTo>
                  <a:lnTo>
                    <a:pt x="59356353" y="8891975"/>
                  </a:lnTo>
                  <a:lnTo>
                    <a:pt x="59356353" y="8892022"/>
                  </a:lnTo>
                  <a:lnTo>
                    <a:pt x="59356353" y="8892076"/>
                  </a:lnTo>
                  <a:lnTo>
                    <a:pt x="59356353" y="8892123"/>
                  </a:lnTo>
                  <a:lnTo>
                    <a:pt x="59356353" y="8892169"/>
                  </a:lnTo>
                  <a:lnTo>
                    <a:pt x="59356353" y="8892216"/>
                  </a:lnTo>
                  <a:lnTo>
                    <a:pt x="59356353" y="8892263"/>
                  </a:lnTo>
                  <a:lnTo>
                    <a:pt x="59356353" y="8892309"/>
                  </a:lnTo>
                  <a:lnTo>
                    <a:pt x="59356353" y="8892356"/>
                  </a:lnTo>
                  <a:lnTo>
                    <a:pt x="59356353" y="8892403"/>
                  </a:lnTo>
                  <a:lnTo>
                    <a:pt x="59356353" y="8892449"/>
                  </a:lnTo>
                  <a:lnTo>
                    <a:pt x="59356353" y="8892496"/>
                  </a:lnTo>
                  <a:lnTo>
                    <a:pt x="59356353" y="8892543"/>
                  </a:lnTo>
                  <a:lnTo>
                    <a:pt x="59356353" y="8892589"/>
                  </a:lnTo>
                  <a:lnTo>
                    <a:pt x="59356353" y="8892636"/>
                  </a:lnTo>
                  <a:lnTo>
                    <a:pt x="59356353" y="8892682"/>
                  </a:lnTo>
                  <a:lnTo>
                    <a:pt x="59356353" y="8892737"/>
                  </a:lnTo>
                  <a:lnTo>
                    <a:pt x="59356353" y="8892783"/>
                  </a:lnTo>
                  <a:lnTo>
                    <a:pt x="59356353" y="8892830"/>
                  </a:lnTo>
                  <a:lnTo>
                    <a:pt x="59356353" y="8892877"/>
                  </a:lnTo>
                  <a:lnTo>
                    <a:pt x="59356353" y="8892923"/>
                  </a:lnTo>
                  <a:lnTo>
                    <a:pt x="59356353" y="8892970"/>
                  </a:lnTo>
                  <a:lnTo>
                    <a:pt x="59356353" y="8893017"/>
                  </a:lnTo>
                  <a:lnTo>
                    <a:pt x="59356353" y="8893063"/>
                  </a:lnTo>
                  <a:lnTo>
                    <a:pt x="59356353" y="8893110"/>
                  </a:lnTo>
                  <a:lnTo>
                    <a:pt x="59356353" y="8893157"/>
                  </a:lnTo>
                  <a:lnTo>
                    <a:pt x="59356353" y="8893203"/>
                  </a:lnTo>
                  <a:lnTo>
                    <a:pt x="59356353" y="8893250"/>
                  </a:lnTo>
                  <a:lnTo>
                    <a:pt x="59356353" y="8893297"/>
                  </a:lnTo>
                  <a:lnTo>
                    <a:pt x="59356353" y="8893343"/>
                  </a:lnTo>
                  <a:lnTo>
                    <a:pt x="59356353" y="8893398"/>
                  </a:lnTo>
                  <a:lnTo>
                    <a:pt x="59356353" y="8893444"/>
                  </a:lnTo>
                  <a:lnTo>
                    <a:pt x="59356353" y="8893491"/>
                  </a:lnTo>
                  <a:lnTo>
                    <a:pt x="59356353" y="8893538"/>
                  </a:lnTo>
                  <a:lnTo>
                    <a:pt x="59356353" y="8893584"/>
                  </a:lnTo>
                  <a:lnTo>
                    <a:pt x="59356353" y="8893631"/>
                  </a:lnTo>
                  <a:lnTo>
                    <a:pt x="59356353" y="8893678"/>
                  </a:lnTo>
                  <a:lnTo>
                    <a:pt x="59356353" y="8893724"/>
                  </a:lnTo>
                  <a:lnTo>
                    <a:pt x="59356353" y="8893771"/>
                  </a:lnTo>
                  <a:lnTo>
                    <a:pt x="59356353" y="8893817"/>
                  </a:lnTo>
                  <a:lnTo>
                    <a:pt x="59356353" y="8893864"/>
                  </a:lnTo>
                  <a:lnTo>
                    <a:pt x="59356353" y="8893911"/>
                  </a:lnTo>
                  <a:lnTo>
                    <a:pt x="59356353" y="8893957"/>
                  </a:lnTo>
                  <a:lnTo>
                    <a:pt x="59356353" y="8894004"/>
                  </a:lnTo>
                  <a:lnTo>
                    <a:pt x="59356353" y="8894058"/>
                  </a:lnTo>
                  <a:lnTo>
                    <a:pt x="59356353" y="8894105"/>
                  </a:lnTo>
                  <a:lnTo>
                    <a:pt x="59356353" y="8894152"/>
                  </a:lnTo>
                  <a:lnTo>
                    <a:pt x="59356353" y="8894198"/>
                  </a:lnTo>
                  <a:lnTo>
                    <a:pt x="59356353" y="8894245"/>
                  </a:lnTo>
                  <a:lnTo>
                    <a:pt x="59356353" y="8894292"/>
                  </a:lnTo>
                  <a:lnTo>
                    <a:pt x="59356353" y="8894338"/>
                  </a:lnTo>
                  <a:lnTo>
                    <a:pt x="59356353" y="8894385"/>
                  </a:lnTo>
                  <a:lnTo>
                    <a:pt x="59356353" y="8894432"/>
                  </a:lnTo>
                  <a:lnTo>
                    <a:pt x="59356353" y="8894478"/>
                  </a:lnTo>
                  <a:lnTo>
                    <a:pt x="59356353" y="8894525"/>
                  </a:lnTo>
                  <a:lnTo>
                    <a:pt x="59356353" y="8894572"/>
                  </a:lnTo>
                  <a:lnTo>
                    <a:pt x="59356353" y="8894618"/>
                  </a:lnTo>
                  <a:lnTo>
                    <a:pt x="59356353" y="8894665"/>
                  </a:lnTo>
                  <a:lnTo>
                    <a:pt x="59356353" y="8894719"/>
                  </a:lnTo>
                  <a:lnTo>
                    <a:pt x="59356353" y="8894766"/>
                  </a:lnTo>
                  <a:lnTo>
                    <a:pt x="59356353" y="8894813"/>
                  </a:lnTo>
                  <a:lnTo>
                    <a:pt x="59356353" y="8894859"/>
                  </a:lnTo>
                  <a:lnTo>
                    <a:pt x="59356353" y="8894906"/>
                  </a:lnTo>
                  <a:lnTo>
                    <a:pt x="59356353" y="8894952"/>
                  </a:lnTo>
                  <a:lnTo>
                    <a:pt x="59356353" y="8894999"/>
                  </a:lnTo>
                  <a:lnTo>
                    <a:pt x="59356353" y="8895046"/>
                  </a:lnTo>
                  <a:lnTo>
                    <a:pt x="59356353" y="8895092"/>
                  </a:lnTo>
                  <a:lnTo>
                    <a:pt x="59356353" y="8895139"/>
                  </a:lnTo>
                  <a:lnTo>
                    <a:pt x="59356353" y="8895186"/>
                  </a:lnTo>
                  <a:lnTo>
                    <a:pt x="59356353" y="8895232"/>
                  </a:lnTo>
                  <a:lnTo>
                    <a:pt x="59356353" y="8895279"/>
                  </a:lnTo>
                  <a:lnTo>
                    <a:pt x="59356353" y="8895326"/>
                  </a:lnTo>
                  <a:lnTo>
                    <a:pt x="59356353" y="9042493"/>
                  </a:lnTo>
                  <a:lnTo>
                    <a:pt x="59508753" y="9042493"/>
                  </a:lnTo>
                  <a:lnTo>
                    <a:pt x="59508753" y="9042540"/>
                  </a:lnTo>
                  <a:lnTo>
                    <a:pt x="59508753" y="9042586"/>
                  </a:lnTo>
                  <a:lnTo>
                    <a:pt x="59508753" y="9042633"/>
                  </a:lnTo>
                  <a:lnTo>
                    <a:pt x="59508753" y="9042680"/>
                  </a:lnTo>
                  <a:lnTo>
                    <a:pt x="59508753" y="9042726"/>
                  </a:lnTo>
                  <a:lnTo>
                    <a:pt x="59508753" y="9042773"/>
                  </a:lnTo>
                  <a:lnTo>
                    <a:pt x="59508753" y="9042820"/>
                  </a:lnTo>
                  <a:lnTo>
                    <a:pt x="59508753" y="9042866"/>
                  </a:lnTo>
                  <a:lnTo>
                    <a:pt x="59508753" y="9042913"/>
                  </a:lnTo>
                  <a:lnTo>
                    <a:pt x="59508753" y="9042959"/>
                  </a:lnTo>
                  <a:lnTo>
                    <a:pt x="59508753" y="9043006"/>
                  </a:lnTo>
                  <a:lnTo>
                    <a:pt x="59508753" y="9043053"/>
                  </a:lnTo>
                  <a:lnTo>
                    <a:pt x="59508753" y="9043099"/>
                  </a:lnTo>
                  <a:lnTo>
                    <a:pt x="59508753" y="9043154"/>
                  </a:lnTo>
                  <a:lnTo>
                    <a:pt x="59508753" y="9043200"/>
                  </a:lnTo>
                  <a:lnTo>
                    <a:pt x="59508753" y="9043247"/>
                  </a:lnTo>
                  <a:lnTo>
                    <a:pt x="59508753" y="9043294"/>
                  </a:lnTo>
                  <a:lnTo>
                    <a:pt x="59508753" y="9043340"/>
                  </a:lnTo>
                  <a:lnTo>
                    <a:pt x="59508753" y="9043387"/>
                  </a:lnTo>
                  <a:lnTo>
                    <a:pt x="59508753" y="9043434"/>
                  </a:lnTo>
                  <a:lnTo>
                    <a:pt x="59508753" y="9043480"/>
                  </a:lnTo>
                  <a:lnTo>
                    <a:pt x="59508753" y="9043527"/>
                  </a:lnTo>
                  <a:lnTo>
                    <a:pt x="59508753" y="9043574"/>
                  </a:lnTo>
                  <a:lnTo>
                    <a:pt x="59508753" y="9043620"/>
                  </a:lnTo>
                  <a:lnTo>
                    <a:pt x="59508753" y="9043667"/>
                  </a:lnTo>
                  <a:lnTo>
                    <a:pt x="59508753" y="9043714"/>
                  </a:lnTo>
                  <a:lnTo>
                    <a:pt x="59508753" y="9043760"/>
                  </a:lnTo>
                  <a:lnTo>
                    <a:pt x="59508753" y="9043815"/>
                  </a:lnTo>
                  <a:lnTo>
                    <a:pt x="59508753" y="9043861"/>
                  </a:lnTo>
                  <a:lnTo>
                    <a:pt x="59508753" y="9043908"/>
                  </a:lnTo>
                  <a:lnTo>
                    <a:pt x="59508753" y="9043955"/>
                  </a:lnTo>
                  <a:lnTo>
                    <a:pt x="59508753" y="9044001"/>
                  </a:lnTo>
                  <a:lnTo>
                    <a:pt x="59508753" y="9044048"/>
                  </a:lnTo>
                  <a:lnTo>
                    <a:pt x="59508753" y="9044094"/>
                  </a:lnTo>
                  <a:lnTo>
                    <a:pt x="59508753" y="9044141"/>
                  </a:lnTo>
                  <a:lnTo>
                    <a:pt x="59508753" y="9044188"/>
                  </a:lnTo>
                  <a:lnTo>
                    <a:pt x="59508753" y="9044234"/>
                  </a:lnTo>
                  <a:lnTo>
                    <a:pt x="59508753" y="9044281"/>
                  </a:lnTo>
                  <a:lnTo>
                    <a:pt x="59508753" y="9044328"/>
                  </a:lnTo>
                  <a:lnTo>
                    <a:pt x="59508753" y="9044374"/>
                  </a:lnTo>
                  <a:lnTo>
                    <a:pt x="59508753" y="9044421"/>
                  </a:lnTo>
                  <a:lnTo>
                    <a:pt x="59508753" y="9044475"/>
                  </a:lnTo>
                  <a:lnTo>
                    <a:pt x="59508753" y="9044522"/>
                  </a:lnTo>
                  <a:lnTo>
                    <a:pt x="59508753" y="9044569"/>
                  </a:lnTo>
                  <a:lnTo>
                    <a:pt x="59508753" y="9044615"/>
                  </a:lnTo>
                  <a:lnTo>
                    <a:pt x="59508753" y="9044662"/>
                  </a:lnTo>
                  <a:lnTo>
                    <a:pt x="59508753" y="9044709"/>
                  </a:lnTo>
                  <a:lnTo>
                    <a:pt x="59508753" y="9044755"/>
                  </a:lnTo>
                  <a:lnTo>
                    <a:pt x="59508753" y="9044802"/>
                  </a:lnTo>
                  <a:lnTo>
                    <a:pt x="59508753" y="9044849"/>
                  </a:lnTo>
                  <a:lnTo>
                    <a:pt x="59508753" y="9044895"/>
                  </a:lnTo>
                  <a:lnTo>
                    <a:pt x="59508753" y="9044942"/>
                  </a:lnTo>
                  <a:lnTo>
                    <a:pt x="59508753" y="9044989"/>
                  </a:lnTo>
                  <a:lnTo>
                    <a:pt x="59508753" y="9045035"/>
                  </a:lnTo>
                  <a:lnTo>
                    <a:pt x="59508753" y="9045082"/>
                  </a:lnTo>
                  <a:lnTo>
                    <a:pt x="59508753" y="9045136"/>
                  </a:lnTo>
                  <a:lnTo>
                    <a:pt x="59508753" y="9045183"/>
                  </a:lnTo>
                  <a:lnTo>
                    <a:pt x="59508753" y="9045229"/>
                  </a:lnTo>
                  <a:lnTo>
                    <a:pt x="59508753" y="9045276"/>
                  </a:lnTo>
                  <a:lnTo>
                    <a:pt x="59508753" y="9045323"/>
                  </a:lnTo>
                  <a:lnTo>
                    <a:pt x="59508753" y="9045369"/>
                  </a:lnTo>
                  <a:lnTo>
                    <a:pt x="59508753" y="9045416"/>
                  </a:lnTo>
                  <a:lnTo>
                    <a:pt x="59508753" y="9045463"/>
                  </a:lnTo>
                  <a:lnTo>
                    <a:pt x="59508753" y="9045509"/>
                  </a:lnTo>
                  <a:lnTo>
                    <a:pt x="59508753" y="9045556"/>
                  </a:lnTo>
                  <a:lnTo>
                    <a:pt x="59508753" y="9045603"/>
                  </a:lnTo>
                  <a:lnTo>
                    <a:pt x="59508753" y="9045649"/>
                  </a:lnTo>
                  <a:lnTo>
                    <a:pt x="59508753" y="9045696"/>
                  </a:lnTo>
                  <a:lnTo>
                    <a:pt x="59508753" y="9045743"/>
                  </a:lnTo>
                  <a:lnTo>
                    <a:pt x="59508753" y="9045797"/>
                  </a:lnTo>
                  <a:lnTo>
                    <a:pt x="59508753" y="9045844"/>
                  </a:lnTo>
                  <a:lnTo>
                    <a:pt x="59508753" y="9045890"/>
                  </a:lnTo>
                  <a:lnTo>
                    <a:pt x="59508753" y="9045937"/>
                  </a:lnTo>
                  <a:lnTo>
                    <a:pt x="59508753" y="9045984"/>
                  </a:lnTo>
                  <a:lnTo>
                    <a:pt x="59508753" y="9046030"/>
                  </a:lnTo>
                  <a:lnTo>
                    <a:pt x="59508753" y="9046077"/>
                  </a:lnTo>
                  <a:lnTo>
                    <a:pt x="59508753" y="9046124"/>
                  </a:lnTo>
                  <a:lnTo>
                    <a:pt x="59508753" y="9046170"/>
                  </a:lnTo>
                  <a:lnTo>
                    <a:pt x="59508753" y="9046217"/>
                  </a:lnTo>
                  <a:lnTo>
                    <a:pt x="59508753" y="9046264"/>
                  </a:lnTo>
                  <a:lnTo>
                    <a:pt x="59508753" y="9046310"/>
                  </a:lnTo>
                  <a:lnTo>
                    <a:pt x="59508753" y="9046357"/>
                  </a:lnTo>
                  <a:lnTo>
                    <a:pt x="59508753" y="9046403"/>
                  </a:lnTo>
                  <a:lnTo>
                    <a:pt x="59508753" y="9046458"/>
                  </a:lnTo>
                  <a:lnTo>
                    <a:pt x="59508753" y="9046504"/>
                  </a:lnTo>
                  <a:lnTo>
                    <a:pt x="59508753" y="9046551"/>
                  </a:lnTo>
                  <a:lnTo>
                    <a:pt x="59508753" y="9046598"/>
                  </a:lnTo>
                  <a:lnTo>
                    <a:pt x="59508753" y="9046644"/>
                  </a:lnTo>
                  <a:lnTo>
                    <a:pt x="59508753" y="9046691"/>
                  </a:lnTo>
                  <a:lnTo>
                    <a:pt x="59508753" y="9046738"/>
                  </a:lnTo>
                  <a:lnTo>
                    <a:pt x="59508753" y="9046784"/>
                  </a:lnTo>
                  <a:lnTo>
                    <a:pt x="59508753" y="9046831"/>
                  </a:lnTo>
                  <a:lnTo>
                    <a:pt x="59508753" y="9046878"/>
                  </a:lnTo>
                  <a:lnTo>
                    <a:pt x="59508753" y="9046924"/>
                  </a:lnTo>
                  <a:lnTo>
                    <a:pt x="59508753" y="9046971"/>
                  </a:lnTo>
                  <a:lnTo>
                    <a:pt x="59508753" y="9047018"/>
                  </a:lnTo>
                  <a:lnTo>
                    <a:pt x="59508753" y="9047064"/>
                  </a:lnTo>
                  <a:lnTo>
                    <a:pt x="59508753" y="9047119"/>
                  </a:lnTo>
                  <a:lnTo>
                    <a:pt x="59508753" y="9047165"/>
                  </a:lnTo>
                  <a:lnTo>
                    <a:pt x="59508753" y="9047212"/>
                  </a:lnTo>
                  <a:lnTo>
                    <a:pt x="59508753" y="9047259"/>
                  </a:lnTo>
                  <a:lnTo>
                    <a:pt x="59508753" y="9047305"/>
                  </a:lnTo>
                  <a:lnTo>
                    <a:pt x="59508753" y="9047352"/>
                  </a:lnTo>
                  <a:lnTo>
                    <a:pt x="59508753" y="9047399"/>
                  </a:lnTo>
                  <a:lnTo>
                    <a:pt x="59508753" y="9047445"/>
                  </a:lnTo>
                  <a:lnTo>
                    <a:pt x="59508753" y="9047492"/>
                  </a:lnTo>
                  <a:lnTo>
                    <a:pt x="59508753" y="9047538"/>
                  </a:lnTo>
                  <a:lnTo>
                    <a:pt x="59508753" y="9047585"/>
                  </a:lnTo>
                  <a:lnTo>
                    <a:pt x="59508753" y="9047632"/>
                  </a:lnTo>
                  <a:lnTo>
                    <a:pt x="59508753" y="9047678"/>
                  </a:lnTo>
                  <a:lnTo>
                    <a:pt x="59508753" y="9047725"/>
                  </a:lnTo>
                  <a:lnTo>
                    <a:pt x="59508753" y="9194892"/>
                  </a:lnTo>
                  <a:lnTo>
                    <a:pt x="59661153" y="9194892"/>
                  </a:lnTo>
                  <a:lnTo>
                    <a:pt x="59661153" y="9194939"/>
                  </a:lnTo>
                  <a:lnTo>
                    <a:pt x="59661153" y="9194986"/>
                  </a:lnTo>
                  <a:lnTo>
                    <a:pt x="59661153" y="9195032"/>
                  </a:lnTo>
                  <a:lnTo>
                    <a:pt x="59661153" y="9195079"/>
                  </a:lnTo>
                  <a:lnTo>
                    <a:pt x="59661153" y="9195126"/>
                  </a:lnTo>
                  <a:lnTo>
                    <a:pt x="59661153" y="9195172"/>
                  </a:lnTo>
                  <a:lnTo>
                    <a:pt x="59661153" y="9195219"/>
                  </a:lnTo>
                  <a:lnTo>
                    <a:pt x="59661153" y="9195266"/>
                  </a:lnTo>
                  <a:lnTo>
                    <a:pt x="59661153" y="9195312"/>
                  </a:lnTo>
                  <a:lnTo>
                    <a:pt x="59661153" y="9195359"/>
                  </a:lnTo>
                  <a:lnTo>
                    <a:pt x="59661153" y="9195406"/>
                  </a:lnTo>
                  <a:lnTo>
                    <a:pt x="59661153" y="9195452"/>
                  </a:lnTo>
                  <a:lnTo>
                    <a:pt x="59661153" y="9195499"/>
                  </a:lnTo>
                  <a:lnTo>
                    <a:pt x="59661153" y="9195553"/>
                  </a:lnTo>
                  <a:lnTo>
                    <a:pt x="59661153" y="9195600"/>
                  </a:lnTo>
                  <a:lnTo>
                    <a:pt x="59661153" y="9195646"/>
                  </a:lnTo>
                  <a:lnTo>
                    <a:pt x="59661153" y="9195693"/>
                  </a:lnTo>
                  <a:lnTo>
                    <a:pt x="59661153" y="9195740"/>
                  </a:lnTo>
                  <a:lnTo>
                    <a:pt x="59661153" y="9195786"/>
                  </a:lnTo>
                  <a:lnTo>
                    <a:pt x="59661153" y="9195833"/>
                  </a:lnTo>
                  <a:lnTo>
                    <a:pt x="59661153" y="9195880"/>
                  </a:lnTo>
                  <a:lnTo>
                    <a:pt x="59661153" y="9195926"/>
                  </a:lnTo>
                  <a:lnTo>
                    <a:pt x="59661153" y="9195973"/>
                  </a:lnTo>
                  <a:lnTo>
                    <a:pt x="59661153" y="9196020"/>
                  </a:lnTo>
                  <a:lnTo>
                    <a:pt x="59661153" y="9196066"/>
                  </a:lnTo>
                  <a:lnTo>
                    <a:pt x="59661153" y="9196113"/>
                  </a:lnTo>
                  <a:lnTo>
                    <a:pt x="59661153" y="9196160"/>
                  </a:lnTo>
                  <a:lnTo>
                    <a:pt x="59661153" y="9196214"/>
                  </a:lnTo>
                  <a:lnTo>
                    <a:pt x="59661153" y="9196261"/>
                  </a:lnTo>
                  <a:lnTo>
                    <a:pt x="59661153" y="9196307"/>
                  </a:lnTo>
                  <a:lnTo>
                    <a:pt x="59661153" y="9196354"/>
                  </a:lnTo>
                  <a:lnTo>
                    <a:pt x="59661153" y="9196401"/>
                  </a:lnTo>
                  <a:lnTo>
                    <a:pt x="59661153" y="9196447"/>
                  </a:lnTo>
                  <a:lnTo>
                    <a:pt x="59661153" y="9196494"/>
                  </a:lnTo>
                  <a:lnTo>
                    <a:pt x="59661153" y="9196541"/>
                  </a:lnTo>
                  <a:lnTo>
                    <a:pt x="59661153" y="9196587"/>
                  </a:lnTo>
                  <a:lnTo>
                    <a:pt x="59661153" y="9196634"/>
                  </a:lnTo>
                  <a:lnTo>
                    <a:pt x="59661153" y="9196680"/>
                  </a:lnTo>
                  <a:lnTo>
                    <a:pt x="59661153" y="9196727"/>
                  </a:lnTo>
                  <a:lnTo>
                    <a:pt x="59661153" y="9196774"/>
                  </a:lnTo>
                  <a:lnTo>
                    <a:pt x="59661153" y="9196820"/>
                  </a:lnTo>
                  <a:lnTo>
                    <a:pt x="59661153" y="9196875"/>
                  </a:lnTo>
                  <a:lnTo>
                    <a:pt x="59661153" y="9196921"/>
                  </a:lnTo>
                  <a:lnTo>
                    <a:pt x="59661153" y="9196968"/>
                  </a:lnTo>
                  <a:lnTo>
                    <a:pt x="59661153" y="9197015"/>
                  </a:lnTo>
                  <a:lnTo>
                    <a:pt x="59661153" y="9197061"/>
                  </a:lnTo>
                  <a:lnTo>
                    <a:pt x="59661153" y="9197108"/>
                  </a:lnTo>
                  <a:lnTo>
                    <a:pt x="59661153" y="9197155"/>
                  </a:lnTo>
                  <a:lnTo>
                    <a:pt x="59661153" y="9197201"/>
                  </a:lnTo>
                  <a:lnTo>
                    <a:pt x="59661153" y="9197248"/>
                  </a:lnTo>
                  <a:lnTo>
                    <a:pt x="59661153" y="9197295"/>
                  </a:lnTo>
                  <a:lnTo>
                    <a:pt x="59661153" y="9197341"/>
                  </a:lnTo>
                  <a:lnTo>
                    <a:pt x="59661153" y="9197388"/>
                  </a:lnTo>
                  <a:lnTo>
                    <a:pt x="59661153" y="9197435"/>
                  </a:lnTo>
                  <a:lnTo>
                    <a:pt x="59661153" y="9197481"/>
                  </a:lnTo>
                  <a:lnTo>
                    <a:pt x="59661153" y="9197536"/>
                  </a:lnTo>
                  <a:lnTo>
                    <a:pt x="59661153" y="9197582"/>
                  </a:lnTo>
                  <a:lnTo>
                    <a:pt x="59661153" y="9197629"/>
                  </a:lnTo>
                  <a:lnTo>
                    <a:pt x="59661153" y="9197676"/>
                  </a:lnTo>
                  <a:lnTo>
                    <a:pt x="59661153" y="9197722"/>
                  </a:lnTo>
                  <a:lnTo>
                    <a:pt x="59661153" y="9197769"/>
                  </a:lnTo>
                  <a:lnTo>
                    <a:pt x="59661153" y="9197815"/>
                  </a:lnTo>
                  <a:lnTo>
                    <a:pt x="59661153" y="9197862"/>
                  </a:lnTo>
                  <a:lnTo>
                    <a:pt x="59661153" y="9197909"/>
                  </a:lnTo>
                  <a:lnTo>
                    <a:pt x="59661153" y="9197955"/>
                  </a:lnTo>
                  <a:lnTo>
                    <a:pt x="59661153" y="9198002"/>
                  </a:lnTo>
                  <a:lnTo>
                    <a:pt x="59661153" y="9198049"/>
                  </a:lnTo>
                  <a:lnTo>
                    <a:pt x="59661153" y="9198095"/>
                  </a:lnTo>
                  <a:lnTo>
                    <a:pt x="59661153" y="9198142"/>
                  </a:lnTo>
                  <a:lnTo>
                    <a:pt x="59661153" y="9198196"/>
                  </a:lnTo>
                  <a:lnTo>
                    <a:pt x="59661153" y="9198243"/>
                  </a:lnTo>
                  <a:lnTo>
                    <a:pt x="59661153" y="9198290"/>
                  </a:lnTo>
                  <a:lnTo>
                    <a:pt x="59661153" y="9198336"/>
                  </a:lnTo>
                  <a:lnTo>
                    <a:pt x="59661153" y="9198383"/>
                  </a:lnTo>
                  <a:lnTo>
                    <a:pt x="59661153" y="9198430"/>
                  </a:lnTo>
                  <a:lnTo>
                    <a:pt x="59661153" y="9198476"/>
                  </a:lnTo>
                  <a:lnTo>
                    <a:pt x="59661153" y="9198523"/>
                  </a:lnTo>
                  <a:lnTo>
                    <a:pt x="59661153" y="9198570"/>
                  </a:lnTo>
                  <a:lnTo>
                    <a:pt x="59661153" y="9198616"/>
                  </a:lnTo>
                  <a:lnTo>
                    <a:pt x="59661153" y="9198663"/>
                  </a:lnTo>
                  <a:lnTo>
                    <a:pt x="59661153" y="9198710"/>
                  </a:lnTo>
                  <a:lnTo>
                    <a:pt x="59661153" y="9198756"/>
                  </a:lnTo>
                  <a:lnTo>
                    <a:pt x="59661153" y="9198803"/>
                  </a:lnTo>
                  <a:lnTo>
                    <a:pt x="59661153" y="9198857"/>
                  </a:lnTo>
                  <a:lnTo>
                    <a:pt x="59661153" y="9198904"/>
                  </a:lnTo>
                  <a:lnTo>
                    <a:pt x="59661153" y="9198950"/>
                  </a:lnTo>
                  <a:lnTo>
                    <a:pt x="59661153" y="9198997"/>
                  </a:lnTo>
                  <a:lnTo>
                    <a:pt x="59661153" y="9199044"/>
                  </a:lnTo>
                  <a:lnTo>
                    <a:pt x="59661153" y="9199090"/>
                  </a:lnTo>
                  <a:lnTo>
                    <a:pt x="59661153" y="9199137"/>
                  </a:lnTo>
                  <a:lnTo>
                    <a:pt x="59661153" y="9199184"/>
                  </a:lnTo>
                  <a:lnTo>
                    <a:pt x="59661153" y="9199230"/>
                  </a:lnTo>
                  <a:lnTo>
                    <a:pt x="59661153" y="9199277"/>
                  </a:lnTo>
                  <a:lnTo>
                    <a:pt x="59661153" y="9199324"/>
                  </a:lnTo>
                  <a:lnTo>
                    <a:pt x="59661153" y="9199370"/>
                  </a:lnTo>
                  <a:lnTo>
                    <a:pt x="59661153" y="9199417"/>
                  </a:lnTo>
                  <a:lnTo>
                    <a:pt x="59661153" y="9199464"/>
                  </a:lnTo>
                  <a:lnTo>
                    <a:pt x="59661153" y="9199518"/>
                  </a:lnTo>
                  <a:lnTo>
                    <a:pt x="59661153" y="9199565"/>
                  </a:lnTo>
                  <a:lnTo>
                    <a:pt x="59661153" y="9199611"/>
                  </a:lnTo>
                  <a:lnTo>
                    <a:pt x="59661153" y="9199658"/>
                  </a:lnTo>
                  <a:lnTo>
                    <a:pt x="59661153" y="9199705"/>
                  </a:lnTo>
                  <a:lnTo>
                    <a:pt x="59661153" y="9199751"/>
                  </a:lnTo>
                  <a:lnTo>
                    <a:pt x="59661153" y="9199798"/>
                  </a:lnTo>
                  <a:lnTo>
                    <a:pt x="59661153" y="9199845"/>
                  </a:lnTo>
                  <a:lnTo>
                    <a:pt x="59661153" y="9199891"/>
                  </a:lnTo>
                  <a:lnTo>
                    <a:pt x="59661153" y="9199938"/>
                  </a:lnTo>
                  <a:lnTo>
                    <a:pt x="59661153" y="9199984"/>
                  </a:lnTo>
                  <a:lnTo>
                    <a:pt x="59661153" y="9200031"/>
                  </a:lnTo>
                  <a:lnTo>
                    <a:pt x="59661153" y="9200078"/>
                  </a:lnTo>
                  <a:lnTo>
                    <a:pt x="59661153" y="9200124"/>
                  </a:lnTo>
                  <a:lnTo>
                    <a:pt x="59661153" y="9347292"/>
                  </a:lnTo>
                  <a:lnTo>
                    <a:pt x="59813553" y="9347292"/>
                  </a:lnTo>
                  <a:lnTo>
                    <a:pt x="59813553" y="9347338"/>
                  </a:lnTo>
                  <a:lnTo>
                    <a:pt x="59813553" y="9347385"/>
                  </a:lnTo>
                  <a:lnTo>
                    <a:pt x="59813553" y="9347432"/>
                  </a:lnTo>
                  <a:lnTo>
                    <a:pt x="59813553" y="9347478"/>
                  </a:lnTo>
                  <a:lnTo>
                    <a:pt x="59813553" y="9347525"/>
                  </a:lnTo>
                  <a:lnTo>
                    <a:pt x="59813553" y="9347572"/>
                  </a:lnTo>
                  <a:lnTo>
                    <a:pt x="59813553" y="9347618"/>
                  </a:lnTo>
                  <a:lnTo>
                    <a:pt x="59813553" y="9347665"/>
                  </a:lnTo>
                  <a:lnTo>
                    <a:pt x="59813553" y="9347712"/>
                  </a:lnTo>
                  <a:lnTo>
                    <a:pt x="59813553" y="9347758"/>
                  </a:lnTo>
                  <a:lnTo>
                    <a:pt x="59813553" y="9347805"/>
                  </a:lnTo>
                  <a:lnTo>
                    <a:pt x="59813553" y="9347852"/>
                  </a:lnTo>
                  <a:lnTo>
                    <a:pt x="59813553" y="9347898"/>
                  </a:lnTo>
                  <a:lnTo>
                    <a:pt x="59813553" y="9347953"/>
                  </a:lnTo>
                  <a:lnTo>
                    <a:pt x="59813553" y="9347999"/>
                  </a:lnTo>
                  <a:lnTo>
                    <a:pt x="59813553" y="9348046"/>
                  </a:lnTo>
                  <a:lnTo>
                    <a:pt x="59813553" y="9348092"/>
                  </a:lnTo>
                  <a:lnTo>
                    <a:pt x="59813553" y="9348139"/>
                  </a:lnTo>
                  <a:lnTo>
                    <a:pt x="59813553" y="9348186"/>
                  </a:lnTo>
                  <a:lnTo>
                    <a:pt x="59813553" y="9348232"/>
                  </a:lnTo>
                  <a:lnTo>
                    <a:pt x="59813553" y="9348279"/>
                  </a:lnTo>
                  <a:lnTo>
                    <a:pt x="59813553" y="9348326"/>
                  </a:lnTo>
                  <a:lnTo>
                    <a:pt x="59813553" y="9348372"/>
                  </a:lnTo>
                  <a:lnTo>
                    <a:pt x="59813553" y="9348419"/>
                  </a:lnTo>
                  <a:lnTo>
                    <a:pt x="59813553" y="9348466"/>
                  </a:lnTo>
                  <a:lnTo>
                    <a:pt x="59813553" y="9348512"/>
                  </a:lnTo>
                  <a:lnTo>
                    <a:pt x="59813553" y="9348559"/>
                  </a:lnTo>
                  <a:lnTo>
                    <a:pt x="59813553" y="9348613"/>
                  </a:lnTo>
                  <a:lnTo>
                    <a:pt x="59813553" y="9348660"/>
                  </a:lnTo>
                  <a:lnTo>
                    <a:pt x="59813553" y="9348707"/>
                  </a:lnTo>
                  <a:lnTo>
                    <a:pt x="59813553" y="9348753"/>
                  </a:lnTo>
                  <a:lnTo>
                    <a:pt x="59813553" y="9348800"/>
                  </a:lnTo>
                  <a:lnTo>
                    <a:pt x="59813553" y="9348847"/>
                  </a:lnTo>
                  <a:lnTo>
                    <a:pt x="59813553" y="9348893"/>
                  </a:lnTo>
                  <a:lnTo>
                    <a:pt x="59813553" y="9348940"/>
                  </a:lnTo>
                  <a:lnTo>
                    <a:pt x="59813553" y="9348987"/>
                  </a:lnTo>
                  <a:lnTo>
                    <a:pt x="59813553" y="9349033"/>
                  </a:lnTo>
                  <a:lnTo>
                    <a:pt x="59813553" y="9349080"/>
                  </a:lnTo>
                  <a:lnTo>
                    <a:pt x="59813553" y="9349126"/>
                  </a:lnTo>
                  <a:lnTo>
                    <a:pt x="59813553" y="9349173"/>
                  </a:lnTo>
                  <a:lnTo>
                    <a:pt x="59813553" y="9349220"/>
                  </a:lnTo>
                  <a:lnTo>
                    <a:pt x="59813553" y="9349274"/>
                  </a:lnTo>
                  <a:lnTo>
                    <a:pt x="59813553" y="9349321"/>
                  </a:lnTo>
                  <a:lnTo>
                    <a:pt x="59813553" y="9349367"/>
                  </a:lnTo>
                  <a:lnTo>
                    <a:pt x="59813553" y="9349414"/>
                  </a:lnTo>
                  <a:lnTo>
                    <a:pt x="59813553" y="9349461"/>
                  </a:lnTo>
                  <a:lnTo>
                    <a:pt x="59813553" y="9349507"/>
                  </a:lnTo>
                  <a:lnTo>
                    <a:pt x="59813553" y="9349554"/>
                  </a:lnTo>
                  <a:lnTo>
                    <a:pt x="59813553" y="9349601"/>
                  </a:lnTo>
                  <a:lnTo>
                    <a:pt x="59813553" y="9349647"/>
                  </a:lnTo>
                  <a:lnTo>
                    <a:pt x="59813553" y="9349694"/>
                  </a:lnTo>
                  <a:lnTo>
                    <a:pt x="59813553" y="9349741"/>
                  </a:lnTo>
                  <a:lnTo>
                    <a:pt x="59813553" y="9349787"/>
                  </a:lnTo>
                  <a:lnTo>
                    <a:pt x="59813553" y="9349834"/>
                  </a:lnTo>
                  <a:lnTo>
                    <a:pt x="59813553" y="9349881"/>
                  </a:lnTo>
                  <a:lnTo>
                    <a:pt x="59813553" y="9349935"/>
                  </a:lnTo>
                  <a:lnTo>
                    <a:pt x="59813553" y="9349982"/>
                  </a:lnTo>
                  <a:lnTo>
                    <a:pt x="59813553" y="9350028"/>
                  </a:lnTo>
                  <a:lnTo>
                    <a:pt x="59813553" y="9350075"/>
                  </a:lnTo>
                  <a:lnTo>
                    <a:pt x="59813553" y="9350122"/>
                  </a:lnTo>
                  <a:lnTo>
                    <a:pt x="59813553" y="9350168"/>
                  </a:lnTo>
                  <a:lnTo>
                    <a:pt x="59813553" y="9350215"/>
                  </a:lnTo>
                  <a:lnTo>
                    <a:pt x="59813553" y="9350261"/>
                  </a:lnTo>
                  <a:lnTo>
                    <a:pt x="59813553" y="9350308"/>
                  </a:lnTo>
                  <a:lnTo>
                    <a:pt x="59813553" y="9350355"/>
                  </a:lnTo>
                  <a:lnTo>
                    <a:pt x="59813553" y="9350401"/>
                  </a:lnTo>
                  <a:lnTo>
                    <a:pt x="59813553" y="9350448"/>
                  </a:lnTo>
                  <a:lnTo>
                    <a:pt x="59813553" y="9350495"/>
                  </a:lnTo>
                  <a:lnTo>
                    <a:pt x="59813553" y="9350541"/>
                  </a:lnTo>
                  <a:lnTo>
                    <a:pt x="59813553" y="9350596"/>
                  </a:lnTo>
                  <a:lnTo>
                    <a:pt x="59813553" y="9350642"/>
                  </a:lnTo>
                  <a:lnTo>
                    <a:pt x="59813553" y="9350689"/>
                  </a:lnTo>
                  <a:lnTo>
                    <a:pt x="59813553" y="9350736"/>
                  </a:lnTo>
                  <a:lnTo>
                    <a:pt x="59813553" y="9350782"/>
                  </a:lnTo>
                  <a:lnTo>
                    <a:pt x="59813553" y="9350829"/>
                  </a:lnTo>
                  <a:lnTo>
                    <a:pt x="59813553" y="9350876"/>
                  </a:lnTo>
                  <a:lnTo>
                    <a:pt x="59813553" y="9350922"/>
                  </a:lnTo>
                  <a:lnTo>
                    <a:pt x="59813553" y="9350969"/>
                  </a:lnTo>
                  <a:lnTo>
                    <a:pt x="59813553" y="9351016"/>
                  </a:lnTo>
                  <a:lnTo>
                    <a:pt x="59813553" y="9351062"/>
                  </a:lnTo>
                  <a:lnTo>
                    <a:pt x="59813553" y="9351109"/>
                  </a:lnTo>
                  <a:lnTo>
                    <a:pt x="59813553" y="9351156"/>
                  </a:lnTo>
                  <a:lnTo>
                    <a:pt x="59813553" y="9351202"/>
                  </a:lnTo>
                  <a:lnTo>
                    <a:pt x="59813553" y="9351257"/>
                  </a:lnTo>
                  <a:lnTo>
                    <a:pt x="59813553" y="9351303"/>
                  </a:lnTo>
                  <a:lnTo>
                    <a:pt x="59813553" y="9351350"/>
                  </a:lnTo>
                  <a:lnTo>
                    <a:pt x="59813553" y="9351396"/>
                  </a:lnTo>
                  <a:lnTo>
                    <a:pt x="59813553" y="9351443"/>
                  </a:lnTo>
                  <a:lnTo>
                    <a:pt x="59813553" y="9351490"/>
                  </a:lnTo>
                  <a:lnTo>
                    <a:pt x="59813553" y="9351536"/>
                  </a:lnTo>
                  <a:lnTo>
                    <a:pt x="59813553" y="9351583"/>
                  </a:lnTo>
                  <a:lnTo>
                    <a:pt x="59813553" y="9351630"/>
                  </a:lnTo>
                  <a:lnTo>
                    <a:pt x="59813553" y="9351676"/>
                  </a:lnTo>
                  <a:lnTo>
                    <a:pt x="59813553" y="9351723"/>
                  </a:lnTo>
                  <a:lnTo>
                    <a:pt x="59813553" y="9351770"/>
                  </a:lnTo>
                  <a:lnTo>
                    <a:pt x="59813553" y="9351816"/>
                  </a:lnTo>
                  <a:lnTo>
                    <a:pt x="59813553" y="9351863"/>
                  </a:lnTo>
                  <a:lnTo>
                    <a:pt x="59813553" y="9351917"/>
                  </a:lnTo>
                  <a:lnTo>
                    <a:pt x="59813553" y="9351964"/>
                  </a:lnTo>
                  <a:lnTo>
                    <a:pt x="59813553" y="9352011"/>
                  </a:lnTo>
                  <a:lnTo>
                    <a:pt x="59813553" y="9352057"/>
                  </a:lnTo>
                  <a:lnTo>
                    <a:pt x="59813553" y="9352104"/>
                  </a:lnTo>
                  <a:lnTo>
                    <a:pt x="59813553" y="9352151"/>
                  </a:lnTo>
                  <a:lnTo>
                    <a:pt x="59813553" y="9352197"/>
                  </a:lnTo>
                  <a:lnTo>
                    <a:pt x="59813553" y="9352244"/>
                  </a:lnTo>
                  <a:lnTo>
                    <a:pt x="59813553" y="9352291"/>
                  </a:lnTo>
                  <a:lnTo>
                    <a:pt x="59813553" y="9352337"/>
                  </a:lnTo>
                  <a:lnTo>
                    <a:pt x="59813553" y="9352384"/>
                  </a:lnTo>
                  <a:lnTo>
                    <a:pt x="59813553" y="9352431"/>
                  </a:lnTo>
                  <a:lnTo>
                    <a:pt x="59813553" y="9352477"/>
                  </a:lnTo>
                  <a:lnTo>
                    <a:pt x="59813553" y="9352524"/>
                  </a:lnTo>
                  <a:lnTo>
                    <a:pt x="59813553" y="9499691"/>
                  </a:lnTo>
                  <a:lnTo>
                    <a:pt x="59965953" y="9499691"/>
                  </a:lnTo>
                  <a:lnTo>
                    <a:pt x="59965953" y="9499738"/>
                  </a:lnTo>
                  <a:lnTo>
                    <a:pt x="59965953" y="9499784"/>
                  </a:lnTo>
                  <a:lnTo>
                    <a:pt x="59965953" y="9499831"/>
                  </a:lnTo>
                  <a:lnTo>
                    <a:pt x="59965953" y="9499878"/>
                  </a:lnTo>
                  <a:lnTo>
                    <a:pt x="59965953" y="9499924"/>
                  </a:lnTo>
                  <a:lnTo>
                    <a:pt x="59965953" y="9499971"/>
                  </a:lnTo>
                  <a:lnTo>
                    <a:pt x="59965953" y="9500018"/>
                  </a:lnTo>
                  <a:lnTo>
                    <a:pt x="59965953" y="9500064"/>
                  </a:lnTo>
                  <a:lnTo>
                    <a:pt x="59965953" y="9500111"/>
                  </a:lnTo>
                  <a:lnTo>
                    <a:pt x="59965953" y="9500158"/>
                  </a:lnTo>
                  <a:lnTo>
                    <a:pt x="59965953" y="9500204"/>
                  </a:lnTo>
                  <a:lnTo>
                    <a:pt x="59965953" y="9500251"/>
                  </a:lnTo>
                  <a:lnTo>
                    <a:pt x="59965953" y="9500298"/>
                  </a:lnTo>
                  <a:lnTo>
                    <a:pt x="59965953" y="9500352"/>
                  </a:lnTo>
                  <a:lnTo>
                    <a:pt x="59965953" y="9500399"/>
                  </a:lnTo>
                  <a:lnTo>
                    <a:pt x="59965953" y="9500445"/>
                  </a:lnTo>
                  <a:lnTo>
                    <a:pt x="59965953" y="9500492"/>
                  </a:lnTo>
                  <a:lnTo>
                    <a:pt x="59965953" y="9500538"/>
                  </a:lnTo>
                  <a:lnTo>
                    <a:pt x="59965953" y="9500585"/>
                  </a:lnTo>
                  <a:lnTo>
                    <a:pt x="59965953" y="9500632"/>
                  </a:lnTo>
                  <a:lnTo>
                    <a:pt x="59965953" y="9500678"/>
                  </a:lnTo>
                  <a:lnTo>
                    <a:pt x="59965953" y="9500725"/>
                  </a:lnTo>
                  <a:lnTo>
                    <a:pt x="59965953" y="9500772"/>
                  </a:lnTo>
                  <a:lnTo>
                    <a:pt x="59965953" y="9500818"/>
                  </a:lnTo>
                  <a:lnTo>
                    <a:pt x="59965953" y="9500865"/>
                  </a:lnTo>
                  <a:lnTo>
                    <a:pt x="59965953" y="9500912"/>
                  </a:lnTo>
                  <a:lnTo>
                    <a:pt x="59965953" y="9500958"/>
                  </a:lnTo>
                  <a:lnTo>
                    <a:pt x="59965953" y="9501013"/>
                  </a:lnTo>
                  <a:lnTo>
                    <a:pt x="59965953" y="9501059"/>
                  </a:lnTo>
                  <a:lnTo>
                    <a:pt x="59965953" y="9501106"/>
                  </a:lnTo>
                  <a:lnTo>
                    <a:pt x="59965953" y="9501153"/>
                  </a:lnTo>
                  <a:lnTo>
                    <a:pt x="59965953" y="9501199"/>
                  </a:lnTo>
                  <a:lnTo>
                    <a:pt x="59965953" y="9501246"/>
                  </a:lnTo>
                  <a:lnTo>
                    <a:pt x="59965953" y="9501293"/>
                  </a:lnTo>
                  <a:lnTo>
                    <a:pt x="59965953" y="9501339"/>
                  </a:lnTo>
                  <a:lnTo>
                    <a:pt x="59965953" y="9501386"/>
                  </a:lnTo>
                  <a:lnTo>
                    <a:pt x="59965953" y="9501433"/>
                  </a:lnTo>
                  <a:lnTo>
                    <a:pt x="59965953" y="9501479"/>
                  </a:lnTo>
                  <a:lnTo>
                    <a:pt x="59965953" y="9501526"/>
                  </a:lnTo>
                  <a:lnTo>
                    <a:pt x="59965953" y="9501573"/>
                  </a:lnTo>
                  <a:lnTo>
                    <a:pt x="59965953" y="9501619"/>
                  </a:lnTo>
                  <a:lnTo>
                    <a:pt x="59965953" y="9501673"/>
                  </a:lnTo>
                  <a:lnTo>
                    <a:pt x="59965953" y="9501720"/>
                  </a:lnTo>
                  <a:lnTo>
                    <a:pt x="59965953" y="9501767"/>
                  </a:lnTo>
                  <a:lnTo>
                    <a:pt x="59965953" y="9501813"/>
                  </a:lnTo>
                  <a:lnTo>
                    <a:pt x="59965953" y="9501860"/>
                  </a:lnTo>
                  <a:lnTo>
                    <a:pt x="59965953" y="9501907"/>
                  </a:lnTo>
                  <a:lnTo>
                    <a:pt x="59965953" y="9501953"/>
                  </a:lnTo>
                  <a:lnTo>
                    <a:pt x="59965953" y="9502000"/>
                  </a:lnTo>
                  <a:lnTo>
                    <a:pt x="59965953" y="9502047"/>
                  </a:lnTo>
                  <a:lnTo>
                    <a:pt x="59965953" y="9502093"/>
                  </a:lnTo>
                  <a:lnTo>
                    <a:pt x="59965953" y="9502140"/>
                  </a:lnTo>
                  <a:lnTo>
                    <a:pt x="59965953" y="9502187"/>
                  </a:lnTo>
                  <a:lnTo>
                    <a:pt x="59965953" y="9502233"/>
                  </a:lnTo>
                  <a:lnTo>
                    <a:pt x="59965953" y="9502280"/>
                  </a:lnTo>
                  <a:lnTo>
                    <a:pt x="59965953" y="9502334"/>
                  </a:lnTo>
                  <a:lnTo>
                    <a:pt x="59965953" y="9502381"/>
                  </a:lnTo>
                  <a:lnTo>
                    <a:pt x="59965953" y="9502428"/>
                  </a:lnTo>
                  <a:lnTo>
                    <a:pt x="59965953" y="9502474"/>
                  </a:lnTo>
                  <a:lnTo>
                    <a:pt x="59965953" y="9502521"/>
                  </a:lnTo>
                  <a:lnTo>
                    <a:pt x="59965953" y="9502568"/>
                  </a:lnTo>
                  <a:lnTo>
                    <a:pt x="59965953" y="9502614"/>
                  </a:lnTo>
                  <a:lnTo>
                    <a:pt x="59965953" y="9502661"/>
                  </a:lnTo>
                  <a:lnTo>
                    <a:pt x="59965953" y="9502708"/>
                  </a:lnTo>
                  <a:lnTo>
                    <a:pt x="59965953" y="9502754"/>
                  </a:lnTo>
                  <a:lnTo>
                    <a:pt x="59965953" y="9502801"/>
                  </a:lnTo>
                  <a:lnTo>
                    <a:pt x="59965953" y="9502847"/>
                  </a:lnTo>
                  <a:lnTo>
                    <a:pt x="59965953" y="9502894"/>
                  </a:lnTo>
                  <a:lnTo>
                    <a:pt x="59965953" y="9502941"/>
                  </a:lnTo>
                  <a:lnTo>
                    <a:pt x="59965953" y="9502995"/>
                  </a:lnTo>
                  <a:lnTo>
                    <a:pt x="59965953" y="9503042"/>
                  </a:lnTo>
                  <a:lnTo>
                    <a:pt x="59965953" y="9503088"/>
                  </a:lnTo>
                  <a:lnTo>
                    <a:pt x="59965953" y="9503135"/>
                  </a:lnTo>
                  <a:lnTo>
                    <a:pt x="59965953" y="9503182"/>
                  </a:lnTo>
                  <a:lnTo>
                    <a:pt x="59965953" y="9503228"/>
                  </a:lnTo>
                  <a:lnTo>
                    <a:pt x="59965953" y="9503275"/>
                  </a:lnTo>
                  <a:lnTo>
                    <a:pt x="59965953" y="9503322"/>
                  </a:lnTo>
                  <a:lnTo>
                    <a:pt x="59965953" y="9503368"/>
                  </a:lnTo>
                  <a:lnTo>
                    <a:pt x="59965953" y="9503415"/>
                  </a:lnTo>
                  <a:lnTo>
                    <a:pt x="59965953" y="9503462"/>
                  </a:lnTo>
                  <a:lnTo>
                    <a:pt x="59965953" y="9503508"/>
                  </a:lnTo>
                  <a:lnTo>
                    <a:pt x="59965953" y="9503555"/>
                  </a:lnTo>
                  <a:lnTo>
                    <a:pt x="59965953" y="9503602"/>
                  </a:lnTo>
                  <a:lnTo>
                    <a:pt x="59965953" y="9503656"/>
                  </a:lnTo>
                  <a:lnTo>
                    <a:pt x="59965953" y="9503703"/>
                  </a:lnTo>
                  <a:lnTo>
                    <a:pt x="59965953" y="9503749"/>
                  </a:lnTo>
                  <a:lnTo>
                    <a:pt x="59965953" y="9503796"/>
                  </a:lnTo>
                  <a:lnTo>
                    <a:pt x="59965953" y="9503843"/>
                  </a:lnTo>
                  <a:lnTo>
                    <a:pt x="59965953" y="9503889"/>
                  </a:lnTo>
                  <a:lnTo>
                    <a:pt x="59965953" y="9503936"/>
                  </a:lnTo>
                  <a:lnTo>
                    <a:pt x="59965953" y="9503982"/>
                  </a:lnTo>
                  <a:lnTo>
                    <a:pt x="59965953" y="9504029"/>
                  </a:lnTo>
                  <a:lnTo>
                    <a:pt x="59965953" y="9504076"/>
                  </a:lnTo>
                  <a:lnTo>
                    <a:pt x="59965953" y="9504122"/>
                  </a:lnTo>
                  <a:lnTo>
                    <a:pt x="59965953" y="9504169"/>
                  </a:lnTo>
                  <a:lnTo>
                    <a:pt x="59965953" y="9504216"/>
                  </a:lnTo>
                  <a:lnTo>
                    <a:pt x="59965953" y="9504262"/>
                  </a:lnTo>
                  <a:lnTo>
                    <a:pt x="59965953" y="9504317"/>
                  </a:lnTo>
                  <a:lnTo>
                    <a:pt x="59965953" y="9504363"/>
                  </a:lnTo>
                  <a:lnTo>
                    <a:pt x="59965953" y="9504410"/>
                  </a:lnTo>
                  <a:lnTo>
                    <a:pt x="59965953" y="9504457"/>
                  </a:lnTo>
                  <a:lnTo>
                    <a:pt x="59965953" y="9504503"/>
                  </a:lnTo>
                  <a:lnTo>
                    <a:pt x="59965953" y="9504550"/>
                  </a:lnTo>
                  <a:lnTo>
                    <a:pt x="59965953" y="9504597"/>
                  </a:lnTo>
                  <a:lnTo>
                    <a:pt x="59965953" y="9504643"/>
                  </a:lnTo>
                  <a:lnTo>
                    <a:pt x="59965953" y="9504690"/>
                  </a:lnTo>
                  <a:lnTo>
                    <a:pt x="59965953" y="9504737"/>
                  </a:lnTo>
                  <a:lnTo>
                    <a:pt x="59965953" y="9504783"/>
                  </a:lnTo>
                  <a:lnTo>
                    <a:pt x="59965953" y="9504830"/>
                  </a:lnTo>
                  <a:lnTo>
                    <a:pt x="59965953" y="9504877"/>
                  </a:lnTo>
                  <a:lnTo>
                    <a:pt x="59965953" y="9504923"/>
                  </a:lnTo>
                  <a:lnTo>
                    <a:pt x="59965953" y="9652090"/>
                  </a:lnTo>
                  <a:lnTo>
                    <a:pt x="60118353" y="9652090"/>
                  </a:lnTo>
                  <a:lnTo>
                    <a:pt x="60118353" y="9652137"/>
                  </a:lnTo>
                  <a:lnTo>
                    <a:pt x="60118353" y="9652184"/>
                  </a:lnTo>
                  <a:lnTo>
                    <a:pt x="60118353" y="9652230"/>
                  </a:lnTo>
                  <a:lnTo>
                    <a:pt x="60118353" y="9652277"/>
                  </a:lnTo>
                  <a:lnTo>
                    <a:pt x="60118353" y="9652324"/>
                  </a:lnTo>
                  <a:lnTo>
                    <a:pt x="60118353" y="9652370"/>
                  </a:lnTo>
                  <a:lnTo>
                    <a:pt x="60118353" y="9652417"/>
                  </a:lnTo>
                  <a:lnTo>
                    <a:pt x="60118353" y="9652464"/>
                  </a:lnTo>
                  <a:lnTo>
                    <a:pt x="60118353" y="9652510"/>
                  </a:lnTo>
                  <a:lnTo>
                    <a:pt x="60118353" y="9652557"/>
                  </a:lnTo>
                  <a:lnTo>
                    <a:pt x="60118353" y="9652604"/>
                  </a:lnTo>
                  <a:lnTo>
                    <a:pt x="60118353" y="9652650"/>
                  </a:lnTo>
                  <a:lnTo>
                    <a:pt x="60118353" y="9652697"/>
                  </a:lnTo>
                  <a:lnTo>
                    <a:pt x="60118353" y="9652751"/>
                  </a:lnTo>
                  <a:lnTo>
                    <a:pt x="60118353" y="9652798"/>
                  </a:lnTo>
                  <a:lnTo>
                    <a:pt x="60118353" y="9652845"/>
                  </a:lnTo>
                  <a:lnTo>
                    <a:pt x="60118353" y="9652891"/>
                  </a:lnTo>
                  <a:lnTo>
                    <a:pt x="60118353" y="9652938"/>
                  </a:lnTo>
                  <a:lnTo>
                    <a:pt x="60118353" y="9652985"/>
                  </a:lnTo>
                  <a:lnTo>
                    <a:pt x="60118353" y="9653031"/>
                  </a:lnTo>
                  <a:lnTo>
                    <a:pt x="60118353" y="9653078"/>
                  </a:lnTo>
                  <a:lnTo>
                    <a:pt x="60118353" y="9653124"/>
                  </a:lnTo>
                  <a:lnTo>
                    <a:pt x="60118353" y="9653171"/>
                  </a:lnTo>
                  <a:lnTo>
                    <a:pt x="60118353" y="9653218"/>
                  </a:lnTo>
                  <a:lnTo>
                    <a:pt x="60118353" y="9653264"/>
                  </a:lnTo>
                  <a:lnTo>
                    <a:pt x="60118353" y="9653311"/>
                  </a:lnTo>
                  <a:lnTo>
                    <a:pt x="60118353" y="9653358"/>
                  </a:lnTo>
                  <a:lnTo>
                    <a:pt x="60118353" y="9653412"/>
                  </a:lnTo>
                  <a:lnTo>
                    <a:pt x="60118353" y="9653459"/>
                  </a:lnTo>
                  <a:lnTo>
                    <a:pt x="60118353" y="9653505"/>
                  </a:lnTo>
                  <a:lnTo>
                    <a:pt x="60118353" y="9653552"/>
                  </a:lnTo>
                  <a:lnTo>
                    <a:pt x="60118353" y="9653599"/>
                  </a:lnTo>
                  <a:lnTo>
                    <a:pt x="60118353" y="9653645"/>
                  </a:lnTo>
                  <a:lnTo>
                    <a:pt x="60118353" y="9653692"/>
                  </a:lnTo>
                  <a:lnTo>
                    <a:pt x="60118353" y="9653739"/>
                  </a:lnTo>
                  <a:lnTo>
                    <a:pt x="60118353" y="9653785"/>
                  </a:lnTo>
                  <a:lnTo>
                    <a:pt x="60118353" y="9653832"/>
                  </a:lnTo>
                  <a:lnTo>
                    <a:pt x="60118353" y="9653879"/>
                  </a:lnTo>
                  <a:lnTo>
                    <a:pt x="60118353" y="9653925"/>
                  </a:lnTo>
                  <a:lnTo>
                    <a:pt x="60118353" y="9653972"/>
                  </a:lnTo>
                  <a:lnTo>
                    <a:pt x="60118353" y="9654019"/>
                  </a:lnTo>
                  <a:lnTo>
                    <a:pt x="60118353" y="9654073"/>
                  </a:lnTo>
                  <a:lnTo>
                    <a:pt x="60118353" y="9654120"/>
                  </a:lnTo>
                  <a:lnTo>
                    <a:pt x="60118353" y="9654166"/>
                  </a:lnTo>
                  <a:lnTo>
                    <a:pt x="60118353" y="9654213"/>
                  </a:lnTo>
                  <a:lnTo>
                    <a:pt x="60118353" y="9654259"/>
                  </a:lnTo>
                  <a:lnTo>
                    <a:pt x="60118353" y="9654306"/>
                  </a:lnTo>
                  <a:lnTo>
                    <a:pt x="60118353" y="9654353"/>
                  </a:lnTo>
                  <a:lnTo>
                    <a:pt x="60118353" y="9654399"/>
                  </a:lnTo>
                  <a:lnTo>
                    <a:pt x="60118353" y="9654446"/>
                  </a:lnTo>
                  <a:lnTo>
                    <a:pt x="60118353" y="9654493"/>
                  </a:lnTo>
                  <a:lnTo>
                    <a:pt x="60118353" y="9654539"/>
                  </a:lnTo>
                  <a:lnTo>
                    <a:pt x="60118353" y="9654586"/>
                  </a:lnTo>
                  <a:lnTo>
                    <a:pt x="60118353" y="9654633"/>
                  </a:lnTo>
                  <a:lnTo>
                    <a:pt x="60118353" y="9654679"/>
                  </a:lnTo>
                  <a:lnTo>
                    <a:pt x="60118353" y="9654734"/>
                  </a:lnTo>
                  <a:lnTo>
                    <a:pt x="60118353" y="9654780"/>
                  </a:lnTo>
                  <a:lnTo>
                    <a:pt x="60118353" y="9654827"/>
                  </a:lnTo>
                  <a:lnTo>
                    <a:pt x="60118353" y="9654874"/>
                  </a:lnTo>
                  <a:lnTo>
                    <a:pt x="60118353" y="9654920"/>
                  </a:lnTo>
                  <a:lnTo>
                    <a:pt x="60118353" y="9654967"/>
                  </a:lnTo>
                  <a:lnTo>
                    <a:pt x="60118353" y="9655014"/>
                  </a:lnTo>
                  <a:lnTo>
                    <a:pt x="60118353" y="9655060"/>
                  </a:lnTo>
                  <a:lnTo>
                    <a:pt x="60118353" y="9655107"/>
                  </a:lnTo>
                  <a:lnTo>
                    <a:pt x="60118353" y="9655154"/>
                  </a:lnTo>
                  <a:lnTo>
                    <a:pt x="60118353" y="9655200"/>
                  </a:lnTo>
                  <a:lnTo>
                    <a:pt x="60118353" y="9655247"/>
                  </a:lnTo>
                  <a:lnTo>
                    <a:pt x="60118353" y="9655293"/>
                  </a:lnTo>
                  <a:lnTo>
                    <a:pt x="60118353" y="9655340"/>
                  </a:lnTo>
                  <a:lnTo>
                    <a:pt x="60118353" y="9655394"/>
                  </a:lnTo>
                  <a:lnTo>
                    <a:pt x="60118353" y="9655441"/>
                  </a:lnTo>
                  <a:lnTo>
                    <a:pt x="60118353" y="9655488"/>
                  </a:lnTo>
                  <a:lnTo>
                    <a:pt x="60118353" y="9655534"/>
                  </a:lnTo>
                  <a:lnTo>
                    <a:pt x="60118353" y="9655581"/>
                  </a:lnTo>
                  <a:lnTo>
                    <a:pt x="60118353" y="9655628"/>
                  </a:lnTo>
                  <a:lnTo>
                    <a:pt x="60118353" y="9655674"/>
                  </a:lnTo>
                  <a:lnTo>
                    <a:pt x="60118353" y="9655721"/>
                  </a:lnTo>
                  <a:lnTo>
                    <a:pt x="60118353" y="9655768"/>
                  </a:lnTo>
                  <a:lnTo>
                    <a:pt x="60118353" y="9655814"/>
                  </a:lnTo>
                  <a:lnTo>
                    <a:pt x="60118353" y="9655861"/>
                  </a:lnTo>
                  <a:lnTo>
                    <a:pt x="60118353" y="9655908"/>
                  </a:lnTo>
                  <a:lnTo>
                    <a:pt x="60118353" y="9655954"/>
                  </a:lnTo>
                  <a:lnTo>
                    <a:pt x="60118353" y="9656001"/>
                  </a:lnTo>
                  <a:lnTo>
                    <a:pt x="60118353" y="9656055"/>
                  </a:lnTo>
                  <a:lnTo>
                    <a:pt x="60118353" y="9656102"/>
                  </a:lnTo>
                  <a:lnTo>
                    <a:pt x="60118353" y="9656149"/>
                  </a:lnTo>
                  <a:lnTo>
                    <a:pt x="60118353" y="9656195"/>
                  </a:lnTo>
                  <a:lnTo>
                    <a:pt x="60118353" y="9656242"/>
                  </a:lnTo>
                  <a:lnTo>
                    <a:pt x="60118353" y="9656289"/>
                  </a:lnTo>
                  <a:lnTo>
                    <a:pt x="60118353" y="9656335"/>
                  </a:lnTo>
                  <a:lnTo>
                    <a:pt x="60118353" y="9656382"/>
                  </a:lnTo>
                  <a:lnTo>
                    <a:pt x="60118353" y="9656429"/>
                  </a:lnTo>
                  <a:lnTo>
                    <a:pt x="60118353" y="9656475"/>
                  </a:lnTo>
                  <a:lnTo>
                    <a:pt x="60118353" y="9656522"/>
                  </a:lnTo>
                  <a:lnTo>
                    <a:pt x="60118353" y="9656568"/>
                  </a:lnTo>
                  <a:lnTo>
                    <a:pt x="60118353" y="9656615"/>
                  </a:lnTo>
                  <a:lnTo>
                    <a:pt x="60118353" y="9656662"/>
                  </a:lnTo>
                  <a:lnTo>
                    <a:pt x="60118353" y="9656716"/>
                  </a:lnTo>
                  <a:lnTo>
                    <a:pt x="60118353" y="9656763"/>
                  </a:lnTo>
                  <a:lnTo>
                    <a:pt x="60118353" y="9656809"/>
                  </a:lnTo>
                  <a:lnTo>
                    <a:pt x="60118353" y="9656856"/>
                  </a:lnTo>
                  <a:lnTo>
                    <a:pt x="60118353" y="9656903"/>
                  </a:lnTo>
                  <a:lnTo>
                    <a:pt x="60118353" y="9656949"/>
                  </a:lnTo>
                  <a:lnTo>
                    <a:pt x="60118353" y="9656996"/>
                  </a:lnTo>
                  <a:lnTo>
                    <a:pt x="60118353" y="9657043"/>
                  </a:lnTo>
                  <a:lnTo>
                    <a:pt x="60118353" y="9657089"/>
                  </a:lnTo>
                  <a:lnTo>
                    <a:pt x="60118353" y="9657136"/>
                  </a:lnTo>
                  <a:lnTo>
                    <a:pt x="60118353" y="9657183"/>
                  </a:lnTo>
                  <a:lnTo>
                    <a:pt x="60118353" y="9657229"/>
                  </a:lnTo>
                  <a:lnTo>
                    <a:pt x="60118353" y="9657276"/>
                  </a:lnTo>
                  <a:lnTo>
                    <a:pt x="60118353" y="9657323"/>
                  </a:lnTo>
                  <a:lnTo>
                    <a:pt x="60118353" y="9804490"/>
                  </a:lnTo>
                  <a:lnTo>
                    <a:pt x="60270753" y="9804490"/>
                  </a:lnTo>
                  <a:lnTo>
                    <a:pt x="60270753" y="9804536"/>
                  </a:lnTo>
                  <a:lnTo>
                    <a:pt x="60270753" y="9804583"/>
                  </a:lnTo>
                  <a:lnTo>
                    <a:pt x="60270753" y="9804630"/>
                  </a:lnTo>
                  <a:lnTo>
                    <a:pt x="60270753" y="9804676"/>
                  </a:lnTo>
                  <a:lnTo>
                    <a:pt x="60270753" y="9804723"/>
                  </a:lnTo>
                  <a:lnTo>
                    <a:pt x="60270753" y="9804770"/>
                  </a:lnTo>
                  <a:lnTo>
                    <a:pt x="60270753" y="9804816"/>
                  </a:lnTo>
                  <a:lnTo>
                    <a:pt x="60270753" y="9804863"/>
                  </a:lnTo>
                  <a:lnTo>
                    <a:pt x="60270753" y="9804910"/>
                  </a:lnTo>
                  <a:lnTo>
                    <a:pt x="60270753" y="9804956"/>
                  </a:lnTo>
                  <a:lnTo>
                    <a:pt x="60270753" y="9805003"/>
                  </a:lnTo>
                  <a:lnTo>
                    <a:pt x="60270753" y="9805050"/>
                  </a:lnTo>
                  <a:lnTo>
                    <a:pt x="60270753" y="9805096"/>
                  </a:lnTo>
                  <a:lnTo>
                    <a:pt x="60270753" y="9805151"/>
                  </a:lnTo>
                  <a:lnTo>
                    <a:pt x="60270753" y="9805197"/>
                  </a:lnTo>
                  <a:lnTo>
                    <a:pt x="60270753" y="9805244"/>
                  </a:lnTo>
                  <a:lnTo>
                    <a:pt x="60270753" y="9805291"/>
                  </a:lnTo>
                  <a:lnTo>
                    <a:pt x="60270753" y="9805337"/>
                  </a:lnTo>
                  <a:lnTo>
                    <a:pt x="60270753" y="9805384"/>
                  </a:lnTo>
                  <a:lnTo>
                    <a:pt x="60270753" y="9805431"/>
                  </a:lnTo>
                  <a:lnTo>
                    <a:pt x="60270753" y="9805477"/>
                  </a:lnTo>
                  <a:lnTo>
                    <a:pt x="60270753" y="9805524"/>
                  </a:lnTo>
                  <a:lnTo>
                    <a:pt x="60270753" y="9805570"/>
                  </a:lnTo>
                  <a:lnTo>
                    <a:pt x="60270753" y="9805617"/>
                  </a:lnTo>
                  <a:lnTo>
                    <a:pt x="60270753" y="9805664"/>
                  </a:lnTo>
                  <a:lnTo>
                    <a:pt x="60270753" y="9805710"/>
                  </a:lnTo>
                  <a:lnTo>
                    <a:pt x="60270753" y="9805757"/>
                  </a:lnTo>
                  <a:lnTo>
                    <a:pt x="60270753" y="9805811"/>
                  </a:lnTo>
                  <a:lnTo>
                    <a:pt x="60270753" y="9805858"/>
                  </a:lnTo>
                  <a:lnTo>
                    <a:pt x="60270753" y="9805905"/>
                  </a:lnTo>
                  <a:lnTo>
                    <a:pt x="60270753" y="9805951"/>
                  </a:lnTo>
                  <a:lnTo>
                    <a:pt x="60270753" y="9805998"/>
                  </a:lnTo>
                  <a:lnTo>
                    <a:pt x="60270753" y="9806045"/>
                  </a:lnTo>
                  <a:lnTo>
                    <a:pt x="60270753" y="9806091"/>
                  </a:lnTo>
                  <a:lnTo>
                    <a:pt x="60270753" y="9806138"/>
                  </a:lnTo>
                  <a:lnTo>
                    <a:pt x="60270753" y="9806185"/>
                  </a:lnTo>
                  <a:lnTo>
                    <a:pt x="60270753" y="9806231"/>
                  </a:lnTo>
                  <a:lnTo>
                    <a:pt x="60270753" y="9806278"/>
                  </a:lnTo>
                  <a:lnTo>
                    <a:pt x="60270753" y="9806325"/>
                  </a:lnTo>
                  <a:lnTo>
                    <a:pt x="60270753" y="9806371"/>
                  </a:lnTo>
                  <a:lnTo>
                    <a:pt x="60270753" y="9806418"/>
                  </a:lnTo>
                  <a:lnTo>
                    <a:pt x="60270753" y="9806472"/>
                  </a:lnTo>
                  <a:lnTo>
                    <a:pt x="60270753" y="9806519"/>
                  </a:lnTo>
                  <a:lnTo>
                    <a:pt x="60270753" y="9806566"/>
                  </a:lnTo>
                  <a:lnTo>
                    <a:pt x="60270753" y="9806612"/>
                  </a:lnTo>
                  <a:lnTo>
                    <a:pt x="60270753" y="9806659"/>
                  </a:lnTo>
                  <a:lnTo>
                    <a:pt x="60270753" y="9806706"/>
                  </a:lnTo>
                  <a:lnTo>
                    <a:pt x="60270753" y="9806752"/>
                  </a:lnTo>
                  <a:lnTo>
                    <a:pt x="60270753" y="9806799"/>
                  </a:lnTo>
                  <a:lnTo>
                    <a:pt x="60270753" y="9806845"/>
                  </a:lnTo>
                  <a:lnTo>
                    <a:pt x="60270753" y="9806892"/>
                  </a:lnTo>
                  <a:lnTo>
                    <a:pt x="60270753" y="9806939"/>
                  </a:lnTo>
                  <a:lnTo>
                    <a:pt x="60270753" y="9806985"/>
                  </a:lnTo>
                  <a:lnTo>
                    <a:pt x="60270753" y="9807032"/>
                  </a:lnTo>
                  <a:lnTo>
                    <a:pt x="60270753" y="9807079"/>
                  </a:lnTo>
                  <a:lnTo>
                    <a:pt x="60270753" y="9807133"/>
                  </a:lnTo>
                  <a:lnTo>
                    <a:pt x="60270753" y="9807180"/>
                  </a:lnTo>
                  <a:lnTo>
                    <a:pt x="60270753" y="9807226"/>
                  </a:lnTo>
                  <a:lnTo>
                    <a:pt x="60270753" y="9807273"/>
                  </a:lnTo>
                  <a:lnTo>
                    <a:pt x="60270753" y="9807320"/>
                  </a:lnTo>
                  <a:lnTo>
                    <a:pt x="60270753" y="9807366"/>
                  </a:lnTo>
                  <a:lnTo>
                    <a:pt x="60270753" y="9807413"/>
                  </a:lnTo>
                  <a:lnTo>
                    <a:pt x="60270753" y="9807460"/>
                  </a:lnTo>
                  <a:lnTo>
                    <a:pt x="60270753" y="9807506"/>
                  </a:lnTo>
                  <a:lnTo>
                    <a:pt x="60270753" y="9807553"/>
                  </a:lnTo>
                  <a:lnTo>
                    <a:pt x="60270753" y="9807600"/>
                  </a:lnTo>
                  <a:lnTo>
                    <a:pt x="60270753" y="9807646"/>
                  </a:lnTo>
                  <a:lnTo>
                    <a:pt x="60270753" y="9807693"/>
                  </a:lnTo>
                  <a:lnTo>
                    <a:pt x="60270753" y="9807740"/>
                  </a:lnTo>
                  <a:lnTo>
                    <a:pt x="60270753" y="9807794"/>
                  </a:lnTo>
                  <a:lnTo>
                    <a:pt x="60270753" y="9807841"/>
                  </a:lnTo>
                  <a:lnTo>
                    <a:pt x="60270753" y="9807887"/>
                  </a:lnTo>
                  <a:lnTo>
                    <a:pt x="60270753" y="9807934"/>
                  </a:lnTo>
                  <a:lnTo>
                    <a:pt x="60270753" y="9807980"/>
                  </a:lnTo>
                  <a:lnTo>
                    <a:pt x="60270753" y="9808027"/>
                  </a:lnTo>
                  <a:lnTo>
                    <a:pt x="60270753" y="9808074"/>
                  </a:lnTo>
                  <a:lnTo>
                    <a:pt x="60270753" y="9808120"/>
                  </a:lnTo>
                  <a:lnTo>
                    <a:pt x="60270753" y="9808167"/>
                  </a:lnTo>
                  <a:lnTo>
                    <a:pt x="60270753" y="9808214"/>
                  </a:lnTo>
                  <a:lnTo>
                    <a:pt x="60270753" y="9808260"/>
                  </a:lnTo>
                  <a:lnTo>
                    <a:pt x="60270753" y="9808307"/>
                  </a:lnTo>
                  <a:lnTo>
                    <a:pt x="60270753" y="9808354"/>
                  </a:lnTo>
                  <a:lnTo>
                    <a:pt x="60270753" y="9808400"/>
                  </a:lnTo>
                  <a:lnTo>
                    <a:pt x="60270753" y="9808455"/>
                  </a:lnTo>
                  <a:lnTo>
                    <a:pt x="60270753" y="9808501"/>
                  </a:lnTo>
                  <a:lnTo>
                    <a:pt x="60270753" y="9808548"/>
                  </a:lnTo>
                  <a:lnTo>
                    <a:pt x="60270753" y="9808595"/>
                  </a:lnTo>
                  <a:lnTo>
                    <a:pt x="60270753" y="9808641"/>
                  </a:lnTo>
                  <a:lnTo>
                    <a:pt x="60270753" y="9808688"/>
                  </a:lnTo>
                  <a:lnTo>
                    <a:pt x="60270753" y="9808735"/>
                  </a:lnTo>
                  <a:lnTo>
                    <a:pt x="60270753" y="9808781"/>
                  </a:lnTo>
                  <a:lnTo>
                    <a:pt x="60270753" y="9808828"/>
                  </a:lnTo>
                  <a:lnTo>
                    <a:pt x="60270753" y="9808875"/>
                  </a:lnTo>
                  <a:lnTo>
                    <a:pt x="60270753" y="9808921"/>
                  </a:lnTo>
                  <a:lnTo>
                    <a:pt x="60270753" y="9808968"/>
                  </a:lnTo>
                  <a:lnTo>
                    <a:pt x="60270753" y="9809014"/>
                  </a:lnTo>
                  <a:lnTo>
                    <a:pt x="60270753" y="9809061"/>
                  </a:lnTo>
                  <a:lnTo>
                    <a:pt x="60270753" y="9809115"/>
                  </a:lnTo>
                  <a:lnTo>
                    <a:pt x="60270753" y="9809162"/>
                  </a:lnTo>
                  <a:lnTo>
                    <a:pt x="60270753" y="9809209"/>
                  </a:lnTo>
                  <a:lnTo>
                    <a:pt x="60270753" y="9809255"/>
                  </a:lnTo>
                  <a:lnTo>
                    <a:pt x="60270753" y="9809302"/>
                  </a:lnTo>
                  <a:lnTo>
                    <a:pt x="60270753" y="9809349"/>
                  </a:lnTo>
                  <a:lnTo>
                    <a:pt x="60270753" y="9809395"/>
                  </a:lnTo>
                  <a:lnTo>
                    <a:pt x="60270753" y="9809442"/>
                  </a:lnTo>
                  <a:lnTo>
                    <a:pt x="60270753" y="9809489"/>
                  </a:lnTo>
                  <a:lnTo>
                    <a:pt x="60270753" y="9809535"/>
                  </a:lnTo>
                  <a:lnTo>
                    <a:pt x="60270753" y="9809582"/>
                  </a:lnTo>
                  <a:lnTo>
                    <a:pt x="60270753" y="9809629"/>
                  </a:lnTo>
                  <a:lnTo>
                    <a:pt x="60270753" y="9809675"/>
                  </a:lnTo>
                  <a:lnTo>
                    <a:pt x="60270753" y="9809722"/>
                  </a:lnTo>
                  <a:lnTo>
                    <a:pt x="60270753" y="9956889"/>
                  </a:lnTo>
                  <a:lnTo>
                    <a:pt x="60423153" y="9956889"/>
                  </a:lnTo>
                  <a:lnTo>
                    <a:pt x="60423153" y="9956936"/>
                  </a:lnTo>
                  <a:lnTo>
                    <a:pt x="60423153" y="9956983"/>
                  </a:lnTo>
                  <a:lnTo>
                    <a:pt x="60423153" y="9957029"/>
                  </a:lnTo>
                  <a:lnTo>
                    <a:pt x="60423153" y="9957076"/>
                  </a:lnTo>
                  <a:lnTo>
                    <a:pt x="60423153" y="9957122"/>
                  </a:lnTo>
                  <a:lnTo>
                    <a:pt x="60423153" y="9957169"/>
                  </a:lnTo>
                  <a:lnTo>
                    <a:pt x="60423153" y="9957216"/>
                  </a:lnTo>
                  <a:lnTo>
                    <a:pt x="60423153" y="9957262"/>
                  </a:lnTo>
                  <a:lnTo>
                    <a:pt x="60423153" y="9957309"/>
                  </a:lnTo>
                  <a:lnTo>
                    <a:pt x="60423153" y="9957356"/>
                  </a:lnTo>
                  <a:lnTo>
                    <a:pt x="60423153" y="9957402"/>
                  </a:lnTo>
                  <a:lnTo>
                    <a:pt x="60423153" y="9957449"/>
                  </a:lnTo>
                  <a:lnTo>
                    <a:pt x="60423153" y="9957496"/>
                  </a:lnTo>
                  <a:lnTo>
                    <a:pt x="60423153" y="9957550"/>
                  </a:lnTo>
                  <a:lnTo>
                    <a:pt x="60423153" y="9957597"/>
                  </a:lnTo>
                  <a:lnTo>
                    <a:pt x="60423153" y="9957643"/>
                  </a:lnTo>
                  <a:lnTo>
                    <a:pt x="60423153" y="9957690"/>
                  </a:lnTo>
                  <a:lnTo>
                    <a:pt x="60423153" y="9957737"/>
                  </a:lnTo>
                  <a:lnTo>
                    <a:pt x="60423153" y="9957783"/>
                  </a:lnTo>
                  <a:lnTo>
                    <a:pt x="60423153" y="9957830"/>
                  </a:lnTo>
                  <a:lnTo>
                    <a:pt x="60423153" y="9957877"/>
                  </a:lnTo>
                  <a:lnTo>
                    <a:pt x="60423153" y="9957923"/>
                  </a:lnTo>
                  <a:lnTo>
                    <a:pt x="60423153" y="9957970"/>
                  </a:lnTo>
                  <a:lnTo>
                    <a:pt x="60423153" y="9958017"/>
                  </a:lnTo>
                  <a:lnTo>
                    <a:pt x="60423153" y="9958063"/>
                  </a:lnTo>
                  <a:lnTo>
                    <a:pt x="60423153" y="9958110"/>
                  </a:lnTo>
                  <a:lnTo>
                    <a:pt x="60423153" y="9958156"/>
                  </a:lnTo>
                  <a:lnTo>
                    <a:pt x="60423153" y="9958211"/>
                  </a:lnTo>
                  <a:lnTo>
                    <a:pt x="60423153" y="9958257"/>
                  </a:lnTo>
                  <a:lnTo>
                    <a:pt x="60423153" y="9958304"/>
                  </a:lnTo>
                  <a:lnTo>
                    <a:pt x="60423153" y="9958351"/>
                  </a:lnTo>
                  <a:lnTo>
                    <a:pt x="60423153" y="9958397"/>
                  </a:lnTo>
                  <a:lnTo>
                    <a:pt x="60423153" y="9958444"/>
                  </a:lnTo>
                  <a:lnTo>
                    <a:pt x="60423153" y="9958491"/>
                  </a:lnTo>
                  <a:lnTo>
                    <a:pt x="60423153" y="9958537"/>
                  </a:lnTo>
                  <a:lnTo>
                    <a:pt x="60423153" y="9958584"/>
                  </a:lnTo>
                  <a:lnTo>
                    <a:pt x="60423153" y="9958631"/>
                  </a:lnTo>
                  <a:lnTo>
                    <a:pt x="60423153" y="9958677"/>
                  </a:lnTo>
                  <a:lnTo>
                    <a:pt x="60423153" y="9958724"/>
                  </a:lnTo>
                  <a:lnTo>
                    <a:pt x="60423153" y="9958771"/>
                  </a:lnTo>
                  <a:lnTo>
                    <a:pt x="60423153" y="9958817"/>
                  </a:lnTo>
                  <a:lnTo>
                    <a:pt x="60423153" y="9958872"/>
                  </a:lnTo>
                  <a:lnTo>
                    <a:pt x="60423153" y="9958918"/>
                  </a:lnTo>
                  <a:lnTo>
                    <a:pt x="60423153" y="9958965"/>
                  </a:lnTo>
                  <a:lnTo>
                    <a:pt x="60423153" y="9959012"/>
                  </a:lnTo>
                  <a:lnTo>
                    <a:pt x="60423153" y="9959058"/>
                  </a:lnTo>
                  <a:lnTo>
                    <a:pt x="60423153" y="9959105"/>
                  </a:lnTo>
                  <a:lnTo>
                    <a:pt x="60423153" y="9959152"/>
                  </a:lnTo>
                  <a:lnTo>
                    <a:pt x="60423153" y="9959198"/>
                  </a:lnTo>
                  <a:lnTo>
                    <a:pt x="60423153" y="9959245"/>
                  </a:lnTo>
                  <a:lnTo>
                    <a:pt x="60423153" y="9959291"/>
                  </a:lnTo>
                  <a:lnTo>
                    <a:pt x="60423153" y="9959338"/>
                  </a:lnTo>
                  <a:lnTo>
                    <a:pt x="60423153" y="9959385"/>
                  </a:lnTo>
                  <a:lnTo>
                    <a:pt x="60423153" y="9959431"/>
                  </a:lnTo>
                  <a:lnTo>
                    <a:pt x="60423153" y="9959478"/>
                  </a:lnTo>
                  <a:lnTo>
                    <a:pt x="60423153" y="9959532"/>
                  </a:lnTo>
                  <a:lnTo>
                    <a:pt x="60423153" y="9959579"/>
                  </a:lnTo>
                  <a:lnTo>
                    <a:pt x="60423153" y="9959626"/>
                  </a:lnTo>
                  <a:lnTo>
                    <a:pt x="60423153" y="9959672"/>
                  </a:lnTo>
                  <a:lnTo>
                    <a:pt x="60423153" y="9959719"/>
                  </a:lnTo>
                  <a:lnTo>
                    <a:pt x="60423153" y="9959766"/>
                  </a:lnTo>
                  <a:lnTo>
                    <a:pt x="60423153" y="9959812"/>
                  </a:lnTo>
                  <a:lnTo>
                    <a:pt x="60423153" y="9959859"/>
                  </a:lnTo>
                  <a:lnTo>
                    <a:pt x="60423153" y="9959906"/>
                  </a:lnTo>
                  <a:lnTo>
                    <a:pt x="60423153" y="9959952"/>
                  </a:lnTo>
                  <a:lnTo>
                    <a:pt x="60423153" y="9959999"/>
                  </a:lnTo>
                  <a:lnTo>
                    <a:pt x="60423153" y="9960046"/>
                  </a:lnTo>
                  <a:lnTo>
                    <a:pt x="60423153" y="9960092"/>
                  </a:lnTo>
                  <a:lnTo>
                    <a:pt x="60423153" y="9960139"/>
                  </a:lnTo>
                  <a:lnTo>
                    <a:pt x="60423153" y="9960193"/>
                  </a:lnTo>
                  <a:lnTo>
                    <a:pt x="60423153" y="9960240"/>
                  </a:lnTo>
                  <a:lnTo>
                    <a:pt x="60423153" y="9960287"/>
                  </a:lnTo>
                  <a:lnTo>
                    <a:pt x="60423153" y="9960333"/>
                  </a:lnTo>
                  <a:lnTo>
                    <a:pt x="60423153" y="9960380"/>
                  </a:lnTo>
                  <a:lnTo>
                    <a:pt x="60423153" y="9960427"/>
                  </a:lnTo>
                  <a:lnTo>
                    <a:pt x="60423153" y="9960473"/>
                  </a:lnTo>
                  <a:lnTo>
                    <a:pt x="60423153" y="9960520"/>
                  </a:lnTo>
                  <a:lnTo>
                    <a:pt x="60423153" y="9960566"/>
                  </a:lnTo>
                  <a:lnTo>
                    <a:pt x="60423153" y="9960613"/>
                  </a:lnTo>
                  <a:lnTo>
                    <a:pt x="60423153" y="9960660"/>
                  </a:lnTo>
                  <a:lnTo>
                    <a:pt x="60423153" y="9960706"/>
                  </a:lnTo>
                  <a:lnTo>
                    <a:pt x="60423153" y="9960753"/>
                  </a:lnTo>
                  <a:lnTo>
                    <a:pt x="60423153" y="9960800"/>
                  </a:lnTo>
                  <a:lnTo>
                    <a:pt x="60423153" y="9960854"/>
                  </a:lnTo>
                  <a:lnTo>
                    <a:pt x="60423153" y="9960901"/>
                  </a:lnTo>
                  <a:lnTo>
                    <a:pt x="60423153" y="9960947"/>
                  </a:lnTo>
                  <a:lnTo>
                    <a:pt x="60423153" y="9960994"/>
                  </a:lnTo>
                  <a:lnTo>
                    <a:pt x="60423153" y="9961041"/>
                  </a:lnTo>
                  <a:lnTo>
                    <a:pt x="60423153" y="9961087"/>
                  </a:lnTo>
                  <a:lnTo>
                    <a:pt x="60423153" y="9961134"/>
                  </a:lnTo>
                  <a:lnTo>
                    <a:pt x="60423153" y="9961181"/>
                  </a:lnTo>
                  <a:lnTo>
                    <a:pt x="60423153" y="9961227"/>
                  </a:lnTo>
                  <a:lnTo>
                    <a:pt x="60423153" y="9961274"/>
                  </a:lnTo>
                  <a:lnTo>
                    <a:pt x="60423153" y="9961321"/>
                  </a:lnTo>
                  <a:lnTo>
                    <a:pt x="60423153" y="9961367"/>
                  </a:lnTo>
                  <a:lnTo>
                    <a:pt x="60423153" y="9961414"/>
                  </a:lnTo>
                  <a:lnTo>
                    <a:pt x="60423153" y="9961461"/>
                  </a:lnTo>
                  <a:lnTo>
                    <a:pt x="60423153" y="9961515"/>
                  </a:lnTo>
                  <a:lnTo>
                    <a:pt x="60423153" y="9961562"/>
                  </a:lnTo>
                  <a:lnTo>
                    <a:pt x="60423153" y="9961608"/>
                  </a:lnTo>
                  <a:lnTo>
                    <a:pt x="60423153" y="9961655"/>
                  </a:lnTo>
                  <a:lnTo>
                    <a:pt x="60423153" y="9961701"/>
                  </a:lnTo>
                  <a:lnTo>
                    <a:pt x="60423153" y="9961748"/>
                  </a:lnTo>
                  <a:lnTo>
                    <a:pt x="60423153" y="9961795"/>
                  </a:lnTo>
                  <a:lnTo>
                    <a:pt x="60423153" y="9961841"/>
                  </a:lnTo>
                  <a:lnTo>
                    <a:pt x="60423153" y="9961888"/>
                  </a:lnTo>
                  <a:lnTo>
                    <a:pt x="60423153" y="9961935"/>
                  </a:lnTo>
                  <a:lnTo>
                    <a:pt x="60423153" y="9961981"/>
                  </a:lnTo>
                  <a:lnTo>
                    <a:pt x="60423153" y="9962028"/>
                  </a:lnTo>
                  <a:lnTo>
                    <a:pt x="60423153" y="9962075"/>
                  </a:lnTo>
                  <a:lnTo>
                    <a:pt x="60423153" y="9962121"/>
                  </a:lnTo>
                  <a:lnTo>
                    <a:pt x="60423153" y="10109289"/>
                  </a:lnTo>
                  <a:lnTo>
                    <a:pt x="60575553" y="10109289"/>
                  </a:lnTo>
                  <a:lnTo>
                    <a:pt x="60575553" y="10109335"/>
                  </a:lnTo>
                  <a:lnTo>
                    <a:pt x="60575553" y="10109382"/>
                  </a:lnTo>
                  <a:lnTo>
                    <a:pt x="60575553" y="10109429"/>
                  </a:lnTo>
                  <a:lnTo>
                    <a:pt x="60575553" y="10109475"/>
                  </a:lnTo>
                  <a:lnTo>
                    <a:pt x="60575553" y="10109522"/>
                  </a:lnTo>
                  <a:lnTo>
                    <a:pt x="60575553" y="10109569"/>
                  </a:lnTo>
                  <a:lnTo>
                    <a:pt x="60575553" y="10109615"/>
                  </a:lnTo>
                  <a:lnTo>
                    <a:pt x="60575553" y="10109662"/>
                  </a:lnTo>
                  <a:lnTo>
                    <a:pt x="60575553" y="10109708"/>
                  </a:lnTo>
                  <a:lnTo>
                    <a:pt x="60575553" y="10109755"/>
                  </a:lnTo>
                  <a:lnTo>
                    <a:pt x="60575553" y="10109802"/>
                  </a:lnTo>
                  <a:lnTo>
                    <a:pt x="60575553" y="10109848"/>
                  </a:lnTo>
                  <a:lnTo>
                    <a:pt x="60575553" y="10109895"/>
                  </a:lnTo>
                  <a:lnTo>
                    <a:pt x="60575553" y="10109949"/>
                  </a:lnTo>
                  <a:lnTo>
                    <a:pt x="60575553" y="10109996"/>
                  </a:lnTo>
                  <a:lnTo>
                    <a:pt x="60575553" y="10110043"/>
                  </a:lnTo>
                  <a:lnTo>
                    <a:pt x="60575553" y="10110089"/>
                  </a:lnTo>
                  <a:lnTo>
                    <a:pt x="60575553" y="10110136"/>
                  </a:lnTo>
                  <a:lnTo>
                    <a:pt x="60575553" y="10110183"/>
                  </a:lnTo>
                  <a:lnTo>
                    <a:pt x="60575553" y="10110229"/>
                  </a:lnTo>
                  <a:lnTo>
                    <a:pt x="60575553" y="10110276"/>
                  </a:lnTo>
                  <a:lnTo>
                    <a:pt x="60575553" y="10110323"/>
                  </a:lnTo>
                  <a:lnTo>
                    <a:pt x="60575553" y="10110369"/>
                  </a:lnTo>
                  <a:lnTo>
                    <a:pt x="60575553" y="10110416"/>
                  </a:lnTo>
                  <a:lnTo>
                    <a:pt x="60575553" y="10110463"/>
                  </a:lnTo>
                  <a:lnTo>
                    <a:pt x="60575553" y="10110509"/>
                  </a:lnTo>
                  <a:lnTo>
                    <a:pt x="60575553" y="10110556"/>
                  </a:lnTo>
                  <a:lnTo>
                    <a:pt x="60575553" y="10110610"/>
                  </a:lnTo>
                  <a:lnTo>
                    <a:pt x="60575553" y="10110657"/>
                  </a:lnTo>
                  <a:lnTo>
                    <a:pt x="60575553" y="10110704"/>
                  </a:lnTo>
                  <a:lnTo>
                    <a:pt x="60575553" y="10110750"/>
                  </a:lnTo>
                  <a:lnTo>
                    <a:pt x="60575553" y="10110797"/>
                  </a:lnTo>
                  <a:lnTo>
                    <a:pt x="60575553" y="10110843"/>
                  </a:lnTo>
                  <a:lnTo>
                    <a:pt x="60575553" y="10110890"/>
                  </a:lnTo>
                  <a:lnTo>
                    <a:pt x="60575553" y="10110937"/>
                  </a:lnTo>
                  <a:lnTo>
                    <a:pt x="60575553" y="10110983"/>
                  </a:lnTo>
                  <a:lnTo>
                    <a:pt x="60575553" y="10111030"/>
                  </a:lnTo>
                  <a:lnTo>
                    <a:pt x="60575553" y="10111077"/>
                  </a:lnTo>
                  <a:lnTo>
                    <a:pt x="60575553" y="10111123"/>
                  </a:lnTo>
                  <a:lnTo>
                    <a:pt x="60575553" y="10111170"/>
                  </a:lnTo>
                  <a:lnTo>
                    <a:pt x="60575553" y="10111217"/>
                  </a:lnTo>
                  <a:lnTo>
                    <a:pt x="60575553" y="10111271"/>
                  </a:lnTo>
                  <a:lnTo>
                    <a:pt x="60575553" y="10111318"/>
                  </a:lnTo>
                  <a:lnTo>
                    <a:pt x="60575553" y="10111364"/>
                  </a:lnTo>
                  <a:lnTo>
                    <a:pt x="60575553" y="10111411"/>
                  </a:lnTo>
                  <a:lnTo>
                    <a:pt x="60575553" y="10111458"/>
                  </a:lnTo>
                  <a:lnTo>
                    <a:pt x="60575553" y="10111504"/>
                  </a:lnTo>
                  <a:lnTo>
                    <a:pt x="60575553" y="10111551"/>
                  </a:lnTo>
                  <a:lnTo>
                    <a:pt x="60575553" y="10111598"/>
                  </a:lnTo>
                  <a:lnTo>
                    <a:pt x="60575553" y="10111644"/>
                  </a:lnTo>
                  <a:lnTo>
                    <a:pt x="60575553" y="10111691"/>
                  </a:lnTo>
                  <a:lnTo>
                    <a:pt x="60575553" y="10111738"/>
                  </a:lnTo>
                  <a:lnTo>
                    <a:pt x="60575553" y="10111784"/>
                  </a:lnTo>
                  <a:lnTo>
                    <a:pt x="60575553" y="10111831"/>
                  </a:lnTo>
                  <a:lnTo>
                    <a:pt x="60575553" y="10111877"/>
                  </a:lnTo>
                  <a:lnTo>
                    <a:pt x="60575553" y="10111932"/>
                  </a:lnTo>
                  <a:lnTo>
                    <a:pt x="60575553" y="10111978"/>
                  </a:lnTo>
                  <a:lnTo>
                    <a:pt x="60575553" y="10112025"/>
                  </a:lnTo>
                  <a:lnTo>
                    <a:pt x="60575553" y="10112072"/>
                  </a:lnTo>
                  <a:lnTo>
                    <a:pt x="60575553" y="10112118"/>
                  </a:lnTo>
                  <a:lnTo>
                    <a:pt x="60575553" y="10112165"/>
                  </a:lnTo>
                  <a:lnTo>
                    <a:pt x="60575553" y="10112212"/>
                  </a:lnTo>
                  <a:lnTo>
                    <a:pt x="60575553" y="10112258"/>
                  </a:lnTo>
                  <a:lnTo>
                    <a:pt x="60575553" y="10112305"/>
                  </a:lnTo>
                  <a:lnTo>
                    <a:pt x="60575553" y="10112352"/>
                  </a:lnTo>
                  <a:lnTo>
                    <a:pt x="60575553" y="10112398"/>
                  </a:lnTo>
                  <a:lnTo>
                    <a:pt x="60575553" y="10112445"/>
                  </a:lnTo>
                  <a:lnTo>
                    <a:pt x="60575553" y="10112492"/>
                  </a:lnTo>
                  <a:lnTo>
                    <a:pt x="60575553" y="10112538"/>
                  </a:lnTo>
                  <a:lnTo>
                    <a:pt x="60575553" y="10112593"/>
                  </a:lnTo>
                  <a:lnTo>
                    <a:pt x="60575553" y="10112639"/>
                  </a:lnTo>
                  <a:lnTo>
                    <a:pt x="60575553" y="10112686"/>
                  </a:lnTo>
                  <a:lnTo>
                    <a:pt x="60575553" y="10112733"/>
                  </a:lnTo>
                  <a:lnTo>
                    <a:pt x="60575553" y="10112779"/>
                  </a:lnTo>
                  <a:lnTo>
                    <a:pt x="60575553" y="10112826"/>
                  </a:lnTo>
                  <a:lnTo>
                    <a:pt x="60575553" y="10112873"/>
                  </a:lnTo>
                  <a:lnTo>
                    <a:pt x="60575553" y="10112919"/>
                  </a:lnTo>
                  <a:lnTo>
                    <a:pt x="60575553" y="10112966"/>
                  </a:lnTo>
                  <a:lnTo>
                    <a:pt x="60575553" y="10113013"/>
                  </a:lnTo>
                  <a:lnTo>
                    <a:pt x="60575553" y="10113059"/>
                  </a:lnTo>
                  <a:lnTo>
                    <a:pt x="60575553" y="10113106"/>
                  </a:lnTo>
                  <a:lnTo>
                    <a:pt x="60575553" y="10113152"/>
                  </a:lnTo>
                  <a:lnTo>
                    <a:pt x="60575553" y="10113199"/>
                  </a:lnTo>
                  <a:lnTo>
                    <a:pt x="60575553" y="10113253"/>
                  </a:lnTo>
                  <a:lnTo>
                    <a:pt x="60575553" y="10113300"/>
                  </a:lnTo>
                  <a:lnTo>
                    <a:pt x="60575553" y="10113347"/>
                  </a:lnTo>
                  <a:lnTo>
                    <a:pt x="60575553" y="10113393"/>
                  </a:lnTo>
                  <a:lnTo>
                    <a:pt x="60575553" y="10113440"/>
                  </a:lnTo>
                  <a:lnTo>
                    <a:pt x="60575553" y="10113487"/>
                  </a:lnTo>
                  <a:lnTo>
                    <a:pt x="60575553" y="10113533"/>
                  </a:lnTo>
                  <a:lnTo>
                    <a:pt x="60575553" y="10113580"/>
                  </a:lnTo>
                  <a:lnTo>
                    <a:pt x="60575553" y="10113627"/>
                  </a:lnTo>
                  <a:lnTo>
                    <a:pt x="60575553" y="10113673"/>
                  </a:lnTo>
                  <a:lnTo>
                    <a:pt x="60575553" y="10113720"/>
                  </a:lnTo>
                  <a:lnTo>
                    <a:pt x="60575553" y="10113767"/>
                  </a:lnTo>
                  <a:lnTo>
                    <a:pt x="60575553" y="10113813"/>
                  </a:lnTo>
                  <a:lnTo>
                    <a:pt x="60575553" y="10113860"/>
                  </a:lnTo>
                  <a:lnTo>
                    <a:pt x="60575553" y="10113914"/>
                  </a:lnTo>
                  <a:lnTo>
                    <a:pt x="60575553" y="10113961"/>
                  </a:lnTo>
                  <a:lnTo>
                    <a:pt x="60575553" y="10114008"/>
                  </a:lnTo>
                  <a:lnTo>
                    <a:pt x="60575553" y="10114054"/>
                  </a:lnTo>
                  <a:lnTo>
                    <a:pt x="60575553" y="10114101"/>
                  </a:lnTo>
                  <a:lnTo>
                    <a:pt x="60575553" y="10114148"/>
                  </a:lnTo>
                  <a:lnTo>
                    <a:pt x="60575553" y="10114194"/>
                  </a:lnTo>
                  <a:lnTo>
                    <a:pt x="60575553" y="10114241"/>
                  </a:lnTo>
                  <a:lnTo>
                    <a:pt x="60575553" y="10114287"/>
                  </a:lnTo>
                  <a:lnTo>
                    <a:pt x="60575553" y="10114334"/>
                  </a:lnTo>
                  <a:lnTo>
                    <a:pt x="60575553" y="10114381"/>
                  </a:lnTo>
                  <a:lnTo>
                    <a:pt x="60575553" y="10114427"/>
                  </a:lnTo>
                  <a:lnTo>
                    <a:pt x="60575553" y="10114474"/>
                  </a:lnTo>
                  <a:lnTo>
                    <a:pt x="60575553" y="10114521"/>
                  </a:lnTo>
                  <a:lnTo>
                    <a:pt x="60575553" y="10261688"/>
                  </a:lnTo>
                  <a:lnTo>
                    <a:pt x="60727953" y="10261688"/>
                  </a:lnTo>
                  <a:lnTo>
                    <a:pt x="60727953" y="10261735"/>
                  </a:lnTo>
                  <a:lnTo>
                    <a:pt x="60727953" y="10261781"/>
                  </a:lnTo>
                  <a:lnTo>
                    <a:pt x="60727953" y="10261828"/>
                  </a:lnTo>
                  <a:lnTo>
                    <a:pt x="60727953" y="10261875"/>
                  </a:lnTo>
                  <a:lnTo>
                    <a:pt x="60727953" y="10261921"/>
                  </a:lnTo>
                  <a:lnTo>
                    <a:pt x="60727953" y="10261968"/>
                  </a:lnTo>
                  <a:lnTo>
                    <a:pt x="60727953" y="10262015"/>
                  </a:lnTo>
                  <a:lnTo>
                    <a:pt x="60727953" y="10262061"/>
                  </a:lnTo>
                  <a:lnTo>
                    <a:pt x="60727953" y="10262108"/>
                  </a:lnTo>
                  <a:lnTo>
                    <a:pt x="60727953" y="10262155"/>
                  </a:lnTo>
                  <a:lnTo>
                    <a:pt x="60727953" y="10262201"/>
                  </a:lnTo>
                  <a:lnTo>
                    <a:pt x="60727953" y="10262248"/>
                  </a:lnTo>
                  <a:lnTo>
                    <a:pt x="60727953" y="10262294"/>
                  </a:lnTo>
                  <a:lnTo>
                    <a:pt x="60727953" y="10262349"/>
                  </a:lnTo>
                  <a:lnTo>
                    <a:pt x="60727953" y="10262395"/>
                  </a:lnTo>
                  <a:lnTo>
                    <a:pt x="60727953" y="10262442"/>
                  </a:lnTo>
                  <a:lnTo>
                    <a:pt x="60727953" y="10262489"/>
                  </a:lnTo>
                  <a:lnTo>
                    <a:pt x="60727953" y="10262535"/>
                  </a:lnTo>
                  <a:lnTo>
                    <a:pt x="60727953" y="10262582"/>
                  </a:lnTo>
                  <a:lnTo>
                    <a:pt x="60727953" y="10262629"/>
                  </a:lnTo>
                  <a:lnTo>
                    <a:pt x="60727953" y="10262675"/>
                  </a:lnTo>
                  <a:lnTo>
                    <a:pt x="60727953" y="10262722"/>
                  </a:lnTo>
                  <a:lnTo>
                    <a:pt x="60727953" y="10262769"/>
                  </a:lnTo>
                  <a:lnTo>
                    <a:pt x="60727953" y="10262815"/>
                  </a:lnTo>
                  <a:lnTo>
                    <a:pt x="60727953" y="10262862"/>
                  </a:lnTo>
                  <a:lnTo>
                    <a:pt x="60727953" y="10262909"/>
                  </a:lnTo>
                  <a:lnTo>
                    <a:pt x="60727953" y="10262955"/>
                  </a:lnTo>
                  <a:lnTo>
                    <a:pt x="60727953" y="10263010"/>
                  </a:lnTo>
                  <a:lnTo>
                    <a:pt x="60727953" y="10263056"/>
                  </a:lnTo>
                  <a:lnTo>
                    <a:pt x="60727953" y="10263103"/>
                  </a:lnTo>
                  <a:lnTo>
                    <a:pt x="60727953" y="10263150"/>
                  </a:lnTo>
                  <a:lnTo>
                    <a:pt x="60727953" y="10263196"/>
                  </a:lnTo>
                  <a:lnTo>
                    <a:pt x="60727953" y="10263243"/>
                  </a:lnTo>
                  <a:lnTo>
                    <a:pt x="60727953" y="10263290"/>
                  </a:lnTo>
                  <a:lnTo>
                    <a:pt x="60727953" y="10263336"/>
                  </a:lnTo>
                  <a:lnTo>
                    <a:pt x="60727953" y="10263383"/>
                  </a:lnTo>
                  <a:lnTo>
                    <a:pt x="60727953" y="10263429"/>
                  </a:lnTo>
                  <a:lnTo>
                    <a:pt x="60727953" y="10263476"/>
                  </a:lnTo>
                  <a:lnTo>
                    <a:pt x="60727953" y="10263523"/>
                  </a:lnTo>
                  <a:lnTo>
                    <a:pt x="60727953" y="10263569"/>
                  </a:lnTo>
                  <a:lnTo>
                    <a:pt x="60727953" y="10263616"/>
                  </a:lnTo>
                  <a:lnTo>
                    <a:pt x="60727953" y="10263670"/>
                  </a:lnTo>
                  <a:lnTo>
                    <a:pt x="60727953" y="10263717"/>
                  </a:lnTo>
                  <a:lnTo>
                    <a:pt x="60727953" y="10263764"/>
                  </a:lnTo>
                  <a:lnTo>
                    <a:pt x="60727953" y="10263810"/>
                  </a:lnTo>
                  <a:lnTo>
                    <a:pt x="60727953" y="10263857"/>
                  </a:lnTo>
                  <a:lnTo>
                    <a:pt x="60727953" y="10263904"/>
                  </a:lnTo>
                  <a:lnTo>
                    <a:pt x="60727953" y="10263950"/>
                  </a:lnTo>
                  <a:lnTo>
                    <a:pt x="60727953" y="10263997"/>
                  </a:lnTo>
                  <a:lnTo>
                    <a:pt x="60727953" y="10264044"/>
                  </a:lnTo>
                  <a:lnTo>
                    <a:pt x="60727953" y="10264090"/>
                  </a:lnTo>
                  <a:lnTo>
                    <a:pt x="60727953" y="10264137"/>
                  </a:lnTo>
                  <a:lnTo>
                    <a:pt x="60727953" y="10264184"/>
                  </a:lnTo>
                  <a:lnTo>
                    <a:pt x="60727953" y="10264230"/>
                  </a:lnTo>
                  <a:lnTo>
                    <a:pt x="60727953" y="10264277"/>
                  </a:lnTo>
                  <a:lnTo>
                    <a:pt x="60727953" y="10264331"/>
                  </a:lnTo>
                  <a:lnTo>
                    <a:pt x="60727953" y="10264378"/>
                  </a:lnTo>
                  <a:lnTo>
                    <a:pt x="60727953" y="10264425"/>
                  </a:lnTo>
                  <a:lnTo>
                    <a:pt x="60727953" y="10264471"/>
                  </a:lnTo>
                  <a:lnTo>
                    <a:pt x="60727953" y="10264518"/>
                  </a:lnTo>
                  <a:lnTo>
                    <a:pt x="60727953" y="10264564"/>
                  </a:lnTo>
                  <a:lnTo>
                    <a:pt x="60727953" y="10264611"/>
                  </a:lnTo>
                  <a:lnTo>
                    <a:pt x="60727953" y="10264658"/>
                  </a:lnTo>
                  <a:lnTo>
                    <a:pt x="60727953" y="10264704"/>
                  </a:lnTo>
                  <a:lnTo>
                    <a:pt x="60727953" y="10264751"/>
                  </a:lnTo>
                  <a:lnTo>
                    <a:pt x="60727953" y="10264798"/>
                  </a:lnTo>
                  <a:lnTo>
                    <a:pt x="60727953" y="10264844"/>
                  </a:lnTo>
                  <a:lnTo>
                    <a:pt x="60727953" y="10264891"/>
                  </a:lnTo>
                  <a:lnTo>
                    <a:pt x="60727953" y="10264938"/>
                  </a:lnTo>
                  <a:lnTo>
                    <a:pt x="60727953" y="10264992"/>
                  </a:lnTo>
                  <a:lnTo>
                    <a:pt x="60727953" y="10265039"/>
                  </a:lnTo>
                  <a:lnTo>
                    <a:pt x="60727953" y="10265085"/>
                  </a:lnTo>
                  <a:lnTo>
                    <a:pt x="60727953" y="10265132"/>
                  </a:lnTo>
                  <a:lnTo>
                    <a:pt x="60727953" y="10265179"/>
                  </a:lnTo>
                  <a:lnTo>
                    <a:pt x="60727953" y="10265225"/>
                  </a:lnTo>
                  <a:lnTo>
                    <a:pt x="60727953" y="10265272"/>
                  </a:lnTo>
                  <a:lnTo>
                    <a:pt x="60727953" y="10265319"/>
                  </a:lnTo>
                  <a:lnTo>
                    <a:pt x="60727953" y="10265365"/>
                  </a:lnTo>
                  <a:lnTo>
                    <a:pt x="60727953" y="10265412"/>
                  </a:lnTo>
                  <a:lnTo>
                    <a:pt x="60727953" y="10265459"/>
                  </a:lnTo>
                  <a:lnTo>
                    <a:pt x="60727953" y="10265505"/>
                  </a:lnTo>
                  <a:lnTo>
                    <a:pt x="60727953" y="10265552"/>
                  </a:lnTo>
                  <a:lnTo>
                    <a:pt x="60727953" y="10265598"/>
                  </a:lnTo>
                  <a:lnTo>
                    <a:pt x="60727953" y="10265653"/>
                  </a:lnTo>
                  <a:lnTo>
                    <a:pt x="60727953" y="10265699"/>
                  </a:lnTo>
                  <a:lnTo>
                    <a:pt x="60727953" y="10265746"/>
                  </a:lnTo>
                  <a:lnTo>
                    <a:pt x="60727953" y="10265793"/>
                  </a:lnTo>
                  <a:lnTo>
                    <a:pt x="60727953" y="10265839"/>
                  </a:lnTo>
                  <a:lnTo>
                    <a:pt x="60727953" y="10265886"/>
                  </a:lnTo>
                  <a:lnTo>
                    <a:pt x="60727953" y="10265933"/>
                  </a:lnTo>
                  <a:lnTo>
                    <a:pt x="60727953" y="10265979"/>
                  </a:lnTo>
                  <a:lnTo>
                    <a:pt x="60727953" y="10266026"/>
                  </a:lnTo>
                  <a:lnTo>
                    <a:pt x="60727953" y="10266073"/>
                  </a:lnTo>
                  <a:lnTo>
                    <a:pt x="60727953" y="10266119"/>
                  </a:lnTo>
                  <a:lnTo>
                    <a:pt x="60727953" y="10266166"/>
                  </a:lnTo>
                  <a:lnTo>
                    <a:pt x="60727953" y="10266213"/>
                  </a:lnTo>
                  <a:lnTo>
                    <a:pt x="60727953" y="10266259"/>
                  </a:lnTo>
                  <a:lnTo>
                    <a:pt x="60727953" y="10266314"/>
                  </a:lnTo>
                  <a:lnTo>
                    <a:pt x="60727953" y="10266360"/>
                  </a:lnTo>
                  <a:lnTo>
                    <a:pt x="60727953" y="10266407"/>
                  </a:lnTo>
                  <a:lnTo>
                    <a:pt x="60727953" y="10266454"/>
                  </a:lnTo>
                  <a:lnTo>
                    <a:pt x="60727953" y="10266500"/>
                  </a:lnTo>
                  <a:lnTo>
                    <a:pt x="60727953" y="10266547"/>
                  </a:lnTo>
                  <a:lnTo>
                    <a:pt x="60727953" y="10266594"/>
                  </a:lnTo>
                  <a:lnTo>
                    <a:pt x="60727953" y="10266640"/>
                  </a:lnTo>
                  <a:lnTo>
                    <a:pt x="60727953" y="10266687"/>
                  </a:lnTo>
                  <a:lnTo>
                    <a:pt x="60727953" y="10266733"/>
                  </a:lnTo>
                  <a:lnTo>
                    <a:pt x="60727953" y="10266780"/>
                  </a:lnTo>
                  <a:lnTo>
                    <a:pt x="60727953" y="10266827"/>
                  </a:lnTo>
                  <a:lnTo>
                    <a:pt x="60727953" y="10266873"/>
                  </a:lnTo>
                  <a:lnTo>
                    <a:pt x="60727953" y="10266920"/>
                  </a:lnTo>
                  <a:lnTo>
                    <a:pt x="60727953" y="10414087"/>
                  </a:lnTo>
                  <a:lnTo>
                    <a:pt x="60880353" y="10414087"/>
                  </a:lnTo>
                  <a:lnTo>
                    <a:pt x="60880353" y="10414134"/>
                  </a:lnTo>
                  <a:lnTo>
                    <a:pt x="60880353" y="10414181"/>
                  </a:lnTo>
                  <a:lnTo>
                    <a:pt x="60880353" y="10414227"/>
                  </a:lnTo>
                  <a:lnTo>
                    <a:pt x="60880353" y="10414274"/>
                  </a:lnTo>
                  <a:lnTo>
                    <a:pt x="60880353" y="10414321"/>
                  </a:lnTo>
                  <a:lnTo>
                    <a:pt x="60880353" y="10414367"/>
                  </a:lnTo>
                  <a:lnTo>
                    <a:pt x="60880353" y="10414414"/>
                  </a:lnTo>
                  <a:lnTo>
                    <a:pt x="60880353" y="10414461"/>
                  </a:lnTo>
                  <a:lnTo>
                    <a:pt x="60880353" y="10414507"/>
                  </a:lnTo>
                  <a:lnTo>
                    <a:pt x="60880353" y="10414554"/>
                  </a:lnTo>
                  <a:lnTo>
                    <a:pt x="60880353" y="10414601"/>
                  </a:lnTo>
                  <a:lnTo>
                    <a:pt x="60880353" y="10414647"/>
                  </a:lnTo>
                  <a:lnTo>
                    <a:pt x="60880353" y="10414694"/>
                  </a:lnTo>
                  <a:lnTo>
                    <a:pt x="60880353" y="10414748"/>
                  </a:lnTo>
                  <a:lnTo>
                    <a:pt x="60880353" y="10414795"/>
                  </a:lnTo>
                  <a:lnTo>
                    <a:pt x="60880353" y="10414841"/>
                  </a:lnTo>
                  <a:lnTo>
                    <a:pt x="60880353" y="10414888"/>
                  </a:lnTo>
                  <a:lnTo>
                    <a:pt x="60880353" y="10414935"/>
                  </a:lnTo>
                  <a:lnTo>
                    <a:pt x="60880353" y="10414981"/>
                  </a:lnTo>
                  <a:lnTo>
                    <a:pt x="60880353" y="10415028"/>
                  </a:lnTo>
                  <a:lnTo>
                    <a:pt x="60880353" y="10415075"/>
                  </a:lnTo>
                  <a:lnTo>
                    <a:pt x="60880353" y="10415121"/>
                  </a:lnTo>
                  <a:lnTo>
                    <a:pt x="60880353" y="10415168"/>
                  </a:lnTo>
                  <a:lnTo>
                    <a:pt x="60880353" y="10415215"/>
                  </a:lnTo>
                  <a:lnTo>
                    <a:pt x="60880353" y="10415261"/>
                  </a:lnTo>
                  <a:lnTo>
                    <a:pt x="60880353" y="10415308"/>
                  </a:lnTo>
                  <a:lnTo>
                    <a:pt x="60880353" y="10415355"/>
                  </a:lnTo>
                  <a:lnTo>
                    <a:pt x="60880353" y="10415409"/>
                  </a:lnTo>
                  <a:lnTo>
                    <a:pt x="60880353" y="10415456"/>
                  </a:lnTo>
                  <a:lnTo>
                    <a:pt x="60880353" y="10415502"/>
                  </a:lnTo>
                  <a:lnTo>
                    <a:pt x="60880353" y="10415549"/>
                  </a:lnTo>
                  <a:lnTo>
                    <a:pt x="60880353" y="10415596"/>
                  </a:lnTo>
                  <a:lnTo>
                    <a:pt x="60880353" y="10415642"/>
                  </a:lnTo>
                  <a:lnTo>
                    <a:pt x="60880353" y="10415689"/>
                  </a:lnTo>
                  <a:lnTo>
                    <a:pt x="60880353" y="10415736"/>
                  </a:lnTo>
                  <a:lnTo>
                    <a:pt x="60880353" y="10415782"/>
                  </a:lnTo>
                  <a:lnTo>
                    <a:pt x="60880353" y="10415829"/>
                  </a:lnTo>
                  <a:lnTo>
                    <a:pt x="60880353" y="10415876"/>
                  </a:lnTo>
                  <a:lnTo>
                    <a:pt x="60880353" y="10415922"/>
                  </a:lnTo>
                  <a:lnTo>
                    <a:pt x="60880353" y="10415969"/>
                  </a:lnTo>
                  <a:lnTo>
                    <a:pt x="60880353" y="10416015"/>
                  </a:lnTo>
                  <a:lnTo>
                    <a:pt x="60880353" y="10416070"/>
                  </a:lnTo>
                  <a:lnTo>
                    <a:pt x="60880353" y="10416116"/>
                  </a:lnTo>
                  <a:lnTo>
                    <a:pt x="60880353" y="10416163"/>
                  </a:lnTo>
                  <a:lnTo>
                    <a:pt x="60880353" y="10416210"/>
                  </a:lnTo>
                  <a:lnTo>
                    <a:pt x="60880353" y="10416256"/>
                  </a:lnTo>
                  <a:lnTo>
                    <a:pt x="60880353" y="10416303"/>
                  </a:lnTo>
                  <a:lnTo>
                    <a:pt x="60880353" y="10416350"/>
                  </a:lnTo>
                  <a:lnTo>
                    <a:pt x="60880353" y="10416396"/>
                  </a:lnTo>
                  <a:lnTo>
                    <a:pt x="60880353" y="10416443"/>
                  </a:lnTo>
                  <a:lnTo>
                    <a:pt x="60880353" y="10416490"/>
                  </a:lnTo>
                  <a:lnTo>
                    <a:pt x="60880353" y="10416536"/>
                  </a:lnTo>
                  <a:lnTo>
                    <a:pt x="60880353" y="10416583"/>
                  </a:lnTo>
                  <a:lnTo>
                    <a:pt x="60880353" y="10416630"/>
                  </a:lnTo>
                  <a:lnTo>
                    <a:pt x="60880353" y="10416676"/>
                  </a:lnTo>
                  <a:lnTo>
                    <a:pt x="60880353" y="10416731"/>
                  </a:lnTo>
                  <a:lnTo>
                    <a:pt x="60880353" y="10416777"/>
                  </a:lnTo>
                  <a:lnTo>
                    <a:pt x="60880353" y="10416824"/>
                  </a:lnTo>
                  <a:lnTo>
                    <a:pt x="60880353" y="10416871"/>
                  </a:lnTo>
                  <a:lnTo>
                    <a:pt x="60880353" y="10416917"/>
                  </a:lnTo>
                  <a:lnTo>
                    <a:pt x="60880353" y="10416964"/>
                  </a:lnTo>
                  <a:lnTo>
                    <a:pt x="60880353" y="10417011"/>
                  </a:lnTo>
                  <a:lnTo>
                    <a:pt x="60880353" y="10417057"/>
                  </a:lnTo>
                  <a:lnTo>
                    <a:pt x="60880353" y="10417104"/>
                  </a:lnTo>
                  <a:lnTo>
                    <a:pt x="60880353" y="10417150"/>
                  </a:lnTo>
                  <a:lnTo>
                    <a:pt x="60880353" y="10417197"/>
                  </a:lnTo>
                  <a:lnTo>
                    <a:pt x="60880353" y="10417244"/>
                  </a:lnTo>
                  <a:lnTo>
                    <a:pt x="60880353" y="10417290"/>
                  </a:lnTo>
                  <a:lnTo>
                    <a:pt x="60880353" y="10417337"/>
                  </a:lnTo>
                  <a:lnTo>
                    <a:pt x="60880353" y="10417391"/>
                  </a:lnTo>
                  <a:lnTo>
                    <a:pt x="60880353" y="10417438"/>
                  </a:lnTo>
                  <a:lnTo>
                    <a:pt x="60880353" y="10417485"/>
                  </a:lnTo>
                  <a:lnTo>
                    <a:pt x="60880353" y="10417531"/>
                  </a:lnTo>
                  <a:lnTo>
                    <a:pt x="60880353" y="10417578"/>
                  </a:lnTo>
                  <a:lnTo>
                    <a:pt x="60880353" y="10417625"/>
                  </a:lnTo>
                  <a:lnTo>
                    <a:pt x="60880353" y="10417671"/>
                  </a:lnTo>
                  <a:lnTo>
                    <a:pt x="60880353" y="10417718"/>
                  </a:lnTo>
                  <a:lnTo>
                    <a:pt x="60880353" y="10417765"/>
                  </a:lnTo>
                  <a:lnTo>
                    <a:pt x="60880353" y="10417811"/>
                  </a:lnTo>
                  <a:lnTo>
                    <a:pt x="60880353" y="10417858"/>
                  </a:lnTo>
                  <a:lnTo>
                    <a:pt x="60880353" y="10417905"/>
                  </a:lnTo>
                  <a:lnTo>
                    <a:pt x="60880353" y="10417951"/>
                  </a:lnTo>
                  <a:lnTo>
                    <a:pt x="60880353" y="10417998"/>
                  </a:lnTo>
                  <a:lnTo>
                    <a:pt x="60880353" y="10418052"/>
                  </a:lnTo>
                  <a:lnTo>
                    <a:pt x="60880353" y="10418099"/>
                  </a:lnTo>
                  <a:lnTo>
                    <a:pt x="60880353" y="10418146"/>
                  </a:lnTo>
                  <a:lnTo>
                    <a:pt x="60880353" y="10418192"/>
                  </a:lnTo>
                  <a:lnTo>
                    <a:pt x="60880353" y="10418239"/>
                  </a:lnTo>
                  <a:lnTo>
                    <a:pt x="60880353" y="10418285"/>
                  </a:lnTo>
                  <a:lnTo>
                    <a:pt x="60880353" y="10418332"/>
                  </a:lnTo>
                  <a:lnTo>
                    <a:pt x="60880353" y="10418379"/>
                  </a:lnTo>
                  <a:lnTo>
                    <a:pt x="60880353" y="10418425"/>
                  </a:lnTo>
                  <a:lnTo>
                    <a:pt x="60880353" y="10418472"/>
                  </a:lnTo>
                  <a:lnTo>
                    <a:pt x="60880353" y="10418519"/>
                  </a:lnTo>
                  <a:lnTo>
                    <a:pt x="60880353" y="10418565"/>
                  </a:lnTo>
                  <a:lnTo>
                    <a:pt x="60880353" y="10418612"/>
                  </a:lnTo>
                  <a:lnTo>
                    <a:pt x="60880353" y="10418659"/>
                  </a:lnTo>
                  <a:lnTo>
                    <a:pt x="60880353" y="10418713"/>
                  </a:lnTo>
                  <a:lnTo>
                    <a:pt x="60880353" y="10418760"/>
                  </a:lnTo>
                  <a:lnTo>
                    <a:pt x="60880353" y="10418806"/>
                  </a:lnTo>
                  <a:lnTo>
                    <a:pt x="60880353" y="10418853"/>
                  </a:lnTo>
                  <a:lnTo>
                    <a:pt x="60880353" y="10418900"/>
                  </a:lnTo>
                  <a:lnTo>
                    <a:pt x="60880353" y="10418946"/>
                  </a:lnTo>
                  <a:lnTo>
                    <a:pt x="60880353" y="10418993"/>
                  </a:lnTo>
                  <a:lnTo>
                    <a:pt x="60880353" y="10419040"/>
                  </a:lnTo>
                  <a:lnTo>
                    <a:pt x="60880353" y="10419086"/>
                  </a:lnTo>
                  <a:lnTo>
                    <a:pt x="60880353" y="10419133"/>
                  </a:lnTo>
                  <a:lnTo>
                    <a:pt x="60880353" y="10419180"/>
                  </a:lnTo>
                  <a:lnTo>
                    <a:pt x="60880353" y="10419226"/>
                  </a:lnTo>
                  <a:lnTo>
                    <a:pt x="60880353" y="10419273"/>
                  </a:lnTo>
                  <a:lnTo>
                    <a:pt x="60880353" y="10419319"/>
                  </a:lnTo>
                  <a:lnTo>
                    <a:pt x="60880353" y="10566487"/>
                  </a:lnTo>
                  <a:lnTo>
                    <a:pt x="61032753" y="10566487"/>
                  </a:lnTo>
                  <a:lnTo>
                    <a:pt x="61032753" y="10566533"/>
                  </a:lnTo>
                  <a:lnTo>
                    <a:pt x="61032753" y="10566580"/>
                  </a:lnTo>
                  <a:lnTo>
                    <a:pt x="61032753" y="10566627"/>
                  </a:lnTo>
                  <a:lnTo>
                    <a:pt x="61032753" y="10566673"/>
                  </a:lnTo>
                  <a:lnTo>
                    <a:pt x="61032753" y="10566720"/>
                  </a:lnTo>
                  <a:lnTo>
                    <a:pt x="61032753" y="10566767"/>
                  </a:lnTo>
                  <a:lnTo>
                    <a:pt x="61032753" y="10566813"/>
                  </a:lnTo>
                  <a:lnTo>
                    <a:pt x="61032753" y="10566860"/>
                  </a:lnTo>
                  <a:lnTo>
                    <a:pt x="61032753" y="10566907"/>
                  </a:lnTo>
                  <a:lnTo>
                    <a:pt x="61032753" y="10566953"/>
                  </a:lnTo>
                  <a:lnTo>
                    <a:pt x="61032753" y="10567000"/>
                  </a:lnTo>
                  <a:lnTo>
                    <a:pt x="61032753" y="10567047"/>
                  </a:lnTo>
                  <a:lnTo>
                    <a:pt x="61032753" y="10567093"/>
                  </a:lnTo>
                  <a:lnTo>
                    <a:pt x="61032753" y="10567148"/>
                  </a:lnTo>
                  <a:lnTo>
                    <a:pt x="61032753" y="10567194"/>
                  </a:lnTo>
                  <a:lnTo>
                    <a:pt x="61032753" y="10567241"/>
                  </a:lnTo>
                  <a:lnTo>
                    <a:pt x="61032753" y="10567288"/>
                  </a:lnTo>
                  <a:lnTo>
                    <a:pt x="61032753" y="10567334"/>
                  </a:lnTo>
                  <a:lnTo>
                    <a:pt x="61032753" y="10567381"/>
                  </a:lnTo>
                  <a:lnTo>
                    <a:pt x="61032753" y="10567427"/>
                  </a:lnTo>
                  <a:lnTo>
                    <a:pt x="61032753" y="10567474"/>
                  </a:lnTo>
                  <a:lnTo>
                    <a:pt x="61032753" y="10567521"/>
                  </a:lnTo>
                  <a:lnTo>
                    <a:pt x="61032753" y="10567567"/>
                  </a:lnTo>
                  <a:lnTo>
                    <a:pt x="61032753" y="10567614"/>
                  </a:lnTo>
                  <a:lnTo>
                    <a:pt x="61032753" y="10567661"/>
                  </a:lnTo>
                  <a:lnTo>
                    <a:pt x="61032753" y="10567707"/>
                  </a:lnTo>
                  <a:lnTo>
                    <a:pt x="61032753" y="10567754"/>
                  </a:lnTo>
                  <a:lnTo>
                    <a:pt x="61032753" y="10567808"/>
                  </a:lnTo>
                  <a:lnTo>
                    <a:pt x="61032753" y="10567855"/>
                  </a:lnTo>
                  <a:lnTo>
                    <a:pt x="61032753" y="10567902"/>
                  </a:lnTo>
                  <a:lnTo>
                    <a:pt x="61032753" y="10567948"/>
                  </a:lnTo>
                  <a:lnTo>
                    <a:pt x="61032753" y="10567995"/>
                  </a:lnTo>
                  <a:lnTo>
                    <a:pt x="61032753" y="10568042"/>
                  </a:lnTo>
                  <a:lnTo>
                    <a:pt x="61032753" y="10568088"/>
                  </a:lnTo>
                  <a:lnTo>
                    <a:pt x="61032753" y="10568135"/>
                  </a:lnTo>
                  <a:lnTo>
                    <a:pt x="61032753" y="10568182"/>
                  </a:lnTo>
                  <a:lnTo>
                    <a:pt x="61032753" y="10568228"/>
                  </a:lnTo>
                  <a:lnTo>
                    <a:pt x="61032753" y="10568275"/>
                  </a:lnTo>
                  <a:lnTo>
                    <a:pt x="61032753" y="10568322"/>
                  </a:lnTo>
                  <a:lnTo>
                    <a:pt x="61032753" y="10568368"/>
                  </a:lnTo>
                  <a:lnTo>
                    <a:pt x="61032753" y="10568415"/>
                  </a:lnTo>
                  <a:lnTo>
                    <a:pt x="61032753" y="10568469"/>
                  </a:lnTo>
                  <a:lnTo>
                    <a:pt x="61032753" y="10568516"/>
                  </a:lnTo>
                  <a:lnTo>
                    <a:pt x="61032753" y="10568562"/>
                  </a:lnTo>
                  <a:lnTo>
                    <a:pt x="61032753" y="10568609"/>
                  </a:lnTo>
                  <a:lnTo>
                    <a:pt x="61032753" y="10568656"/>
                  </a:lnTo>
                  <a:lnTo>
                    <a:pt x="61032753" y="10568702"/>
                  </a:lnTo>
                  <a:lnTo>
                    <a:pt x="61032753" y="10568749"/>
                  </a:lnTo>
                  <a:lnTo>
                    <a:pt x="61032753" y="10568796"/>
                  </a:lnTo>
                  <a:lnTo>
                    <a:pt x="61032753" y="10568842"/>
                  </a:lnTo>
                  <a:lnTo>
                    <a:pt x="61032753" y="10568889"/>
                  </a:lnTo>
                  <a:lnTo>
                    <a:pt x="61032753" y="10568936"/>
                  </a:lnTo>
                  <a:lnTo>
                    <a:pt x="61032753" y="10568982"/>
                  </a:lnTo>
                  <a:lnTo>
                    <a:pt x="61032753" y="10569029"/>
                  </a:lnTo>
                  <a:lnTo>
                    <a:pt x="61032753" y="10569076"/>
                  </a:lnTo>
                  <a:lnTo>
                    <a:pt x="61032753" y="10569130"/>
                  </a:lnTo>
                  <a:lnTo>
                    <a:pt x="61032753" y="10569177"/>
                  </a:lnTo>
                  <a:lnTo>
                    <a:pt x="61032753" y="10569223"/>
                  </a:lnTo>
                  <a:lnTo>
                    <a:pt x="61032753" y="10569270"/>
                  </a:lnTo>
                  <a:lnTo>
                    <a:pt x="61032753" y="10569317"/>
                  </a:lnTo>
                  <a:lnTo>
                    <a:pt x="61032753" y="10569363"/>
                  </a:lnTo>
                  <a:lnTo>
                    <a:pt x="61032753" y="10569410"/>
                  </a:lnTo>
                  <a:lnTo>
                    <a:pt x="61032753" y="10569457"/>
                  </a:lnTo>
                  <a:lnTo>
                    <a:pt x="61032753" y="10569503"/>
                  </a:lnTo>
                  <a:lnTo>
                    <a:pt x="61032753" y="10569550"/>
                  </a:lnTo>
                  <a:lnTo>
                    <a:pt x="61032753" y="10569597"/>
                  </a:lnTo>
                  <a:lnTo>
                    <a:pt x="61032753" y="10569643"/>
                  </a:lnTo>
                  <a:lnTo>
                    <a:pt x="61032753" y="10569690"/>
                  </a:lnTo>
                  <a:lnTo>
                    <a:pt x="61032753" y="10569736"/>
                  </a:lnTo>
                  <a:lnTo>
                    <a:pt x="61032753" y="10569791"/>
                  </a:lnTo>
                  <a:lnTo>
                    <a:pt x="61032753" y="10569837"/>
                  </a:lnTo>
                  <a:lnTo>
                    <a:pt x="61032753" y="10569884"/>
                  </a:lnTo>
                  <a:lnTo>
                    <a:pt x="61032753" y="10569931"/>
                  </a:lnTo>
                  <a:lnTo>
                    <a:pt x="61032753" y="10569977"/>
                  </a:lnTo>
                  <a:lnTo>
                    <a:pt x="61032753" y="10570024"/>
                  </a:lnTo>
                  <a:lnTo>
                    <a:pt x="61032753" y="10570071"/>
                  </a:lnTo>
                  <a:lnTo>
                    <a:pt x="61032753" y="10570117"/>
                  </a:lnTo>
                  <a:lnTo>
                    <a:pt x="61032753" y="10570164"/>
                  </a:lnTo>
                  <a:lnTo>
                    <a:pt x="61032753" y="10570211"/>
                  </a:lnTo>
                  <a:lnTo>
                    <a:pt x="61032753" y="10570257"/>
                  </a:lnTo>
                  <a:lnTo>
                    <a:pt x="61032753" y="10570304"/>
                  </a:lnTo>
                  <a:lnTo>
                    <a:pt x="61032753" y="10570351"/>
                  </a:lnTo>
                  <a:lnTo>
                    <a:pt x="61032753" y="10570397"/>
                  </a:lnTo>
                  <a:lnTo>
                    <a:pt x="61032753" y="10570452"/>
                  </a:lnTo>
                  <a:lnTo>
                    <a:pt x="61032753" y="10570498"/>
                  </a:lnTo>
                  <a:lnTo>
                    <a:pt x="61032753" y="10570545"/>
                  </a:lnTo>
                  <a:lnTo>
                    <a:pt x="61032753" y="10570592"/>
                  </a:lnTo>
                  <a:lnTo>
                    <a:pt x="61032753" y="10570638"/>
                  </a:lnTo>
                  <a:lnTo>
                    <a:pt x="61032753" y="10570685"/>
                  </a:lnTo>
                  <a:lnTo>
                    <a:pt x="61032753" y="10570732"/>
                  </a:lnTo>
                  <a:lnTo>
                    <a:pt x="61032753" y="10570778"/>
                  </a:lnTo>
                  <a:lnTo>
                    <a:pt x="61032753" y="10570825"/>
                  </a:lnTo>
                  <a:lnTo>
                    <a:pt x="61032753" y="10570871"/>
                  </a:lnTo>
                  <a:lnTo>
                    <a:pt x="61032753" y="10570918"/>
                  </a:lnTo>
                  <a:lnTo>
                    <a:pt x="61032753" y="10570965"/>
                  </a:lnTo>
                  <a:lnTo>
                    <a:pt x="61032753" y="10571011"/>
                  </a:lnTo>
                  <a:lnTo>
                    <a:pt x="61032753" y="10571058"/>
                  </a:lnTo>
                  <a:lnTo>
                    <a:pt x="61032753" y="10571112"/>
                  </a:lnTo>
                  <a:lnTo>
                    <a:pt x="61032753" y="10571159"/>
                  </a:lnTo>
                  <a:lnTo>
                    <a:pt x="61032753" y="10571206"/>
                  </a:lnTo>
                  <a:lnTo>
                    <a:pt x="61032753" y="10571252"/>
                  </a:lnTo>
                  <a:lnTo>
                    <a:pt x="61032753" y="10571299"/>
                  </a:lnTo>
                  <a:lnTo>
                    <a:pt x="61032753" y="10571346"/>
                  </a:lnTo>
                  <a:lnTo>
                    <a:pt x="61032753" y="10571392"/>
                  </a:lnTo>
                  <a:lnTo>
                    <a:pt x="61032753" y="10571439"/>
                  </a:lnTo>
                  <a:lnTo>
                    <a:pt x="61032753" y="10571486"/>
                  </a:lnTo>
                  <a:lnTo>
                    <a:pt x="61032753" y="10571532"/>
                  </a:lnTo>
                  <a:lnTo>
                    <a:pt x="61032753" y="10571579"/>
                  </a:lnTo>
                  <a:lnTo>
                    <a:pt x="61032753" y="10571626"/>
                  </a:lnTo>
                  <a:lnTo>
                    <a:pt x="61032753" y="10571672"/>
                  </a:lnTo>
                  <a:lnTo>
                    <a:pt x="61032753" y="10571719"/>
                  </a:lnTo>
                  <a:lnTo>
                    <a:pt x="61032753" y="10718886"/>
                  </a:lnTo>
                  <a:lnTo>
                    <a:pt x="61185153" y="10718886"/>
                  </a:lnTo>
                  <a:lnTo>
                    <a:pt x="61185153" y="10718933"/>
                  </a:lnTo>
                  <a:lnTo>
                    <a:pt x="61185153" y="10718979"/>
                  </a:lnTo>
                  <a:lnTo>
                    <a:pt x="61185153" y="10719026"/>
                  </a:lnTo>
                  <a:lnTo>
                    <a:pt x="61185153" y="10719073"/>
                  </a:lnTo>
                  <a:lnTo>
                    <a:pt x="61185153" y="10719119"/>
                  </a:lnTo>
                  <a:lnTo>
                    <a:pt x="61185153" y="10719166"/>
                  </a:lnTo>
                  <a:lnTo>
                    <a:pt x="61185153" y="10719213"/>
                  </a:lnTo>
                  <a:lnTo>
                    <a:pt x="61185153" y="10719259"/>
                  </a:lnTo>
                  <a:lnTo>
                    <a:pt x="61185153" y="10719306"/>
                  </a:lnTo>
                  <a:lnTo>
                    <a:pt x="61185153" y="10719353"/>
                  </a:lnTo>
                  <a:lnTo>
                    <a:pt x="61185153" y="10719399"/>
                  </a:lnTo>
                  <a:lnTo>
                    <a:pt x="61185153" y="10719446"/>
                  </a:lnTo>
                  <a:lnTo>
                    <a:pt x="61185153" y="10719493"/>
                  </a:lnTo>
                  <a:lnTo>
                    <a:pt x="61185153" y="10719547"/>
                  </a:lnTo>
                  <a:lnTo>
                    <a:pt x="61185153" y="10719594"/>
                  </a:lnTo>
                  <a:lnTo>
                    <a:pt x="61185153" y="10719640"/>
                  </a:lnTo>
                  <a:lnTo>
                    <a:pt x="61185153" y="10719687"/>
                  </a:lnTo>
                  <a:lnTo>
                    <a:pt x="61185153" y="10719734"/>
                  </a:lnTo>
                  <a:lnTo>
                    <a:pt x="61185153" y="10719780"/>
                  </a:lnTo>
                  <a:lnTo>
                    <a:pt x="61185153" y="10719827"/>
                  </a:lnTo>
                  <a:lnTo>
                    <a:pt x="61185153" y="10719874"/>
                  </a:lnTo>
                  <a:lnTo>
                    <a:pt x="61185153" y="10719920"/>
                  </a:lnTo>
                  <a:lnTo>
                    <a:pt x="61185153" y="10719967"/>
                  </a:lnTo>
                  <a:lnTo>
                    <a:pt x="61185153" y="10720013"/>
                  </a:lnTo>
                  <a:lnTo>
                    <a:pt x="61185153" y="10720060"/>
                  </a:lnTo>
                  <a:lnTo>
                    <a:pt x="61185153" y="10720107"/>
                  </a:lnTo>
                  <a:lnTo>
                    <a:pt x="61185153" y="10720153"/>
                  </a:lnTo>
                  <a:lnTo>
                    <a:pt x="61185153" y="10720208"/>
                  </a:lnTo>
                  <a:lnTo>
                    <a:pt x="61185153" y="10720254"/>
                  </a:lnTo>
                  <a:lnTo>
                    <a:pt x="61185153" y="10720301"/>
                  </a:lnTo>
                  <a:lnTo>
                    <a:pt x="61185153" y="10720348"/>
                  </a:lnTo>
                  <a:lnTo>
                    <a:pt x="61185153" y="10720394"/>
                  </a:lnTo>
                  <a:lnTo>
                    <a:pt x="61185153" y="10720441"/>
                  </a:lnTo>
                  <a:lnTo>
                    <a:pt x="61185153" y="10720488"/>
                  </a:lnTo>
                  <a:lnTo>
                    <a:pt x="61185153" y="10720534"/>
                  </a:lnTo>
                  <a:lnTo>
                    <a:pt x="61185153" y="10720581"/>
                  </a:lnTo>
                  <a:lnTo>
                    <a:pt x="61185153" y="10720628"/>
                  </a:lnTo>
                  <a:lnTo>
                    <a:pt x="61185153" y="10720674"/>
                  </a:lnTo>
                  <a:lnTo>
                    <a:pt x="61185153" y="10720721"/>
                  </a:lnTo>
                  <a:lnTo>
                    <a:pt x="61185153" y="10720768"/>
                  </a:lnTo>
                  <a:lnTo>
                    <a:pt x="61185153" y="10720814"/>
                  </a:lnTo>
                  <a:lnTo>
                    <a:pt x="61185153" y="10720869"/>
                  </a:lnTo>
                  <a:lnTo>
                    <a:pt x="61185153" y="10720915"/>
                  </a:lnTo>
                  <a:lnTo>
                    <a:pt x="61185153" y="10720962"/>
                  </a:lnTo>
                  <a:lnTo>
                    <a:pt x="61185153" y="10721009"/>
                  </a:lnTo>
                  <a:lnTo>
                    <a:pt x="61185153" y="10721055"/>
                  </a:lnTo>
                  <a:lnTo>
                    <a:pt x="61185153" y="10721102"/>
                  </a:lnTo>
                  <a:lnTo>
                    <a:pt x="61185153" y="10721148"/>
                  </a:lnTo>
                  <a:lnTo>
                    <a:pt x="61185153" y="10721195"/>
                  </a:lnTo>
                  <a:lnTo>
                    <a:pt x="61185153" y="10721242"/>
                  </a:lnTo>
                  <a:lnTo>
                    <a:pt x="61185153" y="10721288"/>
                  </a:lnTo>
                  <a:lnTo>
                    <a:pt x="61185153" y="10721335"/>
                  </a:lnTo>
                  <a:lnTo>
                    <a:pt x="61185153" y="10721382"/>
                  </a:lnTo>
                  <a:lnTo>
                    <a:pt x="61185153" y="10721428"/>
                  </a:lnTo>
                  <a:lnTo>
                    <a:pt x="61185153" y="10721475"/>
                  </a:lnTo>
                  <a:lnTo>
                    <a:pt x="61185153" y="10721529"/>
                  </a:lnTo>
                  <a:lnTo>
                    <a:pt x="61185153" y="10721576"/>
                  </a:lnTo>
                  <a:lnTo>
                    <a:pt x="61185153" y="10721623"/>
                  </a:lnTo>
                  <a:lnTo>
                    <a:pt x="61185153" y="10721669"/>
                  </a:lnTo>
                  <a:lnTo>
                    <a:pt x="61185153" y="10721716"/>
                  </a:lnTo>
                  <a:lnTo>
                    <a:pt x="61185153" y="10721763"/>
                  </a:lnTo>
                  <a:lnTo>
                    <a:pt x="61185153" y="10721809"/>
                  </a:lnTo>
                  <a:lnTo>
                    <a:pt x="61185153" y="10721856"/>
                  </a:lnTo>
                  <a:lnTo>
                    <a:pt x="61185153" y="10721903"/>
                  </a:lnTo>
                  <a:lnTo>
                    <a:pt x="61185153" y="10721949"/>
                  </a:lnTo>
                  <a:lnTo>
                    <a:pt x="61185153" y="10721996"/>
                  </a:lnTo>
                  <a:lnTo>
                    <a:pt x="61185153" y="10722043"/>
                  </a:lnTo>
                  <a:lnTo>
                    <a:pt x="61185153" y="10722089"/>
                  </a:lnTo>
                  <a:lnTo>
                    <a:pt x="61185153" y="10722136"/>
                  </a:lnTo>
                  <a:lnTo>
                    <a:pt x="61185153" y="10722190"/>
                  </a:lnTo>
                  <a:lnTo>
                    <a:pt x="61185153" y="10722237"/>
                  </a:lnTo>
                  <a:lnTo>
                    <a:pt x="61185153" y="10722283"/>
                  </a:lnTo>
                  <a:lnTo>
                    <a:pt x="61185153" y="10722330"/>
                  </a:lnTo>
                  <a:lnTo>
                    <a:pt x="61185153" y="10722377"/>
                  </a:lnTo>
                  <a:lnTo>
                    <a:pt x="61185153" y="10722423"/>
                  </a:lnTo>
                  <a:lnTo>
                    <a:pt x="61185153" y="10722470"/>
                  </a:lnTo>
                  <a:lnTo>
                    <a:pt x="61185153" y="10722517"/>
                  </a:lnTo>
                  <a:lnTo>
                    <a:pt x="61185153" y="10722563"/>
                  </a:lnTo>
                  <a:lnTo>
                    <a:pt x="61185153" y="10722610"/>
                  </a:lnTo>
                  <a:lnTo>
                    <a:pt x="61185153" y="10722657"/>
                  </a:lnTo>
                  <a:lnTo>
                    <a:pt x="61185153" y="10722703"/>
                  </a:lnTo>
                  <a:lnTo>
                    <a:pt x="61185153" y="10722750"/>
                  </a:lnTo>
                  <a:lnTo>
                    <a:pt x="61185153" y="10722797"/>
                  </a:lnTo>
                  <a:lnTo>
                    <a:pt x="61185153" y="10722851"/>
                  </a:lnTo>
                  <a:lnTo>
                    <a:pt x="61185153" y="10722898"/>
                  </a:lnTo>
                  <a:lnTo>
                    <a:pt x="61185153" y="10722944"/>
                  </a:lnTo>
                  <a:lnTo>
                    <a:pt x="61185153" y="10722991"/>
                  </a:lnTo>
                  <a:lnTo>
                    <a:pt x="61185153" y="10723038"/>
                  </a:lnTo>
                  <a:lnTo>
                    <a:pt x="61185153" y="10723084"/>
                  </a:lnTo>
                  <a:lnTo>
                    <a:pt x="61185153" y="10723131"/>
                  </a:lnTo>
                  <a:lnTo>
                    <a:pt x="61185153" y="10723178"/>
                  </a:lnTo>
                  <a:lnTo>
                    <a:pt x="61185153" y="10723224"/>
                  </a:lnTo>
                  <a:lnTo>
                    <a:pt x="61185153" y="10723271"/>
                  </a:lnTo>
                  <a:lnTo>
                    <a:pt x="61185153" y="10723317"/>
                  </a:lnTo>
                  <a:lnTo>
                    <a:pt x="61185153" y="10723364"/>
                  </a:lnTo>
                  <a:lnTo>
                    <a:pt x="61185153" y="10723411"/>
                  </a:lnTo>
                  <a:lnTo>
                    <a:pt x="61185153" y="10723457"/>
                  </a:lnTo>
                  <a:lnTo>
                    <a:pt x="61185153" y="10723512"/>
                  </a:lnTo>
                  <a:lnTo>
                    <a:pt x="61185153" y="10723558"/>
                  </a:lnTo>
                  <a:lnTo>
                    <a:pt x="61185153" y="10723605"/>
                  </a:lnTo>
                  <a:lnTo>
                    <a:pt x="61185153" y="10723652"/>
                  </a:lnTo>
                  <a:lnTo>
                    <a:pt x="61185153" y="10723698"/>
                  </a:lnTo>
                  <a:lnTo>
                    <a:pt x="61185153" y="10723745"/>
                  </a:lnTo>
                  <a:lnTo>
                    <a:pt x="61185153" y="10723792"/>
                  </a:lnTo>
                  <a:lnTo>
                    <a:pt x="61185153" y="10723838"/>
                  </a:lnTo>
                  <a:lnTo>
                    <a:pt x="61185153" y="10723885"/>
                  </a:lnTo>
                  <a:lnTo>
                    <a:pt x="61185153" y="10723932"/>
                  </a:lnTo>
                  <a:lnTo>
                    <a:pt x="61185153" y="10723978"/>
                  </a:lnTo>
                  <a:lnTo>
                    <a:pt x="61185153" y="10724025"/>
                  </a:lnTo>
                  <a:lnTo>
                    <a:pt x="61185153" y="10724072"/>
                  </a:lnTo>
                  <a:lnTo>
                    <a:pt x="61185153" y="10724118"/>
                  </a:lnTo>
                  <a:lnTo>
                    <a:pt x="61185153" y="10871286"/>
                  </a:lnTo>
                  <a:lnTo>
                    <a:pt x="61337553" y="10871286"/>
                  </a:lnTo>
                  <a:lnTo>
                    <a:pt x="61337553" y="10871332"/>
                  </a:lnTo>
                  <a:lnTo>
                    <a:pt x="61337553" y="10871379"/>
                  </a:lnTo>
                  <a:lnTo>
                    <a:pt x="61337553" y="10871426"/>
                  </a:lnTo>
                  <a:lnTo>
                    <a:pt x="61337553" y="10871472"/>
                  </a:lnTo>
                  <a:lnTo>
                    <a:pt x="61337553" y="10871519"/>
                  </a:lnTo>
                  <a:lnTo>
                    <a:pt x="61337553" y="10871565"/>
                  </a:lnTo>
                  <a:lnTo>
                    <a:pt x="61337553" y="10871612"/>
                  </a:lnTo>
                  <a:lnTo>
                    <a:pt x="61337553" y="10871659"/>
                  </a:lnTo>
                  <a:lnTo>
                    <a:pt x="61337553" y="10871705"/>
                  </a:lnTo>
                  <a:lnTo>
                    <a:pt x="61337553" y="10871752"/>
                  </a:lnTo>
                  <a:lnTo>
                    <a:pt x="61337553" y="10871799"/>
                  </a:lnTo>
                  <a:lnTo>
                    <a:pt x="61337553" y="10871845"/>
                  </a:lnTo>
                  <a:lnTo>
                    <a:pt x="61337553" y="10871892"/>
                  </a:lnTo>
                  <a:lnTo>
                    <a:pt x="61337553" y="10871946"/>
                  </a:lnTo>
                  <a:lnTo>
                    <a:pt x="61337553" y="10871993"/>
                  </a:lnTo>
                  <a:lnTo>
                    <a:pt x="61337553" y="10872040"/>
                  </a:lnTo>
                  <a:lnTo>
                    <a:pt x="61337553" y="10872086"/>
                  </a:lnTo>
                  <a:lnTo>
                    <a:pt x="61337553" y="10872133"/>
                  </a:lnTo>
                  <a:lnTo>
                    <a:pt x="61337553" y="10872180"/>
                  </a:lnTo>
                  <a:lnTo>
                    <a:pt x="61337553" y="10872226"/>
                  </a:lnTo>
                  <a:lnTo>
                    <a:pt x="61337553" y="10872273"/>
                  </a:lnTo>
                  <a:lnTo>
                    <a:pt x="61337553" y="10872320"/>
                  </a:lnTo>
                  <a:lnTo>
                    <a:pt x="61337553" y="10872366"/>
                  </a:lnTo>
                  <a:lnTo>
                    <a:pt x="61337553" y="10872413"/>
                  </a:lnTo>
                  <a:lnTo>
                    <a:pt x="61337553" y="10872460"/>
                  </a:lnTo>
                  <a:lnTo>
                    <a:pt x="61337553" y="10872506"/>
                  </a:lnTo>
                  <a:lnTo>
                    <a:pt x="61337553" y="10872553"/>
                  </a:lnTo>
                  <a:lnTo>
                    <a:pt x="61337553" y="10872607"/>
                  </a:lnTo>
                  <a:lnTo>
                    <a:pt x="61337553" y="10872654"/>
                  </a:lnTo>
                  <a:lnTo>
                    <a:pt x="61337553" y="10872700"/>
                  </a:lnTo>
                  <a:lnTo>
                    <a:pt x="61337553" y="10872747"/>
                  </a:lnTo>
                  <a:lnTo>
                    <a:pt x="61337553" y="10872794"/>
                  </a:lnTo>
                  <a:lnTo>
                    <a:pt x="61337553" y="10872840"/>
                  </a:lnTo>
                  <a:lnTo>
                    <a:pt x="61337553" y="10872887"/>
                  </a:lnTo>
                  <a:lnTo>
                    <a:pt x="61337553" y="10872934"/>
                  </a:lnTo>
                  <a:lnTo>
                    <a:pt x="61337553" y="10872980"/>
                  </a:lnTo>
                  <a:lnTo>
                    <a:pt x="61337553" y="10873027"/>
                  </a:lnTo>
                  <a:lnTo>
                    <a:pt x="61337553" y="10873074"/>
                  </a:lnTo>
                  <a:lnTo>
                    <a:pt x="61337553" y="10873120"/>
                  </a:lnTo>
                  <a:lnTo>
                    <a:pt x="61337553" y="10873167"/>
                  </a:lnTo>
                  <a:lnTo>
                    <a:pt x="61337553" y="10873214"/>
                  </a:lnTo>
                  <a:lnTo>
                    <a:pt x="61337553" y="10873268"/>
                  </a:lnTo>
                  <a:lnTo>
                    <a:pt x="61337553" y="10873315"/>
                  </a:lnTo>
                  <a:lnTo>
                    <a:pt x="61337553" y="10873361"/>
                  </a:lnTo>
                  <a:lnTo>
                    <a:pt x="61337553" y="10873408"/>
                  </a:lnTo>
                  <a:lnTo>
                    <a:pt x="61337553" y="10873455"/>
                  </a:lnTo>
                  <a:lnTo>
                    <a:pt x="61337553" y="10873501"/>
                  </a:lnTo>
                  <a:lnTo>
                    <a:pt x="61337553" y="10873548"/>
                  </a:lnTo>
                  <a:lnTo>
                    <a:pt x="61337553" y="10873595"/>
                  </a:lnTo>
                  <a:lnTo>
                    <a:pt x="61337553" y="10873641"/>
                  </a:lnTo>
                  <a:lnTo>
                    <a:pt x="61337553" y="10873688"/>
                  </a:lnTo>
                  <a:lnTo>
                    <a:pt x="61337553" y="10873734"/>
                  </a:lnTo>
                  <a:lnTo>
                    <a:pt x="61337553" y="10873781"/>
                  </a:lnTo>
                  <a:lnTo>
                    <a:pt x="61337553" y="10873828"/>
                  </a:lnTo>
                  <a:lnTo>
                    <a:pt x="61337553" y="10873874"/>
                  </a:lnTo>
                  <a:lnTo>
                    <a:pt x="61337553" y="10873929"/>
                  </a:lnTo>
                  <a:lnTo>
                    <a:pt x="61337553" y="10873975"/>
                  </a:lnTo>
                  <a:lnTo>
                    <a:pt x="61337553" y="10874022"/>
                  </a:lnTo>
                  <a:lnTo>
                    <a:pt x="61337553" y="10874069"/>
                  </a:lnTo>
                  <a:lnTo>
                    <a:pt x="61337553" y="10874115"/>
                  </a:lnTo>
                  <a:lnTo>
                    <a:pt x="61337553" y="10874162"/>
                  </a:lnTo>
                  <a:lnTo>
                    <a:pt x="61337553" y="10874209"/>
                  </a:lnTo>
                  <a:lnTo>
                    <a:pt x="61337553" y="10874255"/>
                  </a:lnTo>
                  <a:lnTo>
                    <a:pt x="61337553" y="10874302"/>
                  </a:lnTo>
                  <a:lnTo>
                    <a:pt x="61337553" y="10874349"/>
                  </a:lnTo>
                  <a:lnTo>
                    <a:pt x="61337553" y="10874395"/>
                  </a:lnTo>
                  <a:lnTo>
                    <a:pt x="61337553" y="10874442"/>
                  </a:lnTo>
                  <a:lnTo>
                    <a:pt x="61337553" y="10874489"/>
                  </a:lnTo>
                  <a:lnTo>
                    <a:pt x="61337553" y="10874535"/>
                  </a:lnTo>
                  <a:lnTo>
                    <a:pt x="61337553" y="10874590"/>
                  </a:lnTo>
                  <a:lnTo>
                    <a:pt x="61337553" y="10874636"/>
                  </a:lnTo>
                  <a:lnTo>
                    <a:pt x="61337553" y="10874683"/>
                  </a:lnTo>
                  <a:lnTo>
                    <a:pt x="61337553" y="10874730"/>
                  </a:lnTo>
                  <a:lnTo>
                    <a:pt x="61337553" y="10874776"/>
                  </a:lnTo>
                  <a:lnTo>
                    <a:pt x="61337553" y="10874823"/>
                  </a:lnTo>
                  <a:lnTo>
                    <a:pt x="61337553" y="10874869"/>
                  </a:lnTo>
                  <a:lnTo>
                    <a:pt x="61337553" y="10874916"/>
                  </a:lnTo>
                  <a:lnTo>
                    <a:pt x="61337553" y="10874963"/>
                  </a:lnTo>
                  <a:lnTo>
                    <a:pt x="61337553" y="10875009"/>
                  </a:lnTo>
                  <a:lnTo>
                    <a:pt x="61337553" y="10875056"/>
                  </a:lnTo>
                  <a:lnTo>
                    <a:pt x="61337553" y="10875103"/>
                  </a:lnTo>
                  <a:lnTo>
                    <a:pt x="61337553" y="10875149"/>
                  </a:lnTo>
                  <a:lnTo>
                    <a:pt x="61337553" y="10875196"/>
                  </a:lnTo>
                  <a:lnTo>
                    <a:pt x="61337553" y="10875250"/>
                  </a:lnTo>
                  <a:lnTo>
                    <a:pt x="61337553" y="10875297"/>
                  </a:lnTo>
                  <a:lnTo>
                    <a:pt x="61337553" y="10875344"/>
                  </a:lnTo>
                  <a:lnTo>
                    <a:pt x="61337553" y="10875390"/>
                  </a:lnTo>
                  <a:lnTo>
                    <a:pt x="61337553" y="10875437"/>
                  </a:lnTo>
                  <a:lnTo>
                    <a:pt x="61337553" y="10875484"/>
                  </a:lnTo>
                  <a:lnTo>
                    <a:pt x="61337553" y="10875530"/>
                  </a:lnTo>
                  <a:lnTo>
                    <a:pt x="61337553" y="10875577"/>
                  </a:lnTo>
                  <a:lnTo>
                    <a:pt x="61337553" y="10875624"/>
                  </a:lnTo>
                  <a:lnTo>
                    <a:pt x="61337553" y="10875670"/>
                  </a:lnTo>
                  <a:lnTo>
                    <a:pt x="61337553" y="10875717"/>
                  </a:lnTo>
                  <a:lnTo>
                    <a:pt x="61337553" y="10875764"/>
                  </a:lnTo>
                  <a:lnTo>
                    <a:pt x="61337553" y="10875810"/>
                  </a:lnTo>
                  <a:lnTo>
                    <a:pt x="61337553" y="10875857"/>
                  </a:lnTo>
                  <a:lnTo>
                    <a:pt x="61337553" y="10875911"/>
                  </a:lnTo>
                  <a:lnTo>
                    <a:pt x="61337553" y="10875958"/>
                  </a:lnTo>
                  <a:lnTo>
                    <a:pt x="61337553" y="10876005"/>
                  </a:lnTo>
                  <a:lnTo>
                    <a:pt x="61337553" y="10876051"/>
                  </a:lnTo>
                  <a:lnTo>
                    <a:pt x="61337553" y="10876098"/>
                  </a:lnTo>
                  <a:lnTo>
                    <a:pt x="61337553" y="10876144"/>
                  </a:lnTo>
                  <a:lnTo>
                    <a:pt x="61337553" y="10876191"/>
                  </a:lnTo>
                  <a:lnTo>
                    <a:pt x="61337553" y="10876238"/>
                  </a:lnTo>
                  <a:lnTo>
                    <a:pt x="61337553" y="10876284"/>
                  </a:lnTo>
                  <a:lnTo>
                    <a:pt x="61337553" y="10876331"/>
                  </a:lnTo>
                  <a:lnTo>
                    <a:pt x="61337553" y="10876378"/>
                  </a:lnTo>
                  <a:lnTo>
                    <a:pt x="61337553" y="10876424"/>
                  </a:lnTo>
                  <a:lnTo>
                    <a:pt x="61337553" y="10876471"/>
                  </a:lnTo>
                  <a:lnTo>
                    <a:pt x="61337553" y="10876518"/>
                  </a:lnTo>
                  <a:lnTo>
                    <a:pt x="61337553" y="11023685"/>
                  </a:lnTo>
                  <a:lnTo>
                    <a:pt x="61489953" y="11023685"/>
                  </a:lnTo>
                  <a:lnTo>
                    <a:pt x="61489953" y="11023732"/>
                  </a:lnTo>
                  <a:lnTo>
                    <a:pt x="61489953" y="11023778"/>
                  </a:lnTo>
                  <a:lnTo>
                    <a:pt x="61489953" y="11023825"/>
                  </a:lnTo>
                  <a:lnTo>
                    <a:pt x="61489953" y="11023872"/>
                  </a:lnTo>
                  <a:lnTo>
                    <a:pt x="61489953" y="11023918"/>
                  </a:lnTo>
                  <a:lnTo>
                    <a:pt x="61489953" y="11023965"/>
                  </a:lnTo>
                  <a:lnTo>
                    <a:pt x="61489953" y="11024011"/>
                  </a:lnTo>
                  <a:lnTo>
                    <a:pt x="61489953" y="11024058"/>
                  </a:lnTo>
                  <a:lnTo>
                    <a:pt x="61489953" y="11024105"/>
                  </a:lnTo>
                  <a:lnTo>
                    <a:pt x="61489953" y="11024151"/>
                  </a:lnTo>
                  <a:lnTo>
                    <a:pt x="61489953" y="11024198"/>
                  </a:lnTo>
                  <a:lnTo>
                    <a:pt x="61489953" y="11024245"/>
                  </a:lnTo>
                  <a:lnTo>
                    <a:pt x="61489953" y="11024291"/>
                  </a:lnTo>
                  <a:lnTo>
                    <a:pt x="61489953" y="11024346"/>
                  </a:lnTo>
                  <a:lnTo>
                    <a:pt x="61489953" y="11024392"/>
                  </a:lnTo>
                  <a:lnTo>
                    <a:pt x="61489953" y="11024439"/>
                  </a:lnTo>
                  <a:lnTo>
                    <a:pt x="61489953" y="11024486"/>
                  </a:lnTo>
                  <a:lnTo>
                    <a:pt x="61489953" y="11024532"/>
                  </a:lnTo>
                  <a:lnTo>
                    <a:pt x="61489953" y="11024579"/>
                  </a:lnTo>
                  <a:lnTo>
                    <a:pt x="61489953" y="11024626"/>
                  </a:lnTo>
                  <a:lnTo>
                    <a:pt x="61489953" y="11024672"/>
                  </a:lnTo>
                  <a:lnTo>
                    <a:pt x="61489953" y="11024719"/>
                  </a:lnTo>
                  <a:lnTo>
                    <a:pt x="61489953" y="11024766"/>
                  </a:lnTo>
                  <a:lnTo>
                    <a:pt x="61489953" y="11024812"/>
                  </a:lnTo>
                  <a:lnTo>
                    <a:pt x="61489953" y="11024859"/>
                  </a:lnTo>
                  <a:lnTo>
                    <a:pt x="61489953" y="11024906"/>
                  </a:lnTo>
                  <a:lnTo>
                    <a:pt x="61489953" y="11024952"/>
                  </a:lnTo>
                  <a:lnTo>
                    <a:pt x="61489953" y="11025007"/>
                  </a:lnTo>
                  <a:lnTo>
                    <a:pt x="61489953" y="11025053"/>
                  </a:lnTo>
                  <a:lnTo>
                    <a:pt x="61489953" y="11025100"/>
                  </a:lnTo>
                  <a:lnTo>
                    <a:pt x="61489953" y="11025147"/>
                  </a:lnTo>
                  <a:lnTo>
                    <a:pt x="61489953" y="11025193"/>
                  </a:lnTo>
                  <a:lnTo>
                    <a:pt x="61489953" y="11025240"/>
                  </a:lnTo>
                  <a:lnTo>
                    <a:pt x="61489953" y="11025286"/>
                  </a:lnTo>
                  <a:lnTo>
                    <a:pt x="61489953" y="11025333"/>
                  </a:lnTo>
                  <a:lnTo>
                    <a:pt x="61489953" y="11025380"/>
                  </a:lnTo>
                  <a:lnTo>
                    <a:pt x="61489953" y="11025426"/>
                  </a:lnTo>
                  <a:lnTo>
                    <a:pt x="61489953" y="11025473"/>
                  </a:lnTo>
                  <a:lnTo>
                    <a:pt x="61489953" y="11025520"/>
                  </a:lnTo>
                  <a:lnTo>
                    <a:pt x="61489953" y="11025566"/>
                  </a:lnTo>
                  <a:lnTo>
                    <a:pt x="61489953" y="11025613"/>
                  </a:lnTo>
                  <a:lnTo>
                    <a:pt x="61489953" y="11025667"/>
                  </a:lnTo>
                  <a:lnTo>
                    <a:pt x="61489953" y="11025714"/>
                  </a:lnTo>
                  <a:lnTo>
                    <a:pt x="61489953" y="11025761"/>
                  </a:lnTo>
                  <a:lnTo>
                    <a:pt x="61489953" y="11025807"/>
                  </a:lnTo>
                  <a:lnTo>
                    <a:pt x="61489953" y="11025854"/>
                  </a:lnTo>
                  <a:lnTo>
                    <a:pt x="61489953" y="11025901"/>
                  </a:lnTo>
                  <a:lnTo>
                    <a:pt x="61489953" y="11025947"/>
                  </a:lnTo>
                  <a:lnTo>
                    <a:pt x="61489953" y="11025994"/>
                  </a:lnTo>
                  <a:lnTo>
                    <a:pt x="61489953" y="11026041"/>
                  </a:lnTo>
                  <a:lnTo>
                    <a:pt x="61489953" y="11026087"/>
                  </a:lnTo>
                  <a:lnTo>
                    <a:pt x="61489953" y="11026134"/>
                  </a:lnTo>
                  <a:lnTo>
                    <a:pt x="61489953" y="11026181"/>
                  </a:lnTo>
                  <a:lnTo>
                    <a:pt x="61489953" y="11026227"/>
                  </a:lnTo>
                  <a:lnTo>
                    <a:pt x="61489953" y="11026274"/>
                  </a:lnTo>
                  <a:lnTo>
                    <a:pt x="61489953" y="11026328"/>
                  </a:lnTo>
                  <a:lnTo>
                    <a:pt x="61489953" y="11026375"/>
                  </a:lnTo>
                  <a:lnTo>
                    <a:pt x="61489953" y="11026421"/>
                  </a:lnTo>
                  <a:lnTo>
                    <a:pt x="61489953" y="11026468"/>
                  </a:lnTo>
                  <a:lnTo>
                    <a:pt x="61489953" y="11026515"/>
                  </a:lnTo>
                  <a:lnTo>
                    <a:pt x="61489953" y="11026561"/>
                  </a:lnTo>
                  <a:lnTo>
                    <a:pt x="61489953" y="11026608"/>
                  </a:lnTo>
                  <a:lnTo>
                    <a:pt x="61489953" y="11026655"/>
                  </a:lnTo>
                  <a:lnTo>
                    <a:pt x="61489953" y="11026701"/>
                  </a:lnTo>
                  <a:lnTo>
                    <a:pt x="61489953" y="11026748"/>
                  </a:lnTo>
                  <a:lnTo>
                    <a:pt x="61489953" y="11026795"/>
                  </a:lnTo>
                  <a:lnTo>
                    <a:pt x="61489953" y="11026841"/>
                  </a:lnTo>
                  <a:lnTo>
                    <a:pt x="61489953" y="11026888"/>
                  </a:lnTo>
                  <a:lnTo>
                    <a:pt x="61489953" y="11026935"/>
                  </a:lnTo>
                  <a:lnTo>
                    <a:pt x="61489953" y="11026989"/>
                  </a:lnTo>
                  <a:lnTo>
                    <a:pt x="61489953" y="11027036"/>
                  </a:lnTo>
                  <a:lnTo>
                    <a:pt x="61489953" y="11027082"/>
                  </a:lnTo>
                  <a:lnTo>
                    <a:pt x="61489953" y="11027129"/>
                  </a:lnTo>
                  <a:lnTo>
                    <a:pt x="61489953" y="11027176"/>
                  </a:lnTo>
                  <a:lnTo>
                    <a:pt x="61489953" y="11027222"/>
                  </a:lnTo>
                  <a:lnTo>
                    <a:pt x="61489953" y="11027269"/>
                  </a:lnTo>
                  <a:lnTo>
                    <a:pt x="61489953" y="11027316"/>
                  </a:lnTo>
                  <a:lnTo>
                    <a:pt x="61489953" y="11027362"/>
                  </a:lnTo>
                  <a:lnTo>
                    <a:pt x="61489953" y="11027409"/>
                  </a:lnTo>
                  <a:lnTo>
                    <a:pt x="61489953" y="11027455"/>
                  </a:lnTo>
                  <a:lnTo>
                    <a:pt x="61489953" y="11027502"/>
                  </a:lnTo>
                  <a:lnTo>
                    <a:pt x="61489953" y="11027549"/>
                  </a:lnTo>
                  <a:lnTo>
                    <a:pt x="61489953" y="11027595"/>
                  </a:lnTo>
                  <a:lnTo>
                    <a:pt x="61489953" y="11027650"/>
                  </a:lnTo>
                  <a:lnTo>
                    <a:pt x="61489953" y="11027696"/>
                  </a:lnTo>
                  <a:lnTo>
                    <a:pt x="61489953" y="11027743"/>
                  </a:lnTo>
                  <a:lnTo>
                    <a:pt x="61489953" y="11027790"/>
                  </a:lnTo>
                  <a:lnTo>
                    <a:pt x="61489953" y="11027836"/>
                  </a:lnTo>
                  <a:lnTo>
                    <a:pt x="61489953" y="11027883"/>
                  </a:lnTo>
                  <a:lnTo>
                    <a:pt x="61489953" y="11027930"/>
                  </a:lnTo>
                  <a:lnTo>
                    <a:pt x="61489953" y="11027976"/>
                  </a:lnTo>
                  <a:lnTo>
                    <a:pt x="61489953" y="11028023"/>
                  </a:lnTo>
                  <a:lnTo>
                    <a:pt x="61489953" y="11028070"/>
                  </a:lnTo>
                  <a:lnTo>
                    <a:pt x="61489953" y="11028116"/>
                  </a:lnTo>
                  <a:lnTo>
                    <a:pt x="61489953" y="11028163"/>
                  </a:lnTo>
                  <a:lnTo>
                    <a:pt x="61489953" y="11028210"/>
                  </a:lnTo>
                  <a:lnTo>
                    <a:pt x="61489953" y="11028256"/>
                  </a:lnTo>
                  <a:lnTo>
                    <a:pt x="61489953" y="11028311"/>
                  </a:lnTo>
                  <a:lnTo>
                    <a:pt x="61489953" y="11028357"/>
                  </a:lnTo>
                  <a:lnTo>
                    <a:pt x="61489953" y="11028404"/>
                  </a:lnTo>
                  <a:lnTo>
                    <a:pt x="61489953" y="11028451"/>
                  </a:lnTo>
                  <a:lnTo>
                    <a:pt x="61489953" y="11028497"/>
                  </a:lnTo>
                  <a:lnTo>
                    <a:pt x="61489953" y="11028544"/>
                  </a:lnTo>
                  <a:lnTo>
                    <a:pt x="61489953" y="11028590"/>
                  </a:lnTo>
                  <a:lnTo>
                    <a:pt x="61489953" y="11028637"/>
                  </a:lnTo>
                  <a:lnTo>
                    <a:pt x="61489953" y="11028684"/>
                  </a:lnTo>
                  <a:lnTo>
                    <a:pt x="61489953" y="11028730"/>
                  </a:lnTo>
                  <a:lnTo>
                    <a:pt x="61489953" y="11028777"/>
                  </a:lnTo>
                  <a:lnTo>
                    <a:pt x="61489953" y="11028824"/>
                  </a:lnTo>
                  <a:lnTo>
                    <a:pt x="61489953" y="11028870"/>
                  </a:lnTo>
                  <a:lnTo>
                    <a:pt x="61489953" y="11028917"/>
                  </a:lnTo>
                  <a:lnTo>
                    <a:pt x="61489953" y="11176084"/>
                  </a:lnTo>
                  <a:lnTo>
                    <a:pt x="61642353" y="11176084"/>
                  </a:lnTo>
                  <a:lnTo>
                    <a:pt x="61642353" y="11176131"/>
                  </a:lnTo>
                  <a:lnTo>
                    <a:pt x="61642353" y="11176178"/>
                  </a:lnTo>
                  <a:lnTo>
                    <a:pt x="61642353" y="11176224"/>
                  </a:lnTo>
                  <a:lnTo>
                    <a:pt x="61642353" y="11176271"/>
                  </a:lnTo>
                  <a:lnTo>
                    <a:pt x="61642353" y="11176318"/>
                  </a:lnTo>
                  <a:lnTo>
                    <a:pt x="61642353" y="11176364"/>
                  </a:lnTo>
                  <a:lnTo>
                    <a:pt x="61642353" y="11176411"/>
                  </a:lnTo>
                  <a:lnTo>
                    <a:pt x="61642353" y="11176458"/>
                  </a:lnTo>
                  <a:lnTo>
                    <a:pt x="61642353" y="11176504"/>
                  </a:lnTo>
                  <a:lnTo>
                    <a:pt x="61642353" y="11176551"/>
                  </a:lnTo>
                  <a:lnTo>
                    <a:pt x="61642353" y="11176597"/>
                  </a:lnTo>
                  <a:lnTo>
                    <a:pt x="61642353" y="11176644"/>
                  </a:lnTo>
                  <a:lnTo>
                    <a:pt x="61642353" y="11176691"/>
                  </a:lnTo>
                  <a:lnTo>
                    <a:pt x="61642353" y="11176745"/>
                  </a:lnTo>
                  <a:lnTo>
                    <a:pt x="61642353" y="11176792"/>
                  </a:lnTo>
                  <a:lnTo>
                    <a:pt x="61642353" y="11176838"/>
                  </a:lnTo>
                  <a:lnTo>
                    <a:pt x="61642353" y="11176885"/>
                  </a:lnTo>
                  <a:lnTo>
                    <a:pt x="61642353" y="11176932"/>
                  </a:lnTo>
                  <a:lnTo>
                    <a:pt x="61642353" y="11176978"/>
                  </a:lnTo>
                  <a:lnTo>
                    <a:pt x="61642353" y="11177025"/>
                  </a:lnTo>
                  <a:lnTo>
                    <a:pt x="61642353" y="11177072"/>
                  </a:lnTo>
                  <a:lnTo>
                    <a:pt x="61642353" y="11177118"/>
                  </a:lnTo>
                  <a:lnTo>
                    <a:pt x="61642353" y="11177165"/>
                  </a:lnTo>
                  <a:lnTo>
                    <a:pt x="61642353" y="11177212"/>
                  </a:lnTo>
                  <a:lnTo>
                    <a:pt x="61642353" y="11177258"/>
                  </a:lnTo>
                  <a:lnTo>
                    <a:pt x="61642353" y="11177305"/>
                  </a:lnTo>
                  <a:lnTo>
                    <a:pt x="61642353" y="11177352"/>
                  </a:lnTo>
                  <a:lnTo>
                    <a:pt x="61642353" y="11177406"/>
                  </a:lnTo>
                  <a:lnTo>
                    <a:pt x="61642353" y="11177453"/>
                  </a:lnTo>
                  <a:lnTo>
                    <a:pt x="61642353" y="11177499"/>
                  </a:lnTo>
                  <a:lnTo>
                    <a:pt x="61642353" y="11177546"/>
                  </a:lnTo>
                  <a:lnTo>
                    <a:pt x="61642353" y="11177593"/>
                  </a:lnTo>
                  <a:lnTo>
                    <a:pt x="61642353" y="11177639"/>
                  </a:lnTo>
                  <a:lnTo>
                    <a:pt x="61642353" y="11177686"/>
                  </a:lnTo>
                  <a:lnTo>
                    <a:pt x="61642353" y="11177732"/>
                  </a:lnTo>
                  <a:lnTo>
                    <a:pt x="61642353" y="11177779"/>
                  </a:lnTo>
                  <a:lnTo>
                    <a:pt x="61642353" y="11177826"/>
                  </a:lnTo>
                  <a:lnTo>
                    <a:pt x="61642353" y="11177872"/>
                  </a:lnTo>
                  <a:lnTo>
                    <a:pt x="61642353" y="11177919"/>
                  </a:lnTo>
                  <a:lnTo>
                    <a:pt x="61642353" y="11177966"/>
                  </a:lnTo>
                  <a:lnTo>
                    <a:pt x="61642353" y="11178012"/>
                  </a:lnTo>
                  <a:lnTo>
                    <a:pt x="61642353" y="11178067"/>
                  </a:lnTo>
                  <a:lnTo>
                    <a:pt x="61642353" y="11178113"/>
                  </a:lnTo>
                  <a:lnTo>
                    <a:pt x="61642353" y="11178160"/>
                  </a:lnTo>
                  <a:lnTo>
                    <a:pt x="61642353" y="11178207"/>
                  </a:lnTo>
                  <a:lnTo>
                    <a:pt x="61642353" y="11178253"/>
                  </a:lnTo>
                  <a:lnTo>
                    <a:pt x="61642353" y="11178300"/>
                  </a:lnTo>
                  <a:lnTo>
                    <a:pt x="61642353" y="11178347"/>
                  </a:lnTo>
                  <a:lnTo>
                    <a:pt x="61642353" y="11178393"/>
                  </a:lnTo>
                  <a:lnTo>
                    <a:pt x="61642353" y="11178440"/>
                  </a:lnTo>
                  <a:lnTo>
                    <a:pt x="61642353" y="11178487"/>
                  </a:lnTo>
                  <a:lnTo>
                    <a:pt x="61642353" y="11178533"/>
                  </a:lnTo>
                  <a:lnTo>
                    <a:pt x="61642353" y="11178580"/>
                  </a:lnTo>
                  <a:lnTo>
                    <a:pt x="61642353" y="11178627"/>
                  </a:lnTo>
                  <a:lnTo>
                    <a:pt x="61642353" y="11178673"/>
                  </a:lnTo>
                  <a:lnTo>
                    <a:pt x="61642353" y="11178728"/>
                  </a:lnTo>
                  <a:lnTo>
                    <a:pt x="61642353" y="11178774"/>
                  </a:lnTo>
                  <a:lnTo>
                    <a:pt x="61642353" y="11178821"/>
                  </a:lnTo>
                  <a:lnTo>
                    <a:pt x="61642353" y="11178867"/>
                  </a:lnTo>
                  <a:lnTo>
                    <a:pt x="61642353" y="11178914"/>
                  </a:lnTo>
                  <a:lnTo>
                    <a:pt x="61642353" y="11178961"/>
                  </a:lnTo>
                  <a:lnTo>
                    <a:pt x="61642353" y="11179007"/>
                  </a:lnTo>
                  <a:lnTo>
                    <a:pt x="61642353" y="11179054"/>
                  </a:lnTo>
                  <a:lnTo>
                    <a:pt x="61642353" y="11179101"/>
                  </a:lnTo>
                  <a:lnTo>
                    <a:pt x="61642353" y="11179147"/>
                  </a:lnTo>
                  <a:lnTo>
                    <a:pt x="61642353" y="11179194"/>
                  </a:lnTo>
                  <a:lnTo>
                    <a:pt x="61642353" y="11179241"/>
                  </a:lnTo>
                  <a:lnTo>
                    <a:pt x="61642353" y="11179287"/>
                  </a:lnTo>
                  <a:lnTo>
                    <a:pt x="61642353" y="11179334"/>
                  </a:lnTo>
                  <a:lnTo>
                    <a:pt x="61642353" y="11179388"/>
                  </a:lnTo>
                  <a:lnTo>
                    <a:pt x="61642353" y="11179435"/>
                  </a:lnTo>
                  <a:lnTo>
                    <a:pt x="61642353" y="11179482"/>
                  </a:lnTo>
                  <a:lnTo>
                    <a:pt x="61642353" y="11179528"/>
                  </a:lnTo>
                  <a:lnTo>
                    <a:pt x="61642353" y="11179575"/>
                  </a:lnTo>
                  <a:lnTo>
                    <a:pt x="61642353" y="11179622"/>
                  </a:lnTo>
                  <a:lnTo>
                    <a:pt x="61642353" y="11179668"/>
                  </a:lnTo>
                  <a:lnTo>
                    <a:pt x="61642353" y="11179715"/>
                  </a:lnTo>
                  <a:lnTo>
                    <a:pt x="61642353" y="11179762"/>
                  </a:lnTo>
                  <a:lnTo>
                    <a:pt x="61642353" y="11179808"/>
                  </a:lnTo>
                  <a:lnTo>
                    <a:pt x="61642353" y="11179855"/>
                  </a:lnTo>
                  <a:lnTo>
                    <a:pt x="61642353" y="11179902"/>
                  </a:lnTo>
                  <a:lnTo>
                    <a:pt x="61642353" y="11179948"/>
                  </a:lnTo>
                  <a:lnTo>
                    <a:pt x="61642353" y="11179995"/>
                  </a:lnTo>
                  <a:lnTo>
                    <a:pt x="61642353" y="11180049"/>
                  </a:lnTo>
                  <a:lnTo>
                    <a:pt x="61642353" y="11180096"/>
                  </a:lnTo>
                  <a:lnTo>
                    <a:pt x="61642353" y="11180142"/>
                  </a:lnTo>
                  <a:lnTo>
                    <a:pt x="61642353" y="11180189"/>
                  </a:lnTo>
                  <a:lnTo>
                    <a:pt x="61642353" y="11180236"/>
                  </a:lnTo>
                  <a:lnTo>
                    <a:pt x="61642353" y="11180282"/>
                  </a:lnTo>
                  <a:lnTo>
                    <a:pt x="61642353" y="11180329"/>
                  </a:lnTo>
                  <a:lnTo>
                    <a:pt x="61642353" y="11180376"/>
                  </a:lnTo>
                  <a:lnTo>
                    <a:pt x="61642353" y="11180422"/>
                  </a:lnTo>
                  <a:lnTo>
                    <a:pt x="61642353" y="11180469"/>
                  </a:lnTo>
                  <a:lnTo>
                    <a:pt x="61642353" y="11180516"/>
                  </a:lnTo>
                  <a:lnTo>
                    <a:pt x="61642353" y="11180562"/>
                  </a:lnTo>
                  <a:lnTo>
                    <a:pt x="61642353" y="11180609"/>
                  </a:lnTo>
                  <a:lnTo>
                    <a:pt x="61642353" y="11180656"/>
                  </a:lnTo>
                  <a:lnTo>
                    <a:pt x="61642353" y="11180710"/>
                  </a:lnTo>
                  <a:lnTo>
                    <a:pt x="61642353" y="11180757"/>
                  </a:lnTo>
                  <a:lnTo>
                    <a:pt x="61642353" y="11180803"/>
                  </a:lnTo>
                  <a:lnTo>
                    <a:pt x="61642353" y="11180850"/>
                  </a:lnTo>
                  <a:lnTo>
                    <a:pt x="61642353" y="11180897"/>
                  </a:lnTo>
                  <a:lnTo>
                    <a:pt x="61642353" y="11180943"/>
                  </a:lnTo>
                  <a:lnTo>
                    <a:pt x="61642353" y="11180990"/>
                  </a:lnTo>
                  <a:lnTo>
                    <a:pt x="61642353" y="11181037"/>
                  </a:lnTo>
                  <a:lnTo>
                    <a:pt x="61642353" y="11181083"/>
                  </a:lnTo>
                  <a:lnTo>
                    <a:pt x="61642353" y="11181130"/>
                  </a:lnTo>
                  <a:lnTo>
                    <a:pt x="61642353" y="11181176"/>
                  </a:lnTo>
                  <a:lnTo>
                    <a:pt x="61642353" y="11181223"/>
                  </a:lnTo>
                  <a:lnTo>
                    <a:pt x="61642353" y="11181270"/>
                  </a:lnTo>
                  <a:lnTo>
                    <a:pt x="61642353" y="11181316"/>
                  </a:lnTo>
                  <a:lnTo>
                    <a:pt x="61642353" y="11328484"/>
                  </a:lnTo>
                  <a:lnTo>
                    <a:pt x="61794753" y="11328484"/>
                  </a:lnTo>
                  <a:lnTo>
                    <a:pt x="61794753" y="11328531"/>
                  </a:lnTo>
                  <a:lnTo>
                    <a:pt x="61794753" y="11328578"/>
                  </a:lnTo>
                  <a:lnTo>
                    <a:pt x="61794753" y="11328624"/>
                  </a:lnTo>
                  <a:lnTo>
                    <a:pt x="61794753" y="11328671"/>
                  </a:lnTo>
                  <a:lnTo>
                    <a:pt x="61794753" y="11328718"/>
                  </a:lnTo>
                  <a:lnTo>
                    <a:pt x="61794753" y="11328764"/>
                  </a:lnTo>
                  <a:lnTo>
                    <a:pt x="61794753" y="11328811"/>
                  </a:lnTo>
                  <a:lnTo>
                    <a:pt x="61794753" y="11328858"/>
                  </a:lnTo>
                  <a:lnTo>
                    <a:pt x="61794753" y="11328904"/>
                  </a:lnTo>
                  <a:lnTo>
                    <a:pt x="61794753" y="11328951"/>
                  </a:lnTo>
                  <a:lnTo>
                    <a:pt x="61794753" y="11328997"/>
                  </a:lnTo>
                  <a:lnTo>
                    <a:pt x="61794753" y="11329044"/>
                  </a:lnTo>
                  <a:lnTo>
                    <a:pt x="61794753" y="11329091"/>
                  </a:lnTo>
                  <a:lnTo>
                    <a:pt x="61794753" y="11329145"/>
                  </a:lnTo>
                  <a:lnTo>
                    <a:pt x="61794753" y="11329192"/>
                  </a:lnTo>
                  <a:lnTo>
                    <a:pt x="61794753" y="11329238"/>
                  </a:lnTo>
                  <a:lnTo>
                    <a:pt x="61794753" y="11329285"/>
                  </a:lnTo>
                  <a:lnTo>
                    <a:pt x="61794753" y="11329332"/>
                  </a:lnTo>
                  <a:lnTo>
                    <a:pt x="61794753" y="11329378"/>
                  </a:lnTo>
                  <a:lnTo>
                    <a:pt x="61794753" y="11329425"/>
                  </a:lnTo>
                  <a:lnTo>
                    <a:pt x="61794753" y="11329472"/>
                  </a:lnTo>
                  <a:lnTo>
                    <a:pt x="61794753" y="11329518"/>
                  </a:lnTo>
                  <a:lnTo>
                    <a:pt x="61794753" y="11329565"/>
                  </a:lnTo>
                  <a:lnTo>
                    <a:pt x="61794753" y="11329612"/>
                  </a:lnTo>
                  <a:lnTo>
                    <a:pt x="61794753" y="11329658"/>
                  </a:lnTo>
                  <a:lnTo>
                    <a:pt x="61794753" y="11329705"/>
                  </a:lnTo>
                  <a:lnTo>
                    <a:pt x="61794753" y="11329752"/>
                  </a:lnTo>
                  <a:lnTo>
                    <a:pt x="61794753" y="11329806"/>
                  </a:lnTo>
                  <a:lnTo>
                    <a:pt x="61794753" y="11329853"/>
                  </a:lnTo>
                  <a:lnTo>
                    <a:pt x="61794753" y="11329899"/>
                  </a:lnTo>
                  <a:lnTo>
                    <a:pt x="61794753" y="11329946"/>
                  </a:lnTo>
                  <a:lnTo>
                    <a:pt x="61794753" y="11329993"/>
                  </a:lnTo>
                  <a:lnTo>
                    <a:pt x="61794753" y="11330039"/>
                  </a:lnTo>
                  <a:lnTo>
                    <a:pt x="61794753" y="11330086"/>
                  </a:lnTo>
                  <a:lnTo>
                    <a:pt x="61794753" y="11330132"/>
                  </a:lnTo>
                  <a:lnTo>
                    <a:pt x="61794753" y="11330179"/>
                  </a:lnTo>
                  <a:lnTo>
                    <a:pt x="61794753" y="11330226"/>
                  </a:lnTo>
                  <a:lnTo>
                    <a:pt x="61794753" y="11330272"/>
                  </a:lnTo>
                  <a:lnTo>
                    <a:pt x="61794753" y="11330319"/>
                  </a:lnTo>
                  <a:lnTo>
                    <a:pt x="61794753" y="11330366"/>
                  </a:lnTo>
                  <a:lnTo>
                    <a:pt x="61794753" y="11330412"/>
                  </a:lnTo>
                  <a:lnTo>
                    <a:pt x="61794753" y="11330467"/>
                  </a:lnTo>
                  <a:lnTo>
                    <a:pt x="61794753" y="11330513"/>
                  </a:lnTo>
                  <a:lnTo>
                    <a:pt x="61794753" y="11330560"/>
                  </a:lnTo>
                  <a:lnTo>
                    <a:pt x="61794753" y="11330607"/>
                  </a:lnTo>
                  <a:lnTo>
                    <a:pt x="61794753" y="11330653"/>
                  </a:lnTo>
                  <a:lnTo>
                    <a:pt x="61794753" y="11330700"/>
                  </a:lnTo>
                  <a:lnTo>
                    <a:pt x="61794753" y="11330747"/>
                  </a:lnTo>
                  <a:lnTo>
                    <a:pt x="61794753" y="11330793"/>
                  </a:lnTo>
                  <a:lnTo>
                    <a:pt x="61794753" y="11330840"/>
                  </a:lnTo>
                  <a:lnTo>
                    <a:pt x="61794753" y="11330887"/>
                  </a:lnTo>
                  <a:lnTo>
                    <a:pt x="61794753" y="11330933"/>
                  </a:lnTo>
                  <a:lnTo>
                    <a:pt x="61794753" y="11330980"/>
                  </a:lnTo>
                  <a:lnTo>
                    <a:pt x="61794753" y="11331027"/>
                  </a:lnTo>
                  <a:lnTo>
                    <a:pt x="61794753" y="11331073"/>
                  </a:lnTo>
                  <a:lnTo>
                    <a:pt x="61794753" y="11331128"/>
                  </a:lnTo>
                  <a:lnTo>
                    <a:pt x="61794753" y="11331174"/>
                  </a:lnTo>
                  <a:lnTo>
                    <a:pt x="61794753" y="11331221"/>
                  </a:lnTo>
                  <a:lnTo>
                    <a:pt x="61794753" y="11331267"/>
                  </a:lnTo>
                  <a:lnTo>
                    <a:pt x="61794753" y="11331314"/>
                  </a:lnTo>
                  <a:lnTo>
                    <a:pt x="61794753" y="11331361"/>
                  </a:lnTo>
                  <a:lnTo>
                    <a:pt x="61794753" y="11331407"/>
                  </a:lnTo>
                  <a:lnTo>
                    <a:pt x="61794753" y="11331454"/>
                  </a:lnTo>
                  <a:lnTo>
                    <a:pt x="61794753" y="11331501"/>
                  </a:lnTo>
                  <a:lnTo>
                    <a:pt x="61794753" y="11331547"/>
                  </a:lnTo>
                  <a:lnTo>
                    <a:pt x="61794753" y="11331594"/>
                  </a:lnTo>
                  <a:lnTo>
                    <a:pt x="61794753" y="11331641"/>
                  </a:lnTo>
                  <a:lnTo>
                    <a:pt x="61794753" y="11331687"/>
                  </a:lnTo>
                  <a:lnTo>
                    <a:pt x="61794753" y="11331734"/>
                  </a:lnTo>
                  <a:lnTo>
                    <a:pt x="61794753" y="11331788"/>
                  </a:lnTo>
                  <a:lnTo>
                    <a:pt x="61794753" y="11331835"/>
                  </a:lnTo>
                  <a:lnTo>
                    <a:pt x="61794753" y="11331882"/>
                  </a:lnTo>
                  <a:lnTo>
                    <a:pt x="61794753" y="11331928"/>
                  </a:lnTo>
                  <a:lnTo>
                    <a:pt x="61794753" y="11331975"/>
                  </a:lnTo>
                  <a:lnTo>
                    <a:pt x="61794753" y="11332022"/>
                  </a:lnTo>
                  <a:lnTo>
                    <a:pt x="61794753" y="11332068"/>
                  </a:lnTo>
                  <a:lnTo>
                    <a:pt x="61794753" y="11332115"/>
                  </a:lnTo>
                  <a:lnTo>
                    <a:pt x="61794753" y="11332162"/>
                  </a:lnTo>
                  <a:lnTo>
                    <a:pt x="61794753" y="11332208"/>
                  </a:lnTo>
                  <a:lnTo>
                    <a:pt x="61794753" y="11332255"/>
                  </a:lnTo>
                  <a:lnTo>
                    <a:pt x="61794753" y="11332301"/>
                  </a:lnTo>
                  <a:lnTo>
                    <a:pt x="61794753" y="11332348"/>
                  </a:lnTo>
                  <a:lnTo>
                    <a:pt x="61794753" y="11332395"/>
                  </a:lnTo>
                  <a:lnTo>
                    <a:pt x="61794753" y="11332449"/>
                  </a:lnTo>
                  <a:lnTo>
                    <a:pt x="61794753" y="11332496"/>
                  </a:lnTo>
                  <a:lnTo>
                    <a:pt x="61794753" y="11332542"/>
                  </a:lnTo>
                  <a:lnTo>
                    <a:pt x="61794753" y="11332589"/>
                  </a:lnTo>
                  <a:lnTo>
                    <a:pt x="61794753" y="11332636"/>
                  </a:lnTo>
                  <a:lnTo>
                    <a:pt x="61794753" y="11332682"/>
                  </a:lnTo>
                  <a:lnTo>
                    <a:pt x="61794753" y="11332729"/>
                  </a:lnTo>
                  <a:lnTo>
                    <a:pt x="61794753" y="11332776"/>
                  </a:lnTo>
                  <a:lnTo>
                    <a:pt x="61794753" y="11332822"/>
                  </a:lnTo>
                  <a:lnTo>
                    <a:pt x="61794753" y="11332869"/>
                  </a:lnTo>
                  <a:lnTo>
                    <a:pt x="61794753" y="11332916"/>
                  </a:lnTo>
                  <a:lnTo>
                    <a:pt x="61794753" y="11332962"/>
                  </a:lnTo>
                  <a:lnTo>
                    <a:pt x="61794753" y="11333009"/>
                  </a:lnTo>
                  <a:lnTo>
                    <a:pt x="61794753" y="11333056"/>
                  </a:lnTo>
                  <a:lnTo>
                    <a:pt x="61794753" y="11333110"/>
                  </a:lnTo>
                  <a:lnTo>
                    <a:pt x="61794753" y="11333157"/>
                  </a:lnTo>
                  <a:lnTo>
                    <a:pt x="61794753" y="11333203"/>
                  </a:lnTo>
                  <a:lnTo>
                    <a:pt x="61794753" y="11333250"/>
                  </a:lnTo>
                  <a:lnTo>
                    <a:pt x="61794753" y="11333297"/>
                  </a:lnTo>
                  <a:lnTo>
                    <a:pt x="61794753" y="11333343"/>
                  </a:lnTo>
                  <a:lnTo>
                    <a:pt x="61794753" y="11333390"/>
                  </a:lnTo>
                  <a:lnTo>
                    <a:pt x="61794753" y="11333436"/>
                  </a:lnTo>
                  <a:lnTo>
                    <a:pt x="61794753" y="11333483"/>
                  </a:lnTo>
                  <a:lnTo>
                    <a:pt x="61794753" y="11333530"/>
                  </a:lnTo>
                  <a:lnTo>
                    <a:pt x="61794753" y="11333576"/>
                  </a:lnTo>
                  <a:lnTo>
                    <a:pt x="61794753" y="11333623"/>
                  </a:lnTo>
                  <a:lnTo>
                    <a:pt x="61794753" y="11333670"/>
                  </a:lnTo>
                  <a:lnTo>
                    <a:pt x="61794753" y="11333716"/>
                  </a:lnTo>
                  <a:lnTo>
                    <a:pt x="61794753" y="11480884"/>
                  </a:lnTo>
                  <a:lnTo>
                    <a:pt x="61947153" y="11480884"/>
                  </a:lnTo>
                  <a:lnTo>
                    <a:pt x="61947153" y="11480930"/>
                  </a:lnTo>
                  <a:lnTo>
                    <a:pt x="61947153" y="11480977"/>
                  </a:lnTo>
                  <a:lnTo>
                    <a:pt x="61947153" y="11481024"/>
                  </a:lnTo>
                  <a:lnTo>
                    <a:pt x="61947153" y="11481070"/>
                  </a:lnTo>
                  <a:lnTo>
                    <a:pt x="61947153" y="11481117"/>
                  </a:lnTo>
                  <a:lnTo>
                    <a:pt x="61947153" y="11481164"/>
                  </a:lnTo>
                  <a:lnTo>
                    <a:pt x="61947153" y="11481210"/>
                  </a:lnTo>
                  <a:lnTo>
                    <a:pt x="61947153" y="11481257"/>
                  </a:lnTo>
                  <a:lnTo>
                    <a:pt x="61947153" y="11481304"/>
                  </a:lnTo>
                  <a:lnTo>
                    <a:pt x="61947153" y="11481350"/>
                  </a:lnTo>
                  <a:lnTo>
                    <a:pt x="61947153" y="11481397"/>
                  </a:lnTo>
                  <a:lnTo>
                    <a:pt x="61947153" y="11481443"/>
                  </a:lnTo>
                  <a:lnTo>
                    <a:pt x="61947153" y="11481490"/>
                  </a:lnTo>
                  <a:lnTo>
                    <a:pt x="61947153" y="11481544"/>
                  </a:lnTo>
                  <a:lnTo>
                    <a:pt x="61947153" y="11481591"/>
                  </a:lnTo>
                  <a:lnTo>
                    <a:pt x="61947153" y="11481638"/>
                  </a:lnTo>
                  <a:lnTo>
                    <a:pt x="61947153" y="11481684"/>
                  </a:lnTo>
                  <a:lnTo>
                    <a:pt x="61947153" y="11481731"/>
                  </a:lnTo>
                  <a:lnTo>
                    <a:pt x="61947153" y="11481778"/>
                  </a:lnTo>
                  <a:lnTo>
                    <a:pt x="61947153" y="11481824"/>
                  </a:lnTo>
                  <a:lnTo>
                    <a:pt x="61947153" y="11481871"/>
                  </a:lnTo>
                  <a:lnTo>
                    <a:pt x="61947153" y="11481918"/>
                  </a:lnTo>
                  <a:lnTo>
                    <a:pt x="61947153" y="11481964"/>
                  </a:lnTo>
                  <a:lnTo>
                    <a:pt x="61947153" y="11482011"/>
                  </a:lnTo>
                  <a:lnTo>
                    <a:pt x="61947153" y="11482058"/>
                  </a:lnTo>
                  <a:lnTo>
                    <a:pt x="61947153" y="11482104"/>
                  </a:lnTo>
                  <a:lnTo>
                    <a:pt x="61947153" y="11482151"/>
                  </a:lnTo>
                  <a:lnTo>
                    <a:pt x="61947153" y="11482205"/>
                  </a:lnTo>
                  <a:lnTo>
                    <a:pt x="61947153" y="11482252"/>
                  </a:lnTo>
                  <a:lnTo>
                    <a:pt x="61947153" y="11482299"/>
                  </a:lnTo>
                  <a:lnTo>
                    <a:pt x="61947153" y="11482345"/>
                  </a:lnTo>
                  <a:lnTo>
                    <a:pt x="61947153" y="11482392"/>
                  </a:lnTo>
                  <a:lnTo>
                    <a:pt x="61947153" y="11482439"/>
                  </a:lnTo>
                  <a:lnTo>
                    <a:pt x="61947153" y="11482485"/>
                  </a:lnTo>
                  <a:lnTo>
                    <a:pt x="61947153" y="11482532"/>
                  </a:lnTo>
                  <a:lnTo>
                    <a:pt x="61947153" y="11482578"/>
                  </a:lnTo>
                  <a:lnTo>
                    <a:pt x="61947153" y="11482625"/>
                  </a:lnTo>
                  <a:lnTo>
                    <a:pt x="61947153" y="11482672"/>
                  </a:lnTo>
                  <a:lnTo>
                    <a:pt x="61947153" y="11482718"/>
                  </a:lnTo>
                  <a:lnTo>
                    <a:pt x="61947153" y="11482765"/>
                  </a:lnTo>
                  <a:lnTo>
                    <a:pt x="61947153" y="11482812"/>
                  </a:lnTo>
                  <a:lnTo>
                    <a:pt x="61947153" y="11482866"/>
                  </a:lnTo>
                  <a:lnTo>
                    <a:pt x="61947153" y="11482913"/>
                  </a:lnTo>
                  <a:lnTo>
                    <a:pt x="61947153" y="11482959"/>
                  </a:lnTo>
                  <a:lnTo>
                    <a:pt x="61947153" y="11483006"/>
                  </a:lnTo>
                  <a:lnTo>
                    <a:pt x="61947153" y="11483053"/>
                  </a:lnTo>
                  <a:lnTo>
                    <a:pt x="61947153" y="11483099"/>
                  </a:lnTo>
                  <a:lnTo>
                    <a:pt x="61947153" y="11483146"/>
                  </a:lnTo>
                  <a:lnTo>
                    <a:pt x="61947153" y="11483193"/>
                  </a:lnTo>
                  <a:lnTo>
                    <a:pt x="61947153" y="11483239"/>
                  </a:lnTo>
                  <a:lnTo>
                    <a:pt x="61947153" y="11483286"/>
                  </a:lnTo>
                  <a:lnTo>
                    <a:pt x="61947153" y="11483333"/>
                  </a:lnTo>
                  <a:lnTo>
                    <a:pt x="61947153" y="11483379"/>
                  </a:lnTo>
                  <a:lnTo>
                    <a:pt x="61947153" y="11483426"/>
                  </a:lnTo>
                  <a:lnTo>
                    <a:pt x="61947153" y="11483473"/>
                  </a:lnTo>
                  <a:lnTo>
                    <a:pt x="61947153" y="11483527"/>
                  </a:lnTo>
                  <a:lnTo>
                    <a:pt x="61947153" y="11483574"/>
                  </a:lnTo>
                  <a:lnTo>
                    <a:pt x="61947153" y="11483620"/>
                  </a:lnTo>
                  <a:lnTo>
                    <a:pt x="61947153" y="11483667"/>
                  </a:lnTo>
                  <a:lnTo>
                    <a:pt x="61947153" y="11483714"/>
                  </a:lnTo>
                  <a:lnTo>
                    <a:pt x="61947153" y="11483760"/>
                  </a:lnTo>
                  <a:lnTo>
                    <a:pt x="61947153" y="11483807"/>
                  </a:lnTo>
                  <a:lnTo>
                    <a:pt x="61947153" y="11483853"/>
                  </a:lnTo>
                  <a:lnTo>
                    <a:pt x="61947153" y="11483900"/>
                  </a:lnTo>
                  <a:lnTo>
                    <a:pt x="61947153" y="11483947"/>
                  </a:lnTo>
                  <a:lnTo>
                    <a:pt x="61947153" y="11483993"/>
                  </a:lnTo>
                  <a:lnTo>
                    <a:pt x="61947153" y="11484040"/>
                  </a:lnTo>
                  <a:lnTo>
                    <a:pt x="61947153" y="11484087"/>
                  </a:lnTo>
                  <a:lnTo>
                    <a:pt x="61947153" y="11484133"/>
                  </a:lnTo>
                  <a:lnTo>
                    <a:pt x="61947153" y="11484188"/>
                  </a:lnTo>
                  <a:lnTo>
                    <a:pt x="61947153" y="11484234"/>
                  </a:lnTo>
                  <a:lnTo>
                    <a:pt x="61947153" y="11484281"/>
                  </a:lnTo>
                  <a:lnTo>
                    <a:pt x="61947153" y="11484328"/>
                  </a:lnTo>
                  <a:lnTo>
                    <a:pt x="61947153" y="11484374"/>
                  </a:lnTo>
                  <a:lnTo>
                    <a:pt x="61947153" y="11484421"/>
                  </a:lnTo>
                  <a:lnTo>
                    <a:pt x="61947153" y="11484468"/>
                  </a:lnTo>
                  <a:lnTo>
                    <a:pt x="61947153" y="11484514"/>
                  </a:lnTo>
                  <a:lnTo>
                    <a:pt x="61947153" y="11484561"/>
                  </a:lnTo>
                  <a:lnTo>
                    <a:pt x="61947153" y="11484608"/>
                  </a:lnTo>
                  <a:lnTo>
                    <a:pt x="61947153" y="11484654"/>
                  </a:lnTo>
                  <a:lnTo>
                    <a:pt x="61947153" y="11484701"/>
                  </a:lnTo>
                  <a:lnTo>
                    <a:pt x="61947153" y="11484748"/>
                  </a:lnTo>
                  <a:lnTo>
                    <a:pt x="61947153" y="11484794"/>
                  </a:lnTo>
                  <a:lnTo>
                    <a:pt x="61947153" y="11484849"/>
                  </a:lnTo>
                  <a:lnTo>
                    <a:pt x="61947153" y="11484895"/>
                  </a:lnTo>
                  <a:lnTo>
                    <a:pt x="61947153" y="11484942"/>
                  </a:lnTo>
                  <a:lnTo>
                    <a:pt x="61947153" y="11484988"/>
                  </a:lnTo>
                  <a:lnTo>
                    <a:pt x="61947153" y="11485035"/>
                  </a:lnTo>
                  <a:lnTo>
                    <a:pt x="61947153" y="11485082"/>
                  </a:lnTo>
                  <a:lnTo>
                    <a:pt x="61947153" y="11485128"/>
                  </a:lnTo>
                  <a:lnTo>
                    <a:pt x="61947153" y="11485175"/>
                  </a:lnTo>
                  <a:lnTo>
                    <a:pt x="61947153" y="11485222"/>
                  </a:lnTo>
                  <a:lnTo>
                    <a:pt x="61947153" y="11485268"/>
                  </a:lnTo>
                  <a:lnTo>
                    <a:pt x="61947153" y="11485315"/>
                  </a:lnTo>
                  <a:lnTo>
                    <a:pt x="61947153" y="11485362"/>
                  </a:lnTo>
                  <a:lnTo>
                    <a:pt x="61947153" y="11485408"/>
                  </a:lnTo>
                  <a:lnTo>
                    <a:pt x="61947153" y="11485455"/>
                  </a:lnTo>
                  <a:lnTo>
                    <a:pt x="61947153" y="11485509"/>
                  </a:lnTo>
                  <a:lnTo>
                    <a:pt x="61947153" y="11485556"/>
                  </a:lnTo>
                  <a:lnTo>
                    <a:pt x="61947153" y="11485603"/>
                  </a:lnTo>
                  <a:lnTo>
                    <a:pt x="61947153" y="11485649"/>
                  </a:lnTo>
                  <a:lnTo>
                    <a:pt x="61947153" y="11485696"/>
                  </a:lnTo>
                  <a:lnTo>
                    <a:pt x="61947153" y="11485743"/>
                  </a:lnTo>
                  <a:lnTo>
                    <a:pt x="61947153" y="11485789"/>
                  </a:lnTo>
                  <a:lnTo>
                    <a:pt x="61947153" y="11485836"/>
                  </a:lnTo>
                  <a:lnTo>
                    <a:pt x="61947153" y="11485883"/>
                  </a:lnTo>
                  <a:lnTo>
                    <a:pt x="61947153" y="11485929"/>
                  </a:lnTo>
                  <a:lnTo>
                    <a:pt x="61947153" y="11485976"/>
                  </a:lnTo>
                  <a:lnTo>
                    <a:pt x="61947153" y="11486022"/>
                  </a:lnTo>
                  <a:lnTo>
                    <a:pt x="61947153" y="11486069"/>
                  </a:lnTo>
                  <a:lnTo>
                    <a:pt x="61947153" y="11486116"/>
                  </a:lnTo>
                  <a:lnTo>
                    <a:pt x="61947153" y="11633283"/>
                  </a:lnTo>
                  <a:lnTo>
                    <a:pt x="62099553" y="11633283"/>
                  </a:lnTo>
                  <a:lnTo>
                    <a:pt x="62099553" y="11633330"/>
                  </a:lnTo>
                  <a:lnTo>
                    <a:pt x="62099553" y="11633376"/>
                  </a:lnTo>
                  <a:lnTo>
                    <a:pt x="62099553" y="11633423"/>
                  </a:lnTo>
                  <a:lnTo>
                    <a:pt x="62099553" y="11633470"/>
                  </a:lnTo>
                  <a:lnTo>
                    <a:pt x="62099553" y="11633516"/>
                  </a:lnTo>
                  <a:lnTo>
                    <a:pt x="62099553" y="11633563"/>
                  </a:lnTo>
                  <a:lnTo>
                    <a:pt x="62099553" y="11633610"/>
                  </a:lnTo>
                  <a:lnTo>
                    <a:pt x="62099553" y="11633656"/>
                  </a:lnTo>
                  <a:lnTo>
                    <a:pt x="62099553" y="11633703"/>
                  </a:lnTo>
                  <a:lnTo>
                    <a:pt x="62099553" y="11633750"/>
                  </a:lnTo>
                  <a:lnTo>
                    <a:pt x="62099553" y="11633796"/>
                  </a:lnTo>
                  <a:lnTo>
                    <a:pt x="62099553" y="11633843"/>
                  </a:lnTo>
                  <a:lnTo>
                    <a:pt x="62099553" y="11633890"/>
                  </a:lnTo>
                  <a:lnTo>
                    <a:pt x="62099553" y="11633944"/>
                  </a:lnTo>
                  <a:lnTo>
                    <a:pt x="62099553" y="11633991"/>
                  </a:lnTo>
                  <a:lnTo>
                    <a:pt x="62099553" y="11634037"/>
                  </a:lnTo>
                  <a:lnTo>
                    <a:pt x="62099553" y="11634084"/>
                  </a:lnTo>
                  <a:lnTo>
                    <a:pt x="62099553" y="11634130"/>
                  </a:lnTo>
                  <a:lnTo>
                    <a:pt x="62099553" y="11634177"/>
                  </a:lnTo>
                  <a:lnTo>
                    <a:pt x="62099553" y="11634224"/>
                  </a:lnTo>
                  <a:lnTo>
                    <a:pt x="62099553" y="11634270"/>
                  </a:lnTo>
                  <a:lnTo>
                    <a:pt x="62099553" y="11634317"/>
                  </a:lnTo>
                  <a:lnTo>
                    <a:pt x="62099553" y="11634364"/>
                  </a:lnTo>
                  <a:lnTo>
                    <a:pt x="62099553" y="11634410"/>
                  </a:lnTo>
                  <a:lnTo>
                    <a:pt x="62099553" y="11634457"/>
                  </a:lnTo>
                  <a:lnTo>
                    <a:pt x="62099553" y="11634504"/>
                  </a:lnTo>
                  <a:lnTo>
                    <a:pt x="62099553" y="11634550"/>
                  </a:lnTo>
                  <a:lnTo>
                    <a:pt x="62099553" y="11634605"/>
                  </a:lnTo>
                  <a:lnTo>
                    <a:pt x="62099553" y="11634651"/>
                  </a:lnTo>
                  <a:lnTo>
                    <a:pt x="62099553" y="11634698"/>
                  </a:lnTo>
                  <a:lnTo>
                    <a:pt x="62099553" y="11634745"/>
                  </a:lnTo>
                  <a:lnTo>
                    <a:pt x="62099553" y="11634791"/>
                  </a:lnTo>
                  <a:lnTo>
                    <a:pt x="62099553" y="11634838"/>
                  </a:lnTo>
                  <a:lnTo>
                    <a:pt x="62099553" y="11634885"/>
                  </a:lnTo>
                  <a:lnTo>
                    <a:pt x="62099553" y="11634931"/>
                  </a:lnTo>
                  <a:lnTo>
                    <a:pt x="62099553" y="11634978"/>
                  </a:lnTo>
                  <a:lnTo>
                    <a:pt x="62099553" y="11635025"/>
                  </a:lnTo>
                  <a:lnTo>
                    <a:pt x="62099553" y="11635071"/>
                  </a:lnTo>
                  <a:lnTo>
                    <a:pt x="62099553" y="11635118"/>
                  </a:lnTo>
                  <a:lnTo>
                    <a:pt x="62099553" y="11635164"/>
                  </a:lnTo>
                  <a:lnTo>
                    <a:pt x="62099553" y="11635211"/>
                  </a:lnTo>
                  <a:lnTo>
                    <a:pt x="62099553" y="11635265"/>
                  </a:lnTo>
                  <a:lnTo>
                    <a:pt x="62099553" y="11635312"/>
                  </a:lnTo>
                  <a:lnTo>
                    <a:pt x="62099553" y="11635359"/>
                  </a:lnTo>
                  <a:lnTo>
                    <a:pt x="62099553" y="11635405"/>
                  </a:lnTo>
                  <a:lnTo>
                    <a:pt x="62099553" y="11635452"/>
                  </a:lnTo>
                  <a:lnTo>
                    <a:pt x="62099553" y="11635499"/>
                  </a:lnTo>
                  <a:lnTo>
                    <a:pt x="62099553" y="11635545"/>
                  </a:lnTo>
                  <a:lnTo>
                    <a:pt x="62099553" y="11635592"/>
                  </a:lnTo>
                  <a:lnTo>
                    <a:pt x="62099553" y="11635639"/>
                  </a:lnTo>
                  <a:lnTo>
                    <a:pt x="62099553" y="11635685"/>
                  </a:lnTo>
                  <a:lnTo>
                    <a:pt x="62099553" y="11635732"/>
                  </a:lnTo>
                  <a:lnTo>
                    <a:pt x="62099553" y="11635779"/>
                  </a:lnTo>
                  <a:lnTo>
                    <a:pt x="62099553" y="11635825"/>
                  </a:lnTo>
                  <a:lnTo>
                    <a:pt x="62099553" y="11635872"/>
                  </a:lnTo>
                  <a:lnTo>
                    <a:pt x="62099553" y="11635926"/>
                  </a:lnTo>
                  <a:lnTo>
                    <a:pt x="62099553" y="11635973"/>
                  </a:lnTo>
                  <a:lnTo>
                    <a:pt x="62099553" y="11636020"/>
                  </a:lnTo>
                  <a:lnTo>
                    <a:pt x="62099553" y="11636066"/>
                  </a:lnTo>
                  <a:lnTo>
                    <a:pt x="62099553" y="11636113"/>
                  </a:lnTo>
                  <a:lnTo>
                    <a:pt x="62099553" y="11636160"/>
                  </a:lnTo>
                  <a:lnTo>
                    <a:pt x="62099553" y="11636206"/>
                  </a:lnTo>
                  <a:lnTo>
                    <a:pt x="62099553" y="11636253"/>
                  </a:lnTo>
                  <a:lnTo>
                    <a:pt x="62099553" y="11636299"/>
                  </a:lnTo>
                  <a:lnTo>
                    <a:pt x="62099553" y="11636346"/>
                  </a:lnTo>
                  <a:lnTo>
                    <a:pt x="62099553" y="11636393"/>
                  </a:lnTo>
                  <a:lnTo>
                    <a:pt x="62099553" y="11636439"/>
                  </a:lnTo>
                  <a:lnTo>
                    <a:pt x="62099553" y="11636486"/>
                  </a:lnTo>
                  <a:lnTo>
                    <a:pt x="62099553" y="11636533"/>
                  </a:lnTo>
                  <a:lnTo>
                    <a:pt x="62099553" y="11636587"/>
                  </a:lnTo>
                  <a:lnTo>
                    <a:pt x="62099553" y="11636634"/>
                  </a:lnTo>
                  <a:lnTo>
                    <a:pt x="62099553" y="11636680"/>
                  </a:lnTo>
                  <a:lnTo>
                    <a:pt x="62099553" y="11636727"/>
                  </a:lnTo>
                  <a:lnTo>
                    <a:pt x="62099553" y="11636774"/>
                  </a:lnTo>
                  <a:lnTo>
                    <a:pt x="62099553" y="11636820"/>
                  </a:lnTo>
                  <a:lnTo>
                    <a:pt x="62099553" y="11636867"/>
                  </a:lnTo>
                  <a:lnTo>
                    <a:pt x="62099553" y="11636914"/>
                  </a:lnTo>
                  <a:lnTo>
                    <a:pt x="62099553" y="11636960"/>
                  </a:lnTo>
                  <a:lnTo>
                    <a:pt x="62099553" y="11637007"/>
                  </a:lnTo>
                  <a:lnTo>
                    <a:pt x="62099553" y="11637054"/>
                  </a:lnTo>
                  <a:lnTo>
                    <a:pt x="62099553" y="11637100"/>
                  </a:lnTo>
                  <a:lnTo>
                    <a:pt x="62099553" y="11637147"/>
                  </a:lnTo>
                  <a:lnTo>
                    <a:pt x="62099553" y="11637194"/>
                  </a:lnTo>
                  <a:lnTo>
                    <a:pt x="62099553" y="11637248"/>
                  </a:lnTo>
                  <a:lnTo>
                    <a:pt x="62099553" y="11637295"/>
                  </a:lnTo>
                  <a:lnTo>
                    <a:pt x="62099553" y="11637341"/>
                  </a:lnTo>
                  <a:lnTo>
                    <a:pt x="62099553" y="11637388"/>
                  </a:lnTo>
                  <a:lnTo>
                    <a:pt x="62099553" y="11637434"/>
                  </a:lnTo>
                  <a:lnTo>
                    <a:pt x="62099553" y="11637481"/>
                  </a:lnTo>
                  <a:lnTo>
                    <a:pt x="62099553" y="11637528"/>
                  </a:lnTo>
                  <a:lnTo>
                    <a:pt x="62099553" y="11637574"/>
                  </a:lnTo>
                  <a:lnTo>
                    <a:pt x="62099553" y="11637621"/>
                  </a:lnTo>
                  <a:lnTo>
                    <a:pt x="62099553" y="11637668"/>
                  </a:lnTo>
                  <a:lnTo>
                    <a:pt x="62099553" y="11637714"/>
                  </a:lnTo>
                  <a:lnTo>
                    <a:pt x="62099553" y="11637761"/>
                  </a:lnTo>
                  <a:lnTo>
                    <a:pt x="62099553" y="11637808"/>
                  </a:lnTo>
                  <a:lnTo>
                    <a:pt x="62099553" y="11637854"/>
                  </a:lnTo>
                  <a:lnTo>
                    <a:pt x="62099553" y="11637909"/>
                  </a:lnTo>
                  <a:lnTo>
                    <a:pt x="62099553" y="11637955"/>
                  </a:lnTo>
                  <a:lnTo>
                    <a:pt x="62099553" y="11638002"/>
                  </a:lnTo>
                  <a:lnTo>
                    <a:pt x="62099553" y="11638049"/>
                  </a:lnTo>
                  <a:lnTo>
                    <a:pt x="62099553" y="11638095"/>
                  </a:lnTo>
                  <a:lnTo>
                    <a:pt x="62099553" y="11638142"/>
                  </a:lnTo>
                  <a:lnTo>
                    <a:pt x="62099553" y="11638189"/>
                  </a:lnTo>
                  <a:lnTo>
                    <a:pt x="62099553" y="11638235"/>
                  </a:lnTo>
                  <a:lnTo>
                    <a:pt x="62099553" y="11638282"/>
                  </a:lnTo>
                  <a:lnTo>
                    <a:pt x="62099553" y="11638329"/>
                  </a:lnTo>
                  <a:lnTo>
                    <a:pt x="62099553" y="11638375"/>
                  </a:lnTo>
                  <a:lnTo>
                    <a:pt x="62099553" y="11638422"/>
                  </a:lnTo>
                  <a:lnTo>
                    <a:pt x="62099553" y="11638469"/>
                  </a:lnTo>
                  <a:lnTo>
                    <a:pt x="62099553" y="11638515"/>
                  </a:lnTo>
                  <a:lnTo>
                    <a:pt x="62099553" y="11785682"/>
                  </a:lnTo>
                  <a:lnTo>
                    <a:pt x="62251953" y="11785682"/>
                  </a:lnTo>
                  <a:lnTo>
                    <a:pt x="62251953" y="11785729"/>
                  </a:lnTo>
                  <a:lnTo>
                    <a:pt x="62251953" y="11785776"/>
                  </a:lnTo>
                  <a:lnTo>
                    <a:pt x="62251953" y="11785822"/>
                  </a:lnTo>
                  <a:lnTo>
                    <a:pt x="62251953" y="11785869"/>
                  </a:lnTo>
                  <a:lnTo>
                    <a:pt x="62251953" y="11785916"/>
                  </a:lnTo>
                  <a:lnTo>
                    <a:pt x="62251953" y="11785962"/>
                  </a:lnTo>
                  <a:lnTo>
                    <a:pt x="62251953" y="11786009"/>
                  </a:lnTo>
                  <a:lnTo>
                    <a:pt x="62251953" y="11786056"/>
                  </a:lnTo>
                  <a:lnTo>
                    <a:pt x="62251953" y="11786102"/>
                  </a:lnTo>
                  <a:lnTo>
                    <a:pt x="62251953" y="11786149"/>
                  </a:lnTo>
                  <a:lnTo>
                    <a:pt x="62251953" y="11786196"/>
                  </a:lnTo>
                  <a:lnTo>
                    <a:pt x="62251953" y="11786242"/>
                  </a:lnTo>
                  <a:lnTo>
                    <a:pt x="62251953" y="11786289"/>
                  </a:lnTo>
                  <a:lnTo>
                    <a:pt x="62251953" y="11786343"/>
                  </a:lnTo>
                  <a:lnTo>
                    <a:pt x="62251953" y="11786390"/>
                  </a:lnTo>
                  <a:lnTo>
                    <a:pt x="62251953" y="11786437"/>
                  </a:lnTo>
                  <a:lnTo>
                    <a:pt x="62251953" y="11786483"/>
                  </a:lnTo>
                  <a:lnTo>
                    <a:pt x="62251953" y="11786530"/>
                  </a:lnTo>
                  <a:lnTo>
                    <a:pt x="62251953" y="11786576"/>
                  </a:lnTo>
                  <a:lnTo>
                    <a:pt x="62251953" y="11786623"/>
                  </a:lnTo>
                  <a:lnTo>
                    <a:pt x="62251953" y="11786670"/>
                  </a:lnTo>
                  <a:lnTo>
                    <a:pt x="62251953" y="11786716"/>
                  </a:lnTo>
                  <a:lnTo>
                    <a:pt x="62251953" y="11786763"/>
                  </a:lnTo>
                  <a:lnTo>
                    <a:pt x="62251953" y="11786810"/>
                  </a:lnTo>
                  <a:lnTo>
                    <a:pt x="62251953" y="11786856"/>
                  </a:lnTo>
                  <a:lnTo>
                    <a:pt x="62251953" y="11786903"/>
                  </a:lnTo>
                  <a:lnTo>
                    <a:pt x="62251953" y="11786950"/>
                  </a:lnTo>
                  <a:lnTo>
                    <a:pt x="62251953" y="11787004"/>
                  </a:lnTo>
                  <a:lnTo>
                    <a:pt x="62251953" y="11787051"/>
                  </a:lnTo>
                  <a:lnTo>
                    <a:pt x="62251953" y="11787097"/>
                  </a:lnTo>
                  <a:lnTo>
                    <a:pt x="62251953" y="11787144"/>
                  </a:lnTo>
                  <a:lnTo>
                    <a:pt x="62251953" y="11787191"/>
                  </a:lnTo>
                  <a:lnTo>
                    <a:pt x="62251953" y="11787237"/>
                  </a:lnTo>
                  <a:lnTo>
                    <a:pt x="62251953" y="11787284"/>
                  </a:lnTo>
                  <a:lnTo>
                    <a:pt x="62251953" y="11787331"/>
                  </a:lnTo>
                  <a:lnTo>
                    <a:pt x="62251953" y="11787377"/>
                  </a:lnTo>
                  <a:lnTo>
                    <a:pt x="62251953" y="11787424"/>
                  </a:lnTo>
                  <a:lnTo>
                    <a:pt x="62251953" y="11787471"/>
                  </a:lnTo>
                  <a:lnTo>
                    <a:pt x="62251953" y="11787517"/>
                  </a:lnTo>
                  <a:lnTo>
                    <a:pt x="62251953" y="11787564"/>
                  </a:lnTo>
                  <a:lnTo>
                    <a:pt x="62251953" y="11787611"/>
                  </a:lnTo>
                  <a:lnTo>
                    <a:pt x="62251953" y="11787665"/>
                  </a:lnTo>
                  <a:lnTo>
                    <a:pt x="62251953" y="11787712"/>
                  </a:lnTo>
                  <a:lnTo>
                    <a:pt x="62251953" y="11787758"/>
                  </a:lnTo>
                  <a:lnTo>
                    <a:pt x="62251953" y="11787805"/>
                  </a:lnTo>
                  <a:lnTo>
                    <a:pt x="62251953" y="11787851"/>
                  </a:lnTo>
                  <a:lnTo>
                    <a:pt x="62251953" y="11787898"/>
                  </a:lnTo>
                  <a:lnTo>
                    <a:pt x="62251953" y="11787945"/>
                  </a:lnTo>
                  <a:lnTo>
                    <a:pt x="62251953" y="11787991"/>
                  </a:lnTo>
                  <a:lnTo>
                    <a:pt x="62251953" y="11788038"/>
                  </a:lnTo>
                  <a:lnTo>
                    <a:pt x="62251953" y="11788085"/>
                  </a:lnTo>
                  <a:lnTo>
                    <a:pt x="62251953" y="11788131"/>
                  </a:lnTo>
                  <a:lnTo>
                    <a:pt x="62251953" y="11788178"/>
                  </a:lnTo>
                  <a:lnTo>
                    <a:pt x="62251953" y="11788225"/>
                  </a:lnTo>
                  <a:lnTo>
                    <a:pt x="62251953" y="11788271"/>
                  </a:lnTo>
                  <a:lnTo>
                    <a:pt x="62251953" y="11788326"/>
                  </a:lnTo>
                  <a:lnTo>
                    <a:pt x="62251953" y="11788372"/>
                  </a:lnTo>
                  <a:lnTo>
                    <a:pt x="62251953" y="11788419"/>
                  </a:lnTo>
                  <a:lnTo>
                    <a:pt x="62251953" y="11788466"/>
                  </a:lnTo>
                  <a:lnTo>
                    <a:pt x="62251953" y="11788512"/>
                  </a:lnTo>
                  <a:lnTo>
                    <a:pt x="62251953" y="11788559"/>
                  </a:lnTo>
                  <a:lnTo>
                    <a:pt x="62251953" y="11788606"/>
                  </a:lnTo>
                  <a:lnTo>
                    <a:pt x="62251953" y="11788652"/>
                  </a:lnTo>
                  <a:lnTo>
                    <a:pt x="62251953" y="11788699"/>
                  </a:lnTo>
                  <a:lnTo>
                    <a:pt x="62251953" y="11788746"/>
                  </a:lnTo>
                  <a:lnTo>
                    <a:pt x="62251953" y="11788792"/>
                  </a:lnTo>
                  <a:lnTo>
                    <a:pt x="62251953" y="11788839"/>
                  </a:lnTo>
                  <a:lnTo>
                    <a:pt x="62251953" y="11788885"/>
                  </a:lnTo>
                  <a:lnTo>
                    <a:pt x="62251953" y="11788932"/>
                  </a:lnTo>
                  <a:lnTo>
                    <a:pt x="62251953" y="11788986"/>
                  </a:lnTo>
                  <a:lnTo>
                    <a:pt x="62251953" y="11789033"/>
                  </a:lnTo>
                  <a:lnTo>
                    <a:pt x="62251953" y="11789080"/>
                  </a:lnTo>
                  <a:lnTo>
                    <a:pt x="62251953" y="11789126"/>
                  </a:lnTo>
                  <a:lnTo>
                    <a:pt x="62251953" y="11789173"/>
                  </a:lnTo>
                  <a:lnTo>
                    <a:pt x="62251953" y="11789220"/>
                  </a:lnTo>
                  <a:lnTo>
                    <a:pt x="62251953" y="11789266"/>
                  </a:lnTo>
                  <a:lnTo>
                    <a:pt x="62251953" y="11789313"/>
                  </a:lnTo>
                  <a:lnTo>
                    <a:pt x="62251953" y="11789360"/>
                  </a:lnTo>
                  <a:lnTo>
                    <a:pt x="62251953" y="11789406"/>
                  </a:lnTo>
                  <a:lnTo>
                    <a:pt x="62251953" y="11789453"/>
                  </a:lnTo>
                  <a:lnTo>
                    <a:pt x="62251953" y="11789500"/>
                  </a:lnTo>
                  <a:lnTo>
                    <a:pt x="62251953" y="11789546"/>
                  </a:lnTo>
                  <a:lnTo>
                    <a:pt x="62251953" y="11789593"/>
                  </a:lnTo>
                  <a:lnTo>
                    <a:pt x="62251953" y="11789647"/>
                  </a:lnTo>
                  <a:lnTo>
                    <a:pt x="62251953" y="11789694"/>
                  </a:lnTo>
                  <a:lnTo>
                    <a:pt x="62251953" y="11789741"/>
                  </a:lnTo>
                  <a:lnTo>
                    <a:pt x="62251953" y="11789787"/>
                  </a:lnTo>
                  <a:lnTo>
                    <a:pt x="62251953" y="11789834"/>
                  </a:lnTo>
                  <a:lnTo>
                    <a:pt x="62251953" y="11789881"/>
                  </a:lnTo>
                  <a:lnTo>
                    <a:pt x="62251953" y="11789927"/>
                  </a:lnTo>
                  <a:lnTo>
                    <a:pt x="62251953" y="11789974"/>
                  </a:lnTo>
                  <a:lnTo>
                    <a:pt x="62251953" y="11790020"/>
                  </a:lnTo>
                  <a:lnTo>
                    <a:pt x="62251953" y="11790067"/>
                  </a:lnTo>
                  <a:lnTo>
                    <a:pt x="62251953" y="11790114"/>
                  </a:lnTo>
                  <a:lnTo>
                    <a:pt x="62251953" y="11790160"/>
                  </a:lnTo>
                  <a:lnTo>
                    <a:pt x="62251953" y="11790207"/>
                  </a:lnTo>
                  <a:lnTo>
                    <a:pt x="62251953" y="11790254"/>
                  </a:lnTo>
                  <a:lnTo>
                    <a:pt x="62251953" y="11790308"/>
                  </a:lnTo>
                  <a:lnTo>
                    <a:pt x="62251953" y="11790355"/>
                  </a:lnTo>
                  <a:lnTo>
                    <a:pt x="62251953" y="11790401"/>
                  </a:lnTo>
                  <a:lnTo>
                    <a:pt x="62251953" y="11790448"/>
                  </a:lnTo>
                  <a:lnTo>
                    <a:pt x="62251953" y="11790495"/>
                  </a:lnTo>
                  <a:lnTo>
                    <a:pt x="62251953" y="11790541"/>
                  </a:lnTo>
                  <a:lnTo>
                    <a:pt x="62251953" y="11790588"/>
                  </a:lnTo>
                  <a:lnTo>
                    <a:pt x="62251953" y="11790635"/>
                  </a:lnTo>
                  <a:lnTo>
                    <a:pt x="62251953" y="11790681"/>
                  </a:lnTo>
                  <a:lnTo>
                    <a:pt x="62251953" y="11790728"/>
                  </a:lnTo>
                  <a:lnTo>
                    <a:pt x="62251953" y="11790775"/>
                  </a:lnTo>
                  <a:lnTo>
                    <a:pt x="62251953" y="11790821"/>
                  </a:lnTo>
                  <a:lnTo>
                    <a:pt x="62251953" y="11790868"/>
                  </a:lnTo>
                  <a:lnTo>
                    <a:pt x="62251953" y="11790915"/>
                  </a:lnTo>
                  <a:lnTo>
                    <a:pt x="62251953" y="11938082"/>
                  </a:lnTo>
                  <a:lnTo>
                    <a:pt x="62404353" y="11938082"/>
                  </a:lnTo>
                  <a:lnTo>
                    <a:pt x="62404353" y="11938129"/>
                  </a:lnTo>
                  <a:lnTo>
                    <a:pt x="62404353" y="11938175"/>
                  </a:lnTo>
                  <a:lnTo>
                    <a:pt x="62404353" y="11938222"/>
                  </a:lnTo>
                  <a:lnTo>
                    <a:pt x="62404353" y="11938268"/>
                  </a:lnTo>
                  <a:lnTo>
                    <a:pt x="62404353" y="11938315"/>
                  </a:lnTo>
                  <a:lnTo>
                    <a:pt x="62404353" y="11938362"/>
                  </a:lnTo>
                  <a:lnTo>
                    <a:pt x="62404353" y="11938408"/>
                  </a:lnTo>
                  <a:lnTo>
                    <a:pt x="62404353" y="11938455"/>
                  </a:lnTo>
                  <a:lnTo>
                    <a:pt x="62404353" y="11938502"/>
                  </a:lnTo>
                  <a:lnTo>
                    <a:pt x="62404353" y="11938548"/>
                  </a:lnTo>
                  <a:lnTo>
                    <a:pt x="62404353" y="11938595"/>
                  </a:lnTo>
                  <a:lnTo>
                    <a:pt x="62404353" y="11938642"/>
                  </a:lnTo>
                  <a:lnTo>
                    <a:pt x="62404353" y="11938688"/>
                  </a:lnTo>
                  <a:lnTo>
                    <a:pt x="62404353" y="11938743"/>
                  </a:lnTo>
                  <a:lnTo>
                    <a:pt x="62404353" y="11938789"/>
                  </a:lnTo>
                  <a:lnTo>
                    <a:pt x="62404353" y="11938836"/>
                  </a:lnTo>
                  <a:lnTo>
                    <a:pt x="62404353" y="11938883"/>
                  </a:lnTo>
                  <a:lnTo>
                    <a:pt x="62404353" y="11938929"/>
                  </a:lnTo>
                  <a:lnTo>
                    <a:pt x="62404353" y="11938976"/>
                  </a:lnTo>
                  <a:lnTo>
                    <a:pt x="62404353" y="11939023"/>
                  </a:lnTo>
                  <a:lnTo>
                    <a:pt x="62404353" y="11939069"/>
                  </a:lnTo>
                  <a:lnTo>
                    <a:pt x="62404353" y="11939116"/>
                  </a:lnTo>
                  <a:lnTo>
                    <a:pt x="62404353" y="11939163"/>
                  </a:lnTo>
                  <a:lnTo>
                    <a:pt x="62404353" y="11939209"/>
                  </a:lnTo>
                  <a:lnTo>
                    <a:pt x="62404353" y="11939256"/>
                  </a:lnTo>
                  <a:lnTo>
                    <a:pt x="62404353" y="11939303"/>
                  </a:lnTo>
                  <a:lnTo>
                    <a:pt x="62404353" y="11939349"/>
                  </a:lnTo>
                  <a:lnTo>
                    <a:pt x="62404353" y="11939403"/>
                  </a:lnTo>
                  <a:lnTo>
                    <a:pt x="62404353" y="11939450"/>
                  </a:lnTo>
                  <a:lnTo>
                    <a:pt x="62404353" y="11939497"/>
                  </a:lnTo>
                  <a:lnTo>
                    <a:pt x="62404353" y="11939543"/>
                  </a:lnTo>
                  <a:lnTo>
                    <a:pt x="62404353" y="11939590"/>
                  </a:lnTo>
                  <a:lnTo>
                    <a:pt x="62404353" y="11939637"/>
                  </a:lnTo>
                  <a:lnTo>
                    <a:pt x="62404353" y="11939683"/>
                  </a:lnTo>
                  <a:lnTo>
                    <a:pt x="62404353" y="11939730"/>
                  </a:lnTo>
                  <a:lnTo>
                    <a:pt x="62404353" y="11939777"/>
                  </a:lnTo>
                  <a:lnTo>
                    <a:pt x="62404353" y="11939823"/>
                  </a:lnTo>
                  <a:lnTo>
                    <a:pt x="62404353" y="11939870"/>
                  </a:lnTo>
                  <a:lnTo>
                    <a:pt x="62404353" y="11939917"/>
                  </a:lnTo>
                  <a:lnTo>
                    <a:pt x="62404353" y="11939963"/>
                  </a:lnTo>
                  <a:lnTo>
                    <a:pt x="62404353" y="11940010"/>
                  </a:lnTo>
                  <a:lnTo>
                    <a:pt x="62404353" y="11940064"/>
                  </a:lnTo>
                  <a:lnTo>
                    <a:pt x="62404353" y="11940111"/>
                  </a:lnTo>
                  <a:lnTo>
                    <a:pt x="62404353" y="11940158"/>
                  </a:lnTo>
                  <a:lnTo>
                    <a:pt x="62404353" y="11940204"/>
                  </a:lnTo>
                  <a:lnTo>
                    <a:pt x="62404353" y="11940251"/>
                  </a:lnTo>
                  <a:lnTo>
                    <a:pt x="62404353" y="11940298"/>
                  </a:lnTo>
                  <a:lnTo>
                    <a:pt x="62404353" y="11940344"/>
                  </a:lnTo>
                  <a:lnTo>
                    <a:pt x="62404353" y="11940391"/>
                  </a:lnTo>
                  <a:lnTo>
                    <a:pt x="62404353" y="11940438"/>
                  </a:lnTo>
                  <a:lnTo>
                    <a:pt x="62404353" y="11940484"/>
                  </a:lnTo>
                  <a:lnTo>
                    <a:pt x="62404353" y="11940531"/>
                  </a:lnTo>
                  <a:lnTo>
                    <a:pt x="62404353" y="11940577"/>
                  </a:lnTo>
                  <a:lnTo>
                    <a:pt x="62404353" y="11940624"/>
                  </a:lnTo>
                  <a:lnTo>
                    <a:pt x="62404353" y="11940671"/>
                  </a:lnTo>
                  <a:lnTo>
                    <a:pt x="62404353" y="11940725"/>
                  </a:lnTo>
                  <a:lnTo>
                    <a:pt x="62404353" y="11940772"/>
                  </a:lnTo>
                  <a:lnTo>
                    <a:pt x="62404353" y="11940818"/>
                  </a:lnTo>
                  <a:lnTo>
                    <a:pt x="62404353" y="11940865"/>
                  </a:lnTo>
                  <a:lnTo>
                    <a:pt x="62404353" y="11940912"/>
                  </a:lnTo>
                  <a:lnTo>
                    <a:pt x="62404353" y="11940958"/>
                  </a:lnTo>
                  <a:lnTo>
                    <a:pt x="62404353" y="11941005"/>
                  </a:lnTo>
                  <a:lnTo>
                    <a:pt x="62404353" y="11941052"/>
                  </a:lnTo>
                  <a:lnTo>
                    <a:pt x="62404353" y="11941098"/>
                  </a:lnTo>
                  <a:lnTo>
                    <a:pt x="62404353" y="11941145"/>
                  </a:lnTo>
                  <a:lnTo>
                    <a:pt x="62404353" y="11941192"/>
                  </a:lnTo>
                  <a:lnTo>
                    <a:pt x="62404353" y="11941238"/>
                  </a:lnTo>
                  <a:lnTo>
                    <a:pt x="62404353" y="11941285"/>
                  </a:lnTo>
                  <a:lnTo>
                    <a:pt x="62404353" y="11941332"/>
                  </a:lnTo>
                  <a:lnTo>
                    <a:pt x="62404353" y="11941386"/>
                  </a:lnTo>
                  <a:lnTo>
                    <a:pt x="62404353" y="11941433"/>
                  </a:lnTo>
                  <a:lnTo>
                    <a:pt x="62404353" y="11941479"/>
                  </a:lnTo>
                  <a:lnTo>
                    <a:pt x="62404353" y="11941526"/>
                  </a:lnTo>
                  <a:lnTo>
                    <a:pt x="62404353" y="11941573"/>
                  </a:lnTo>
                  <a:lnTo>
                    <a:pt x="62404353" y="11941619"/>
                  </a:lnTo>
                  <a:lnTo>
                    <a:pt x="62404353" y="11941666"/>
                  </a:lnTo>
                  <a:lnTo>
                    <a:pt x="62404353" y="11941712"/>
                  </a:lnTo>
                  <a:lnTo>
                    <a:pt x="62404353" y="11941759"/>
                  </a:lnTo>
                  <a:lnTo>
                    <a:pt x="62404353" y="11941806"/>
                  </a:lnTo>
                  <a:lnTo>
                    <a:pt x="62404353" y="11941852"/>
                  </a:lnTo>
                  <a:lnTo>
                    <a:pt x="62404353" y="11941899"/>
                  </a:lnTo>
                  <a:lnTo>
                    <a:pt x="62404353" y="11941946"/>
                  </a:lnTo>
                  <a:lnTo>
                    <a:pt x="62404353" y="11941992"/>
                  </a:lnTo>
                  <a:lnTo>
                    <a:pt x="62404353" y="11942047"/>
                  </a:lnTo>
                  <a:lnTo>
                    <a:pt x="62404353" y="11942093"/>
                  </a:lnTo>
                  <a:lnTo>
                    <a:pt x="62404353" y="11942140"/>
                  </a:lnTo>
                  <a:lnTo>
                    <a:pt x="62404353" y="11942187"/>
                  </a:lnTo>
                  <a:lnTo>
                    <a:pt x="62404353" y="11942233"/>
                  </a:lnTo>
                  <a:lnTo>
                    <a:pt x="62404353" y="11942280"/>
                  </a:lnTo>
                  <a:lnTo>
                    <a:pt x="62404353" y="11942327"/>
                  </a:lnTo>
                  <a:lnTo>
                    <a:pt x="62404353" y="11942373"/>
                  </a:lnTo>
                  <a:lnTo>
                    <a:pt x="62404353" y="11942420"/>
                  </a:lnTo>
                  <a:lnTo>
                    <a:pt x="62404353" y="11942467"/>
                  </a:lnTo>
                  <a:lnTo>
                    <a:pt x="62404353" y="11942513"/>
                  </a:lnTo>
                  <a:lnTo>
                    <a:pt x="62404353" y="11942560"/>
                  </a:lnTo>
                  <a:lnTo>
                    <a:pt x="62404353" y="11942607"/>
                  </a:lnTo>
                  <a:lnTo>
                    <a:pt x="62404353" y="11942653"/>
                  </a:lnTo>
                  <a:lnTo>
                    <a:pt x="62404353" y="11942708"/>
                  </a:lnTo>
                  <a:lnTo>
                    <a:pt x="62404353" y="11942754"/>
                  </a:lnTo>
                  <a:lnTo>
                    <a:pt x="62404353" y="11942801"/>
                  </a:lnTo>
                  <a:lnTo>
                    <a:pt x="62404353" y="11942847"/>
                  </a:lnTo>
                  <a:lnTo>
                    <a:pt x="62404353" y="11942894"/>
                  </a:lnTo>
                  <a:lnTo>
                    <a:pt x="62404353" y="11942941"/>
                  </a:lnTo>
                  <a:lnTo>
                    <a:pt x="62404353" y="11942987"/>
                  </a:lnTo>
                  <a:lnTo>
                    <a:pt x="62404353" y="11943034"/>
                  </a:lnTo>
                  <a:lnTo>
                    <a:pt x="62404353" y="11943081"/>
                  </a:lnTo>
                  <a:lnTo>
                    <a:pt x="62404353" y="11943127"/>
                  </a:lnTo>
                  <a:lnTo>
                    <a:pt x="62404353" y="11943174"/>
                  </a:lnTo>
                  <a:lnTo>
                    <a:pt x="62404353" y="11943221"/>
                  </a:lnTo>
                  <a:lnTo>
                    <a:pt x="62404353" y="11943267"/>
                  </a:lnTo>
                  <a:lnTo>
                    <a:pt x="62404353" y="11943314"/>
                  </a:lnTo>
                  <a:lnTo>
                    <a:pt x="62404353" y="12090481"/>
                  </a:lnTo>
                  <a:lnTo>
                    <a:pt x="62556753" y="12090481"/>
                  </a:lnTo>
                  <a:lnTo>
                    <a:pt x="62556753" y="12090528"/>
                  </a:lnTo>
                  <a:lnTo>
                    <a:pt x="62556753" y="12090575"/>
                  </a:lnTo>
                  <a:lnTo>
                    <a:pt x="62556753" y="12090621"/>
                  </a:lnTo>
                  <a:lnTo>
                    <a:pt x="62556753" y="12090668"/>
                  </a:lnTo>
                  <a:lnTo>
                    <a:pt x="62556753" y="12090715"/>
                  </a:lnTo>
                  <a:lnTo>
                    <a:pt x="62556753" y="12090761"/>
                  </a:lnTo>
                  <a:lnTo>
                    <a:pt x="62556753" y="12090808"/>
                  </a:lnTo>
                  <a:lnTo>
                    <a:pt x="62556753" y="12090854"/>
                  </a:lnTo>
                  <a:lnTo>
                    <a:pt x="62556753" y="12090901"/>
                  </a:lnTo>
                  <a:lnTo>
                    <a:pt x="62556753" y="12090948"/>
                  </a:lnTo>
                  <a:lnTo>
                    <a:pt x="62556753" y="12090994"/>
                  </a:lnTo>
                  <a:lnTo>
                    <a:pt x="62556753" y="12091041"/>
                  </a:lnTo>
                  <a:lnTo>
                    <a:pt x="62556753" y="12091088"/>
                  </a:lnTo>
                  <a:lnTo>
                    <a:pt x="62556753" y="12091142"/>
                  </a:lnTo>
                  <a:lnTo>
                    <a:pt x="62556753" y="12091189"/>
                  </a:lnTo>
                  <a:lnTo>
                    <a:pt x="62556753" y="12091235"/>
                  </a:lnTo>
                  <a:lnTo>
                    <a:pt x="62556753" y="12091282"/>
                  </a:lnTo>
                  <a:lnTo>
                    <a:pt x="62556753" y="12091329"/>
                  </a:lnTo>
                  <a:lnTo>
                    <a:pt x="62556753" y="12091375"/>
                  </a:lnTo>
                  <a:lnTo>
                    <a:pt x="62556753" y="12091422"/>
                  </a:lnTo>
                  <a:lnTo>
                    <a:pt x="62556753" y="12091469"/>
                  </a:lnTo>
                  <a:lnTo>
                    <a:pt x="62556753" y="12091515"/>
                  </a:lnTo>
                  <a:lnTo>
                    <a:pt x="62556753" y="12091562"/>
                  </a:lnTo>
                  <a:lnTo>
                    <a:pt x="62556753" y="12091609"/>
                  </a:lnTo>
                  <a:lnTo>
                    <a:pt x="62556753" y="12091655"/>
                  </a:lnTo>
                  <a:lnTo>
                    <a:pt x="62556753" y="12091702"/>
                  </a:lnTo>
                  <a:lnTo>
                    <a:pt x="62556753" y="12091749"/>
                  </a:lnTo>
                  <a:lnTo>
                    <a:pt x="62556753" y="12091803"/>
                  </a:lnTo>
                  <a:lnTo>
                    <a:pt x="62556753" y="12091850"/>
                  </a:lnTo>
                  <a:lnTo>
                    <a:pt x="62556753" y="12091896"/>
                  </a:lnTo>
                  <a:lnTo>
                    <a:pt x="62556753" y="12091943"/>
                  </a:lnTo>
                  <a:lnTo>
                    <a:pt x="62556753" y="12091989"/>
                  </a:lnTo>
                  <a:lnTo>
                    <a:pt x="62556753" y="12092036"/>
                  </a:lnTo>
                  <a:lnTo>
                    <a:pt x="62556753" y="12092083"/>
                  </a:lnTo>
                  <a:lnTo>
                    <a:pt x="62556753" y="12092129"/>
                  </a:lnTo>
                  <a:lnTo>
                    <a:pt x="62556753" y="12092176"/>
                  </a:lnTo>
                  <a:lnTo>
                    <a:pt x="62556753" y="12092223"/>
                  </a:lnTo>
                  <a:lnTo>
                    <a:pt x="62556753" y="12092269"/>
                  </a:lnTo>
                  <a:lnTo>
                    <a:pt x="62556753" y="12092316"/>
                  </a:lnTo>
                  <a:lnTo>
                    <a:pt x="62556753" y="12092363"/>
                  </a:lnTo>
                  <a:lnTo>
                    <a:pt x="62556753" y="12092409"/>
                  </a:lnTo>
                  <a:lnTo>
                    <a:pt x="62556753" y="12092464"/>
                  </a:lnTo>
                  <a:lnTo>
                    <a:pt x="62556753" y="12092510"/>
                  </a:lnTo>
                  <a:lnTo>
                    <a:pt x="62556753" y="12092557"/>
                  </a:lnTo>
                  <a:lnTo>
                    <a:pt x="62556753" y="12092604"/>
                  </a:lnTo>
                  <a:lnTo>
                    <a:pt x="62556753" y="12092650"/>
                  </a:lnTo>
                  <a:lnTo>
                    <a:pt x="62556753" y="12092697"/>
                  </a:lnTo>
                  <a:lnTo>
                    <a:pt x="62556753" y="12092744"/>
                  </a:lnTo>
                  <a:lnTo>
                    <a:pt x="62556753" y="12092790"/>
                  </a:lnTo>
                  <a:lnTo>
                    <a:pt x="62556753" y="12092837"/>
                  </a:lnTo>
                  <a:lnTo>
                    <a:pt x="62556753" y="12092884"/>
                  </a:lnTo>
                  <a:lnTo>
                    <a:pt x="62556753" y="12092930"/>
                  </a:lnTo>
                  <a:lnTo>
                    <a:pt x="62556753" y="12092977"/>
                  </a:lnTo>
                  <a:lnTo>
                    <a:pt x="62556753" y="12093023"/>
                  </a:lnTo>
                  <a:lnTo>
                    <a:pt x="62556753" y="12093070"/>
                  </a:lnTo>
                  <a:lnTo>
                    <a:pt x="62556753" y="12093124"/>
                  </a:lnTo>
                  <a:lnTo>
                    <a:pt x="62556753" y="12093171"/>
                  </a:lnTo>
                  <a:lnTo>
                    <a:pt x="62556753" y="12093218"/>
                  </a:lnTo>
                  <a:lnTo>
                    <a:pt x="62556753" y="12093264"/>
                  </a:lnTo>
                  <a:lnTo>
                    <a:pt x="62556753" y="12093311"/>
                  </a:lnTo>
                  <a:lnTo>
                    <a:pt x="62556753" y="12093358"/>
                  </a:lnTo>
                  <a:lnTo>
                    <a:pt x="62556753" y="12093404"/>
                  </a:lnTo>
                  <a:lnTo>
                    <a:pt x="62556753" y="12093451"/>
                  </a:lnTo>
                  <a:lnTo>
                    <a:pt x="62556753" y="12093498"/>
                  </a:lnTo>
                  <a:lnTo>
                    <a:pt x="62556753" y="12093544"/>
                  </a:lnTo>
                  <a:lnTo>
                    <a:pt x="62556753" y="12093591"/>
                  </a:lnTo>
                  <a:lnTo>
                    <a:pt x="62556753" y="12093638"/>
                  </a:lnTo>
                  <a:lnTo>
                    <a:pt x="62556753" y="12093684"/>
                  </a:lnTo>
                  <a:lnTo>
                    <a:pt x="62556753" y="12093731"/>
                  </a:lnTo>
                  <a:lnTo>
                    <a:pt x="62556753" y="12093785"/>
                  </a:lnTo>
                  <a:lnTo>
                    <a:pt x="62556753" y="12093832"/>
                  </a:lnTo>
                  <a:lnTo>
                    <a:pt x="62556753" y="12093879"/>
                  </a:lnTo>
                  <a:lnTo>
                    <a:pt x="62556753" y="12093925"/>
                  </a:lnTo>
                  <a:lnTo>
                    <a:pt x="62556753" y="12093972"/>
                  </a:lnTo>
                  <a:lnTo>
                    <a:pt x="62556753" y="12094019"/>
                  </a:lnTo>
                  <a:lnTo>
                    <a:pt x="62556753" y="12094065"/>
                  </a:lnTo>
                  <a:lnTo>
                    <a:pt x="62556753" y="12094112"/>
                  </a:lnTo>
                  <a:lnTo>
                    <a:pt x="62556753" y="12094159"/>
                  </a:lnTo>
                  <a:lnTo>
                    <a:pt x="62556753" y="12094205"/>
                  </a:lnTo>
                  <a:lnTo>
                    <a:pt x="62556753" y="12094252"/>
                  </a:lnTo>
                  <a:lnTo>
                    <a:pt x="62556753" y="12094298"/>
                  </a:lnTo>
                  <a:lnTo>
                    <a:pt x="62556753" y="12094345"/>
                  </a:lnTo>
                  <a:lnTo>
                    <a:pt x="62556753" y="12094392"/>
                  </a:lnTo>
                  <a:lnTo>
                    <a:pt x="62556753" y="12094446"/>
                  </a:lnTo>
                  <a:lnTo>
                    <a:pt x="62556753" y="12094493"/>
                  </a:lnTo>
                  <a:lnTo>
                    <a:pt x="62556753" y="12094539"/>
                  </a:lnTo>
                  <a:lnTo>
                    <a:pt x="62556753" y="12094586"/>
                  </a:lnTo>
                  <a:lnTo>
                    <a:pt x="62556753" y="12094633"/>
                  </a:lnTo>
                  <a:lnTo>
                    <a:pt x="62556753" y="12094679"/>
                  </a:lnTo>
                  <a:lnTo>
                    <a:pt x="62556753" y="12094726"/>
                  </a:lnTo>
                  <a:lnTo>
                    <a:pt x="62556753" y="12094773"/>
                  </a:lnTo>
                  <a:lnTo>
                    <a:pt x="62556753" y="12094819"/>
                  </a:lnTo>
                  <a:lnTo>
                    <a:pt x="62556753" y="12094866"/>
                  </a:lnTo>
                  <a:lnTo>
                    <a:pt x="62556753" y="12094913"/>
                  </a:lnTo>
                  <a:lnTo>
                    <a:pt x="62556753" y="12094959"/>
                  </a:lnTo>
                  <a:lnTo>
                    <a:pt x="62556753" y="12095006"/>
                  </a:lnTo>
                  <a:lnTo>
                    <a:pt x="62556753" y="12095053"/>
                  </a:lnTo>
                  <a:lnTo>
                    <a:pt x="62556753" y="12095107"/>
                  </a:lnTo>
                  <a:lnTo>
                    <a:pt x="62556753" y="12095154"/>
                  </a:lnTo>
                  <a:lnTo>
                    <a:pt x="62556753" y="12095200"/>
                  </a:lnTo>
                  <a:lnTo>
                    <a:pt x="62556753" y="12095247"/>
                  </a:lnTo>
                  <a:lnTo>
                    <a:pt x="62556753" y="12095294"/>
                  </a:lnTo>
                  <a:lnTo>
                    <a:pt x="62556753" y="12095340"/>
                  </a:lnTo>
                  <a:lnTo>
                    <a:pt x="62556753" y="12095387"/>
                  </a:lnTo>
                  <a:lnTo>
                    <a:pt x="62556753" y="12095433"/>
                  </a:lnTo>
                  <a:lnTo>
                    <a:pt x="62556753" y="12095480"/>
                  </a:lnTo>
                  <a:lnTo>
                    <a:pt x="62556753" y="12095527"/>
                  </a:lnTo>
                  <a:lnTo>
                    <a:pt x="62556753" y="12095573"/>
                  </a:lnTo>
                  <a:lnTo>
                    <a:pt x="62556753" y="12095620"/>
                  </a:lnTo>
                  <a:lnTo>
                    <a:pt x="62556753" y="12095667"/>
                  </a:lnTo>
                  <a:lnTo>
                    <a:pt x="62556753" y="12095713"/>
                  </a:lnTo>
                  <a:lnTo>
                    <a:pt x="62556753" y="12242881"/>
                  </a:lnTo>
                  <a:lnTo>
                    <a:pt x="62709153" y="12242881"/>
                  </a:lnTo>
                  <a:lnTo>
                    <a:pt x="62709153" y="12242927"/>
                  </a:lnTo>
                  <a:lnTo>
                    <a:pt x="62709153" y="12242974"/>
                  </a:lnTo>
                  <a:lnTo>
                    <a:pt x="62709153" y="12243021"/>
                  </a:lnTo>
                  <a:lnTo>
                    <a:pt x="62709153" y="12243067"/>
                  </a:lnTo>
                  <a:lnTo>
                    <a:pt x="62709153" y="12243114"/>
                  </a:lnTo>
                  <a:lnTo>
                    <a:pt x="62709153" y="12243161"/>
                  </a:lnTo>
                  <a:lnTo>
                    <a:pt x="62709153" y="12243207"/>
                  </a:lnTo>
                  <a:lnTo>
                    <a:pt x="62709153" y="12243254"/>
                  </a:lnTo>
                  <a:lnTo>
                    <a:pt x="62709153" y="12243301"/>
                  </a:lnTo>
                  <a:lnTo>
                    <a:pt x="62709153" y="12243347"/>
                  </a:lnTo>
                  <a:lnTo>
                    <a:pt x="62709153" y="12243394"/>
                  </a:lnTo>
                  <a:lnTo>
                    <a:pt x="62709153" y="12243440"/>
                  </a:lnTo>
                  <a:lnTo>
                    <a:pt x="62709153" y="12243487"/>
                  </a:lnTo>
                  <a:lnTo>
                    <a:pt x="62709153" y="12243541"/>
                  </a:lnTo>
                  <a:lnTo>
                    <a:pt x="62709153" y="12243588"/>
                  </a:lnTo>
                  <a:lnTo>
                    <a:pt x="62709153" y="12243635"/>
                  </a:lnTo>
                  <a:lnTo>
                    <a:pt x="62709153" y="12243681"/>
                  </a:lnTo>
                  <a:lnTo>
                    <a:pt x="62709153" y="12243728"/>
                  </a:lnTo>
                  <a:lnTo>
                    <a:pt x="62709153" y="12243775"/>
                  </a:lnTo>
                  <a:lnTo>
                    <a:pt x="62709153" y="12243821"/>
                  </a:lnTo>
                  <a:lnTo>
                    <a:pt x="62709153" y="12243868"/>
                  </a:lnTo>
                  <a:lnTo>
                    <a:pt x="62709153" y="12243915"/>
                  </a:lnTo>
                  <a:lnTo>
                    <a:pt x="62709153" y="12243961"/>
                  </a:lnTo>
                  <a:lnTo>
                    <a:pt x="62709153" y="12244008"/>
                  </a:lnTo>
                  <a:lnTo>
                    <a:pt x="62709153" y="12244055"/>
                  </a:lnTo>
                  <a:lnTo>
                    <a:pt x="62709153" y="12244101"/>
                  </a:lnTo>
                  <a:lnTo>
                    <a:pt x="62709153" y="12244148"/>
                  </a:lnTo>
                  <a:lnTo>
                    <a:pt x="62709153" y="12244202"/>
                  </a:lnTo>
                  <a:lnTo>
                    <a:pt x="62709153" y="12244249"/>
                  </a:lnTo>
                  <a:lnTo>
                    <a:pt x="62709153" y="12244296"/>
                  </a:lnTo>
                  <a:lnTo>
                    <a:pt x="62709153" y="12244342"/>
                  </a:lnTo>
                  <a:lnTo>
                    <a:pt x="62709153" y="12244389"/>
                  </a:lnTo>
                  <a:lnTo>
                    <a:pt x="62709153" y="12244436"/>
                  </a:lnTo>
                  <a:lnTo>
                    <a:pt x="62709153" y="12244482"/>
                  </a:lnTo>
                  <a:lnTo>
                    <a:pt x="62709153" y="12244529"/>
                  </a:lnTo>
                  <a:lnTo>
                    <a:pt x="62709153" y="12244575"/>
                  </a:lnTo>
                  <a:lnTo>
                    <a:pt x="62709153" y="12244622"/>
                  </a:lnTo>
                  <a:lnTo>
                    <a:pt x="62709153" y="12244669"/>
                  </a:lnTo>
                  <a:lnTo>
                    <a:pt x="62709153" y="12244715"/>
                  </a:lnTo>
                  <a:lnTo>
                    <a:pt x="62709153" y="12244762"/>
                  </a:lnTo>
                  <a:lnTo>
                    <a:pt x="62709153" y="12244809"/>
                  </a:lnTo>
                  <a:lnTo>
                    <a:pt x="62709153" y="12244863"/>
                  </a:lnTo>
                  <a:lnTo>
                    <a:pt x="62709153" y="12244910"/>
                  </a:lnTo>
                  <a:lnTo>
                    <a:pt x="62709153" y="12244956"/>
                  </a:lnTo>
                  <a:lnTo>
                    <a:pt x="62709153" y="12245003"/>
                  </a:lnTo>
                  <a:lnTo>
                    <a:pt x="62709153" y="12245050"/>
                  </a:lnTo>
                  <a:lnTo>
                    <a:pt x="62709153" y="12245096"/>
                  </a:lnTo>
                  <a:lnTo>
                    <a:pt x="62709153" y="12245143"/>
                  </a:lnTo>
                  <a:lnTo>
                    <a:pt x="62709153" y="12245190"/>
                  </a:lnTo>
                  <a:lnTo>
                    <a:pt x="62709153" y="12245236"/>
                  </a:lnTo>
                  <a:lnTo>
                    <a:pt x="62709153" y="12245283"/>
                  </a:lnTo>
                  <a:lnTo>
                    <a:pt x="62709153" y="12245330"/>
                  </a:lnTo>
                  <a:lnTo>
                    <a:pt x="62709153" y="12245376"/>
                  </a:lnTo>
                  <a:lnTo>
                    <a:pt x="62709153" y="12245423"/>
                  </a:lnTo>
                  <a:lnTo>
                    <a:pt x="62709153" y="12245470"/>
                  </a:lnTo>
                  <a:lnTo>
                    <a:pt x="62709153" y="12245524"/>
                  </a:lnTo>
                  <a:lnTo>
                    <a:pt x="62709153" y="12245571"/>
                  </a:lnTo>
                  <a:lnTo>
                    <a:pt x="62709153" y="12245617"/>
                  </a:lnTo>
                  <a:lnTo>
                    <a:pt x="62709153" y="12245664"/>
                  </a:lnTo>
                  <a:lnTo>
                    <a:pt x="62709153" y="12245710"/>
                  </a:lnTo>
                  <a:lnTo>
                    <a:pt x="62709153" y="12245757"/>
                  </a:lnTo>
                  <a:lnTo>
                    <a:pt x="62709153" y="12245804"/>
                  </a:lnTo>
                  <a:lnTo>
                    <a:pt x="62709153" y="12245850"/>
                  </a:lnTo>
                  <a:lnTo>
                    <a:pt x="62709153" y="12245897"/>
                  </a:lnTo>
                  <a:lnTo>
                    <a:pt x="62709153" y="12245944"/>
                  </a:lnTo>
                  <a:lnTo>
                    <a:pt x="62709153" y="12245990"/>
                  </a:lnTo>
                  <a:lnTo>
                    <a:pt x="62709153" y="12246037"/>
                  </a:lnTo>
                  <a:lnTo>
                    <a:pt x="62709153" y="12246084"/>
                  </a:lnTo>
                  <a:lnTo>
                    <a:pt x="62709153" y="12246130"/>
                  </a:lnTo>
                  <a:lnTo>
                    <a:pt x="62709153" y="12246185"/>
                  </a:lnTo>
                  <a:lnTo>
                    <a:pt x="62709153" y="12246231"/>
                  </a:lnTo>
                  <a:lnTo>
                    <a:pt x="62709153" y="12246278"/>
                  </a:lnTo>
                  <a:lnTo>
                    <a:pt x="62709153" y="12246325"/>
                  </a:lnTo>
                  <a:lnTo>
                    <a:pt x="62709153" y="12246371"/>
                  </a:lnTo>
                  <a:lnTo>
                    <a:pt x="62709153" y="12246418"/>
                  </a:lnTo>
                  <a:lnTo>
                    <a:pt x="62709153" y="12246465"/>
                  </a:lnTo>
                  <a:lnTo>
                    <a:pt x="62709153" y="12246511"/>
                  </a:lnTo>
                  <a:lnTo>
                    <a:pt x="62709153" y="12246558"/>
                  </a:lnTo>
                  <a:lnTo>
                    <a:pt x="62709153" y="12246605"/>
                  </a:lnTo>
                  <a:lnTo>
                    <a:pt x="62709153" y="12246651"/>
                  </a:lnTo>
                  <a:lnTo>
                    <a:pt x="62709153" y="12246698"/>
                  </a:lnTo>
                  <a:lnTo>
                    <a:pt x="62709153" y="12246744"/>
                  </a:lnTo>
                  <a:lnTo>
                    <a:pt x="62709153" y="12246791"/>
                  </a:lnTo>
                  <a:lnTo>
                    <a:pt x="62709153" y="12246845"/>
                  </a:lnTo>
                  <a:lnTo>
                    <a:pt x="62709153" y="12246892"/>
                  </a:lnTo>
                  <a:lnTo>
                    <a:pt x="62709153" y="12246939"/>
                  </a:lnTo>
                  <a:lnTo>
                    <a:pt x="62709153" y="12246985"/>
                  </a:lnTo>
                  <a:lnTo>
                    <a:pt x="62709153" y="12247032"/>
                  </a:lnTo>
                  <a:lnTo>
                    <a:pt x="62709153" y="12247079"/>
                  </a:lnTo>
                  <a:lnTo>
                    <a:pt x="62709153" y="12247125"/>
                  </a:lnTo>
                  <a:lnTo>
                    <a:pt x="62709153" y="12247172"/>
                  </a:lnTo>
                  <a:lnTo>
                    <a:pt x="62709153" y="12247219"/>
                  </a:lnTo>
                  <a:lnTo>
                    <a:pt x="62709153" y="12247265"/>
                  </a:lnTo>
                  <a:lnTo>
                    <a:pt x="62709153" y="12247312"/>
                  </a:lnTo>
                  <a:lnTo>
                    <a:pt x="62709153" y="12247359"/>
                  </a:lnTo>
                  <a:lnTo>
                    <a:pt x="62709153" y="12247405"/>
                  </a:lnTo>
                  <a:lnTo>
                    <a:pt x="62709153" y="12247452"/>
                  </a:lnTo>
                  <a:lnTo>
                    <a:pt x="62709153" y="12247506"/>
                  </a:lnTo>
                  <a:lnTo>
                    <a:pt x="62709153" y="12247553"/>
                  </a:lnTo>
                  <a:lnTo>
                    <a:pt x="62709153" y="12247600"/>
                  </a:lnTo>
                  <a:lnTo>
                    <a:pt x="62709153" y="12247646"/>
                  </a:lnTo>
                  <a:lnTo>
                    <a:pt x="62709153" y="12247693"/>
                  </a:lnTo>
                  <a:lnTo>
                    <a:pt x="62709153" y="12247740"/>
                  </a:lnTo>
                  <a:lnTo>
                    <a:pt x="62709153" y="12247786"/>
                  </a:lnTo>
                  <a:lnTo>
                    <a:pt x="62709153" y="12247833"/>
                  </a:lnTo>
                  <a:lnTo>
                    <a:pt x="62709153" y="12247879"/>
                  </a:lnTo>
                  <a:lnTo>
                    <a:pt x="62709153" y="12247926"/>
                  </a:lnTo>
                  <a:lnTo>
                    <a:pt x="62709153" y="12247973"/>
                  </a:lnTo>
                  <a:lnTo>
                    <a:pt x="62709153" y="12248019"/>
                  </a:lnTo>
                  <a:lnTo>
                    <a:pt x="62709153" y="12248066"/>
                  </a:lnTo>
                  <a:lnTo>
                    <a:pt x="62709153" y="12248113"/>
                  </a:lnTo>
                  <a:lnTo>
                    <a:pt x="62709153" y="12395280"/>
                  </a:lnTo>
                  <a:lnTo>
                    <a:pt x="62861553" y="12395280"/>
                  </a:lnTo>
                  <a:lnTo>
                    <a:pt x="62861553" y="12395327"/>
                  </a:lnTo>
                  <a:lnTo>
                    <a:pt x="62861553" y="12395373"/>
                  </a:lnTo>
                  <a:lnTo>
                    <a:pt x="62861553" y="12395420"/>
                  </a:lnTo>
                  <a:lnTo>
                    <a:pt x="62861553" y="12395467"/>
                  </a:lnTo>
                  <a:lnTo>
                    <a:pt x="62861553" y="12395513"/>
                  </a:lnTo>
                  <a:lnTo>
                    <a:pt x="62861553" y="12395560"/>
                  </a:lnTo>
                  <a:lnTo>
                    <a:pt x="62861553" y="12395607"/>
                  </a:lnTo>
                  <a:lnTo>
                    <a:pt x="62861553" y="12395653"/>
                  </a:lnTo>
                  <a:lnTo>
                    <a:pt x="62861553" y="12395700"/>
                  </a:lnTo>
                  <a:lnTo>
                    <a:pt x="62861553" y="12395747"/>
                  </a:lnTo>
                  <a:lnTo>
                    <a:pt x="62861553" y="12395793"/>
                  </a:lnTo>
                  <a:lnTo>
                    <a:pt x="62861553" y="12395840"/>
                  </a:lnTo>
                  <a:lnTo>
                    <a:pt x="62861553" y="12395886"/>
                  </a:lnTo>
                  <a:lnTo>
                    <a:pt x="62861553" y="12395941"/>
                  </a:lnTo>
                  <a:lnTo>
                    <a:pt x="62861553" y="12395987"/>
                  </a:lnTo>
                  <a:lnTo>
                    <a:pt x="62861553" y="12396034"/>
                  </a:lnTo>
                  <a:lnTo>
                    <a:pt x="62861553" y="12396081"/>
                  </a:lnTo>
                  <a:lnTo>
                    <a:pt x="62861553" y="12396127"/>
                  </a:lnTo>
                  <a:lnTo>
                    <a:pt x="62861553" y="12396174"/>
                  </a:lnTo>
                  <a:lnTo>
                    <a:pt x="62861553" y="12396221"/>
                  </a:lnTo>
                  <a:lnTo>
                    <a:pt x="62861553" y="12396267"/>
                  </a:lnTo>
                  <a:lnTo>
                    <a:pt x="62861553" y="12396314"/>
                  </a:lnTo>
                  <a:lnTo>
                    <a:pt x="62861553" y="12396361"/>
                  </a:lnTo>
                  <a:lnTo>
                    <a:pt x="62861553" y="12396407"/>
                  </a:lnTo>
                  <a:lnTo>
                    <a:pt x="62861553" y="12396454"/>
                  </a:lnTo>
                  <a:lnTo>
                    <a:pt x="62861553" y="12396501"/>
                  </a:lnTo>
                  <a:lnTo>
                    <a:pt x="62861553" y="12396547"/>
                  </a:lnTo>
                  <a:lnTo>
                    <a:pt x="62861553" y="12396602"/>
                  </a:lnTo>
                  <a:lnTo>
                    <a:pt x="62861553" y="12396648"/>
                  </a:lnTo>
                  <a:lnTo>
                    <a:pt x="62861553" y="12396695"/>
                  </a:lnTo>
                  <a:lnTo>
                    <a:pt x="62861553" y="12396742"/>
                  </a:lnTo>
                  <a:lnTo>
                    <a:pt x="62861553" y="12396788"/>
                  </a:lnTo>
                  <a:lnTo>
                    <a:pt x="62861553" y="12396835"/>
                  </a:lnTo>
                  <a:lnTo>
                    <a:pt x="62861553" y="12396882"/>
                  </a:lnTo>
                  <a:lnTo>
                    <a:pt x="62861553" y="12396928"/>
                  </a:lnTo>
                  <a:lnTo>
                    <a:pt x="62861553" y="12396975"/>
                  </a:lnTo>
                  <a:lnTo>
                    <a:pt x="62861553" y="12397021"/>
                  </a:lnTo>
                  <a:lnTo>
                    <a:pt x="62861553" y="12397068"/>
                  </a:lnTo>
                  <a:lnTo>
                    <a:pt x="62861553" y="12397115"/>
                  </a:lnTo>
                  <a:lnTo>
                    <a:pt x="62861553" y="12397161"/>
                  </a:lnTo>
                  <a:lnTo>
                    <a:pt x="62861553" y="12397208"/>
                  </a:lnTo>
                  <a:lnTo>
                    <a:pt x="62861553" y="12397262"/>
                  </a:lnTo>
                  <a:lnTo>
                    <a:pt x="62861553" y="12397309"/>
                  </a:lnTo>
                  <a:lnTo>
                    <a:pt x="62861553" y="12397356"/>
                  </a:lnTo>
                  <a:lnTo>
                    <a:pt x="62861553" y="12397402"/>
                  </a:lnTo>
                  <a:lnTo>
                    <a:pt x="62861553" y="12397449"/>
                  </a:lnTo>
                  <a:lnTo>
                    <a:pt x="62861553" y="12397496"/>
                  </a:lnTo>
                  <a:lnTo>
                    <a:pt x="62861553" y="12397542"/>
                  </a:lnTo>
                  <a:lnTo>
                    <a:pt x="62861553" y="12397589"/>
                  </a:lnTo>
                  <a:lnTo>
                    <a:pt x="62861553" y="12397636"/>
                  </a:lnTo>
                  <a:lnTo>
                    <a:pt x="62861553" y="12397682"/>
                  </a:lnTo>
                  <a:lnTo>
                    <a:pt x="62861553" y="12397729"/>
                  </a:lnTo>
                  <a:lnTo>
                    <a:pt x="62861553" y="12397776"/>
                  </a:lnTo>
                  <a:lnTo>
                    <a:pt x="62861553" y="12397822"/>
                  </a:lnTo>
                  <a:lnTo>
                    <a:pt x="62861553" y="12397869"/>
                  </a:lnTo>
                  <a:lnTo>
                    <a:pt x="62861553" y="12397923"/>
                  </a:lnTo>
                  <a:lnTo>
                    <a:pt x="62861553" y="12397970"/>
                  </a:lnTo>
                  <a:lnTo>
                    <a:pt x="62861553" y="12398017"/>
                  </a:lnTo>
                  <a:lnTo>
                    <a:pt x="62861553" y="12398063"/>
                  </a:lnTo>
                  <a:lnTo>
                    <a:pt x="62861553" y="12398110"/>
                  </a:lnTo>
                  <a:lnTo>
                    <a:pt x="62861553" y="12398157"/>
                  </a:lnTo>
                  <a:lnTo>
                    <a:pt x="62861553" y="12398203"/>
                  </a:lnTo>
                  <a:lnTo>
                    <a:pt x="62861553" y="12398250"/>
                  </a:lnTo>
                  <a:lnTo>
                    <a:pt x="62861553" y="12398296"/>
                  </a:lnTo>
                  <a:lnTo>
                    <a:pt x="62861553" y="12398343"/>
                  </a:lnTo>
                  <a:lnTo>
                    <a:pt x="62861553" y="12398390"/>
                  </a:lnTo>
                  <a:lnTo>
                    <a:pt x="62861553" y="12398436"/>
                  </a:lnTo>
                  <a:lnTo>
                    <a:pt x="62861553" y="12398483"/>
                  </a:lnTo>
                  <a:lnTo>
                    <a:pt x="62861553" y="12398530"/>
                  </a:lnTo>
                  <a:lnTo>
                    <a:pt x="62861553" y="12398584"/>
                  </a:lnTo>
                  <a:lnTo>
                    <a:pt x="62861553" y="12398631"/>
                  </a:lnTo>
                  <a:lnTo>
                    <a:pt x="62861553" y="12398677"/>
                  </a:lnTo>
                  <a:lnTo>
                    <a:pt x="62861553" y="12398724"/>
                  </a:lnTo>
                  <a:lnTo>
                    <a:pt x="62861553" y="12398771"/>
                  </a:lnTo>
                  <a:lnTo>
                    <a:pt x="62861553" y="12398817"/>
                  </a:lnTo>
                  <a:lnTo>
                    <a:pt x="62861553" y="12398864"/>
                  </a:lnTo>
                  <a:lnTo>
                    <a:pt x="62861553" y="12398911"/>
                  </a:lnTo>
                  <a:lnTo>
                    <a:pt x="62861553" y="12398957"/>
                  </a:lnTo>
                  <a:lnTo>
                    <a:pt x="62861553" y="12399004"/>
                  </a:lnTo>
                  <a:lnTo>
                    <a:pt x="62861553" y="12399051"/>
                  </a:lnTo>
                  <a:lnTo>
                    <a:pt x="62861553" y="12399097"/>
                  </a:lnTo>
                  <a:lnTo>
                    <a:pt x="62861553" y="12399144"/>
                  </a:lnTo>
                  <a:lnTo>
                    <a:pt x="62861553" y="12399191"/>
                  </a:lnTo>
                  <a:lnTo>
                    <a:pt x="62861553" y="12399245"/>
                  </a:lnTo>
                  <a:lnTo>
                    <a:pt x="62861553" y="12399292"/>
                  </a:lnTo>
                  <a:lnTo>
                    <a:pt x="62861553" y="12399338"/>
                  </a:lnTo>
                  <a:lnTo>
                    <a:pt x="62861553" y="12399385"/>
                  </a:lnTo>
                  <a:lnTo>
                    <a:pt x="62861553" y="12399431"/>
                  </a:lnTo>
                  <a:lnTo>
                    <a:pt x="62861553" y="12399478"/>
                  </a:lnTo>
                  <a:lnTo>
                    <a:pt x="62861553" y="12399525"/>
                  </a:lnTo>
                  <a:lnTo>
                    <a:pt x="62861553" y="12399571"/>
                  </a:lnTo>
                  <a:lnTo>
                    <a:pt x="62861553" y="12399618"/>
                  </a:lnTo>
                  <a:lnTo>
                    <a:pt x="62861553" y="12399665"/>
                  </a:lnTo>
                  <a:lnTo>
                    <a:pt x="62861553" y="12399711"/>
                  </a:lnTo>
                  <a:lnTo>
                    <a:pt x="62861553" y="12399758"/>
                  </a:lnTo>
                  <a:lnTo>
                    <a:pt x="62861553" y="12399805"/>
                  </a:lnTo>
                  <a:lnTo>
                    <a:pt x="62861553" y="12399851"/>
                  </a:lnTo>
                  <a:lnTo>
                    <a:pt x="62861553" y="12399906"/>
                  </a:lnTo>
                  <a:lnTo>
                    <a:pt x="62861553" y="12399952"/>
                  </a:lnTo>
                  <a:lnTo>
                    <a:pt x="62861553" y="12399999"/>
                  </a:lnTo>
                  <a:lnTo>
                    <a:pt x="62861553" y="12400046"/>
                  </a:lnTo>
                  <a:lnTo>
                    <a:pt x="62861553" y="12400092"/>
                  </a:lnTo>
                  <a:lnTo>
                    <a:pt x="62861553" y="12400139"/>
                  </a:lnTo>
                  <a:lnTo>
                    <a:pt x="62861553" y="12400186"/>
                  </a:lnTo>
                  <a:lnTo>
                    <a:pt x="62861553" y="12400232"/>
                  </a:lnTo>
                  <a:lnTo>
                    <a:pt x="62861553" y="12400279"/>
                  </a:lnTo>
                  <a:lnTo>
                    <a:pt x="62861553" y="12400326"/>
                  </a:lnTo>
                  <a:lnTo>
                    <a:pt x="62861553" y="12400372"/>
                  </a:lnTo>
                  <a:lnTo>
                    <a:pt x="62861553" y="12400419"/>
                  </a:lnTo>
                  <a:lnTo>
                    <a:pt x="62861553" y="12400465"/>
                  </a:lnTo>
                  <a:lnTo>
                    <a:pt x="62861553" y="12400512"/>
                  </a:lnTo>
                  <a:lnTo>
                    <a:pt x="62861553" y="12547679"/>
                  </a:lnTo>
                  <a:lnTo>
                    <a:pt x="63013953" y="12547679"/>
                  </a:lnTo>
                  <a:lnTo>
                    <a:pt x="63013953" y="12547726"/>
                  </a:lnTo>
                  <a:lnTo>
                    <a:pt x="63013953" y="12547773"/>
                  </a:lnTo>
                  <a:lnTo>
                    <a:pt x="63013953" y="12547819"/>
                  </a:lnTo>
                  <a:lnTo>
                    <a:pt x="63013953" y="12547866"/>
                  </a:lnTo>
                  <a:lnTo>
                    <a:pt x="63013953" y="12547913"/>
                  </a:lnTo>
                  <a:lnTo>
                    <a:pt x="63013953" y="12547959"/>
                  </a:lnTo>
                  <a:lnTo>
                    <a:pt x="63013953" y="12548006"/>
                  </a:lnTo>
                  <a:lnTo>
                    <a:pt x="63013953" y="12548053"/>
                  </a:lnTo>
                  <a:lnTo>
                    <a:pt x="63013953" y="12548099"/>
                  </a:lnTo>
                  <a:lnTo>
                    <a:pt x="63013953" y="12548146"/>
                  </a:lnTo>
                  <a:lnTo>
                    <a:pt x="63013953" y="12548193"/>
                  </a:lnTo>
                  <a:lnTo>
                    <a:pt x="63013953" y="12548239"/>
                  </a:lnTo>
                  <a:lnTo>
                    <a:pt x="63013953" y="12548286"/>
                  </a:lnTo>
                  <a:lnTo>
                    <a:pt x="63013953" y="12548340"/>
                  </a:lnTo>
                  <a:lnTo>
                    <a:pt x="63013953" y="12548387"/>
                  </a:lnTo>
                  <a:lnTo>
                    <a:pt x="63013953" y="12548434"/>
                  </a:lnTo>
                  <a:lnTo>
                    <a:pt x="63013953" y="12548480"/>
                  </a:lnTo>
                  <a:lnTo>
                    <a:pt x="63013953" y="12548527"/>
                  </a:lnTo>
                  <a:lnTo>
                    <a:pt x="63013953" y="12548573"/>
                  </a:lnTo>
                  <a:lnTo>
                    <a:pt x="63013953" y="12548620"/>
                  </a:lnTo>
                  <a:lnTo>
                    <a:pt x="63013953" y="12548667"/>
                  </a:lnTo>
                  <a:lnTo>
                    <a:pt x="63013953" y="12548713"/>
                  </a:lnTo>
                  <a:lnTo>
                    <a:pt x="63013953" y="12548760"/>
                  </a:lnTo>
                  <a:lnTo>
                    <a:pt x="63013953" y="12548807"/>
                  </a:lnTo>
                  <a:lnTo>
                    <a:pt x="63013953" y="12548853"/>
                  </a:lnTo>
                  <a:lnTo>
                    <a:pt x="63013953" y="12548900"/>
                  </a:lnTo>
                  <a:lnTo>
                    <a:pt x="63013953" y="12548947"/>
                  </a:lnTo>
                  <a:lnTo>
                    <a:pt x="63013953" y="12549001"/>
                  </a:lnTo>
                  <a:lnTo>
                    <a:pt x="63013953" y="12549048"/>
                  </a:lnTo>
                  <a:lnTo>
                    <a:pt x="63013953" y="12549094"/>
                  </a:lnTo>
                  <a:lnTo>
                    <a:pt x="63013953" y="12549141"/>
                  </a:lnTo>
                  <a:lnTo>
                    <a:pt x="63013953" y="12549188"/>
                  </a:lnTo>
                  <a:lnTo>
                    <a:pt x="63013953" y="12549234"/>
                  </a:lnTo>
                  <a:lnTo>
                    <a:pt x="63013953" y="12549281"/>
                  </a:lnTo>
                  <a:lnTo>
                    <a:pt x="63013953" y="12549328"/>
                  </a:lnTo>
                  <a:lnTo>
                    <a:pt x="63013953" y="12549374"/>
                  </a:lnTo>
                  <a:lnTo>
                    <a:pt x="63013953" y="12549421"/>
                  </a:lnTo>
                  <a:lnTo>
                    <a:pt x="63013953" y="12549468"/>
                  </a:lnTo>
                  <a:lnTo>
                    <a:pt x="63013953" y="12549514"/>
                  </a:lnTo>
                  <a:lnTo>
                    <a:pt x="63013953" y="12549561"/>
                  </a:lnTo>
                  <a:lnTo>
                    <a:pt x="63013953" y="12549607"/>
                  </a:lnTo>
                  <a:lnTo>
                    <a:pt x="63013953" y="12549662"/>
                  </a:lnTo>
                  <a:lnTo>
                    <a:pt x="63013953" y="12549708"/>
                  </a:lnTo>
                  <a:lnTo>
                    <a:pt x="63013953" y="12549755"/>
                  </a:lnTo>
                  <a:lnTo>
                    <a:pt x="63013953" y="12549802"/>
                  </a:lnTo>
                  <a:lnTo>
                    <a:pt x="63013953" y="12549848"/>
                  </a:lnTo>
                  <a:lnTo>
                    <a:pt x="63013953" y="12549895"/>
                  </a:lnTo>
                  <a:lnTo>
                    <a:pt x="63013953" y="12549942"/>
                  </a:lnTo>
                  <a:lnTo>
                    <a:pt x="63013953" y="12549988"/>
                  </a:lnTo>
                  <a:lnTo>
                    <a:pt x="63013953" y="12550035"/>
                  </a:lnTo>
                  <a:lnTo>
                    <a:pt x="63013953" y="12550082"/>
                  </a:lnTo>
                  <a:lnTo>
                    <a:pt x="63013953" y="12550128"/>
                  </a:lnTo>
                  <a:lnTo>
                    <a:pt x="63013953" y="12550175"/>
                  </a:lnTo>
                  <a:lnTo>
                    <a:pt x="63013953" y="12550222"/>
                  </a:lnTo>
                  <a:lnTo>
                    <a:pt x="63013953" y="12550268"/>
                  </a:lnTo>
                  <a:lnTo>
                    <a:pt x="63013953" y="12550323"/>
                  </a:lnTo>
                  <a:lnTo>
                    <a:pt x="63013953" y="12550369"/>
                  </a:lnTo>
                  <a:lnTo>
                    <a:pt x="63013953" y="12550416"/>
                  </a:lnTo>
                  <a:lnTo>
                    <a:pt x="63013953" y="12550463"/>
                  </a:lnTo>
                  <a:lnTo>
                    <a:pt x="63013953" y="12550509"/>
                  </a:lnTo>
                  <a:lnTo>
                    <a:pt x="63013953" y="12550556"/>
                  </a:lnTo>
                  <a:lnTo>
                    <a:pt x="63013953" y="12550603"/>
                  </a:lnTo>
                  <a:lnTo>
                    <a:pt x="63013953" y="12550649"/>
                  </a:lnTo>
                  <a:lnTo>
                    <a:pt x="63013953" y="12550696"/>
                  </a:lnTo>
                  <a:lnTo>
                    <a:pt x="63013953" y="12550742"/>
                  </a:lnTo>
                  <a:lnTo>
                    <a:pt x="63013953" y="12550789"/>
                  </a:lnTo>
                  <a:lnTo>
                    <a:pt x="63013953" y="12550836"/>
                  </a:lnTo>
                  <a:lnTo>
                    <a:pt x="63013953" y="12550882"/>
                  </a:lnTo>
                  <a:lnTo>
                    <a:pt x="63013953" y="12550929"/>
                  </a:lnTo>
                  <a:lnTo>
                    <a:pt x="63013953" y="12550983"/>
                  </a:lnTo>
                  <a:lnTo>
                    <a:pt x="63013953" y="12551030"/>
                  </a:lnTo>
                  <a:lnTo>
                    <a:pt x="63013953" y="12551077"/>
                  </a:lnTo>
                  <a:lnTo>
                    <a:pt x="63013953" y="12551123"/>
                  </a:lnTo>
                  <a:lnTo>
                    <a:pt x="63013953" y="12551170"/>
                  </a:lnTo>
                  <a:lnTo>
                    <a:pt x="63013953" y="12551217"/>
                  </a:lnTo>
                  <a:lnTo>
                    <a:pt x="63013953" y="12551263"/>
                  </a:lnTo>
                  <a:lnTo>
                    <a:pt x="63013953" y="12551310"/>
                  </a:lnTo>
                  <a:lnTo>
                    <a:pt x="63013953" y="12551357"/>
                  </a:lnTo>
                  <a:lnTo>
                    <a:pt x="63013953" y="12551403"/>
                  </a:lnTo>
                  <a:lnTo>
                    <a:pt x="63013953" y="12551450"/>
                  </a:lnTo>
                  <a:lnTo>
                    <a:pt x="63013953" y="12551497"/>
                  </a:lnTo>
                  <a:lnTo>
                    <a:pt x="63013953" y="12551543"/>
                  </a:lnTo>
                  <a:lnTo>
                    <a:pt x="63013953" y="12551590"/>
                  </a:lnTo>
                  <a:lnTo>
                    <a:pt x="63013953" y="12551644"/>
                  </a:lnTo>
                  <a:lnTo>
                    <a:pt x="63013953" y="12551691"/>
                  </a:lnTo>
                  <a:lnTo>
                    <a:pt x="63013953" y="12551738"/>
                  </a:lnTo>
                  <a:lnTo>
                    <a:pt x="63013953" y="12551784"/>
                  </a:lnTo>
                  <a:lnTo>
                    <a:pt x="63013953" y="12551831"/>
                  </a:lnTo>
                  <a:lnTo>
                    <a:pt x="63013953" y="12551877"/>
                  </a:lnTo>
                  <a:lnTo>
                    <a:pt x="63013953" y="12551924"/>
                  </a:lnTo>
                  <a:lnTo>
                    <a:pt x="63013953" y="12551971"/>
                  </a:lnTo>
                  <a:lnTo>
                    <a:pt x="63013953" y="12552017"/>
                  </a:lnTo>
                  <a:lnTo>
                    <a:pt x="63013953" y="12552064"/>
                  </a:lnTo>
                  <a:lnTo>
                    <a:pt x="63013953" y="12552111"/>
                  </a:lnTo>
                  <a:lnTo>
                    <a:pt x="63013953" y="12552157"/>
                  </a:lnTo>
                  <a:lnTo>
                    <a:pt x="63013953" y="12552204"/>
                  </a:lnTo>
                  <a:lnTo>
                    <a:pt x="63013953" y="12552251"/>
                  </a:lnTo>
                  <a:lnTo>
                    <a:pt x="63013953" y="12552305"/>
                  </a:lnTo>
                  <a:lnTo>
                    <a:pt x="63013953" y="12552352"/>
                  </a:lnTo>
                  <a:lnTo>
                    <a:pt x="63013953" y="12552398"/>
                  </a:lnTo>
                  <a:lnTo>
                    <a:pt x="63013953" y="12552445"/>
                  </a:lnTo>
                  <a:lnTo>
                    <a:pt x="63013953" y="12552492"/>
                  </a:lnTo>
                  <a:lnTo>
                    <a:pt x="63013953" y="12552538"/>
                  </a:lnTo>
                  <a:lnTo>
                    <a:pt x="63013953" y="12552585"/>
                  </a:lnTo>
                  <a:lnTo>
                    <a:pt x="63013953" y="12552632"/>
                  </a:lnTo>
                  <a:lnTo>
                    <a:pt x="63013953" y="12552678"/>
                  </a:lnTo>
                  <a:lnTo>
                    <a:pt x="63013953" y="12552725"/>
                  </a:lnTo>
                  <a:lnTo>
                    <a:pt x="63013953" y="12552772"/>
                  </a:lnTo>
                  <a:lnTo>
                    <a:pt x="63013953" y="12552818"/>
                  </a:lnTo>
                  <a:lnTo>
                    <a:pt x="63013953" y="12552865"/>
                  </a:lnTo>
                  <a:lnTo>
                    <a:pt x="63013953" y="12700079"/>
                  </a:lnTo>
                  <a:lnTo>
                    <a:pt x="63166353" y="12700079"/>
                  </a:lnTo>
                  <a:lnTo>
                    <a:pt x="63166353" y="12700125"/>
                  </a:lnTo>
                  <a:lnTo>
                    <a:pt x="63166353" y="12700172"/>
                  </a:lnTo>
                  <a:lnTo>
                    <a:pt x="63166353" y="12700219"/>
                  </a:lnTo>
                  <a:lnTo>
                    <a:pt x="63166353" y="12700265"/>
                  </a:lnTo>
                  <a:lnTo>
                    <a:pt x="63166353" y="12700312"/>
                  </a:lnTo>
                  <a:lnTo>
                    <a:pt x="63166353" y="12700359"/>
                  </a:lnTo>
                  <a:lnTo>
                    <a:pt x="63166353" y="12700405"/>
                  </a:lnTo>
                  <a:lnTo>
                    <a:pt x="63166353" y="12700452"/>
                  </a:lnTo>
                  <a:lnTo>
                    <a:pt x="63166353" y="12700499"/>
                  </a:lnTo>
                  <a:lnTo>
                    <a:pt x="63166353" y="12700545"/>
                  </a:lnTo>
                  <a:lnTo>
                    <a:pt x="63166353" y="12700592"/>
                  </a:lnTo>
                  <a:lnTo>
                    <a:pt x="63166353" y="12700639"/>
                  </a:lnTo>
                  <a:lnTo>
                    <a:pt x="63166353" y="12700685"/>
                  </a:lnTo>
                  <a:lnTo>
                    <a:pt x="63166353" y="12700740"/>
                  </a:lnTo>
                  <a:lnTo>
                    <a:pt x="63166353" y="12700786"/>
                  </a:lnTo>
                  <a:lnTo>
                    <a:pt x="63166353" y="12700833"/>
                  </a:lnTo>
                  <a:lnTo>
                    <a:pt x="63166353" y="12700880"/>
                  </a:lnTo>
                  <a:lnTo>
                    <a:pt x="63166353" y="12700926"/>
                  </a:lnTo>
                  <a:lnTo>
                    <a:pt x="63166353" y="12700973"/>
                  </a:lnTo>
                  <a:lnTo>
                    <a:pt x="63166353" y="12701019"/>
                  </a:lnTo>
                  <a:lnTo>
                    <a:pt x="63166353" y="12701066"/>
                  </a:lnTo>
                  <a:lnTo>
                    <a:pt x="63166353" y="12701113"/>
                  </a:lnTo>
                  <a:lnTo>
                    <a:pt x="63166353" y="12701159"/>
                  </a:lnTo>
                  <a:lnTo>
                    <a:pt x="63166353" y="12701206"/>
                  </a:lnTo>
                  <a:lnTo>
                    <a:pt x="63166353" y="12701253"/>
                  </a:lnTo>
                  <a:lnTo>
                    <a:pt x="63166353" y="12701299"/>
                  </a:lnTo>
                  <a:lnTo>
                    <a:pt x="63166353" y="12701346"/>
                  </a:lnTo>
                  <a:lnTo>
                    <a:pt x="63166353" y="12701400"/>
                  </a:lnTo>
                  <a:lnTo>
                    <a:pt x="63166353" y="12701447"/>
                  </a:lnTo>
                  <a:lnTo>
                    <a:pt x="63166353" y="12701494"/>
                  </a:lnTo>
                  <a:lnTo>
                    <a:pt x="63166353" y="12701540"/>
                  </a:lnTo>
                  <a:lnTo>
                    <a:pt x="63166353" y="12701587"/>
                  </a:lnTo>
                  <a:lnTo>
                    <a:pt x="63166353" y="12701634"/>
                  </a:lnTo>
                  <a:lnTo>
                    <a:pt x="63166353" y="12701680"/>
                  </a:lnTo>
                  <a:lnTo>
                    <a:pt x="63166353" y="12701727"/>
                  </a:lnTo>
                  <a:lnTo>
                    <a:pt x="63166353" y="12701774"/>
                  </a:lnTo>
                  <a:lnTo>
                    <a:pt x="63166353" y="12701820"/>
                  </a:lnTo>
                  <a:lnTo>
                    <a:pt x="63166353" y="12701867"/>
                  </a:lnTo>
                  <a:lnTo>
                    <a:pt x="63166353" y="12701914"/>
                  </a:lnTo>
                  <a:lnTo>
                    <a:pt x="63166353" y="12701960"/>
                  </a:lnTo>
                  <a:lnTo>
                    <a:pt x="63166353" y="12702007"/>
                  </a:lnTo>
                  <a:lnTo>
                    <a:pt x="63166353" y="12702061"/>
                  </a:lnTo>
                  <a:lnTo>
                    <a:pt x="63166353" y="12702108"/>
                  </a:lnTo>
                  <a:lnTo>
                    <a:pt x="63166353" y="12702155"/>
                  </a:lnTo>
                  <a:lnTo>
                    <a:pt x="63166353" y="12702201"/>
                  </a:lnTo>
                  <a:lnTo>
                    <a:pt x="63166353" y="12702248"/>
                  </a:lnTo>
                  <a:lnTo>
                    <a:pt x="63166353" y="12702294"/>
                  </a:lnTo>
                  <a:lnTo>
                    <a:pt x="63166353" y="12702341"/>
                  </a:lnTo>
                  <a:lnTo>
                    <a:pt x="63166353" y="12702388"/>
                  </a:lnTo>
                  <a:lnTo>
                    <a:pt x="63166353" y="12702434"/>
                  </a:lnTo>
                  <a:lnTo>
                    <a:pt x="63166353" y="12702481"/>
                  </a:lnTo>
                  <a:lnTo>
                    <a:pt x="63166353" y="12702528"/>
                  </a:lnTo>
                  <a:lnTo>
                    <a:pt x="63166353" y="12702574"/>
                  </a:lnTo>
                  <a:lnTo>
                    <a:pt x="63166353" y="12702621"/>
                  </a:lnTo>
                  <a:lnTo>
                    <a:pt x="63166353" y="12702668"/>
                  </a:lnTo>
                  <a:lnTo>
                    <a:pt x="63166353" y="12702722"/>
                  </a:lnTo>
                  <a:lnTo>
                    <a:pt x="63166353" y="12702769"/>
                  </a:lnTo>
                  <a:lnTo>
                    <a:pt x="63166353" y="12702815"/>
                  </a:lnTo>
                  <a:lnTo>
                    <a:pt x="63166353" y="12702862"/>
                  </a:lnTo>
                  <a:lnTo>
                    <a:pt x="63166353" y="12702909"/>
                  </a:lnTo>
                  <a:lnTo>
                    <a:pt x="63166353" y="12702955"/>
                  </a:lnTo>
                  <a:lnTo>
                    <a:pt x="63166353" y="12703002"/>
                  </a:lnTo>
                  <a:lnTo>
                    <a:pt x="63166353" y="12703049"/>
                  </a:lnTo>
                  <a:lnTo>
                    <a:pt x="63166353" y="12703095"/>
                  </a:lnTo>
                  <a:lnTo>
                    <a:pt x="63166353" y="12703142"/>
                  </a:lnTo>
                  <a:lnTo>
                    <a:pt x="63166353" y="12703189"/>
                  </a:lnTo>
                  <a:lnTo>
                    <a:pt x="63166353" y="12703235"/>
                  </a:lnTo>
                  <a:lnTo>
                    <a:pt x="63166353" y="12703282"/>
                  </a:lnTo>
                  <a:lnTo>
                    <a:pt x="63166353" y="12703328"/>
                  </a:lnTo>
                  <a:lnTo>
                    <a:pt x="63166353" y="12703383"/>
                  </a:lnTo>
                  <a:lnTo>
                    <a:pt x="63166353" y="12703429"/>
                  </a:lnTo>
                  <a:lnTo>
                    <a:pt x="63166353" y="12703476"/>
                  </a:lnTo>
                  <a:lnTo>
                    <a:pt x="63166353" y="12703523"/>
                  </a:lnTo>
                  <a:lnTo>
                    <a:pt x="63166353" y="12703569"/>
                  </a:lnTo>
                  <a:lnTo>
                    <a:pt x="63166353" y="12703616"/>
                  </a:lnTo>
                  <a:lnTo>
                    <a:pt x="63166353" y="12703663"/>
                  </a:lnTo>
                  <a:lnTo>
                    <a:pt x="63166353" y="12703709"/>
                  </a:lnTo>
                  <a:lnTo>
                    <a:pt x="63166353" y="12703756"/>
                  </a:lnTo>
                  <a:lnTo>
                    <a:pt x="63166353" y="12703803"/>
                  </a:lnTo>
                  <a:lnTo>
                    <a:pt x="63166353" y="12703849"/>
                  </a:lnTo>
                  <a:lnTo>
                    <a:pt x="63166353" y="12703896"/>
                  </a:lnTo>
                  <a:lnTo>
                    <a:pt x="63166353" y="12703943"/>
                  </a:lnTo>
                  <a:lnTo>
                    <a:pt x="63166353" y="12703989"/>
                  </a:lnTo>
                  <a:lnTo>
                    <a:pt x="63166353" y="12704044"/>
                  </a:lnTo>
                  <a:lnTo>
                    <a:pt x="63166353" y="12704090"/>
                  </a:lnTo>
                  <a:lnTo>
                    <a:pt x="63166353" y="12704137"/>
                  </a:lnTo>
                  <a:lnTo>
                    <a:pt x="63166353" y="12704184"/>
                  </a:lnTo>
                  <a:lnTo>
                    <a:pt x="63166353" y="12704230"/>
                  </a:lnTo>
                  <a:lnTo>
                    <a:pt x="63166353" y="12704277"/>
                  </a:lnTo>
                  <a:lnTo>
                    <a:pt x="63166353" y="12704324"/>
                  </a:lnTo>
                  <a:lnTo>
                    <a:pt x="63166353" y="12704370"/>
                  </a:lnTo>
                  <a:lnTo>
                    <a:pt x="63166353" y="12704417"/>
                  </a:lnTo>
                  <a:lnTo>
                    <a:pt x="63166353" y="12704463"/>
                  </a:lnTo>
                  <a:lnTo>
                    <a:pt x="63166353" y="12704510"/>
                  </a:lnTo>
                  <a:lnTo>
                    <a:pt x="63166353" y="12704557"/>
                  </a:lnTo>
                  <a:lnTo>
                    <a:pt x="63166353" y="12704603"/>
                  </a:lnTo>
                  <a:lnTo>
                    <a:pt x="63166353" y="12704704"/>
                  </a:lnTo>
                  <a:lnTo>
                    <a:pt x="63166353" y="12704751"/>
                  </a:lnTo>
                  <a:lnTo>
                    <a:pt x="63166353" y="12704798"/>
                  </a:lnTo>
                  <a:lnTo>
                    <a:pt x="63166353" y="12704844"/>
                  </a:lnTo>
                  <a:lnTo>
                    <a:pt x="63166353" y="12704891"/>
                  </a:lnTo>
                  <a:lnTo>
                    <a:pt x="63166353" y="12704938"/>
                  </a:lnTo>
                  <a:lnTo>
                    <a:pt x="63166353" y="12704984"/>
                  </a:lnTo>
                  <a:lnTo>
                    <a:pt x="63166353" y="12705031"/>
                  </a:lnTo>
                  <a:lnTo>
                    <a:pt x="63166353" y="12705078"/>
                  </a:lnTo>
                  <a:lnTo>
                    <a:pt x="63166353" y="12705124"/>
                  </a:lnTo>
                  <a:lnTo>
                    <a:pt x="63166353" y="12705171"/>
                  </a:lnTo>
                  <a:lnTo>
                    <a:pt x="63166353" y="12705218"/>
                  </a:lnTo>
                  <a:lnTo>
                    <a:pt x="63166353" y="12852478"/>
                  </a:lnTo>
                  <a:lnTo>
                    <a:pt x="63318753" y="12852478"/>
                  </a:lnTo>
                  <a:lnTo>
                    <a:pt x="63318753" y="12852525"/>
                  </a:lnTo>
                  <a:lnTo>
                    <a:pt x="63318753" y="12852571"/>
                  </a:lnTo>
                  <a:lnTo>
                    <a:pt x="63318753" y="12852618"/>
                  </a:lnTo>
                  <a:lnTo>
                    <a:pt x="63318753" y="12852665"/>
                  </a:lnTo>
                  <a:lnTo>
                    <a:pt x="63318753" y="12852711"/>
                  </a:lnTo>
                  <a:lnTo>
                    <a:pt x="63318753" y="12852758"/>
                  </a:lnTo>
                  <a:lnTo>
                    <a:pt x="63318753" y="12852805"/>
                  </a:lnTo>
                  <a:lnTo>
                    <a:pt x="63318753" y="12852851"/>
                  </a:lnTo>
                  <a:lnTo>
                    <a:pt x="63318753" y="12852898"/>
                  </a:lnTo>
                  <a:lnTo>
                    <a:pt x="63318753" y="12852945"/>
                  </a:lnTo>
                  <a:lnTo>
                    <a:pt x="63318753" y="12852991"/>
                  </a:lnTo>
                  <a:lnTo>
                    <a:pt x="63318753" y="12853038"/>
                  </a:lnTo>
                  <a:lnTo>
                    <a:pt x="63318753" y="12853085"/>
                  </a:lnTo>
                  <a:lnTo>
                    <a:pt x="63318753" y="12853139"/>
                  </a:lnTo>
                  <a:lnTo>
                    <a:pt x="63318753" y="12853186"/>
                  </a:lnTo>
                  <a:lnTo>
                    <a:pt x="63318753" y="12853232"/>
                  </a:lnTo>
                  <a:lnTo>
                    <a:pt x="63318753" y="12853279"/>
                  </a:lnTo>
                  <a:lnTo>
                    <a:pt x="63318753" y="12853326"/>
                  </a:lnTo>
                  <a:lnTo>
                    <a:pt x="63318753" y="12853372"/>
                  </a:lnTo>
                  <a:lnTo>
                    <a:pt x="63318753" y="12853419"/>
                  </a:lnTo>
                  <a:lnTo>
                    <a:pt x="63318753" y="12853466"/>
                  </a:lnTo>
                  <a:lnTo>
                    <a:pt x="63318753" y="12853512"/>
                  </a:lnTo>
                  <a:lnTo>
                    <a:pt x="63318753" y="12853559"/>
                  </a:lnTo>
                  <a:lnTo>
                    <a:pt x="63318753" y="12853605"/>
                  </a:lnTo>
                  <a:lnTo>
                    <a:pt x="63318753" y="12853652"/>
                  </a:lnTo>
                  <a:lnTo>
                    <a:pt x="63318753" y="12853699"/>
                  </a:lnTo>
                  <a:lnTo>
                    <a:pt x="63318753" y="12853745"/>
                  </a:lnTo>
                  <a:lnTo>
                    <a:pt x="63318753" y="12853800"/>
                  </a:lnTo>
                  <a:lnTo>
                    <a:pt x="63318753" y="12853846"/>
                  </a:lnTo>
                  <a:lnTo>
                    <a:pt x="63318753" y="12853893"/>
                  </a:lnTo>
                  <a:lnTo>
                    <a:pt x="63318753" y="12853940"/>
                  </a:lnTo>
                  <a:lnTo>
                    <a:pt x="63318753" y="12853986"/>
                  </a:lnTo>
                  <a:lnTo>
                    <a:pt x="63318753" y="12854033"/>
                  </a:lnTo>
                  <a:lnTo>
                    <a:pt x="63318753" y="12854080"/>
                  </a:lnTo>
                  <a:lnTo>
                    <a:pt x="63318753" y="12854126"/>
                  </a:lnTo>
                  <a:lnTo>
                    <a:pt x="63318753" y="12854173"/>
                  </a:lnTo>
                  <a:lnTo>
                    <a:pt x="63318753" y="12854220"/>
                  </a:lnTo>
                  <a:lnTo>
                    <a:pt x="63318753" y="12854266"/>
                  </a:lnTo>
                  <a:lnTo>
                    <a:pt x="63318753" y="12854313"/>
                  </a:lnTo>
                  <a:lnTo>
                    <a:pt x="63318753" y="12854360"/>
                  </a:lnTo>
                  <a:lnTo>
                    <a:pt x="63318753" y="12854406"/>
                  </a:lnTo>
                  <a:lnTo>
                    <a:pt x="63318753" y="12854461"/>
                  </a:lnTo>
                  <a:lnTo>
                    <a:pt x="63318753" y="12854507"/>
                  </a:lnTo>
                  <a:lnTo>
                    <a:pt x="63318753" y="12854554"/>
                  </a:lnTo>
                  <a:lnTo>
                    <a:pt x="63318753" y="12854601"/>
                  </a:lnTo>
                  <a:lnTo>
                    <a:pt x="63318753" y="12854647"/>
                  </a:lnTo>
                  <a:lnTo>
                    <a:pt x="63318753" y="12854694"/>
                  </a:lnTo>
                  <a:lnTo>
                    <a:pt x="63318753" y="12854740"/>
                  </a:lnTo>
                  <a:lnTo>
                    <a:pt x="63318753" y="12854787"/>
                  </a:lnTo>
                  <a:lnTo>
                    <a:pt x="63318753" y="12854834"/>
                  </a:lnTo>
                  <a:lnTo>
                    <a:pt x="63318753" y="12854880"/>
                  </a:lnTo>
                  <a:lnTo>
                    <a:pt x="63318753" y="12854927"/>
                  </a:lnTo>
                  <a:lnTo>
                    <a:pt x="63318753" y="12854974"/>
                  </a:lnTo>
                  <a:lnTo>
                    <a:pt x="63318753" y="12855020"/>
                  </a:lnTo>
                  <a:lnTo>
                    <a:pt x="63318753" y="12855067"/>
                  </a:lnTo>
                  <a:lnTo>
                    <a:pt x="63318753" y="12855121"/>
                  </a:lnTo>
                  <a:lnTo>
                    <a:pt x="63318753" y="12855168"/>
                  </a:lnTo>
                  <a:lnTo>
                    <a:pt x="63318753" y="12855215"/>
                  </a:lnTo>
                  <a:lnTo>
                    <a:pt x="63318753" y="12855261"/>
                  </a:lnTo>
                  <a:lnTo>
                    <a:pt x="63318753" y="12855308"/>
                  </a:lnTo>
                  <a:lnTo>
                    <a:pt x="63318753" y="12855355"/>
                  </a:lnTo>
                  <a:lnTo>
                    <a:pt x="63318753" y="12855401"/>
                  </a:lnTo>
                  <a:lnTo>
                    <a:pt x="63318753" y="12855448"/>
                  </a:lnTo>
                  <a:lnTo>
                    <a:pt x="63318753" y="12855495"/>
                  </a:lnTo>
                  <a:lnTo>
                    <a:pt x="63318753" y="12855541"/>
                  </a:lnTo>
                  <a:lnTo>
                    <a:pt x="63318753" y="12855588"/>
                  </a:lnTo>
                  <a:lnTo>
                    <a:pt x="63318753" y="12855635"/>
                  </a:lnTo>
                  <a:lnTo>
                    <a:pt x="63318753" y="12855681"/>
                  </a:lnTo>
                  <a:lnTo>
                    <a:pt x="63318753" y="12855728"/>
                  </a:lnTo>
                  <a:lnTo>
                    <a:pt x="63318753" y="12855782"/>
                  </a:lnTo>
                  <a:lnTo>
                    <a:pt x="63318753" y="12855829"/>
                  </a:lnTo>
                  <a:lnTo>
                    <a:pt x="63318753" y="12855875"/>
                  </a:lnTo>
                  <a:lnTo>
                    <a:pt x="63318753" y="12855922"/>
                  </a:lnTo>
                  <a:lnTo>
                    <a:pt x="63318753" y="12855969"/>
                  </a:lnTo>
                  <a:lnTo>
                    <a:pt x="63318753" y="12856015"/>
                  </a:lnTo>
                  <a:lnTo>
                    <a:pt x="63318753" y="12856062"/>
                  </a:lnTo>
                  <a:lnTo>
                    <a:pt x="63318753" y="12856109"/>
                  </a:lnTo>
                  <a:lnTo>
                    <a:pt x="63318753" y="12856155"/>
                  </a:lnTo>
                  <a:lnTo>
                    <a:pt x="63318753" y="12856202"/>
                  </a:lnTo>
                  <a:lnTo>
                    <a:pt x="63318753" y="12856249"/>
                  </a:lnTo>
                  <a:lnTo>
                    <a:pt x="63318753" y="12856295"/>
                  </a:lnTo>
                  <a:lnTo>
                    <a:pt x="63318753" y="12856342"/>
                  </a:lnTo>
                  <a:lnTo>
                    <a:pt x="63318753" y="12856443"/>
                  </a:lnTo>
                  <a:lnTo>
                    <a:pt x="63318753" y="12856490"/>
                  </a:lnTo>
                  <a:lnTo>
                    <a:pt x="63318753" y="12856536"/>
                  </a:lnTo>
                  <a:lnTo>
                    <a:pt x="63318753" y="12856583"/>
                  </a:lnTo>
                  <a:lnTo>
                    <a:pt x="63318753" y="12856630"/>
                  </a:lnTo>
                  <a:lnTo>
                    <a:pt x="63318753" y="12856676"/>
                  </a:lnTo>
                  <a:lnTo>
                    <a:pt x="63318753" y="12856723"/>
                  </a:lnTo>
                  <a:lnTo>
                    <a:pt x="63318753" y="12856770"/>
                  </a:lnTo>
                  <a:lnTo>
                    <a:pt x="63318753" y="12856816"/>
                  </a:lnTo>
                  <a:lnTo>
                    <a:pt x="63318753" y="12856863"/>
                  </a:lnTo>
                  <a:lnTo>
                    <a:pt x="63318753" y="12856910"/>
                  </a:lnTo>
                  <a:lnTo>
                    <a:pt x="63318753" y="12856956"/>
                  </a:lnTo>
                  <a:lnTo>
                    <a:pt x="63318753" y="12857104"/>
                  </a:lnTo>
                  <a:lnTo>
                    <a:pt x="63318753" y="12857150"/>
                  </a:lnTo>
                  <a:lnTo>
                    <a:pt x="63318753" y="12857197"/>
                  </a:lnTo>
                  <a:lnTo>
                    <a:pt x="63318753" y="12857244"/>
                  </a:lnTo>
                  <a:lnTo>
                    <a:pt x="63318753" y="12857290"/>
                  </a:lnTo>
                  <a:lnTo>
                    <a:pt x="63318753" y="12857337"/>
                  </a:lnTo>
                  <a:lnTo>
                    <a:pt x="63318753" y="12857384"/>
                  </a:lnTo>
                  <a:lnTo>
                    <a:pt x="63318753" y="12857430"/>
                  </a:lnTo>
                  <a:lnTo>
                    <a:pt x="63318753" y="12857477"/>
                  </a:lnTo>
                  <a:lnTo>
                    <a:pt x="63318753" y="12857524"/>
                  </a:lnTo>
                  <a:lnTo>
                    <a:pt x="63318753" y="12857570"/>
                  </a:lnTo>
                  <a:lnTo>
                    <a:pt x="63318753" y="13004878"/>
                  </a:lnTo>
                  <a:lnTo>
                    <a:pt x="63471153" y="13004878"/>
                  </a:lnTo>
                  <a:lnTo>
                    <a:pt x="63471153" y="13004924"/>
                  </a:lnTo>
                  <a:lnTo>
                    <a:pt x="63471153" y="13004971"/>
                  </a:lnTo>
                  <a:lnTo>
                    <a:pt x="63471153" y="13005017"/>
                  </a:lnTo>
                  <a:lnTo>
                    <a:pt x="63471153" y="13005064"/>
                  </a:lnTo>
                  <a:lnTo>
                    <a:pt x="63471153" y="13005111"/>
                  </a:lnTo>
                  <a:lnTo>
                    <a:pt x="63471153" y="13005157"/>
                  </a:lnTo>
                  <a:lnTo>
                    <a:pt x="63471153" y="13005204"/>
                  </a:lnTo>
                  <a:lnTo>
                    <a:pt x="63471153" y="13005251"/>
                  </a:lnTo>
                  <a:lnTo>
                    <a:pt x="63471153" y="13005297"/>
                  </a:lnTo>
                  <a:lnTo>
                    <a:pt x="63471153" y="13005344"/>
                  </a:lnTo>
                  <a:lnTo>
                    <a:pt x="63471153" y="13005391"/>
                  </a:lnTo>
                  <a:lnTo>
                    <a:pt x="63471153" y="13005437"/>
                  </a:lnTo>
                  <a:lnTo>
                    <a:pt x="63471153" y="13005484"/>
                  </a:lnTo>
                  <a:lnTo>
                    <a:pt x="63471153" y="13005538"/>
                  </a:lnTo>
                  <a:lnTo>
                    <a:pt x="63471153" y="13005585"/>
                  </a:lnTo>
                  <a:lnTo>
                    <a:pt x="63471153" y="13005632"/>
                  </a:lnTo>
                  <a:lnTo>
                    <a:pt x="63471153" y="13005678"/>
                  </a:lnTo>
                  <a:lnTo>
                    <a:pt x="63471153" y="13005725"/>
                  </a:lnTo>
                  <a:lnTo>
                    <a:pt x="63471153" y="13005772"/>
                  </a:lnTo>
                  <a:lnTo>
                    <a:pt x="63471153" y="13005818"/>
                  </a:lnTo>
                  <a:lnTo>
                    <a:pt x="63471153" y="13005865"/>
                  </a:lnTo>
                  <a:lnTo>
                    <a:pt x="63471153" y="13005912"/>
                  </a:lnTo>
                  <a:lnTo>
                    <a:pt x="63471153" y="13005958"/>
                  </a:lnTo>
                  <a:lnTo>
                    <a:pt x="63471153" y="13006005"/>
                  </a:lnTo>
                  <a:lnTo>
                    <a:pt x="63471153" y="13006052"/>
                  </a:lnTo>
                  <a:lnTo>
                    <a:pt x="63471153" y="13006098"/>
                  </a:lnTo>
                  <a:lnTo>
                    <a:pt x="63471153" y="13006145"/>
                  </a:lnTo>
                  <a:lnTo>
                    <a:pt x="63471153" y="13006199"/>
                  </a:lnTo>
                  <a:lnTo>
                    <a:pt x="63471153" y="13006246"/>
                  </a:lnTo>
                  <a:lnTo>
                    <a:pt x="63471153" y="13006292"/>
                  </a:lnTo>
                  <a:lnTo>
                    <a:pt x="63471153" y="13006339"/>
                  </a:lnTo>
                  <a:lnTo>
                    <a:pt x="63471153" y="13006386"/>
                  </a:lnTo>
                  <a:lnTo>
                    <a:pt x="63471153" y="13006432"/>
                  </a:lnTo>
                  <a:lnTo>
                    <a:pt x="63471153" y="13006479"/>
                  </a:lnTo>
                  <a:lnTo>
                    <a:pt x="63471153" y="13006526"/>
                  </a:lnTo>
                  <a:lnTo>
                    <a:pt x="63471153" y="13006572"/>
                  </a:lnTo>
                  <a:lnTo>
                    <a:pt x="63471153" y="13006619"/>
                  </a:lnTo>
                  <a:lnTo>
                    <a:pt x="63471153" y="13006666"/>
                  </a:lnTo>
                  <a:lnTo>
                    <a:pt x="63471153" y="13006712"/>
                  </a:lnTo>
                  <a:lnTo>
                    <a:pt x="63471153" y="13006759"/>
                  </a:lnTo>
                  <a:lnTo>
                    <a:pt x="63471153" y="13006806"/>
                  </a:lnTo>
                  <a:lnTo>
                    <a:pt x="63471153" y="13006860"/>
                  </a:lnTo>
                  <a:lnTo>
                    <a:pt x="63471153" y="13006907"/>
                  </a:lnTo>
                  <a:lnTo>
                    <a:pt x="63471153" y="13006953"/>
                  </a:lnTo>
                  <a:lnTo>
                    <a:pt x="63471153" y="13007000"/>
                  </a:lnTo>
                  <a:lnTo>
                    <a:pt x="63471153" y="13007047"/>
                  </a:lnTo>
                  <a:lnTo>
                    <a:pt x="63471153" y="13007093"/>
                  </a:lnTo>
                  <a:lnTo>
                    <a:pt x="63471153" y="13007140"/>
                  </a:lnTo>
                  <a:lnTo>
                    <a:pt x="63471153" y="13007187"/>
                  </a:lnTo>
                  <a:lnTo>
                    <a:pt x="63471153" y="13007233"/>
                  </a:lnTo>
                  <a:lnTo>
                    <a:pt x="63471153" y="13007280"/>
                  </a:lnTo>
                  <a:lnTo>
                    <a:pt x="63471153" y="13007326"/>
                  </a:lnTo>
                  <a:lnTo>
                    <a:pt x="63471153" y="13007373"/>
                  </a:lnTo>
                  <a:lnTo>
                    <a:pt x="63471153" y="13007420"/>
                  </a:lnTo>
                  <a:lnTo>
                    <a:pt x="63471153" y="13007466"/>
                  </a:lnTo>
                  <a:lnTo>
                    <a:pt x="63471153" y="13007521"/>
                  </a:lnTo>
                  <a:lnTo>
                    <a:pt x="63471153" y="13007567"/>
                  </a:lnTo>
                  <a:lnTo>
                    <a:pt x="63471153" y="13007614"/>
                  </a:lnTo>
                  <a:lnTo>
                    <a:pt x="63471153" y="13007661"/>
                  </a:lnTo>
                  <a:lnTo>
                    <a:pt x="63471153" y="13007707"/>
                  </a:lnTo>
                  <a:lnTo>
                    <a:pt x="63471153" y="13007754"/>
                  </a:lnTo>
                  <a:lnTo>
                    <a:pt x="63471153" y="13007801"/>
                  </a:lnTo>
                  <a:lnTo>
                    <a:pt x="63471153" y="13007847"/>
                  </a:lnTo>
                  <a:lnTo>
                    <a:pt x="63471153" y="13007894"/>
                  </a:lnTo>
                  <a:lnTo>
                    <a:pt x="63471153" y="13007941"/>
                  </a:lnTo>
                  <a:lnTo>
                    <a:pt x="63471153" y="13007987"/>
                  </a:lnTo>
                  <a:lnTo>
                    <a:pt x="63471153" y="13008034"/>
                  </a:lnTo>
                  <a:lnTo>
                    <a:pt x="63471153" y="13008081"/>
                  </a:lnTo>
                  <a:lnTo>
                    <a:pt x="63471153" y="13008182"/>
                  </a:lnTo>
                  <a:lnTo>
                    <a:pt x="63471153" y="13008228"/>
                  </a:lnTo>
                  <a:lnTo>
                    <a:pt x="63471153" y="13008275"/>
                  </a:lnTo>
                  <a:lnTo>
                    <a:pt x="63471153" y="13008322"/>
                  </a:lnTo>
                  <a:lnTo>
                    <a:pt x="63471153" y="13008368"/>
                  </a:lnTo>
                  <a:lnTo>
                    <a:pt x="63471153" y="13008415"/>
                  </a:lnTo>
                  <a:lnTo>
                    <a:pt x="63471153" y="13008461"/>
                  </a:lnTo>
                  <a:lnTo>
                    <a:pt x="63471153" y="13008508"/>
                  </a:lnTo>
                  <a:lnTo>
                    <a:pt x="63471153" y="13008555"/>
                  </a:lnTo>
                  <a:lnTo>
                    <a:pt x="63471153" y="13008601"/>
                  </a:lnTo>
                  <a:lnTo>
                    <a:pt x="63471153" y="13008648"/>
                  </a:lnTo>
                  <a:lnTo>
                    <a:pt x="63471153" y="13008695"/>
                  </a:lnTo>
                  <a:lnTo>
                    <a:pt x="63471153" y="13008842"/>
                  </a:lnTo>
                  <a:lnTo>
                    <a:pt x="63471153" y="13008889"/>
                  </a:lnTo>
                  <a:lnTo>
                    <a:pt x="63471153" y="13008936"/>
                  </a:lnTo>
                  <a:lnTo>
                    <a:pt x="63471153" y="13008982"/>
                  </a:lnTo>
                  <a:lnTo>
                    <a:pt x="63471153" y="13009029"/>
                  </a:lnTo>
                  <a:lnTo>
                    <a:pt x="63471153" y="13009076"/>
                  </a:lnTo>
                  <a:lnTo>
                    <a:pt x="63471153" y="13009122"/>
                  </a:lnTo>
                  <a:lnTo>
                    <a:pt x="63471153" y="13009169"/>
                  </a:lnTo>
                  <a:lnTo>
                    <a:pt x="63471153" y="13009216"/>
                  </a:lnTo>
                  <a:lnTo>
                    <a:pt x="63471153" y="13009262"/>
                  </a:lnTo>
                  <a:lnTo>
                    <a:pt x="63471153" y="13009309"/>
                  </a:lnTo>
                  <a:lnTo>
                    <a:pt x="63471153" y="13009503"/>
                  </a:lnTo>
                  <a:lnTo>
                    <a:pt x="63471153" y="13009550"/>
                  </a:lnTo>
                  <a:lnTo>
                    <a:pt x="63471153" y="13009596"/>
                  </a:lnTo>
                  <a:lnTo>
                    <a:pt x="63471153" y="13009643"/>
                  </a:lnTo>
                  <a:lnTo>
                    <a:pt x="63471153" y="13009690"/>
                  </a:lnTo>
                  <a:lnTo>
                    <a:pt x="63471153" y="13009736"/>
                  </a:lnTo>
                  <a:lnTo>
                    <a:pt x="63471153" y="13009783"/>
                  </a:lnTo>
                  <a:lnTo>
                    <a:pt x="63471153" y="13009830"/>
                  </a:lnTo>
                  <a:lnTo>
                    <a:pt x="63471153" y="13009876"/>
                  </a:lnTo>
                  <a:lnTo>
                    <a:pt x="63471153" y="13009923"/>
                  </a:lnTo>
                  <a:lnTo>
                    <a:pt x="63471153" y="13157277"/>
                  </a:lnTo>
                  <a:lnTo>
                    <a:pt x="63623553" y="13157277"/>
                  </a:lnTo>
                  <a:lnTo>
                    <a:pt x="63623553" y="13157324"/>
                  </a:lnTo>
                  <a:lnTo>
                    <a:pt x="63623553" y="13157370"/>
                  </a:lnTo>
                  <a:lnTo>
                    <a:pt x="63623553" y="13157417"/>
                  </a:lnTo>
                  <a:lnTo>
                    <a:pt x="63623553" y="13157464"/>
                  </a:lnTo>
                  <a:lnTo>
                    <a:pt x="63623553" y="13157510"/>
                  </a:lnTo>
                  <a:lnTo>
                    <a:pt x="63623553" y="13157557"/>
                  </a:lnTo>
                  <a:lnTo>
                    <a:pt x="63623553" y="13157603"/>
                  </a:lnTo>
                  <a:lnTo>
                    <a:pt x="63623553" y="13157650"/>
                  </a:lnTo>
                  <a:lnTo>
                    <a:pt x="63623553" y="13157697"/>
                  </a:lnTo>
                  <a:lnTo>
                    <a:pt x="63623553" y="13157743"/>
                  </a:lnTo>
                  <a:lnTo>
                    <a:pt x="63623553" y="13157790"/>
                  </a:lnTo>
                  <a:lnTo>
                    <a:pt x="63623553" y="13157837"/>
                  </a:lnTo>
                  <a:lnTo>
                    <a:pt x="63623553" y="13157883"/>
                  </a:lnTo>
                  <a:lnTo>
                    <a:pt x="63623553" y="13157938"/>
                  </a:lnTo>
                  <a:lnTo>
                    <a:pt x="63623553" y="13157984"/>
                  </a:lnTo>
                  <a:lnTo>
                    <a:pt x="63623553" y="13158031"/>
                  </a:lnTo>
                  <a:lnTo>
                    <a:pt x="63623553" y="13158078"/>
                  </a:lnTo>
                  <a:lnTo>
                    <a:pt x="63623553" y="13158124"/>
                  </a:lnTo>
                  <a:lnTo>
                    <a:pt x="63623553" y="13158171"/>
                  </a:lnTo>
                  <a:lnTo>
                    <a:pt x="63623553" y="13158218"/>
                  </a:lnTo>
                  <a:lnTo>
                    <a:pt x="63623553" y="13158264"/>
                  </a:lnTo>
                  <a:lnTo>
                    <a:pt x="63623553" y="13158311"/>
                  </a:lnTo>
                  <a:lnTo>
                    <a:pt x="63623553" y="13158358"/>
                  </a:lnTo>
                  <a:lnTo>
                    <a:pt x="63623553" y="13158404"/>
                  </a:lnTo>
                  <a:lnTo>
                    <a:pt x="63623553" y="13158451"/>
                  </a:lnTo>
                  <a:lnTo>
                    <a:pt x="63623553" y="13158498"/>
                  </a:lnTo>
                  <a:lnTo>
                    <a:pt x="63623553" y="13158544"/>
                  </a:lnTo>
                  <a:lnTo>
                    <a:pt x="63623553" y="13158599"/>
                  </a:lnTo>
                  <a:lnTo>
                    <a:pt x="63623553" y="13158645"/>
                  </a:lnTo>
                  <a:lnTo>
                    <a:pt x="63623553" y="13158692"/>
                  </a:lnTo>
                  <a:lnTo>
                    <a:pt x="63623553" y="13158738"/>
                  </a:lnTo>
                  <a:lnTo>
                    <a:pt x="63623553" y="13158785"/>
                  </a:lnTo>
                  <a:lnTo>
                    <a:pt x="63623553" y="13158832"/>
                  </a:lnTo>
                  <a:lnTo>
                    <a:pt x="63623553" y="13158878"/>
                  </a:lnTo>
                  <a:lnTo>
                    <a:pt x="63623553" y="13158925"/>
                  </a:lnTo>
                  <a:lnTo>
                    <a:pt x="63623553" y="13158972"/>
                  </a:lnTo>
                  <a:lnTo>
                    <a:pt x="63623553" y="13159018"/>
                  </a:lnTo>
                  <a:lnTo>
                    <a:pt x="63623553" y="13159065"/>
                  </a:lnTo>
                  <a:lnTo>
                    <a:pt x="63623553" y="13159112"/>
                  </a:lnTo>
                  <a:lnTo>
                    <a:pt x="63623553" y="13159158"/>
                  </a:lnTo>
                  <a:lnTo>
                    <a:pt x="63623553" y="13159205"/>
                  </a:lnTo>
                  <a:lnTo>
                    <a:pt x="63623553" y="13159259"/>
                  </a:lnTo>
                  <a:lnTo>
                    <a:pt x="63623553" y="13159306"/>
                  </a:lnTo>
                  <a:lnTo>
                    <a:pt x="63623553" y="13159353"/>
                  </a:lnTo>
                  <a:lnTo>
                    <a:pt x="63623553" y="13159399"/>
                  </a:lnTo>
                  <a:lnTo>
                    <a:pt x="63623553" y="13159446"/>
                  </a:lnTo>
                  <a:lnTo>
                    <a:pt x="63623553" y="13159493"/>
                  </a:lnTo>
                  <a:lnTo>
                    <a:pt x="63623553" y="13159539"/>
                  </a:lnTo>
                  <a:lnTo>
                    <a:pt x="63623553" y="13159586"/>
                  </a:lnTo>
                  <a:lnTo>
                    <a:pt x="63623553" y="13159633"/>
                  </a:lnTo>
                  <a:lnTo>
                    <a:pt x="63623553" y="13159679"/>
                  </a:lnTo>
                  <a:lnTo>
                    <a:pt x="63623553" y="13159726"/>
                  </a:lnTo>
                  <a:lnTo>
                    <a:pt x="63623553" y="13159773"/>
                  </a:lnTo>
                  <a:lnTo>
                    <a:pt x="63623553" y="13159819"/>
                  </a:lnTo>
                  <a:lnTo>
                    <a:pt x="63623553" y="13159920"/>
                  </a:lnTo>
                  <a:lnTo>
                    <a:pt x="63623553" y="13159967"/>
                  </a:lnTo>
                  <a:lnTo>
                    <a:pt x="63623553" y="13160013"/>
                  </a:lnTo>
                  <a:lnTo>
                    <a:pt x="63623553" y="13160060"/>
                  </a:lnTo>
                  <a:lnTo>
                    <a:pt x="63623553" y="13160107"/>
                  </a:lnTo>
                  <a:lnTo>
                    <a:pt x="63623553" y="13160153"/>
                  </a:lnTo>
                  <a:lnTo>
                    <a:pt x="63623553" y="13160200"/>
                  </a:lnTo>
                  <a:lnTo>
                    <a:pt x="63623553" y="13160247"/>
                  </a:lnTo>
                  <a:lnTo>
                    <a:pt x="63623553" y="13160293"/>
                  </a:lnTo>
                  <a:lnTo>
                    <a:pt x="63623553" y="13160340"/>
                  </a:lnTo>
                  <a:lnTo>
                    <a:pt x="63623553" y="13160387"/>
                  </a:lnTo>
                  <a:lnTo>
                    <a:pt x="63623553" y="13160433"/>
                  </a:lnTo>
                  <a:lnTo>
                    <a:pt x="63623553" y="13160581"/>
                  </a:lnTo>
                  <a:lnTo>
                    <a:pt x="63623553" y="13160628"/>
                  </a:lnTo>
                  <a:lnTo>
                    <a:pt x="63623553" y="13160674"/>
                  </a:lnTo>
                  <a:lnTo>
                    <a:pt x="63623553" y="13160721"/>
                  </a:lnTo>
                  <a:lnTo>
                    <a:pt x="63623553" y="13160768"/>
                  </a:lnTo>
                  <a:lnTo>
                    <a:pt x="63623553" y="13160814"/>
                  </a:lnTo>
                  <a:lnTo>
                    <a:pt x="63623553" y="13160861"/>
                  </a:lnTo>
                  <a:lnTo>
                    <a:pt x="63623553" y="13160908"/>
                  </a:lnTo>
                  <a:lnTo>
                    <a:pt x="63623553" y="13160954"/>
                  </a:lnTo>
                  <a:lnTo>
                    <a:pt x="63623553" y="13161001"/>
                  </a:lnTo>
                  <a:lnTo>
                    <a:pt x="63623553" y="13161047"/>
                  </a:lnTo>
                  <a:lnTo>
                    <a:pt x="63623553" y="13161242"/>
                  </a:lnTo>
                  <a:lnTo>
                    <a:pt x="63623553" y="13161288"/>
                  </a:lnTo>
                  <a:lnTo>
                    <a:pt x="63623553" y="13161335"/>
                  </a:lnTo>
                  <a:lnTo>
                    <a:pt x="63623553" y="13161382"/>
                  </a:lnTo>
                  <a:lnTo>
                    <a:pt x="63623553" y="13161428"/>
                  </a:lnTo>
                  <a:lnTo>
                    <a:pt x="63623553" y="13161475"/>
                  </a:lnTo>
                  <a:lnTo>
                    <a:pt x="63623553" y="13161522"/>
                  </a:lnTo>
                  <a:lnTo>
                    <a:pt x="63623553" y="13161568"/>
                  </a:lnTo>
                  <a:lnTo>
                    <a:pt x="63623553" y="13161615"/>
                  </a:lnTo>
                  <a:lnTo>
                    <a:pt x="63623553" y="13161662"/>
                  </a:lnTo>
                  <a:lnTo>
                    <a:pt x="63623553" y="13161903"/>
                  </a:lnTo>
                  <a:lnTo>
                    <a:pt x="63623553" y="13161949"/>
                  </a:lnTo>
                  <a:lnTo>
                    <a:pt x="63623553" y="13161996"/>
                  </a:lnTo>
                  <a:lnTo>
                    <a:pt x="63623553" y="13162043"/>
                  </a:lnTo>
                  <a:lnTo>
                    <a:pt x="63623553" y="13162089"/>
                  </a:lnTo>
                  <a:lnTo>
                    <a:pt x="63623553" y="13162136"/>
                  </a:lnTo>
                  <a:lnTo>
                    <a:pt x="63623553" y="13162182"/>
                  </a:lnTo>
                  <a:lnTo>
                    <a:pt x="63623553" y="13162229"/>
                  </a:lnTo>
                  <a:lnTo>
                    <a:pt x="63623553" y="13162276"/>
                  </a:lnTo>
                  <a:lnTo>
                    <a:pt x="63623553" y="13309676"/>
                  </a:lnTo>
                  <a:lnTo>
                    <a:pt x="63775953" y="13309676"/>
                  </a:lnTo>
                  <a:lnTo>
                    <a:pt x="63775953" y="13309723"/>
                  </a:lnTo>
                  <a:lnTo>
                    <a:pt x="63775953" y="13309770"/>
                  </a:lnTo>
                  <a:lnTo>
                    <a:pt x="63775953" y="13309816"/>
                  </a:lnTo>
                  <a:lnTo>
                    <a:pt x="63775953" y="13309863"/>
                  </a:lnTo>
                  <a:lnTo>
                    <a:pt x="63775953" y="13309910"/>
                  </a:lnTo>
                  <a:lnTo>
                    <a:pt x="63775953" y="13309956"/>
                  </a:lnTo>
                  <a:lnTo>
                    <a:pt x="63775953" y="13310003"/>
                  </a:lnTo>
                  <a:lnTo>
                    <a:pt x="63775953" y="13310050"/>
                  </a:lnTo>
                  <a:lnTo>
                    <a:pt x="63775953" y="13310096"/>
                  </a:lnTo>
                  <a:lnTo>
                    <a:pt x="63775953" y="13310143"/>
                  </a:lnTo>
                  <a:lnTo>
                    <a:pt x="63775953" y="13310189"/>
                  </a:lnTo>
                  <a:lnTo>
                    <a:pt x="63775953" y="13310236"/>
                  </a:lnTo>
                  <a:lnTo>
                    <a:pt x="63775953" y="13310283"/>
                  </a:lnTo>
                  <a:lnTo>
                    <a:pt x="63775953" y="13310337"/>
                  </a:lnTo>
                  <a:lnTo>
                    <a:pt x="63775953" y="13310384"/>
                  </a:lnTo>
                  <a:lnTo>
                    <a:pt x="63775953" y="13310430"/>
                  </a:lnTo>
                  <a:lnTo>
                    <a:pt x="63775953" y="13310477"/>
                  </a:lnTo>
                  <a:lnTo>
                    <a:pt x="63775953" y="13310524"/>
                  </a:lnTo>
                  <a:lnTo>
                    <a:pt x="63775953" y="13310570"/>
                  </a:lnTo>
                  <a:lnTo>
                    <a:pt x="63775953" y="13310617"/>
                  </a:lnTo>
                  <a:lnTo>
                    <a:pt x="63775953" y="13310664"/>
                  </a:lnTo>
                  <a:lnTo>
                    <a:pt x="63775953" y="13310710"/>
                  </a:lnTo>
                  <a:lnTo>
                    <a:pt x="63775953" y="13310757"/>
                  </a:lnTo>
                  <a:lnTo>
                    <a:pt x="63775953" y="13310804"/>
                  </a:lnTo>
                  <a:lnTo>
                    <a:pt x="63775953" y="13310850"/>
                  </a:lnTo>
                  <a:lnTo>
                    <a:pt x="63775953" y="13310897"/>
                  </a:lnTo>
                  <a:lnTo>
                    <a:pt x="63775953" y="13310944"/>
                  </a:lnTo>
                  <a:lnTo>
                    <a:pt x="63775953" y="13310998"/>
                  </a:lnTo>
                  <a:lnTo>
                    <a:pt x="63775953" y="13311045"/>
                  </a:lnTo>
                  <a:lnTo>
                    <a:pt x="63775953" y="13311091"/>
                  </a:lnTo>
                  <a:lnTo>
                    <a:pt x="63775953" y="13311138"/>
                  </a:lnTo>
                  <a:lnTo>
                    <a:pt x="63775953" y="13311185"/>
                  </a:lnTo>
                  <a:lnTo>
                    <a:pt x="63775953" y="13311231"/>
                  </a:lnTo>
                  <a:lnTo>
                    <a:pt x="63775953" y="13311278"/>
                  </a:lnTo>
                  <a:lnTo>
                    <a:pt x="63775953" y="13311324"/>
                  </a:lnTo>
                  <a:lnTo>
                    <a:pt x="63775953" y="13311371"/>
                  </a:lnTo>
                  <a:lnTo>
                    <a:pt x="63775953" y="13311418"/>
                  </a:lnTo>
                  <a:lnTo>
                    <a:pt x="63775953" y="13311464"/>
                  </a:lnTo>
                  <a:lnTo>
                    <a:pt x="63775953" y="13311511"/>
                  </a:lnTo>
                  <a:lnTo>
                    <a:pt x="63775953" y="13311558"/>
                  </a:lnTo>
                  <a:lnTo>
                    <a:pt x="63775953" y="13311659"/>
                  </a:lnTo>
                  <a:lnTo>
                    <a:pt x="63775953" y="13311705"/>
                  </a:lnTo>
                  <a:lnTo>
                    <a:pt x="63775953" y="13311752"/>
                  </a:lnTo>
                  <a:lnTo>
                    <a:pt x="63775953" y="13311799"/>
                  </a:lnTo>
                  <a:lnTo>
                    <a:pt x="63775953" y="13311845"/>
                  </a:lnTo>
                  <a:lnTo>
                    <a:pt x="63775953" y="13311892"/>
                  </a:lnTo>
                  <a:lnTo>
                    <a:pt x="63775953" y="13311939"/>
                  </a:lnTo>
                  <a:lnTo>
                    <a:pt x="63775953" y="13311985"/>
                  </a:lnTo>
                  <a:lnTo>
                    <a:pt x="63775953" y="13312032"/>
                  </a:lnTo>
                  <a:lnTo>
                    <a:pt x="63775953" y="13312079"/>
                  </a:lnTo>
                  <a:lnTo>
                    <a:pt x="63775953" y="13312125"/>
                  </a:lnTo>
                  <a:lnTo>
                    <a:pt x="63775953" y="13312172"/>
                  </a:lnTo>
                  <a:lnTo>
                    <a:pt x="63775953" y="13312320"/>
                  </a:lnTo>
                  <a:lnTo>
                    <a:pt x="63775953" y="13312366"/>
                  </a:lnTo>
                  <a:lnTo>
                    <a:pt x="63775953" y="13312413"/>
                  </a:lnTo>
                  <a:lnTo>
                    <a:pt x="63775953" y="13312459"/>
                  </a:lnTo>
                  <a:lnTo>
                    <a:pt x="63775953" y="13312506"/>
                  </a:lnTo>
                  <a:lnTo>
                    <a:pt x="63775953" y="13312553"/>
                  </a:lnTo>
                  <a:lnTo>
                    <a:pt x="63775953" y="13312599"/>
                  </a:lnTo>
                  <a:lnTo>
                    <a:pt x="63775953" y="13312646"/>
                  </a:lnTo>
                  <a:lnTo>
                    <a:pt x="63775953" y="13312693"/>
                  </a:lnTo>
                  <a:lnTo>
                    <a:pt x="63775953" y="13312739"/>
                  </a:lnTo>
                  <a:lnTo>
                    <a:pt x="63775953" y="13312786"/>
                  </a:lnTo>
                  <a:lnTo>
                    <a:pt x="63775953" y="13312980"/>
                  </a:lnTo>
                  <a:lnTo>
                    <a:pt x="63775953" y="13313027"/>
                  </a:lnTo>
                  <a:lnTo>
                    <a:pt x="63775953" y="13313074"/>
                  </a:lnTo>
                  <a:lnTo>
                    <a:pt x="63775953" y="13313120"/>
                  </a:lnTo>
                  <a:lnTo>
                    <a:pt x="63775953" y="13313167"/>
                  </a:lnTo>
                  <a:lnTo>
                    <a:pt x="63775953" y="13313214"/>
                  </a:lnTo>
                  <a:lnTo>
                    <a:pt x="63775953" y="13313260"/>
                  </a:lnTo>
                  <a:lnTo>
                    <a:pt x="63775953" y="13313307"/>
                  </a:lnTo>
                  <a:lnTo>
                    <a:pt x="63775953" y="13313354"/>
                  </a:lnTo>
                  <a:lnTo>
                    <a:pt x="63775953" y="13313400"/>
                  </a:lnTo>
                  <a:lnTo>
                    <a:pt x="63775953" y="13313641"/>
                  </a:lnTo>
                  <a:lnTo>
                    <a:pt x="63775953" y="13313688"/>
                  </a:lnTo>
                  <a:lnTo>
                    <a:pt x="63775953" y="13313734"/>
                  </a:lnTo>
                  <a:lnTo>
                    <a:pt x="63775953" y="13313781"/>
                  </a:lnTo>
                  <a:lnTo>
                    <a:pt x="63775953" y="13313828"/>
                  </a:lnTo>
                  <a:lnTo>
                    <a:pt x="63775953" y="13313874"/>
                  </a:lnTo>
                  <a:lnTo>
                    <a:pt x="63775953" y="13313921"/>
                  </a:lnTo>
                  <a:lnTo>
                    <a:pt x="63775953" y="13313968"/>
                  </a:lnTo>
                  <a:lnTo>
                    <a:pt x="63775953" y="13314014"/>
                  </a:lnTo>
                  <a:lnTo>
                    <a:pt x="63775953" y="13314302"/>
                  </a:lnTo>
                  <a:lnTo>
                    <a:pt x="63775953" y="13314349"/>
                  </a:lnTo>
                  <a:lnTo>
                    <a:pt x="63775953" y="13314395"/>
                  </a:lnTo>
                  <a:lnTo>
                    <a:pt x="63775953" y="13314442"/>
                  </a:lnTo>
                  <a:lnTo>
                    <a:pt x="63775953" y="13314489"/>
                  </a:lnTo>
                  <a:lnTo>
                    <a:pt x="63775953" y="13314535"/>
                  </a:lnTo>
                  <a:lnTo>
                    <a:pt x="63775953" y="13314582"/>
                  </a:lnTo>
                  <a:lnTo>
                    <a:pt x="63775953" y="13314629"/>
                  </a:lnTo>
                  <a:lnTo>
                    <a:pt x="63775953" y="13462076"/>
                  </a:lnTo>
                  <a:lnTo>
                    <a:pt x="63928353" y="13462076"/>
                  </a:lnTo>
                  <a:lnTo>
                    <a:pt x="63928353" y="13462122"/>
                  </a:lnTo>
                  <a:lnTo>
                    <a:pt x="63928353" y="13462169"/>
                  </a:lnTo>
                  <a:lnTo>
                    <a:pt x="63928353" y="13462216"/>
                  </a:lnTo>
                  <a:lnTo>
                    <a:pt x="63928353" y="13462262"/>
                  </a:lnTo>
                  <a:lnTo>
                    <a:pt x="63928353" y="13462309"/>
                  </a:lnTo>
                  <a:lnTo>
                    <a:pt x="63928353" y="13462356"/>
                  </a:lnTo>
                  <a:lnTo>
                    <a:pt x="63928353" y="13462402"/>
                  </a:lnTo>
                  <a:lnTo>
                    <a:pt x="63928353" y="13462449"/>
                  </a:lnTo>
                  <a:lnTo>
                    <a:pt x="63928353" y="13462496"/>
                  </a:lnTo>
                  <a:lnTo>
                    <a:pt x="63928353" y="13462542"/>
                  </a:lnTo>
                  <a:lnTo>
                    <a:pt x="63928353" y="13462589"/>
                  </a:lnTo>
                  <a:lnTo>
                    <a:pt x="63928353" y="13462636"/>
                  </a:lnTo>
                  <a:lnTo>
                    <a:pt x="63928353" y="13462682"/>
                  </a:lnTo>
                  <a:lnTo>
                    <a:pt x="63928353" y="13462736"/>
                  </a:lnTo>
                  <a:lnTo>
                    <a:pt x="63928353" y="13462783"/>
                  </a:lnTo>
                  <a:lnTo>
                    <a:pt x="63928353" y="13462830"/>
                  </a:lnTo>
                  <a:lnTo>
                    <a:pt x="63928353" y="13462876"/>
                  </a:lnTo>
                  <a:lnTo>
                    <a:pt x="63928353" y="13462923"/>
                  </a:lnTo>
                  <a:lnTo>
                    <a:pt x="63928353" y="13462970"/>
                  </a:lnTo>
                  <a:lnTo>
                    <a:pt x="63928353" y="13463016"/>
                  </a:lnTo>
                  <a:lnTo>
                    <a:pt x="63928353" y="13463063"/>
                  </a:lnTo>
                  <a:lnTo>
                    <a:pt x="63928353" y="13463110"/>
                  </a:lnTo>
                  <a:lnTo>
                    <a:pt x="63928353" y="13463156"/>
                  </a:lnTo>
                  <a:lnTo>
                    <a:pt x="63928353" y="13463203"/>
                  </a:lnTo>
                  <a:lnTo>
                    <a:pt x="63928353" y="13463250"/>
                  </a:lnTo>
                  <a:lnTo>
                    <a:pt x="63928353" y="13463296"/>
                  </a:lnTo>
                  <a:lnTo>
                    <a:pt x="63928353" y="13463397"/>
                  </a:lnTo>
                  <a:lnTo>
                    <a:pt x="63928353" y="13463444"/>
                  </a:lnTo>
                  <a:lnTo>
                    <a:pt x="63928353" y="13463491"/>
                  </a:lnTo>
                  <a:lnTo>
                    <a:pt x="63928353" y="13463537"/>
                  </a:lnTo>
                  <a:lnTo>
                    <a:pt x="63928353" y="13463584"/>
                  </a:lnTo>
                  <a:lnTo>
                    <a:pt x="63928353" y="13463631"/>
                  </a:lnTo>
                  <a:lnTo>
                    <a:pt x="63928353" y="13463677"/>
                  </a:lnTo>
                  <a:lnTo>
                    <a:pt x="63928353" y="13463724"/>
                  </a:lnTo>
                  <a:lnTo>
                    <a:pt x="63928353" y="13463771"/>
                  </a:lnTo>
                  <a:lnTo>
                    <a:pt x="63928353" y="13463817"/>
                  </a:lnTo>
                  <a:lnTo>
                    <a:pt x="63928353" y="13463864"/>
                  </a:lnTo>
                  <a:lnTo>
                    <a:pt x="63928353" y="13463910"/>
                  </a:lnTo>
                  <a:lnTo>
                    <a:pt x="63928353" y="13464058"/>
                  </a:lnTo>
                  <a:lnTo>
                    <a:pt x="63928353" y="13464105"/>
                  </a:lnTo>
                  <a:lnTo>
                    <a:pt x="63928353" y="13464151"/>
                  </a:lnTo>
                  <a:lnTo>
                    <a:pt x="63928353" y="13464198"/>
                  </a:lnTo>
                  <a:lnTo>
                    <a:pt x="63928353" y="13464245"/>
                  </a:lnTo>
                  <a:lnTo>
                    <a:pt x="63928353" y="13464291"/>
                  </a:lnTo>
                  <a:lnTo>
                    <a:pt x="63928353" y="13464338"/>
                  </a:lnTo>
                  <a:lnTo>
                    <a:pt x="63928353" y="13464385"/>
                  </a:lnTo>
                  <a:lnTo>
                    <a:pt x="63928353" y="13464431"/>
                  </a:lnTo>
                  <a:lnTo>
                    <a:pt x="63928353" y="13464478"/>
                  </a:lnTo>
                  <a:lnTo>
                    <a:pt x="63928353" y="13464525"/>
                  </a:lnTo>
                  <a:lnTo>
                    <a:pt x="63928353" y="13464719"/>
                  </a:lnTo>
                  <a:lnTo>
                    <a:pt x="63928353" y="13464766"/>
                  </a:lnTo>
                  <a:lnTo>
                    <a:pt x="63928353" y="13464812"/>
                  </a:lnTo>
                  <a:lnTo>
                    <a:pt x="63928353" y="13464859"/>
                  </a:lnTo>
                  <a:lnTo>
                    <a:pt x="63928353" y="13464906"/>
                  </a:lnTo>
                  <a:lnTo>
                    <a:pt x="63928353" y="13464952"/>
                  </a:lnTo>
                  <a:lnTo>
                    <a:pt x="63928353" y="13464999"/>
                  </a:lnTo>
                  <a:lnTo>
                    <a:pt x="63928353" y="13465045"/>
                  </a:lnTo>
                  <a:lnTo>
                    <a:pt x="63928353" y="13465092"/>
                  </a:lnTo>
                  <a:lnTo>
                    <a:pt x="63928353" y="13465139"/>
                  </a:lnTo>
                  <a:lnTo>
                    <a:pt x="63928353" y="13465380"/>
                  </a:lnTo>
                  <a:lnTo>
                    <a:pt x="63928353" y="13465426"/>
                  </a:lnTo>
                  <a:lnTo>
                    <a:pt x="63928353" y="13465473"/>
                  </a:lnTo>
                  <a:lnTo>
                    <a:pt x="63928353" y="13465520"/>
                  </a:lnTo>
                  <a:lnTo>
                    <a:pt x="63928353" y="13465566"/>
                  </a:lnTo>
                  <a:lnTo>
                    <a:pt x="63928353" y="13465613"/>
                  </a:lnTo>
                  <a:lnTo>
                    <a:pt x="63928353" y="13465660"/>
                  </a:lnTo>
                  <a:lnTo>
                    <a:pt x="63928353" y="13465706"/>
                  </a:lnTo>
                  <a:lnTo>
                    <a:pt x="63928353" y="13465753"/>
                  </a:lnTo>
                  <a:lnTo>
                    <a:pt x="63928353" y="13466041"/>
                  </a:lnTo>
                  <a:lnTo>
                    <a:pt x="63928353" y="13466087"/>
                  </a:lnTo>
                  <a:lnTo>
                    <a:pt x="63928353" y="13466134"/>
                  </a:lnTo>
                  <a:lnTo>
                    <a:pt x="63928353" y="13466180"/>
                  </a:lnTo>
                  <a:lnTo>
                    <a:pt x="63928353" y="13466227"/>
                  </a:lnTo>
                  <a:lnTo>
                    <a:pt x="63928353" y="13466274"/>
                  </a:lnTo>
                  <a:lnTo>
                    <a:pt x="63928353" y="13466320"/>
                  </a:lnTo>
                  <a:lnTo>
                    <a:pt x="63928353" y="13466367"/>
                  </a:lnTo>
                  <a:lnTo>
                    <a:pt x="63928353" y="13466701"/>
                  </a:lnTo>
                  <a:lnTo>
                    <a:pt x="63928353" y="13466748"/>
                  </a:lnTo>
                  <a:lnTo>
                    <a:pt x="63928353" y="13466795"/>
                  </a:lnTo>
                  <a:lnTo>
                    <a:pt x="63928353" y="13466841"/>
                  </a:lnTo>
                  <a:lnTo>
                    <a:pt x="63928353" y="13466888"/>
                  </a:lnTo>
                  <a:lnTo>
                    <a:pt x="63928353" y="13466935"/>
                  </a:lnTo>
                  <a:lnTo>
                    <a:pt x="63928353" y="13466981"/>
                  </a:lnTo>
                  <a:lnTo>
                    <a:pt x="63928353" y="13614475"/>
                  </a:lnTo>
                  <a:lnTo>
                    <a:pt x="64080753" y="13614475"/>
                  </a:lnTo>
                  <a:lnTo>
                    <a:pt x="64080753" y="13614522"/>
                  </a:lnTo>
                  <a:lnTo>
                    <a:pt x="64080753" y="13614568"/>
                  </a:lnTo>
                  <a:lnTo>
                    <a:pt x="64080753" y="13614615"/>
                  </a:lnTo>
                  <a:lnTo>
                    <a:pt x="64080753" y="13614662"/>
                  </a:lnTo>
                  <a:lnTo>
                    <a:pt x="64080753" y="13614708"/>
                  </a:lnTo>
                  <a:lnTo>
                    <a:pt x="64080753" y="13614755"/>
                  </a:lnTo>
                  <a:lnTo>
                    <a:pt x="64080753" y="13614802"/>
                  </a:lnTo>
                  <a:lnTo>
                    <a:pt x="64080753" y="13614848"/>
                  </a:lnTo>
                  <a:lnTo>
                    <a:pt x="64080753" y="13614895"/>
                  </a:lnTo>
                  <a:lnTo>
                    <a:pt x="64080753" y="13614942"/>
                  </a:lnTo>
                  <a:lnTo>
                    <a:pt x="64080753" y="13614988"/>
                  </a:lnTo>
                  <a:lnTo>
                    <a:pt x="64080753" y="13615035"/>
                  </a:lnTo>
                  <a:lnTo>
                    <a:pt x="64080753" y="13615136"/>
                  </a:lnTo>
                  <a:lnTo>
                    <a:pt x="64080753" y="13615183"/>
                  </a:lnTo>
                  <a:lnTo>
                    <a:pt x="64080753" y="13615229"/>
                  </a:lnTo>
                  <a:lnTo>
                    <a:pt x="64080753" y="13615276"/>
                  </a:lnTo>
                  <a:lnTo>
                    <a:pt x="64080753" y="13615322"/>
                  </a:lnTo>
                  <a:lnTo>
                    <a:pt x="64080753" y="13615369"/>
                  </a:lnTo>
                  <a:lnTo>
                    <a:pt x="64080753" y="13615416"/>
                  </a:lnTo>
                  <a:lnTo>
                    <a:pt x="64080753" y="13615462"/>
                  </a:lnTo>
                  <a:lnTo>
                    <a:pt x="64080753" y="13615509"/>
                  </a:lnTo>
                  <a:lnTo>
                    <a:pt x="64080753" y="13615556"/>
                  </a:lnTo>
                  <a:lnTo>
                    <a:pt x="64080753" y="13615602"/>
                  </a:lnTo>
                  <a:lnTo>
                    <a:pt x="64080753" y="13615649"/>
                  </a:lnTo>
                  <a:lnTo>
                    <a:pt x="64080753" y="13615797"/>
                  </a:lnTo>
                  <a:lnTo>
                    <a:pt x="64080753" y="13615843"/>
                  </a:lnTo>
                  <a:lnTo>
                    <a:pt x="64080753" y="13615890"/>
                  </a:lnTo>
                  <a:lnTo>
                    <a:pt x="64080753" y="13615937"/>
                  </a:lnTo>
                  <a:lnTo>
                    <a:pt x="64080753" y="13615983"/>
                  </a:lnTo>
                  <a:lnTo>
                    <a:pt x="64080753" y="13616030"/>
                  </a:lnTo>
                  <a:lnTo>
                    <a:pt x="64080753" y="13616077"/>
                  </a:lnTo>
                  <a:lnTo>
                    <a:pt x="64080753" y="13616123"/>
                  </a:lnTo>
                  <a:lnTo>
                    <a:pt x="64080753" y="13616170"/>
                  </a:lnTo>
                  <a:lnTo>
                    <a:pt x="64080753" y="13616217"/>
                  </a:lnTo>
                  <a:lnTo>
                    <a:pt x="64080753" y="13616263"/>
                  </a:lnTo>
                  <a:lnTo>
                    <a:pt x="64080753" y="13616457"/>
                  </a:lnTo>
                  <a:lnTo>
                    <a:pt x="64080753" y="13616504"/>
                  </a:lnTo>
                  <a:lnTo>
                    <a:pt x="64080753" y="13616551"/>
                  </a:lnTo>
                  <a:lnTo>
                    <a:pt x="64080753" y="13616597"/>
                  </a:lnTo>
                  <a:lnTo>
                    <a:pt x="64080753" y="13616644"/>
                  </a:lnTo>
                  <a:lnTo>
                    <a:pt x="64080753" y="13616691"/>
                  </a:lnTo>
                  <a:lnTo>
                    <a:pt x="64080753" y="13616737"/>
                  </a:lnTo>
                  <a:lnTo>
                    <a:pt x="64080753" y="13616784"/>
                  </a:lnTo>
                  <a:lnTo>
                    <a:pt x="64080753" y="13616831"/>
                  </a:lnTo>
                  <a:lnTo>
                    <a:pt x="64080753" y="13616877"/>
                  </a:lnTo>
                  <a:lnTo>
                    <a:pt x="64080753" y="13617118"/>
                  </a:lnTo>
                  <a:lnTo>
                    <a:pt x="64080753" y="13617165"/>
                  </a:lnTo>
                  <a:lnTo>
                    <a:pt x="64080753" y="13617212"/>
                  </a:lnTo>
                  <a:lnTo>
                    <a:pt x="64080753" y="13617258"/>
                  </a:lnTo>
                  <a:lnTo>
                    <a:pt x="64080753" y="13617305"/>
                  </a:lnTo>
                  <a:lnTo>
                    <a:pt x="64080753" y="13617352"/>
                  </a:lnTo>
                  <a:lnTo>
                    <a:pt x="64080753" y="13617398"/>
                  </a:lnTo>
                  <a:lnTo>
                    <a:pt x="64080753" y="13617445"/>
                  </a:lnTo>
                  <a:lnTo>
                    <a:pt x="64080753" y="13617492"/>
                  </a:lnTo>
                  <a:lnTo>
                    <a:pt x="64080753" y="13617779"/>
                  </a:lnTo>
                  <a:lnTo>
                    <a:pt x="64080753" y="13617826"/>
                  </a:lnTo>
                  <a:lnTo>
                    <a:pt x="64080753" y="13617872"/>
                  </a:lnTo>
                  <a:lnTo>
                    <a:pt x="64080753" y="13617919"/>
                  </a:lnTo>
                  <a:lnTo>
                    <a:pt x="64080753" y="13617966"/>
                  </a:lnTo>
                  <a:lnTo>
                    <a:pt x="64080753" y="13618012"/>
                  </a:lnTo>
                  <a:lnTo>
                    <a:pt x="64080753" y="13618059"/>
                  </a:lnTo>
                  <a:lnTo>
                    <a:pt x="64080753" y="13618106"/>
                  </a:lnTo>
                  <a:lnTo>
                    <a:pt x="64080753" y="13618440"/>
                  </a:lnTo>
                  <a:lnTo>
                    <a:pt x="64080753" y="13618487"/>
                  </a:lnTo>
                  <a:lnTo>
                    <a:pt x="64080753" y="13618533"/>
                  </a:lnTo>
                  <a:lnTo>
                    <a:pt x="64080753" y="13618580"/>
                  </a:lnTo>
                  <a:lnTo>
                    <a:pt x="64080753" y="13618627"/>
                  </a:lnTo>
                  <a:lnTo>
                    <a:pt x="64080753" y="13618673"/>
                  </a:lnTo>
                  <a:lnTo>
                    <a:pt x="64080753" y="13618720"/>
                  </a:lnTo>
                  <a:lnTo>
                    <a:pt x="64080753" y="13619101"/>
                  </a:lnTo>
                  <a:lnTo>
                    <a:pt x="64080753" y="13619147"/>
                  </a:lnTo>
                  <a:lnTo>
                    <a:pt x="64080753" y="13619194"/>
                  </a:lnTo>
                  <a:lnTo>
                    <a:pt x="64080753" y="13619241"/>
                  </a:lnTo>
                  <a:lnTo>
                    <a:pt x="64080753" y="13619287"/>
                  </a:lnTo>
                  <a:lnTo>
                    <a:pt x="64080753" y="13619334"/>
                  </a:lnTo>
                  <a:lnTo>
                    <a:pt x="64080753" y="13766874"/>
                  </a:lnTo>
                  <a:lnTo>
                    <a:pt x="64233153" y="13766874"/>
                  </a:lnTo>
                  <a:lnTo>
                    <a:pt x="64233153" y="13766921"/>
                  </a:lnTo>
                  <a:lnTo>
                    <a:pt x="64233153" y="13766968"/>
                  </a:lnTo>
                  <a:lnTo>
                    <a:pt x="64233153" y="13767014"/>
                  </a:lnTo>
                  <a:lnTo>
                    <a:pt x="64233153" y="13767061"/>
                  </a:lnTo>
                  <a:lnTo>
                    <a:pt x="64233153" y="13767108"/>
                  </a:lnTo>
                  <a:lnTo>
                    <a:pt x="64233153" y="13767154"/>
                  </a:lnTo>
                  <a:lnTo>
                    <a:pt x="64233153" y="13767201"/>
                  </a:lnTo>
                  <a:lnTo>
                    <a:pt x="64233153" y="13767248"/>
                  </a:lnTo>
                  <a:lnTo>
                    <a:pt x="64233153" y="13767294"/>
                  </a:lnTo>
                  <a:lnTo>
                    <a:pt x="64233153" y="13767341"/>
                  </a:lnTo>
                  <a:lnTo>
                    <a:pt x="64233153" y="13767388"/>
                  </a:lnTo>
                  <a:lnTo>
                    <a:pt x="64233153" y="13767535"/>
                  </a:lnTo>
                  <a:lnTo>
                    <a:pt x="64233153" y="13767582"/>
                  </a:lnTo>
                  <a:lnTo>
                    <a:pt x="64233153" y="13767629"/>
                  </a:lnTo>
                  <a:lnTo>
                    <a:pt x="64233153" y="13767675"/>
                  </a:lnTo>
                  <a:lnTo>
                    <a:pt x="64233153" y="13767722"/>
                  </a:lnTo>
                  <a:lnTo>
                    <a:pt x="64233153" y="13767769"/>
                  </a:lnTo>
                  <a:lnTo>
                    <a:pt x="64233153" y="13767815"/>
                  </a:lnTo>
                  <a:lnTo>
                    <a:pt x="64233153" y="13767862"/>
                  </a:lnTo>
                  <a:lnTo>
                    <a:pt x="64233153" y="13767908"/>
                  </a:lnTo>
                  <a:lnTo>
                    <a:pt x="64233153" y="13767955"/>
                  </a:lnTo>
                  <a:lnTo>
                    <a:pt x="64233153" y="13768002"/>
                  </a:lnTo>
                  <a:lnTo>
                    <a:pt x="64233153" y="13768196"/>
                  </a:lnTo>
                  <a:lnTo>
                    <a:pt x="64233153" y="13768243"/>
                  </a:lnTo>
                  <a:lnTo>
                    <a:pt x="64233153" y="13768289"/>
                  </a:lnTo>
                  <a:lnTo>
                    <a:pt x="64233153" y="13768336"/>
                  </a:lnTo>
                  <a:lnTo>
                    <a:pt x="64233153" y="13768383"/>
                  </a:lnTo>
                  <a:lnTo>
                    <a:pt x="64233153" y="13768429"/>
                  </a:lnTo>
                  <a:lnTo>
                    <a:pt x="64233153" y="13768476"/>
                  </a:lnTo>
                  <a:lnTo>
                    <a:pt x="64233153" y="13768523"/>
                  </a:lnTo>
                  <a:lnTo>
                    <a:pt x="64233153" y="13768569"/>
                  </a:lnTo>
                  <a:lnTo>
                    <a:pt x="64233153" y="13768616"/>
                  </a:lnTo>
                  <a:lnTo>
                    <a:pt x="64233153" y="13768857"/>
                  </a:lnTo>
                  <a:lnTo>
                    <a:pt x="64233153" y="13768904"/>
                  </a:lnTo>
                  <a:lnTo>
                    <a:pt x="64233153" y="13768950"/>
                  </a:lnTo>
                  <a:lnTo>
                    <a:pt x="64233153" y="13768997"/>
                  </a:lnTo>
                  <a:lnTo>
                    <a:pt x="64233153" y="13769043"/>
                  </a:lnTo>
                  <a:lnTo>
                    <a:pt x="64233153" y="13769090"/>
                  </a:lnTo>
                  <a:lnTo>
                    <a:pt x="64233153" y="13769137"/>
                  </a:lnTo>
                  <a:lnTo>
                    <a:pt x="64233153" y="13769183"/>
                  </a:lnTo>
                  <a:lnTo>
                    <a:pt x="64233153" y="13769230"/>
                  </a:lnTo>
                  <a:lnTo>
                    <a:pt x="64233153" y="13769518"/>
                  </a:lnTo>
                  <a:lnTo>
                    <a:pt x="64233153" y="13769564"/>
                  </a:lnTo>
                  <a:lnTo>
                    <a:pt x="64233153" y="13769611"/>
                  </a:lnTo>
                  <a:lnTo>
                    <a:pt x="64233153" y="13769658"/>
                  </a:lnTo>
                  <a:lnTo>
                    <a:pt x="64233153" y="13769704"/>
                  </a:lnTo>
                  <a:lnTo>
                    <a:pt x="64233153" y="13769751"/>
                  </a:lnTo>
                  <a:lnTo>
                    <a:pt x="64233153" y="13769798"/>
                  </a:lnTo>
                  <a:lnTo>
                    <a:pt x="64233153" y="13769844"/>
                  </a:lnTo>
                  <a:lnTo>
                    <a:pt x="64233153" y="13770178"/>
                  </a:lnTo>
                  <a:lnTo>
                    <a:pt x="64233153" y="13770225"/>
                  </a:lnTo>
                  <a:lnTo>
                    <a:pt x="64233153" y="13770272"/>
                  </a:lnTo>
                  <a:lnTo>
                    <a:pt x="64233153" y="13770318"/>
                  </a:lnTo>
                  <a:lnTo>
                    <a:pt x="64233153" y="13770365"/>
                  </a:lnTo>
                  <a:lnTo>
                    <a:pt x="64233153" y="13770412"/>
                  </a:lnTo>
                  <a:lnTo>
                    <a:pt x="64233153" y="13770458"/>
                  </a:lnTo>
                  <a:lnTo>
                    <a:pt x="64233153" y="13770839"/>
                  </a:lnTo>
                  <a:lnTo>
                    <a:pt x="64233153" y="13770886"/>
                  </a:lnTo>
                  <a:lnTo>
                    <a:pt x="64233153" y="13770933"/>
                  </a:lnTo>
                  <a:lnTo>
                    <a:pt x="64233153" y="13770979"/>
                  </a:lnTo>
                  <a:lnTo>
                    <a:pt x="64233153" y="13771026"/>
                  </a:lnTo>
                  <a:lnTo>
                    <a:pt x="64233153" y="13771073"/>
                  </a:lnTo>
                  <a:lnTo>
                    <a:pt x="64233153" y="13771500"/>
                  </a:lnTo>
                  <a:lnTo>
                    <a:pt x="64233153" y="13771547"/>
                  </a:lnTo>
                  <a:lnTo>
                    <a:pt x="64233153" y="13771593"/>
                  </a:lnTo>
                  <a:lnTo>
                    <a:pt x="64233153" y="13771640"/>
                  </a:lnTo>
                  <a:lnTo>
                    <a:pt x="64233153" y="13771687"/>
                  </a:lnTo>
                  <a:lnTo>
                    <a:pt x="64233153" y="13919274"/>
                  </a:lnTo>
                  <a:lnTo>
                    <a:pt x="64385553" y="13919274"/>
                  </a:lnTo>
                  <a:lnTo>
                    <a:pt x="64385553" y="13919320"/>
                  </a:lnTo>
                  <a:lnTo>
                    <a:pt x="64385553" y="13919367"/>
                  </a:lnTo>
                  <a:lnTo>
                    <a:pt x="64385553" y="13919414"/>
                  </a:lnTo>
                  <a:lnTo>
                    <a:pt x="64385553" y="13919460"/>
                  </a:lnTo>
                  <a:lnTo>
                    <a:pt x="64385553" y="13919507"/>
                  </a:lnTo>
                  <a:lnTo>
                    <a:pt x="64385553" y="13919554"/>
                  </a:lnTo>
                  <a:lnTo>
                    <a:pt x="64385553" y="13919600"/>
                  </a:lnTo>
                  <a:lnTo>
                    <a:pt x="64385553" y="13919647"/>
                  </a:lnTo>
                  <a:lnTo>
                    <a:pt x="64385553" y="13919694"/>
                  </a:lnTo>
                  <a:lnTo>
                    <a:pt x="64385553" y="13919740"/>
                  </a:lnTo>
                  <a:lnTo>
                    <a:pt x="64385553" y="13919935"/>
                  </a:lnTo>
                  <a:lnTo>
                    <a:pt x="64385553" y="13919981"/>
                  </a:lnTo>
                  <a:lnTo>
                    <a:pt x="64385553" y="13920028"/>
                  </a:lnTo>
                  <a:lnTo>
                    <a:pt x="64385553" y="13920075"/>
                  </a:lnTo>
                  <a:lnTo>
                    <a:pt x="64385553" y="13920121"/>
                  </a:lnTo>
                  <a:lnTo>
                    <a:pt x="64385553" y="13920168"/>
                  </a:lnTo>
                  <a:lnTo>
                    <a:pt x="64385553" y="13920215"/>
                  </a:lnTo>
                  <a:lnTo>
                    <a:pt x="64385553" y="13920261"/>
                  </a:lnTo>
                  <a:lnTo>
                    <a:pt x="64385553" y="13920308"/>
                  </a:lnTo>
                  <a:lnTo>
                    <a:pt x="64385553" y="13920355"/>
                  </a:lnTo>
                  <a:lnTo>
                    <a:pt x="64385553" y="13920595"/>
                  </a:lnTo>
                  <a:lnTo>
                    <a:pt x="64385553" y="13920642"/>
                  </a:lnTo>
                  <a:lnTo>
                    <a:pt x="64385553" y="13920689"/>
                  </a:lnTo>
                  <a:lnTo>
                    <a:pt x="64385553" y="13920735"/>
                  </a:lnTo>
                  <a:lnTo>
                    <a:pt x="64385553" y="13920782"/>
                  </a:lnTo>
                  <a:lnTo>
                    <a:pt x="64385553" y="13920829"/>
                  </a:lnTo>
                  <a:lnTo>
                    <a:pt x="64385553" y="13920875"/>
                  </a:lnTo>
                  <a:lnTo>
                    <a:pt x="64385553" y="13920922"/>
                  </a:lnTo>
                  <a:lnTo>
                    <a:pt x="64385553" y="13920969"/>
                  </a:lnTo>
                  <a:lnTo>
                    <a:pt x="64385553" y="13921256"/>
                  </a:lnTo>
                  <a:lnTo>
                    <a:pt x="64385553" y="13921303"/>
                  </a:lnTo>
                  <a:lnTo>
                    <a:pt x="64385553" y="13921350"/>
                  </a:lnTo>
                  <a:lnTo>
                    <a:pt x="64385553" y="13921396"/>
                  </a:lnTo>
                  <a:lnTo>
                    <a:pt x="64385553" y="13921443"/>
                  </a:lnTo>
                  <a:lnTo>
                    <a:pt x="64385553" y="13921490"/>
                  </a:lnTo>
                  <a:lnTo>
                    <a:pt x="64385553" y="13921536"/>
                  </a:lnTo>
                  <a:lnTo>
                    <a:pt x="64385553" y="13921583"/>
                  </a:lnTo>
                  <a:lnTo>
                    <a:pt x="64385553" y="13921917"/>
                  </a:lnTo>
                  <a:lnTo>
                    <a:pt x="64385553" y="13921964"/>
                  </a:lnTo>
                  <a:lnTo>
                    <a:pt x="64385553" y="13922010"/>
                  </a:lnTo>
                  <a:lnTo>
                    <a:pt x="64385553" y="13922057"/>
                  </a:lnTo>
                  <a:lnTo>
                    <a:pt x="64385553" y="13922104"/>
                  </a:lnTo>
                  <a:lnTo>
                    <a:pt x="64385553" y="13922150"/>
                  </a:lnTo>
                  <a:lnTo>
                    <a:pt x="64385553" y="13922197"/>
                  </a:lnTo>
                  <a:lnTo>
                    <a:pt x="64385553" y="13922578"/>
                  </a:lnTo>
                  <a:lnTo>
                    <a:pt x="64385553" y="13922625"/>
                  </a:lnTo>
                  <a:lnTo>
                    <a:pt x="64385553" y="13922671"/>
                  </a:lnTo>
                  <a:lnTo>
                    <a:pt x="64385553" y="13922718"/>
                  </a:lnTo>
                  <a:lnTo>
                    <a:pt x="64385553" y="13922764"/>
                  </a:lnTo>
                  <a:lnTo>
                    <a:pt x="64385553" y="13922811"/>
                  </a:lnTo>
                  <a:lnTo>
                    <a:pt x="64385553" y="13923239"/>
                  </a:lnTo>
                  <a:lnTo>
                    <a:pt x="64385553" y="13923285"/>
                  </a:lnTo>
                  <a:lnTo>
                    <a:pt x="64385553" y="13923332"/>
                  </a:lnTo>
                  <a:lnTo>
                    <a:pt x="64385553" y="13923379"/>
                  </a:lnTo>
                  <a:lnTo>
                    <a:pt x="64385553" y="13923425"/>
                  </a:lnTo>
                  <a:lnTo>
                    <a:pt x="64385553" y="13923899"/>
                  </a:lnTo>
                  <a:lnTo>
                    <a:pt x="64385553" y="13923946"/>
                  </a:lnTo>
                  <a:lnTo>
                    <a:pt x="64385553" y="13923993"/>
                  </a:lnTo>
                  <a:lnTo>
                    <a:pt x="64385553" y="13924039"/>
                  </a:lnTo>
                  <a:lnTo>
                    <a:pt x="64385553" y="14071674"/>
                  </a:lnTo>
                  <a:lnTo>
                    <a:pt x="64537953" y="14071674"/>
                  </a:lnTo>
                  <a:lnTo>
                    <a:pt x="64537953" y="14071720"/>
                  </a:lnTo>
                  <a:lnTo>
                    <a:pt x="64537953" y="14071767"/>
                  </a:lnTo>
                  <a:lnTo>
                    <a:pt x="64537953" y="14071814"/>
                  </a:lnTo>
                  <a:lnTo>
                    <a:pt x="64537953" y="14071860"/>
                  </a:lnTo>
                  <a:lnTo>
                    <a:pt x="64537953" y="14071907"/>
                  </a:lnTo>
                  <a:lnTo>
                    <a:pt x="64537953" y="14071954"/>
                  </a:lnTo>
                  <a:lnTo>
                    <a:pt x="64537953" y="14072000"/>
                  </a:lnTo>
                  <a:lnTo>
                    <a:pt x="64537953" y="14072047"/>
                  </a:lnTo>
                  <a:lnTo>
                    <a:pt x="64537953" y="14072094"/>
                  </a:lnTo>
                  <a:lnTo>
                    <a:pt x="64537953" y="14072334"/>
                  </a:lnTo>
                  <a:lnTo>
                    <a:pt x="64537953" y="14072381"/>
                  </a:lnTo>
                  <a:lnTo>
                    <a:pt x="64537953" y="14072428"/>
                  </a:lnTo>
                  <a:lnTo>
                    <a:pt x="64537953" y="14072474"/>
                  </a:lnTo>
                  <a:lnTo>
                    <a:pt x="64537953" y="14072521"/>
                  </a:lnTo>
                  <a:lnTo>
                    <a:pt x="64537953" y="14072568"/>
                  </a:lnTo>
                  <a:lnTo>
                    <a:pt x="64537953" y="14072614"/>
                  </a:lnTo>
                  <a:lnTo>
                    <a:pt x="64537953" y="14072661"/>
                  </a:lnTo>
                  <a:lnTo>
                    <a:pt x="64537953" y="14072708"/>
                  </a:lnTo>
                  <a:lnTo>
                    <a:pt x="64537953" y="14072995"/>
                  </a:lnTo>
                  <a:lnTo>
                    <a:pt x="64537953" y="14073042"/>
                  </a:lnTo>
                  <a:lnTo>
                    <a:pt x="64537953" y="14073089"/>
                  </a:lnTo>
                  <a:lnTo>
                    <a:pt x="64537953" y="14073135"/>
                  </a:lnTo>
                  <a:lnTo>
                    <a:pt x="64537953" y="14073182"/>
                  </a:lnTo>
                  <a:lnTo>
                    <a:pt x="64537953" y="14073229"/>
                  </a:lnTo>
                  <a:lnTo>
                    <a:pt x="64537953" y="14073275"/>
                  </a:lnTo>
                  <a:lnTo>
                    <a:pt x="64537953" y="14073322"/>
                  </a:lnTo>
                  <a:lnTo>
                    <a:pt x="64537953" y="14073656"/>
                  </a:lnTo>
                  <a:lnTo>
                    <a:pt x="64537953" y="14073703"/>
                  </a:lnTo>
                  <a:lnTo>
                    <a:pt x="64537953" y="14073749"/>
                  </a:lnTo>
                  <a:lnTo>
                    <a:pt x="64537953" y="14073796"/>
                  </a:lnTo>
                  <a:lnTo>
                    <a:pt x="64537953" y="14073843"/>
                  </a:lnTo>
                  <a:lnTo>
                    <a:pt x="64537953" y="14073889"/>
                  </a:lnTo>
                  <a:lnTo>
                    <a:pt x="64537953" y="14073936"/>
                  </a:lnTo>
                  <a:lnTo>
                    <a:pt x="64537953" y="14074317"/>
                  </a:lnTo>
                  <a:lnTo>
                    <a:pt x="64537953" y="14074364"/>
                  </a:lnTo>
                  <a:lnTo>
                    <a:pt x="64537953" y="14074410"/>
                  </a:lnTo>
                  <a:lnTo>
                    <a:pt x="64537953" y="14074457"/>
                  </a:lnTo>
                  <a:lnTo>
                    <a:pt x="64537953" y="14074504"/>
                  </a:lnTo>
                  <a:lnTo>
                    <a:pt x="64537953" y="14074550"/>
                  </a:lnTo>
                  <a:lnTo>
                    <a:pt x="64537953" y="14074978"/>
                  </a:lnTo>
                  <a:lnTo>
                    <a:pt x="64537953" y="14075024"/>
                  </a:lnTo>
                  <a:lnTo>
                    <a:pt x="64537953" y="14075071"/>
                  </a:lnTo>
                  <a:lnTo>
                    <a:pt x="64537953" y="14075118"/>
                  </a:lnTo>
                  <a:lnTo>
                    <a:pt x="64537953" y="14075164"/>
                  </a:lnTo>
                  <a:lnTo>
                    <a:pt x="64537953" y="14075639"/>
                  </a:lnTo>
                  <a:lnTo>
                    <a:pt x="64537953" y="14075685"/>
                  </a:lnTo>
                  <a:lnTo>
                    <a:pt x="64537953" y="14075732"/>
                  </a:lnTo>
                  <a:lnTo>
                    <a:pt x="64537953" y="14075778"/>
                  </a:lnTo>
                  <a:lnTo>
                    <a:pt x="64537953" y="14076299"/>
                  </a:lnTo>
                  <a:lnTo>
                    <a:pt x="64537953" y="14076346"/>
                  </a:lnTo>
                  <a:lnTo>
                    <a:pt x="64537953" y="14076393"/>
                  </a:lnTo>
                  <a:lnTo>
                    <a:pt x="64537953" y="14224073"/>
                  </a:lnTo>
                  <a:lnTo>
                    <a:pt x="64690353" y="14224073"/>
                  </a:lnTo>
                  <a:lnTo>
                    <a:pt x="64690353" y="14224120"/>
                  </a:lnTo>
                  <a:lnTo>
                    <a:pt x="64690353" y="14224166"/>
                  </a:lnTo>
                  <a:lnTo>
                    <a:pt x="64690353" y="14224213"/>
                  </a:lnTo>
                  <a:lnTo>
                    <a:pt x="64690353" y="14224260"/>
                  </a:lnTo>
                  <a:lnTo>
                    <a:pt x="64690353" y="14224306"/>
                  </a:lnTo>
                  <a:lnTo>
                    <a:pt x="64690353" y="14224353"/>
                  </a:lnTo>
                  <a:lnTo>
                    <a:pt x="64690353" y="14224400"/>
                  </a:lnTo>
                  <a:lnTo>
                    <a:pt x="64690353" y="14224446"/>
                  </a:lnTo>
                  <a:lnTo>
                    <a:pt x="64690353" y="14224734"/>
                  </a:lnTo>
                  <a:lnTo>
                    <a:pt x="64690353" y="14224781"/>
                  </a:lnTo>
                  <a:lnTo>
                    <a:pt x="64690353" y="14224827"/>
                  </a:lnTo>
                  <a:lnTo>
                    <a:pt x="64690353" y="14224874"/>
                  </a:lnTo>
                  <a:lnTo>
                    <a:pt x="64690353" y="14224920"/>
                  </a:lnTo>
                  <a:lnTo>
                    <a:pt x="64690353" y="14224967"/>
                  </a:lnTo>
                  <a:lnTo>
                    <a:pt x="64690353" y="14225014"/>
                  </a:lnTo>
                  <a:lnTo>
                    <a:pt x="64690353" y="14225060"/>
                  </a:lnTo>
                  <a:lnTo>
                    <a:pt x="64690353" y="14225395"/>
                  </a:lnTo>
                  <a:lnTo>
                    <a:pt x="64690353" y="14225441"/>
                  </a:lnTo>
                  <a:lnTo>
                    <a:pt x="64690353" y="14225488"/>
                  </a:lnTo>
                  <a:lnTo>
                    <a:pt x="64690353" y="14225535"/>
                  </a:lnTo>
                  <a:lnTo>
                    <a:pt x="64690353" y="14225581"/>
                  </a:lnTo>
                  <a:lnTo>
                    <a:pt x="64690353" y="14225628"/>
                  </a:lnTo>
                  <a:lnTo>
                    <a:pt x="64690353" y="14225675"/>
                  </a:lnTo>
                  <a:lnTo>
                    <a:pt x="64690353" y="14226055"/>
                  </a:lnTo>
                  <a:lnTo>
                    <a:pt x="64690353" y="14226102"/>
                  </a:lnTo>
                  <a:lnTo>
                    <a:pt x="64690353" y="14226149"/>
                  </a:lnTo>
                  <a:lnTo>
                    <a:pt x="64690353" y="14226195"/>
                  </a:lnTo>
                  <a:lnTo>
                    <a:pt x="64690353" y="14226242"/>
                  </a:lnTo>
                  <a:lnTo>
                    <a:pt x="64690353" y="14226289"/>
                  </a:lnTo>
                  <a:lnTo>
                    <a:pt x="64690353" y="14226716"/>
                  </a:lnTo>
                  <a:lnTo>
                    <a:pt x="64690353" y="14226763"/>
                  </a:lnTo>
                  <a:lnTo>
                    <a:pt x="64690353" y="14226810"/>
                  </a:lnTo>
                  <a:lnTo>
                    <a:pt x="64690353" y="14226856"/>
                  </a:lnTo>
                  <a:lnTo>
                    <a:pt x="64690353" y="14226903"/>
                  </a:lnTo>
                  <a:lnTo>
                    <a:pt x="64690353" y="14227377"/>
                  </a:lnTo>
                  <a:lnTo>
                    <a:pt x="64690353" y="14227424"/>
                  </a:lnTo>
                  <a:lnTo>
                    <a:pt x="64690353" y="14227470"/>
                  </a:lnTo>
                  <a:lnTo>
                    <a:pt x="64690353" y="14227517"/>
                  </a:lnTo>
                  <a:lnTo>
                    <a:pt x="64690353" y="14228038"/>
                  </a:lnTo>
                  <a:lnTo>
                    <a:pt x="64690353" y="14228085"/>
                  </a:lnTo>
                  <a:lnTo>
                    <a:pt x="64690353" y="14228131"/>
                  </a:lnTo>
                  <a:lnTo>
                    <a:pt x="64690353" y="14228699"/>
                  </a:lnTo>
                  <a:lnTo>
                    <a:pt x="64690353" y="14228745"/>
                  </a:lnTo>
                  <a:lnTo>
                    <a:pt x="64690353" y="14376472"/>
                  </a:lnTo>
                  <a:lnTo>
                    <a:pt x="64842753" y="14376472"/>
                  </a:lnTo>
                  <a:lnTo>
                    <a:pt x="64842753" y="14376519"/>
                  </a:lnTo>
                  <a:lnTo>
                    <a:pt x="64842753" y="14376566"/>
                  </a:lnTo>
                  <a:lnTo>
                    <a:pt x="64842753" y="14376612"/>
                  </a:lnTo>
                  <a:lnTo>
                    <a:pt x="64842753" y="14376659"/>
                  </a:lnTo>
                  <a:lnTo>
                    <a:pt x="64842753" y="14376706"/>
                  </a:lnTo>
                  <a:lnTo>
                    <a:pt x="64842753" y="14376752"/>
                  </a:lnTo>
                  <a:lnTo>
                    <a:pt x="64842753" y="14376799"/>
                  </a:lnTo>
                  <a:lnTo>
                    <a:pt x="64842753" y="14377133"/>
                  </a:lnTo>
                  <a:lnTo>
                    <a:pt x="64842753" y="14377180"/>
                  </a:lnTo>
                  <a:lnTo>
                    <a:pt x="64842753" y="14377227"/>
                  </a:lnTo>
                  <a:lnTo>
                    <a:pt x="64842753" y="14377273"/>
                  </a:lnTo>
                  <a:lnTo>
                    <a:pt x="64842753" y="14377320"/>
                  </a:lnTo>
                  <a:lnTo>
                    <a:pt x="64842753" y="14377367"/>
                  </a:lnTo>
                  <a:lnTo>
                    <a:pt x="64842753" y="14377413"/>
                  </a:lnTo>
                  <a:lnTo>
                    <a:pt x="64842753" y="14377794"/>
                  </a:lnTo>
                  <a:lnTo>
                    <a:pt x="64842753" y="14377841"/>
                  </a:lnTo>
                  <a:lnTo>
                    <a:pt x="64842753" y="14377887"/>
                  </a:lnTo>
                  <a:lnTo>
                    <a:pt x="64842753" y="14377934"/>
                  </a:lnTo>
                  <a:lnTo>
                    <a:pt x="64842753" y="14377981"/>
                  </a:lnTo>
                  <a:lnTo>
                    <a:pt x="64842753" y="14378027"/>
                  </a:lnTo>
                  <a:lnTo>
                    <a:pt x="64842753" y="14378455"/>
                  </a:lnTo>
                  <a:lnTo>
                    <a:pt x="64842753" y="14378502"/>
                  </a:lnTo>
                  <a:lnTo>
                    <a:pt x="64842753" y="14378548"/>
                  </a:lnTo>
                  <a:lnTo>
                    <a:pt x="64842753" y="14378595"/>
                  </a:lnTo>
                  <a:lnTo>
                    <a:pt x="64842753" y="14378641"/>
                  </a:lnTo>
                  <a:lnTo>
                    <a:pt x="64842753" y="14379116"/>
                  </a:lnTo>
                  <a:lnTo>
                    <a:pt x="64842753" y="14379162"/>
                  </a:lnTo>
                  <a:lnTo>
                    <a:pt x="64842753" y="14379209"/>
                  </a:lnTo>
                  <a:lnTo>
                    <a:pt x="64842753" y="14379256"/>
                  </a:lnTo>
                  <a:lnTo>
                    <a:pt x="64842753" y="14379776"/>
                  </a:lnTo>
                  <a:lnTo>
                    <a:pt x="64842753" y="14379823"/>
                  </a:lnTo>
                  <a:lnTo>
                    <a:pt x="64842753" y="14379870"/>
                  </a:lnTo>
                  <a:lnTo>
                    <a:pt x="64842753" y="14380437"/>
                  </a:lnTo>
                  <a:lnTo>
                    <a:pt x="64842753" y="14380484"/>
                  </a:lnTo>
                  <a:lnTo>
                    <a:pt x="64842753" y="14381098"/>
                  </a:lnTo>
                  <a:lnTo>
                    <a:pt x="64842753" y="14528872"/>
                  </a:lnTo>
                  <a:lnTo>
                    <a:pt x="64995153" y="14528872"/>
                  </a:lnTo>
                  <a:lnTo>
                    <a:pt x="64995153" y="14528918"/>
                  </a:lnTo>
                  <a:lnTo>
                    <a:pt x="64995153" y="14528965"/>
                  </a:lnTo>
                  <a:lnTo>
                    <a:pt x="64995153" y="14529012"/>
                  </a:lnTo>
                  <a:lnTo>
                    <a:pt x="64995153" y="14529058"/>
                  </a:lnTo>
                  <a:lnTo>
                    <a:pt x="64995153" y="14529105"/>
                  </a:lnTo>
                  <a:lnTo>
                    <a:pt x="64995153" y="14529152"/>
                  </a:lnTo>
                  <a:lnTo>
                    <a:pt x="64995153" y="14529533"/>
                  </a:lnTo>
                  <a:lnTo>
                    <a:pt x="64995153" y="14529579"/>
                  </a:lnTo>
                  <a:lnTo>
                    <a:pt x="64995153" y="14529626"/>
                  </a:lnTo>
                  <a:lnTo>
                    <a:pt x="64995153" y="14529673"/>
                  </a:lnTo>
                  <a:lnTo>
                    <a:pt x="64995153" y="14529719"/>
                  </a:lnTo>
                  <a:lnTo>
                    <a:pt x="64995153" y="14529766"/>
                  </a:lnTo>
                  <a:lnTo>
                    <a:pt x="64995153" y="14530193"/>
                  </a:lnTo>
                  <a:lnTo>
                    <a:pt x="64995153" y="14530240"/>
                  </a:lnTo>
                  <a:lnTo>
                    <a:pt x="64995153" y="14530287"/>
                  </a:lnTo>
                  <a:lnTo>
                    <a:pt x="64995153" y="14530333"/>
                  </a:lnTo>
                  <a:lnTo>
                    <a:pt x="64995153" y="14530380"/>
                  </a:lnTo>
                  <a:lnTo>
                    <a:pt x="64995153" y="14530854"/>
                  </a:lnTo>
                  <a:lnTo>
                    <a:pt x="64995153" y="14530901"/>
                  </a:lnTo>
                  <a:lnTo>
                    <a:pt x="64995153" y="14530948"/>
                  </a:lnTo>
                  <a:lnTo>
                    <a:pt x="64995153" y="14530994"/>
                  </a:lnTo>
                  <a:lnTo>
                    <a:pt x="64995153" y="14531515"/>
                  </a:lnTo>
                  <a:lnTo>
                    <a:pt x="64995153" y="14531562"/>
                  </a:lnTo>
                  <a:lnTo>
                    <a:pt x="64995153" y="14531608"/>
                  </a:lnTo>
                  <a:lnTo>
                    <a:pt x="64995153" y="14532176"/>
                  </a:lnTo>
                  <a:lnTo>
                    <a:pt x="64995153" y="14532223"/>
                  </a:lnTo>
                  <a:lnTo>
                    <a:pt x="64995153" y="14532837"/>
                  </a:lnTo>
                  <a:lnTo>
                    <a:pt x="64995153" y="14681271"/>
                  </a:lnTo>
                  <a:lnTo>
                    <a:pt x="65147553" y="14681271"/>
                  </a:lnTo>
                  <a:lnTo>
                    <a:pt x="65147553" y="14681318"/>
                  </a:lnTo>
                  <a:lnTo>
                    <a:pt x="65147553" y="14681365"/>
                  </a:lnTo>
                  <a:lnTo>
                    <a:pt x="65147553" y="14681411"/>
                  </a:lnTo>
                  <a:lnTo>
                    <a:pt x="65147553" y="14681458"/>
                  </a:lnTo>
                  <a:lnTo>
                    <a:pt x="65147553" y="14681504"/>
                  </a:lnTo>
                  <a:lnTo>
                    <a:pt x="65147553" y="14681932"/>
                  </a:lnTo>
                  <a:lnTo>
                    <a:pt x="65147553" y="14681979"/>
                  </a:lnTo>
                  <a:lnTo>
                    <a:pt x="65147553" y="14682025"/>
                  </a:lnTo>
                  <a:lnTo>
                    <a:pt x="65147553" y="14682072"/>
                  </a:lnTo>
                  <a:lnTo>
                    <a:pt x="65147553" y="14682119"/>
                  </a:lnTo>
                  <a:lnTo>
                    <a:pt x="65147553" y="14682593"/>
                  </a:lnTo>
                  <a:lnTo>
                    <a:pt x="65147553" y="14682639"/>
                  </a:lnTo>
                  <a:lnTo>
                    <a:pt x="65147553" y="14682686"/>
                  </a:lnTo>
                  <a:lnTo>
                    <a:pt x="65147553" y="14682733"/>
                  </a:lnTo>
                  <a:lnTo>
                    <a:pt x="65147553" y="14683254"/>
                  </a:lnTo>
                  <a:lnTo>
                    <a:pt x="65147553" y="14683300"/>
                  </a:lnTo>
                  <a:lnTo>
                    <a:pt x="65147553" y="14683347"/>
                  </a:lnTo>
                  <a:lnTo>
                    <a:pt x="65147553" y="14683914"/>
                  </a:lnTo>
                  <a:lnTo>
                    <a:pt x="65147553" y="14683961"/>
                  </a:lnTo>
                  <a:lnTo>
                    <a:pt x="65147553" y="14684575"/>
                  </a:lnTo>
                  <a:lnTo>
                    <a:pt x="65147553" y="14833671"/>
                  </a:lnTo>
                  <a:lnTo>
                    <a:pt x="65299953" y="14833671"/>
                  </a:lnTo>
                  <a:lnTo>
                    <a:pt x="65299953" y="14833717"/>
                  </a:lnTo>
                  <a:lnTo>
                    <a:pt x="65299953" y="14833764"/>
                  </a:lnTo>
                  <a:lnTo>
                    <a:pt x="65299953" y="14833811"/>
                  </a:lnTo>
                  <a:lnTo>
                    <a:pt x="65299953" y="14833857"/>
                  </a:lnTo>
                  <a:lnTo>
                    <a:pt x="65299953" y="14834331"/>
                  </a:lnTo>
                  <a:lnTo>
                    <a:pt x="65299953" y="14834378"/>
                  </a:lnTo>
                  <a:lnTo>
                    <a:pt x="65299953" y="14834425"/>
                  </a:lnTo>
                  <a:lnTo>
                    <a:pt x="65299953" y="14834471"/>
                  </a:lnTo>
                  <a:lnTo>
                    <a:pt x="65299953" y="14834992"/>
                  </a:lnTo>
                  <a:lnTo>
                    <a:pt x="65299953" y="14835039"/>
                  </a:lnTo>
                  <a:lnTo>
                    <a:pt x="65299953" y="14835085"/>
                  </a:lnTo>
                  <a:lnTo>
                    <a:pt x="65299953" y="14835653"/>
                  </a:lnTo>
                  <a:lnTo>
                    <a:pt x="65299953" y="14835700"/>
                  </a:lnTo>
                  <a:lnTo>
                    <a:pt x="65299953" y="14836314"/>
                  </a:lnTo>
                  <a:lnTo>
                    <a:pt x="65299953" y="14986070"/>
                  </a:lnTo>
                  <a:lnTo>
                    <a:pt x="65452353" y="14986070"/>
                  </a:lnTo>
                  <a:lnTo>
                    <a:pt x="65452353" y="14986117"/>
                  </a:lnTo>
                  <a:lnTo>
                    <a:pt x="65452353" y="14986163"/>
                  </a:lnTo>
                  <a:lnTo>
                    <a:pt x="65452353" y="14986210"/>
                  </a:lnTo>
                  <a:lnTo>
                    <a:pt x="65452353" y="14986731"/>
                  </a:lnTo>
                  <a:lnTo>
                    <a:pt x="65452353" y="14986777"/>
                  </a:lnTo>
                  <a:lnTo>
                    <a:pt x="65452353" y="14986824"/>
                  </a:lnTo>
                  <a:lnTo>
                    <a:pt x="65452353" y="14987392"/>
                  </a:lnTo>
                  <a:lnTo>
                    <a:pt x="65452353" y="14987438"/>
                  </a:lnTo>
                  <a:lnTo>
                    <a:pt x="65452353" y="14988052"/>
                  </a:lnTo>
                  <a:lnTo>
                    <a:pt x="65452353" y="15138470"/>
                  </a:lnTo>
                  <a:lnTo>
                    <a:pt x="65604753" y="15138470"/>
                  </a:lnTo>
                  <a:lnTo>
                    <a:pt x="65604753" y="15138516"/>
                  </a:lnTo>
                  <a:lnTo>
                    <a:pt x="65604753" y="15138563"/>
                  </a:lnTo>
                  <a:lnTo>
                    <a:pt x="65604753" y="15139131"/>
                  </a:lnTo>
                  <a:lnTo>
                    <a:pt x="65604753" y="15139177"/>
                  </a:lnTo>
                  <a:lnTo>
                    <a:pt x="65604753" y="15139791"/>
                  </a:lnTo>
                  <a:lnTo>
                    <a:pt x="65604753" y="15290869"/>
                  </a:lnTo>
                  <a:lnTo>
                    <a:pt x="65757153" y="15290869"/>
                  </a:lnTo>
                  <a:lnTo>
                    <a:pt x="65757153" y="15290916"/>
                  </a:lnTo>
                  <a:lnTo>
                    <a:pt x="65757153" y="15291530"/>
                  </a:lnTo>
                  <a:lnTo>
                    <a:pt x="65757153" y="15448559"/>
                  </a:lnTo>
                  <a:lnTo>
                    <a:pt x="65909553" y="15448559"/>
                  </a:lnTo>
                  <a:lnTo>
                    <a:pt x="65909553" y="39527881"/>
                  </a:lnTo>
                  <a:lnTo>
                    <a:pt x="61453897" y="39527881"/>
                  </a:lnTo>
                  <a:lnTo>
                    <a:pt x="61453897" y="39375481"/>
                  </a:lnTo>
                  <a:lnTo>
                    <a:pt x="61301497" y="39375481"/>
                  </a:lnTo>
                  <a:lnTo>
                    <a:pt x="61301497" y="39223081"/>
                  </a:lnTo>
                  <a:lnTo>
                    <a:pt x="61149097" y="39223081"/>
                  </a:lnTo>
                  <a:lnTo>
                    <a:pt x="61149097" y="39070681"/>
                  </a:lnTo>
                  <a:lnTo>
                    <a:pt x="60996697" y="39070681"/>
                  </a:lnTo>
                  <a:lnTo>
                    <a:pt x="60996697" y="38918281"/>
                  </a:lnTo>
                  <a:lnTo>
                    <a:pt x="60844297" y="38918281"/>
                  </a:lnTo>
                  <a:lnTo>
                    <a:pt x="60844297" y="38765881"/>
                  </a:lnTo>
                  <a:lnTo>
                    <a:pt x="60691897" y="38765881"/>
                  </a:lnTo>
                  <a:lnTo>
                    <a:pt x="60691897" y="38613481"/>
                  </a:lnTo>
                  <a:lnTo>
                    <a:pt x="60539497" y="38613481"/>
                  </a:lnTo>
                  <a:lnTo>
                    <a:pt x="60539497" y="38461081"/>
                  </a:lnTo>
                  <a:lnTo>
                    <a:pt x="60387097" y="38461081"/>
                  </a:lnTo>
                  <a:lnTo>
                    <a:pt x="60387097" y="38308681"/>
                  </a:lnTo>
                  <a:lnTo>
                    <a:pt x="60234697" y="38308681"/>
                  </a:lnTo>
                  <a:lnTo>
                    <a:pt x="60234697" y="38156281"/>
                  </a:lnTo>
                  <a:lnTo>
                    <a:pt x="60082297" y="38156281"/>
                  </a:lnTo>
                  <a:lnTo>
                    <a:pt x="60082297" y="38003881"/>
                  </a:lnTo>
                  <a:lnTo>
                    <a:pt x="59929897" y="38003881"/>
                  </a:lnTo>
                  <a:lnTo>
                    <a:pt x="59929897" y="37851481"/>
                  </a:lnTo>
                  <a:lnTo>
                    <a:pt x="59777497" y="37851481"/>
                  </a:lnTo>
                  <a:lnTo>
                    <a:pt x="59777497" y="37699081"/>
                  </a:lnTo>
                  <a:lnTo>
                    <a:pt x="59625097" y="37699081"/>
                  </a:lnTo>
                  <a:lnTo>
                    <a:pt x="59625097" y="37546681"/>
                  </a:lnTo>
                  <a:lnTo>
                    <a:pt x="59472697" y="37546681"/>
                  </a:lnTo>
                  <a:lnTo>
                    <a:pt x="59472697" y="37394281"/>
                  </a:lnTo>
                  <a:lnTo>
                    <a:pt x="59320297" y="37394281"/>
                  </a:lnTo>
                  <a:lnTo>
                    <a:pt x="59320297" y="37357693"/>
                  </a:lnTo>
                  <a:lnTo>
                    <a:pt x="56081085" y="37357693"/>
                  </a:lnTo>
                  <a:lnTo>
                    <a:pt x="56081085" y="37205293"/>
                  </a:lnTo>
                  <a:lnTo>
                    <a:pt x="55928685" y="37205293"/>
                  </a:lnTo>
                  <a:lnTo>
                    <a:pt x="55928685" y="37052893"/>
                  </a:lnTo>
                  <a:lnTo>
                    <a:pt x="55776285" y="37052893"/>
                  </a:lnTo>
                  <a:lnTo>
                    <a:pt x="55776285" y="36900493"/>
                  </a:lnTo>
                  <a:lnTo>
                    <a:pt x="55623885" y="36900493"/>
                  </a:lnTo>
                  <a:lnTo>
                    <a:pt x="55623885" y="36748093"/>
                  </a:lnTo>
                  <a:lnTo>
                    <a:pt x="55471485" y="36748093"/>
                  </a:lnTo>
                  <a:lnTo>
                    <a:pt x="55471485" y="36595693"/>
                  </a:lnTo>
                  <a:lnTo>
                    <a:pt x="55319085" y="36595693"/>
                  </a:lnTo>
                  <a:lnTo>
                    <a:pt x="55319085" y="36443293"/>
                  </a:lnTo>
                  <a:lnTo>
                    <a:pt x="55166685" y="36443293"/>
                  </a:lnTo>
                  <a:lnTo>
                    <a:pt x="55166685" y="36290893"/>
                  </a:lnTo>
                  <a:lnTo>
                    <a:pt x="55014285" y="36290893"/>
                  </a:lnTo>
                  <a:lnTo>
                    <a:pt x="55014285" y="36138493"/>
                  </a:lnTo>
                  <a:lnTo>
                    <a:pt x="54861885" y="36138493"/>
                  </a:lnTo>
                  <a:lnTo>
                    <a:pt x="54861885" y="35986093"/>
                  </a:lnTo>
                  <a:lnTo>
                    <a:pt x="54709485" y="35986093"/>
                  </a:lnTo>
                  <a:lnTo>
                    <a:pt x="54709485" y="35833693"/>
                  </a:lnTo>
                  <a:lnTo>
                    <a:pt x="54574517" y="35833693"/>
                  </a:lnTo>
                  <a:lnTo>
                    <a:pt x="54389741" y="36153443"/>
                  </a:lnTo>
                  <a:cubicBezTo>
                    <a:pt x="53401449" y="37740009"/>
                    <a:pt x="51588653" y="38898857"/>
                    <a:pt x="48951365" y="39629983"/>
                  </a:cubicBezTo>
                  <a:lnTo>
                    <a:pt x="48951365" y="39433317"/>
                  </a:lnTo>
                  <a:lnTo>
                    <a:pt x="48798965" y="39477583"/>
                  </a:lnTo>
                  <a:lnTo>
                    <a:pt x="48798965" y="39280917"/>
                  </a:lnTo>
                  <a:lnTo>
                    <a:pt x="48646565" y="39325183"/>
                  </a:lnTo>
                  <a:lnTo>
                    <a:pt x="48646565" y="39128517"/>
                  </a:lnTo>
                  <a:lnTo>
                    <a:pt x="48494165" y="39172783"/>
                  </a:lnTo>
                  <a:lnTo>
                    <a:pt x="48494165" y="38976117"/>
                  </a:lnTo>
                  <a:lnTo>
                    <a:pt x="48341765" y="39020383"/>
                  </a:lnTo>
                  <a:lnTo>
                    <a:pt x="48341765" y="38823717"/>
                  </a:lnTo>
                  <a:lnTo>
                    <a:pt x="48189365" y="38867983"/>
                  </a:lnTo>
                  <a:lnTo>
                    <a:pt x="48189365" y="38671317"/>
                  </a:lnTo>
                  <a:lnTo>
                    <a:pt x="48036965" y="38715583"/>
                  </a:lnTo>
                  <a:lnTo>
                    <a:pt x="48036965" y="38518917"/>
                  </a:lnTo>
                  <a:lnTo>
                    <a:pt x="47884565" y="38563183"/>
                  </a:lnTo>
                  <a:lnTo>
                    <a:pt x="47884565" y="38366517"/>
                  </a:lnTo>
                  <a:lnTo>
                    <a:pt x="47732165" y="38410783"/>
                  </a:lnTo>
                  <a:lnTo>
                    <a:pt x="47732165" y="38214117"/>
                  </a:lnTo>
                  <a:lnTo>
                    <a:pt x="47579765" y="38258383"/>
                  </a:lnTo>
                  <a:lnTo>
                    <a:pt x="47579765" y="38061717"/>
                  </a:lnTo>
                  <a:lnTo>
                    <a:pt x="47427365" y="38105983"/>
                  </a:lnTo>
                  <a:lnTo>
                    <a:pt x="47427365" y="37909317"/>
                  </a:lnTo>
                  <a:lnTo>
                    <a:pt x="47274965" y="37953583"/>
                  </a:lnTo>
                  <a:lnTo>
                    <a:pt x="47274965" y="37756917"/>
                  </a:lnTo>
                  <a:lnTo>
                    <a:pt x="47122565" y="37801183"/>
                  </a:lnTo>
                  <a:lnTo>
                    <a:pt x="47122565" y="37604517"/>
                  </a:lnTo>
                  <a:lnTo>
                    <a:pt x="46970165" y="37648783"/>
                  </a:lnTo>
                  <a:lnTo>
                    <a:pt x="46970165" y="37452117"/>
                  </a:lnTo>
                  <a:lnTo>
                    <a:pt x="46817765" y="37496383"/>
                  </a:lnTo>
                  <a:lnTo>
                    <a:pt x="46817765" y="37299717"/>
                  </a:lnTo>
                  <a:lnTo>
                    <a:pt x="46665365" y="37343983"/>
                  </a:lnTo>
                  <a:lnTo>
                    <a:pt x="46665365" y="37147317"/>
                  </a:lnTo>
                  <a:lnTo>
                    <a:pt x="46512965" y="37191583"/>
                  </a:lnTo>
                  <a:lnTo>
                    <a:pt x="46512965" y="37083187"/>
                  </a:lnTo>
                  <a:lnTo>
                    <a:pt x="46362921" y="37148883"/>
                  </a:lnTo>
                  <a:cubicBezTo>
                    <a:pt x="45512689" y="37500681"/>
                    <a:pt x="44607621" y="37815073"/>
                    <a:pt x="43647713" y="38092059"/>
                  </a:cubicBezTo>
                  <a:lnTo>
                    <a:pt x="43647713" y="37892811"/>
                  </a:lnTo>
                  <a:lnTo>
                    <a:pt x="43495313" y="37939659"/>
                  </a:lnTo>
                  <a:lnTo>
                    <a:pt x="43495313" y="37740411"/>
                  </a:lnTo>
                  <a:lnTo>
                    <a:pt x="43342913" y="37787259"/>
                  </a:lnTo>
                  <a:lnTo>
                    <a:pt x="43342913" y="37588011"/>
                  </a:lnTo>
                  <a:lnTo>
                    <a:pt x="43190513" y="37634859"/>
                  </a:lnTo>
                  <a:lnTo>
                    <a:pt x="43190513" y="37435611"/>
                  </a:lnTo>
                  <a:lnTo>
                    <a:pt x="43038113" y="37482459"/>
                  </a:lnTo>
                  <a:lnTo>
                    <a:pt x="43038113" y="37283211"/>
                  </a:lnTo>
                  <a:lnTo>
                    <a:pt x="42885713" y="37330059"/>
                  </a:lnTo>
                  <a:lnTo>
                    <a:pt x="42885713" y="37130811"/>
                  </a:lnTo>
                  <a:lnTo>
                    <a:pt x="42733313" y="37177659"/>
                  </a:lnTo>
                  <a:lnTo>
                    <a:pt x="42733313" y="36978411"/>
                  </a:lnTo>
                  <a:lnTo>
                    <a:pt x="42580913" y="37025259"/>
                  </a:lnTo>
                  <a:lnTo>
                    <a:pt x="42580913" y="36826011"/>
                  </a:lnTo>
                  <a:lnTo>
                    <a:pt x="42428513" y="36872859"/>
                  </a:lnTo>
                  <a:lnTo>
                    <a:pt x="42428513" y="36673611"/>
                  </a:lnTo>
                  <a:lnTo>
                    <a:pt x="42276113" y="36720459"/>
                  </a:lnTo>
                  <a:lnTo>
                    <a:pt x="42276113" y="36521211"/>
                  </a:lnTo>
                  <a:lnTo>
                    <a:pt x="42123713" y="36568059"/>
                  </a:lnTo>
                  <a:lnTo>
                    <a:pt x="42123713" y="36368811"/>
                  </a:lnTo>
                  <a:lnTo>
                    <a:pt x="41971313" y="36415659"/>
                  </a:lnTo>
                  <a:lnTo>
                    <a:pt x="41971313" y="36216411"/>
                  </a:lnTo>
                  <a:lnTo>
                    <a:pt x="41818913" y="36263259"/>
                  </a:lnTo>
                  <a:lnTo>
                    <a:pt x="41818913" y="36064011"/>
                  </a:lnTo>
                  <a:lnTo>
                    <a:pt x="41666513" y="36110859"/>
                  </a:lnTo>
                  <a:lnTo>
                    <a:pt x="41666513" y="35911611"/>
                  </a:lnTo>
                  <a:lnTo>
                    <a:pt x="41514113" y="35958459"/>
                  </a:lnTo>
                  <a:lnTo>
                    <a:pt x="41514113" y="35759211"/>
                  </a:lnTo>
                  <a:lnTo>
                    <a:pt x="41361713" y="35806059"/>
                  </a:lnTo>
                  <a:lnTo>
                    <a:pt x="41361713" y="35606811"/>
                  </a:lnTo>
                  <a:lnTo>
                    <a:pt x="41209313" y="35653659"/>
                  </a:lnTo>
                  <a:lnTo>
                    <a:pt x="41209313" y="35454411"/>
                  </a:lnTo>
                  <a:lnTo>
                    <a:pt x="41056913" y="35501259"/>
                  </a:lnTo>
                  <a:lnTo>
                    <a:pt x="41056913" y="35302739"/>
                  </a:lnTo>
                  <a:lnTo>
                    <a:pt x="40904513" y="35348859"/>
                  </a:lnTo>
                  <a:lnTo>
                    <a:pt x="40904513" y="35150339"/>
                  </a:lnTo>
                  <a:lnTo>
                    <a:pt x="40752113" y="35196459"/>
                  </a:lnTo>
                  <a:lnTo>
                    <a:pt x="40752113" y="34997939"/>
                  </a:lnTo>
                  <a:lnTo>
                    <a:pt x="40599713" y="35044059"/>
                  </a:lnTo>
                  <a:lnTo>
                    <a:pt x="40599713" y="34845539"/>
                  </a:lnTo>
                  <a:lnTo>
                    <a:pt x="40447313" y="34891659"/>
                  </a:lnTo>
                  <a:lnTo>
                    <a:pt x="40447313" y="34693139"/>
                  </a:lnTo>
                  <a:lnTo>
                    <a:pt x="40294913" y="34739259"/>
                  </a:lnTo>
                  <a:lnTo>
                    <a:pt x="40294913" y="34540739"/>
                  </a:lnTo>
                  <a:lnTo>
                    <a:pt x="40142513" y="34586859"/>
                  </a:lnTo>
                  <a:lnTo>
                    <a:pt x="40142513" y="34388339"/>
                  </a:lnTo>
                  <a:lnTo>
                    <a:pt x="39990113" y="34434459"/>
                  </a:lnTo>
                  <a:lnTo>
                    <a:pt x="39990113" y="34235939"/>
                  </a:lnTo>
                  <a:lnTo>
                    <a:pt x="39837713" y="34282059"/>
                  </a:lnTo>
                  <a:lnTo>
                    <a:pt x="39837713" y="34083539"/>
                  </a:lnTo>
                  <a:lnTo>
                    <a:pt x="39685313" y="34129659"/>
                  </a:lnTo>
                  <a:lnTo>
                    <a:pt x="39685313" y="33931139"/>
                  </a:lnTo>
                  <a:lnTo>
                    <a:pt x="39532913" y="33977259"/>
                  </a:lnTo>
                  <a:lnTo>
                    <a:pt x="39532913" y="33778741"/>
                  </a:lnTo>
                  <a:lnTo>
                    <a:pt x="39380513" y="33824859"/>
                  </a:lnTo>
                  <a:lnTo>
                    <a:pt x="39380513" y="33626341"/>
                  </a:lnTo>
                  <a:lnTo>
                    <a:pt x="39228113" y="33672459"/>
                  </a:lnTo>
                  <a:lnTo>
                    <a:pt x="39228113" y="33473941"/>
                  </a:lnTo>
                  <a:lnTo>
                    <a:pt x="39075713" y="33520059"/>
                  </a:lnTo>
                  <a:lnTo>
                    <a:pt x="39075713" y="33321541"/>
                  </a:lnTo>
                  <a:lnTo>
                    <a:pt x="38923313" y="33367659"/>
                  </a:lnTo>
                  <a:lnTo>
                    <a:pt x="38923313" y="33169141"/>
                  </a:lnTo>
                  <a:lnTo>
                    <a:pt x="38770913" y="33215259"/>
                  </a:lnTo>
                  <a:lnTo>
                    <a:pt x="38770913" y="33016739"/>
                  </a:lnTo>
                  <a:lnTo>
                    <a:pt x="38618513" y="33062859"/>
                  </a:lnTo>
                  <a:lnTo>
                    <a:pt x="38618513" y="32863611"/>
                  </a:lnTo>
                  <a:lnTo>
                    <a:pt x="38571213" y="32878151"/>
                  </a:lnTo>
                  <a:lnTo>
                    <a:pt x="38571213" y="34963551"/>
                  </a:lnTo>
                  <a:cubicBezTo>
                    <a:pt x="38571213" y="37635411"/>
                    <a:pt x="37295661" y="38936761"/>
                    <a:pt x="34744543" y="38867601"/>
                  </a:cubicBezTo>
                  <a:lnTo>
                    <a:pt x="23698161" y="38867601"/>
                  </a:lnTo>
                  <a:lnTo>
                    <a:pt x="23698161" y="38715201"/>
                  </a:lnTo>
                  <a:lnTo>
                    <a:pt x="23538063" y="38715201"/>
                  </a:lnTo>
                  <a:lnTo>
                    <a:pt x="23537041" y="38715201"/>
                  </a:lnTo>
                  <a:lnTo>
                    <a:pt x="23536963" y="38715201"/>
                  </a:lnTo>
                  <a:lnTo>
                    <a:pt x="23536963" y="38562801"/>
                  </a:lnTo>
                  <a:lnTo>
                    <a:pt x="23386762" y="38562801"/>
                  </a:lnTo>
                  <a:lnTo>
                    <a:pt x="23385740" y="38562801"/>
                  </a:lnTo>
                  <a:lnTo>
                    <a:pt x="23385663" y="38562801"/>
                  </a:lnTo>
                  <a:lnTo>
                    <a:pt x="23384719" y="38562801"/>
                  </a:lnTo>
                  <a:lnTo>
                    <a:pt x="23384641" y="38562801"/>
                  </a:lnTo>
                  <a:lnTo>
                    <a:pt x="23384564" y="38562801"/>
                  </a:lnTo>
                  <a:lnTo>
                    <a:pt x="23384564" y="38410401"/>
                  </a:lnTo>
                  <a:lnTo>
                    <a:pt x="23235462" y="38410401"/>
                  </a:lnTo>
                  <a:lnTo>
                    <a:pt x="23234440" y="38410401"/>
                  </a:lnTo>
                  <a:lnTo>
                    <a:pt x="23234363" y="38410401"/>
                  </a:lnTo>
                  <a:lnTo>
                    <a:pt x="23233419" y="38410401"/>
                  </a:lnTo>
                  <a:lnTo>
                    <a:pt x="23233341" y="38410401"/>
                  </a:lnTo>
                  <a:lnTo>
                    <a:pt x="23233264" y="38410401"/>
                  </a:lnTo>
                  <a:lnTo>
                    <a:pt x="23232398" y="38410401"/>
                  </a:lnTo>
                  <a:lnTo>
                    <a:pt x="23232320" y="38410401"/>
                  </a:lnTo>
                  <a:lnTo>
                    <a:pt x="23232242" y="38410401"/>
                  </a:lnTo>
                  <a:lnTo>
                    <a:pt x="23232165" y="38410401"/>
                  </a:lnTo>
                  <a:lnTo>
                    <a:pt x="23232165" y="38258001"/>
                  </a:lnTo>
                  <a:lnTo>
                    <a:pt x="23084162" y="38258001"/>
                  </a:lnTo>
                  <a:lnTo>
                    <a:pt x="23083140" y="38258001"/>
                  </a:lnTo>
                  <a:lnTo>
                    <a:pt x="23083063" y="38258001"/>
                  </a:lnTo>
                  <a:lnTo>
                    <a:pt x="23082119" y="38258001"/>
                  </a:lnTo>
                  <a:lnTo>
                    <a:pt x="23082041" y="38258001"/>
                  </a:lnTo>
                  <a:lnTo>
                    <a:pt x="23081964" y="38258001"/>
                  </a:lnTo>
                  <a:lnTo>
                    <a:pt x="23081098" y="38258001"/>
                  </a:lnTo>
                  <a:lnTo>
                    <a:pt x="23081020" y="38258001"/>
                  </a:lnTo>
                  <a:lnTo>
                    <a:pt x="23080942" y="38258001"/>
                  </a:lnTo>
                  <a:lnTo>
                    <a:pt x="23080865" y="38258001"/>
                  </a:lnTo>
                  <a:lnTo>
                    <a:pt x="23080076" y="38258001"/>
                  </a:lnTo>
                  <a:lnTo>
                    <a:pt x="23079999" y="38258001"/>
                  </a:lnTo>
                  <a:lnTo>
                    <a:pt x="23079921" y="38258001"/>
                  </a:lnTo>
                  <a:lnTo>
                    <a:pt x="23079843" y="38258001"/>
                  </a:lnTo>
                  <a:lnTo>
                    <a:pt x="23079766" y="38258001"/>
                  </a:lnTo>
                  <a:lnTo>
                    <a:pt x="23079766" y="38105601"/>
                  </a:lnTo>
                  <a:lnTo>
                    <a:pt x="22932862" y="38105601"/>
                  </a:lnTo>
                  <a:lnTo>
                    <a:pt x="22931841" y="38105601"/>
                  </a:lnTo>
                  <a:lnTo>
                    <a:pt x="22931763" y="38105601"/>
                  </a:lnTo>
                  <a:lnTo>
                    <a:pt x="22930819" y="38105601"/>
                  </a:lnTo>
                  <a:lnTo>
                    <a:pt x="22930742" y="38105601"/>
                  </a:lnTo>
                  <a:lnTo>
                    <a:pt x="22930664" y="38105601"/>
                  </a:lnTo>
                  <a:lnTo>
                    <a:pt x="22929798" y="38105601"/>
                  </a:lnTo>
                  <a:lnTo>
                    <a:pt x="22929720" y="38105601"/>
                  </a:lnTo>
                  <a:lnTo>
                    <a:pt x="22929643" y="38105601"/>
                  </a:lnTo>
                  <a:lnTo>
                    <a:pt x="22929565" y="38105601"/>
                  </a:lnTo>
                  <a:lnTo>
                    <a:pt x="22928776" y="38105601"/>
                  </a:lnTo>
                  <a:lnTo>
                    <a:pt x="22928699" y="38105601"/>
                  </a:lnTo>
                  <a:lnTo>
                    <a:pt x="22928621" y="38105601"/>
                  </a:lnTo>
                  <a:lnTo>
                    <a:pt x="22928544" y="38105601"/>
                  </a:lnTo>
                  <a:lnTo>
                    <a:pt x="22928466" y="38105601"/>
                  </a:lnTo>
                  <a:lnTo>
                    <a:pt x="22927755" y="38105601"/>
                  </a:lnTo>
                  <a:lnTo>
                    <a:pt x="22927677" y="38105601"/>
                  </a:lnTo>
                  <a:lnTo>
                    <a:pt x="22927600" y="38105601"/>
                  </a:lnTo>
                  <a:lnTo>
                    <a:pt x="22927522" y="38105601"/>
                  </a:lnTo>
                  <a:lnTo>
                    <a:pt x="22927445" y="38105601"/>
                  </a:lnTo>
                  <a:lnTo>
                    <a:pt x="22927367" y="38105601"/>
                  </a:lnTo>
                  <a:lnTo>
                    <a:pt x="22927367" y="37953201"/>
                  </a:lnTo>
                  <a:lnTo>
                    <a:pt x="22781562" y="37953201"/>
                  </a:lnTo>
                  <a:lnTo>
                    <a:pt x="22780541" y="37953201"/>
                  </a:lnTo>
                  <a:lnTo>
                    <a:pt x="22780463" y="37953201"/>
                  </a:lnTo>
                  <a:lnTo>
                    <a:pt x="22779519" y="37953201"/>
                  </a:lnTo>
                  <a:lnTo>
                    <a:pt x="22779442" y="37953201"/>
                  </a:lnTo>
                  <a:lnTo>
                    <a:pt x="22779364" y="37953201"/>
                  </a:lnTo>
                  <a:lnTo>
                    <a:pt x="22778498" y="37953201"/>
                  </a:lnTo>
                  <a:lnTo>
                    <a:pt x="22778420" y="37953201"/>
                  </a:lnTo>
                  <a:lnTo>
                    <a:pt x="22778343" y="37953201"/>
                  </a:lnTo>
                  <a:lnTo>
                    <a:pt x="22778265" y="37953201"/>
                  </a:lnTo>
                  <a:lnTo>
                    <a:pt x="22777476" y="37953201"/>
                  </a:lnTo>
                  <a:lnTo>
                    <a:pt x="22777399" y="37953201"/>
                  </a:lnTo>
                  <a:lnTo>
                    <a:pt x="22777321" y="37953201"/>
                  </a:lnTo>
                  <a:lnTo>
                    <a:pt x="22777244" y="37953201"/>
                  </a:lnTo>
                  <a:lnTo>
                    <a:pt x="22777166" y="37953201"/>
                  </a:lnTo>
                  <a:lnTo>
                    <a:pt x="22776455" y="37953201"/>
                  </a:lnTo>
                  <a:lnTo>
                    <a:pt x="22776377" y="37953201"/>
                  </a:lnTo>
                  <a:lnTo>
                    <a:pt x="22776300" y="37953201"/>
                  </a:lnTo>
                  <a:lnTo>
                    <a:pt x="22776222" y="37953201"/>
                  </a:lnTo>
                  <a:lnTo>
                    <a:pt x="22776145" y="37953201"/>
                  </a:lnTo>
                  <a:lnTo>
                    <a:pt x="22776067" y="37953201"/>
                  </a:lnTo>
                  <a:lnTo>
                    <a:pt x="22775434" y="37953201"/>
                  </a:lnTo>
                  <a:lnTo>
                    <a:pt x="22775356" y="37953201"/>
                  </a:lnTo>
                  <a:lnTo>
                    <a:pt x="22775278" y="37953201"/>
                  </a:lnTo>
                  <a:lnTo>
                    <a:pt x="22775201" y="37953201"/>
                  </a:lnTo>
                  <a:lnTo>
                    <a:pt x="22775123" y="37953201"/>
                  </a:lnTo>
                  <a:lnTo>
                    <a:pt x="22775046" y="37953201"/>
                  </a:lnTo>
                  <a:lnTo>
                    <a:pt x="22774968" y="37953201"/>
                  </a:lnTo>
                  <a:lnTo>
                    <a:pt x="22774968" y="37800801"/>
                  </a:lnTo>
                  <a:lnTo>
                    <a:pt x="22630262" y="37800801"/>
                  </a:lnTo>
                  <a:lnTo>
                    <a:pt x="22629241" y="37800801"/>
                  </a:lnTo>
                  <a:lnTo>
                    <a:pt x="22629163" y="37800801"/>
                  </a:lnTo>
                  <a:lnTo>
                    <a:pt x="22628219" y="37800801"/>
                  </a:lnTo>
                  <a:lnTo>
                    <a:pt x="22628142" y="37800801"/>
                  </a:lnTo>
                  <a:lnTo>
                    <a:pt x="22628064" y="37800801"/>
                  </a:lnTo>
                  <a:lnTo>
                    <a:pt x="22627198" y="37800801"/>
                  </a:lnTo>
                  <a:lnTo>
                    <a:pt x="22627120" y="37800801"/>
                  </a:lnTo>
                  <a:lnTo>
                    <a:pt x="22627043" y="37800801"/>
                  </a:lnTo>
                  <a:lnTo>
                    <a:pt x="22626965" y="37800801"/>
                  </a:lnTo>
                  <a:lnTo>
                    <a:pt x="22626177" y="37800801"/>
                  </a:lnTo>
                  <a:lnTo>
                    <a:pt x="22626099" y="37800801"/>
                  </a:lnTo>
                  <a:lnTo>
                    <a:pt x="22626021" y="37800801"/>
                  </a:lnTo>
                  <a:lnTo>
                    <a:pt x="22625944" y="37800801"/>
                  </a:lnTo>
                  <a:lnTo>
                    <a:pt x="22625866" y="37800801"/>
                  </a:lnTo>
                  <a:lnTo>
                    <a:pt x="22625155" y="37800801"/>
                  </a:lnTo>
                  <a:lnTo>
                    <a:pt x="22625077" y="37800801"/>
                  </a:lnTo>
                  <a:lnTo>
                    <a:pt x="22625000" y="37800801"/>
                  </a:lnTo>
                  <a:lnTo>
                    <a:pt x="22624922" y="37800801"/>
                  </a:lnTo>
                  <a:lnTo>
                    <a:pt x="22624845" y="37800801"/>
                  </a:lnTo>
                  <a:lnTo>
                    <a:pt x="22624767" y="37800801"/>
                  </a:lnTo>
                  <a:lnTo>
                    <a:pt x="22624134" y="37800801"/>
                  </a:lnTo>
                  <a:lnTo>
                    <a:pt x="22624056" y="37800801"/>
                  </a:lnTo>
                  <a:lnTo>
                    <a:pt x="22623978" y="37800801"/>
                  </a:lnTo>
                  <a:lnTo>
                    <a:pt x="22623901" y="37800801"/>
                  </a:lnTo>
                  <a:lnTo>
                    <a:pt x="22623823" y="37800801"/>
                  </a:lnTo>
                  <a:lnTo>
                    <a:pt x="22623746" y="37800801"/>
                  </a:lnTo>
                  <a:lnTo>
                    <a:pt x="22623668" y="37800801"/>
                  </a:lnTo>
                  <a:lnTo>
                    <a:pt x="22623112" y="37800801"/>
                  </a:lnTo>
                  <a:lnTo>
                    <a:pt x="22623035" y="37800801"/>
                  </a:lnTo>
                  <a:lnTo>
                    <a:pt x="22622957" y="37800801"/>
                  </a:lnTo>
                  <a:lnTo>
                    <a:pt x="22622879" y="37800801"/>
                  </a:lnTo>
                  <a:lnTo>
                    <a:pt x="22622802" y="37800801"/>
                  </a:lnTo>
                  <a:lnTo>
                    <a:pt x="22622724" y="37800801"/>
                  </a:lnTo>
                  <a:lnTo>
                    <a:pt x="22622647" y="37800801"/>
                  </a:lnTo>
                  <a:lnTo>
                    <a:pt x="22622569" y="37800801"/>
                  </a:lnTo>
                  <a:lnTo>
                    <a:pt x="22622569" y="37648401"/>
                  </a:lnTo>
                  <a:lnTo>
                    <a:pt x="22477941" y="37648401"/>
                  </a:lnTo>
                  <a:lnTo>
                    <a:pt x="22477863" y="37648401"/>
                  </a:lnTo>
                  <a:lnTo>
                    <a:pt x="22476919" y="37648401"/>
                  </a:lnTo>
                  <a:lnTo>
                    <a:pt x="22476842" y="37648401"/>
                  </a:lnTo>
                  <a:lnTo>
                    <a:pt x="22476764" y="37648401"/>
                  </a:lnTo>
                  <a:lnTo>
                    <a:pt x="22475898" y="37648401"/>
                  </a:lnTo>
                  <a:lnTo>
                    <a:pt x="22475820" y="37648401"/>
                  </a:lnTo>
                  <a:lnTo>
                    <a:pt x="22475743" y="37648401"/>
                  </a:lnTo>
                  <a:lnTo>
                    <a:pt x="22475665" y="37648401"/>
                  </a:lnTo>
                  <a:lnTo>
                    <a:pt x="22474877" y="37648401"/>
                  </a:lnTo>
                  <a:lnTo>
                    <a:pt x="22474799" y="37648401"/>
                  </a:lnTo>
                  <a:lnTo>
                    <a:pt x="22474721" y="37648401"/>
                  </a:lnTo>
                  <a:lnTo>
                    <a:pt x="22474644" y="37648401"/>
                  </a:lnTo>
                  <a:lnTo>
                    <a:pt x="22474566" y="37648401"/>
                  </a:lnTo>
                  <a:lnTo>
                    <a:pt x="22473855" y="37648401"/>
                  </a:lnTo>
                  <a:lnTo>
                    <a:pt x="22473778" y="37648401"/>
                  </a:lnTo>
                  <a:lnTo>
                    <a:pt x="22473700" y="37648401"/>
                  </a:lnTo>
                  <a:lnTo>
                    <a:pt x="22473622" y="37648401"/>
                  </a:lnTo>
                  <a:lnTo>
                    <a:pt x="22473545" y="37648401"/>
                  </a:lnTo>
                  <a:lnTo>
                    <a:pt x="22473467" y="37648401"/>
                  </a:lnTo>
                  <a:lnTo>
                    <a:pt x="22472834" y="37648401"/>
                  </a:lnTo>
                  <a:lnTo>
                    <a:pt x="22472756" y="37648401"/>
                  </a:lnTo>
                  <a:lnTo>
                    <a:pt x="22472679" y="37648401"/>
                  </a:lnTo>
                  <a:lnTo>
                    <a:pt x="22472601" y="37648401"/>
                  </a:lnTo>
                  <a:lnTo>
                    <a:pt x="22472523" y="37648401"/>
                  </a:lnTo>
                  <a:lnTo>
                    <a:pt x="22472446" y="37648401"/>
                  </a:lnTo>
                  <a:lnTo>
                    <a:pt x="22472368" y="37648401"/>
                  </a:lnTo>
                  <a:lnTo>
                    <a:pt x="22471812" y="37648401"/>
                  </a:lnTo>
                  <a:lnTo>
                    <a:pt x="22471735" y="37648401"/>
                  </a:lnTo>
                  <a:lnTo>
                    <a:pt x="22471657" y="37648401"/>
                  </a:lnTo>
                  <a:lnTo>
                    <a:pt x="22471580" y="37648401"/>
                  </a:lnTo>
                  <a:lnTo>
                    <a:pt x="22471502" y="37648401"/>
                  </a:lnTo>
                  <a:lnTo>
                    <a:pt x="22471424" y="37648401"/>
                  </a:lnTo>
                  <a:lnTo>
                    <a:pt x="22471347" y="37648401"/>
                  </a:lnTo>
                  <a:lnTo>
                    <a:pt x="22471269" y="37648401"/>
                  </a:lnTo>
                  <a:lnTo>
                    <a:pt x="22470791" y="37648401"/>
                  </a:lnTo>
                  <a:lnTo>
                    <a:pt x="22470713" y="37648401"/>
                  </a:lnTo>
                  <a:lnTo>
                    <a:pt x="22470636" y="37648401"/>
                  </a:lnTo>
                  <a:lnTo>
                    <a:pt x="22470558" y="37648401"/>
                  </a:lnTo>
                  <a:lnTo>
                    <a:pt x="22470481" y="37648401"/>
                  </a:lnTo>
                  <a:lnTo>
                    <a:pt x="22470403" y="37648401"/>
                  </a:lnTo>
                  <a:lnTo>
                    <a:pt x="22470325" y="37648401"/>
                  </a:lnTo>
                  <a:lnTo>
                    <a:pt x="22470248" y="37648401"/>
                  </a:lnTo>
                  <a:lnTo>
                    <a:pt x="22470170" y="37648401"/>
                  </a:lnTo>
                  <a:lnTo>
                    <a:pt x="22470170" y="37496001"/>
                  </a:lnTo>
                  <a:lnTo>
                    <a:pt x="22325620" y="37496001"/>
                  </a:lnTo>
                  <a:lnTo>
                    <a:pt x="22325542" y="37496001"/>
                  </a:lnTo>
                  <a:lnTo>
                    <a:pt x="22325464" y="37496001"/>
                  </a:lnTo>
                  <a:lnTo>
                    <a:pt x="22324598" y="37496001"/>
                  </a:lnTo>
                  <a:lnTo>
                    <a:pt x="22324521" y="37496001"/>
                  </a:lnTo>
                  <a:lnTo>
                    <a:pt x="22324443" y="37496001"/>
                  </a:lnTo>
                  <a:lnTo>
                    <a:pt x="22324365" y="37496001"/>
                  </a:lnTo>
                  <a:lnTo>
                    <a:pt x="22323577" y="37496001"/>
                  </a:lnTo>
                  <a:lnTo>
                    <a:pt x="22323499" y="37496001"/>
                  </a:lnTo>
                  <a:lnTo>
                    <a:pt x="22323422" y="37496001"/>
                  </a:lnTo>
                  <a:lnTo>
                    <a:pt x="22323344" y="37496001"/>
                  </a:lnTo>
                  <a:lnTo>
                    <a:pt x="22323266" y="37496001"/>
                  </a:lnTo>
                  <a:lnTo>
                    <a:pt x="22322555" y="37496001"/>
                  </a:lnTo>
                  <a:lnTo>
                    <a:pt x="22322478" y="37496001"/>
                  </a:lnTo>
                  <a:lnTo>
                    <a:pt x="22322400" y="37496001"/>
                  </a:lnTo>
                  <a:lnTo>
                    <a:pt x="22322323" y="37496001"/>
                  </a:lnTo>
                  <a:lnTo>
                    <a:pt x="22322245" y="37496001"/>
                  </a:lnTo>
                  <a:lnTo>
                    <a:pt x="22322167" y="37496001"/>
                  </a:lnTo>
                  <a:lnTo>
                    <a:pt x="22321534" y="37496001"/>
                  </a:lnTo>
                  <a:lnTo>
                    <a:pt x="22321456" y="37496001"/>
                  </a:lnTo>
                  <a:lnTo>
                    <a:pt x="22321379" y="37496001"/>
                  </a:lnTo>
                  <a:lnTo>
                    <a:pt x="22321301" y="37496001"/>
                  </a:lnTo>
                  <a:lnTo>
                    <a:pt x="22321224" y="37496001"/>
                  </a:lnTo>
                  <a:lnTo>
                    <a:pt x="22321146" y="37496001"/>
                  </a:lnTo>
                  <a:lnTo>
                    <a:pt x="22321068" y="37496001"/>
                  </a:lnTo>
                  <a:lnTo>
                    <a:pt x="22320512" y="37496001"/>
                  </a:lnTo>
                  <a:lnTo>
                    <a:pt x="22320435" y="37496001"/>
                  </a:lnTo>
                  <a:lnTo>
                    <a:pt x="22320357" y="37496001"/>
                  </a:lnTo>
                  <a:lnTo>
                    <a:pt x="22320280" y="37496001"/>
                  </a:lnTo>
                  <a:lnTo>
                    <a:pt x="22320202" y="37496001"/>
                  </a:lnTo>
                  <a:lnTo>
                    <a:pt x="22320125" y="37496001"/>
                  </a:lnTo>
                  <a:lnTo>
                    <a:pt x="22320047" y="37496001"/>
                  </a:lnTo>
                  <a:lnTo>
                    <a:pt x="22319969" y="37496001"/>
                  </a:lnTo>
                  <a:lnTo>
                    <a:pt x="22319491" y="37496001"/>
                  </a:lnTo>
                  <a:lnTo>
                    <a:pt x="22319413" y="37496001"/>
                  </a:lnTo>
                  <a:lnTo>
                    <a:pt x="22319336" y="37496001"/>
                  </a:lnTo>
                  <a:lnTo>
                    <a:pt x="22319258" y="37496001"/>
                  </a:lnTo>
                  <a:lnTo>
                    <a:pt x="22319181" y="37496001"/>
                  </a:lnTo>
                  <a:lnTo>
                    <a:pt x="22319103" y="37496001"/>
                  </a:lnTo>
                  <a:lnTo>
                    <a:pt x="22319026" y="37496001"/>
                  </a:lnTo>
                  <a:lnTo>
                    <a:pt x="22318948" y="37496001"/>
                  </a:lnTo>
                  <a:lnTo>
                    <a:pt x="22318870" y="37496001"/>
                  </a:lnTo>
                  <a:lnTo>
                    <a:pt x="22318470" y="37496001"/>
                  </a:lnTo>
                  <a:lnTo>
                    <a:pt x="22318392" y="37496001"/>
                  </a:lnTo>
                  <a:lnTo>
                    <a:pt x="22318314" y="37496001"/>
                  </a:lnTo>
                  <a:lnTo>
                    <a:pt x="22318237" y="37496001"/>
                  </a:lnTo>
                  <a:lnTo>
                    <a:pt x="22318159" y="37496001"/>
                  </a:lnTo>
                  <a:lnTo>
                    <a:pt x="22318082" y="37496001"/>
                  </a:lnTo>
                  <a:lnTo>
                    <a:pt x="22318004" y="37496001"/>
                  </a:lnTo>
                  <a:lnTo>
                    <a:pt x="22317927" y="37496001"/>
                  </a:lnTo>
                  <a:lnTo>
                    <a:pt x="22317849" y="37496001"/>
                  </a:lnTo>
                  <a:lnTo>
                    <a:pt x="22317771" y="37496001"/>
                  </a:lnTo>
                  <a:lnTo>
                    <a:pt x="22317771" y="37343601"/>
                  </a:lnTo>
                  <a:lnTo>
                    <a:pt x="22173297" y="37343601"/>
                  </a:lnTo>
                  <a:lnTo>
                    <a:pt x="22173220" y="37343601"/>
                  </a:lnTo>
                  <a:lnTo>
                    <a:pt x="22173142" y="37343601"/>
                  </a:lnTo>
                  <a:lnTo>
                    <a:pt x="22173064" y="37343601"/>
                  </a:lnTo>
                  <a:lnTo>
                    <a:pt x="22172276" y="37343601"/>
                  </a:lnTo>
                  <a:lnTo>
                    <a:pt x="22172198" y="37343601"/>
                  </a:lnTo>
                  <a:lnTo>
                    <a:pt x="22172121" y="37343601"/>
                  </a:lnTo>
                  <a:lnTo>
                    <a:pt x="22172043" y="37343601"/>
                  </a:lnTo>
                  <a:lnTo>
                    <a:pt x="22171965" y="37343601"/>
                  </a:lnTo>
                  <a:lnTo>
                    <a:pt x="22171254" y="37343601"/>
                  </a:lnTo>
                  <a:lnTo>
                    <a:pt x="22171177" y="37343601"/>
                  </a:lnTo>
                  <a:lnTo>
                    <a:pt x="22171099" y="37343601"/>
                  </a:lnTo>
                  <a:lnTo>
                    <a:pt x="22171022" y="37343601"/>
                  </a:lnTo>
                  <a:lnTo>
                    <a:pt x="22170944" y="37343601"/>
                  </a:lnTo>
                  <a:lnTo>
                    <a:pt x="22170866" y="37343601"/>
                  </a:lnTo>
                  <a:lnTo>
                    <a:pt x="22170233" y="37343601"/>
                  </a:lnTo>
                  <a:lnTo>
                    <a:pt x="22170155" y="37343601"/>
                  </a:lnTo>
                  <a:lnTo>
                    <a:pt x="22170078" y="37343601"/>
                  </a:lnTo>
                  <a:lnTo>
                    <a:pt x="22170000" y="37343601"/>
                  </a:lnTo>
                  <a:lnTo>
                    <a:pt x="22169923" y="37343601"/>
                  </a:lnTo>
                  <a:lnTo>
                    <a:pt x="22169845" y="37343601"/>
                  </a:lnTo>
                  <a:lnTo>
                    <a:pt x="22169767" y="37343601"/>
                  </a:lnTo>
                  <a:lnTo>
                    <a:pt x="22169212" y="37343601"/>
                  </a:lnTo>
                  <a:lnTo>
                    <a:pt x="22169134" y="37343601"/>
                  </a:lnTo>
                  <a:lnTo>
                    <a:pt x="22169056" y="37343601"/>
                  </a:lnTo>
                  <a:lnTo>
                    <a:pt x="22168979" y="37343601"/>
                  </a:lnTo>
                  <a:lnTo>
                    <a:pt x="22168901" y="37343601"/>
                  </a:lnTo>
                  <a:lnTo>
                    <a:pt x="22168824" y="37343601"/>
                  </a:lnTo>
                  <a:lnTo>
                    <a:pt x="22168746" y="37343601"/>
                  </a:lnTo>
                  <a:lnTo>
                    <a:pt x="22168668" y="37343601"/>
                  </a:lnTo>
                  <a:lnTo>
                    <a:pt x="22168190" y="37343601"/>
                  </a:lnTo>
                  <a:lnTo>
                    <a:pt x="22168113" y="37343601"/>
                  </a:lnTo>
                  <a:lnTo>
                    <a:pt x="22168035" y="37343601"/>
                  </a:lnTo>
                  <a:lnTo>
                    <a:pt x="22167957" y="37343601"/>
                  </a:lnTo>
                  <a:lnTo>
                    <a:pt x="22167880" y="37343601"/>
                  </a:lnTo>
                  <a:lnTo>
                    <a:pt x="22167802" y="37343601"/>
                  </a:lnTo>
                  <a:lnTo>
                    <a:pt x="22167725" y="37343601"/>
                  </a:lnTo>
                  <a:lnTo>
                    <a:pt x="22167647" y="37343601"/>
                  </a:lnTo>
                  <a:lnTo>
                    <a:pt x="22167569" y="37343601"/>
                  </a:lnTo>
                  <a:lnTo>
                    <a:pt x="22167169" y="37343601"/>
                  </a:lnTo>
                  <a:lnTo>
                    <a:pt x="22167091" y="37343601"/>
                  </a:lnTo>
                  <a:lnTo>
                    <a:pt x="22167014" y="37343601"/>
                  </a:lnTo>
                  <a:lnTo>
                    <a:pt x="22166936" y="37343601"/>
                  </a:lnTo>
                  <a:lnTo>
                    <a:pt x="22166858" y="37343601"/>
                  </a:lnTo>
                  <a:lnTo>
                    <a:pt x="22166781" y="37343601"/>
                  </a:lnTo>
                  <a:lnTo>
                    <a:pt x="22166703" y="37343601"/>
                  </a:lnTo>
                  <a:lnTo>
                    <a:pt x="22166626" y="37343601"/>
                  </a:lnTo>
                  <a:lnTo>
                    <a:pt x="22166548" y="37343601"/>
                  </a:lnTo>
                  <a:lnTo>
                    <a:pt x="22166470" y="37343601"/>
                  </a:lnTo>
                  <a:lnTo>
                    <a:pt x="22166147" y="37343601"/>
                  </a:lnTo>
                  <a:lnTo>
                    <a:pt x="22166070" y="37343601"/>
                  </a:lnTo>
                  <a:lnTo>
                    <a:pt x="22165992" y="37343601"/>
                  </a:lnTo>
                  <a:lnTo>
                    <a:pt x="22165915" y="37343601"/>
                  </a:lnTo>
                  <a:lnTo>
                    <a:pt x="22165837" y="37343601"/>
                  </a:lnTo>
                  <a:lnTo>
                    <a:pt x="22165759" y="37343601"/>
                  </a:lnTo>
                  <a:lnTo>
                    <a:pt x="22165682" y="37343601"/>
                  </a:lnTo>
                  <a:lnTo>
                    <a:pt x="22165604" y="37343601"/>
                  </a:lnTo>
                  <a:lnTo>
                    <a:pt x="22165527" y="37343601"/>
                  </a:lnTo>
                  <a:lnTo>
                    <a:pt x="22165449" y="37343601"/>
                  </a:lnTo>
                  <a:lnTo>
                    <a:pt x="22165371" y="37343601"/>
                  </a:lnTo>
                  <a:lnTo>
                    <a:pt x="22165371" y="37191201"/>
                  </a:lnTo>
                  <a:lnTo>
                    <a:pt x="22020976" y="37191201"/>
                  </a:lnTo>
                  <a:lnTo>
                    <a:pt x="22020898" y="37191201"/>
                  </a:lnTo>
                  <a:lnTo>
                    <a:pt x="22020821" y="37191201"/>
                  </a:lnTo>
                  <a:lnTo>
                    <a:pt x="22020743" y="37191201"/>
                  </a:lnTo>
                  <a:lnTo>
                    <a:pt x="22020666" y="37191201"/>
                  </a:lnTo>
                  <a:lnTo>
                    <a:pt x="22019955" y="37191201"/>
                  </a:lnTo>
                  <a:lnTo>
                    <a:pt x="22019877" y="37191201"/>
                  </a:lnTo>
                  <a:lnTo>
                    <a:pt x="22019799" y="37191201"/>
                  </a:lnTo>
                  <a:lnTo>
                    <a:pt x="22019722" y="37191201"/>
                  </a:lnTo>
                  <a:lnTo>
                    <a:pt x="22019644" y="37191201"/>
                  </a:lnTo>
                  <a:lnTo>
                    <a:pt x="22019567" y="37191201"/>
                  </a:lnTo>
                  <a:lnTo>
                    <a:pt x="22018933" y="37191201"/>
                  </a:lnTo>
                  <a:lnTo>
                    <a:pt x="22018856" y="37191201"/>
                  </a:lnTo>
                  <a:lnTo>
                    <a:pt x="22018778" y="37191201"/>
                  </a:lnTo>
                  <a:lnTo>
                    <a:pt x="22018700" y="37191201"/>
                  </a:lnTo>
                  <a:lnTo>
                    <a:pt x="22018623" y="37191201"/>
                  </a:lnTo>
                  <a:lnTo>
                    <a:pt x="22018545" y="37191201"/>
                  </a:lnTo>
                  <a:lnTo>
                    <a:pt x="22018468" y="37191201"/>
                  </a:lnTo>
                  <a:lnTo>
                    <a:pt x="22017912" y="37191201"/>
                  </a:lnTo>
                  <a:lnTo>
                    <a:pt x="22017834" y="37191201"/>
                  </a:lnTo>
                  <a:lnTo>
                    <a:pt x="22017757" y="37191201"/>
                  </a:lnTo>
                  <a:lnTo>
                    <a:pt x="22017679" y="37191201"/>
                  </a:lnTo>
                  <a:lnTo>
                    <a:pt x="22017601" y="37191201"/>
                  </a:lnTo>
                  <a:lnTo>
                    <a:pt x="22017524" y="37191201"/>
                  </a:lnTo>
                  <a:lnTo>
                    <a:pt x="22017446" y="37191201"/>
                  </a:lnTo>
                  <a:lnTo>
                    <a:pt x="22017369" y="37191201"/>
                  </a:lnTo>
                  <a:lnTo>
                    <a:pt x="22016890" y="37191201"/>
                  </a:lnTo>
                  <a:lnTo>
                    <a:pt x="22016813" y="37191201"/>
                  </a:lnTo>
                  <a:lnTo>
                    <a:pt x="22016735" y="37191201"/>
                  </a:lnTo>
                  <a:lnTo>
                    <a:pt x="22016658" y="37191201"/>
                  </a:lnTo>
                  <a:lnTo>
                    <a:pt x="22016580" y="37191201"/>
                  </a:lnTo>
                  <a:lnTo>
                    <a:pt x="22016502" y="37191201"/>
                  </a:lnTo>
                  <a:lnTo>
                    <a:pt x="22016425" y="37191201"/>
                  </a:lnTo>
                  <a:lnTo>
                    <a:pt x="22016347" y="37191201"/>
                  </a:lnTo>
                  <a:lnTo>
                    <a:pt x="22016270" y="37191201"/>
                  </a:lnTo>
                  <a:lnTo>
                    <a:pt x="22015869" y="37191201"/>
                  </a:lnTo>
                  <a:lnTo>
                    <a:pt x="22015791" y="37191201"/>
                  </a:lnTo>
                  <a:lnTo>
                    <a:pt x="22015714" y="37191201"/>
                  </a:lnTo>
                  <a:lnTo>
                    <a:pt x="22015636" y="37191201"/>
                  </a:lnTo>
                  <a:lnTo>
                    <a:pt x="22015559" y="37191201"/>
                  </a:lnTo>
                  <a:lnTo>
                    <a:pt x="22015481" y="37191201"/>
                  </a:lnTo>
                  <a:lnTo>
                    <a:pt x="22015403" y="37191201"/>
                  </a:lnTo>
                  <a:lnTo>
                    <a:pt x="22015326" y="37191201"/>
                  </a:lnTo>
                  <a:lnTo>
                    <a:pt x="22015248" y="37191201"/>
                  </a:lnTo>
                  <a:lnTo>
                    <a:pt x="22015171" y="37191201"/>
                  </a:lnTo>
                  <a:lnTo>
                    <a:pt x="22014847" y="37191201"/>
                  </a:lnTo>
                  <a:lnTo>
                    <a:pt x="22014770" y="37191201"/>
                  </a:lnTo>
                  <a:lnTo>
                    <a:pt x="22014692" y="37191201"/>
                  </a:lnTo>
                  <a:lnTo>
                    <a:pt x="22014615" y="37191201"/>
                  </a:lnTo>
                  <a:lnTo>
                    <a:pt x="22014537" y="37191201"/>
                  </a:lnTo>
                  <a:lnTo>
                    <a:pt x="22014460" y="37191201"/>
                  </a:lnTo>
                  <a:lnTo>
                    <a:pt x="22014382" y="37191201"/>
                  </a:lnTo>
                  <a:lnTo>
                    <a:pt x="22014304" y="37191201"/>
                  </a:lnTo>
                  <a:lnTo>
                    <a:pt x="22014227" y="37191201"/>
                  </a:lnTo>
                  <a:lnTo>
                    <a:pt x="22014149" y="37191201"/>
                  </a:lnTo>
                  <a:lnTo>
                    <a:pt x="22014072" y="37191201"/>
                  </a:lnTo>
                  <a:lnTo>
                    <a:pt x="22013826" y="37191201"/>
                  </a:lnTo>
                  <a:lnTo>
                    <a:pt x="22013748" y="37191201"/>
                  </a:lnTo>
                  <a:lnTo>
                    <a:pt x="22013671" y="37191201"/>
                  </a:lnTo>
                  <a:lnTo>
                    <a:pt x="22013593" y="37191201"/>
                  </a:lnTo>
                  <a:lnTo>
                    <a:pt x="22013516" y="37191201"/>
                  </a:lnTo>
                  <a:lnTo>
                    <a:pt x="22013438" y="37191201"/>
                  </a:lnTo>
                  <a:lnTo>
                    <a:pt x="22013361" y="37191201"/>
                  </a:lnTo>
                  <a:lnTo>
                    <a:pt x="22013283" y="37191201"/>
                  </a:lnTo>
                  <a:lnTo>
                    <a:pt x="22013205" y="37191201"/>
                  </a:lnTo>
                  <a:lnTo>
                    <a:pt x="22013128" y="37191201"/>
                  </a:lnTo>
                  <a:lnTo>
                    <a:pt x="22013050" y="37191201"/>
                  </a:lnTo>
                  <a:lnTo>
                    <a:pt x="22012973" y="37191201"/>
                  </a:lnTo>
                  <a:lnTo>
                    <a:pt x="22012973" y="37038801"/>
                  </a:lnTo>
                  <a:lnTo>
                    <a:pt x="21868655" y="37038801"/>
                  </a:lnTo>
                  <a:lnTo>
                    <a:pt x="21868577" y="37038801"/>
                  </a:lnTo>
                  <a:lnTo>
                    <a:pt x="21868499" y="37038801"/>
                  </a:lnTo>
                  <a:lnTo>
                    <a:pt x="21868422" y="37038801"/>
                  </a:lnTo>
                  <a:lnTo>
                    <a:pt x="21868344" y="37038801"/>
                  </a:lnTo>
                  <a:lnTo>
                    <a:pt x="21868267" y="37038801"/>
                  </a:lnTo>
                  <a:lnTo>
                    <a:pt x="21867633" y="37038801"/>
                  </a:lnTo>
                  <a:lnTo>
                    <a:pt x="21867556" y="37038801"/>
                  </a:lnTo>
                  <a:lnTo>
                    <a:pt x="21867478" y="37038801"/>
                  </a:lnTo>
                  <a:lnTo>
                    <a:pt x="21867400" y="37038801"/>
                  </a:lnTo>
                  <a:lnTo>
                    <a:pt x="21867323" y="37038801"/>
                  </a:lnTo>
                  <a:lnTo>
                    <a:pt x="21867245" y="37038801"/>
                  </a:lnTo>
                  <a:lnTo>
                    <a:pt x="21867168" y="37038801"/>
                  </a:lnTo>
                  <a:lnTo>
                    <a:pt x="21866612" y="37038801"/>
                  </a:lnTo>
                  <a:lnTo>
                    <a:pt x="21866534" y="37038801"/>
                  </a:lnTo>
                  <a:lnTo>
                    <a:pt x="21866457" y="37038801"/>
                  </a:lnTo>
                  <a:lnTo>
                    <a:pt x="21866379" y="37038801"/>
                  </a:lnTo>
                  <a:lnTo>
                    <a:pt x="21866301" y="37038801"/>
                  </a:lnTo>
                  <a:lnTo>
                    <a:pt x="21866224" y="37038801"/>
                  </a:lnTo>
                  <a:lnTo>
                    <a:pt x="21866146" y="37038801"/>
                  </a:lnTo>
                  <a:lnTo>
                    <a:pt x="21866069" y="37038801"/>
                  </a:lnTo>
                  <a:lnTo>
                    <a:pt x="21865590" y="37038801"/>
                  </a:lnTo>
                  <a:lnTo>
                    <a:pt x="21865513" y="37038801"/>
                  </a:lnTo>
                  <a:lnTo>
                    <a:pt x="21865435" y="37038801"/>
                  </a:lnTo>
                  <a:lnTo>
                    <a:pt x="21865358" y="37038801"/>
                  </a:lnTo>
                  <a:lnTo>
                    <a:pt x="21865280" y="37038801"/>
                  </a:lnTo>
                  <a:lnTo>
                    <a:pt x="21865202" y="37038801"/>
                  </a:lnTo>
                  <a:lnTo>
                    <a:pt x="21865125" y="37038801"/>
                  </a:lnTo>
                  <a:lnTo>
                    <a:pt x="21865047" y="37038801"/>
                  </a:lnTo>
                  <a:lnTo>
                    <a:pt x="21864970" y="37038801"/>
                  </a:lnTo>
                  <a:lnTo>
                    <a:pt x="21864569" y="37038801"/>
                  </a:lnTo>
                  <a:lnTo>
                    <a:pt x="21864491" y="37038801"/>
                  </a:lnTo>
                  <a:lnTo>
                    <a:pt x="21864414" y="37038801"/>
                  </a:lnTo>
                  <a:lnTo>
                    <a:pt x="21864336" y="37038801"/>
                  </a:lnTo>
                  <a:lnTo>
                    <a:pt x="21864259" y="37038801"/>
                  </a:lnTo>
                  <a:lnTo>
                    <a:pt x="21864181" y="37038801"/>
                  </a:lnTo>
                  <a:lnTo>
                    <a:pt x="21864103" y="37038801"/>
                  </a:lnTo>
                  <a:lnTo>
                    <a:pt x="21864026" y="37038801"/>
                  </a:lnTo>
                  <a:lnTo>
                    <a:pt x="21863948" y="37038801"/>
                  </a:lnTo>
                  <a:lnTo>
                    <a:pt x="21863871" y="37038801"/>
                  </a:lnTo>
                  <a:lnTo>
                    <a:pt x="21863548" y="37038801"/>
                  </a:lnTo>
                  <a:lnTo>
                    <a:pt x="21863470" y="37038801"/>
                  </a:lnTo>
                  <a:lnTo>
                    <a:pt x="21863392" y="37038801"/>
                  </a:lnTo>
                  <a:lnTo>
                    <a:pt x="21863315" y="37038801"/>
                  </a:lnTo>
                  <a:lnTo>
                    <a:pt x="21863237" y="37038801"/>
                  </a:lnTo>
                  <a:lnTo>
                    <a:pt x="21863160" y="37038801"/>
                  </a:lnTo>
                  <a:lnTo>
                    <a:pt x="21863082" y="37038801"/>
                  </a:lnTo>
                  <a:lnTo>
                    <a:pt x="21863004" y="37038801"/>
                  </a:lnTo>
                  <a:lnTo>
                    <a:pt x="21862927" y="37038801"/>
                  </a:lnTo>
                  <a:lnTo>
                    <a:pt x="21862849" y="37038801"/>
                  </a:lnTo>
                  <a:lnTo>
                    <a:pt x="21862772" y="37038801"/>
                  </a:lnTo>
                  <a:lnTo>
                    <a:pt x="21862526" y="37038801"/>
                  </a:lnTo>
                  <a:lnTo>
                    <a:pt x="21862449" y="37038801"/>
                  </a:lnTo>
                  <a:lnTo>
                    <a:pt x="21862371" y="37038801"/>
                  </a:lnTo>
                  <a:lnTo>
                    <a:pt x="21862293" y="37038801"/>
                  </a:lnTo>
                  <a:lnTo>
                    <a:pt x="21862216" y="37038801"/>
                  </a:lnTo>
                  <a:lnTo>
                    <a:pt x="21862138" y="37038801"/>
                  </a:lnTo>
                  <a:lnTo>
                    <a:pt x="21862061" y="37038801"/>
                  </a:lnTo>
                  <a:lnTo>
                    <a:pt x="21861983" y="37038801"/>
                  </a:lnTo>
                  <a:lnTo>
                    <a:pt x="21861905" y="37038801"/>
                  </a:lnTo>
                  <a:lnTo>
                    <a:pt x="21861828" y="37038801"/>
                  </a:lnTo>
                  <a:lnTo>
                    <a:pt x="21861750" y="37038801"/>
                  </a:lnTo>
                  <a:lnTo>
                    <a:pt x="21861673" y="37038801"/>
                  </a:lnTo>
                  <a:lnTo>
                    <a:pt x="21861505" y="37038801"/>
                  </a:lnTo>
                  <a:lnTo>
                    <a:pt x="21861427" y="37038801"/>
                  </a:lnTo>
                  <a:lnTo>
                    <a:pt x="21861350" y="37038801"/>
                  </a:lnTo>
                  <a:lnTo>
                    <a:pt x="21861272" y="37038801"/>
                  </a:lnTo>
                  <a:lnTo>
                    <a:pt x="21861194" y="37038801"/>
                  </a:lnTo>
                  <a:lnTo>
                    <a:pt x="21861117" y="37038801"/>
                  </a:lnTo>
                  <a:lnTo>
                    <a:pt x="21861039" y="37038801"/>
                  </a:lnTo>
                  <a:lnTo>
                    <a:pt x="21860962" y="37038801"/>
                  </a:lnTo>
                  <a:lnTo>
                    <a:pt x="21860884" y="37038801"/>
                  </a:lnTo>
                  <a:lnTo>
                    <a:pt x="21860806" y="37038801"/>
                  </a:lnTo>
                  <a:lnTo>
                    <a:pt x="21860729" y="37038801"/>
                  </a:lnTo>
                  <a:lnTo>
                    <a:pt x="21860651" y="37038801"/>
                  </a:lnTo>
                  <a:lnTo>
                    <a:pt x="21860574" y="37038801"/>
                  </a:lnTo>
                  <a:lnTo>
                    <a:pt x="21860574" y="36886401"/>
                  </a:lnTo>
                  <a:lnTo>
                    <a:pt x="21716333" y="36886401"/>
                  </a:lnTo>
                  <a:lnTo>
                    <a:pt x="21716256" y="36886401"/>
                  </a:lnTo>
                  <a:lnTo>
                    <a:pt x="21716178" y="36886401"/>
                  </a:lnTo>
                  <a:lnTo>
                    <a:pt x="21716101" y="36886401"/>
                  </a:lnTo>
                  <a:lnTo>
                    <a:pt x="21716023" y="36886401"/>
                  </a:lnTo>
                  <a:lnTo>
                    <a:pt x="21715945" y="36886401"/>
                  </a:lnTo>
                  <a:lnTo>
                    <a:pt x="21715868" y="36886401"/>
                  </a:lnTo>
                  <a:lnTo>
                    <a:pt x="21715312" y="36886401"/>
                  </a:lnTo>
                  <a:lnTo>
                    <a:pt x="21715234" y="36886401"/>
                  </a:lnTo>
                  <a:lnTo>
                    <a:pt x="21715157" y="36886401"/>
                  </a:lnTo>
                  <a:lnTo>
                    <a:pt x="21715079" y="36886401"/>
                  </a:lnTo>
                  <a:lnTo>
                    <a:pt x="21715002" y="36886401"/>
                  </a:lnTo>
                  <a:lnTo>
                    <a:pt x="21714924" y="36886401"/>
                  </a:lnTo>
                  <a:lnTo>
                    <a:pt x="21714846" y="36886401"/>
                  </a:lnTo>
                  <a:lnTo>
                    <a:pt x="21714769" y="36886401"/>
                  </a:lnTo>
                  <a:lnTo>
                    <a:pt x="21714290" y="36886401"/>
                  </a:lnTo>
                  <a:lnTo>
                    <a:pt x="21714213" y="36886401"/>
                  </a:lnTo>
                  <a:lnTo>
                    <a:pt x="21714135" y="36886401"/>
                  </a:lnTo>
                  <a:lnTo>
                    <a:pt x="21714058" y="36886401"/>
                  </a:lnTo>
                  <a:lnTo>
                    <a:pt x="21713980" y="36886401"/>
                  </a:lnTo>
                  <a:lnTo>
                    <a:pt x="21713903" y="36886401"/>
                  </a:lnTo>
                  <a:lnTo>
                    <a:pt x="21713825" y="36886401"/>
                  </a:lnTo>
                  <a:lnTo>
                    <a:pt x="21713747" y="36886401"/>
                  </a:lnTo>
                  <a:lnTo>
                    <a:pt x="21713670" y="36886401"/>
                  </a:lnTo>
                  <a:lnTo>
                    <a:pt x="21713269" y="36886401"/>
                  </a:lnTo>
                  <a:lnTo>
                    <a:pt x="21713191" y="36886401"/>
                  </a:lnTo>
                  <a:lnTo>
                    <a:pt x="21713114" y="36886401"/>
                  </a:lnTo>
                  <a:lnTo>
                    <a:pt x="21713036" y="36886401"/>
                  </a:lnTo>
                  <a:lnTo>
                    <a:pt x="21712959" y="36886401"/>
                  </a:lnTo>
                  <a:lnTo>
                    <a:pt x="21712881" y="36886401"/>
                  </a:lnTo>
                  <a:lnTo>
                    <a:pt x="21712804" y="36886401"/>
                  </a:lnTo>
                  <a:lnTo>
                    <a:pt x="21712726" y="36886401"/>
                  </a:lnTo>
                  <a:lnTo>
                    <a:pt x="21712648" y="36886401"/>
                  </a:lnTo>
                  <a:lnTo>
                    <a:pt x="21712571" y="36886401"/>
                  </a:lnTo>
                  <a:lnTo>
                    <a:pt x="21712248" y="36886401"/>
                  </a:lnTo>
                  <a:lnTo>
                    <a:pt x="21712170" y="36886401"/>
                  </a:lnTo>
                  <a:lnTo>
                    <a:pt x="21712092" y="36886401"/>
                  </a:lnTo>
                  <a:lnTo>
                    <a:pt x="21712015" y="36886401"/>
                  </a:lnTo>
                  <a:lnTo>
                    <a:pt x="21711937" y="36886401"/>
                  </a:lnTo>
                  <a:lnTo>
                    <a:pt x="21711860" y="36886401"/>
                  </a:lnTo>
                  <a:lnTo>
                    <a:pt x="21711782" y="36886401"/>
                  </a:lnTo>
                  <a:lnTo>
                    <a:pt x="21711705" y="36886401"/>
                  </a:lnTo>
                  <a:lnTo>
                    <a:pt x="21711627" y="36886401"/>
                  </a:lnTo>
                  <a:lnTo>
                    <a:pt x="21711549" y="36886401"/>
                  </a:lnTo>
                  <a:lnTo>
                    <a:pt x="21711472" y="36886401"/>
                  </a:lnTo>
                  <a:lnTo>
                    <a:pt x="21711226" y="36886401"/>
                  </a:lnTo>
                  <a:lnTo>
                    <a:pt x="21711149" y="36886401"/>
                  </a:lnTo>
                  <a:lnTo>
                    <a:pt x="21711071" y="36886401"/>
                  </a:lnTo>
                  <a:lnTo>
                    <a:pt x="21710993" y="36886401"/>
                  </a:lnTo>
                  <a:lnTo>
                    <a:pt x="21710916" y="36886401"/>
                  </a:lnTo>
                  <a:lnTo>
                    <a:pt x="21710838" y="36886401"/>
                  </a:lnTo>
                  <a:lnTo>
                    <a:pt x="21710761" y="36886401"/>
                  </a:lnTo>
                  <a:lnTo>
                    <a:pt x="21710683" y="36886401"/>
                  </a:lnTo>
                  <a:lnTo>
                    <a:pt x="21710606" y="36886401"/>
                  </a:lnTo>
                  <a:lnTo>
                    <a:pt x="21710528" y="36886401"/>
                  </a:lnTo>
                  <a:lnTo>
                    <a:pt x="21710450" y="36886401"/>
                  </a:lnTo>
                  <a:lnTo>
                    <a:pt x="21710373" y="36886401"/>
                  </a:lnTo>
                  <a:lnTo>
                    <a:pt x="21710205" y="36886401"/>
                  </a:lnTo>
                  <a:lnTo>
                    <a:pt x="21710127" y="36886401"/>
                  </a:lnTo>
                  <a:lnTo>
                    <a:pt x="21710050" y="36886401"/>
                  </a:lnTo>
                  <a:lnTo>
                    <a:pt x="21709972" y="36886401"/>
                  </a:lnTo>
                  <a:lnTo>
                    <a:pt x="21709894" y="36886401"/>
                  </a:lnTo>
                  <a:lnTo>
                    <a:pt x="21709817" y="36886401"/>
                  </a:lnTo>
                  <a:lnTo>
                    <a:pt x="21709739" y="36886401"/>
                  </a:lnTo>
                  <a:lnTo>
                    <a:pt x="21709662" y="36886401"/>
                  </a:lnTo>
                  <a:lnTo>
                    <a:pt x="21709584" y="36886401"/>
                  </a:lnTo>
                  <a:lnTo>
                    <a:pt x="21709507" y="36886401"/>
                  </a:lnTo>
                  <a:lnTo>
                    <a:pt x="21709429" y="36886401"/>
                  </a:lnTo>
                  <a:lnTo>
                    <a:pt x="21709351" y="36886401"/>
                  </a:lnTo>
                  <a:lnTo>
                    <a:pt x="21709274" y="36886401"/>
                  </a:lnTo>
                  <a:lnTo>
                    <a:pt x="21709183" y="36886401"/>
                  </a:lnTo>
                  <a:lnTo>
                    <a:pt x="21709106" y="36886401"/>
                  </a:lnTo>
                  <a:lnTo>
                    <a:pt x="21709028" y="36886401"/>
                  </a:lnTo>
                  <a:lnTo>
                    <a:pt x="21708951" y="36886401"/>
                  </a:lnTo>
                  <a:lnTo>
                    <a:pt x="21708873" y="36886401"/>
                  </a:lnTo>
                  <a:lnTo>
                    <a:pt x="21708795" y="36886401"/>
                  </a:lnTo>
                  <a:lnTo>
                    <a:pt x="21708718" y="36886401"/>
                  </a:lnTo>
                  <a:lnTo>
                    <a:pt x="21708640" y="36886401"/>
                  </a:lnTo>
                  <a:lnTo>
                    <a:pt x="21708563" y="36886401"/>
                  </a:lnTo>
                  <a:lnTo>
                    <a:pt x="21708485" y="36886401"/>
                  </a:lnTo>
                  <a:lnTo>
                    <a:pt x="21708408" y="36886401"/>
                  </a:lnTo>
                  <a:lnTo>
                    <a:pt x="21708330" y="36886401"/>
                  </a:lnTo>
                  <a:lnTo>
                    <a:pt x="21708252" y="36886401"/>
                  </a:lnTo>
                  <a:lnTo>
                    <a:pt x="21708175" y="36886401"/>
                  </a:lnTo>
                  <a:lnTo>
                    <a:pt x="21708175" y="36734001"/>
                  </a:lnTo>
                  <a:lnTo>
                    <a:pt x="21564012" y="36734001"/>
                  </a:lnTo>
                  <a:lnTo>
                    <a:pt x="21563934" y="36734001"/>
                  </a:lnTo>
                  <a:lnTo>
                    <a:pt x="21563857" y="36734001"/>
                  </a:lnTo>
                  <a:lnTo>
                    <a:pt x="21563779" y="36734001"/>
                  </a:lnTo>
                  <a:lnTo>
                    <a:pt x="21563702" y="36734001"/>
                  </a:lnTo>
                  <a:lnTo>
                    <a:pt x="21563624" y="36734001"/>
                  </a:lnTo>
                  <a:lnTo>
                    <a:pt x="21563546" y="36734001"/>
                  </a:lnTo>
                  <a:lnTo>
                    <a:pt x="21563469" y="36734001"/>
                  </a:lnTo>
                  <a:lnTo>
                    <a:pt x="21562991" y="36734001"/>
                  </a:lnTo>
                  <a:lnTo>
                    <a:pt x="21562913" y="36734001"/>
                  </a:lnTo>
                  <a:lnTo>
                    <a:pt x="21562835" y="36734001"/>
                  </a:lnTo>
                  <a:lnTo>
                    <a:pt x="21562758" y="36734001"/>
                  </a:lnTo>
                  <a:lnTo>
                    <a:pt x="21562680" y="36734001"/>
                  </a:lnTo>
                  <a:lnTo>
                    <a:pt x="21562603" y="36734001"/>
                  </a:lnTo>
                  <a:lnTo>
                    <a:pt x="21562525" y="36734001"/>
                  </a:lnTo>
                  <a:lnTo>
                    <a:pt x="21562447" y="36734001"/>
                  </a:lnTo>
                  <a:lnTo>
                    <a:pt x="21562370" y="36734001"/>
                  </a:lnTo>
                  <a:lnTo>
                    <a:pt x="21561969" y="36734001"/>
                  </a:lnTo>
                  <a:lnTo>
                    <a:pt x="21561892" y="36734001"/>
                  </a:lnTo>
                  <a:lnTo>
                    <a:pt x="21561814" y="36734001"/>
                  </a:lnTo>
                  <a:lnTo>
                    <a:pt x="21561736" y="36734001"/>
                  </a:lnTo>
                  <a:lnTo>
                    <a:pt x="21561659" y="36734001"/>
                  </a:lnTo>
                  <a:lnTo>
                    <a:pt x="21561581" y="36734001"/>
                  </a:lnTo>
                  <a:lnTo>
                    <a:pt x="21561504" y="36734001"/>
                  </a:lnTo>
                  <a:lnTo>
                    <a:pt x="21561426" y="36734001"/>
                  </a:lnTo>
                  <a:lnTo>
                    <a:pt x="21561348" y="36734001"/>
                  </a:lnTo>
                  <a:lnTo>
                    <a:pt x="21561271" y="36734001"/>
                  </a:lnTo>
                  <a:lnTo>
                    <a:pt x="21560948" y="36734001"/>
                  </a:lnTo>
                  <a:lnTo>
                    <a:pt x="21560870" y="36734001"/>
                  </a:lnTo>
                  <a:lnTo>
                    <a:pt x="21560793" y="36734001"/>
                  </a:lnTo>
                  <a:lnTo>
                    <a:pt x="21560715" y="36734001"/>
                  </a:lnTo>
                  <a:lnTo>
                    <a:pt x="21560637" y="36734001"/>
                  </a:lnTo>
                  <a:lnTo>
                    <a:pt x="21560560" y="36734001"/>
                  </a:lnTo>
                  <a:lnTo>
                    <a:pt x="21560482" y="36734001"/>
                  </a:lnTo>
                  <a:lnTo>
                    <a:pt x="21560405" y="36734001"/>
                  </a:lnTo>
                  <a:lnTo>
                    <a:pt x="21560327" y="36734001"/>
                  </a:lnTo>
                  <a:lnTo>
                    <a:pt x="21560249" y="36734001"/>
                  </a:lnTo>
                  <a:lnTo>
                    <a:pt x="21560172" y="36734001"/>
                  </a:lnTo>
                  <a:lnTo>
                    <a:pt x="21559926" y="36734001"/>
                  </a:lnTo>
                  <a:lnTo>
                    <a:pt x="21559849" y="36734001"/>
                  </a:lnTo>
                  <a:lnTo>
                    <a:pt x="21559771" y="36734001"/>
                  </a:lnTo>
                  <a:lnTo>
                    <a:pt x="21559694" y="36734001"/>
                  </a:lnTo>
                  <a:lnTo>
                    <a:pt x="21559616" y="36734001"/>
                  </a:lnTo>
                  <a:lnTo>
                    <a:pt x="21559538" y="36734001"/>
                  </a:lnTo>
                  <a:lnTo>
                    <a:pt x="21559461" y="36734001"/>
                  </a:lnTo>
                  <a:lnTo>
                    <a:pt x="21559383" y="36734001"/>
                  </a:lnTo>
                  <a:lnTo>
                    <a:pt x="21559306" y="36734001"/>
                  </a:lnTo>
                  <a:lnTo>
                    <a:pt x="21559228" y="36734001"/>
                  </a:lnTo>
                  <a:lnTo>
                    <a:pt x="21559150" y="36734001"/>
                  </a:lnTo>
                  <a:lnTo>
                    <a:pt x="21559073" y="36734001"/>
                  </a:lnTo>
                  <a:lnTo>
                    <a:pt x="21558905" y="36734001"/>
                  </a:lnTo>
                  <a:lnTo>
                    <a:pt x="21558827" y="36734001"/>
                  </a:lnTo>
                  <a:lnTo>
                    <a:pt x="21558750" y="36734001"/>
                  </a:lnTo>
                  <a:lnTo>
                    <a:pt x="21558672" y="36734001"/>
                  </a:lnTo>
                  <a:lnTo>
                    <a:pt x="21558595" y="36734001"/>
                  </a:lnTo>
                  <a:lnTo>
                    <a:pt x="21558517" y="36734001"/>
                  </a:lnTo>
                  <a:lnTo>
                    <a:pt x="21558439" y="36734001"/>
                  </a:lnTo>
                  <a:lnTo>
                    <a:pt x="21558362" y="36734001"/>
                  </a:lnTo>
                  <a:lnTo>
                    <a:pt x="21558284" y="36734001"/>
                  </a:lnTo>
                  <a:lnTo>
                    <a:pt x="21558207" y="36734001"/>
                  </a:lnTo>
                  <a:lnTo>
                    <a:pt x="21558129" y="36734001"/>
                  </a:lnTo>
                  <a:lnTo>
                    <a:pt x="21558051" y="36734001"/>
                  </a:lnTo>
                  <a:lnTo>
                    <a:pt x="21557974" y="36734001"/>
                  </a:lnTo>
                  <a:lnTo>
                    <a:pt x="21557884" y="36734001"/>
                  </a:lnTo>
                  <a:lnTo>
                    <a:pt x="21557806" y="36734001"/>
                  </a:lnTo>
                  <a:lnTo>
                    <a:pt x="21557728" y="36734001"/>
                  </a:lnTo>
                  <a:lnTo>
                    <a:pt x="21557651" y="36734001"/>
                  </a:lnTo>
                  <a:lnTo>
                    <a:pt x="21557573" y="36734001"/>
                  </a:lnTo>
                  <a:lnTo>
                    <a:pt x="21557496" y="36734001"/>
                  </a:lnTo>
                  <a:lnTo>
                    <a:pt x="21557418" y="36734001"/>
                  </a:lnTo>
                  <a:lnTo>
                    <a:pt x="21557340" y="36734001"/>
                  </a:lnTo>
                  <a:lnTo>
                    <a:pt x="21557263" y="36734001"/>
                  </a:lnTo>
                  <a:lnTo>
                    <a:pt x="21557185" y="36734001"/>
                  </a:lnTo>
                  <a:lnTo>
                    <a:pt x="21557108" y="36734001"/>
                  </a:lnTo>
                  <a:lnTo>
                    <a:pt x="21557030" y="36734001"/>
                  </a:lnTo>
                  <a:lnTo>
                    <a:pt x="21556952" y="36734001"/>
                  </a:lnTo>
                  <a:lnTo>
                    <a:pt x="21556875" y="36734001"/>
                  </a:lnTo>
                  <a:lnTo>
                    <a:pt x="21556785" y="36734001"/>
                  </a:lnTo>
                  <a:lnTo>
                    <a:pt x="21556707" y="36734001"/>
                  </a:lnTo>
                  <a:lnTo>
                    <a:pt x="21556629" y="36734001"/>
                  </a:lnTo>
                  <a:lnTo>
                    <a:pt x="21556552" y="36734001"/>
                  </a:lnTo>
                  <a:lnTo>
                    <a:pt x="21556474" y="36734001"/>
                  </a:lnTo>
                  <a:lnTo>
                    <a:pt x="21556397" y="36734001"/>
                  </a:lnTo>
                  <a:lnTo>
                    <a:pt x="21556319" y="36734001"/>
                  </a:lnTo>
                  <a:lnTo>
                    <a:pt x="21556241" y="36734001"/>
                  </a:lnTo>
                  <a:lnTo>
                    <a:pt x="21556164" y="36734001"/>
                  </a:lnTo>
                  <a:lnTo>
                    <a:pt x="21556086" y="36734001"/>
                  </a:lnTo>
                  <a:lnTo>
                    <a:pt x="21556009" y="36734001"/>
                  </a:lnTo>
                  <a:lnTo>
                    <a:pt x="21555931" y="36734001"/>
                  </a:lnTo>
                  <a:lnTo>
                    <a:pt x="21555853" y="36734001"/>
                  </a:lnTo>
                  <a:lnTo>
                    <a:pt x="21555776" y="36734001"/>
                  </a:lnTo>
                  <a:lnTo>
                    <a:pt x="21555776" y="36581601"/>
                  </a:lnTo>
                  <a:lnTo>
                    <a:pt x="21411691" y="36581601"/>
                  </a:lnTo>
                  <a:lnTo>
                    <a:pt x="21411613" y="36581601"/>
                  </a:lnTo>
                  <a:lnTo>
                    <a:pt x="21411536" y="36581601"/>
                  </a:lnTo>
                  <a:lnTo>
                    <a:pt x="21411458" y="36581601"/>
                  </a:lnTo>
                  <a:lnTo>
                    <a:pt x="21411380" y="36581601"/>
                  </a:lnTo>
                  <a:lnTo>
                    <a:pt x="21411303" y="36581601"/>
                  </a:lnTo>
                  <a:lnTo>
                    <a:pt x="21411225" y="36581601"/>
                  </a:lnTo>
                  <a:lnTo>
                    <a:pt x="21411148" y="36581601"/>
                  </a:lnTo>
                  <a:lnTo>
                    <a:pt x="21411070" y="36581601"/>
                  </a:lnTo>
                  <a:lnTo>
                    <a:pt x="21410669" y="36581601"/>
                  </a:lnTo>
                  <a:lnTo>
                    <a:pt x="21410592" y="36581601"/>
                  </a:lnTo>
                  <a:lnTo>
                    <a:pt x="21410514" y="36581601"/>
                  </a:lnTo>
                  <a:lnTo>
                    <a:pt x="21410437" y="36581601"/>
                  </a:lnTo>
                  <a:lnTo>
                    <a:pt x="21410359" y="36581601"/>
                  </a:lnTo>
                  <a:lnTo>
                    <a:pt x="21410281" y="36581601"/>
                  </a:lnTo>
                  <a:lnTo>
                    <a:pt x="21410204" y="36581601"/>
                  </a:lnTo>
                  <a:lnTo>
                    <a:pt x="21410126" y="36581601"/>
                  </a:lnTo>
                  <a:lnTo>
                    <a:pt x="21410049" y="36581601"/>
                  </a:lnTo>
                  <a:lnTo>
                    <a:pt x="21409971" y="36581601"/>
                  </a:lnTo>
                  <a:lnTo>
                    <a:pt x="21409648" y="36581601"/>
                  </a:lnTo>
                  <a:lnTo>
                    <a:pt x="21409570" y="36581601"/>
                  </a:lnTo>
                  <a:lnTo>
                    <a:pt x="21409493" y="36581601"/>
                  </a:lnTo>
                  <a:lnTo>
                    <a:pt x="21409415" y="36581601"/>
                  </a:lnTo>
                  <a:lnTo>
                    <a:pt x="21409338" y="36581601"/>
                  </a:lnTo>
                  <a:lnTo>
                    <a:pt x="21409260" y="36581601"/>
                  </a:lnTo>
                  <a:lnTo>
                    <a:pt x="21409182" y="36581601"/>
                  </a:lnTo>
                  <a:lnTo>
                    <a:pt x="21409105" y="36581601"/>
                  </a:lnTo>
                  <a:lnTo>
                    <a:pt x="21409027" y="36581601"/>
                  </a:lnTo>
                  <a:lnTo>
                    <a:pt x="21408950" y="36581601"/>
                  </a:lnTo>
                  <a:lnTo>
                    <a:pt x="21408872" y="36581601"/>
                  </a:lnTo>
                  <a:lnTo>
                    <a:pt x="21408627" y="36581601"/>
                  </a:lnTo>
                  <a:lnTo>
                    <a:pt x="21408549" y="36581601"/>
                  </a:lnTo>
                  <a:lnTo>
                    <a:pt x="21408471" y="36581601"/>
                  </a:lnTo>
                  <a:lnTo>
                    <a:pt x="21408394" y="36581601"/>
                  </a:lnTo>
                  <a:lnTo>
                    <a:pt x="21408316" y="36581601"/>
                  </a:lnTo>
                  <a:lnTo>
                    <a:pt x="21408239" y="36581601"/>
                  </a:lnTo>
                  <a:lnTo>
                    <a:pt x="21408161" y="36581601"/>
                  </a:lnTo>
                  <a:lnTo>
                    <a:pt x="21408083" y="36581601"/>
                  </a:lnTo>
                  <a:lnTo>
                    <a:pt x="21408006" y="36581601"/>
                  </a:lnTo>
                  <a:lnTo>
                    <a:pt x="21407928" y="36581601"/>
                  </a:lnTo>
                  <a:lnTo>
                    <a:pt x="21407851" y="36581601"/>
                  </a:lnTo>
                  <a:lnTo>
                    <a:pt x="21407773" y="36581601"/>
                  </a:lnTo>
                  <a:lnTo>
                    <a:pt x="21407605" y="36581601"/>
                  </a:lnTo>
                  <a:lnTo>
                    <a:pt x="21407528" y="36581601"/>
                  </a:lnTo>
                  <a:lnTo>
                    <a:pt x="21407450" y="36581601"/>
                  </a:lnTo>
                  <a:lnTo>
                    <a:pt x="21407372" y="36581601"/>
                  </a:lnTo>
                  <a:lnTo>
                    <a:pt x="21407295" y="36581601"/>
                  </a:lnTo>
                  <a:lnTo>
                    <a:pt x="21407217" y="36581601"/>
                  </a:lnTo>
                  <a:lnTo>
                    <a:pt x="21407140" y="36581601"/>
                  </a:lnTo>
                  <a:lnTo>
                    <a:pt x="21407062" y="36581601"/>
                  </a:lnTo>
                  <a:lnTo>
                    <a:pt x="21406984" y="36581601"/>
                  </a:lnTo>
                  <a:lnTo>
                    <a:pt x="21406907" y="36581601"/>
                  </a:lnTo>
                  <a:lnTo>
                    <a:pt x="21406829" y="36581601"/>
                  </a:lnTo>
                  <a:lnTo>
                    <a:pt x="21406752" y="36581601"/>
                  </a:lnTo>
                  <a:lnTo>
                    <a:pt x="21406674" y="36581601"/>
                  </a:lnTo>
                  <a:lnTo>
                    <a:pt x="21406584" y="36581601"/>
                  </a:lnTo>
                  <a:lnTo>
                    <a:pt x="21406506" y="36581601"/>
                  </a:lnTo>
                  <a:lnTo>
                    <a:pt x="21406429" y="36581601"/>
                  </a:lnTo>
                  <a:lnTo>
                    <a:pt x="21406351" y="36581601"/>
                  </a:lnTo>
                  <a:lnTo>
                    <a:pt x="21406273" y="36581601"/>
                  </a:lnTo>
                  <a:lnTo>
                    <a:pt x="21406196" y="36581601"/>
                  </a:lnTo>
                  <a:lnTo>
                    <a:pt x="21406118" y="36581601"/>
                  </a:lnTo>
                  <a:lnTo>
                    <a:pt x="21406041" y="36581601"/>
                  </a:lnTo>
                  <a:lnTo>
                    <a:pt x="21405963" y="36581601"/>
                  </a:lnTo>
                  <a:lnTo>
                    <a:pt x="21405885" y="36581601"/>
                  </a:lnTo>
                  <a:lnTo>
                    <a:pt x="21405808" y="36581601"/>
                  </a:lnTo>
                  <a:lnTo>
                    <a:pt x="21405730" y="36581601"/>
                  </a:lnTo>
                  <a:lnTo>
                    <a:pt x="21405653" y="36581601"/>
                  </a:lnTo>
                  <a:lnTo>
                    <a:pt x="21405575" y="36581601"/>
                  </a:lnTo>
                  <a:lnTo>
                    <a:pt x="21405485" y="36581601"/>
                  </a:lnTo>
                  <a:lnTo>
                    <a:pt x="21405407" y="36581601"/>
                  </a:lnTo>
                  <a:lnTo>
                    <a:pt x="21405330" y="36581601"/>
                  </a:lnTo>
                  <a:lnTo>
                    <a:pt x="21405252" y="36581601"/>
                  </a:lnTo>
                  <a:lnTo>
                    <a:pt x="21405174" y="36581601"/>
                  </a:lnTo>
                  <a:lnTo>
                    <a:pt x="21405097" y="36581601"/>
                  </a:lnTo>
                  <a:lnTo>
                    <a:pt x="21405019" y="36581601"/>
                  </a:lnTo>
                  <a:lnTo>
                    <a:pt x="21404942" y="36581601"/>
                  </a:lnTo>
                  <a:lnTo>
                    <a:pt x="21404864" y="36581601"/>
                  </a:lnTo>
                  <a:lnTo>
                    <a:pt x="21404786" y="36581601"/>
                  </a:lnTo>
                  <a:lnTo>
                    <a:pt x="21404709" y="36581601"/>
                  </a:lnTo>
                  <a:lnTo>
                    <a:pt x="21404631" y="36581601"/>
                  </a:lnTo>
                  <a:lnTo>
                    <a:pt x="21404554" y="36581601"/>
                  </a:lnTo>
                  <a:lnTo>
                    <a:pt x="21404476" y="36581601"/>
                  </a:lnTo>
                  <a:lnTo>
                    <a:pt x="21404386" y="36581601"/>
                  </a:lnTo>
                  <a:lnTo>
                    <a:pt x="21404308" y="36581601"/>
                  </a:lnTo>
                  <a:lnTo>
                    <a:pt x="21404230" y="36581601"/>
                  </a:lnTo>
                  <a:lnTo>
                    <a:pt x="21404153" y="36581601"/>
                  </a:lnTo>
                  <a:lnTo>
                    <a:pt x="21404075" y="36581601"/>
                  </a:lnTo>
                  <a:lnTo>
                    <a:pt x="21403998" y="36581601"/>
                  </a:lnTo>
                  <a:lnTo>
                    <a:pt x="21403920" y="36581601"/>
                  </a:lnTo>
                  <a:lnTo>
                    <a:pt x="21403843" y="36581601"/>
                  </a:lnTo>
                  <a:lnTo>
                    <a:pt x="21403765" y="36581601"/>
                  </a:lnTo>
                  <a:lnTo>
                    <a:pt x="21403687" y="36581601"/>
                  </a:lnTo>
                  <a:lnTo>
                    <a:pt x="21403610" y="36581601"/>
                  </a:lnTo>
                  <a:lnTo>
                    <a:pt x="21403532" y="36581601"/>
                  </a:lnTo>
                  <a:lnTo>
                    <a:pt x="21403455" y="36581601"/>
                  </a:lnTo>
                  <a:lnTo>
                    <a:pt x="21403377" y="36581601"/>
                  </a:lnTo>
                  <a:lnTo>
                    <a:pt x="21403377" y="36429201"/>
                  </a:lnTo>
                  <a:lnTo>
                    <a:pt x="21259369" y="36429201"/>
                  </a:lnTo>
                  <a:lnTo>
                    <a:pt x="21259292" y="36429201"/>
                  </a:lnTo>
                  <a:lnTo>
                    <a:pt x="21259214" y="36429201"/>
                  </a:lnTo>
                  <a:lnTo>
                    <a:pt x="21259137" y="36429201"/>
                  </a:lnTo>
                  <a:lnTo>
                    <a:pt x="21259059" y="36429201"/>
                  </a:lnTo>
                  <a:lnTo>
                    <a:pt x="21258981" y="36429201"/>
                  </a:lnTo>
                  <a:lnTo>
                    <a:pt x="21258904" y="36429201"/>
                  </a:lnTo>
                  <a:lnTo>
                    <a:pt x="21258826" y="36429201"/>
                  </a:lnTo>
                  <a:lnTo>
                    <a:pt x="21258749" y="36429201"/>
                  </a:lnTo>
                  <a:lnTo>
                    <a:pt x="21258671" y="36429201"/>
                  </a:lnTo>
                  <a:lnTo>
                    <a:pt x="21258348" y="36429201"/>
                  </a:lnTo>
                  <a:lnTo>
                    <a:pt x="21258270" y="36429201"/>
                  </a:lnTo>
                  <a:lnTo>
                    <a:pt x="21258193" y="36429201"/>
                  </a:lnTo>
                  <a:lnTo>
                    <a:pt x="21258115" y="36429201"/>
                  </a:lnTo>
                  <a:lnTo>
                    <a:pt x="21258038" y="36429201"/>
                  </a:lnTo>
                  <a:lnTo>
                    <a:pt x="21257960" y="36429201"/>
                  </a:lnTo>
                  <a:lnTo>
                    <a:pt x="21257882" y="36429201"/>
                  </a:lnTo>
                  <a:lnTo>
                    <a:pt x="21257805" y="36429201"/>
                  </a:lnTo>
                  <a:lnTo>
                    <a:pt x="21257727" y="36429201"/>
                  </a:lnTo>
                  <a:lnTo>
                    <a:pt x="21257650" y="36429201"/>
                  </a:lnTo>
                  <a:lnTo>
                    <a:pt x="21257572" y="36429201"/>
                  </a:lnTo>
                  <a:lnTo>
                    <a:pt x="21257327" y="36429201"/>
                  </a:lnTo>
                  <a:lnTo>
                    <a:pt x="21257249" y="36429201"/>
                  </a:lnTo>
                  <a:lnTo>
                    <a:pt x="21257171" y="36429201"/>
                  </a:lnTo>
                  <a:lnTo>
                    <a:pt x="21257094" y="36429201"/>
                  </a:lnTo>
                  <a:lnTo>
                    <a:pt x="21257016" y="36429201"/>
                  </a:lnTo>
                  <a:lnTo>
                    <a:pt x="21256939" y="36429201"/>
                  </a:lnTo>
                  <a:lnTo>
                    <a:pt x="21256861" y="36429201"/>
                  </a:lnTo>
                  <a:lnTo>
                    <a:pt x="21256783" y="36429201"/>
                  </a:lnTo>
                  <a:lnTo>
                    <a:pt x="21256706" y="36429201"/>
                  </a:lnTo>
                  <a:lnTo>
                    <a:pt x="21256628" y="36429201"/>
                  </a:lnTo>
                  <a:lnTo>
                    <a:pt x="21256551" y="36429201"/>
                  </a:lnTo>
                  <a:lnTo>
                    <a:pt x="21256473" y="36429201"/>
                  </a:lnTo>
                  <a:lnTo>
                    <a:pt x="21256305" y="36429201"/>
                  </a:lnTo>
                  <a:lnTo>
                    <a:pt x="21256228" y="36429201"/>
                  </a:lnTo>
                  <a:lnTo>
                    <a:pt x="21256150" y="36429201"/>
                  </a:lnTo>
                  <a:lnTo>
                    <a:pt x="21256072" y="36429201"/>
                  </a:lnTo>
                  <a:lnTo>
                    <a:pt x="21255995" y="36429201"/>
                  </a:lnTo>
                  <a:lnTo>
                    <a:pt x="21255917" y="36429201"/>
                  </a:lnTo>
                  <a:lnTo>
                    <a:pt x="21255840" y="36429201"/>
                  </a:lnTo>
                  <a:lnTo>
                    <a:pt x="21255762" y="36429201"/>
                  </a:lnTo>
                  <a:lnTo>
                    <a:pt x="21255684" y="36429201"/>
                  </a:lnTo>
                  <a:lnTo>
                    <a:pt x="21255607" y="36429201"/>
                  </a:lnTo>
                  <a:lnTo>
                    <a:pt x="21255529" y="36429201"/>
                  </a:lnTo>
                  <a:lnTo>
                    <a:pt x="21255452" y="36429201"/>
                  </a:lnTo>
                  <a:lnTo>
                    <a:pt x="21255374" y="36429201"/>
                  </a:lnTo>
                  <a:lnTo>
                    <a:pt x="21255284" y="36429201"/>
                  </a:lnTo>
                  <a:lnTo>
                    <a:pt x="21255206" y="36429201"/>
                  </a:lnTo>
                  <a:lnTo>
                    <a:pt x="21255129" y="36429201"/>
                  </a:lnTo>
                  <a:lnTo>
                    <a:pt x="21255051" y="36429201"/>
                  </a:lnTo>
                  <a:lnTo>
                    <a:pt x="21254973" y="36429201"/>
                  </a:lnTo>
                  <a:lnTo>
                    <a:pt x="21254896" y="36429201"/>
                  </a:lnTo>
                  <a:lnTo>
                    <a:pt x="21254818" y="36429201"/>
                  </a:lnTo>
                  <a:lnTo>
                    <a:pt x="21254741" y="36429201"/>
                  </a:lnTo>
                  <a:lnTo>
                    <a:pt x="21254663" y="36429201"/>
                  </a:lnTo>
                  <a:lnTo>
                    <a:pt x="21254585" y="36429201"/>
                  </a:lnTo>
                  <a:lnTo>
                    <a:pt x="21254508" y="36429201"/>
                  </a:lnTo>
                  <a:lnTo>
                    <a:pt x="21254430" y="36429201"/>
                  </a:lnTo>
                  <a:lnTo>
                    <a:pt x="21254353" y="36429201"/>
                  </a:lnTo>
                  <a:lnTo>
                    <a:pt x="21254275" y="36429201"/>
                  </a:lnTo>
                  <a:lnTo>
                    <a:pt x="21254185" y="36429201"/>
                  </a:lnTo>
                  <a:lnTo>
                    <a:pt x="21254107" y="36429201"/>
                  </a:lnTo>
                  <a:lnTo>
                    <a:pt x="21254030" y="36429201"/>
                  </a:lnTo>
                  <a:lnTo>
                    <a:pt x="21253952" y="36429201"/>
                  </a:lnTo>
                  <a:lnTo>
                    <a:pt x="21253874" y="36429201"/>
                  </a:lnTo>
                  <a:lnTo>
                    <a:pt x="21253797" y="36429201"/>
                  </a:lnTo>
                  <a:lnTo>
                    <a:pt x="21253719" y="36429201"/>
                  </a:lnTo>
                  <a:lnTo>
                    <a:pt x="21253642" y="36429201"/>
                  </a:lnTo>
                  <a:lnTo>
                    <a:pt x="21253564" y="36429201"/>
                  </a:lnTo>
                  <a:lnTo>
                    <a:pt x="21253486" y="36429201"/>
                  </a:lnTo>
                  <a:lnTo>
                    <a:pt x="21253409" y="36429201"/>
                  </a:lnTo>
                  <a:lnTo>
                    <a:pt x="21253331" y="36429201"/>
                  </a:lnTo>
                  <a:lnTo>
                    <a:pt x="21253254" y="36429201"/>
                  </a:lnTo>
                  <a:lnTo>
                    <a:pt x="21253176" y="36429201"/>
                  </a:lnTo>
                  <a:lnTo>
                    <a:pt x="21253086" y="36429201"/>
                  </a:lnTo>
                  <a:lnTo>
                    <a:pt x="21253008" y="36429201"/>
                  </a:lnTo>
                  <a:lnTo>
                    <a:pt x="21252931" y="36429201"/>
                  </a:lnTo>
                  <a:lnTo>
                    <a:pt x="21252853" y="36429201"/>
                  </a:lnTo>
                  <a:lnTo>
                    <a:pt x="21252775" y="36429201"/>
                  </a:lnTo>
                  <a:lnTo>
                    <a:pt x="21252698" y="36429201"/>
                  </a:lnTo>
                  <a:lnTo>
                    <a:pt x="21252620" y="36429201"/>
                  </a:lnTo>
                  <a:lnTo>
                    <a:pt x="21252543" y="36429201"/>
                  </a:lnTo>
                  <a:lnTo>
                    <a:pt x="21252465" y="36429201"/>
                  </a:lnTo>
                  <a:lnTo>
                    <a:pt x="21252387" y="36429201"/>
                  </a:lnTo>
                  <a:lnTo>
                    <a:pt x="21252310" y="36429201"/>
                  </a:lnTo>
                  <a:lnTo>
                    <a:pt x="21252232" y="36429201"/>
                  </a:lnTo>
                  <a:lnTo>
                    <a:pt x="21252155" y="36429201"/>
                  </a:lnTo>
                  <a:lnTo>
                    <a:pt x="21252077" y="36429201"/>
                  </a:lnTo>
                  <a:lnTo>
                    <a:pt x="21251987" y="36429201"/>
                  </a:lnTo>
                  <a:lnTo>
                    <a:pt x="21251909" y="36429201"/>
                  </a:lnTo>
                  <a:lnTo>
                    <a:pt x="21251832" y="36429201"/>
                  </a:lnTo>
                  <a:lnTo>
                    <a:pt x="21251754" y="36429201"/>
                  </a:lnTo>
                  <a:lnTo>
                    <a:pt x="21251676" y="36429201"/>
                  </a:lnTo>
                  <a:lnTo>
                    <a:pt x="21251599" y="36429201"/>
                  </a:lnTo>
                  <a:lnTo>
                    <a:pt x="21251521" y="36429201"/>
                  </a:lnTo>
                  <a:lnTo>
                    <a:pt x="21251444" y="36429201"/>
                  </a:lnTo>
                  <a:lnTo>
                    <a:pt x="21251366" y="36429201"/>
                  </a:lnTo>
                  <a:lnTo>
                    <a:pt x="21251288" y="36429201"/>
                  </a:lnTo>
                  <a:lnTo>
                    <a:pt x="21251211" y="36429201"/>
                  </a:lnTo>
                  <a:lnTo>
                    <a:pt x="21251133" y="36429201"/>
                  </a:lnTo>
                  <a:lnTo>
                    <a:pt x="21251056" y="36429201"/>
                  </a:lnTo>
                  <a:lnTo>
                    <a:pt x="21250978" y="36429201"/>
                  </a:lnTo>
                  <a:lnTo>
                    <a:pt x="21250978" y="36313423"/>
                  </a:lnTo>
                  <a:lnTo>
                    <a:pt x="21158457" y="36341873"/>
                  </a:lnTo>
                  <a:cubicBezTo>
                    <a:pt x="19331624" y="36870977"/>
                    <a:pt x="17310941" y="37229345"/>
                    <a:pt x="15096400" y="37416971"/>
                  </a:cubicBezTo>
                  <a:lnTo>
                    <a:pt x="15096400" y="37249739"/>
                  </a:lnTo>
                  <a:lnTo>
                    <a:pt x="14936301" y="37264571"/>
                  </a:lnTo>
                  <a:lnTo>
                    <a:pt x="14936301" y="37264477"/>
                  </a:lnTo>
                  <a:lnTo>
                    <a:pt x="14935279" y="37264571"/>
                  </a:lnTo>
                  <a:lnTo>
                    <a:pt x="14935279" y="37264563"/>
                  </a:lnTo>
                  <a:lnTo>
                    <a:pt x="14935202" y="37264571"/>
                  </a:lnTo>
                  <a:lnTo>
                    <a:pt x="14935202" y="37098257"/>
                  </a:lnTo>
                  <a:lnTo>
                    <a:pt x="14785001" y="37112171"/>
                  </a:lnTo>
                  <a:lnTo>
                    <a:pt x="14785001" y="37112077"/>
                  </a:lnTo>
                  <a:lnTo>
                    <a:pt x="14783979" y="37112171"/>
                  </a:lnTo>
                  <a:lnTo>
                    <a:pt x="14783979" y="37112163"/>
                  </a:lnTo>
                  <a:lnTo>
                    <a:pt x="14783902" y="37112171"/>
                  </a:lnTo>
                  <a:lnTo>
                    <a:pt x="14783902" y="37112083"/>
                  </a:lnTo>
                  <a:lnTo>
                    <a:pt x="14782958" y="37112171"/>
                  </a:lnTo>
                  <a:lnTo>
                    <a:pt x="14782958" y="37112163"/>
                  </a:lnTo>
                  <a:lnTo>
                    <a:pt x="14782880" y="37112171"/>
                  </a:lnTo>
                  <a:lnTo>
                    <a:pt x="14782880" y="37112163"/>
                  </a:lnTo>
                  <a:lnTo>
                    <a:pt x="14782803" y="37112171"/>
                  </a:lnTo>
                  <a:lnTo>
                    <a:pt x="14782803" y="36945961"/>
                  </a:lnTo>
                  <a:lnTo>
                    <a:pt x="14633701" y="36959771"/>
                  </a:lnTo>
                  <a:lnTo>
                    <a:pt x="14633701" y="36959677"/>
                  </a:lnTo>
                  <a:lnTo>
                    <a:pt x="14632679" y="36959771"/>
                  </a:lnTo>
                  <a:lnTo>
                    <a:pt x="14632679" y="36959763"/>
                  </a:lnTo>
                  <a:lnTo>
                    <a:pt x="14632602" y="36959771"/>
                  </a:lnTo>
                  <a:lnTo>
                    <a:pt x="14632602" y="36959683"/>
                  </a:lnTo>
                  <a:lnTo>
                    <a:pt x="14631658" y="36959771"/>
                  </a:lnTo>
                  <a:lnTo>
                    <a:pt x="14631658" y="36959763"/>
                  </a:lnTo>
                  <a:lnTo>
                    <a:pt x="14631580" y="36959771"/>
                  </a:lnTo>
                  <a:lnTo>
                    <a:pt x="14631580" y="36959763"/>
                  </a:lnTo>
                  <a:lnTo>
                    <a:pt x="14631503" y="36959771"/>
                  </a:lnTo>
                  <a:lnTo>
                    <a:pt x="14631503" y="36959691"/>
                  </a:lnTo>
                  <a:lnTo>
                    <a:pt x="14630637" y="36959771"/>
                  </a:lnTo>
                  <a:lnTo>
                    <a:pt x="14630637" y="36959763"/>
                  </a:lnTo>
                  <a:lnTo>
                    <a:pt x="14630559" y="36959771"/>
                  </a:lnTo>
                  <a:lnTo>
                    <a:pt x="14630559" y="36959763"/>
                  </a:lnTo>
                  <a:lnTo>
                    <a:pt x="14630481" y="36959771"/>
                  </a:lnTo>
                  <a:lnTo>
                    <a:pt x="14630481" y="36959763"/>
                  </a:lnTo>
                  <a:lnTo>
                    <a:pt x="14630404" y="36959771"/>
                  </a:lnTo>
                  <a:lnTo>
                    <a:pt x="14630404" y="36793665"/>
                  </a:lnTo>
                  <a:lnTo>
                    <a:pt x="14482401" y="36807371"/>
                  </a:lnTo>
                  <a:lnTo>
                    <a:pt x="14482401" y="36807277"/>
                  </a:lnTo>
                  <a:lnTo>
                    <a:pt x="14481380" y="36807371"/>
                  </a:lnTo>
                  <a:lnTo>
                    <a:pt x="14481380" y="36807363"/>
                  </a:lnTo>
                  <a:lnTo>
                    <a:pt x="14481302" y="36807371"/>
                  </a:lnTo>
                  <a:lnTo>
                    <a:pt x="14481302" y="36807283"/>
                  </a:lnTo>
                  <a:lnTo>
                    <a:pt x="14480358" y="36807371"/>
                  </a:lnTo>
                  <a:lnTo>
                    <a:pt x="14480358" y="36807363"/>
                  </a:lnTo>
                  <a:lnTo>
                    <a:pt x="14480281" y="36807371"/>
                  </a:lnTo>
                  <a:lnTo>
                    <a:pt x="14480281" y="36807363"/>
                  </a:lnTo>
                  <a:lnTo>
                    <a:pt x="14480203" y="36807371"/>
                  </a:lnTo>
                  <a:lnTo>
                    <a:pt x="14480203" y="36807291"/>
                  </a:lnTo>
                  <a:lnTo>
                    <a:pt x="14479337" y="36807371"/>
                  </a:lnTo>
                  <a:lnTo>
                    <a:pt x="14479337" y="36807363"/>
                  </a:lnTo>
                  <a:lnTo>
                    <a:pt x="14479259" y="36807371"/>
                  </a:lnTo>
                  <a:lnTo>
                    <a:pt x="14479259" y="36807363"/>
                  </a:lnTo>
                  <a:lnTo>
                    <a:pt x="14479182" y="36807371"/>
                  </a:lnTo>
                  <a:lnTo>
                    <a:pt x="14479182" y="36807363"/>
                  </a:lnTo>
                  <a:lnTo>
                    <a:pt x="14479104" y="36807371"/>
                  </a:lnTo>
                  <a:lnTo>
                    <a:pt x="14479104" y="36807297"/>
                  </a:lnTo>
                  <a:lnTo>
                    <a:pt x="14478315" y="36807371"/>
                  </a:lnTo>
                  <a:lnTo>
                    <a:pt x="14478315" y="36807363"/>
                  </a:lnTo>
                  <a:lnTo>
                    <a:pt x="14478238" y="36807371"/>
                  </a:lnTo>
                  <a:lnTo>
                    <a:pt x="14478238" y="36807363"/>
                  </a:lnTo>
                  <a:lnTo>
                    <a:pt x="14478160" y="36807371"/>
                  </a:lnTo>
                  <a:lnTo>
                    <a:pt x="14478160" y="36807363"/>
                  </a:lnTo>
                  <a:lnTo>
                    <a:pt x="14478083" y="36807371"/>
                  </a:lnTo>
                  <a:lnTo>
                    <a:pt x="14478083" y="36807363"/>
                  </a:lnTo>
                  <a:lnTo>
                    <a:pt x="14478005" y="36807371"/>
                  </a:lnTo>
                  <a:lnTo>
                    <a:pt x="14478005" y="36641371"/>
                  </a:lnTo>
                  <a:lnTo>
                    <a:pt x="14331101" y="36654971"/>
                  </a:lnTo>
                  <a:lnTo>
                    <a:pt x="14331101" y="36654877"/>
                  </a:lnTo>
                  <a:lnTo>
                    <a:pt x="14330080" y="36654971"/>
                  </a:lnTo>
                  <a:lnTo>
                    <a:pt x="14330080" y="36654963"/>
                  </a:lnTo>
                  <a:lnTo>
                    <a:pt x="14330002" y="36654971"/>
                  </a:lnTo>
                  <a:lnTo>
                    <a:pt x="14330002" y="36654883"/>
                  </a:lnTo>
                  <a:lnTo>
                    <a:pt x="14329058" y="36654971"/>
                  </a:lnTo>
                  <a:lnTo>
                    <a:pt x="14329058" y="36654963"/>
                  </a:lnTo>
                  <a:lnTo>
                    <a:pt x="14328981" y="36654971"/>
                  </a:lnTo>
                  <a:lnTo>
                    <a:pt x="14328981" y="36654963"/>
                  </a:lnTo>
                  <a:lnTo>
                    <a:pt x="14328903" y="36654971"/>
                  </a:lnTo>
                  <a:lnTo>
                    <a:pt x="14328903" y="36654891"/>
                  </a:lnTo>
                  <a:lnTo>
                    <a:pt x="14328037" y="36654971"/>
                  </a:lnTo>
                  <a:lnTo>
                    <a:pt x="14328037" y="36654963"/>
                  </a:lnTo>
                  <a:lnTo>
                    <a:pt x="14327959" y="36654971"/>
                  </a:lnTo>
                  <a:lnTo>
                    <a:pt x="14327959" y="36654963"/>
                  </a:lnTo>
                  <a:lnTo>
                    <a:pt x="14327882" y="36654971"/>
                  </a:lnTo>
                  <a:lnTo>
                    <a:pt x="14327882" y="36654963"/>
                  </a:lnTo>
                  <a:lnTo>
                    <a:pt x="14327804" y="36654971"/>
                  </a:lnTo>
                  <a:lnTo>
                    <a:pt x="14327804" y="36654897"/>
                  </a:lnTo>
                  <a:lnTo>
                    <a:pt x="14327015" y="36654971"/>
                  </a:lnTo>
                  <a:lnTo>
                    <a:pt x="14327015" y="36654963"/>
                  </a:lnTo>
                  <a:lnTo>
                    <a:pt x="14326938" y="36654971"/>
                  </a:lnTo>
                  <a:lnTo>
                    <a:pt x="14326938" y="36654963"/>
                  </a:lnTo>
                  <a:lnTo>
                    <a:pt x="14326860" y="36654971"/>
                  </a:lnTo>
                  <a:lnTo>
                    <a:pt x="14326860" y="36654963"/>
                  </a:lnTo>
                  <a:lnTo>
                    <a:pt x="14326783" y="36654971"/>
                  </a:lnTo>
                  <a:lnTo>
                    <a:pt x="14326783" y="36654963"/>
                  </a:lnTo>
                  <a:lnTo>
                    <a:pt x="14326705" y="36654971"/>
                  </a:lnTo>
                  <a:lnTo>
                    <a:pt x="14326705" y="36654905"/>
                  </a:lnTo>
                  <a:lnTo>
                    <a:pt x="14325994" y="36654971"/>
                  </a:lnTo>
                  <a:lnTo>
                    <a:pt x="14325994" y="36654963"/>
                  </a:lnTo>
                  <a:lnTo>
                    <a:pt x="14325916" y="36654971"/>
                  </a:lnTo>
                  <a:lnTo>
                    <a:pt x="14325916" y="36654963"/>
                  </a:lnTo>
                  <a:lnTo>
                    <a:pt x="14325839" y="36654971"/>
                  </a:lnTo>
                  <a:lnTo>
                    <a:pt x="14325839" y="36654963"/>
                  </a:lnTo>
                  <a:lnTo>
                    <a:pt x="14325761" y="36654971"/>
                  </a:lnTo>
                  <a:lnTo>
                    <a:pt x="14325761" y="36654963"/>
                  </a:lnTo>
                  <a:lnTo>
                    <a:pt x="14325684" y="36654971"/>
                  </a:lnTo>
                  <a:lnTo>
                    <a:pt x="14325684" y="36654963"/>
                  </a:lnTo>
                  <a:lnTo>
                    <a:pt x="14325606" y="36654971"/>
                  </a:lnTo>
                  <a:lnTo>
                    <a:pt x="14325606" y="36489067"/>
                  </a:lnTo>
                  <a:lnTo>
                    <a:pt x="14179800" y="36502571"/>
                  </a:lnTo>
                  <a:lnTo>
                    <a:pt x="14179800" y="36502477"/>
                  </a:lnTo>
                  <a:lnTo>
                    <a:pt x="14178779" y="36502571"/>
                  </a:lnTo>
                  <a:lnTo>
                    <a:pt x="14178779" y="36502563"/>
                  </a:lnTo>
                  <a:lnTo>
                    <a:pt x="14178701" y="36502571"/>
                  </a:lnTo>
                  <a:lnTo>
                    <a:pt x="14178701" y="36502483"/>
                  </a:lnTo>
                  <a:lnTo>
                    <a:pt x="14177757" y="36502571"/>
                  </a:lnTo>
                  <a:lnTo>
                    <a:pt x="14177757" y="36502563"/>
                  </a:lnTo>
                  <a:lnTo>
                    <a:pt x="14177680" y="36502571"/>
                  </a:lnTo>
                  <a:lnTo>
                    <a:pt x="14177680" y="36502563"/>
                  </a:lnTo>
                  <a:lnTo>
                    <a:pt x="14177602" y="36502571"/>
                  </a:lnTo>
                  <a:lnTo>
                    <a:pt x="14177602" y="36502491"/>
                  </a:lnTo>
                  <a:lnTo>
                    <a:pt x="14176736" y="36502571"/>
                  </a:lnTo>
                  <a:lnTo>
                    <a:pt x="14176736" y="36502563"/>
                  </a:lnTo>
                  <a:lnTo>
                    <a:pt x="14176658" y="36502571"/>
                  </a:lnTo>
                  <a:lnTo>
                    <a:pt x="14176658" y="36502563"/>
                  </a:lnTo>
                  <a:lnTo>
                    <a:pt x="14176581" y="36502571"/>
                  </a:lnTo>
                  <a:lnTo>
                    <a:pt x="14176581" y="36502563"/>
                  </a:lnTo>
                  <a:lnTo>
                    <a:pt x="14176503" y="36502571"/>
                  </a:lnTo>
                  <a:lnTo>
                    <a:pt x="14176503" y="36502497"/>
                  </a:lnTo>
                  <a:lnTo>
                    <a:pt x="14175715" y="36502571"/>
                  </a:lnTo>
                  <a:lnTo>
                    <a:pt x="14175715" y="36502563"/>
                  </a:lnTo>
                  <a:lnTo>
                    <a:pt x="14175637" y="36502571"/>
                  </a:lnTo>
                  <a:lnTo>
                    <a:pt x="14175637" y="36502563"/>
                  </a:lnTo>
                  <a:lnTo>
                    <a:pt x="14175559" y="36502571"/>
                  </a:lnTo>
                  <a:lnTo>
                    <a:pt x="14175559" y="36502563"/>
                  </a:lnTo>
                  <a:lnTo>
                    <a:pt x="14175482" y="36502571"/>
                  </a:lnTo>
                  <a:lnTo>
                    <a:pt x="14175482" y="36502563"/>
                  </a:lnTo>
                  <a:lnTo>
                    <a:pt x="14175404" y="36502571"/>
                  </a:lnTo>
                  <a:lnTo>
                    <a:pt x="14175404" y="36502505"/>
                  </a:lnTo>
                  <a:lnTo>
                    <a:pt x="14174693" y="36502571"/>
                  </a:lnTo>
                  <a:lnTo>
                    <a:pt x="14174693" y="36502563"/>
                  </a:lnTo>
                  <a:lnTo>
                    <a:pt x="14174616" y="36502571"/>
                  </a:lnTo>
                  <a:lnTo>
                    <a:pt x="14174616" y="36502563"/>
                  </a:lnTo>
                  <a:lnTo>
                    <a:pt x="14174538" y="36502571"/>
                  </a:lnTo>
                  <a:lnTo>
                    <a:pt x="14174538" y="36502563"/>
                  </a:lnTo>
                  <a:lnTo>
                    <a:pt x="14174460" y="36502571"/>
                  </a:lnTo>
                  <a:lnTo>
                    <a:pt x="14174460" y="36502563"/>
                  </a:lnTo>
                  <a:lnTo>
                    <a:pt x="14174383" y="36502571"/>
                  </a:lnTo>
                  <a:lnTo>
                    <a:pt x="14174383" y="36502563"/>
                  </a:lnTo>
                  <a:lnTo>
                    <a:pt x="14174305" y="36502571"/>
                  </a:lnTo>
                  <a:lnTo>
                    <a:pt x="14174305" y="36502513"/>
                  </a:lnTo>
                  <a:lnTo>
                    <a:pt x="14173672" y="36502571"/>
                  </a:lnTo>
                  <a:lnTo>
                    <a:pt x="14173672" y="36502563"/>
                  </a:lnTo>
                  <a:lnTo>
                    <a:pt x="14173594" y="36502571"/>
                  </a:lnTo>
                  <a:lnTo>
                    <a:pt x="14173594" y="36502563"/>
                  </a:lnTo>
                  <a:lnTo>
                    <a:pt x="14173517" y="36502571"/>
                  </a:lnTo>
                  <a:lnTo>
                    <a:pt x="14173517" y="36502563"/>
                  </a:lnTo>
                  <a:lnTo>
                    <a:pt x="14173439" y="36502571"/>
                  </a:lnTo>
                  <a:lnTo>
                    <a:pt x="14173439" y="36502563"/>
                  </a:lnTo>
                  <a:lnTo>
                    <a:pt x="14173361" y="36502571"/>
                  </a:lnTo>
                  <a:lnTo>
                    <a:pt x="14173361" y="36502563"/>
                  </a:lnTo>
                  <a:lnTo>
                    <a:pt x="14173284" y="36502571"/>
                  </a:lnTo>
                  <a:lnTo>
                    <a:pt x="14173284" y="36502563"/>
                  </a:lnTo>
                  <a:lnTo>
                    <a:pt x="14173206" y="36502571"/>
                  </a:lnTo>
                  <a:lnTo>
                    <a:pt x="14173206" y="36336775"/>
                  </a:lnTo>
                  <a:lnTo>
                    <a:pt x="14028500" y="36350171"/>
                  </a:lnTo>
                  <a:lnTo>
                    <a:pt x="14028500" y="36350077"/>
                  </a:lnTo>
                  <a:lnTo>
                    <a:pt x="14027479" y="36350171"/>
                  </a:lnTo>
                  <a:lnTo>
                    <a:pt x="14027479" y="36350163"/>
                  </a:lnTo>
                  <a:lnTo>
                    <a:pt x="14027401" y="36350171"/>
                  </a:lnTo>
                  <a:lnTo>
                    <a:pt x="14027401" y="36350083"/>
                  </a:lnTo>
                  <a:lnTo>
                    <a:pt x="14026457" y="36350171"/>
                  </a:lnTo>
                  <a:lnTo>
                    <a:pt x="14026457" y="36350163"/>
                  </a:lnTo>
                  <a:lnTo>
                    <a:pt x="14026380" y="36350171"/>
                  </a:lnTo>
                  <a:lnTo>
                    <a:pt x="14026380" y="36350163"/>
                  </a:lnTo>
                  <a:lnTo>
                    <a:pt x="14026302" y="36350171"/>
                  </a:lnTo>
                  <a:lnTo>
                    <a:pt x="14026302" y="36350091"/>
                  </a:lnTo>
                  <a:lnTo>
                    <a:pt x="14025436" y="36350171"/>
                  </a:lnTo>
                  <a:lnTo>
                    <a:pt x="14025436" y="36350163"/>
                  </a:lnTo>
                  <a:lnTo>
                    <a:pt x="14025358" y="36350171"/>
                  </a:lnTo>
                  <a:lnTo>
                    <a:pt x="14025358" y="36350163"/>
                  </a:lnTo>
                  <a:lnTo>
                    <a:pt x="14025281" y="36350171"/>
                  </a:lnTo>
                  <a:lnTo>
                    <a:pt x="14025281" y="36350163"/>
                  </a:lnTo>
                  <a:lnTo>
                    <a:pt x="14025203" y="36350171"/>
                  </a:lnTo>
                  <a:lnTo>
                    <a:pt x="14025203" y="36350097"/>
                  </a:lnTo>
                  <a:lnTo>
                    <a:pt x="14024415" y="36350171"/>
                  </a:lnTo>
                  <a:lnTo>
                    <a:pt x="14024415" y="36350163"/>
                  </a:lnTo>
                  <a:lnTo>
                    <a:pt x="14024337" y="36350171"/>
                  </a:lnTo>
                  <a:lnTo>
                    <a:pt x="14024337" y="36350163"/>
                  </a:lnTo>
                  <a:lnTo>
                    <a:pt x="14024259" y="36350171"/>
                  </a:lnTo>
                  <a:lnTo>
                    <a:pt x="14024259" y="36350163"/>
                  </a:lnTo>
                  <a:lnTo>
                    <a:pt x="14024182" y="36350171"/>
                  </a:lnTo>
                  <a:lnTo>
                    <a:pt x="14024182" y="36350163"/>
                  </a:lnTo>
                  <a:lnTo>
                    <a:pt x="14024104" y="36350171"/>
                  </a:lnTo>
                  <a:lnTo>
                    <a:pt x="14024104" y="36350105"/>
                  </a:lnTo>
                  <a:lnTo>
                    <a:pt x="14023393" y="36350171"/>
                  </a:lnTo>
                  <a:lnTo>
                    <a:pt x="14023393" y="36350163"/>
                  </a:lnTo>
                  <a:lnTo>
                    <a:pt x="14023316" y="36350171"/>
                  </a:lnTo>
                  <a:lnTo>
                    <a:pt x="14023316" y="36350163"/>
                  </a:lnTo>
                  <a:lnTo>
                    <a:pt x="14023238" y="36350171"/>
                  </a:lnTo>
                  <a:lnTo>
                    <a:pt x="14023238" y="36350163"/>
                  </a:lnTo>
                  <a:lnTo>
                    <a:pt x="14023160" y="36350171"/>
                  </a:lnTo>
                  <a:lnTo>
                    <a:pt x="14023160" y="36350163"/>
                  </a:lnTo>
                  <a:lnTo>
                    <a:pt x="14023083" y="36350171"/>
                  </a:lnTo>
                  <a:lnTo>
                    <a:pt x="14023083" y="36350163"/>
                  </a:lnTo>
                  <a:lnTo>
                    <a:pt x="14023005" y="36350171"/>
                  </a:lnTo>
                  <a:lnTo>
                    <a:pt x="14023005" y="36350113"/>
                  </a:lnTo>
                  <a:lnTo>
                    <a:pt x="14022372" y="36350171"/>
                  </a:lnTo>
                  <a:lnTo>
                    <a:pt x="14022372" y="36350163"/>
                  </a:lnTo>
                  <a:lnTo>
                    <a:pt x="14022294" y="36350171"/>
                  </a:lnTo>
                  <a:lnTo>
                    <a:pt x="14022294" y="36350163"/>
                  </a:lnTo>
                  <a:lnTo>
                    <a:pt x="14022217" y="36350171"/>
                  </a:lnTo>
                  <a:lnTo>
                    <a:pt x="14022217" y="36350163"/>
                  </a:lnTo>
                  <a:lnTo>
                    <a:pt x="14022139" y="36350171"/>
                  </a:lnTo>
                  <a:lnTo>
                    <a:pt x="14022139" y="36350163"/>
                  </a:lnTo>
                  <a:lnTo>
                    <a:pt x="14022061" y="36350171"/>
                  </a:lnTo>
                  <a:lnTo>
                    <a:pt x="14022061" y="36350163"/>
                  </a:lnTo>
                  <a:lnTo>
                    <a:pt x="14021984" y="36350171"/>
                  </a:lnTo>
                  <a:lnTo>
                    <a:pt x="14021984" y="36350163"/>
                  </a:lnTo>
                  <a:lnTo>
                    <a:pt x="14021906" y="36350171"/>
                  </a:lnTo>
                  <a:lnTo>
                    <a:pt x="14021906" y="36350119"/>
                  </a:lnTo>
                  <a:lnTo>
                    <a:pt x="14021350" y="36350171"/>
                  </a:lnTo>
                  <a:lnTo>
                    <a:pt x="14021350" y="36350163"/>
                  </a:lnTo>
                  <a:lnTo>
                    <a:pt x="14021273" y="36350171"/>
                  </a:lnTo>
                  <a:lnTo>
                    <a:pt x="14021273" y="36350163"/>
                  </a:lnTo>
                  <a:lnTo>
                    <a:pt x="14021195" y="36350171"/>
                  </a:lnTo>
                  <a:lnTo>
                    <a:pt x="14021195" y="36350163"/>
                  </a:lnTo>
                  <a:lnTo>
                    <a:pt x="14021118" y="36350171"/>
                  </a:lnTo>
                  <a:lnTo>
                    <a:pt x="14021118" y="36350163"/>
                  </a:lnTo>
                  <a:lnTo>
                    <a:pt x="14021040" y="36350171"/>
                  </a:lnTo>
                  <a:lnTo>
                    <a:pt x="14021040" y="36350163"/>
                  </a:lnTo>
                  <a:lnTo>
                    <a:pt x="14020962" y="36350171"/>
                  </a:lnTo>
                  <a:lnTo>
                    <a:pt x="14020962" y="36350163"/>
                  </a:lnTo>
                  <a:lnTo>
                    <a:pt x="14020885" y="36350171"/>
                  </a:lnTo>
                  <a:lnTo>
                    <a:pt x="14020885" y="36350163"/>
                  </a:lnTo>
                  <a:lnTo>
                    <a:pt x="14020807" y="36350171"/>
                  </a:lnTo>
                  <a:lnTo>
                    <a:pt x="14020807" y="36184385"/>
                  </a:lnTo>
                  <a:lnTo>
                    <a:pt x="13876179" y="36197771"/>
                  </a:lnTo>
                  <a:lnTo>
                    <a:pt x="13876179" y="36197763"/>
                  </a:lnTo>
                  <a:lnTo>
                    <a:pt x="13876101" y="36197771"/>
                  </a:lnTo>
                  <a:lnTo>
                    <a:pt x="13876101" y="36197683"/>
                  </a:lnTo>
                  <a:lnTo>
                    <a:pt x="13875158" y="36197771"/>
                  </a:lnTo>
                  <a:lnTo>
                    <a:pt x="13875158" y="36197763"/>
                  </a:lnTo>
                  <a:lnTo>
                    <a:pt x="13875080" y="36197771"/>
                  </a:lnTo>
                  <a:lnTo>
                    <a:pt x="13875080" y="36197763"/>
                  </a:lnTo>
                  <a:lnTo>
                    <a:pt x="13875002" y="36197771"/>
                  </a:lnTo>
                  <a:lnTo>
                    <a:pt x="13875002" y="36197691"/>
                  </a:lnTo>
                  <a:lnTo>
                    <a:pt x="13874136" y="36197771"/>
                  </a:lnTo>
                  <a:lnTo>
                    <a:pt x="13874136" y="36197763"/>
                  </a:lnTo>
                  <a:lnTo>
                    <a:pt x="13874059" y="36197771"/>
                  </a:lnTo>
                  <a:lnTo>
                    <a:pt x="13874059" y="36197763"/>
                  </a:lnTo>
                  <a:lnTo>
                    <a:pt x="13873981" y="36197771"/>
                  </a:lnTo>
                  <a:lnTo>
                    <a:pt x="13873981" y="36197763"/>
                  </a:lnTo>
                  <a:lnTo>
                    <a:pt x="13873903" y="36197771"/>
                  </a:lnTo>
                  <a:lnTo>
                    <a:pt x="13873903" y="36197697"/>
                  </a:lnTo>
                  <a:lnTo>
                    <a:pt x="13873115" y="36197771"/>
                  </a:lnTo>
                  <a:lnTo>
                    <a:pt x="13873115" y="36197763"/>
                  </a:lnTo>
                  <a:lnTo>
                    <a:pt x="13873037" y="36197771"/>
                  </a:lnTo>
                  <a:lnTo>
                    <a:pt x="13873037" y="36197763"/>
                  </a:lnTo>
                  <a:lnTo>
                    <a:pt x="13872960" y="36197771"/>
                  </a:lnTo>
                  <a:lnTo>
                    <a:pt x="13872960" y="36197763"/>
                  </a:lnTo>
                  <a:lnTo>
                    <a:pt x="13872882" y="36197771"/>
                  </a:lnTo>
                  <a:lnTo>
                    <a:pt x="13872882" y="36197763"/>
                  </a:lnTo>
                  <a:lnTo>
                    <a:pt x="13872804" y="36197771"/>
                  </a:lnTo>
                  <a:lnTo>
                    <a:pt x="13872804" y="36197705"/>
                  </a:lnTo>
                  <a:lnTo>
                    <a:pt x="13872093" y="36197771"/>
                  </a:lnTo>
                  <a:lnTo>
                    <a:pt x="13872093" y="36197763"/>
                  </a:lnTo>
                  <a:lnTo>
                    <a:pt x="13872016" y="36197771"/>
                  </a:lnTo>
                  <a:lnTo>
                    <a:pt x="13872016" y="36197763"/>
                  </a:lnTo>
                  <a:lnTo>
                    <a:pt x="13871938" y="36197771"/>
                  </a:lnTo>
                  <a:lnTo>
                    <a:pt x="13871938" y="36197763"/>
                  </a:lnTo>
                  <a:lnTo>
                    <a:pt x="13871861" y="36197771"/>
                  </a:lnTo>
                  <a:lnTo>
                    <a:pt x="13871861" y="36197763"/>
                  </a:lnTo>
                  <a:lnTo>
                    <a:pt x="13871783" y="36197771"/>
                  </a:lnTo>
                  <a:lnTo>
                    <a:pt x="13871783" y="36197763"/>
                  </a:lnTo>
                  <a:lnTo>
                    <a:pt x="13871705" y="36197771"/>
                  </a:lnTo>
                  <a:lnTo>
                    <a:pt x="13871705" y="36197713"/>
                  </a:lnTo>
                  <a:lnTo>
                    <a:pt x="13871072" y="36197771"/>
                  </a:lnTo>
                  <a:lnTo>
                    <a:pt x="13871072" y="36197763"/>
                  </a:lnTo>
                  <a:lnTo>
                    <a:pt x="13870994" y="36197771"/>
                  </a:lnTo>
                  <a:lnTo>
                    <a:pt x="13870994" y="36197763"/>
                  </a:lnTo>
                  <a:lnTo>
                    <a:pt x="13870917" y="36197771"/>
                  </a:lnTo>
                  <a:lnTo>
                    <a:pt x="13870917" y="36197763"/>
                  </a:lnTo>
                  <a:lnTo>
                    <a:pt x="13870839" y="36197771"/>
                  </a:lnTo>
                  <a:lnTo>
                    <a:pt x="13870839" y="36197763"/>
                  </a:lnTo>
                  <a:lnTo>
                    <a:pt x="13870762" y="36197771"/>
                  </a:lnTo>
                  <a:lnTo>
                    <a:pt x="13870762" y="36197763"/>
                  </a:lnTo>
                  <a:lnTo>
                    <a:pt x="13870684" y="36197771"/>
                  </a:lnTo>
                  <a:lnTo>
                    <a:pt x="13870684" y="36197763"/>
                  </a:lnTo>
                  <a:lnTo>
                    <a:pt x="13870606" y="36197771"/>
                  </a:lnTo>
                  <a:lnTo>
                    <a:pt x="13870606" y="36197719"/>
                  </a:lnTo>
                  <a:lnTo>
                    <a:pt x="13870050" y="36197771"/>
                  </a:lnTo>
                  <a:lnTo>
                    <a:pt x="13870050" y="36197763"/>
                  </a:lnTo>
                  <a:lnTo>
                    <a:pt x="13869973" y="36197771"/>
                  </a:lnTo>
                  <a:lnTo>
                    <a:pt x="13869973" y="36197763"/>
                  </a:lnTo>
                  <a:lnTo>
                    <a:pt x="13869895" y="36197771"/>
                  </a:lnTo>
                  <a:lnTo>
                    <a:pt x="13869895" y="36197763"/>
                  </a:lnTo>
                  <a:lnTo>
                    <a:pt x="13869818" y="36197771"/>
                  </a:lnTo>
                  <a:lnTo>
                    <a:pt x="13869818" y="36197763"/>
                  </a:lnTo>
                  <a:lnTo>
                    <a:pt x="13869740" y="36197771"/>
                  </a:lnTo>
                  <a:lnTo>
                    <a:pt x="13869740" y="36197763"/>
                  </a:lnTo>
                  <a:lnTo>
                    <a:pt x="13869663" y="36197771"/>
                  </a:lnTo>
                  <a:lnTo>
                    <a:pt x="13869663" y="36197763"/>
                  </a:lnTo>
                  <a:lnTo>
                    <a:pt x="13869585" y="36197771"/>
                  </a:lnTo>
                  <a:lnTo>
                    <a:pt x="13869585" y="36197763"/>
                  </a:lnTo>
                  <a:lnTo>
                    <a:pt x="13869507" y="36197771"/>
                  </a:lnTo>
                  <a:lnTo>
                    <a:pt x="13869507" y="36197727"/>
                  </a:lnTo>
                  <a:lnTo>
                    <a:pt x="13869029" y="36197771"/>
                  </a:lnTo>
                  <a:lnTo>
                    <a:pt x="13869029" y="36197763"/>
                  </a:lnTo>
                  <a:lnTo>
                    <a:pt x="13868951" y="36197771"/>
                  </a:lnTo>
                  <a:lnTo>
                    <a:pt x="13868951" y="36197763"/>
                  </a:lnTo>
                  <a:lnTo>
                    <a:pt x="13868874" y="36197771"/>
                  </a:lnTo>
                  <a:lnTo>
                    <a:pt x="13868874" y="36197763"/>
                  </a:lnTo>
                  <a:lnTo>
                    <a:pt x="13868796" y="36197771"/>
                  </a:lnTo>
                  <a:lnTo>
                    <a:pt x="13868796" y="36197763"/>
                  </a:lnTo>
                  <a:lnTo>
                    <a:pt x="13868719" y="36197771"/>
                  </a:lnTo>
                  <a:lnTo>
                    <a:pt x="13868719" y="36197763"/>
                  </a:lnTo>
                  <a:lnTo>
                    <a:pt x="13868641" y="36197771"/>
                  </a:lnTo>
                  <a:lnTo>
                    <a:pt x="13868641" y="36197763"/>
                  </a:lnTo>
                  <a:lnTo>
                    <a:pt x="13868564" y="36197771"/>
                  </a:lnTo>
                  <a:lnTo>
                    <a:pt x="13868564" y="36197763"/>
                  </a:lnTo>
                  <a:lnTo>
                    <a:pt x="13868486" y="36197771"/>
                  </a:lnTo>
                  <a:lnTo>
                    <a:pt x="13868486" y="36197763"/>
                  </a:lnTo>
                  <a:lnTo>
                    <a:pt x="13868408" y="36197771"/>
                  </a:lnTo>
                  <a:lnTo>
                    <a:pt x="13868408" y="36032001"/>
                  </a:lnTo>
                  <a:lnTo>
                    <a:pt x="13723858" y="36045371"/>
                  </a:lnTo>
                  <a:lnTo>
                    <a:pt x="13723858" y="36045363"/>
                  </a:lnTo>
                  <a:lnTo>
                    <a:pt x="13723780" y="36045371"/>
                  </a:lnTo>
                  <a:lnTo>
                    <a:pt x="13723780" y="36045363"/>
                  </a:lnTo>
                  <a:lnTo>
                    <a:pt x="13723702" y="36045371"/>
                  </a:lnTo>
                  <a:lnTo>
                    <a:pt x="13723702" y="36045291"/>
                  </a:lnTo>
                  <a:lnTo>
                    <a:pt x="13722836" y="36045371"/>
                  </a:lnTo>
                  <a:lnTo>
                    <a:pt x="13722836" y="36045363"/>
                  </a:lnTo>
                  <a:lnTo>
                    <a:pt x="13722759" y="36045371"/>
                  </a:lnTo>
                  <a:lnTo>
                    <a:pt x="13722759" y="36045363"/>
                  </a:lnTo>
                  <a:lnTo>
                    <a:pt x="13722681" y="36045371"/>
                  </a:lnTo>
                  <a:lnTo>
                    <a:pt x="13722681" y="36045363"/>
                  </a:lnTo>
                  <a:lnTo>
                    <a:pt x="13722603" y="36045371"/>
                  </a:lnTo>
                  <a:lnTo>
                    <a:pt x="13722603" y="36045297"/>
                  </a:lnTo>
                  <a:lnTo>
                    <a:pt x="13721815" y="36045371"/>
                  </a:lnTo>
                  <a:lnTo>
                    <a:pt x="13721815" y="36045363"/>
                  </a:lnTo>
                  <a:lnTo>
                    <a:pt x="13721737" y="36045371"/>
                  </a:lnTo>
                  <a:lnTo>
                    <a:pt x="13721737" y="36045363"/>
                  </a:lnTo>
                  <a:lnTo>
                    <a:pt x="13721660" y="36045371"/>
                  </a:lnTo>
                  <a:lnTo>
                    <a:pt x="13721660" y="36045363"/>
                  </a:lnTo>
                  <a:lnTo>
                    <a:pt x="13721582" y="36045371"/>
                  </a:lnTo>
                  <a:lnTo>
                    <a:pt x="13721582" y="36045363"/>
                  </a:lnTo>
                  <a:lnTo>
                    <a:pt x="13721504" y="36045371"/>
                  </a:lnTo>
                  <a:lnTo>
                    <a:pt x="13721504" y="36045305"/>
                  </a:lnTo>
                  <a:lnTo>
                    <a:pt x="13720793" y="36045371"/>
                  </a:lnTo>
                  <a:lnTo>
                    <a:pt x="13720793" y="36045363"/>
                  </a:lnTo>
                  <a:lnTo>
                    <a:pt x="13720716" y="36045371"/>
                  </a:lnTo>
                  <a:lnTo>
                    <a:pt x="13720716" y="36045363"/>
                  </a:lnTo>
                  <a:lnTo>
                    <a:pt x="13720638" y="36045371"/>
                  </a:lnTo>
                  <a:lnTo>
                    <a:pt x="13720638" y="36045363"/>
                  </a:lnTo>
                  <a:lnTo>
                    <a:pt x="13720561" y="36045371"/>
                  </a:lnTo>
                  <a:lnTo>
                    <a:pt x="13720561" y="36045363"/>
                  </a:lnTo>
                  <a:lnTo>
                    <a:pt x="13720483" y="36045371"/>
                  </a:lnTo>
                  <a:lnTo>
                    <a:pt x="13720483" y="36045363"/>
                  </a:lnTo>
                  <a:lnTo>
                    <a:pt x="13720405" y="36045371"/>
                  </a:lnTo>
                  <a:lnTo>
                    <a:pt x="13720405" y="36045313"/>
                  </a:lnTo>
                  <a:lnTo>
                    <a:pt x="13719772" y="36045371"/>
                  </a:lnTo>
                  <a:lnTo>
                    <a:pt x="13719772" y="36045363"/>
                  </a:lnTo>
                  <a:lnTo>
                    <a:pt x="13719694" y="36045371"/>
                  </a:lnTo>
                  <a:lnTo>
                    <a:pt x="13719694" y="36045363"/>
                  </a:lnTo>
                  <a:lnTo>
                    <a:pt x="13719617" y="36045371"/>
                  </a:lnTo>
                  <a:lnTo>
                    <a:pt x="13719617" y="36045363"/>
                  </a:lnTo>
                  <a:lnTo>
                    <a:pt x="13719539" y="36045371"/>
                  </a:lnTo>
                  <a:lnTo>
                    <a:pt x="13719539" y="36045363"/>
                  </a:lnTo>
                  <a:lnTo>
                    <a:pt x="13719462" y="36045371"/>
                  </a:lnTo>
                  <a:lnTo>
                    <a:pt x="13719462" y="36045363"/>
                  </a:lnTo>
                  <a:lnTo>
                    <a:pt x="13719384" y="36045371"/>
                  </a:lnTo>
                  <a:lnTo>
                    <a:pt x="13719384" y="36045363"/>
                  </a:lnTo>
                  <a:lnTo>
                    <a:pt x="13719306" y="36045371"/>
                  </a:lnTo>
                  <a:lnTo>
                    <a:pt x="13719306" y="36045319"/>
                  </a:lnTo>
                  <a:lnTo>
                    <a:pt x="13718751" y="36045371"/>
                  </a:lnTo>
                  <a:lnTo>
                    <a:pt x="13718751" y="36045363"/>
                  </a:lnTo>
                  <a:lnTo>
                    <a:pt x="13718673" y="36045371"/>
                  </a:lnTo>
                  <a:lnTo>
                    <a:pt x="13718673" y="36045363"/>
                  </a:lnTo>
                  <a:lnTo>
                    <a:pt x="13718595" y="36045371"/>
                  </a:lnTo>
                  <a:lnTo>
                    <a:pt x="13718595" y="36045363"/>
                  </a:lnTo>
                  <a:lnTo>
                    <a:pt x="13718518" y="36045371"/>
                  </a:lnTo>
                  <a:lnTo>
                    <a:pt x="13718518" y="36045363"/>
                  </a:lnTo>
                  <a:lnTo>
                    <a:pt x="13718440" y="36045371"/>
                  </a:lnTo>
                  <a:lnTo>
                    <a:pt x="13718440" y="36045363"/>
                  </a:lnTo>
                  <a:lnTo>
                    <a:pt x="13718363" y="36045371"/>
                  </a:lnTo>
                  <a:lnTo>
                    <a:pt x="13718363" y="36045363"/>
                  </a:lnTo>
                  <a:lnTo>
                    <a:pt x="13718285" y="36045371"/>
                  </a:lnTo>
                  <a:lnTo>
                    <a:pt x="13718285" y="36045363"/>
                  </a:lnTo>
                  <a:lnTo>
                    <a:pt x="13718207" y="36045371"/>
                  </a:lnTo>
                  <a:lnTo>
                    <a:pt x="13718207" y="36045327"/>
                  </a:lnTo>
                  <a:lnTo>
                    <a:pt x="13717729" y="36045371"/>
                  </a:lnTo>
                  <a:lnTo>
                    <a:pt x="13717729" y="36045363"/>
                  </a:lnTo>
                  <a:lnTo>
                    <a:pt x="13717652" y="36045371"/>
                  </a:lnTo>
                  <a:lnTo>
                    <a:pt x="13717652" y="36045363"/>
                  </a:lnTo>
                  <a:lnTo>
                    <a:pt x="13717574" y="36045371"/>
                  </a:lnTo>
                  <a:lnTo>
                    <a:pt x="13717574" y="36045363"/>
                  </a:lnTo>
                  <a:lnTo>
                    <a:pt x="13717496" y="36045371"/>
                  </a:lnTo>
                  <a:lnTo>
                    <a:pt x="13717496" y="36045363"/>
                  </a:lnTo>
                  <a:lnTo>
                    <a:pt x="13717419" y="36045371"/>
                  </a:lnTo>
                  <a:lnTo>
                    <a:pt x="13717419" y="36045363"/>
                  </a:lnTo>
                  <a:lnTo>
                    <a:pt x="13717341" y="36045371"/>
                  </a:lnTo>
                  <a:lnTo>
                    <a:pt x="13717341" y="36045363"/>
                  </a:lnTo>
                  <a:lnTo>
                    <a:pt x="13717264" y="36045371"/>
                  </a:lnTo>
                  <a:lnTo>
                    <a:pt x="13717264" y="36045363"/>
                  </a:lnTo>
                  <a:lnTo>
                    <a:pt x="13717186" y="36045371"/>
                  </a:lnTo>
                  <a:lnTo>
                    <a:pt x="13717186" y="36045363"/>
                  </a:lnTo>
                  <a:lnTo>
                    <a:pt x="13717108" y="36045371"/>
                  </a:lnTo>
                  <a:lnTo>
                    <a:pt x="13717108" y="36045333"/>
                  </a:lnTo>
                  <a:lnTo>
                    <a:pt x="13716708" y="36045371"/>
                  </a:lnTo>
                  <a:lnTo>
                    <a:pt x="13716708" y="36045363"/>
                  </a:lnTo>
                  <a:lnTo>
                    <a:pt x="13716630" y="36045371"/>
                  </a:lnTo>
                  <a:lnTo>
                    <a:pt x="13716630" y="36045363"/>
                  </a:lnTo>
                  <a:lnTo>
                    <a:pt x="13716553" y="36045371"/>
                  </a:lnTo>
                  <a:lnTo>
                    <a:pt x="13716553" y="36045363"/>
                  </a:lnTo>
                  <a:lnTo>
                    <a:pt x="13716475" y="36045371"/>
                  </a:lnTo>
                  <a:lnTo>
                    <a:pt x="13716475" y="36045363"/>
                  </a:lnTo>
                  <a:lnTo>
                    <a:pt x="13716397" y="36045371"/>
                  </a:lnTo>
                  <a:lnTo>
                    <a:pt x="13716397" y="36045363"/>
                  </a:lnTo>
                  <a:lnTo>
                    <a:pt x="13716320" y="36045371"/>
                  </a:lnTo>
                  <a:lnTo>
                    <a:pt x="13716320" y="36045363"/>
                  </a:lnTo>
                  <a:lnTo>
                    <a:pt x="13716242" y="36045371"/>
                  </a:lnTo>
                  <a:lnTo>
                    <a:pt x="13716242" y="36045363"/>
                  </a:lnTo>
                  <a:lnTo>
                    <a:pt x="13716165" y="36045371"/>
                  </a:lnTo>
                  <a:lnTo>
                    <a:pt x="13716165" y="36045363"/>
                  </a:lnTo>
                  <a:lnTo>
                    <a:pt x="13716087" y="36045371"/>
                  </a:lnTo>
                  <a:lnTo>
                    <a:pt x="13716087" y="36045363"/>
                  </a:lnTo>
                  <a:lnTo>
                    <a:pt x="13716009" y="36045371"/>
                  </a:lnTo>
                  <a:lnTo>
                    <a:pt x="13716009" y="35879607"/>
                  </a:lnTo>
                  <a:lnTo>
                    <a:pt x="13571536" y="35892971"/>
                  </a:lnTo>
                  <a:lnTo>
                    <a:pt x="13571536" y="35892963"/>
                  </a:lnTo>
                  <a:lnTo>
                    <a:pt x="13571459" y="35892971"/>
                  </a:lnTo>
                  <a:lnTo>
                    <a:pt x="13571459" y="35892963"/>
                  </a:lnTo>
                  <a:lnTo>
                    <a:pt x="13571381" y="35892971"/>
                  </a:lnTo>
                  <a:lnTo>
                    <a:pt x="13571381" y="35892963"/>
                  </a:lnTo>
                  <a:lnTo>
                    <a:pt x="13571304" y="35892971"/>
                  </a:lnTo>
                  <a:lnTo>
                    <a:pt x="13571304" y="35892897"/>
                  </a:lnTo>
                  <a:lnTo>
                    <a:pt x="13570515" y="35892971"/>
                  </a:lnTo>
                  <a:lnTo>
                    <a:pt x="13570515" y="35892963"/>
                  </a:lnTo>
                  <a:lnTo>
                    <a:pt x="13570437" y="35892971"/>
                  </a:lnTo>
                  <a:lnTo>
                    <a:pt x="13570437" y="35892963"/>
                  </a:lnTo>
                  <a:lnTo>
                    <a:pt x="13570360" y="35892971"/>
                  </a:lnTo>
                  <a:lnTo>
                    <a:pt x="13570360" y="35892963"/>
                  </a:lnTo>
                  <a:lnTo>
                    <a:pt x="13570282" y="35892971"/>
                  </a:lnTo>
                  <a:lnTo>
                    <a:pt x="13570282" y="35892963"/>
                  </a:lnTo>
                  <a:lnTo>
                    <a:pt x="13570205" y="35892971"/>
                  </a:lnTo>
                  <a:lnTo>
                    <a:pt x="13570205" y="35892905"/>
                  </a:lnTo>
                  <a:lnTo>
                    <a:pt x="13569494" y="35892971"/>
                  </a:lnTo>
                  <a:lnTo>
                    <a:pt x="13569494" y="35892963"/>
                  </a:lnTo>
                  <a:lnTo>
                    <a:pt x="13569416" y="35892971"/>
                  </a:lnTo>
                  <a:lnTo>
                    <a:pt x="13569416" y="35892963"/>
                  </a:lnTo>
                  <a:lnTo>
                    <a:pt x="13569338" y="35892971"/>
                  </a:lnTo>
                  <a:lnTo>
                    <a:pt x="13569338" y="35892963"/>
                  </a:lnTo>
                  <a:lnTo>
                    <a:pt x="13569261" y="35892971"/>
                  </a:lnTo>
                  <a:lnTo>
                    <a:pt x="13569261" y="35892963"/>
                  </a:lnTo>
                  <a:lnTo>
                    <a:pt x="13569183" y="35892971"/>
                  </a:lnTo>
                  <a:lnTo>
                    <a:pt x="13569183" y="35892963"/>
                  </a:lnTo>
                  <a:lnTo>
                    <a:pt x="13569106" y="35892971"/>
                  </a:lnTo>
                  <a:lnTo>
                    <a:pt x="13569106" y="35892913"/>
                  </a:lnTo>
                  <a:lnTo>
                    <a:pt x="13568472" y="35892971"/>
                  </a:lnTo>
                  <a:lnTo>
                    <a:pt x="13568472" y="35892963"/>
                  </a:lnTo>
                  <a:lnTo>
                    <a:pt x="13568395" y="35892971"/>
                  </a:lnTo>
                  <a:lnTo>
                    <a:pt x="13568395" y="35892963"/>
                  </a:lnTo>
                  <a:lnTo>
                    <a:pt x="13568317" y="35892971"/>
                  </a:lnTo>
                  <a:lnTo>
                    <a:pt x="13568317" y="35892963"/>
                  </a:lnTo>
                  <a:lnTo>
                    <a:pt x="13568239" y="35892971"/>
                  </a:lnTo>
                  <a:lnTo>
                    <a:pt x="13568239" y="35892963"/>
                  </a:lnTo>
                  <a:lnTo>
                    <a:pt x="13568162" y="35892971"/>
                  </a:lnTo>
                  <a:lnTo>
                    <a:pt x="13568162" y="35892963"/>
                  </a:lnTo>
                  <a:lnTo>
                    <a:pt x="13568084" y="35892971"/>
                  </a:lnTo>
                  <a:lnTo>
                    <a:pt x="13568084" y="35892963"/>
                  </a:lnTo>
                  <a:lnTo>
                    <a:pt x="13568007" y="35892971"/>
                  </a:lnTo>
                  <a:lnTo>
                    <a:pt x="13568007" y="35892919"/>
                  </a:lnTo>
                  <a:lnTo>
                    <a:pt x="13567451" y="35892971"/>
                  </a:lnTo>
                  <a:lnTo>
                    <a:pt x="13567451" y="35892963"/>
                  </a:lnTo>
                  <a:lnTo>
                    <a:pt x="13567373" y="35892971"/>
                  </a:lnTo>
                  <a:lnTo>
                    <a:pt x="13567373" y="35892963"/>
                  </a:lnTo>
                  <a:lnTo>
                    <a:pt x="13567296" y="35892971"/>
                  </a:lnTo>
                  <a:lnTo>
                    <a:pt x="13567296" y="35892963"/>
                  </a:lnTo>
                  <a:lnTo>
                    <a:pt x="13567218" y="35892971"/>
                  </a:lnTo>
                  <a:lnTo>
                    <a:pt x="13567218" y="35892963"/>
                  </a:lnTo>
                  <a:lnTo>
                    <a:pt x="13567140" y="35892971"/>
                  </a:lnTo>
                  <a:lnTo>
                    <a:pt x="13567140" y="35892963"/>
                  </a:lnTo>
                  <a:lnTo>
                    <a:pt x="13567063" y="35892971"/>
                  </a:lnTo>
                  <a:lnTo>
                    <a:pt x="13567063" y="35892963"/>
                  </a:lnTo>
                  <a:lnTo>
                    <a:pt x="13566985" y="35892971"/>
                  </a:lnTo>
                  <a:lnTo>
                    <a:pt x="13566985" y="35892963"/>
                  </a:lnTo>
                  <a:lnTo>
                    <a:pt x="13566908" y="35892971"/>
                  </a:lnTo>
                  <a:lnTo>
                    <a:pt x="13566908" y="35892927"/>
                  </a:lnTo>
                  <a:lnTo>
                    <a:pt x="13566429" y="35892971"/>
                  </a:lnTo>
                  <a:lnTo>
                    <a:pt x="13566429" y="35892963"/>
                  </a:lnTo>
                  <a:lnTo>
                    <a:pt x="13566352" y="35892971"/>
                  </a:lnTo>
                  <a:lnTo>
                    <a:pt x="13566352" y="35892963"/>
                  </a:lnTo>
                  <a:lnTo>
                    <a:pt x="13566274" y="35892971"/>
                  </a:lnTo>
                  <a:lnTo>
                    <a:pt x="13566274" y="35892963"/>
                  </a:lnTo>
                  <a:lnTo>
                    <a:pt x="13566197" y="35892971"/>
                  </a:lnTo>
                  <a:lnTo>
                    <a:pt x="13566197" y="35892963"/>
                  </a:lnTo>
                  <a:lnTo>
                    <a:pt x="13566119" y="35892971"/>
                  </a:lnTo>
                  <a:lnTo>
                    <a:pt x="13566119" y="35892963"/>
                  </a:lnTo>
                  <a:lnTo>
                    <a:pt x="13566041" y="35892971"/>
                  </a:lnTo>
                  <a:lnTo>
                    <a:pt x="13566041" y="35892963"/>
                  </a:lnTo>
                  <a:lnTo>
                    <a:pt x="13565964" y="35892971"/>
                  </a:lnTo>
                  <a:lnTo>
                    <a:pt x="13565964" y="35892963"/>
                  </a:lnTo>
                  <a:lnTo>
                    <a:pt x="13565886" y="35892971"/>
                  </a:lnTo>
                  <a:lnTo>
                    <a:pt x="13565886" y="35892963"/>
                  </a:lnTo>
                  <a:lnTo>
                    <a:pt x="13565809" y="35892971"/>
                  </a:lnTo>
                  <a:lnTo>
                    <a:pt x="13565809" y="35892933"/>
                  </a:lnTo>
                  <a:lnTo>
                    <a:pt x="13565408" y="35892971"/>
                  </a:lnTo>
                  <a:lnTo>
                    <a:pt x="13565408" y="35892963"/>
                  </a:lnTo>
                  <a:lnTo>
                    <a:pt x="13565330" y="35892971"/>
                  </a:lnTo>
                  <a:lnTo>
                    <a:pt x="13565330" y="35892963"/>
                  </a:lnTo>
                  <a:lnTo>
                    <a:pt x="13565253" y="35892971"/>
                  </a:lnTo>
                  <a:lnTo>
                    <a:pt x="13565253" y="35892963"/>
                  </a:lnTo>
                  <a:lnTo>
                    <a:pt x="13565175" y="35892971"/>
                  </a:lnTo>
                  <a:lnTo>
                    <a:pt x="13565175" y="35892963"/>
                  </a:lnTo>
                  <a:lnTo>
                    <a:pt x="13565098" y="35892971"/>
                  </a:lnTo>
                  <a:lnTo>
                    <a:pt x="13565098" y="35892963"/>
                  </a:lnTo>
                  <a:lnTo>
                    <a:pt x="13565020" y="35892971"/>
                  </a:lnTo>
                  <a:lnTo>
                    <a:pt x="13565020" y="35892963"/>
                  </a:lnTo>
                  <a:lnTo>
                    <a:pt x="13564942" y="35892971"/>
                  </a:lnTo>
                  <a:lnTo>
                    <a:pt x="13564942" y="35892963"/>
                  </a:lnTo>
                  <a:lnTo>
                    <a:pt x="13564865" y="35892971"/>
                  </a:lnTo>
                  <a:lnTo>
                    <a:pt x="13564865" y="35892963"/>
                  </a:lnTo>
                  <a:lnTo>
                    <a:pt x="13564787" y="35892971"/>
                  </a:lnTo>
                  <a:lnTo>
                    <a:pt x="13564787" y="35892963"/>
                  </a:lnTo>
                  <a:lnTo>
                    <a:pt x="13564710" y="35892971"/>
                  </a:lnTo>
                  <a:lnTo>
                    <a:pt x="13564710" y="35892941"/>
                  </a:lnTo>
                  <a:lnTo>
                    <a:pt x="13564386" y="35892971"/>
                  </a:lnTo>
                  <a:lnTo>
                    <a:pt x="13564386" y="35892963"/>
                  </a:lnTo>
                  <a:lnTo>
                    <a:pt x="13564309" y="35892971"/>
                  </a:lnTo>
                  <a:lnTo>
                    <a:pt x="13564309" y="35892963"/>
                  </a:lnTo>
                  <a:lnTo>
                    <a:pt x="13564231" y="35892971"/>
                  </a:lnTo>
                  <a:lnTo>
                    <a:pt x="13564231" y="35892963"/>
                  </a:lnTo>
                  <a:lnTo>
                    <a:pt x="13564154" y="35892971"/>
                  </a:lnTo>
                  <a:lnTo>
                    <a:pt x="13564154" y="35892963"/>
                  </a:lnTo>
                  <a:lnTo>
                    <a:pt x="13564076" y="35892971"/>
                  </a:lnTo>
                  <a:lnTo>
                    <a:pt x="13564076" y="35892963"/>
                  </a:lnTo>
                  <a:lnTo>
                    <a:pt x="13563999" y="35892971"/>
                  </a:lnTo>
                  <a:lnTo>
                    <a:pt x="13563999" y="35892963"/>
                  </a:lnTo>
                  <a:lnTo>
                    <a:pt x="13563921" y="35892971"/>
                  </a:lnTo>
                  <a:lnTo>
                    <a:pt x="13563921" y="35892963"/>
                  </a:lnTo>
                  <a:lnTo>
                    <a:pt x="13563843" y="35892971"/>
                  </a:lnTo>
                  <a:lnTo>
                    <a:pt x="13563843" y="35892963"/>
                  </a:lnTo>
                  <a:lnTo>
                    <a:pt x="13563766" y="35892971"/>
                  </a:lnTo>
                  <a:lnTo>
                    <a:pt x="13563766" y="35892963"/>
                  </a:lnTo>
                  <a:lnTo>
                    <a:pt x="13563688" y="35892971"/>
                  </a:lnTo>
                  <a:lnTo>
                    <a:pt x="13563688" y="35892963"/>
                  </a:lnTo>
                  <a:lnTo>
                    <a:pt x="13563611" y="35892971"/>
                  </a:lnTo>
                  <a:lnTo>
                    <a:pt x="13563611" y="35727213"/>
                  </a:lnTo>
                  <a:lnTo>
                    <a:pt x="13419215" y="35740571"/>
                  </a:lnTo>
                  <a:lnTo>
                    <a:pt x="13419215" y="35740563"/>
                  </a:lnTo>
                  <a:lnTo>
                    <a:pt x="13419137" y="35740571"/>
                  </a:lnTo>
                  <a:lnTo>
                    <a:pt x="13419137" y="35740563"/>
                  </a:lnTo>
                  <a:lnTo>
                    <a:pt x="13419060" y="35740571"/>
                  </a:lnTo>
                  <a:lnTo>
                    <a:pt x="13419060" y="35740563"/>
                  </a:lnTo>
                  <a:lnTo>
                    <a:pt x="13418982" y="35740571"/>
                  </a:lnTo>
                  <a:lnTo>
                    <a:pt x="13418982" y="35740563"/>
                  </a:lnTo>
                  <a:lnTo>
                    <a:pt x="13418905" y="35740571"/>
                  </a:lnTo>
                  <a:lnTo>
                    <a:pt x="13418905" y="35740505"/>
                  </a:lnTo>
                  <a:lnTo>
                    <a:pt x="13418194" y="35740571"/>
                  </a:lnTo>
                  <a:lnTo>
                    <a:pt x="13418194" y="35740563"/>
                  </a:lnTo>
                  <a:lnTo>
                    <a:pt x="13418116" y="35740571"/>
                  </a:lnTo>
                  <a:lnTo>
                    <a:pt x="13418116" y="35740563"/>
                  </a:lnTo>
                  <a:lnTo>
                    <a:pt x="13418038" y="35740571"/>
                  </a:lnTo>
                  <a:lnTo>
                    <a:pt x="13418038" y="35740563"/>
                  </a:lnTo>
                  <a:lnTo>
                    <a:pt x="13417961" y="35740571"/>
                  </a:lnTo>
                  <a:lnTo>
                    <a:pt x="13417961" y="35740563"/>
                  </a:lnTo>
                  <a:lnTo>
                    <a:pt x="13417883" y="35740571"/>
                  </a:lnTo>
                  <a:lnTo>
                    <a:pt x="13417883" y="35740563"/>
                  </a:lnTo>
                  <a:lnTo>
                    <a:pt x="13417806" y="35740571"/>
                  </a:lnTo>
                  <a:lnTo>
                    <a:pt x="13417806" y="35740513"/>
                  </a:lnTo>
                  <a:lnTo>
                    <a:pt x="13417172" y="35740571"/>
                  </a:lnTo>
                  <a:lnTo>
                    <a:pt x="13417172" y="35740563"/>
                  </a:lnTo>
                  <a:lnTo>
                    <a:pt x="13417095" y="35740571"/>
                  </a:lnTo>
                  <a:lnTo>
                    <a:pt x="13417095" y="35740563"/>
                  </a:lnTo>
                  <a:lnTo>
                    <a:pt x="13417017" y="35740571"/>
                  </a:lnTo>
                  <a:lnTo>
                    <a:pt x="13417017" y="35740563"/>
                  </a:lnTo>
                  <a:lnTo>
                    <a:pt x="13416939" y="35740571"/>
                  </a:lnTo>
                  <a:lnTo>
                    <a:pt x="13416939" y="35740563"/>
                  </a:lnTo>
                  <a:lnTo>
                    <a:pt x="13416862" y="35740571"/>
                  </a:lnTo>
                  <a:lnTo>
                    <a:pt x="13416862" y="35740563"/>
                  </a:lnTo>
                  <a:lnTo>
                    <a:pt x="13416784" y="35740571"/>
                  </a:lnTo>
                  <a:lnTo>
                    <a:pt x="13416784" y="35740563"/>
                  </a:lnTo>
                  <a:lnTo>
                    <a:pt x="13416707" y="35740571"/>
                  </a:lnTo>
                  <a:lnTo>
                    <a:pt x="13416707" y="35740519"/>
                  </a:lnTo>
                  <a:lnTo>
                    <a:pt x="13416151" y="35740571"/>
                  </a:lnTo>
                  <a:lnTo>
                    <a:pt x="13416151" y="35740563"/>
                  </a:lnTo>
                  <a:lnTo>
                    <a:pt x="13416073" y="35740571"/>
                  </a:lnTo>
                  <a:lnTo>
                    <a:pt x="13416073" y="35740563"/>
                  </a:lnTo>
                  <a:lnTo>
                    <a:pt x="13415996" y="35740571"/>
                  </a:lnTo>
                  <a:lnTo>
                    <a:pt x="13415996" y="35740563"/>
                  </a:lnTo>
                  <a:lnTo>
                    <a:pt x="13415918" y="35740571"/>
                  </a:lnTo>
                  <a:lnTo>
                    <a:pt x="13415918" y="35740563"/>
                  </a:lnTo>
                  <a:lnTo>
                    <a:pt x="13415840" y="35740571"/>
                  </a:lnTo>
                  <a:lnTo>
                    <a:pt x="13415840" y="35740563"/>
                  </a:lnTo>
                  <a:lnTo>
                    <a:pt x="13415763" y="35740571"/>
                  </a:lnTo>
                  <a:lnTo>
                    <a:pt x="13415763" y="35740563"/>
                  </a:lnTo>
                  <a:lnTo>
                    <a:pt x="13415685" y="35740571"/>
                  </a:lnTo>
                  <a:lnTo>
                    <a:pt x="13415685" y="35740563"/>
                  </a:lnTo>
                  <a:lnTo>
                    <a:pt x="13415608" y="35740571"/>
                  </a:lnTo>
                  <a:lnTo>
                    <a:pt x="13415608" y="35740527"/>
                  </a:lnTo>
                  <a:lnTo>
                    <a:pt x="13415129" y="35740571"/>
                  </a:lnTo>
                  <a:lnTo>
                    <a:pt x="13415129" y="35740563"/>
                  </a:lnTo>
                  <a:lnTo>
                    <a:pt x="13415052" y="35740571"/>
                  </a:lnTo>
                  <a:lnTo>
                    <a:pt x="13415052" y="35740563"/>
                  </a:lnTo>
                  <a:lnTo>
                    <a:pt x="13414974" y="35740571"/>
                  </a:lnTo>
                  <a:lnTo>
                    <a:pt x="13414974" y="35740563"/>
                  </a:lnTo>
                  <a:lnTo>
                    <a:pt x="13414897" y="35740571"/>
                  </a:lnTo>
                  <a:lnTo>
                    <a:pt x="13414897" y="35740563"/>
                  </a:lnTo>
                  <a:lnTo>
                    <a:pt x="13414819" y="35740571"/>
                  </a:lnTo>
                  <a:lnTo>
                    <a:pt x="13414819" y="35740563"/>
                  </a:lnTo>
                  <a:lnTo>
                    <a:pt x="13414741" y="35740571"/>
                  </a:lnTo>
                  <a:lnTo>
                    <a:pt x="13414741" y="35740563"/>
                  </a:lnTo>
                  <a:lnTo>
                    <a:pt x="13414664" y="35740571"/>
                  </a:lnTo>
                  <a:lnTo>
                    <a:pt x="13414664" y="35740563"/>
                  </a:lnTo>
                  <a:lnTo>
                    <a:pt x="13414586" y="35740571"/>
                  </a:lnTo>
                  <a:lnTo>
                    <a:pt x="13414586" y="35740563"/>
                  </a:lnTo>
                  <a:lnTo>
                    <a:pt x="13414509" y="35740571"/>
                  </a:lnTo>
                  <a:lnTo>
                    <a:pt x="13414509" y="35740533"/>
                  </a:lnTo>
                  <a:lnTo>
                    <a:pt x="13414108" y="35740571"/>
                  </a:lnTo>
                  <a:lnTo>
                    <a:pt x="13414108" y="35740563"/>
                  </a:lnTo>
                  <a:lnTo>
                    <a:pt x="13414030" y="35740571"/>
                  </a:lnTo>
                  <a:lnTo>
                    <a:pt x="13414030" y="35740563"/>
                  </a:lnTo>
                  <a:lnTo>
                    <a:pt x="13413953" y="35740571"/>
                  </a:lnTo>
                  <a:lnTo>
                    <a:pt x="13413953" y="35740563"/>
                  </a:lnTo>
                  <a:lnTo>
                    <a:pt x="13413875" y="35740571"/>
                  </a:lnTo>
                  <a:lnTo>
                    <a:pt x="13413875" y="35740563"/>
                  </a:lnTo>
                  <a:lnTo>
                    <a:pt x="13413798" y="35740571"/>
                  </a:lnTo>
                  <a:lnTo>
                    <a:pt x="13413798" y="35740563"/>
                  </a:lnTo>
                  <a:lnTo>
                    <a:pt x="13413720" y="35740571"/>
                  </a:lnTo>
                  <a:lnTo>
                    <a:pt x="13413720" y="35740563"/>
                  </a:lnTo>
                  <a:lnTo>
                    <a:pt x="13413642" y="35740571"/>
                  </a:lnTo>
                  <a:lnTo>
                    <a:pt x="13413642" y="35740563"/>
                  </a:lnTo>
                  <a:lnTo>
                    <a:pt x="13413565" y="35740571"/>
                  </a:lnTo>
                  <a:lnTo>
                    <a:pt x="13413565" y="35740563"/>
                  </a:lnTo>
                  <a:lnTo>
                    <a:pt x="13413487" y="35740571"/>
                  </a:lnTo>
                  <a:lnTo>
                    <a:pt x="13413487" y="35740563"/>
                  </a:lnTo>
                  <a:lnTo>
                    <a:pt x="13413410" y="35740571"/>
                  </a:lnTo>
                  <a:lnTo>
                    <a:pt x="13413410" y="35740541"/>
                  </a:lnTo>
                  <a:lnTo>
                    <a:pt x="13413087" y="35740571"/>
                  </a:lnTo>
                  <a:lnTo>
                    <a:pt x="13413087" y="35740563"/>
                  </a:lnTo>
                  <a:lnTo>
                    <a:pt x="13413009" y="35740571"/>
                  </a:lnTo>
                  <a:lnTo>
                    <a:pt x="13413009" y="35740563"/>
                  </a:lnTo>
                  <a:lnTo>
                    <a:pt x="13412931" y="35740571"/>
                  </a:lnTo>
                  <a:lnTo>
                    <a:pt x="13412931" y="35740563"/>
                  </a:lnTo>
                  <a:lnTo>
                    <a:pt x="13412854" y="35740571"/>
                  </a:lnTo>
                  <a:lnTo>
                    <a:pt x="13412854" y="35740563"/>
                  </a:lnTo>
                  <a:lnTo>
                    <a:pt x="13412776" y="35740571"/>
                  </a:lnTo>
                  <a:lnTo>
                    <a:pt x="13412776" y="35740563"/>
                  </a:lnTo>
                  <a:lnTo>
                    <a:pt x="13412699" y="35740571"/>
                  </a:lnTo>
                  <a:lnTo>
                    <a:pt x="13412699" y="35740563"/>
                  </a:lnTo>
                  <a:lnTo>
                    <a:pt x="13412621" y="35740571"/>
                  </a:lnTo>
                  <a:lnTo>
                    <a:pt x="13412621" y="35740563"/>
                  </a:lnTo>
                  <a:lnTo>
                    <a:pt x="13412543" y="35740571"/>
                  </a:lnTo>
                  <a:lnTo>
                    <a:pt x="13412543" y="35740563"/>
                  </a:lnTo>
                  <a:lnTo>
                    <a:pt x="13412466" y="35740571"/>
                  </a:lnTo>
                  <a:lnTo>
                    <a:pt x="13412466" y="35740563"/>
                  </a:lnTo>
                  <a:lnTo>
                    <a:pt x="13412388" y="35740571"/>
                  </a:lnTo>
                  <a:lnTo>
                    <a:pt x="13412388" y="35740563"/>
                  </a:lnTo>
                  <a:lnTo>
                    <a:pt x="13412311" y="35740571"/>
                  </a:lnTo>
                  <a:lnTo>
                    <a:pt x="13412311" y="35740549"/>
                  </a:lnTo>
                  <a:lnTo>
                    <a:pt x="13412065" y="35740571"/>
                  </a:lnTo>
                  <a:lnTo>
                    <a:pt x="13412065" y="35740563"/>
                  </a:lnTo>
                  <a:lnTo>
                    <a:pt x="13411988" y="35740571"/>
                  </a:lnTo>
                  <a:lnTo>
                    <a:pt x="13411988" y="35740563"/>
                  </a:lnTo>
                  <a:lnTo>
                    <a:pt x="13411910" y="35740571"/>
                  </a:lnTo>
                  <a:lnTo>
                    <a:pt x="13411910" y="35740563"/>
                  </a:lnTo>
                  <a:lnTo>
                    <a:pt x="13411832" y="35740571"/>
                  </a:lnTo>
                  <a:lnTo>
                    <a:pt x="13411832" y="35740563"/>
                  </a:lnTo>
                  <a:lnTo>
                    <a:pt x="13411755" y="35740571"/>
                  </a:lnTo>
                  <a:lnTo>
                    <a:pt x="13411755" y="35740563"/>
                  </a:lnTo>
                  <a:lnTo>
                    <a:pt x="13411677" y="35740571"/>
                  </a:lnTo>
                  <a:lnTo>
                    <a:pt x="13411677" y="35740563"/>
                  </a:lnTo>
                  <a:lnTo>
                    <a:pt x="13411600" y="35740571"/>
                  </a:lnTo>
                  <a:lnTo>
                    <a:pt x="13411600" y="35740563"/>
                  </a:lnTo>
                  <a:lnTo>
                    <a:pt x="13411522" y="35740571"/>
                  </a:lnTo>
                  <a:lnTo>
                    <a:pt x="13411522" y="35740563"/>
                  </a:lnTo>
                  <a:lnTo>
                    <a:pt x="13411444" y="35740571"/>
                  </a:lnTo>
                  <a:lnTo>
                    <a:pt x="13411444" y="35740563"/>
                  </a:lnTo>
                  <a:lnTo>
                    <a:pt x="13411367" y="35740571"/>
                  </a:lnTo>
                  <a:lnTo>
                    <a:pt x="13411367" y="35740563"/>
                  </a:lnTo>
                  <a:lnTo>
                    <a:pt x="13411289" y="35740571"/>
                  </a:lnTo>
                  <a:lnTo>
                    <a:pt x="13411289" y="35740563"/>
                  </a:lnTo>
                  <a:lnTo>
                    <a:pt x="13411212" y="35740571"/>
                  </a:lnTo>
                  <a:lnTo>
                    <a:pt x="13411212" y="35574813"/>
                  </a:lnTo>
                  <a:lnTo>
                    <a:pt x="13268688" y="35587997"/>
                  </a:lnTo>
                  <a:lnTo>
                    <a:pt x="13266894" y="35588171"/>
                  </a:lnTo>
                  <a:lnTo>
                    <a:pt x="13266894" y="35588163"/>
                  </a:lnTo>
                  <a:lnTo>
                    <a:pt x="13266816" y="35588171"/>
                  </a:lnTo>
                  <a:lnTo>
                    <a:pt x="13266816" y="35588163"/>
                  </a:lnTo>
                  <a:lnTo>
                    <a:pt x="13266739" y="35588171"/>
                  </a:lnTo>
                  <a:lnTo>
                    <a:pt x="13266739" y="35588163"/>
                  </a:lnTo>
                  <a:lnTo>
                    <a:pt x="13266661" y="35588171"/>
                  </a:lnTo>
                  <a:lnTo>
                    <a:pt x="13266661" y="35588163"/>
                  </a:lnTo>
                  <a:lnTo>
                    <a:pt x="13266583" y="35588171"/>
                  </a:lnTo>
                  <a:lnTo>
                    <a:pt x="13266583" y="35588163"/>
                  </a:lnTo>
                  <a:lnTo>
                    <a:pt x="13266506" y="35588171"/>
                  </a:lnTo>
                  <a:lnTo>
                    <a:pt x="13266506" y="35588113"/>
                  </a:lnTo>
                  <a:lnTo>
                    <a:pt x="13265872" y="35588171"/>
                  </a:lnTo>
                  <a:lnTo>
                    <a:pt x="13265872" y="35588163"/>
                  </a:lnTo>
                  <a:lnTo>
                    <a:pt x="13265795" y="35588171"/>
                  </a:lnTo>
                  <a:lnTo>
                    <a:pt x="13265795" y="35588163"/>
                  </a:lnTo>
                  <a:lnTo>
                    <a:pt x="13265717" y="35588171"/>
                  </a:lnTo>
                  <a:lnTo>
                    <a:pt x="13265717" y="35588163"/>
                  </a:lnTo>
                  <a:lnTo>
                    <a:pt x="13265640" y="35588171"/>
                  </a:lnTo>
                  <a:lnTo>
                    <a:pt x="13265640" y="35588163"/>
                  </a:lnTo>
                  <a:lnTo>
                    <a:pt x="13265562" y="35588171"/>
                  </a:lnTo>
                  <a:lnTo>
                    <a:pt x="13265562" y="35588163"/>
                  </a:lnTo>
                  <a:lnTo>
                    <a:pt x="13265484" y="35588171"/>
                  </a:lnTo>
                  <a:lnTo>
                    <a:pt x="13265484" y="35588163"/>
                  </a:lnTo>
                  <a:lnTo>
                    <a:pt x="13265407" y="35588171"/>
                  </a:lnTo>
                  <a:lnTo>
                    <a:pt x="13265407" y="35588119"/>
                  </a:lnTo>
                  <a:lnTo>
                    <a:pt x="13264851" y="35588171"/>
                  </a:lnTo>
                  <a:lnTo>
                    <a:pt x="13264851" y="35588163"/>
                  </a:lnTo>
                  <a:lnTo>
                    <a:pt x="13264773" y="35588171"/>
                  </a:lnTo>
                  <a:lnTo>
                    <a:pt x="13264773" y="35588163"/>
                  </a:lnTo>
                  <a:lnTo>
                    <a:pt x="13264696" y="35588171"/>
                  </a:lnTo>
                  <a:lnTo>
                    <a:pt x="13264696" y="35588163"/>
                  </a:lnTo>
                  <a:lnTo>
                    <a:pt x="13264618" y="35588171"/>
                  </a:lnTo>
                  <a:lnTo>
                    <a:pt x="13264618" y="35588163"/>
                  </a:lnTo>
                  <a:lnTo>
                    <a:pt x="13264541" y="35588171"/>
                  </a:lnTo>
                  <a:lnTo>
                    <a:pt x="13264541" y="35588163"/>
                  </a:lnTo>
                  <a:lnTo>
                    <a:pt x="13264463" y="35588171"/>
                  </a:lnTo>
                  <a:lnTo>
                    <a:pt x="13264463" y="35588163"/>
                  </a:lnTo>
                  <a:lnTo>
                    <a:pt x="13264385" y="35588171"/>
                  </a:lnTo>
                  <a:lnTo>
                    <a:pt x="13264385" y="35588163"/>
                  </a:lnTo>
                  <a:lnTo>
                    <a:pt x="13264308" y="35588171"/>
                  </a:lnTo>
                  <a:lnTo>
                    <a:pt x="13264308" y="35588127"/>
                  </a:lnTo>
                  <a:lnTo>
                    <a:pt x="13263829" y="35588171"/>
                  </a:lnTo>
                  <a:lnTo>
                    <a:pt x="13263829" y="35588163"/>
                  </a:lnTo>
                  <a:lnTo>
                    <a:pt x="13263752" y="35588171"/>
                  </a:lnTo>
                  <a:lnTo>
                    <a:pt x="13263752" y="35588163"/>
                  </a:lnTo>
                  <a:lnTo>
                    <a:pt x="13263674" y="35588171"/>
                  </a:lnTo>
                  <a:lnTo>
                    <a:pt x="13263674" y="35588163"/>
                  </a:lnTo>
                  <a:lnTo>
                    <a:pt x="13263597" y="35588171"/>
                  </a:lnTo>
                  <a:lnTo>
                    <a:pt x="13263597" y="35588163"/>
                  </a:lnTo>
                  <a:lnTo>
                    <a:pt x="13263519" y="35588171"/>
                  </a:lnTo>
                  <a:lnTo>
                    <a:pt x="13263519" y="35588163"/>
                  </a:lnTo>
                  <a:lnTo>
                    <a:pt x="13263442" y="35588171"/>
                  </a:lnTo>
                  <a:lnTo>
                    <a:pt x="13263442" y="35588163"/>
                  </a:lnTo>
                  <a:lnTo>
                    <a:pt x="13263364" y="35588171"/>
                  </a:lnTo>
                  <a:lnTo>
                    <a:pt x="13263364" y="35588163"/>
                  </a:lnTo>
                  <a:lnTo>
                    <a:pt x="13263286" y="35588171"/>
                  </a:lnTo>
                  <a:lnTo>
                    <a:pt x="13263286" y="35588163"/>
                  </a:lnTo>
                  <a:lnTo>
                    <a:pt x="13263209" y="35588171"/>
                  </a:lnTo>
                  <a:lnTo>
                    <a:pt x="13263209" y="35588133"/>
                  </a:lnTo>
                  <a:lnTo>
                    <a:pt x="13262808" y="35588171"/>
                  </a:lnTo>
                  <a:lnTo>
                    <a:pt x="13262808" y="35588163"/>
                  </a:lnTo>
                  <a:lnTo>
                    <a:pt x="13262730" y="35588171"/>
                  </a:lnTo>
                  <a:lnTo>
                    <a:pt x="13262730" y="35588163"/>
                  </a:lnTo>
                  <a:lnTo>
                    <a:pt x="13262653" y="35588171"/>
                  </a:lnTo>
                  <a:lnTo>
                    <a:pt x="13262653" y="35588163"/>
                  </a:lnTo>
                  <a:lnTo>
                    <a:pt x="13262575" y="35588171"/>
                  </a:lnTo>
                  <a:lnTo>
                    <a:pt x="13262575" y="35588163"/>
                  </a:lnTo>
                  <a:lnTo>
                    <a:pt x="13262498" y="35588171"/>
                  </a:lnTo>
                  <a:lnTo>
                    <a:pt x="13262498" y="35588163"/>
                  </a:lnTo>
                  <a:lnTo>
                    <a:pt x="13262420" y="35588171"/>
                  </a:lnTo>
                  <a:lnTo>
                    <a:pt x="13262420" y="35588163"/>
                  </a:lnTo>
                  <a:lnTo>
                    <a:pt x="13262343" y="35588171"/>
                  </a:lnTo>
                  <a:lnTo>
                    <a:pt x="13262343" y="35588163"/>
                  </a:lnTo>
                  <a:lnTo>
                    <a:pt x="13262265" y="35588171"/>
                  </a:lnTo>
                  <a:lnTo>
                    <a:pt x="13262265" y="35588163"/>
                  </a:lnTo>
                  <a:lnTo>
                    <a:pt x="13262187" y="35588171"/>
                  </a:lnTo>
                  <a:lnTo>
                    <a:pt x="13262187" y="35588163"/>
                  </a:lnTo>
                  <a:lnTo>
                    <a:pt x="13262110" y="35588171"/>
                  </a:lnTo>
                  <a:lnTo>
                    <a:pt x="13262110" y="35588141"/>
                  </a:lnTo>
                  <a:lnTo>
                    <a:pt x="13261787" y="35588171"/>
                  </a:lnTo>
                  <a:lnTo>
                    <a:pt x="13261787" y="35588163"/>
                  </a:lnTo>
                  <a:lnTo>
                    <a:pt x="13261709" y="35588171"/>
                  </a:lnTo>
                  <a:lnTo>
                    <a:pt x="13261709" y="35588163"/>
                  </a:lnTo>
                  <a:lnTo>
                    <a:pt x="13261631" y="35588171"/>
                  </a:lnTo>
                  <a:lnTo>
                    <a:pt x="13261631" y="35588163"/>
                  </a:lnTo>
                  <a:lnTo>
                    <a:pt x="13261554" y="35588171"/>
                  </a:lnTo>
                  <a:lnTo>
                    <a:pt x="13261554" y="35588163"/>
                  </a:lnTo>
                  <a:lnTo>
                    <a:pt x="13261476" y="35588171"/>
                  </a:lnTo>
                  <a:lnTo>
                    <a:pt x="13261476" y="35588163"/>
                  </a:lnTo>
                  <a:lnTo>
                    <a:pt x="13261399" y="35588171"/>
                  </a:lnTo>
                  <a:lnTo>
                    <a:pt x="13261399" y="35588163"/>
                  </a:lnTo>
                  <a:lnTo>
                    <a:pt x="13261321" y="35588171"/>
                  </a:lnTo>
                  <a:lnTo>
                    <a:pt x="13261321" y="35588163"/>
                  </a:lnTo>
                  <a:lnTo>
                    <a:pt x="13261244" y="35588171"/>
                  </a:lnTo>
                  <a:lnTo>
                    <a:pt x="13261244" y="35588163"/>
                  </a:lnTo>
                  <a:lnTo>
                    <a:pt x="13261166" y="35588171"/>
                  </a:lnTo>
                  <a:lnTo>
                    <a:pt x="13261166" y="35588163"/>
                  </a:lnTo>
                  <a:lnTo>
                    <a:pt x="13261088" y="35588171"/>
                  </a:lnTo>
                  <a:lnTo>
                    <a:pt x="13261088" y="35588163"/>
                  </a:lnTo>
                  <a:lnTo>
                    <a:pt x="13261011" y="35588171"/>
                  </a:lnTo>
                  <a:lnTo>
                    <a:pt x="13261011" y="35588149"/>
                  </a:lnTo>
                  <a:lnTo>
                    <a:pt x="13260765" y="35588171"/>
                  </a:lnTo>
                  <a:lnTo>
                    <a:pt x="13260765" y="35588163"/>
                  </a:lnTo>
                  <a:lnTo>
                    <a:pt x="13260688" y="35588171"/>
                  </a:lnTo>
                  <a:lnTo>
                    <a:pt x="13260688" y="35588163"/>
                  </a:lnTo>
                  <a:lnTo>
                    <a:pt x="13260610" y="35588171"/>
                  </a:lnTo>
                  <a:lnTo>
                    <a:pt x="13260610" y="35588163"/>
                  </a:lnTo>
                  <a:lnTo>
                    <a:pt x="13260532" y="35588171"/>
                  </a:lnTo>
                  <a:lnTo>
                    <a:pt x="13260532" y="35588163"/>
                  </a:lnTo>
                  <a:lnTo>
                    <a:pt x="13260455" y="35588171"/>
                  </a:lnTo>
                  <a:lnTo>
                    <a:pt x="13260455" y="35588163"/>
                  </a:lnTo>
                  <a:lnTo>
                    <a:pt x="13260377" y="35588171"/>
                  </a:lnTo>
                  <a:lnTo>
                    <a:pt x="13260377" y="35588163"/>
                  </a:lnTo>
                  <a:lnTo>
                    <a:pt x="13260300" y="35588171"/>
                  </a:lnTo>
                  <a:lnTo>
                    <a:pt x="13260300" y="35588163"/>
                  </a:lnTo>
                  <a:lnTo>
                    <a:pt x="13260222" y="35588171"/>
                  </a:lnTo>
                  <a:lnTo>
                    <a:pt x="13260222" y="35588163"/>
                  </a:lnTo>
                  <a:lnTo>
                    <a:pt x="13260145" y="35588171"/>
                  </a:lnTo>
                  <a:lnTo>
                    <a:pt x="13260145" y="35588163"/>
                  </a:lnTo>
                  <a:lnTo>
                    <a:pt x="13260067" y="35588171"/>
                  </a:lnTo>
                  <a:lnTo>
                    <a:pt x="13260067" y="35588163"/>
                  </a:lnTo>
                  <a:lnTo>
                    <a:pt x="13259989" y="35588171"/>
                  </a:lnTo>
                  <a:lnTo>
                    <a:pt x="13259989" y="35588163"/>
                  </a:lnTo>
                  <a:lnTo>
                    <a:pt x="13259912" y="35588171"/>
                  </a:lnTo>
                  <a:lnTo>
                    <a:pt x="13259912" y="35588155"/>
                  </a:lnTo>
                  <a:lnTo>
                    <a:pt x="13259744" y="35588171"/>
                  </a:lnTo>
                  <a:lnTo>
                    <a:pt x="13259744" y="35588163"/>
                  </a:lnTo>
                  <a:lnTo>
                    <a:pt x="13259666" y="35588171"/>
                  </a:lnTo>
                  <a:lnTo>
                    <a:pt x="13259666" y="35588163"/>
                  </a:lnTo>
                  <a:lnTo>
                    <a:pt x="13259589" y="35588171"/>
                  </a:lnTo>
                  <a:lnTo>
                    <a:pt x="13259589" y="35588163"/>
                  </a:lnTo>
                  <a:lnTo>
                    <a:pt x="13259511" y="35588171"/>
                  </a:lnTo>
                  <a:lnTo>
                    <a:pt x="13259511" y="35588163"/>
                  </a:lnTo>
                  <a:lnTo>
                    <a:pt x="13259433" y="35588171"/>
                  </a:lnTo>
                  <a:lnTo>
                    <a:pt x="13259433" y="35588163"/>
                  </a:lnTo>
                  <a:lnTo>
                    <a:pt x="13259356" y="35588171"/>
                  </a:lnTo>
                  <a:lnTo>
                    <a:pt x="13259356" y="35588163"/>
                  </a:lnTo>
                  <a:lnTo>
                    <a:pt x="13259278" y="35588171"/>
                  </a:lnTo>
                  <a:lnTo>
                    <a:pt x="13259278" y="35588163"/>
                  </a:lnTo>
                  <a:lnTo>
                    <a:pt x="13259201" y="35588171"/>
                  </a:lnTo>
                  <a:lnTo>
                    <a:pt x="13259201" y="35588163"/>
                  </a:lnTo>
                  <a:lnTo>
                    <a:pt x="13259123" y="35588171"/>
                  </a:lnTo>
                  <a:lnTo>
                    <a:pt x="13259123" y="35588163"/>
                  </a:lnTo>
                  <a:lnTo>
                    <a:pt x="13259046" y="35588171"/>
                  </a:lnTo>
                  <a:lnTo>
                    <a:pt x="13259046" y="35588163"/>
                  </a:lnTo>
                  <a:lnTo>
                    <a:pt x="13258968" y="35588171"/>
                  </a:lnTo>
                  <a:lnTo>
                    <a:pt x="13258968" y="35588163"/>
                  </a:lnTo>
                  <a:lnTo>
                    <a:pt x="13258890" y="35588171"/>
                  </a:lnTo>
                  <a:lnTo>
                    <a:pt x="13258890" y="35588163"/>
                  </a:lnTo>
                  <a:lnTo>
                    <a:pt x="13258813" y="35588171"/>
                  </a:lnTo>
                  <a:lnTo>
                    <a:pt x="13258813" y="35422421"/>
                  </a:lnTo>
                  <a:lnTo>
                    <a:pt x="13116367" y="35435597"/>
                  </a:lnTo>
                  <a:lnTo>
                    <a:pt x="13114572" y="35435771"/>
                  </a:lnTo>
                  <a:lnTo>
                    <a:pt x="13114572" y="35435763"/>
                  </a:lnTo>
                  <a:lnTo>
                    <a:pt x="13114495" y="35435771"/>
                  </a:lnTo>
                  <a:lnTo>
                    <a:pt x="13114495" y="35435763"/>
                  </a:lnTo>
                  <a:lnTo>
                    <a:pt x="13114417" y="35435771"/>
                  </a:lnTo>
                  <a:lnTo>
                    <a:pt x="13114417" y="35435763"/>
                  </a:lnTo>
                  <a:lnTo>
                    <a:pt x="13114340" y="35435771"/>
                  </a:lnTo>
                  <a:lnTo>
                    <a:pt x="13114340" y="35435763"/>
                  </a:lnTo>
                  <a:lnTo>
                    <a:pt x="13114262" y="35435771"/>
                  </a:lnTo>
                  <a:lnTo>
                    <a:pt x="13114262" y="35435763"/>
                  </a:lnTo>
                  <a:lnTo>
                    <a:pt x="13114184" y="35435771"/>
                  </a:lnTo>
                  <a:lnTo>
                    <a:pt x="13114184" y="35435763"/>
                  </a:lnTo>
                  <a:lnTo>
                    <a:pt x="13114107" y="35435771"/>
                  </a:lnTo>
                  <a:lnTo>
                    <a:pt x="13114107" y="35435719"/>
                  </a:lnTo>
                  <a:lnTo>
                    <a:pt x="13113551" y="35435771"/>
                  </a:lnTo>
                  <a:lnTo>
                    <a:pt x="13113551" y="35435763"/>
                  </a:lnTo>
                  <a:lnTo>
                    <a:pt x="13113473" y="35435771"/>
                  </a:lnTo>
                  <a:lnTo>
                    <a:pt x="13113473" y="35435763"/>
                  </a:lnTo>
                  <a:lnTo>
                    <a:pt x="13113396" y="35435771"/>
                  </a:lnTo>
                  <a:lnTo>
                    <a:pt x="13113396" y="35435763"/>
                  </a:lnTo>
                  <a:lnTo>
                    <a:pt x="13113318" y="35435771"/>
                  </a:lnTo>
                  <a:lnTo>
                    <a:pt x="13113318" y="35435763"/>
                  </a:lnTo>
                  <a:lnTo>
                    <a:pt x="13113241" y="35435771"/>
                  </a:lnTo>
                  <a:lnTo>
                    <a:pt x="13113241" y="35435763"/>
                  </a:lnTo>
                  <a:lnTo>
                    <a:pt x="13113163" y="35435771"/>
                  </a:lnTo>
                  <a:lnTo>
                    <a:pt x="13113163" y="35435763"/>
                  </a:lnTo>
                  <a:lnTo>
                    <a:pt x="13113085" y="35435771"/>
                  </a:lnTo>
                  <a:lnTo>
                    <a:pt x="13113085" y="35435763"/>
                  </a:lnTo>
                  <a:lnTo>
                    <a:pt x="13113008" y="35435771"/>
                  </a:lnTo>
                  <a:lnTo>
                    <a:pt x="13113008" y="35435727"/>
                  </a:lnTo>
                  <a:lnTo>
                    <a:pt x="13112530" y="35435771"/>
                  </a:lnTo>
                  <a:lnTo>
                    <a:pt x="13112530" y="35435763"/>
                  </a:lnTo>
                  <a:lnTo>
                    <a:pt x="13112452" y="35435771"/>
                  </a:lnTo>
                  <a:lnTo>
                    <a:pt x="13112452" y="35435763"/>
                  </a:lnTo>
                  <a:lnTo>
                    <a:pt x="13112374" y="35435771"/>
                  </a:lnTo>
                  <a:lnTo>
                    <a:pt x="13112374" y="35435763"/>
                  </a:lnTo>
                  <a:lnTo>
                    <a:pt x="13112297" y="35435771"/>
                  </a:lnTo>
                  <a:lnTo>
                    <a:pt x="13112297" y="35435763"/>
                  </a:lnTo>
                  <a:lnTo>
                    <a:pt x="13112219" y="35435771"/>
                  </a:lnTo>
                  <a:lnTo>
                    <a:pt x="13112219" y="35435763"/>
                  </a:lnTo>
                  <a:lnTo>
                    <a:pt x="13112142" y="35435771"/>
                  </a:lnTo>
                  <a:lnTo>
                    <a:pt x="13112142" y="35435763"/>
                  </a:lnTo>
                  <a:lnTo>
                    <a:pt x="13112064" y="35435771"/>
                  </a:lnTo>
                  <a:lnTo>
                    <a:pt x="13112064" y="35435763"/>
                  </a:lnTo>
                  <a:lnTo>
                    <a:pt x="13111986" y="35435771"/>
                  </a:lnTo>
                  <a:lnTo>
                    <a:pt x="13111986" y="35435763"/>
                  </a:lnTo>
                  <a:lnTo>
                    <a:pt x="13111909" y="35435771"/>
                  </a:lnTo>
                  <a:lnTo>
                    <a:pt x="13111909" y="35435733"/>
                  </a:lnTo>
                  <a:lnTo>
                    <a:pt x="13111508" y="35435771"/>
                  </a:lnTo>
                  <a:lnTo>
                    <a:pt x="13111508" y="35435763"/>
                  </a:lnTo>
                  <a:lnTo>
                    <a:pt x="13111431" y="35435771"/>
                  </a:lnTo>
                  <a:lnTo>
                    <a:pt x="13111431" y="35435763"/>
                  </a:lnTo>
                  <a:lnTo>
                    <a:pt x="13111353" y="35435771"/>
                  </a:lnTo>
                  <a:lnTo>
                    <a:pt x="13111353" y="35435763"/>
                  </a:lnTo>
                  <a:lnTo>
                    <a:pt x="13111275" y="35435771"/>
                  </a:lnTo>
                  <a:lnTo>
                    <a:pt x="13111275" y="35435763"/>
                  </a:lnTo>
                  <a:lnTo>
                    <a:pt x="13111198" y="35435771"/>
                  </a:lnTo>
                  <a:lnTo>
                    <a:pt x="13111198" y="35435763"/>
                  </a:lnTo>
                  <a:lnTo>
                    <a:pt x="13111120" y="35435771"/>
                  </a:lnTo>
                  <a:lnTo>
                    <a:pt x="13111120" y="35435763"/>
                  </a:lnTo>
                  <a:lnTo>
                    <a:pt x="13111043" y="35435771"/>
                  </a:lnTo>
                  <a:lnTo>
                    <a:pt x="13111043" y="35435763"/>
                  </a:lnTo>
                  <a:lnTo>
                    <a:pt x="13110965" y="35435771"/>
                  </a:lnTo>
                  <a:lnTo>
                    <a:pt x="13110965" y="35435763"/>
                  </a:lnTo>
                  <a:lnTo>
                    <a:pt x="13110887" y="35435771"/>
                  </a:lnTo>
                  <a:lnTo>
                    <a:pt x="13110887" y="35435763"/>
                  </a:lnTo>
                  <a:lnTo>
                    <a:pt x="13110810" y="35435771"/>
                  </a:lnTo>
                  <a:lnTo>
                    <a:pt x="13110810" y="35435741"/>
                  </a:lnTo>
                  <a:lnTo>
                    <a:pt x="13110487" y="35435771"/>
                  </a:lnTo>
                  <a:lnTo>
                    <a:pt x="13110487" y="35435763"/>
                  </a:lnTo>
                  <a:lnTo>
                    <a:pt x="13110409" y="35435771"/>
                  </a:lnTo>
                  <a:lnTo>
                    <a:pt x="13110409" y="35435763"/>
                  </a:lnTo>
                  <a:lnTo>
                    <a:pt x="13110332" y="35435771"/>
                  </a:lnTo>
                  <a:lnTo>
                    <a:pt x="13110332" y="35435763"/>
                  </a:lnTo>
                  <a:lnTo>
                    <a:pt x="13110254" y="35435771"/>
                  </a:lnTo>
                  <a:lnTo>
                    <a:pt x="13110254" y="35435763"/>
                  </a:lnTo>
                  <a:lnTo>
                    <a:pt x="13110176" y="35435771"/>
                  </a:lnTo>
                  <a:lnTo>
                    <a:pt x="13110176" y="35435763"/>
                  </a:lnTo>
                  <a:lnTo>
                    <a:pt x="13110099" y="35435771"/>
                  </a:lnTo>
                  <a:lnTo>
                    <a:pt x="13110099" y="35435763"/>
                  </a:lnTo>
                  <a:lnTo>
                    <a:pt x="13110021" y="35435771"/>
                  </a:lnTo>
                  <a:lnTo>
                    <a:pt x="13110021" y="35435763"/>
                  </a:lnTo>
                  <a:lnTo>
                    <a:pt x="13109944" y="35435771"/>
                  </a:lnTo>
                  <a:lnTo>
                    <a:pt x="13109944" y="35435763"/>
                  </a:lnTo>
                  <a:lnTo>
                    <a:pt x="13109866" y="35435771"/>
                  </a:lnTo>
                  <a:lnTo>
                    <a:pt x="13109866" y="35435763"/>
                  </a:lnTo>
                  <a:lnTo>
                    <a:pt x="13109788" y="35435771"/>
                  </a:lnTo>
                  <a:lnTo>
                    <a:pt x="13109788" y="35435763"/>
                  </a:lnTo>
                  <a:lnTo>
                    <a:pt x="13109711" y="35435771"/>
                  </a:lnTo>
                  <a:lnTo>
                    <a:pt x="13109711" y="35435749"/>
                  </a:lnTo>
                  <a:lnTo>
                    <a:pt x="13109465" y="35435771"/>
                  </a:lnTo>
                  <a:lnTo>
                    <a:pt x="13109465" y="35435763"/>
                  </a:lnTo>
                  <a:lnTo>
                    <a:pt x="13109388" y="35435771"/>
                  </a:lnTo>
                  <a:lnTo>
                    <a:pt x="13109388" y="35435763"/>
                  </a:lnTo>
                  <a:lnTo>
                    <a:pt x="13109310" y="35435771"/>
                  </a:lnTo>
                  <a:lnTo>
                    <a:pt x="13109310" y="35435763"/>
                  </a:lnTo>
                  <a:lnTo>
                    <a:pt x="13109233" y="35435771"/>
                  </a:lnTo>
                  <a:lnTo>
                    <a:pt x="13109233" y="35435763"/>
                  </a:lnTo>
                  <a:lnTo>
                    <a:pt x="13109155" y="35435771"/>
                  </a:lnTo>
                  <a:lnTo>
                    <a:pt x="13109155" y="35435763"/>
                  </a:lnTo>
                  <a:lnTo>
                    <a:pt x="13109077" y="35435771"/>
                  </a:lnTo>
                  <a:lnTo>
                    <a:pt x="13109077" y="35435763"/>
                  </a:lnTo>
                  <a:lnTo>
                    <a:pt x="13109000" y="35435771"/>
                  </a:lnTo>
                  <a:lnTo>
                    <a:pt x="13109000" y="35435763"/>
                  </a:lnTo>
                  <a:lnTo>
                    <a:pt x="13108922" y="35435771"/>
                  </a:lnTo>
                  <a:lnTo>
                    <a:pt x="13108922" y="35435763"/>
                  </a:lnTo>
                  <a:lnTo>
                    <a:pt x="13108845" y="35435771"/>
                  </a:lnTo>
                  <a:lnTo>
                    <a:pt x="13108845" y="35435763"/>
                  </a:lnTo>
                  <a:lnTo>
                    <a:pt x="13108767" y="35435771"/>
                  </a:lnTo>
                  <a:lnTo>
                    <a:pt x="13108767" y="35435763"/>
                  </a:lnTo>
                  <a:lnTo>
                    <a:pt x="13108689" y="35435771"/>
                  </a:lnTo>
                  <a:lnTo>
                    <a:pt x="13108689" y="35435763"/>
                  </a:lnTo>
                  <a:lnTo>
                    <a:pt x="13108612" y="35435771"/>
                  </a:lnTo>
                  <a:lnTo>
                    <a:pt x="13108612" y="35435755"/>
                  </a:lnTo>
                  <a:lnTo>
                    <a:pt x="13108444" y="35435771"/>
                  </a:lnTo>
                  <a:lnTo>
                    <a:pt x="13108444" y="35435763"/>
                  </a:lnTo>
                  <a:lnTo>
                    <a:pt x="13108366" y="35435771"/>
                  </a:lnTo>
                  <a:lnTo>
                    <a:pt x="13108366" y="35435763"/>
                  </a:lnTo>
                  <a:lnTo>
                    <a:pt x="13108289" y="35435771"/>
                  </a:lnTo>
                  <a:lnTo>
                    <a:pt x="13108289" y="35435763"/>
                  </a:lnTo>
                  <a:lnTo>
                    <a:pt x="13108211" y="35435771"/>
                  </a:lnTo>
                  <a:lnTo>
                    <a:pt x="13108211" y="35435763"/>
                  </a:lnTo>
                  <a:lnTo>
                    <a:pt x="13108134" y="35435771"/>
                  </a:lnTo>
                  <a:lnTo>
                    <a:pt x="13108134" y="35435763"/>
                  </a:lnTo>
                  <a:lnTo>
                    <a:pt x="13108056" y="35435771"/>
                  </a:lnTo>
                  <a:lnTo>
                    <a:pt x="13108056" y="35435763"/>
                  </a:lnTo>
                  <a:lnTo>
                    <a:pt x="13107978" y="35435771"/>
                  </a:lnTo>
                  <a:lnTo>
                    <a:pt x="13107978" y="35435763"/>
                  </a:lnTo>
                  <a:lnTo>
                    <a:pt x="13107901" y="35435771"/>
                  </a:lnTo>
                  <a:lnTo>
                    <a:pt x="13107901" y="35435763"/>
                  </a:lnTo>
                  <a:lnTo>
                    <a:pt x="13107823" y="35435771"/>
                  </a:lnTo>
                  <a:lnTo>
                    <a:pt x="13107823" y="35435763"/>
                  </a:lnTo>
                  <a:lnTo>
                    <a:pt x="13107746" y="35435771"/>
                  </a:lnTo>
                  <a:lnTo>
                    <a:pt x="13107746" y="35435763"/>
                  </a:lnTo>
                  <a:lnTo>
                    <a:pt x="13107668" y="35435771"/>
                  </a:lnTo>
                  <a:lnTo>
                    <a:pt x="13107668" y="35435763"/>
                  </a:lnTo>
                  <a:lnTo>
                    <a:pt x="13107590" y="35435771"/>
                  </a:lnTo>
                  <a:lnTo>
                    <a:pt x="13107590" y="35435763"/>
                  </a:lnTo>
                  <a:lnTo>
                    <a:pt x="13107513" y="35435771"/>
                  </a:lnTo>
                  <a:lnTo>
                    <a:pt x="13107513" y="35435763"/>
                  </a:lnTo>
                  <a:lnTo>
                    <a:pt x="13107423" y="35435771"/>
                  </a:lnTo>
                  <a:lnTo>
                    <a:pt x="13107423" y="35435763"/>
                  </a:lnTo>
                  <a:lnTo>
                    <a:pt x="13107345" y="35435771"/>
                  </a:lnTo>
                  <a:lnTo>
                    <a:pt x="13107345" y="35435763"/>
                  </a:lnTo>
                  <a:lnTo>
                    <a:pt x="13107267" y="35435771"/>
                  </a:lnTo>
                  <a:lnTo>
                    <a:pt x="13107267" y="35435763"/>
                  </a:lnTo>
                  <a:lnTo>
                    <a:pt x="13107190" y="35435771"/>
                  </a:lnTo>
                  <a:lnTo>
                    <a:pt x="13107190" y="35435763"/>
                  </a:lnTo>
                  <a:lnTo>
                    <a:pt x="13107112" y="35435771"/>
                  </a:lnTo>
                  <a:lnTo>
                    <a:pt x="13107112" y="35435763"/>
                  </a:lnTo>
                  <a:lnTo>
                    <a:pt x="13107035" y="35435771"/>
                  </a:lnTo>
                  <a:lnTo>
                    <a:pt x="13107035" y="35435763"/>
                  </a:lnTo>
                  <a:lnTo>
                    <a:pt x="13106957" y="35435771"/>
                  </a:lnTo>
                  <a:lnTo>
                    <a:pt x="13106957" y="35435763"/>
                  </a:lnTo>
                  <a:lnTo>
                    <a:pt x="13106879" y="35435771"/>
                  </a:lnTo>
                  <a:lnTo>
                    <a:pt x="13106879" y="35435763"/>
                  </a:lnTo>
                  <a:lnTo>
                    <a:pt x="13106802" y="35435771"/>
                  </a:lnTo>
                  <a:lnTo>
                    <a:pt x="13106802" y="35435763"/>
                  </a:lnTo>
                  <a:lnTo>
                    <a:pt x="13106724" y="35435771"/>
                  </a:lnTo>
                  <a:lnTo>
                    <a:pt x="13106724" y="35435763"/>
                  </a:lnTo>
                  <a:lnTo>
                    <a:pt x="13106647" y="35435771"/>
                  </a:lnTo>
                  <a:lnTo>
                    <a:pt x="13106647" y="35435763"/>
                  </a:lnTo>
                  <a:lnTo>
                    <a:pt x="13106569" y="35435771"/>
                  </a:lnTo>
                  <a:lnTo>
                    <a:pt x="13106569" y="35435763"/>
                  </a:lnTo>
                  <a:lnTo>
                    <a:pt x="13106491" y="35435771"/>
                  </a:lnTo>
                  <a:lnTo>
                    <a:pt x="13106491" y="35435763"/>
                  </a:lnTo>
                  <a:lnTo>
                    <a:pt x="13106414" y="35435771"/>
                  </a:lnTo>
                  <a:lnTo>
                    <a:pt x="13106414" y="35270045"/>
                  </a:lnTo>
                  <a:lnTo>
                    <a:pt x="12964045" y="35283197"/>
                  </a:lnTo>
                  <a:lnTo>
                    <a:pt x="12962251" y="35283371"/>
                  </a:lnTo>
                  <a:lnTo>
                    <a:pt x="12962251" y="35283363"/>
                  </a:lnTo>
                  <a:lnTo>
                    <a:pt x="12962174" y="35283371"/>
                  </a:lnTo>
                  <a:lnTo>
                    <a:pt x="12962174" y="35283363"/>
                  </a:lnTo>
                  <a:lnTo>
                    <a:pt x="12962096" y="35283371"/>
                  </a:lnTo>
                  <a:lnTo>
                    <a:pt x="12962096" y="35283363"/>
                  </a:lnTo>
                  <a:lnTo>
                    <a:pt x="12962018" y="35283371"/>
                  </a:lnTo>
                  <a:lnTo>
                    <a:pt x="12962018" y="35283363"/>
                  </a:lnTo>
                  <a:lnTo>
                    <a:pt x="12961941" y="35283371"/>
                  </a:lnTo>
                  <a:lnTo>
                    <a:pt x="12961941" y="35283363"/>
                  </a:lnTo>
                  <a:lnTo>
                    <a:pt x="12961863" y="35283371"/>
                  </a:lnTo>
                  <a:lnTo>
                    <a:pt x="12961863" y="35283363"/>
                  </a:lnTo>
                  <a:lnTo>
                    <a:pt x="12961786" y="35283371"/>
                  </a:lnTo>
                  <a:lnTo>
                    <a:pt x="12961786" y="35283363"/>
                  </a:lnTo>
                  <a:lnTo>
                    <a:pt x="12961708" y="35283371"/>
                  </a:lnTo>
                  <a:lnTo>
                    <a:pt x="12961708" y="35283327"/>
                  </a:lnTo>
                  <a:lnTo>
                    <a:pt x="12961230" y="35283371"/>
                  </a:lnTo>
                  <a:lnTo>
                    <a:pt x="12961230" y="35283363"/>
                  </a:lnTo>
                  <a:lnTo>
                    <a:pt x="12961152" y="35283371"/>
                  </a:lnTo>
                  <a:lnTo>
                    <a:pt x="12961152" y="35283363"/>
                  </a:lnTo>
                  <a:lnTo>
                    <a:pt x="12961075" y="35283371"/>
                  </a:lnTo>
                  <a:lnTo>
                    <a:pt x="12961075" y="35283363"/>
                  </a:lnTo>
                  <a:lnTo>
                    <a:pt x="12960997" y="35283371"/>
                  </a:lnTo>
                  <a:lnTo>
                    <a:pt x="12960997" y="35283363"/>
                  </a:lnTo>
                  <a:lnTo>
                    <a:pt x="12960919" y="35283371"/>
                  </a:lnTo>
                  <a:lnTo>
                    <a:pt x="12960919" y="35283363"/>
                  </a:lnTo>
                  <a:lnTo>
                    <a:pt x="12960842" y="35283371"/>
                  </a:lnTo>
                  <a:lnTo>
                    <a:pt x="12960842" y="35283363"/>
                  </a:lnTo>
                  <a:lnTo>
                    <a:pt x="12960764" y="35283371"/>
                  </a:lnTo>
                  <a:lnTo>
                    <a:pt x="12960764" y="35283363"/>
                  </a:lnTo>
                  <a:lnTo>
                    <a:pt x="12960687" y="35283371"/>
                  </a:lnTo>
                  <a:lnTo>
                    <a:pt x="12960687" y="35283363"/>
                  </a:lnTo>
                  <a:lnTo>
                    <a:pt x="12960609" y="35283371"/>
                  </a:lnTo>
                  <a:lnTo>
                    <a:pt x="12960609" y="35283333"/>
                  </a:lnTo>
                  <a:lnTo>
                    <a:pt x="12960208" y="35283371"/>
                  </a:lnTo>
                  <a:lnTo>
                    <a:pt x="12960208" y="35283363"/>
                  </a:lnTo>
                  <a:lnTo>
                    <a:pt x="12960131" y="35283371"/>
                  </a:lnTo>
                  <a:lnTo>
                    <a:pt x="12960131" y="35283363"/>
                  </a:lnTo>
                  <a:lnTo>
                    <a:pt x="12960053" y="35283371"/>
                  </a:lnTo>
                  <a:lnTo>
                    <a:pt x="12960053" y="35283363"/>
                  </a:lnTo>
                  <a:lnTo>
                    <a:pt x="12959976" y="35283371"/>
                  </a:lnTo>
                  <a:lnTo>
                    <a:pt x="12959976" y="35283363"/>
                  </a:lnTo>
                  <a:lnTo>
                    <a:pt x="12959898" y="35283371"/>
                  </a:lnTo>
                  <a:lnTo>
                    <a:pt x="12959898" y="35283363"/>
                  </a:lnTo>
                  <a:lnTo>
                    <a:pt x="12959820" y="35283371"/>
                  </a:lnTo>
                  <a:lnTo>
                    <a:pt x="12959820" y="35283363"/>
                  </a:lnTo>
                  <a:lnTo>
                    <a:pt x="12959743" y="35283371"/>
                  </a:lnTo>
                  <a:lnTo>
                    <a:pt x="12959743" y="35283363"/>
                  </a:lnTo>
                  <a:lnTo>
                    <a:pt x="12959665" y="35283371"/>
                  </a:lnTo>
                  <a:lnTo>
                    <a:pt x="12959665" y="35283363"/>
                  </a:lnTo>
                  <a:lnTo>
                    <a:pt x="12959588" y="35283371"/>
                  </a:lnTo>
                  <a:lnTo>
                    <a:pt x="12959588" y="35283363"/>
                  </a:lnTo>
                  <a:lnTo>
                    <a:pt x="12959510" y="35283371"/>
                  </a:lnTo>
                  <a:lnTo>
                    <a:pt x="12959510" y="35283341"/>
                  </a:lnTo>
                  <a:lnTo>
                    <a:pt x="12959187" y="35283371"/>
                  </a:lnTo>
                  <a:lnTo>
                    <a:pt x="12959187" y="35283363"/>
                  </a:lnTo>
                  <a:lnTo>
                    <a:pt x="12959109" y="35283371"/>
                  </a:lnTo>
                  <a:lnTo>
                    <a:pt x="12959109" y="35283363"/>
                  </a:lnTo>
                  <a:lnTo>
                    <a:pt x="12959032" y="35283371"/>
                  </a:lnTo>
                  <a:lnTo>
                    <a:pt x="12959032" y="35283363"/>
                  </a:lnTo>
                  <a:lnTo>
                    <a:pt x="12958954" y="35283371"/>
                  </a:lnTo>
                  <a:lnTo>
                    <a:pt x="12958954" y="35283363"/>
                  </a:lnTo>
                  <a:lnTo>
                    <a:pt x="12958877" y="35283371"/>
                  </a:lnTo>
                  <a:lnTo>
                    <a:pt x="12958877" y="35283363"/>
                  </a:lnTo>
                  <a:lnTo>
                    <a:pt x="12958799" y="35283371"/>
                  </a:lnTo>
                  <a:lnTo>
                    <a:pt x="12958799" y="35283363"/>
                  </a:lnTo>
                  <a:lnTo>
                    <a:pt x="12958721" y="35283371"/>
                  </a:lnTo>
                  <a:lnTo>
                    <a:pt x="12958721" y="35283363"/>
                  </a:lnTo>
                  <a:lnTo>
                    <a:pt x="12958644" y="35283371"/>
                  </a:lnTo>
                  <a:lnTo>
                    <a:pt x="12958644" y="35283363"/>
                  </a:lnTo>
                  <a:lnTo>
                    <a:pt x="12958566" y="35283371"/>
                  </a:lnTo>
                  <a:lnTo>
                    <a:pt x="12958566" y="35283363"/>
                  </a:lnTo>
                  <a:lnTo>
                    <a:pt x="12958489" y="35283371"/>
                  </a:lnTo>
                  <a:lnTo>
                    <a:pt x="12958489" y="35283363"/>
                  </a:lnTo>
                  <a:lnTo>
                    <a:pt x="12958411" y="35283371"/>
                  </a:lnTo>
                  <a:lnTo>
                    <a:pt x="12958411" y="35283349"/>
                  </a:lnTo>
                  <a:lnTo>
                    <a:pt x="12958165" y="35283371"/>
                  </a:lnTo>
                  <a:lnTo>
                    <a:pt x="12958165" y="35283363"/>
                  </a:lnTo>
                  <a:lnTo>
                    <a:pt x="12958088" y="35283371"/>
                  </a:lnTo>
                  <a:lnTo>
                    <a:pt x="12958088" y="35283363"/>
                  </a:lnTo>
                  <a:lnTo>
                    <a:pt x="12958010" y="35283371"/>
                  </a:lnTo>
                  <a:lnTo>
                    <a:pt x="12958010" y="35283363"/>
                  </a:lnTo>
                  <a:lnTo>
                    <a:pt x="12957933" y="35283371"/>
                  </a:lnTo>
                  <a:lnTo>
                    <a:pt x="12957933" y="35283363"/>
                  </a:lnTo>
                  <a:lnTo>
                    <a:pt x="12957855" y="35283371"/>
                  </a:lnTo>
                  <a:lnTo>
                    <a:pt x="12957855" y="35283363"/>
                  </a:lnTo>
                  <a:lnTo>
                    <a:pt x="12957778" y="35283371"/>
                  </a:lnTo>
                  <a:lnTo>
                    <a:pt x="12957778" y="35283363"/>
                  </a:lnTo>
                  <a:lnTo>
                    <a:pt x="12957700" y="35283371"/>
                  </a:lnTo>
                  <a:lnTo>
                    <a:pt x="12957700" y="35283363"/>
                  </a:lnTo>
                  <a:lnTo>
                    <a:pt x="12957622" y="35283371"/>
                  </a:lnTo>
                  <a:lnTo>
                    <a:pt x="12957622" y="35283363"/>
                  </a:lnTo>
                  <a:lnTo>
                    <a:pt x="12957545" y="35283371"/>
                  </a:lnTo>
                  <a:lnTo>
                    <a:pt x="12957545" y="35283363"/>
                  </a:lnTo>
                  <a:lnTo>
                    <a:pt x="12957467" y="35283371"/>
                  </a:lnTo>
                  <a:lnTo>
                    <a:pt x="12957467" y="35283363"/>
                  </a:lnTo>
                  <a:lnTo>
                    <a:pt x="12957390" y="35283371"/>
                  </a:lnTo>
                  <a:lnTo>
                    <a:pt x="12957390" y="35283363"/>
                  </a:lnTo>
                  <a:lnTo>
                    <a:pt x="12957312" y="35283371"/>
                  </a:lnTo>
                  <a:lnTo>
                    <a:pt x="12957312" y="35283355"/>
                  </a:lnTo>
                  <a:lnTo>
                    <a:pt x="12957144" y="35283371"/>
                  </a:lnTo>
                  <a:lnTo>
                    <a:pt x="12957144" y="35283363"/>
                  </a:lnTo>
                  <a:lnTo>
                    <a:pt x="12957066" y="35283371"/>
                  </a:lnTo>
                  <a:lnTo>
                    <a:pt x="12957066" y="35283363"/>
                  </a:lnTo>
                  <a:lnTo>
                    <a:pt x="12956989" y="35283371"/>
                  </a:lnTo>
                  <a:lnTo>
                    <a:pt x="12956989" y="35283363"/>
                  </a:lnTo>
                  <a:lnTo>
                    <a:pt x="12956911" y="35283371"/>
                  </a:lnTo>
                  <a:lnTo>
                    <a:pt x="12956911" y="35283363"/>
                  </a:lnTo>
                  <a:lnTo>
                    <a:pt x="12956834" y="35283371"/>
                  </a:lnTo>
                  <a:lnTo>
                    <a:pt x="12956834" y="35283363"/>
                  </a:lnTo>
                  <a:lnTo>
                    <a:pt x="12956756" y="35283371"/>
                  </a:lnTo>
                  <a:lnTo>
                    <a:pt x="12956756" y="35283363"/>
                  </a:lnTo>
                  <a:lnTo>
                    <a:pt x="12956679" y="35283371"/>
                  </a:lnTo>
                  <a:lnTo>
                    <a:pt x="12956679" y="35283363"/>
                  </a:lnTo>
                  <a:lnTo>
                    <a:pt x="12956601" y="35283371"/>
                  </a:lnTo>
                  <a:lnTo>
                    <a:pt x="12956601" y="35283363"/>
                  </a:lnTo>
                  <a:lnTo>
                    <a:pt x="12956523" y="35283371"/>
                  </a:lnTo>
                  <a:lnTo>
                    <a:pt x="12956523" y="35283363"/>
                  </a:lnTo>
                  <a:lnTo>
                    <a:pt x="12956446" y="35283371"/>
                  </a:lnTo>
                  <a:lnTo>
                    <a:pt x="12956446" y="35283363"/>
                  </a:lnTo>
                  <a:lnTo>
                    <a:pt x="12956368" y="35283371"/>
                  </a:lnTo>
                  <a:lnTo>
                    <a:pt x="12956368" y="35283363"/>
                  </a:lnTo>
                  <a:lnTo>
                    <a:pt x="12956291" y="35283371"/>
                  </a:lnTo>
                  <a:lnTo>
                    <a:pt x="12956291" y="35283363"/>
                  </a:lnTo>
                  <a:lnTo>
                    <a:pt x="12956213" y="35283371"/>
                  </a:lnTo>
                  <a:lnTo>
                    <a:pt x="12956213" y="35283363"/>
                  </a:lnTo>
                  <a:lnTo>
                    <a:pt x="12956123" y="35283371"/>
                  </a:lnTo>
                  <a:lnTo>
                    <a:pt x="12956123" y="35283363"/>
                  </a:lnTo>
                  <a:lnTo>
                    <a:pt x="12956045" y="35283371"/>
                  </a:lnTo>
                  <a:lnTo>
                    <a:pt x="12956045" y="35283363"/>
                  </a:lnTo>
                  <a:lnTo>
                    <a:pt x="12955967" y="35283371"/>
                  </a:lnTo>
                  <a:lnTo>
                    <a:pt x="12955967" y="35283363"/>
                  </a:lnTo>
                  <a:lnTo>
                    <a:pt x="12955890" y="35283371"/>
                  </a:lnTo>
                  <a:lnTo>
                    <a:pt x="12955890" y="35283363"/>
                  </a:lnTo>
                  <a:lnTo>
                    <a:pt x="12955812" y="35283371"/>
                  </a:lnTo>
                  <a:lnTo>
                    <a:pt x="12955812" y="35283363"/>
                  </a:lnTo>
                  <a:lnTo>
                    <a:pt x="12955735" y="35283371"/>
                  </a:lnTo>
                  <a:lnTo>
                    <a:pt x="12955735" y="35283363"/>
                  </a:lnTo>
                  <a:lnTo>
                    <a:pt x="12955657" y="35283371"/>
                  </a:lnTo>
                  <a:lnTo>
                    <a:pt x="12955657" y="35283363"/>
                  </a:lnTo>
                  <a:lnTo>
                    <a:pt x="12955579" y="35283371"/>
                  </a:lnTo>
                  <a:lnTo>
                    <a:pt x="12955579" y="35283363"/>
                  </a:lnTo>
                  <a:lnTo>
                    <a:pt x="12955502" y="35283371"/>
                  </a:lnTo>
                  <a:lnTo>
                    <a:pt x="12955502" y="35283363"/>
                  </a:lnTo>
                  <a:lnTo>
                    <a:pt x="12955424" y="35283371"/>
                  </a:lnTo>
                  <a:lnTo>
                    <a:pt x="12955424" y="35283363"/>
                  </a:lnTo>
                  <a:lnTo>
                    <a:pt x="12955347" y="35283371"/>
                  </a:lnTo>
                  <a:lnTo>
                    <a:pt x="12955347" y="35283363"/>
                  </a:lnTo>
                  <a:lnTo>
                    <a:pt x="12955269" y="35283371"/>
                  </a:lnTo>
                  <a:lnTo>
                    <a:pt x="12955269" y="35283363"/>
                  </a:lnTo>
                  <a:lnTo>
                    <a:pt x="12955192" y="35283371"/>
                  </a:lnTo>
                  <a:lnTo>
                    <a:pt x="12955192" y="35283363"/>
                  </a:lnTo>
                  <a:lnTo>
                    <a:pt x="12955114" y="35283371"/>
                  </a:lnTo>
                  <a:lnTo>
                    <a:pt x="12955114" y="35283363"/>
                  </a:lnTo>
                  <a:lnTo>
                    <a:pt x="12955024" y="35283371"/>
                  </a:lnTo>
                  <a:lnTo>
                    <a:pt x="12955024" y="35283363"/>
                  </a:lnTo>
                  <a:lnTo>
                    <a:pt x="12954946" y="35283371"/>
                  </a:lnTo>
                  <a:lnTo>
                    <a:pt x="12954946" y="35283363"/>
                  </a:lnTo>
                  <a:lnTo>
                    <a:pt x="12954868" y="35283371"/>
                  </a:lnTo>
                  <a:lnTo>
                    <a:pt x="12954868" y="35283363"/>
                  </a:lnTo>
                  <a:lnTo>
                    <a:pt x="12954791" y="35283371"/>
                  </a:lnTo>
                  <a:lnTo>
                    <a:pt x="12954791" y="35283363"/>
                  </a:lnTo>
                  <a:lnTo>
                    <a:pt x="12954713" y="35283371"/>
                  </a:lnTo>
                  <a:lnTo>
                    <a:pt x="12954713" y="35283363"/>
                  </a:lnTo>
                  <a:lnTo>
                    <a:pt x="12954636" y="35283371"/>
                  </a:lnTo>
                  <a:lnTo>
                    <a:pt x="12954636" y="35283363"/>
                  </a:lnTo>
                  <a:lnTo>
                    <a:pt x="12954558" y="35283371"/>
                  </a:lnTo>
                  <a:lnTo>
                    <a:pt x="12954558" y="35283363"/>
                  </a:lnTo>
                  <a:lnTo>
                    <a:pt x="12954480" y="35283371"/>
                  </a:lnTo>
                  <a:lnTo>
                    <a:pt x="12954480" y="35283363"/>
                  </a:lnTo>
                  <a:lnTo>
                    <a:pt x="12954403" y="35283371"/>
                  </a:lnTo>
                  <a:lnTo>
                    <a:pt x="12954403" y="35283363"/>
                  </a:lnTo>
                  <a:lnTo>
                    <a:pt x="12954325" y="35283371"/>
                  </a:lnTo>
                  <a:lnTo>
                    <a:pt x="12954325" y="35283363"/>
                  </a:lnTo>
                  <a:lnTo>
                    <a:pt x="12954248" y="35283371"/>
                  </a:lnTo>
                  <a:lnTo>
                    <a:pt x="12954248" y="35283363"/>
                  </a:lnTo>
                  <a:lnTo>
                    <a:pt x="12954170" y="35283371"/>
                  </a:lnTo>
                  <a:lnTo>
                    <a:pt x="12954170" y="35283363"/>
                  </a:lnTo>
                  <a:lnTo>
                    <a:pt x="12954093" y="35283371"/>
                  </a:lnTo>
                  <a:lnTo>
                    <a:pt x="12954093" y="35283363"/>
                  </a:lnTo>
                  <a:lnTo>
                    <a:pt x="12954015" y="35283371"/>
                  </a:lnTo>
                  <a:lnTo>
                    <a:pt x="12954015" y="35117653"/>
                  </a:lnTo>
                  <a:lnTo>
                    <a:pt x="12811723" y="35130797"/>
                  </a:lnTo>
                  <a:lnTo>
                    <a:pt x="12809929" y="35130971"/>
                  </a:lnTo>
                  <a:lnTo>
                    <a:pt x="12809929" y="35130963"/>
                  </a:lnTo>
                  <a:lnTo>
                    <a:pt x="12809851" y="35130971"/>
                  </a:lnTo>
                  <a:lnTo>
                    <a:pt x="12809851" y="35130963"/>
                  </a:lnTo>
                  <a:lnTo>
                    <a:pt x="12809774" y="35130971"/>
                  </a:lnTo>
                  <a:lnTo>
                    <a:pt x="12809774" y="35130963"/>
                  </a:lnTo>
                  <a:lnTo>
                    <a:pt x="12809696" y="35130971"/>
                  </a:lnTo>
                  <a:lnTo>
                    <a:pt x="12809696" y="35130963"/>
                  </a:lnTo>
                  <a:lnTo>
                    <a:pt x="12809618" y="35130971"/>
                  </a:lnTo>
                  <a:lnTo>
                    <a:pt x="12809618" y="35130963"/>
                  </a:lnTo>
                  <a:lnTo>
                    <a:pt x="12809541" y="35130971"/>
                  </a:lnTo>
                  <a:lnTo>
                    <a:pt x="12809541" y="35130963"/>
                  </a:lnTo>
                  <a:lnTo>
                    <a:pt x="12809463" y="35130971"/>
                  </a:lnTo>
                  <a:lnTo>
                    <a:pt x="12809463" y="35130963"/>
                  </a:lnTo>
                  <a:lnTo>
                    <a:pt x="12809386" y="35130971"/>
                  </a:lnTo>
                  <a:lnTo>
                    <a:pt x="12809386" y="35130963"/>
                  </a:lnTo>
                  <a:lnTo>
                    <a:pt x="12809308" y="35130971"/>
                  </a:lnTo>
                  <a:lnTo>
                    <a:pt x="12809308" y="35130933"/>
                  </a:lnTo>
                  <a:lnTo>
                    <a:pt x="12808907" y="35130971"/>
                  </a:lnTo>
                  <a:lnTo>
                    <a:pt x="12808907" y="35130963"/>
                  </a:lnTo>
                  <a:lnTo>
                    <a:pt x="12808830" y="35130971"/>
                  </a:lnTo>
                  <a:lnTo>
                    <a:pt x="12808830" y="35130963"/>
                  </a:lnTo>
                  <a:lnTo>
                    <a:pt x="12808752" y="35130971"/>
                  </a:lnTo>
                  <a:lnTo>
                    <a:pt x="12808752" y="35130963"/>
                  </a:lnTo>
                  <a:lnTo>
                    <a:pt x="12808675" y="35130971"/>
                  </a:lnTo>
                  <a:lnTo>
                    <a:pt x="12808675" y="35130963"/>
                  </a:lnTo>
                  <a:lnTo>
                    <a:pt x="12808597" y="35130971"/>
                  </a:lnTo>
                  <a:lnTo>
                    <a:pt x="12808597" y="35130963"/>
                  </a:lnTo>
                  <a:lnTo>
                    <a:pt x="12808519" y="35130971"/>
                  </a:lnTo>
                  <a:lnTo>
                    <a:pt x="12808519" y="35130963"/>
                  </a:lnTo>
                  <a:lnTo>
                    <a:pt x="12808442" y="35130971"/>
                  </a:lnTo>
                  <a:lnTo>
                    <a:pt x="12808442" y="35130963"/>
                  </a:lnTo>
                  <a:lnTo>
                    <a:pt x="12808364" y="35130971"/>
                  </a:lnTo>
                  <a:lnTo>
                    <a:pt x="12808364" y="35130963"/>
                  </a:lnTo>
                  <a:lnTo>
                    <a:pt x="12808287" y="35130971"/>
                  </a:lnTo>
                  <a:lnTo>
                    <a:pt x="12808287" y="35130963"/>
                  </a:lnTo>
                  <a:lnTo>
                    <a:pt x="12808209" y="35130971"/>
                  </a:lnTo>
                  <a:lnTo>
                    <a:pt x="12808209" y="35130941"/>
                  </a:lnTo>
                  <a:lnTo>
                    <a:pt x="12807886" y="35130971"/>
                  </a:lnTo>
                  <a:lnTo>
                    <a:pt x="12807886" y="35130963"/>
                  </a:lnTo>
                  <a:lnTo>
                    <a:pt x="12807808" y="35130971"/>
                  </a:lnTo>
                  <a:lnTo>
                    <a:pt x="12807808" y="35130963"/>
                  </a:lnTo>
                  <a:lnTo>
                    <a:pt x="12807731" y="35130971"/>
                  </a:lnTo>
                  <a:lnTo>
                    <a:pt x="12807731" y="35130963"/>
                  </a:lnTo>
                  <a:lnTo>
                    <a:pt x="12807653" y="35130971"/>
                  </a:lnTo>
                  <a:lnTo>
                    <a:pt x="12807653" y="35130963"/>
                  </a:lnTo>
                  <a:lnTo>
                    <a:pt x="12807576" y="35130971"/>
                  </a:lnTo>
                  <a:lnTo>
                    <a:pt x="12807576" y="35130963"/>
                  </a:lnTo>
                  <a:lnTo>
                    <a:pt x="12807498" y="35130971"/>
                  </a:lnTo>
                  <a:lnTo>
                    <a:pt x="12807498" y="35130963"/>
                  </a:lnTo>
                  <a:lnTo>
                    <a:pt x="12807420" y="35130971"/>
                  </a:lnTo>
                  <a:lnTo>
                    <a:pt x="12807420" y="35130963"/>
                  </a:lnTo>
                  <a:lnTo>
                    <a:pt x="12807343" y="35130971"/>
                  </a:lnTo>
                  <a:lnTo>
                    <a:pt x="12807343" y="35130963"/>
                  </a:lnTo>
                  <a:lnTo>
                    <a:pt x="12807265" y="35130971"/>
                  </a:lnTo>
                  <a:lnTo>
                    <a:pt x="12807265" y="35130963"/>
                  </a:lnTo>
                  <a:lnTo>
                    <a:pt x="12807188" y="35130971"/>
                  </a:lnTo>
                  <a:lnTo>
                    <a:pt x="12807188" y="35130963"/>
                  </a:lnTo>
                  <a:lnTo>
                    <a:pt x="12807110" y="35130971"/>
                  </a:lnTo>
                  <a:lnTo>
                    <a:pt x="12807110" y="35130949"/>
                  </a:lnTo>
                  <a:lnTo>
                    <a:pt x="12806865" y="35130971"/>
                  </a:lnTo>
                  <a:lnTo>
                    <a:pt x="12806865" y="35130963"/>
                  </a:lnTo>
                  <a:lnTo>
                    <a:pt x="12806787" y="35130971"/>
                  </a:lnTo>
                  <a:lnTo>
                    <a:pt x="12806787" y="35130963"/>
                  </a:lnTo>
                  <a:lnTo>
                    <a:pt x="12806709" y="35130971"/>
                  </a:lnTo>
                  <a:lnTo>
                    <a:pt x="12806709" y="35130963"/>
                  </a:lnTo>
                  <a:lnTo>
                    <a:pt x="12806632" y="35130971"/>
                  </a:lnTo>
                  <a:lnTo>
                    <a:pt x="12806632" y="35130963"/>
                  </a:lnTo>
                  <a:lnTo>
                    <a:pt x="12806554" y="35130971"/>
                  </a:lnTo>
                  <a:lnTo>
                    <a:pt x="12806554" y="35130963"/>
                  </a:lnTo>
                  <a:lnTo>
                    <a:pt x="12806477" y="35130971"/>
                  </a:lnTo>
                  <a:lnTo>
                    <a:pt x="12806477" y="35130963"/>
                  </a:lnTo>
                  <a:lnTo>
                    <a:pt x="12806399" y="35130971"/>
                  </a:lnTo>
                  <a:lnTo>
                    <a:pt x="12806399" y="35130963"/>
                  </a:lnTo>
                  <a:lnTo>
                    <a:pt x="12806321" y="35130971"/>
                  </a:lnTo>
                  <a:lnTo>
                    <a:pt x="12806321" y="35130963"/>
                  </a:lnTo>
                  <a:lnTo>
                    <a:pt x="12806244" y="35130971"/>
                  </a:lnTo>
                  <a:lnTo>
                    <a:pt x="12806244" y="35130963"/>
                  </a:lnTo>
                  <a:lnTo>
                    <a:pt x="12806166" y="35130971"/>
                  </a:lnTo>
                  <a:lnTo>
                    <a:pt x="12806166" y="35130963"/>
                  </a:lnTo>
                  <a:lnTo>
                    <a:pt x="12806089" y="35130971"/>
                  </a:lnTo>
                  <a:lnTo>
                    <a:pt x="12806089" y="35130963"/>
                  </a:lnTo>
                  <a:lnTo>
                    <a:pt x="12806011" y="35130971"/>
                  </a:lnTo>
                  <a:lnTo>
                    <a:pt x="12806011" y="35130955"/>
                  </a:lnTo>
                  <a:lnTo>
                    <a:pt x="12805843" y="35130971"/>
                  </a:lnTo>
                  <a:lnTo>
                    <a:pt x="12805843" y="35130963"/>
                  </a:lnTo>
                  <a:lnTo>
                    <a:pt x="12805766" y="35130971"/>
                  </a:lnTo>
                  <a:lnTo>
                    <a:pt x="12805766" y="35130963"/>
                  </a:lnTo>
                  <a:lnTo>
                    <a:pt x="12805688" y="35130971"/>
                  </a:lnTo>
                  <a:lnTo>
                    <a:pt x="12805688" y="35130963"/>
                  </a:lnTo>
                  <a:lnTo>
                    <a:pt x="12805610" y="35130971"/>
                  </a:lnTo>
                  <a:lnTo>
                    <a:pt x="12805610" y="35130963"/>
                  </a:lnTo>
                  <a:lnTo>
                    <a:pt x="12805533" y="35130971"/>
                  </a:lnTo>
                  <a:lnTo>
                    <a:pt x="12805533" y="35130963"/>
                  </a:lnTo>
                  <a:lnTo>
                    <a:pt x="12805455" y="35130971"/>
                  </a:lnTo>
                  <a:lnTo>
                    <a:pt x="12805455" y="35130963"/>
                  </a:lnTo>
                  <a:lnTo>
                    <a:pt x="12805378" y="35130971"/>
                  </a:lnTo>
                  <a:lnTo>
                    <a:pt x="12805378" y="35130963"/>
                  </a:lnTo>
                  <a:lnTo>
                    <a:pt x="12805300" y="35130971"/>
                  </a:lnTo>
                  <a:lnTo>
                    <a:pt x="12805300" y="35130963"/>
                  </a:lnTo>
                  <a:lnTo>
                    <a:pt x="12805222" y="35130971"/>
                  </a:lnTo>
                  <a:lnTo>
                    <a:pt x="12805222" y="35130963"/>
                  </a:lnTo>
                  <a:lnTo>
                    <a:pt x="12805145" y="35130971"/>
                  </a:lnTo>
                  <a:lnTo>
                    <a:pt x="12805145" y="35130963"/>
                  </a:lnTo>
                  <a:lnTo>
                    <a:pt x="12805067" y="35130971"/>
                  </a:lnTo>
                  <a:lnTo>
                    <a:pt x="12805067" y="35130963"/>
                  </a:lnTo>
                  <a:lnTo>
                    <a:pt x="12804990" y="35130971"/>
                  </a:lnTo>
                  <a:lnTo>
                    <a:pt x="12804990" y="35130963"/>
                  </a:lnTo>
                  <a:lnTo>
                    <a:pt x="12804912" y="35130971"/>
                  </a:lnTo>
                  <a:lnTo>
                    <a:pt x="12804912" y="35130963"/>
                  </a:lnTo>
                  <a:lnTo>
                    <a:pt x="12804822" y="35130971"/>
                  </a:lnTo>
                  <a:lnTo>
                    <a:pt x="12804822" y="35130963"/>
                  </a:lnTo>
                  <a:lnTo>
                    <a:pt x="12804744" y="35130971"/>
                  </a:lnTo>
                  <a:lnTo>
                    <a:pt x="12804744" y="35130963"/>
                  </a:lnTo>
                  <a:lnTo>
                    <a:pt x="12804667" y="35130971"/>
                  </a:lnTo>
                  <a:lnTo>
                    <a:pt x="12804667" y="35130963"/>
                  </a:lnTo>
                  <a:lnTo>
                    <a:pt x="12804589" y="35130971"/>
                  </a:lnTo>
                  <a:lnTo>
                    <a:pt x="12804589" y="35130963"/>
                  </a:lnTo>
                  <a:lnTo>
                    <a:pt x="12804511" y="35130971"/>
                  </a:lnTo>
                  <a:lnTo>
                    <a:pt x="12804511" y="35130963"/>
                  </a:lnTo>
                  <a:lnTo>
                    <a:pt x="12804434" y="35130971"/>
                  </a:lnTo>
                  <a:lnTo>
                    <a:pt x="12804434" y="35130963"/>
                  </a:lnTo>
                  <a:lnTo>
                    <a:pt x="12804356" y="35130971"/>
                  </a:lnTo>
                  <a:lnTo>
                    <a:pt x="12804356" y="35130963"/>
                  </a:lnTo>
                  <a:lnTo>
                    <a:pt x="12804279" y="35130971"/>
                  </a:lnTo>
                  <a:lnTo>
                    <a:pt x="12804279" y="35130963"/>
                  </a:lnTo>
                  <a:lnTo>
                    <a:pt x="12804201" y="35130971"/>
                  </a:lnTo>
                  <a:lnTo>
                    <a:pt x="12804201" y="35130963"/>
                  </a:lnTo>
                  <a:lnTo>
                    <a:pt x="12804123" y="35130971"/>
                  </a:lnTo>
                  <a:lnTo>
                    <a:pt x="12804123" y="35130963"/>
                  </a:lnTo>
                  <a:lnTo>
                    <a:pt x="12804046" y="35130971"/>
                  </a:lnTo>
                  <a:lnTo>
                    <a:pt x="12804046" y="35130963"/>
                  </a:lnTo>
                  <a:lnTo>
                    <a:pt x="12803968" y="35130971"/>
                  </a:lnTo>
                  <a:lnTo>
                    <a:pt x="12803968" y="35130963"/>
                  </a:lnTo>
                  <a:lnTo>
                    <a:pt x="12803891" y="35130971"/>
                  </a:lnTo>
                  <a:lnTo>
                    <a:pt x="12803891" y="35130963"/>
                  </a:lnTo>
                  <a:lnTo>
                    <a:pt x="12803813" y="35130971"/>
                  </a:lnTo>
                  <a:lnTo>
                    <a:pt x="12803813" y="35130963"/>
                  </a:lnTo>
                  <a:lnTo>
                    <a:pt x="12803723" y="35130971"/>
                  </a:lnTo>
                  <a:lnTo>
                    <a:pt x="12803723" y="35130963"/>
                  </a:lnTo>
                  <a:lnTo>
                    <a:pt x="12803645" y="35130971"/>
                  </a:lnTo>
                  <a:lnTo>
                    <a:pt x="12803645" y="35130963"/>
                  </a:lnTo>
                  <a:lnTo>
                    <a:pt x="12803568" y="35130971"/>
                  </a:lnTo>
                  <a:lnTo>
                    <a:pt x="12803568" y="35130963"/>
                  </a:lnTo>
                  <a:lnTo>
                    <a:pt x="12803490" y="35130971"/>
                  </a:lnTo>
                  <a:lnTo>
                    <a:pt x="12803490" y="35130963"/>
                  </a:lnTo>
                  <a:lnTo>
                    <a:pt x="12803412" y="35130971"/>
                  </a:lnTo>
                  <a:lnTo>
                    <a:pt x="12803412" y="35130963"/>
                  </a:lnTo>
                  <a:lnTo>
                    <a:pt x="12803335" y="35130971"/>
                  </a:lnTo>
                  <a:lnTo>
                    <a:pt x="12803335" y="35130963"/>
                  </a:lnTo>
                  <a:lnTo>
                    <a:pt x="12803257" y="35130971"/>
                  </a:lnTo>
                  <a:lnTo>
                    <a:pt x="12803257" y="35130963"/>
                  </a:lnTo>
                  <a:lnTo>
                    <a:pt x="12803180" y="35130971"/>
                  </a:lnTo>
                  <a:lnTo>
                    <a:pt x="12803180" y="35130963"/>
                  </a:lnTo>
                  <a:lnTo>
                    <a:pt x="12803102" y="35130971"/>
                  </a:lnTo>
                  <a:lnTo>
                    <a:pt x="12803102" y="35130963"/>
                  </a:lnTo>
                  <a:lnTo>
                    <a:pt x="12803024" y="35130971"/>
                  </a:lnTo>
                  <a:lnTo>
                    <a:pt x="12803024" y="35130963"/>
                  </a:lnTo>
                  <a:lnTo>
                    <a:pt x="12802947" y="35130971"/>
                  </a:lnTo>
                  <a:lnTo>
                    <a:pt x="12802947" y="35130963"/>
                  </a:lnTo>
                  <a:lnTo>
                    <a:pt x="12802869" y="35130971"/>
                  </a:lnTo>
                  <a:lnTo>
                    <a:pt x="12802869" y="35130963"/>
                  </a:lnTo>
                  <a:lnTo>
                    <a:pt x="12802792" y="35130971"/>
                  </a:lnTo>
                  <a:lnTo>
                    <a:pt x="12802792" y="35130963"/>
                  </a:lnTo>
                  <a:lnTo>
                    <a:pt x="12802714" y="35130971"/>
                  </a:lnTo>
                  <a:lnTo>
                    <a:pt x="12802714" y="35130963"/>
                  </a:lnTo>
                  <a:lnTo>
                    <a:pt x="12802624" y="35130971"/>
                  </a:lnTo>
                  <a:lnTo>
                    <a:pt x="12802624" y="35130963"/>
                  </a:lnTo>
                  <a:lnTo>
                    <a:pt x="12802546" y="35130971"/>
                  </a:lnTo>
                  <a:lnTo>
                    <a:pt x="12802546" y="35130963"/>
                  </a:lnTo>
                  <a:lnTo>
                    <a:pt x="12802469" y="35130971"/>
                  </a:lnTo>
                  <a:lnTo>
                    <a:pt x="12802469" y="35130963"/>
                  </a:lnTo>
                  <a:lnTo>
                    <a:pt x="12802391" y="35130971"/>
                  </a:lnTo>
                  <a:lnTo>
                    <a:pt x="12802391" y="35130963"/>
                  </a:lnTo>
                  <a:lnTo>
                    <a:pt x="12802313" y="35130971"/>
                  </a:lnTo>
                  <a:lnTo>
                    <a:pt x="12802313" y="35130963"/>
                  </a:lnTo>
                  <a:lnTo>
                    <a:pt x="12802236" y="35130971"/>
                  </a:lnTo>
                  <a:lnTo>
                    <a:pt x="12802236" y="35130963"/>
                  </a:lnTo>
                  <a:lnTo>
                    <a:pt x="12802158" y="35130971"/>
                  </a:lnTo>
                  <a:lnTo>
                    <a:pt x="12802158" y="35130963"/>
                  </a:lnTo>
                  <a:lnTo>
                    <a:pt x="12802081" y="35130971"/>
                  </a:lnTo>
                  <a:lnTo>
                    <a:pt x="12802081" y="35130963"/>
                  </a:lnTo>
                  <a:lnTo>
                    <a:pt x="12802003" y="35130971"/>
                  </a:lnTo>
                  <a:lnTo>
                    <a:pt x="12802003" y="35130963"/>
                  </a:lnTo>
                  <a:lnTo>
                    <a:pt x="12801925" y="35130971"/>
                  </a:lnTo>
                  <a:lnTo>
                    <a:pt x="12801925" y="35130963"/>
                  </a:lnTo>
                  <a:lnTo>
                    <a:pt x="12801848" y="35130971"/>
                  </a:lnTo>
                  <a:lnTo>
                    <a:pt x="12801848" y="35130963"/>
                  </a:lnTo>
                  <a:lnTo>
                    <a:pt x="12801770" y="35130971"/>
                  </a:lnTo>
                  <a:lnTo>
                    <a:pt x="12801770" y="35130963"/>
                  </a:lnTo>
                  <a:lnTo>
                    <a:pt x="12801693" y="35130971"/>
                  </a:lnTo>
                  <a:lnTo>
                    <a:pt x="12801693" y="35130963"/>
                  </a:lnTo>
                  <a:lnTo>
                    <a:pt x="12801615" y="35130971"/>
                  </a:lnTo>
                  <a:lnTo>
                    <a:pt x="12801615" y="34965269"/>
                  </a:lnTo>
                  <a:lnTo>
                    <a:pt x="12657607" y="34978571"/>
                  </a:lnTo>
                  <a:lnTo>
                    <a:pt x="12657607" y="34978563"/>
                  </a:lnTo>
                  <a:lnTo>
                    <a:pt x="12657530" y="34978571"/>
                  </a:lnTo>
                  <a:lnTo>
                    <a:pt x="12657530" y="34978563"/>
                  </a:lnTo>
                  <a:lnTo>
                    <a:pt x="12657452" y="34978571"/>
                  </a:lnTo>
                  <a:lnTo>
                    <a:pt x="12657452" y="34978563"/>
                  </a:lnTo>
                  <a:lnTo>
                    <a:pt x="12657375" y="34978571"/>
                  </a:lnTo>
                  <a:lnTo>
                    <a:pt x="12657375" y="34978563"/>
                  </a:lnTo>
                  <a:lnTo>
                    <a:pt x="12657297" y="34978571"/>
                  </a:lnTo>
                  <a:lnTo>
                    <a:pt x="12657297" y="34978563"/>
                  </a:lnTo>
                  <a:lnTo>
                    <a:pt x="12657220" y="34978571"/>
                  </a:lnTo>
                  <a:lnTo>
                    <a:pt x="12657220" y="34978563"/>
                  </a:lnTo>
                  <a:lnTo>
                    <a:pt x="12657142" y="34978571"/>
                  </a:lnTo>
                  <a:lnTo>
                    <a:pt x="12657142" y="34978563"/>
                  </a:lnTo>
                  <a:lnTo>
                    <a:pt x="12657064" y="34978571"/>
                  </a:lnTo>
                  <a:lnTo>
                    <a:pt x="12657064" y="34978563"/>
                  </a:lnTo>
                  <a:lnTo>
                    <a:pt x="12656987" y="34978571"/>
                  </a:lnTo>
                  <a:lnTo>
                    <a:pt x="12656987" y="34978563"/>
                  </a:lnTo>
                  <a:lnTo>
                    <a:pt x="12656909" y="34978571"/>
                  </a:lnTo>
                  <a:lnTo>
                    <a:pt x="12656909" y="34978541"/>
                  </a:lnTo>
                  <a:lnTo>
                    <a:pt x="12656586" y="34978571"/>
                  </a:lnTo>
                  <a:lnTo>
                    <a:pt x="12656586" y="34978563"/>
                  </a:lnTo>
                  <a:lnTo>
                    <a:pt x="12656508" y="34978571"/>
                  </a:lnTo>
                  <a:lnTo>
                    <a:pt x="12656508" y="34978563"/>
                  </a:lnTo>
                  <a:lnTo>
                    <a:pt x="12656431" y="34978571"/>
                  </a:lnTo>
                  <a:lnTo>
                    <a:pt x="12656431" y="34978563"/>
                  </a:lnTo>
                  <a:lnTo>
                    <a:pt x="12656353" y="34978571"/>
                  </a:lnTo>
                  <a:lnTo>
                    <a:pt x="12656353" y="34978563"/>
                  </a:lnTo>
                  <a:lnTo>
                    <a:pt x="12656276" y="34978571"/>
                  </a:lnTo>
                  <a:lnTo>
                    <a:pt x="12656276" y="34978563"/>
                  </a:lnTo>
                  <a:lnTo>
                    <a:pt x="12656198" y="34978571"/>
                  </a:lnTo>
                  <a:lnTo>
                    <a:pt x="12656198" y="34978563"/>
                  </a:lnTo>
                  <a:lnTo>
                    <a:pt x="12656121" y="34978571"/>
                  </a:lnTo>
                  <a:lnTo>
                    <a:pt x="12656121" y="34978563"/>
                  </a:lnTo>
                  <a:lnTo>
                    <a:pt x="12656043" y="34978571"/>
                  </a:lnTo>
                  <a:lnTo>
                    <a:pt x="12656043" y="34978563"/>
                  </a:lnTo>
                  <a:lnTo>
                    <a:pt x="12655965" y="34978571"/>
                  </a:lnTo>
                  <a:lnTo>
                    <a:pt x="12655965" y="34978563"/>
                  </a:lnTo>
                  <a:lnTo>
                    <a:pt x="12655888" y="34978571"/>
                  </a:lnTo>
                  <a:lnTo>
                    <a:pt x="12655888" y="34978563"/>
                  </a:lnTo>
                  <a:lnTo>
                    <a:pt x="12655810" y="34978571"/>
                  </a:lnTo>
                  <a:lnTo>
                    <a:pt x="12655810" y="34978549"/>
                  </a:lnTo>
                  <a:lnTo>
                    <a:pt x="12655565" y="34978571"/>
                  </a:lnTo>
                  <a:lnTo>
                    <a:pt x="12655565" y="34978563"/>
                  </a:lnTo>
                  <a:lnTo>
                    <a:pt x="12655487" y="34978571"/>
                  </a:lnTo>
                  <a:lnTo>
                    <a:pt x="12655487" y="34978563"/>
                  </a:lnTo>
                  <a:lnTo>
                    <a:pt x="12655409" y="34978571"/>
                  </a:lnTo>
                  <a:lnTo>
                    <a:pt x="12655409" y="34978563"/>
                  </a:lnTo>
                  <a:lnTo>
                    <a:pt x="12655332" y="34978571"/>
                  </a:lnTo>
                  <a:lnTo>
                    <a:pt x="12655332" y="34978563"/>
                  </a:lnTo>
                  <a:lnTo>
                    <a:pt x="12655254" y="34978571"/>
                  </a:lnTo>
                  <a:lnTo>
                    <a:pt x="12655254" y="34978563"/>
                  </a:lnTo>
                  <a:lnTo>
                    <a:pt x="12655177" y="34978571"/>
                  </a:lnTo>
                  <a:lnTo>
                    <a:pt x="12655177" y="34978563"/>
                  </a:lnTo>
                  <a:lnTo>
                    <a:pt x="12655099" y="34978571"/>
                  </a:lnTo>
                  <a:lnTo>
                    <a:pt x="12655099" y="34978563"/>
                  </a:lnTo>
                  <a:lnTo>
                    <a:pt x="12655022" y="34978571"/>
                  </a:lnTo>
                  <a:lnTo>
                    <a:pt x="12655022" y="34978563"/>
                  </a:lnTo>
                  <a:lnTo>
                    <a:pt x="12654944" y="34978571"/>
                  </a:lnTo>
                  <a:lnTo>
                    <a:pt x="12654944" y="34978563"/>
                  </a:lnTo>
                  <a:lnTo>
                    <a:pt x="12654866" y="34978571"/>
                  </a:lnTo>
                  <a:lnTo>
                    <a:pt x="12654866" y="34978563"/>
                  </a:lnTo>
                  <a:lnTo>
                    <a:pt x="12654789" y="34978571"/>
                  </a:lnTo>
                  <a:lnTo>
                    <a:pt x="12654789" y="34978563"/>
                  </a:lnTo>
                  <a:lnTo>
                    <a:pt x="12654711" y="34978571"/>
                  </a:lnTo>
                  <a:lnTo>
                    <a:pt x="12654711" y="34978555"/>
                  </a:lnTo>
                  <a:lnTo>
                    <a:pt x="12654543" y="34978571"/>
                  </a:lnTo>
                  <a:lnTo>
                    <a:pt x="12654543" y="34978563"/>
                  </a:lnTo>
                  <a:lnTo>
                    <a:pt x="12654466" y="34978571"/>
                  </a:lnTo>
                  <a:lnTo>
                    <a:pt x="12654466" y="34978563"/>
                  </a:lnTo>
                  <a:lnTo>
                    <a:pt x="12654388" y="34978571"/>
                  </a:lnTo>
                  <a:lnTo>
                    <a:pt x="12654388" y="34978563"/>
                  </a:lnTo>
                  <a:lnTo>
                    <a:pt x="12654310" y="34978571"/>
                  </a:lnTo>
                  <a:lnTo>
                    <a:pt x="12654310" y="34978563"/>
                  </a:lnTo>
                  <a:lnTo>
                    <a:pt x="12654233" y="34978571"/>
                  </a:lnTo>
                  <a:lnTo>
                    <a:pt x="12654233" y="34978563"/>
                  </a:lnTo>
                  <a:lnTo>
                    <a:pt x="12654155" y="34978571"/>
                  </a:lnTo>
                  <a:lnTo>
                    <a:pt x="12654155" y="34978563"/>
                  </a:lnTo>
                  <a:lnTo>
                    <a:pt x="12654078" y="34978571"/>
                  </a:lnTo>
                  <a:lnTo>
                    <a:pt x="12654078" y="34978563"/>
                  </a:lnTo>
                  <a:lnTo>
                    <a:pt x="12654000" y="34978571"/>
                  </a:lnTo>
                  <a:lnTo>
                    <a:pt x="12654000" y="34978563"/>
                  </a:lnTo>
                  <a:lnTo>
                    <a:pt x="12653923" y="34978571"/>
                  </a:lnTo>
                  <a:lnTo>
                    <a:pt x="12653923" y="34978563"/>
                  </a:lnTo>
                  <a:lnTo>
                    <a:pt x="12653845" y="34978571"/>
                  </a:lnTo>
                  <a:lnTo>
                    <a:pt x="12653845" y="34978563"/>
                  </a:lnTo>
                  <a:lnTo>
                    <a:pt x="12653767" y="34978571"/>
                  </a:lnTo>
                  <a:lnTo>
                    <a:pt x="12653767" y="34978563"/>
                  </a:lnTo>
                  <a:lnTo>
                    <a:pt x="12653690" y="34978571"/>
                  </a:lnTo>
                  <a:lnTo>
                    <a:pt x="12653690" y="34978563"/>
                  </a:lnTo>
                  <a:lnTo>
                    <a:pt x="12653612" y="34978571"/>
                  </a:lnTo>
                  <a:lnTo>
                    <a:pt x="12653612" y="34978563"/>
                  </a:lnTo>
                  <a:lnTo>
                    <a:pt x="12653522" y="34978571"/>
                  </a:lnTo>
                  <a:lnTo>
                    <a:pt x="12653522" y="34978563"/>
                  </a:lnTo>
                  <a:lnTo>
                    <a:pt x="12653444" y="34978571"/>
                  </a:lnTo>
                  <a:lnTo>
                    <a:pt x="12653444" y="34978563"/>
                  </a:lnTo>
                  <a:lnTo>
                    <a:pt x="12653367" y="34978571"/>
                  </a:lnTo>
                  <a:lnTo>
                    <a:pt x="12653367" y="34978563"/>
                  </a:lnTo>
                  <a:lnTo>
                    <a:pt x="12653289" y="34978571"/>
                  </a:lnTo>
                  <a:lnTo>
                    <a:pt x="12653289" y="34978563"/>
                  </a:lnTo>
                  <a:lnTo>
                    <a:pt x="12653211" y="34978571"/>
                  </a:lnTo>
                  <a:lnTo>
                    <a:pt x="12653211" y="34978563"/>
                  </a:lnTo>
                  <a:lnTo>
                    <a:pt x="12653134" y="34978571"/>
                  </a:lnTo>
                  <a:lnTo>
                    <a:pt x="12653134" y="34978563"/>
                  </a:lnTo>
                  <a:lnTo>
                    <a:pt x="12653056" y="34978571"/>
                  </a:lnTo>
                  <a:lnTo>
                    <a:pt x="12653056" y="34978563"/>
                  </a:lnTo>
                  <a:lnTo>
                    <a:pt x="12652979" y="34978571"/>
                  </a:lnTo>
                  <a:lnTo>
                    <a:pt x="12652979" y="34978563"/>
                  </a:lnTo>
                  <a:lnTo>
                    <a:pt x="12652901" y="34978571"/>
                  </a:lnTo>
                  <a:lnTo>
                    <a:pt x="12652901" y="34978563"/>
                  </a:lnTo>
                  <a:lnTo>
                    <a:pt x="12652824" y="34978571"/>
                  </a:lnTo>
                  <a:lnTo>
                    <a:pt x="12652824" y="34978563"/>
                  </a:lnTo>
                  <a:lnTo>
                    <a:pt x="12652746" y="34978571"/>
                  </a:lnTo>
                  <a:lnTo>
                    <a:pt x="12652746" y="34978563"/>
                  </a:lnTo>
                  <a:lnTo>
                    <a:pt x="12652668" y="34978571"/>
                  </a:lnTo>
                  <a:lnTo>
                    <a:pt x="12652668" y="34978563"/>
                  </a:lnTo>
                  <a:lnTo>
                    <a:pt x="12652591" y="34978571"/>
                  </a:lnTo>
                  <a:lnTo>
                    <a:pt x="12652591" y="34978563"/>
                  </a:lnTo>
                  <a:lnTo>
                    <a:pt x="12652513" y="34978571"/>
                  </a:lnTo>
                  <a:lnTo>
                    <a:pt x="12652513" y="34978563"/>
                  </a:lnTo>
                  <a:lnTo>
                    <a:pt x="12652423" y="34978571"/>
                  </a:lnTo>
                  <a:lnTo>
                    <a:pt x="12652423" y="34978563"/>
                  </a:lnTo>
                  <a:lnTo>
                    <a:pt x="12652345" y="34978571"/>
                  </a:lnTo>
                  <a:lnTo>
                    <a:pt x="12652345" y="34978563"/>
                  </a:lnTo>
                  <a:lnTo>
                    <a:pt x="12652268" y="34978571"/>
                  </a:lnTo>
                  <a:lnTo>
                    <a:pt x="12652268" y="34978563"/>
                  </a:lnTo>
                  <a:lnTo>
                    <a:pt x="12652190" y="34978571"/>
                  </a:lnTo>
                  <a:lnTo>
                    <a:pt x="12652190" y="34978563"/>
                  </a:lnTo>
                  <a:lnTo>
                    <a:pt x="12652112" y="34978571"/>
                  </a:lnTo>
                  <a:lnTo>
                    <a:pt x="12652112" y="34978563"/>
                  </a:lnTo>
                  <a:lnTo>
                    <a:pt x="12652035" y="34978571"/>
                  </a:lnTo>
                  <a:lnTo>
                    <a:pt x="12652035" y="34978563"/>
                  </a:lnTo>
                  <a:lnTo>
                    <a:pt x="12651957" y="34978571"/>
                  </a:lnTo>
                  <a:lnTo>
                    <a:pt x="12651957" y="34978563"/>
                  </a:lnTo>
                  <a:lnTo>
                    <a:pt x="12651880" y="34978571"/>
                  </a:lnTo>
                  <a:lnTo>
                    <a:pt x="12651880" y="34978563"/>
                  </a:lnTo>
                  <a:lnTo>
                    <a:pt x="12651802" y="34978571"/>
                  </a:lnTo>
                  <a:lnTo>
                    <a:pt x="12651802" y="34978563"/>
                  </a:lnTo>
                  <a:lnTo>
                    <a:pt x="12651725" y="34978571"/>
                  </a:lnTo>
                  <a:lnTo>
                    <a:pt x="12651725" y="34978563"/>
                  </a:lnTo>
                  <a:lnTo>
                    <a:pt x="12651647" y="34978571"/>
                  </a:lnTo>
                  <a:lnTo>
                    <a:pt x="12651647" y="34978563"/>
                  </a:lnTo>
                  <a:lnTo>
                    <a:pt x="12651569" y="34978571"/>
                  </a:lnTo>
                  <a:lnTo>
                    <a:pt x="12651569" y="34978563"/>
                  </a:lnTo>
                  <a:lnTo>
                    <a:pt x="12651492" y="34978571"/>
                  </a:lnTo>
                  <a:lnTo>
                    <a:pt x="12651492" y="34978563"/>
                  </a:lnTo>
                  <a:lnTo>
                    <a:pt x="12651414" y="34978571"/>
                  </a:lnTo>
                  <a:lnTo>
                    <a:pt x="12651414" y="34978563"/>
                  </a:lnTo>
                  <a:lnTo>
                    <a:pt x="12651324" y="34978571"/>
                  </a:lnTo>
                  <a:lnTo>
                    <a:pt x="12651324" y="34978563"/>
                  </a:lnTo>
                  <a:lnTo>
                    <a:pt x="12651246" y="34978571"/>
                  </a:lnTo>
                  <a:lnTo>
                    <a:pt x="12651246" y="34978563"/>
                  </a:lnTo>
                  <a:lnTo>
                    <a:pt x="12651169" y="34978571"/>
                  </a:lnTo>
                  <a:lnTo>
                    <a:pt x="12651169" y="34978563"/>
                  </a:lnTo>
                  <a:lnTo>
                    <a:pt x="12651091" y="34978571"/>
                  </a:lnTo>
                  <a:lnTo>
                    <a:pt x="12651091" y="34978563"/>
                  </a:lnTo>
                  <a:lnTo>
                    <a:pt x="12651013" y="34978571"/>
                  </a:lnTo>
                  <a:lnTo>
                    <a:pt x="12651013" y="34978563"/>
                  </a:lnTo>
                  <a:lnTo>
                    <a:pt x="12650936" y="34978571"/>
                  </a:lnTo>
                  <a:lnTo>
                    <a:pt x="12650936" y="34978563"/>
                  </a:lnTo>
                  <a:lnTo>
                    <a:pt x="12650858" y="34978571"/>
                  </a:lnTo>
                  <a:lnTo>
                    <a:pt x="12650858" y="34978563"/>
                  </a:lnTo>
                  <a:lnTo>
                    <a:pt x="12650781" y="34978571"/>
                  </a:lnTo>
                  <a:lnTo>
                    <a:pt x="12650781" y="34978563"/>
                  </a:lnTo>
                  <a:lnTo>
                    <a:pt x="12650703" y="34978571"/>
                  </a:lnTo>
                  <a:lnTo>
                    <a:pt x="12650703" y="34978563"/>
                  </a:lnTo>
                  <a:lnTo>
                    <a:pt x="12650626" y="34978571"/>
                  </a:lnTo>
                  <a:lnTo>
                    <a:pt x="12650626" y="34978563"/>
                  </a:lnTo>
                  <a:lnTo>
                    <a:pt x="12650548" y="34978571"/>
                  </a:lnTo>
                  <a:lnTo>
                    <a:pt x="12650548" y="34978563"/>
                  </a:lnTo>
                  <a:lnTo>
                    <a:pt x="12650470" y="34978571"/>
                  </a:lnTo>
                  <a:lnTo>
                    <a:pt x="12650470" y="34978563"/>
                  </a:lnTo>
                  <a:lnTo>
                    <a:pt x="12650393" y="34978571"/>
                  </a:lnTo>
                  <a:lnTo>
                    <a:pt x="12650393" y="34978563"/>
                  </a:lnTo>
                  <a:lnTo>
                    <a:pt x="12650315" y="34978571"/>
                  </a:lnTo>
                  <a:lnTo>
                    <a:pt x="12650315" y="34978563"/>
                  </a:lnTo>
                  <a:lnTo>
                    <a:pt x="12650225" y="34978571"/>
                  </a:lnTo>
                  <a:lnTo>
                    <a:pt x="12650225" y="34978563"/>
                  </a:lnTo>
                  <a:lnTo>
                    <a:pt x="12650147" y="34978571"/>
                  </a:lnTo>
                  <a:lnTo>
                    <a:pt x="12650147" y="34978563"/>
                  </a:lnTo>
                  <a:lnTo>
                    <a:pt x="12650070" y="34978571"/>
                  </a:lnTo>
                  <a:lnTo>
                    <a:pt x="12650070" y="34978563"/>
                  </a:lnTo>
                  <a:lnTo>
                    <a:pt x="12649992" y="34978571"/>
                  </a:lnTo>
                  <a:lnTo>
                    <a:pt x="12649992" y="34978563"/>
                  </a:lnTo>
                  <a:lnTo>
                    <a:pt x="12649914" y="34978571"/>
                  </a:lnTo>
                  <a:lnTo>
                    <a:pt x="12649914" y="34978563"/>
                  </a:lnTo>
                  <a:lnTo>
                    <a:pt x="12649837" y="34978571"/>
                  </a:lnTo>
                  <a:lnTo>
                    <a:pt x="12649837" y="34978563"/>
                  </a:lnTo>
                  <a:lnTo>
                    <a:pt x="12649759" y="34978571"/>
                  </a:lnTo>
                  <a:lnTo>
                    <a:pt x="12649759" y="34978563"/>
                  </a:lnTo>
                  <a:lnTo>
                    <a:pt x="12649682" y="34978571"/>
                  </a:lnTo>
                  <a:lnTo>
                    <a:pt x="12649682" y="34978563"/>
                  </a:lnTo>
                  <a:lnTo>
                    <a:pt x="12649604" y="34978571"/>
                  </a:lnTo>
                  <a:lnTo>
                    <a:pt x="12649604" y="34978563"/>
                  </a:lnTo>
                  <a:lnTo>
                    <a:pt x="12649527" y="34978571"/>
                  </a:lnTo>
                  <a:lnTo>
                    <a:pt x="12649527" y="34978563"/>
                  </a:lnTo>
                  <a:lnTo>
                    <a:pt x="12649449" y="34978571"/>
                  </a:lnTo>
                  <a:lnTo>
                    <a:pt x="12649449" y="34978563"/>
                  </a:lnTo>
                  <a:lnTo>
                    <a:pt x="12649371" y="34978571"/>
                  </a:lnTo>
                  <a:lnTo>
                    <a:pt x="12649371" y="34978563"/>
                  </a:lnTo>
                  <a:lnTo>
                    <a:pt x="12649294" y="34978571"/>
                  </a:lnTo>
                  <a:lnTo>
                    <a:pt x="12649294" y="34978563"/>
                  </a:lnTo>
                  <a:lnTo>
                    <a:pt x="12649216" y="34978571"/>
                  </a:lnTo>
                  <a:lnTo>
                    <a:pt x="12649216" y="34812881"/>
                  </a:lnTo>
                  <a:lnTo>
                    <a:pt x="12505286" y="34826171"/>
                  </a:lnTo>
                  <a:lnTo>
                    <a:pt x="12505286" y="34826163"/>
                  </a:lnTo>
                  <a:lnTo>
                    <a:pt x="12505209" y="34826171"/>
                  </a:lnTo>
                  <a:lnTo>
                    <a:pt x="12505209" y="34826163"/>
                  </a:lnTo>
                  <a:lnTo>
                    <a:pt x="12505131" y="34826171"/>
                  </a:lnTo>
                  <a:lnTo>
                    <a:pt x="12505131" y="34826163"/>
                  </a:lnTo>
                  <a:lnTo>
                    <a:pt x="12505053" y="34826171"/>
                  </a:lnTo>
                  <a:lnTo>
                    <a:pt x="12505053" y="34826163"/>
                  </a:lnTo>
                  <a:lnTo>
                    <a:pt x="12504976" y="34826171"/>
                  </a:lnTo>
                  <a:lnTo>
                    <a:pt x="12504976" y="34826163"/>
                  </a:lnTo>
                  <a:lnTo>
                    <a:pt x="12504898" y="34826171"/>
                  </a:lnTo>
                  <a:lnTo>
                    <a:pt x="12504898" y="34826163"/>
                  </a:lnTo>
                  <a:lnTo>
                    <a:pt x="12504821" y="34826171"/>
                  </a:lnTo>
                  <a:lnTo>
                    <a:pt x="12504821" y="34826163"/>
                  </a:lnTo>
                  <a:lnTo>
                    <a:pt x="12504743" y="34826171"/>
                  </a:lnTo>
                  <a:lnTo>
                    <a:pt x="12504743" y="34826163"/>
                  </a:lnTo>
                  <a:lnTo>
                    <a:pt x="12504665" y="34826171"/>
                  </a:lnTo>
                  <a:lnTo>
                    <a:pt x="12504665" y="34826163"/>
                  </a:lnTo>
                  <a:lnTo>
                    <a:pt x="12504588" y="34826171"/>
                  </a:lnTo>
                  <a:lnTo>
                    <a:pt x="12504588" y="34826163"/>
                  </a:lnTo>
                  <a:lnTo>
                    <a:pt x="12504510" y="34826171"/>
                  </a:lnTo>
                  <a:lnTo>
                    <a:pt x="12504510" y="34826149"/>
                  </a:lnTo>
                  <a:lnTo>
                    <a:pt x="12504265" y="34826171"/>
                  </a:lnTo>
                  <a:lnTo>
                    <a:pt x="12504265" y="34826163"/>
                  </a:lnTo>
                  <a:lnTo>
                    <a:pt x="12504187" y="34826171"/>
                  </a:lnTo>
                  <a:lnTo>
                    <a:pt x="12504187" y="34826163"/>
                  </a:lnTo>
                  <a:lnTo>
                    <a:pt x="12504110" y="34826171"/>
                  </a:lnTo>
                  <a:lnTo>
                    <a:pt x="12504110" y="34826163"/>
                  </a:lnTo>
                  <a:lnTo>
                    <a:pt x="12504032" y="34826171"/>
                  </a:lnTo>
                  <a:lnTo>
                    <a:pt x="12504032" y="34826163"/>
                  </a:lnTo>
                  <a:lnTo>
                    <a:pt x="12503954" y="34826171"/>
                  </a:lnTo>
                  <a:lnTo>
                    <a:pt x="12503954" y="34826163"/>
                  </a:lnTo>
                  <a:lnTo>
                    <a:pt x="12503877" y="34826171"/>
                  </a:lnTo>
                  <a:lnTo>
                    <a:pt x="12503877" y="34826163"/>
                  </a:lnTo>
                  <a:lnTo>
                    <a:pt x="12503799" y="34826171"/>
                  </a:lnTo>
                  <a:lnTo>
                    <a:pt x="12503799" y="34826163"/>
                  </a:lnTo>
                  <a:lnTo>
                    <a:pt x="12503722" y="34826171"/>
                  </a:lnTo>
                  <a:lnTo>
                    <a:pt x="12503722" y="34826163"/>
                  </a:lnTo>
                  <a:lnTo>
                    <a:pt x="12503644" y="34826171"/>
                  </a:lnTo>
                  <a:lnTo>
                    <a:pt x="12503644" y="34826163"/>
                  </a:lnTo>
                  <a:lnTo>
                    <a:pt x="12503566" y="34826171"/>
                  </a:lnTo>
                  <a:lnTo>
                    <a:pt x="12503566" y="34826163"/>
                  </a:lnTo>
                  <a:lnTo>
                    <a:pt x="12503489" y="34826171"/>
                  </a:lnTo>
                  <a:lnTo>
                    <a:pt x="12503489" y="34826163"/>
                  </a:lnTo>
                  <a:lnTo>
                    <a:pt x="12503411" y="34826171"/>
                  </a:lnTo>
                  <a:lnTo>
                    <a:pt x="12503411" y="34826155"/>
                  </a:lnTo>
                  <a:lnTo>
                    <a:pt x="12503243" y="34826171"/>
                  </a:lnTo>
                  <a:lnTo>
                    <a:pt x="12503243" y="34826163"/>
                  </a:lnTo>
                  <a:lnTo>
                    <a:pt x="12503166" y="34826171"/>
                  </a:lnTo>
                  <a:lnTo>
                    <a:pt x="12503166" y="34826163"/>
                  </a:lnTo>
                  <a:lnTo>
                    <a:pt x="12503088" y="34826171"/>
                  </a:lnTo>
                  <a:lnTo>
                    <a:pt x="12503088" y="34826163"/>
                  </a:lnTo>
                  <a:lnTo>
                    <a:pt x="12503011" y="34826171"/>
                  </a:lnTo>
                  <a:lnTo>
                    <a:pt x="12503011" y="34826163"/>
                  </a:lnTo>
                  <a:lnTo>
                    <a:pt x="12502933" y="34826171"/>
                  </a:lnTo>
                  <a:lnTo>
                    <a:pt x="12502933" y="34826163"/>
                  </a:lnTo>
                  <a:lnTo>
                    <a:pt x="12502855" y="34826171"/>
                  </a:lnTo>
                  <a:lnTo>
                    <a:pt x="12502855" y="34826163"/>
                  </a:lnTo>
                  <a:lnTo>
                    <a:pt x="12502778" y="34826171"/>
                  </a:lnTo>
                  <a:lnTo>
                    <a:pt x="12502778" y="34826163"/>
                  </a:lnTo>
                  <a:lnTo>
                    <a:pt x="12502700" y="34826171"/>
                  </a:lnTo>
                  <a:lnTo>
                    <a:pt x="12502700" y="34826163"/>
                  </a:lnTo>
                  <a:lnTo>
                    <a:pt x="12502623" y="34826171"/>
                  </a:lnTo>
                  <a:lnTo>
                    <a:pt x="12502623" y="34826163"/>
                  </a:lnTo>
                  <a:lnTo>
                    <a:pt x="12502545" y="34826171"/>
                  </a:lnTo>
                  <a:lnTo>
                    <a:pt x="12502545" y="34826163"/>
                  </a:lnTo>
                  <a:lnTo>
                    <a:pt x="12502467" y="34826171"/>
                  </a:lnTo>
                  <a:lnTo>
                    <a:pt x="12502467" y="34826163"/>
                  </a:lnTo>
                  <a:lnTo>
                    <a:pt x="12502390" y="34826171"/>
                  </a:lnTo>
                  <a:lnTo>
                    <a:pt x="12502390" y="34826163"/>
                  </a:lnTo>
                  <a:lnTo>
                    <a:pt x="12502312" y="34826171"/>
                  </a:lnTo>
                  <a:lnTo>
                    <a:pt x="12502312" y="34826163"/>
                  </a:lnTo>
                  <a:lnTo>
                    <a:pt x="12502222" y="34826171"/>
                  </a:lnTo>
                  <a:lnTo>
                    <a:pt x="12502222" y="34826163"/>
                  </a:lnTo>
                  <a:lnTo>
                    <a:pt x="12502144" y="34826171"/>
                  </a:lnTo>
                  <a:lnTo>
                    <a:pt x="12502144" y="34826163"/>
                  </a:lnTo>
                  <a:lnTo>
                    <a:pt x="12502067" y="34826171"/>
                  </a:lnTo>
                  <a:lnTo>
                    <a:pt x="12502067" y="34826163"/>
                  </a:lnTo>
                  <a:lnTo>
                    <a:pt x="12501989" y="34826171"/>
                  </a:lnTo>
                  <a:lnTo>
                    <a:pt x="12501989" y="34826163"/>
                  </a:lnTo>
                  <a:lnTo>
                    <a:pt x="12501912" y="34826171"/>
                  </a:lnTo>
                  <a:lnTo>
                    <a:pt x="12501912" y="34826163"/>
                  </a:lnTo>
                  <a:lnTo>
                    <a:pt x="12501834" y="34826171"/>
                  </a:lnTo>
                  <a:lnTo>
                    <a:pt x="12501834" y="34826163"/>
                  </a:lnTo>
                  <a:lnTo>
                    <a:pt x="12501756" y="34826171"/>
                  </a:lnTo>
                  <a:lnTo>
                    <a:pt x="12501756" y="34826163"/>
                  </a:lnTo>
                  <a:lnTo>
                    <a:pt x="12501679" y="34826171"/>
                  </a:lnTo>
                  <a:lnTo>
                    <a:pt x="12501679" y="34826163"/>
                  </a:lnTo>
                  <a:lnTo>
                    <a:pt x="12501601" y="34826171"/>
                  </a:lnTo>
                  <a:lnTo>
                    <a:pt x="12501601" y="34826163"/>
                  </a:lnTo>
                  <a:lnTo>
                    <a:pt x="12501524" y="34826171"/>
                  </a:lnTo>
                  <a:lnTo>
                    <a:pt x="12501524" y="34826163"/>
                  </a:lnTo>
                  <a:lnTo>
                    <a:pt x="12501446" y="34826171"/>
                  </a:lnTo>
                  <a:lnTo>
                    <a:pt x="12501446" y="34826163"/>
                  </a:lnTo>
                  <a:lnTo>
                    <a:pt x="12501368" y="34826171"/>
                  </a:lnTo>
                  <a:lnTo>
                    <a:pt x="12501368" y="34826163"/>
                  </a:lnTo>
                  <a:lnTo>
                    <a:pt x="12501291" y="34826171"/>
                  </a:lnTo>
                  <a:lnTo>
                    <a:pt x="12501291" y="34826163"/>
                  </a:lnTo>
                  <a:lnTo>
                    <a:pt x="12501213" y="34826171"/>
                  </a:lnTo>
                  <a:lnTo>
                    <a:pt x="12501213" y="34826163"/>
                  </a:lnTo>
                  <a:lnTo>
                    <a:pt x="12501123" y="34826171"/>
                  </a:lnTo>
                  <a:lnTo>
                    <a:pt x="12501123" y="34826163"/>
                  </a:lnTo>
                  <a:lnTo>
                    <a:pt x="12501045" y="34826171"/>
                  </a:lnTo>
                  <a:lnTo>
                    <a:pt x="12501045" y="34826163"/>
                  </a:lnTo>
                  <a:lnTo>
                    <a:pt x="12500968" y="34826171"/>
                  </a:lnTo>
                  <a:lnTo>
                    <a:pt x="12500968" y="34826163"/>
                  </a:lnTo>
                  <a:lnTo>
                    <a:pt x="12500890" y="34826171"/>
                  </a:lnTo>
                  <a:lnTo>
                    <a:pt x="12500890" y="34826163"/>
                  </a:lnTo>
                  <a:lnTo>
                    <a:pt x="12500813" y="34826171"/>
                  </a:lnTo>
                  <a:lnTo>
                    <a:pt x="12500813" y="34826163"/>
                  </a:lnTo>
                  <a:lnTo>
                    <a:pt x="12500735" y="34826171"/>
                  </a:lnTo>
                  <a:lnTo>
                    <a:pt x="12500735" y="34826163"/>
                  </a:lnTo>
                  <a:lnTo>
                    <a:pt x="12500657" y="34826171"/>
                  </a:lnTo>
                  <a:lnTo>
                    <a:pt x="12500657" y="34826163"/>
                  </a:lnTo>
                  <a:lnTo>
                    <a:pt x="12500580" y="34826171"/>
                  </a:lnTo>
                  <a:lnTo>
                    <a:pt x="12500580" y="34826163"/>
                  </a:lnTo>
                  <a:lnTo>
                    <a:pt x="12500502" y="34826171"/>
                  </a:lnTo>
                  <a:lnTo>
                    <a:pt x="12500502" y="34826163"/>
                  </a:lnTo>
                  <a:lnTo>
                    <a:pt x="12500425" y="34826171"/>
                  </a:lnTo>
                  <a:lnTo>
                    <a:pt x="12500425" y="34826163"/>
                  </a:lnTo>
                  <a:lnTo>
                    <a:pt x="12500347" y="34826171"/>
                  </a:lnTo>
                  <a:lnTo>
                    <a:pt x="12500347" y="34826163"/>
                  </a:lnTo>
                  <a:lnTo>
                    <a:pt x="12500269" y="34826171"/>
                  </a:lnTo>
                  <a:lnTo>
                    <a:pt x="12500269" y="34826163"/>
                  </a:lnTo>
                  <a:lnTo>
                    <a:pt x="12500192" y="34826171"/>
                  </a:lnTo>
                  <a:lnTo>
                    <a:pt x="12500192" y="34826163"/>
                  </a:lnTo>
                  <a:lnTo>
                    <a:pt x="12500114" y="34826171"/>
                  </a:lnTo>
                  <a:lnTo>
                    <a:pt x="12500114" y="34826163"/>
                  </a:lnTo>
                  <a:lnTo>
                    <a:pt x="12500024" y="34826171"/>
                  </a:lnTo>
                  <a:lnTo>
                    <a:pt x="12500024" y="34826163"/>
                  </a:lnTo>
                  <a:lnTo>
                    <a:pt x="12499946" y="34826171"/>
                  </a:lnTo>
                  <a:lnTo>
                    <a:pt x="12499946" y="34826163"/>
                  </a:lnTo>
                  <a:lnTo>
                    <a:pt x="12499869" y="34826171"/>
                  </a:lnTo>
                  <a:lnTo>
                    <a:pt x="12499869" y="34826163"/>
                  </a:lnTo>
                  <a:lnTo>
                    <a:pt x="12499791" y="34826171"/>
                  </a:lnTo>
                  <a:lnTo>
                    <a:pt x="12499791" y="34826163"/>
                  </a:lnTo>
                  <a:lnTo>
                    <a:pt x="12499714" y="34826171"/>
                  </a:lnTo>
                  <a:lnTo>
                    <a:pt x="12499714" y="34826163"/>
                  </a:lnTo>
                  <a:lnTo>
                    <a:pt x="12499636" y="34826171"/>
                  </a:lnTo>
                  <a:lnTo>
                    <a:pt x="12499636" y="34826163"/>
                  </a:lnTo>
                  <a:lnTo>
                    <a:pt x="12499558" y="34826171"/>
                  </a:lnTo>
                  <a:lnTo>
                    <a:pt x="12499558" y="34826163"/>
                  </a:lnTo>
                  <a:lnTo>
                    <a:pt x="12499481" y="34826171"/>
                  </a:lnTo>
                  <a:lnTo>
                    <a:pt x="12499481" y="34826163"/>
                  </a:lnTo>
                  <a:lnTo>
                    <a:pt x="12499403" y="34826171"/>
                  </a:lnTo>
                  <a:lnTo>
                    <a:pt x="12499403" y="34826163"/>
                  </a:lnTo>
                  <a:lnTo>
                    <a:pt x="12499326" y="34826171"/>
                  </a:lnTo>
                  <a:lnTo>
                    <a:pt x="12499326" y="34826163"/>
                  </a:lnTo>
                  <a:lnTo>
                    <a:pt x="12499248" y="34826171"/>
                  </a:lnTo>
                  <a:lnTo>
                    <a:pt x="12499248" y="34826163"/>
                  </a:lnTo>
                  <a:lnTo>
                    <a:pt x="12499170" y="34826171"/>
                  </a:lnTo>
                  <a:lnTo>
                    <a:pt x="12499170" y="34826163"/>
                  </a:lnTo>
                  <a:lnTo>
                    <a:pt x="12499093" y="34826171"/>
                  </a:lnTo>
                  <a:lnTo>
                    <a:pt x="12499093" y="34826163"/>
                  </a:lnTo>
                  <a:lnTo>
                    <a:pt x="12499015" y="34826171"/>
                  </a:lnTo>
                  <a:lnTo>
                    <a:pt x="12499015" y="34826163"/>
                  </a:lnTo>
                  <a:lnTo>
                    <a:pt x="12498925" y="34826171"/>
                  </a:lnTo>
                  <a:lnTo>
                    <a:pt x="12498925" y="34826163"/>
                  </a:lnTo>
                  <a:lnTo>
                    <a:pt x="12498847" y="34826171"/>
                  </a:lnTo>
                  <a:lnTo>
                    <a:pt x="12498847" y="34826163"/>
                  </a:lnTo>
                  <a:lnTo>
                    <a:pt x="12498770" y="34826171"/>
                  </a:lnTo>
                  <a:lnTo>
                    <a:pt x="12498770" y="34826163"/>
                  </a:lnTo>
                  <a:lnTo>
                    <a:pt x="12498692" y="34826171"/>
                  </a:lnTo>
                  <a:lnTo>
                    <a:pt x="12498692" y="34826163"/>
                  </a:lnTo>
                  <a:lnTo>
                    <a:pt x="12498615" y="34826171"/>
                  </a:lnTo>
                  <a:lnTo>
                    <a:pt x="12498615" y="34826163"/>
                  </a:lnTo>
                  <a:lnTo>
                    <a:pt x="12498537" y="34826171"/>
                  </a:lnTo>
                  <a:lnTo>
                    <a:pt x="12498537" y="34826163"/>
                  </a:lnTo>
                  <a:lnTo>
                    <a:pt x="12498459" y="34826171"/>
                  </a:lnTo>
                  <a:lnTo>
                    <a:pt x="12498459" y="34826163"/>
                  </a:lnTo>
                  <a:lnTo>
                    <a:pt x="12498382" y="34826171"/>
                  </a:lnTo>
                  <a:lnTo>
                    <a:pt x="12498382" y="34826163"/>
                  </a:lnTo>
                  <a:lnTo>
                    <a:pt x="12498304" y="34826171"/>
                  </a:lnTo>
                  <a:lnTo>
                    <a:pt x="12498304" y="34826163"/>
                  </a:lnTo>
                  <a:lnTo>
                    <a:pt x="12498227" y="34826171"/>
                  </a:lnTo>
                  <a:lnTo>
                    <a:pt x="12498227" y="34826163"/>
                  </a:lnTo>
                  <a:lnTo>
                    <a:pt x="12498149" y="34826171"/>
                  </a:lnTo>
                  <a:lnTo>
                    <a:pt x="12498149" y="34826163"/>
                  </a:lnTo>
                  <a:lnTo>
                    <a:pt x="12498071" y="34826171"/>
                  </a:lnTo>
                  <a:lnTo>
                    <a:pt x="12498071" y="34826163"/>
                  </a:lnTo>
                  <a:lnTo>
                    <a:pt x="12497994" y="34826171"/>
                  </a:lnTo>
                  <a:lnTo>
                    <a:pt x="12497994" y="34826163"/>
                  </a:lnTo>
                  <a:lnTo>
                    <a:pt x="12497916" y="34826171"/>
                  </a:lnTo>
                  <a:lnTo>
                    <a:pt x="12497916" y="34826163"/>
                  </a:lnTo>
                  <a:lnTo>
                    <a:pt x="12497826" y="34826171"/>
                  </a:lnTo>
                  <a:lnTo>
                    <a:pt x="12497826" y="34826163"/>
                  </a:lnTo>
                  <a:lnTo>
                    <a:pt x="12497748" y="34826171"/>
                  </a:lnTo>
                  <a:lnTo>
                    <a:pt x="12497748" y="34826163"/>
                  </a:lnTo>
                  <a:lnTo>
                    <a:pt x="12497671" y="34826171"/>
                  </a:lnTo>
                  <a:lnTo>
                    <a:pt x="12497671" y="34826163"/>
                  </a:lnTo>
                  <a:lnTo>
                    <a:pt x="12497593" y="34826171"/>
                  </a:lnTo>
                  <a:lnTo>
                    <a:pt x="12497593" y="34826163"/>
                  </a:lnTo>
                  <a:lnTo>
                    <a:pt x="12497516" y="34826171"/>
                  </a:lnTo>
                  <a:lnTo>
                    <a:pt x="12497516" y="34826163"/>
                  </a:lnTo>
                  <a:lnTo>
                    <a:pt x="12497438" y="34826171"/>
                  </a:lnTo>
                  <a:lnTo>
                    <a:pt x="12497438" y="34826163"/>
                  </a:lnTo>
                  <a:lnTo>
                    <a:pt x="12497360" y="34826171"/>
                  </a:lnTo>
                  <a:lnTo>
                    <a:pt x="12497360" y="34826163"/>
                  </a:lnTo>
                  <a:lnTo>
                    <a:pt x="12497283" y="34826171"/>
                  </a:lnTo>
                  <a:lnTo>
                    <a:pt x="12497283" y="34826163"/>
                  </a:lnTo>
                  <a:lnTo>
                    <a:pt x="12497205" y="34826171"/>
                  </a:lnTo>
                  <a:lnTo>
                    <a:pt x="12497205" y="34826163"/>
                  </a:lnTo>
                  <a:lnTo>
                    <a:pt x="12497128" y="34826171"/>
                  </a:lnTo>
                  <a:lnTo>
                    <a:pt x="12497128" y="34826163"/>
                  </a:lnTo>
                  <a:lnTo>
                    <a:pt x="12497050" y="34826171"/>
                  </a:lnTo>
                  <a:lnTo>
                    <a:pt x="12497050" y="34826163"/>
                  </a:lnTo>
                  <a:lnTo>
                    <a:pt x="12496972" y="34826171"/>
                  </a:lnTo>
                  <a:lnTo>
                    <a:pt x="12496972" y="34826163"/>
                  </a:lnTo>
                  <a:lnTo>
                    <a:pt x="12496895" y="34826171"/>
                  </a:lnTo>
                  <a:lnTo>
                    <a:pt x="12496895" y="34826163"/>
                  </a:lnTo>
                  <a:lnTo>
                    <a:pt x="12496817" y="34826171"/>
                  </a:lnTo>
                  <a:lnTo>
                    <a:pt x="12496817" y="34660491"/>
                  </a:lnTo>
                  <a:lnTo>
                    <a:pt x="12352965" y="34673771"/>
                  </a:lnTo>
                  <a:lnTo>
                    <a:pt x="12352965" y="34673765"/>
                  </a:lnTo>
                  <a:lnTo>
                    <a:pt x="12352887" y="34673771"/>
                  </a:lnTo>
                  <a:lnTo>
                    <a:pt x="12352887" y="34673765"/>
                  </a:lnTo>
                  <a:lnTo>
                    <a:pt x="12352810" y="34673771"/>
                  </a:lnTo>
                  <a:lnTo>
                    <a:pt x="12352810" y="34673765"/>
                  </a:lnTo>
                  <a:lnTo>
                    <a:pt x="12352732" y="34673771"/>
                  </a:lnTo>
                  <a:lnTo>
                    <a:pt x="12352732" y="34673765"/>
                  </a:lnTo>
                  <a:lnTo>
                    <a:pt x="12352655" y="34673771"/>
                  </a:lnTo>
                  <a:lnTo>
                    <a:pt x="12352655" y="34673765"/>
                  </a:lnTo>
                  <a:lnTo>
                    <a:pt x="12352577" y="34673771"/>
                  </a:lnTo>
                  <a:lnTo>
                    <a:pt x="12352577" y="34673765"/>
                  </a:lnTo>
                  <a:lnTo>
                    <a:pt x="12352499" y="34673771"/>
                  </a:lnTo>
                  <a:lnTo>
                    <a:pt x="12352499" y="34673765"/>
                  </a:lnTo>
                  <a:lnTo>
                    <a:pt x="12352422" y="34673771"/>
                  </a:lnTo>
                  <a:lnTo>
                    <a:pt x="12352422" y="34673765"/>
                  </a:lnTo>
                  <a:lnTo>
                    <a:pt x="12352344" y="34673771"/>
                  </a:lnTo>
                  <a:lnTo>
                    <a:pt x="12352344" y="34673765"/>
                  </a:lnTo>
                  <a:lnTo>
                    <a:pt x="12352267" y="34673771"/>
                  </a:lnTo>
                  <a:lnTo>
                    <a:pt x="12352267" y="34673765"/>
                  </a:lnTo>
                  <a:lnTo>
                    <a:pt x="12352189" y="34673771"/>
                  </a:lnTo>
                  <a:lnTo>
                    <a:pt x="12352189" y="34673765"/>
                  </a:lnTo>
                  <a:lnTo>
                    <a:pt x="12352111" y="34673771"/>
                  </a:lnTo>
                  <a:lnTo>
                    <a:pt x="12352111" y="34673755"/>
                  </a:lnTo>
                  <a:lnTo>
                    <a:pt x="12351943" y="34673771"/>
                  </a:lnTo>
                  <a:lnTo>
                    <a:pt x="12351943" y="34673765"/>
                  </a:lnTo>
                  <a:lnTo>
                    <a:pt x="12351866" y="34673771"/>
                  </a:lnTo>
                  <a:lnTo>
                    <a:pt x="12351866" y="34673765"/>
                  </a:lnTo>
                  <a:lnTo>
                    <a:pt x="12351788" y="34673771"/>
                  </a:lnTo>
                  <a:lnTo>
                    <a:pt x="12351788" y="34673765"/>
                  </a:lnTo>
                  <a:lnTo>
                    <a:pt x="12351711" y="34673771"/>
                  </a:lnTo>
                  <a:lnTo>
                    <a:pt x="12351711" y="34673765"/>
                  </a:lnTo>
                  <a:lnTo>
                    <a:pt x="12351633" y="34673771"/>
                  </a:lnTo>
                  <a:lnTo>
                    <a:pt x="12351633" y="34673765"/>
                  </a:lnTo>
                  <a:lnTo>
                    <a:pt x="12351556" y="34673771"/>
                  </a:lnTo>
                  <a:lnTo>
                    <a:pt x="12351556" y="34673765"/>
                  </a:lnTo>
                  <a:lnTo>
                    <a:pt x="12351478" y="34673771"/>
                  </a:lnTo>
                  <a:lnTo>
                    <a:pt x="12351478" y="34673765"/>
                  </a:lnTo>
                  <a:lnTo>
                    <a:pt x="12351400" y="34673771"/>
                  </a:lnTo>
                  <a:lnTo>
                    <a:pt x="12351400" y="34673765"/>
                  </a:lnTo>
                  <a:lnTo>
                    <a:pt x="12351323" y="34673771"/>
                  </a:lnTo>
                  <a:lnTo>
                    <a:pt x="12351323" y="34673765"/>
                  </a:lnTo>
                  <a:lnTo>
                    <a:pt x="12351245" y="34673771"/>
                  </a:lnTo>
                  <a:lnTo>
                    <a:pt x="12351245" y="34673765"/>
                  </a:lnTo>
                  <a:lnTo>
                    <a:pt x="12351168" y="34673771"/>
                  </a:lnTo>
                  <a:lnTo>
                    <a:pt x="12351168" y="34673765"/>
                  </a:lnTo>
                  <a:lnTo>
                    <a:pt x="12351090" y="34673771"/>
                  </a:lnTo>
                  <a:lnTo>
                    <a:pt x="12351090" y="34673765"/>
                  </a:lnTo>
                  <a:lnTo>
                    <a:pt x="12351012" y="34673771"/>
                  </a:lnTo>
                  <a:lnTo>
                    <a:pt x="12351012" y="34673763"/>
                  </a:lnTo>
                  <a:lnTo>
                    <a:pt x="12350922" y="34673771"/>
                  </a:lnTo>
                  <a:lnTo>
                    <a:pt x="12350922" y="34673765"/>
                  </a:lnTo>
                  <a:lnTo>
                    <a:pt x="12350844" y="34673771"/>
                  </a:lnTo>
                  <a:lnTo>
                    <a:pt x="12350844" y="34673765"/>
                  </a:lnTo>
                  <a:lnTo>
                    <a:pt x="12350767" y="34673771"/>
                  </a:lnTo>
                  <a:lnTo>
                    <a:pt x="12350767" y="34673765"/>
                  </a:lnTo>
                  <a:lnTo>
                    <a:pt x="12350689" y="34673771"/>
                  </a:lnTo>
                  <a:lnTo>
                    <a:pt x="12350689" y="34673765"/>
                  </a:lnTo>
                  <a:lnTo>
                    <a:pt x="12350612" y="34673771"/>
                  </a:lnTo>
                  <a:lnTo>
                    <a:pt x="12350612" y="34673765"/>
                  </a:lnTo>
                  <a:lnTo>
                    <a:pt x="12350534" y="34673771"/>
                  </a:lnTo>
                  <a:lnTo>
                    <a:pt x="12350534" y="34673765"/>
                  </a:lnTo>
                  <a:lnTo>
                    <a:pt x="12350457" y="34673771"/>
                  </a:lnTo>
                  <a:lnTo>
                    <a:pt x="12350457" y="34673765"/>
                  </a:lnTo>
                  <a:lnTo>
                    <a:pt x="12350379" y="34673771"/>
                  </a:lnTo>
                  <a:lnTo>
                    <a:pt x="12350379" y="34673765"/>
                  </a:lnTo>
                  <a:lnTo>
                    <a:pt x="12350301" y="34673771"/>
                  </a:lnTo>
                  <a:lnTo>
                    <a:pt x="12350301" y="34673765"/>
                  </a:lnTo>
                  <a:lnTo>
                    <a:pt x="12350224" y="34673771"/>
                  </a:lnTo>
                  <a:lnTo>
                    <a:pt x="12350224" y="34673765"/>
                  </a:lnTo>
                  <a:lnTo>
                    <a:pt x="12350146" y="34673771"/>
                  </a:lnTo>
                  <a:lnTo>
                    <a:pt x="12350146" y="34673765"/>
                  </a:lnTo>
                  <a:lnTo>
                    <a:pt x="12350069" y="34673771"/>
                  </a:lnTo>
                  <a:lnTo>
                    <a:pt x="12350069" y="34673765"/>
                  </a:lnTo>
                  <a:lnTo>
                    <a:pt x="12349991" y="34673771"/>
                  </a:lnTo>
                  <a:lnTo>
                    <a:pt x="12349991" y="34673765"/>
                  </a:lnTo>
                  <a:lnTo>
                    <a:pt x="12349913" y="34673771"/>
                  </a:lnTo>
                  <a:lnTo>
                    <a:pt x="12349913" y="34673763"/>
                  </a:lnTo>
                  <a:lnTo>
                    <a:pt x="12349823" y="34673771"/>
                  </a:lnTo>
                  <a:lnTo>
                    <a:pt x="12349823" y="34673765"/>
                  </a:lnTo>
                  <a:lnTo>
                    <a:pt x="12349745" y="34673771"/>
                  </a:lnTo>
                  <a:lnTo>
                    <a:pt x="12349745" y="34673765"/>
                  </a:lnTo>
                  <a:lnTo>
                    <a:pt x="12349668" y="34673771"/>
                  </a:lnTo>
                  <a:lnTo>
                    <a:pt x="12349668" y="34673765"/>
                  </a:lnTo>
                  <a:lnTo>
                    <a:pt x="12349590" y="34673771"/>
                  </a:lnTo>
                  <a:lnTo>
                    <a:pt x="12349590" y="34673765"/>
                  </a:lnTo>
                  <a:lnTo>
                    <a:pt x="12349513" y="34673771"/>
                  </a:lnTo>
                  <a:lnTo>
                    <a:pt x="12349513" y="34673765"/>
                  </a:lnTo>
                  <a:lnTo>
                    <a:pt x="12349435" y="34673771"/>
                  </a:lnTo>
                  <a:lnTo>
                    <a:pt x="12349435" y="34673765"/>
                  </a:lnTo>
                  <a:lnTo>
                    <a:pt x="12349358" y="34673771"/>
                  </a:lnTo>
                  <a:lnTo>
                    <a:pt x="12349358" y="34673765"/>
                  </a:lnTo>
                  <a:lnTo>
                    <a:pt x="12349280" y="34673771"/>
                  </a:lnTo>
                  <a:lnTo>
                    <a:pt x="12349280" y="34673765"/>
                  </a:lnTo>
                  <a:lnTo>
                    <a:pt x="12349202" y="34673771"/>
                  </a:lnTo>
                  <a:lnTo>
                    <a:pt x="12349202" y="34673765"/>
                  </a:lnTo>
                  <a:lnTo>
                    <a:pt x="12349125" y="34673771"/>
                  </a:lnTo>
                  <a:lnTo>
                    <a:pt x="12349125" y="34673765"/>
                  </a:lnTo>
                  <a:lnTo>
                    <a:pt x="12349047" y="34673771"/>
                  </a:lnTo>
                  <a:lnTo>
                    <a:pt x="12349047" y="34673765"/>
                  </a:lnTo>
                  <a:lnTo>
                    <a:pt x="12348970" y="34673771"/>
                  </a:lnTo>
                  <a:lnTo>
                    <a:pt x="12348970" y="34673765"/>
                  </a:lnTo>
                  <a:lnTo>
                    <a:pt x="12348892" y="34673771"/>
                  </a:lnTo>
                  <a:lnTo>
                    <a:pt x="12348892" y="34673765"/>
                  </a:lnTo>
                  <a:lnTo>
                    <a:pt x="12348814" y="34673771"/>
                  </a:lnTo>
                  <a:lnTo>
                    <a:pt x="12348814" y="34673763"/>
                  </a:lnTo>
                  <a:lnTo>
                    <a:pt x="12348724" y="34673771"/>
                  </a:lnTo>
                  <a:lnTo>
                    <a:pt x="12348724" y="34673765"/>
                  </a:lnTo>
                  <a:lnTo>
                    <a:pt x="12348646" y="34673771"/>
                  </a:lnTo>
                  <a:lnTo>
                    <a:pt x="12348646" y="34673765"/>
                  </a:lnTo>
                  <a:lnTo>
                    <a:pt x="12348569" y="34673771"/>
                  </a:lnTo>
                  <a:lnTo>
                    <a:pt x="12348569" y="34673765"/>
                  </a:lnTo>
                  <a:lnTo>
                    <a:pt x="12348491" y="34673771"/>
                  </a:lnTo>
                  <a:lnTo>
                    <a:pt x="12348491" y="34673765"/>
                  </a:lnTo>
                  <a:lnTo>
                    <a:pt x="12348414" y="34673771"/>
                  </a:lnTo>
                  <a:lnTo>
                    <a:pt x="12348414" y="34673765"/>
                  </a:lnTo>
                  <a:lnTo>
                    <a:pt x="12348336" y="34673771"/>
                  </a:lnTo>
                  <a:lnTo>
                    <a:pt x="12348336" y="34673765"/>
                  </a:lnTo>
                  <a:lnTo>
                    <a:pt x="12348259" y="34673771"/>
                  </a:lnTo>
                  <a:lnTo>
                    <a:pt x="12348259" y="34673765"/>
                  </a:lnTo>
                  <a:lnTo>
                    <a:pt x="12348181" y="34673771"/>
                  </a:lnTo>
                  <a:lnTo>
                    <a:pt x="12348181" y="34673765"/>
                  </a:lnTo>
                  <a:lnTo>
                    <a:pt x="12348103" y="34673771"/>
                  </a:lnTo>
                  <a:lnTo>
                    <a:pt x="12348103" y="34673765"/>
                  </a:lnTo>
                  <a:lnTo>
                    <a:pt x="12348026" y="34673771"/>
                  </a:lnTo>
                  <a:lnTo>
                    <a:pt x="12348026" y="34673765"/>
                  </a:lnTo>
                  <a:lnTo>
                    <a:pt x="12347948" y="34673771"/>
                  </a:lnTo>
                  <a:lnTo>
                    <a:pt x="12347948" y="34673765"/>
                  </a:lnTo>
                  <a:lnTo>
                    <a:pt x="12347871" y="34673771"/>
                  </a:lnTo>
                  <a:lnTo>
                    <a:pt x="12347871" y="34673765"/>
                  </a:lnTo>
                  <a:lnTo>
                    <a:pt x="12347793" y="34673771"/>
                  </a:lnTo>
                  <a:lnTo>
                    <a:pt x="12347793" y="34673765"/>
                  </a:lnTo>
                  <a:lnTo>
                    <a:pt x="12347715" y="34673771"/>
                  </a:lnTo>
                  <a:lnTo>
                    <a:pt x="12347715" y="34673763"/>
                  </a:lnTo>
                  <a:lnTo>
                    <a:pt x="12347625" y="34673771"/>
                  </a:lnTo>
                  <a:lnTo>
                    <a:pt x="12347625" y="34673765"/>
                  </a:lnTo>
                  <a:lnTo>
                    <a:pt x="12347547" y="34673771"/>
                  </a:lnTo>
                  <a:lnTo>
                    <a:pt x="12347547" y="34673765"/>
                  </a:lnTo>
                  <a:lnTo>
                    <a:pt x="12347470" y="34673771"/>
                  </a:lnTo>
                  <a:lnTo>
                    <a:pt x="12347470" y="34673765"/>
                  </a:lnTo>
                  <a:lnTo>
                    <a:pt x="12347392" y="34673771"/>
                  </a:lnTo>
                  <a:lnTo>
                    <a:pt x="12347392" y="34673765"/>
                  </a:lnTo>
                  <a:lnTo>
                    <a:pt x="12347315" y="34673771"/>
                  </a:lnTo>
                  <a:lnTo>
                    <a:pt x="12347315" y="34673765"/>
                  </a:lnTo>
                  <a:lnTo>
                    <a:pt x="12347237" y="34673771"/>
                  </a:lnTo>
                  <a:lnTo>
                    <a:pt x="12347237" y="34673765"/>
                  </a:lnTo>
                  <a:lnTo>
                    <a:pt x="12347160" y="34673771"/>
                  </a:lnTo>
                  <a:lnTo>
                    <a:pt x="12347160" y="34673765"/>
                  </a:lnTo>
                  <a:lnTo>
                    <a:pt x="12347082" y="34673771"/>
                  </a:lnTo>
                  <a:lnTo>
                    <a:pt x="12347082" y="34673765"/>
                  </a:lnTo>
                  <a:lnTo>
                    <a:pt x="12347004" y="34673771"/>
                  </a:lnTo>
                  <a:lnTo>
                    <a:pt x="12347004" y="34673765"/>
                  </a:lnTo>
                  <a:lnTo>
                    <a:pt x="12346927" y="34673771"/>
                  </a:lnTo>
                  <a:lnTo>
                    <a:pt x="12346927" y="34673765"/>
                  </a:lnTo>
                  <a:lnTo>
                    <a:pt x="12346849" y="34673771"/>
                  </a:lnTo>
                  <a:lnTo>
                    <a:pt x="12346849" y="34673765"/>
                  </a:lnTo>
                  <a:lnTo>
                    <a:pt x="12346772" y="34673771"/>
                  </a:lnTo>
                  <a:lnTo>
                    <a:pt x="12346772" y="34673765"/>
                  </a:lnTo>
                  <a:lnTo>
                    <a:pt x="12346694" y="34673771"/>
                  </a:lnTo>
                  <a:lnTo>
                    <a:pt x="12346694" y="34673765"/>
                  </a:lnTo>
                  <a:lnTo>
                    <a:pt x="12346616" y="34673771"/>
                  </a:lnTo>
                  <a:lnTo>
                    <a:pt x="12346616" y="34673763"/>
                  </a:lnTo>
                  <a:lnTo>
                    <a:pt x="12346526" y="34673771"/>
                  </a:lnTo>
                  <a:lnTo>
                    <a:pt x="12346526" y="34673765"/>
                  </a:lnTo>
                  <a:lnTo>
                    <a:pt x="12346448" y="34673771"/>
                  </a:lnTo>
                  <a:lnTo>
                    <a:pt x="12346448" y="34673765"/>
                  </a:lnTo>
                  <a:lnTo>
                    <a:pt x="12346371" y="34673771"/>
                  </a:lnTo>
                  <a:lnTo>
                    <a:pt x="12346371" y="34673765"/>
                  </a:lnTo>
                  <a:lnTo>
                    <a:pt x="12346293" y="34673771"/>
                  </a:lnTo>
                  <a:lnTo>
                    <a:pt x="12346293" y="34673765"/>
                  </a:lnTo>
                  <a:lnTo>
                    <a:pt x="12346216" y="34673771"/>
                  </a:lnTo>
                  <a:lnTo>
                    <a:pt x="12346216" y="34673765"/>
                  </a:lnTo>
                  <a:lnTo>
                    <a:pt x="12346138" y="34673771"/>
                  </a:lnTo>
                  <a:lnTo>
                    <a:pt x="12346138" y="34673765"/>
                  </a:lnTo>
                  <a:lnTo>
                    <a:pt x="12346061" y="34673771"/>
                  </a:lnTo>
                  <a:lnTo>
                    <a:pt x="12346061" y="34673765"/>
                  </a:lnTo>
                  <a:lnTo>
                    <a:pt x="12345983" y="34673771"/>
                  </a:lnTo>
                  <a:lnTo>
                    <a:pt x="12345983" y="34673765"/>
                  </a:lnTo>
                  <a:lnTo>
                    <a:pt x="12345905" y="34673771"/>
                  </a:lnTo>
                  <a:lnTo>
                    <a:pt x="12345905" y="34673765"/>
                  </a:lnTo>
                  <a:lnTo>
                    <a:pt x="12345828" y="34673771"/>
                  </a:lnTo>
                  <a:lnTo>
                    <a:pt x="12345828" y="34673765"/>
                  </a:lnTo>
                  <a:lnTo>
                    <a:pt x="12345750" y="34673771"/>
                  </a:lnTo>
                  <a:lnTo>
                    <a:pt x="12345750" y="34673765"/>
                  </a:lnTo>
                  <a:lnTo>
                    <a:pt x="12345673" y="34673771"/>
                  </a:lnTo>
                  <a:lnTo>
                    <a:pt x="12345673" y="34673765"/>
                  </a:lnTo>
                  <a:lnTo>
                    <a:pt x="12345595" y="34673771"/>
                  </a:lnTo>
                  <a:lnTo>
                    <a:pt x="12345595" y="34673765"/>
                  </a:lnTo>
                  <a:lnTo>
                    <a:pt x="12345517" y="34673771"/>
                  </a:lnTo>
                  <a:lnTo>
                    <a:pt x="12345517" y="34673763"/>
                  </a:lnTo>
                  <a:lnTo>
                    <a:pt x="12345427" y="34673771"/>
                  </a:lnTo>
                  <a:lnTo>
                    <a:pt x="12345427" y="34673765"/>
                  </a:lnTo>
                  <a:lnTo>
                    <a:pt x="12345349" y="34673771"/>
                  </a:lnTo>
                  <a:lnTo>
                    <a:pt x="12345349" y="34673765"/>
                  </a:lnTo>
                  <a:lnTo>
                    <a:pt x="12345272" y="34673771"/>
                  </a:lnTo>
                  <a:lnTo>
                    <a:pt x="12345272" y="34673765"/>
                  </a:lnTo>
                  <a:lnTo>
                    <a:pt x="12345194" y="34673771"/>
                  </a:lnTo>
                  <a:lnTo>
                    <a:pt x="12345194" y="34673765"/>
                  </a:lnTo>
                  <a:lnTo>
                    <a:pt x="12345117" y="34673771"/>
                  </a:lnTo>
                  <a:lnTo>
                    <a:pt x="12345117" y="34673765"/>
                  </a:lnTo>
                  <a:lnTo>
                    <a:pt x="12345039" y="34673771"/>
                  </a:lnTo>
                  <a:lnTo>
                    <a:pt x="12345039" y="34673765"/>
                  </a:lnTo>
                  <a:lnTo>
                    <a:pt x="12344962" y="34673771"/>
                  </a:lnTo>
                  <a:lnTo>
                    <a:pt x="12344962" y="34673765"/>
                  </a:lnTo>
                  <a:lnTo>
                    <a:pt x="12344884" y="34673771"/>
                  </a:lnTo>
                  <a:lnTo>
                    <a:pt x="12344884" y="34673765"/>
                  </a:lnTo>
                  <a:lnTo>
                    <a:pt x="12344806" y="34673771"/>
                  </a:lnTo>
                  <a:lnTo>
                    <a:pt x="12344806" y="34673765"/>
                  </a:lnTo>
                  <a:lnTo>
                    <a:pt x="12344729" y="34673771"/>
                  </a:lnTo>
                  <a:lnTo>
                    <a:pt x="12344729" y="34673765"/>
                  </a:lnTo>
                  <a:lnTo>
                    <a:pt x="12344651" y="34673771"/>
                  </a:lnTo>
                  <a:lnTo>
                    <a:pt x="12344651" y="34673765"/>
                  </a:lnTo>
                  <a:lnTo>
                    <a:pt x="12344574" y="34673771"/>
                  </a:lnTo>
                  <a:lnTo>
                    <a:pt x="12344574" y="34673765"/>
                  </a:lnTo>
                  <a:lnTo>
                    <a:pt x="12344496" y="34673771"/>
                  </a:lnTo>
                  <a:lnTo>
                    <a:pt x="12344496" y="34673765"/>
                  </a:lnTo>
                  <a:lnTo>
                    <a:pt x="12344418" y="34673771"/>
                  </a:lnTo>
                  <a:lnTo>
                    <a:pt x="12344418" y="34508097"/>
                  </a:lnTo>
                  <a:lnTo>
                    <a:pt x="12200644" y="34521371"/>
                  </a:lnTo>
                  <a:lnTo>
                    <a:pt x="12200644" y="34521365"/>
                  </a:lnTo>
                  <a:lnTo>
                    <a:pt x="12200566" y="34521371"/>
                  </a:lnTo>
                  <a:lnTo>
                    <a:pt x="12200566" y="34521365"/>
                  </a:lnTo>
                  <a:lnTo>
                    <a:pt x="12200488" y="34521371"/>
                  </a:lnTo>
                  <a:lnTo>
                    <a:pt x="12200488" y="34521365"/>
                  </a:lnTo>
                  <a:lnTo>
                    <a:pt x="12200411" y="34521371"/>
                  </a:lnTo>
                  <a:lnTo>
                    <a:pt x="12200411" y="34521365"/>
                  </a:lnTo>
                  <a:lnTo>
                    <a:pt x="12200333" y="34521371"/>
                  </a:lnTo>
                  <a:lnTo>
                    <a:pt x="12200333" y="34521365"/>
                  </a:lnTo>
                  <a:lnTo>
                    <a:pt x="12200256" y="34521371"/>
                  </a:lnTo>
                  <a:lnTo>
                    <a:pt x="12200256" y="34521365"/>
                  </a:lnTo>
                  <a:lnTo>
                    <a:pt x="12200178" y="34521371"/>
                  </a:lnTo>
                  <a:lnTo>
                    <a:pt x="12200178" y="34521365"/>
                  </a:lnTo>
                  <a:lnTo>
                    <a:pt x="12200100" y="34521371"/>
                  </a:lnTo>
                  <a:lnTo>
                    <a:pt x="12200100" y="34521365"/>
                  </a:lnTo>
                  <a:lnTo>
                    <a:pt x="12200023" y="34521371"/>
                  </a:lnTo>
                  <a:lnTo>
                    <a:pt x="12200023" y="34521365"/>
                  </a:lnTo>
                  <a:lnTo>
                    <a:pt x="12199945" y="34521371"/>
                  </a:lnTo>
                  <a:lnTo>
                    <a:pt x="12199945" y="34521365"/>
                  </a:lnTo>
                  <a:lnTo>
                    <a:pt x="12199868" y="34521371"/>
                  </a:lnTo>
                  <a:lnTo>
                    <a:pt x="12199868" y="34521365"/>
                  </a:lnTo>
                  <a:lnTo>
                    <a:pt x="12199790" y="34521371"/>
                  </a:lnTo>
                  <a:lnTo>
                    <a:pt x="12199790" y="34521365"/>
                  </a:lnTo>
                  <a:lnTo>
                    <a:pt x="12199713" y="34521371"/>
                  </a:lnTo>
                  <a:lnTo>
                    <a:pt x="12199713" y="34521363"/>
                  </a:lnTo>
                  <a:lnTo>
                    <a:pt x="12199622" y="34521371"/>
                  </a:lnTo>
                  <a:lnTo>
                    <a:pt x="12199622" y="34521365"/>
                  </a:lnTo>
                  <a:lnTo>
                    <a:pt x="12199545" y="34521371"/>
                  </a:lnTo>
                  <a:lnTo>
                    <a:pt x="12199545" y="34521365"/>
                  </a:lnTo>
                  <a:lnTo>
                    <a:pt x="12199467" y="34521371"/>
                  </a:lnTo>
                  <a:lnTo>
                    <a:pt x="12199467" y="34521365"/>
                  </a:lnTo>
                  <a:lnTo>
                    <a:pt x="12199389" y="34521371"/>
                  </a:lnTo>
                  <a:lnTo>
                    <a:pt x="12199389" y="34521365"/>
                  </a:lnTo>
                  <a:lnTo>
                    <a:pt x="12199312" y="34521371"/>
                  </a:lnTo>
                  <a:lnTo>
                    <a:pt x="12199312" y="34521365"/>
                  </a:lnTo>
                  <a:lnTo>
                    <a:pt x="12199234" y="34521371"/>
                  </a:lnTo>
                  <a:lnTo>
                    <a:pt x="12199234" y="34521365"/>
                  </a:lnTo>
                  <a:lnTo>
                    <a:pt x="12199157" y="34521371"/>
                  </a:lnTo>
                  <a:lnTo>
                    <a:pt x="12199157" y="34521365"/>
                  </a:lnTo>
                  <a:lnTo>
                    <a:pt x="12199079" y="34521371"/>
                  </a:lnTo>
                  <a:lnTo>
                    <a:pt x="12199079" y="34521365"/>
                  </a:lnTo>
                  <a:lnTo>
                    <a:pt x="12199001" y="34521371"/>
                  </a:lnTo>
                  <a:lnTo>
                    <a:pt x="12199001" y="34521365"/>
                  </a:lnTo>
                  <a:lnTo>
                    <a:pt x="12198924" y="34521371"/>
                  </a:lnTo>
                  <a:lnTo>
                    <a:pt x="12198924" y="34521365"/>
                  </a:lnTo>
                  <a:lnTo>
                    <a:pt x="12198846" y="34521371"/>
                  </a:lnTo>
                  <a:lnTo>
                    <a:pt x="12198846" y="34521365"/>
                  </a:lnTo>
                  <a:lnTo>
                    <a:pt x="12198769" y="34521371"/>
                  </a:lnTo>
                  <a:lnTo>
                    <a:pt x="12198769" y="34521365"/>
                  </a:lnTo>
                  <a:lnTo>
                    <a:pt x="12198691" y="34521371"/>
                  </a:lnTo>
                  <a:lnTo>
                    <a:pt x="12198691" y="34521365"/>
                  </a:lnTo>
                  <a:lnTo>
                    <a:pt x="12198614" y="34521371"/>
                  </a:lnTo>
                  <a:lnTo>
                    <a:pt x="12198614" y="34521363"/>
                  </a:lnTo>
                  <a:lnTo>
                    <a:pt x="12198523" y="34521371"/>
                  </a:lnTo>
                  <a:lnTo>
                    <a:pt x="12198523" y="34521365"/>
                  </a:lnTo>
                  <a:lnTo>
                    <a:pt x="12198446" y="34521371"/>
                  </a:lnTo>
                  <a:lnTo>
                    <a:pt x="12198446" y="34521365"/>
                  </a:lnTo>
                  <a:lnTo>
                    <a:pt x="12198368" y="34521371"/>
                  </a:lnTo>
                  <a:lnTo>
                    <a:pt x="12198368" y="34521365"/>
                  </a:lnTo>
                  <a:lnTo>
                    <a:pt x="12198290" y="34521371"/>
                  </a:lnTo>
                  <a:lnTo>
                    <a:pt x="12198290" y="34521365"/>
                  </a:lnTo>
                  <a:lnTo>
                    <a:pt x="12198213" y="34521371"/>
                  </a:lnTo>
                  <a:lnTo>
                    <a:pt x="12198213" y="34521365"/>
                  </a:lnTo>
                  <a:lnTo>
                    <a:pt x="12198135" y="34521371"/>
                  </a:lnTo>
                  <a:lnTo>
                    <a:pt x="12198135" y="34521365"/>
                  </a:lnTo>
                  <a:lnTo>
                    <a:pt x="12198058" y="34521371"/>
                  </a:lnTo>
                  <a:lnTo>
                    <a:pt x="12198058" y="34521365"/>
                  </a:lnTo>
                  <a:lnTo>
                    <a:pt x="12197980" y="34521371"/>
                  </a:lnTo>
                  <a:lnTo>
                    <a:pt x="12197980" y="34521365"/>
                  </a:lnTo>
                  <a:lnTo>
                    <a:pt x="12197902" y="34521371"/>
                  </a:lnTo>
                  <a:lnTo>
                    <a:pt x="12197902" y="34521365"/>
                  </a:lnTo>
                  <a:lnTo>
                    <a:pt x="12197825" y="34521371"/>
                  </a:lnTo>
                  <a:lnTo>
                    <a:pt x="12197825" y="34521365"/>
                  </a:lnTo>
                  <a:lnTo>
                    <a:pt x="12197747" y="34521371"/>
                  </a:lnTo>
                  <a:lnTo>
                    <a:pt x="12197747" y="34521365"/>
                  </a:lnTo>
                  <a:lnTo>
                    <a:pt x="12197670" y="34521371"/>
                  </a:lnTo>
                  <a:lnTo>
                    <a:pt x="12197670" y="34521365"/>
                  </a:lnTo>
                  <a:lnTo>
                    <a:pt x="12197592" y="34521371"/>
                  </a:lnTo>
                  <a:lnTo>
                    <a:pt x="12197592" y="34521365"/>
                  </a:lnTo>
                  <a:lnTo>
                    <a:pt x="12197515" y="34521371"/>
                  </a:lnTo>
                  <a:lnTo>
                    <a:pt x="12197515" y="34521363"/>
                  </a:lnTo>
                  <a:lnTo>
                    <a:pt x="12197424" y="34521371"/>
                  </a:lnTo>
                  <a:lnTo>
                    <a:pt x="12197424" y="34521365"/>
                  </a:lnTo>
                  <a:lnTo>
                    <a:pt x="12197347" y="34521371"/>
                  </a:lnTo>
                  <a:lnTo>
                    <a:pt x="12197347" y="34521365"/>
                  </a:lnTo>
                  <a:lnTo>
                    <a:pt x="12197269" y="34521371"/>
                  </a:lnTo>
                  <a:lnTo>
                    <a:pt x="12197269" y="34521365"/>
                  </a:lnTo>
                  <a:lnTo>
                    <a:pt x="12197191" y="34521371"/>
                  </a:lnTo>
                  <a:lnTo>
                    <a:pt x="12197191" y="34521365"/>
                  </a:lnTo>
                  <a:lnTo>
                    <a:pt x="12197114" y="34521371"/>
                  </a:lnTo>
                  <a:lnTo>
                    <a:pt x="12197114" y="34521365"/>
                  </a:lnTo>
                  <a:lnTo>
                    <a:pt x="12197036" y="34521371"/>
                  </a:lnTo>
                  <a:lnTo>
                    <a:pt x="12197036" y="34521365"/>
                  </a:lnTo>
                  <a:lnTo>
                    <a:pt x="12196959" y="34521371"/>
                  </a:lnTo>
                  <a:lnTo>
                    <a:pt x="12196959" y="34521365"/>
                  </a:lnTo>
                  <a:lnTo>
                    <a:pt x="12196881" y="34521371"/>
                  </a:lnTo>
                  <a:lnTo>
                    <a:pt x="12196881" y="34521365"/>
                  </a:lnTo>
                  <a:lnTo>
                    <a:pt x="12196803" y="34521371"/>
                  </a:lnTo>
                  <a:lnTo>
                    <a:pt x="12196803" y="34521365"/>
                  </a:lnTo>
                  <a:lnTo>
                    <a:pt x="12196726" y="34521371"/>
                  </a:lnTo>
                  <a:lnTo>
                    <a:pt x="12196726" y="34521365"/>
                  </a:lnTo>
                  <a:lnTo>
                    <a:pt x="12196648" y="34521371"/>
                  </a:lnTo>
                  <a:lnTo>
                    <a:pt x="12196648" y="34521365"/>
                  </a:lnTo>
                  <a:lnTo>
                    <a:pt x="12196571" y="34521371"/>
                  </a:lnTo>
                  <a:lnTo>
                    <a:pt x="12196571" y="34521365"/>
                  </a:lnTo>
                  <a:lnTo>
                    <a:pt x="12196493" y="34521371"/>
                  </a:lnTo>
                  <a:lnTo>
                    <a:pt x="12196493" y="34521365"/>
                  </a:lnTo>
                  <a:lnTo>
                    <a:pt x="12196415" y="34521371"/>
                  </a:lnTo>
                  <a:lnTo>
                    <a:pt x="12196415" y="34521363"/>
                  </a:lnTo>
                  <a:lnTo>
                    <a:pt x="12196325" y="34521371"/>
                  </a:lnTo>
                  <a:lnTo>
                    <a:pt x="12196325" y="34521365"/>
                  </a:lnTo>
                  <a:lnTo>
                    <a:pt x="12196248" y="34521371"/>
                  </a:lnTo>
                  <a:lnTo>
                    <a:pt x="12196248" y="34521365"/>
                  </a:lnTo>
                  <a:lnTo>
                    <a:pt x="12196170" y="34521371"/>
                  </a:lnTo>
                  <a:lnTo>
                    <a:pt x="12196170" y="34521365"/>
                  </a:lnTo>
                  <a:lnTo>
                    <a:pt x="12196092" y="34521371"/>
                  </a:lnTo>
                  <a:lnTo>
                    <a:pt x="12196092" y="34521365"/>
                  </a:lnTo>
                  <a:lnTo>
                    <a:pt x="12196015" y="34521371"/>
                  </a:lnTo>
                  <a:lnTo>
                    <a:pt x="12196015" y="34521365"/>
                  </a:lnTo>
                  <a:lnTo>
                    <a:pt x="12195937" y="34521371"/>
                  </a:lnTo>
                  <a:lnTo>
                    <a:pt x="12195937" y="34521365"/>
                  </a:lnTo>
                  <a:lnTo>
                    <a:pt x="12195860" y="34521371"/>
                  </a:lnTo>
                  <a:lnTo>
                    <a:pt x="12195860" y="34521365"/>
                  </a:lnTo>
                  <a:lnTo>
                    <a:pt x="12195782" y="34521371"/>
                  </a:lnTo>
                  <a:lnTo>
                    <a:pt x="12195782" y="34521365"/>
                  </a:lnTo>
                  <a:lnTo>
                    <a:pt x="12195704" y="34521371"/>
                  </a:lnTo>
                  <a:lnTo>
                    <a:pt x="12195704" y="34521365"/>
                  </a:lnTo>
                  <a:lnTo>
                    <a:pt x="12195627" y="34521371"/>
                  </a:lnTo>
                  <a:lnTo>
                    <a:pt x="12195627" y="34521365"/>
                  </a:lnTo>
                  <a:lnTo>
                    <a:pt x="12195549" y="34521371"/>
                  </a:lnTo>
                  <a:lnTo>
                    <a:pt x="12195549" y="34521365"/>
                  </a:lnTo>
                  <a:lnTo>
                    <a:pt x="12195472" y="34521371"/>
                  </a:lnTo>
                  <a:lnTo>
                    <a:pt x="12195472" y="34521365"/>
                  </a:lnTo>
                  <a:lnTo>
                    <a:pt x="12195394" y="34521371"/>
                  </a:lnTo>
                  <a:lnTo>
                    <a:pt x="12195394" y="34521365"/>
                  </a:lnTo>
                  <a:lnTo>
                    <a:pt x="12195316" y="34521371"/>
                  </a:lnTo>
                  <a:lnTo>
                    <a:pt x="12195316" y="34521363"/>
                  </a:lnTo>
                  <a:lnTo>
                    <a:pt x="12195226" y="34521371"/>
                  </a:lnTo>
                  <a:lnTo>
                    <a:pt x="12195226" y="34521365"/>
                  </a:lnTo>
                  <a:lnTo>
                    <a:pt x="12195149" y="34521371"/>
                  </a:lnTo>
                  <a:lnTo>
                    <a:pt x="12195149" y="34521365"/>
                  </a:lnTo>
                  <a:lnTo>
                    <a:pt x="12195071" y="34521371"/>
                  </a:lnTo>
                  <a:lnTo>
                    <a:pt x="12195071" y="34521365"/>
                  </a:lnTo>
                  <a:lnTo>
                    <a:pt x="12194993" y="34521371"/>
                  </a:lnTo>
                  <a:lnTo>
                    <a:pt x="12194993" y="34521365"/>
                  </a:lnTo>
                  <a:lnTo>
                    <a:pt x="12194916" y="34521371"/>
                  </a:lnTo>
                  <a:lnTo>
                    <a:pt x="12194916" y="34521365"/>
                  </a:lnTo>
                  <a:lnTo>
                    <a:pt x="12194838" y="34521371"/>
                  </a:lnTo>
                  <a:lnTo>
                    <a:pt x="12194838" y="34521365"/>
                  </a:lnTo>
                  <a:lnTo>
                    <a:pt x="12194761" y="34521371"/>
                  </a:lnTo>
                  <a:lnTo>
                    <a:pt x="12194761" y="34521365"/>
                  </a:lnTo>
                  <a:lnTo>
                    <a:pt x="12194683" y="34521371"/>
                  </a:lnTo>
                  <a:lnTo>
                    <a:pt x="12194683" y="34521365"/>
                  </a:lnTo>
                  <a:lnTo>
                    <a:pt x="12194605" y="34521371"/>
                  </a:lnTo>
                  <a:lnTo>
                    <a:pt x="12194605" y="34521365"/>
                  </a:lnTo>
                  <a:lnTo>
                    <a:pt x="12194528" y="34521371"/>
                  </a:lnTo>
                  <a:lnTo>
                    <a:pt x="12194528" y="34521365"/>
                  </a:lnTo>
                  <a:lnTo>
                    <a:pt x="12194450" y="34521371"/>
                  </a:lnTo>
                  <a:lnTo>
                    <a:pt x="12194450" y="34521365"/>
                  </a:lnTo>
                  <a:lnTo>
                    <a:pt x="12194373" y="34521371"/>
                  </a:lnTo>
                  <a:lnTo>
                    <a:pt x="12194373" y="34521365"/>
                  </a:lnTo>
                  <a:lnTo>
                    <a:pt x="12194295" y="34521371"/>
                  </a:lnTo>
                  <a:lnTo>
                    <a:pt x="12194295" y="34521365"/>
                  </a:lnTo>
                  <a:lnTo>
                    <a:pt x="12194217" y="34521371"/>
                  </a:lnTo>
                  <a:lnTo>
                    <a:pt x="12194217" y="34521363"/>
                  </a:lnTo>
                  <a:lnTo>
                    <a:pt x="12194127" y="34521371"/>
                  </a:lnTo>
                  <a:lnTo>
                    <a:pt x="12194127" y="34521365"/>
                  </a:lnTo>
                  <a:lnTo>
                    <a:pt x="12194050" y="34521371"/>
                  </a:lnTo>
                  <a:lnTo>
                    <a:pt x="12194050" y="34521365"/>
                  </a:lnTo>
                  <a:lnTo>
                    <a:pt x="12193972" y="34521371"/>
                  </a:lnTo>
                  <a:lnTo>
                    <a:pt x="12193972" y="34521365"/>
                  </a:lnTo>
                  <a:lnTo>
                    <a:pt x="12193894" y="34521371"/>
                  </a:lnTo>
                  <a:lnTo>
                    <a:pt x="12193894" y="34521365"/>
                  </a:lnTo>
                  <a:lnTo>
                    <a:pt x="12193817" y="34521371"/>
                  </a:lnTo>
                  <a:lnTo>
                    <a:pt x="12193817" y="34521365"/>
                  </a:lnTo>
                  <a:lnTo>
                    <a:pt x="12193739" y="34521371"/>
                  </a:lnTo>
                  <a:lnTo>
                    <a:pt x="12193739" y="34521365"/>
                  </a:lnTo>
                  <a:lnTo>
                    <a:pt x="12193662" y="34521371"/>
                  </a:lnTo>
                  <a:lnTo>
                    <a:pt x="12193662" y="34521365"/>
                  </a:lnTo>
                  <a:lnTo>
                    <a:pt x="12193584" y="34521371"/>
                  </a:lnTo>
                  <a:lnTo>
                    <a:pt x="12193584" y="34521365"/>
                  </a:lnTo>
                  <a:lnTo>
                    <a:pt x="12193506" y="34521371"/>
                  </a:lnTo>
                  <a:lnTo>
                    <a:pt x="12193506" y="34521365"/>
                  </a:lnTo>
                  <a:lnTo>
                    <a:pt x="12193429" y="34521371"/>
                  </a:lnTo>
                  <a:lnTo>
                    <a:pt x="12193429" y="34521365"/>
                  </a:lnTo>
                  <a:lnTo>
                    <a:pt x="12193351" y="34521371"/>
                  </a:lnTo>
                  <a:lnTo>
                    <a:pt x="12193351" y="34521365"/>
                  </a:lnTo>
                  <a:lnTo>
                    <a:pt x="12193274" y="34521371"/>
                  </a:lnTo>
                  <a:lnTo>
                    <a:pt x="12193274" y="34521365"/>
                  </a:lnTo>
                  <a:lnTo>
                    <a:pt x="12193196" y="34521371"/>
                  </a:lnTo>
                  <a:lnTo>
                    <a:pt x="12193196" y="34521365"/>
                  </a:lnTo>
                  <a:lnTo>
                    <a:pt x="12193118" y="34521371"/>
                  </a:lnTo>
                  <a:lnTo>
                    <a:pt x="12193118" y="34521363"/>
                  </a:lnTo>
                  <a:lnTo>
                    <a:pt x="12193028" y="34521371"/>
                  </a:lnTo>
                  <a:lnTo>
                    <a:pt x="12193028" y="34521365"/>
                  </a:lnTo>
                  <a:lnTo>
                    <a:pt x="12192951" y="34521371"/>
                  </a:lnTo>
                  <a:lnTo>
                    <a:pt x="12192951" y="34521365"/>
                  </a:lnTo>
                  <a:lnTo>
                    <a:pt x="12192873" y="34521371"/>
                  </a:lnTo>
                  <a:lnTo>
                    <a:pt x="12192873" y="34521365"/>
                  </a:lnTo>
                  <a:lnTo>
                    <a:pt x="12192795" y="34521371"/>
                  </a:lnTo>
                  <a:lnTo>
                    <a:pt x="12192795" y="34521365"/>
                  </a:lnTo>
                  <a:lnTo>
                    <a:pt x="12192718" y="34521371"/>
                  </a:lnTo>
                  <a:lnTo>
                    <a:pt x="12192718" y="34521365"/>
                  </a:lnTo>
                  <a:lnTo>
                    <a:pt x="12192640" y="34521371"/>
                  </a:lnTo>
                  <a:lnTo>
                    <a:pt x="12192640" y="34521365"/>
                  </a:lnTo>
                  <a:lnTo>
                    <a:pt x="12192563" y="34521371"/>
                  </a:lnTo>
                  <a:lnTo>
                    <a:pt x="12192563" y="34521365"/>
                  </a:lnTo>
                  <a:lnTo>
                    <a:pt x="12192485" y="34521371"/>
                  </a:lnTo>
                  <a:lnTo>
                    <a:pt x="12192485" y="34521365"/>
                  </a:lnTo>
                  <a:lnTo>
                    <a:pt x="12192407" y="34521371"/>
                  </a:lnTo>
                  <a:lnTo>
                    <a:pt x="12192407" y="34521365"/>
                  </a:lnTo>
                  <a:lnTo>
                    <a:pt x="12192330" y="34521371"/>
                  </a:lnTo>
                  <a:lnTo>
                    <a:pt x="12192330" y="34521365"/>
                  </a:lnTo>
                  <a:lnTo>
                    <a:pt x="12192252" y="34521371"/>
                  </a:lnTo>
                  <a:lnTo>
                    <a:pt x="12192252" y="34521365"/>
                  </a:lnTo>
                  <a:lnTo>
                    <a:pt x="12192175" y="34521371"/>
                  </a:lnTo>
                  <a:lnTo>
                    <a:pt x="12192175" y="34521365"/>
                  </a:lnTo>
                  <a:lnTo>
                    <a:pt x="12192097" y="34521371"/>
                  </a:lnTo>
                  <a:lnTo>
                    <a:pt x="12192097" y="34521365"/>
                  </a:lnTo>
                  <a:lnTo>
                    <a:pt x="12192019" y="34521371"/>
                  </a:lnTo>
                  <a:lnTo>
                    <a:pt x="12192019" y="34355701"/>
                  </a:lnTo>
                  <a:lnTo>
                    <a:pt x="12051918" y="34368631"/>
                  </a:lnTo>
                  <a:lnTo>
                    <a:pt x="12048322" y="34368971"/>
                  </a:lnTo>
                  <a:lnTo>
                    <a:pt x="12048322" y="34368965"/>
                  </a:lnTo>
                  <a:lnTo>
                    <a:pt x="12048245" y="34368971"/>
                  </a:lnTo>
                  <a:lnTo>
                    <a:pt x="12048245" y="34368965"/>
                  </a:lnTo>
                  <a:lnTo>
                    <a:pt x="12048167" y="34368971"/>
                  </a:lnTo>
                  <a:lnTo>
                    <a:pt x="12048167" y="34368965"/>
                  </a:lnTo>
                  <a:lnTo>
                    <a:pt x="12048089" y="34368971"/>
                  </a:lnTo>
                  <a:lnTo>
                    <a:pt x="12048089" y="34368965"/>
                  </a:lnTo>
                  <a:lnTo>
                    <a:pt x="12048012" y="34368971"/>
                  </a:lnTo>
                  <a:lnTo>
                    <a:pt x="12048012" y="34368965"/>
                  </a:lnTo>
                  <a:lnTo>
                    <a:pt x="12047934" y="34368971"/>
                  </a:lnTo>
                  <a:lnTo>
                    <a:pt x="12047934" y="34368965"/>
                  </a:lnTo>
                  <a:lnTo>
                    <a:pt x="12047857" y="34368971"/>
                  </a:lnTo>
                  <a:lnTo>
                    <a:pt x="12047857" y="34368965"/>
                  </a:lnTo>
                  <a:lnTo>
                    <a:pt x="12047779" y="34368971"/>
                  </a:lnTo>
                  <a:lnTo>
                    <a:pt x="12047779" y="34368965"/>
                  </a:lnTo>
                  <a:lnTo>
                    <a:pt x="12047702" y="34368971"/>
                  </a:lnTo>
                  <a:lnTo>
                    <a:pt x="12047702" y="34368965"/>
                  </a:lnTo>
                  <a:lnTo>
                    <a:pt x="12047624" y="34368971"/>
                  </a:lnTo>
                  <a:lnTo>
                    <a:pt x="12047624" y="34368965"/>
                  </a:lnTo>
                  <a:lnTo>
                    <a:pt x="12047546" y="34368971"/>
                  </a:lnTo>
                  <a:lnTo>
                    <a:pt x="12047546" y="34368965"/>
                  </a:lnTo>
                  <a:lnTo>
                    <a:pt x="12047469" y="34368971"/>
                  </a:lnTo>
                  <a:lnTo>
                    <a:pt x="12047469" y="34368965"/>
                  </a:lnTo>
                  <a:lnTo>
                    <a:pt x="12047391" y="34368971"/>
                  </a:lnTo>
                  <a:lnTo>
                    <a:pt x="12047391" y="34368965"/>
                  </a:lnTo>
                  <a:lnTo>
                    <a:pt x="12047314" y="34368971"/>
                  </a:lnTo>
                  <a:lnTo>
                    <a:pt x="12047314" y="34368963"/>
                  </a:lnTo>
                  <a:lnTo>
                    <a:pt x="12047223" y="34368971"/>
                  </a:lnTo>
                  <a:lnTo>
                    <a:pt x="12047223" y="34368965"/>
                  </a:lnTo>
                  <a:lnTo>
                    <a:pt x="12047146" y="34368971"/>
                  </a:lnTo>
                  <a:lnTo>
                    <a:pt x="12047146" y="34368965"/>
                  </a:lnTo>
                  <a:lnTo>
                    <a:pt x="12047068" y="34368971"/>
                  </a:lnTo>
                  <a:lnTo>
                    <a:pt x="12047068" y="34368965"/>
                  </a:lnTo>
                  <a:lnTo>
                    <a:pt x="12046990" y="34368971"/>
                  </a:lnTo>
                  <a:lnTo>
                    <a:pt x="12046990" y="34368965"/>
                  </a:lnTo>
                  <a:lnTo>
                    <a:pt x="12046913" y="34368971"/>
                  </a:lnTo>
                  <a:lnTo>
                    <a:pt x="12046913" y="34368965"/>
                  </a:lnTo>
                  <a:lnTo>
                    <a:pt x="12046835" y="34368971"/>
                  </a:lnTo>
                  <a:lnTo>
                    <a:pt x="12046835" y="34368965"/>
                  </a:lnTo>
                  <a:lnTo>
                    <a:pt x="12046758" y="34368971"/>
                  </a:lnTo>
                  <a:lnTo>
                    <a:pt x="12046758" y="34368965"/>
                  </a:lnTo>
                  <a:lnTo>
                    <a:pt x="12046680" y="34368971"/>
                  </a:lnTo>
                  <a:lnTo>
                    <a:pt x="12046680" y="34368965"/>
                  </a:lnTo>
                  <a:lnTo>
                    <a:pt x="12046603" y="34368971"/>
                  </a:lnTo>
                  <a:lnTo>
                    <a:pt x="12046603" y="34368965"/>
                  </a:lnTo>
                  <a:lnTo>
                    <a:pt x="12046525" y="34368971"/>
                  </a:lnTo>
                  <a:lnTo>
                    <a:pt x="12046525" y="34368965"/>
                  </a:lnTo>
                  <a:lnTo>
                    <a:pt x="12046447" y="34368971"/>
                  </a:lnTo>
                  <a:lnTo>
                    <a:pt x="12046447" y="34368965"/>
                  </a:lnTo>
                  <a:lnTo>
                    <a:pt x="12046370" y="34368971"/>
                  </a:lnTo>
                  <a:lnTo>
                    <a:pt x="12046370" y="34368965"/>
                  </a:lnTo>
                  <a:lnTo>
                    <a:pt x="12046292" y="34368971"/>
                  </a:lnTo>
                  <a:lnTo>
                    <a:pt x="12046292" y="34368965"/>
                  </a:lnTo>
                  <a:lnTo>
                    <a:pt x="12046215" y="34368971"/>
                  </a:lnTo>
                  <a:lnTo>
                    <a:pt x="12046215" y="34368963"/>
                  </a:lnTo>
                  <a:lnTo>
                    <a:pt x="12046124" y="34368971"/>
                  </a:lnTo>
                  <a:lnTo>
                    <a:pt x="12046124" y="34368965"/>
                  </a:lnTo>
                  <a:lnTo>
                    <a:pt x="12046047" y="34368971"/>
                  </a:lnTo>
                  <a:lnTo>
                    <a:pt x="12046047" y="34368965"/>
                  </a:lnTo>
                  <a:lnTo>
                    <a:pt x="12045969" y="34368971"/>
                  </a:lnTo>
                  <a:lnTo>
                    <a:pt x="12045969" y="34368965"/>
                  </a:lnTo>
                  <a:lnTo>
                    <a:pt x="12045891" y="34368971"/>
                  </a:lnTo>
                  <a:lnTo>
                    <a:pt x="12045891" y="34368965"/>
                  </a:lnTo>
                  <a:lnTo>
                    <a:pt x="12045814" y="34368971"/>
                  </a:lnTo>
                  <a:lnTo>
                    <a:pt x="12045814" y="34368965"/>
                  </a:lnTo>
                  <a:lnTo>
                    <a:pt x="12045736" y="34368971"/>
                  </a:lnTo>
                  <a:lnTo>
                    <a:pt x="12045736" y="34368965"/>
                  </a:lnTo>
                  <a:lnTo>
                    <a:pt x="12045659" y="34368971"/>
                  </a:lnTo>
                  <a:lnTo>
                    <a:pt x="12045659" y="34368965"/>
                  </a:lnTo>
                  <a:lnTo>
                    <a:pt x="12045581" y="34368971"/>
                  </a:lnTo>
                  <a:lnTo>
                    <a:pt x="12045581" y="34368965"/>
                  </a:lnTo>
                  <a:lnTo>
                    <a:pt x="12045504" y="34368971"/>
                  </a:lnTo>
                  <a:lnTo>
                    <a:pt x="12045504" y="34368965"/>
                  </a:lnTo>
                  <a:lnTo>
                    <a:pt x="12045426" y="34368971"/>
                  </a:lnTo>
                  <a:lnTo>
                    <a:pt x="12045426" y="34368965"/>
                  </a:lnTo>
                  <a:lnTo>
                    <a:pt x="12045348" y="34368971"/>
                  </a:lnTo>
                  <a:lnTo>
                    <a:pt x="12045348" y="34368965"/>
                  </a:lnTo>
                  <a:lnTo>
                    <a:pt x="12045271" y="34368971"/>
                  </a:lnTo>
                  <a:lnTo>
                    <a:pt x="12045271" y="34368965"/>
                  </a:lnTo>
                  <a:lnTo>
                    <a:pt x="12045193" y="34368971"/>
                  </a:lnTo>
                  <a:lnTo>
                    <a:pt x="12045193" y="34368965"/>
                  </a:lnTo>
                  <a:lnTo>
                    <a:pt x="12045116" y="34368971"/>
                  </a:lnTo>
                  <a:lnTo>
                    <a:pt x="12045116" y="34368963"/>
                  </a:lnTo>
                  <a:lnTo>
                    <a:pt x="12045025" y="34368971"/>
                  </a:lnTo>
                  <a:lnTo>
                    <a:pt x="12045025" y="34368965"/>
                  </a:lnTo>
                  <a:lnTo>
                    <a:pt x="12044948" y="34368971"/>
                  </a:lnTo>
                  <a:lnTo>
                    <a:pt x="12044948" y="34368965"/>
                  </a:lnTo>
                  <a:lnTo>
                    <a:pt x="12044870" y="34368971"/>
                  </a:lnTo>
                  <a:lnTo>
                    <a:pt x="12044870" y="34368965"/>
                  </a:lnTo>
                  <a:lnTo>
                    <a:pt x="12044792" y="34368971"/>
                  </a:lnTo>
                  <a:lnTo>
                    <a:pt x="12044792" y="34368965"/>
                  </a:lnTo>
                  <a:lnTo>
                    <a:pt x="12044715" y="34368971"/>
                  </a:lnTo>
                  <a:lnTo>
                    <a:pt x="12044715" y="34368965"/>
                  </a:lnTo>
                  <a:lnTo>
                    <a:pt x="12044637" y="34368971"/>
                  </a:lnTo>
                  <a:lnTo>
                    <a:pt x="12044637" y="34368965"/>
                  </a:lnTo>
                  <a:lnTo>
                    <a:pt x="12044560" y="34368971"/>
                  </a:lnTo>
                  <a:lnTo>
                    <a:pt x="12044560" y="34368965"/>
                  </a:lnTo>
                  <a:lnTo>
                    <a:pt x="12044482" y="34368971"/>
                  </a:lnTo>
                  <a:lnTo>
                    <a:pt x="12044482" y="34368965"/>
                  </a:lnTo>
                  <a:lnTo>
                    <a:pt x="12044405" y="34368971"/>
                  </a:lnTo>
                  <a:lnTo>
                    <a:pt x="12044405" y="34368965"/>
                  </a:lnTo>
                  <a:lnTo>
                    <a:pt x="12044327" y="34368971"/>
                  </a:lnTo>
                  <a:lnTo>
                    <a:pt x="12044327" y="34368965"/>
                  </a:lnTo>
                  <a:lnTo>
                    <a:pt x="12044249" y="34368971"/>
                  </a:lnTo>
                  <a:lnTo>
                    <a:pt x="12044249" y="34368965"/>
                  </a:lnTo>
                  <a:lnTo>
                    <a:pt x="12044172" y="34368971"/>
                  </a:lnTo>
                  <a:lnTo>
                    <a:pt x="12044172" y="34368965"/>
                  </a:lnTo>
                  <a:lnTo>
                    <a:pt x="12044094" y="34368971"/>
                  </a:lnTo>
                  <a:lnTo>
                    <a:pt x="12044094" y="34368965"/>
                  </a:lnTo>
                  <a:lnTo>
                    <a:pt x="12044017" y="34368971"/>
                  </a:lnTo>
                  <a:lnTo>
                    <a:pt x="12044017" y="34368963"/>
                  </a:lnTo>
                  <a:lnTo>
                    <a:pt x="12043926" y="34368971"/>
                  </a:lnTo>
                  <a:lnTo>
                    <a:pt x="12043926" y="34368965"/>
                  </a:lnTo>
                  <a:lnTo>
                    <a:pt x="12043849" y="34368971"/>
                  </a:lnTo>
                  <a:lnTo>
                    <a:pt x="12043849" y="34368965"/>
                  </a:lnTo>
                  <a:lnTo>
                    <a:pt x="12043771" y="34368971"/>
                  </a:lnTo>
                  <a:lnTo>
                    <a:pt x="12043771" y="34368965"/>
                  </a:lnTo>
                  <a:lnTo>
                    <a:pt x="12043693" y="34368971"/>
                  </a:lnTo>
                  <a:lnTo>
                    <a:pt x="12043693" y="34368965"/>
                  </a:lnTo>
                  <a:lnTo>
                    <a:pt x="12043616" y="34368971"/>
                  </a:lnTo>
                  <a:lnTo>
                    <a:pt x="12043616" y="34368965"/>
                  </a:lnTo>
                  <a:lnTo>
                    <a:pt x="12043538" y="34368971"/>
                  </a:lnTo>
                  <a:lnTo>
                    <a:pt x="12043538" y="34368965"/>
                  </a:lnTo>
                  <a:lnTo>
                    <a:pt x="12043461" y="34368971"/>
                  </a:lnTo>
                  <a:lnTo>
                    <a:pt x="12043461" y="34368965"/>
                  </a:lnTo>
                  <a:lnTo>
                    <a:pt x="12043383" y="34368971"/>
                  </a:lnTo>
                  <a:lnTo>
                    <a:pt x="12043383" y="34368965"/>
                  </a:lnTo>
                  <a:lnTo>
                    <a:pt x="12043306" y="34368971"/>
                  </a:lnTo>
                  <a:lnTo>
                    <a:pt x="12043306" y="34368965"/>
                  </a:lnTo>
                  <a:lnTo>
                    <a:pt x="12043228" y="34368971"/>
                  </a:lnTo>
                  <a:lnTo>
                    <a:pt x="12043228" y="34368965"/>
                  </a:lnTo>
                  <a:lnTo>
                    <a:pt x="12043150" y="34368971"/>
                  </a:lnTo>
                  <a:lnTo>
                    <a:pt x="12043150" y="34368965"/>
                  </a:lnTo>
                  <a:lnTo>
                    <a:pt x="12043073" y="34368971"/>
                  </a:lnTo>
                  <a:lnTo>
                    <a:pt x="12043073" y="34368965"/>
                  </a:lnTo>
                  <a:lnTo>
                    <a:pt x="12042995" y="34368971"/>
                  </a:lnTo>
                  <a:lnTo>
                    <a:pt x="12042995" y="34368965"/>
                  </a:lnTo>
                  <a:lnTo>
                    <a:pt x="12042918" y="34368971"/>
                  </a:lnTo>
                  <a:lnTo>
                    <a:pt x="12042918" y="34368963"/>
                  </a:lnTo>
                  <a:lnTo>
                    <a:pt x="12042827" y="34368971"/>
                  </a:lnTo>
                  <a:lnTo>
                    <a:pt x="12042827" y="34368965"/>
                  </a:lnTo>
                  <a:lnTo>
                    <a:pt x="12042750" y="34368971"/>
                  </a:lnTo>
                  <a:lnTo>
                    <a:pt x="12042750" y="34368965"/>
                  </a:lnTo>
                  <a:lnTo>
                    <a:pt x="12042672" y="34368971"/>
                  </a:lnTo>
                  <a:lnTo>
                    <a:pt x="12042672" y="34368965"/>
                  </a:lnTo>
                  <a:lnTo>
                    <a:pt x="12042594" y="34368971"/>
                  </a:lnTo>
                  <a:lnTo>
                    <a:pt x="12042594" y="34368965"/>
                  </a:lnTo>
                  <a:lnTo>
                    <a:pt x="12042517" y="34368971"/>
                  </a:lnTo>
                  <a:lnTo>
                    <a:pt x="12042517" y="34368965"/>
                  </a:lnTo>
                  <a:lnTo>
                    <a:pt x="12042439" y="34368971"/>
                  </a:lnTo>
                  <a:lnTo>
                    <a:pt x="12042439" y="34368965"/>
                  </a:lnTo>
                  <a:lnTo>
                    <a:pt x="12042362" y="34368971"/>
                  </a:lnTo>
                  <a:lnTo>
                    <a:pt x="12042362" y="34368965"/>
                  </a:lnTo>
                  <a:lnTo>
                    <a:pt x="12042284" y="34368971"/>
                  </a:lnTo>
                  <a:lnTo>
                    <a:pt x="12042284" y="34368965"/>
                  </a:lnTo>
                  <a:lnTo>
                    <a:pt x="12042207" y="34368971"/>
                  </a:lnTo>
                  <a:lnTo>
                    <a:pt x="12042207" y="34368965"/>
                  </a:lnTo>
                  <a:lnTo>
                    <a:pt x="12042129" y="34368971"/>
                  </a:lnTo>
                  <a:lnTo>
                    <a:pt x="12042129" y="34368965"/>
                  </a:lnTo>
                  <a:lnTo>
                    <a:pt x="12042051" y="34368971"/>
                  </a:lnTo>
                  <a:lnTo>
                    <a:pt x="12042051" y="34368965"/>
                  </a:lnTo>
                  <a:lnTo>
                    <a:pt x="12041974" y="34368971"/>
                  </a:lnTo>
                  <a:lnTo>
                    <a:pt x="12041974" y="34368965"/>
                  </a:lnTo>
                  <a:lnTo>
                    <a:pt x="12041896" y="34368971"/>
                  </a:lnTo>
                  <a:lnTo>
                    <a:pt x="12041896" y="34368965"/>
                  </a:lnTo>
                  <a:lnTo>
                    <a:pt x="12041819" y="34368971"/>
                  </a:lnTo>
                  <a:lnTo>
                    <a:pt x="12041819" y="34368963"/>
                  </a:lnTo>
                  <a:lnTo>
                    <a:pt x="12041728" y="34368971"/>
                  </a:lnTo>
                  <a:lnTo>
                    <a:pt x="12041728" y="34368965"/>
                  </a:lnTo>
                  <a:lnTo>
                    <a:pt x="12041651" y="34368971"/>
                  </a:lnTo>
                  <a:lnTo>
                    <a:pt x="12041651" y="34368965"/>
                  </a:lnTo>
                  <a:lnTo>
                    <a:pt x="12041573" y="34368971"/>
                  </a:lnTo>
                  <a:lnTo>
                    <a:pt x="12041573" y="34368965"/>
                  </a:lnTo>
                  <a:lnTo>
                    <a:pt x="12041495" y="34368971"/>
                  </a:lnTo>
                  <a:lnTo>
                    <a:pt x="12041495" y="34368965"/>
                  </a:lnTo>
                  <a:lnTo>
                    <a:pt x="12041418" y="34368971"/>
                  </a:lnTo>
                  <a:lnTo>
                    <a:pt x="12041418" y="34368965"/>
                  </a:lnTo>
                  <a:lnTo>
                    <a:pt x="12041340" y="34368971"/>
                  </a:lnTo>
                  <a:lnTo>
                    <a:pt x="12041340" y="34368965"/>
                  </a:lnTo>
                  <a:lnTo>
                    <a:pt x="12041263" y="34368971"/>
                  </a:lnTo>
                  <a:lnTo>
                    <a:pt x="12041263" y="34368965"/>
                  </a:lnTo>
                  <a:lnTo>
                    <a:pt x="12041185" y="34368971"/>
                  </a:lnTo>
                  <a:lnTo>
                    <a:pt x="12041185" y="34368965"/>
                  </a:lnTo>
                  <a:lnTo>
                    <a:pt x="12041108" y="34368971"/>
                  </a:lnTo>
                  <a:lnTo>
                    <a:pt x="12041108" y="34368965"/>
                  </a:lnTo>
                  <a:lnTo>
                    <a:pt x="12041030" y="34368971"/>
                  </a:lnTo>
                  <a:lnTo>
                    <a:pt x="12041030" y="34368965"/>
                  </a:lnTo>
                  <a:lnTo>
                    <a:pt x="12040952" y="34368971"/>
                  </a:lnTo>
                  <a:lnTo>
                    <a:pt x="12040952" y="34368965"/>
                  </a:lnTo>
                  <a:lnTo>
                    <a:pt x="12040875" y="34368971"/>
                  </a:lnTo>
                  <a:lnTo>
                    <a:pt x="12040875" y="34368965"/>
                  </a:lnTo>
                  <a:lnTo>
                    <a:pt x="12040797" y="34368971"/>
                  </a:lnTo>
                  <a:lnTo>
                    <a:pt x="12040797" y="34368965"/>
                  </a:lnTo>
                  <a:lnTo>
                    <a:pt x="12040720" y="34368971"/>
                  </a:lnTo>
                  <a:lnTo>
                    <a:pt x="12040720" y="34368963"/>
                  </a:lnTo>
                  <a:lnTo>
                    <a:pt x="12040629" y="34368971"/>
                  </a:lnTo>
                  <a:lnTo>
                    <a:pt x="12040629" y="34368965"/>
                  </a:lnTo>
                  <a:lnTo>
                    <a:pt x="12040552" y="34368971"/>
                  </a:lnTo>
                  <a:lnTo>
                    <a:pt x="12040552" y="34368965"/>
                  </a:lnTo>
                  <a:lnTo>
                    <a:pt x="12040474" y="34368971"/>
                  </a:lnTo>
                  <a:lnTo>
                    <a:pt x="12040474" y="34368965"/>
                  </a:lnTo>
                  <a:lnTo>
                    <a:pt x="12040396" y="34368971"/>
                  </a:lnTo>
                  <a:lnTo>
                    <a:pt x="12040396" y="34368965"/>
                  </a:lnTo>
                  <a:lnTo>
                    <a:pt x="12040319" y="34368971"/>
                  </a:lnTo>
                  <a:lnTo>
                    <a:pt x="12040319" y="34368965"/>
                  </a:lnTo>
                  <a:lnTo>
                    <a:pt x="12040241" y="34368971"/>
                  </a:lnTo>
                  <a:lnTo>
                    <a:pt x="12040241" y="34368965"/>
                  </a:lnTo>
                  <a:lnTo>
                    <a:pt x="12040164" y="34368971"/>
                  </a:lnTo>
                  <a:lnTo>
                    <a:pt x="12040164" y="34368965"/>
                  </a:lnTo>
                  <a:lnTo>
                    <a:pt x="12040086" y="34368971"/>
                  </a:lnTo>
                  <a:lnTo>
                    <a:pt x="12040086" y="34368965"/>
                  </a:lnTo>
                  <a:lnTo>
                    <a:pt x="12040009" y="34368971"/>
                  </a:lnTo>
                  <a:lnTo>
                    <a:pt x="12040009" y="34368965"/>
                  </a:lnTo>
                  <a:lnTo>
                    <a:pt x="12039931" y="34368971"/>
                  </a:lnTo>
                  <a:lnTo>
                    <a:pt x="12039931" y="34368965"/>
                  </a:lnTo>
                  <a:lnTo>
                    <a:pt x="12039853" y="34368971"/>
                  </a:lnTo>
                  <a:lnTo>
                    <a:pt x="12039853" y="34368965"/>
                  </a:lnTo>
                  <a:lnTo>
                    <a:pt x="12039776" y="34368971"/>
                  </a:lnTo>
                  <a:lnTo>
                    <a:pt x="12039776" y="34368965"/>
                  </a:lnTo>
                  <a:lnTo>
                    <a:pt x="12039698" y="34368971"/>
                  </a:lnTo>
                  <a:lnTo>
                    <a:pt x="12039698" y="34368965"/>
                  </a:lnTo>
                  <a:lnTo>
                    <a:pt x="12039621" y="34368971"/>
                  </a:lnTo>
                  <a:lnTo>
                    <a:pt x="12039621" y="34203301"/>
                  </a:lnTo>
                  <a:lnTo>
                    <a:pt x="11899528" y="34216231"/>
                  </a:lnTo>
                  <a:lnTo>
                    <a:pt x="11895923" y="34216571"/>
                  </a:lnTo>
                  <a:lnTo>
                    <a:pt x="11895923" y="34216565"/>
                  </a:lnTo>
                  <a:lnTo>
                    <a:pt x="11895846" y="34216571"/>
                  </a:lnTo>
                  <a:lnTo>
                    <a:pt x="11895846" y="34216565"/>
                  </a:lnTo>
                  <a:lnTo>
                    <a:pt x="11895768" y="34216571"/>
                  </a:lnTo>
                  <a:lnTo>
                    <a:pt x="11895768" y="34216565"/>
                  </a:lnTo>
                  <a:lnTo>
                    <a:pt x="11895691" y="34216571"/>
                  </a:lnTo>
                  <a:lnTo>
                    <a:pt x="11895691" y="34216565"/>
                  </a:lnTo>
                  <a:lnTo>
                    <a:pt x="11895613" y="34216571"/>
                  </a:lnTo>
                  <a:lnTo>
                    <a:pt x="11895613" y="34216565"/>
                  </a:lnTo>
                  <a:lnTo>
                    <a:pt x="11895535" y="34216571"/>
                  </a:lnTo>
                  <a:lnTo>
                    <a:pt x="11895535" y="34216565"/>
                  </a:lnTo>
                  <a:lnTo>
                    <a:pt x="11895458" y="34216571"/>
                  </a:lnTo>
                  <a:lnTo>
                    <a:pt x="11895458" y="34216565"/>
                  </a:lnTo>
                  <a:lnTo>
                    <a:pt x="11895380" y="34216571"/>
                  </a:lnTo>
                  <a:lnTo>
                    <a:pt x="11895380" y="34216565"/>
                  </a:lnTo>
                  <a:lnTo>
                    <a:pt x="11895303" y="34216571"/>
                  </a:lnTo>
                  <a:lnTo>
                    <a:pt x="11895303" y="34216565"/>
                  </a:lnTo>
                  <a:lnTo>
                    <a:pt x="11895225" y="34216571"/>
                  </a:lnTo>
                  <a:lnTo>
                    <a:pt x="11895225" y="34216565"/>
                  </a:lnTo>
                  <a:lnTo>
                    <a:pt x="11895147" y="34216571"/>
                  </a:lnTo>
                  <a:lnTo>
                    <a:pt x="11895147" y="34216565"/>
                  </a:lnTo>
                  <a:lnTo>
                    <a:pt x="11895070" y="34216571"/>
                  </a:lnTo>
                  <a:lnTo>
                    <a:pt x="11895070" y="34216565"/>
                  </a:lnTo>
                  <a:lnTo>
                    <a:pt x="11894992" y="34216571"/>
                  </a:lnTo>
                  <a:lnTo>
                    <a:pt x="11894992" y="34216565"/>
                  </a:lnTo>
                  <a:lnTo>
                    <a:pt x="11894915" y="34216571"/>
                  </a:lnTo>
                  <a:lnTo>
                    <a:pt x="11894915" y="34216563"/>
                  </a:lnTo>
                  <a:lnTo>
                    <a:pt x="11894824" y="34216571"/>
                  </a:lnTo>
                  <a:lnTo>
                    <a:pt x="11894824" y="34216565"/>
                  </a:lnTo>
                  <a:lnTo>
                    <a:pt x="11894747" y="34216571"/>
                  </a:lnTo>
                  <a:lnTo>
                    <a:pt x="11894747" y="34216565"/>
                  </a:lnTo>
                  <a:lnTo>
                    <a:pt x="11894669" y="34216571"/>
                  </a:lnTo>
                  <a:lnTo>
                    <a:pt x="11894669" y="34216565"/>
                  </a:lnTo>
                  <a:lnTo>
                    <a:pt x="11894592" y="34216571"/>
                  </a:lnTo>
                  <a:lnTo>
                    <a:pt x="11894592" y="34216565"/>
                  </a:lnTo>
                  <a:lnTo>
                    <a:pt x="11894514" y="34216571"/>
                  </a:lnTo>
                  <a:lnTo>
                    <a:pt x="11894514" y="34216565"/>
                  </a:lnTo>
                  <a:lnTo>
                    <a:pt x="11894436" y="34216571"/>
                  </a:lnTo>
                  <a:lnTo>
                    <a:pt x="11894436" y="34216565"/>
                  </a:lnTo>
                  <a:lnTo>
                    <a:pt x="11894359" y="34216571"/>
                  </a:lnTo>
                  <a:lnTo>
                    <a:pt x="11894359" y="34216565"/>
                  </a:lnTo>
                  <a:lnTo>
                    <a:pt x="11894281" y="34216571"/>
                  </a:lnTo>
                  <a:lnTo>
                    <a:pt x="11894281" y="34216565"/>
                  </a:lnTo>
                  <a:lnTo>
                    <a:pt x="11894204" y="34216571"/>
                  </a:lnTo>
                  <a:lnTo>
                    <a:pt x="11894204" y="34216565"/>
                  </a:lnTo>
                  <a:lnTo>
                    <a:pt x="11894126" y="34216571"/>
                  </a:lnTo>
                  <a:lnTo>
                    <a:pt x="11894126" y="34216565"/>
                  </a:lnTo>
                  <a:lnTo>
                    <a:pt x="11894048" y="34216571"/>
                  </a:lnTo>
                  <a:lnTo>
                    <a:pt x="11894048" y="34216565"/>
                  </a:lnTo>
                  <a:lnTo>
                    <a:pt x="11893971" y="34216571"/>
                  </a:lnTo>
                  <a:lnTo>
                    <a:pt x="11893971" y="34216565"/>
                  </a:lnTo>
                  <a:lnTo>
                    <a:pt x="11893893" y="34216571"/>
                  </a:lnTo>
                  <a:lnTo>
                    <a:pt x="11893893" y="34216565"/>
                  </a:lnTo>
                  <a:lnTo>
                    <a:pt x="11893816" y="34216571"/>
                  </a:lnTo>
                  <a:lnTo>
                    <a:pt x="11893816" y="34216563"/>
                  </a:lnTo>
                  <a:lnTo>
                    <a:pt x="11893725" y="34216571"/>
                  </a:lnTo>
                  <a:lnTo>
                    <a:pt x="11893725" y="34216565"/>
                  </a:lnTo>
                  <a:lnTo>
                    <a:pt x="11893648" y="34216571"/>
                  </a:lnTo>
                  <a:lnTo>
                    <a:pt x="11893648" y="34216565"/>
                  </a:lnTo>
                  <a:lnTo>
                    <a:pt x="11893570" y="34216571"/>
                  </a:lnTo>
                  <a:lnTo>
                    <a:pt x="11893570" y="34216565"/>
                  </a:lnTo>
                  <a:lnTo>
                    <a:pt x="11893493" y="34216571"/>
                  </a:lnTo>
                  <a:lnTo>
                    <a:pt x="11893493" y="34216565"/>
                  </a:lnTo>
                  <a:lnTo>
                    <a:pt x="11893415" y="34216571"/>
                  </a:lnTo>
                  <a:lnTo>
                    <a:pt x="11893415" y="34216565"/>
                  </a:lnTo>
                  <a:lnTo>
                    <a:pt x="11893337" y="34216571"/>
                  </a:lnTo>
                  <a:lnTo>
                    <a:pt x="11893337" y="34216565"/>
                  </a:lnTo>
                  <a:lnTo>
                    <a:pt x="11893260" y="34216571"/>
                  </a:lnTo>
                  <a:lnTo>
                    <a:pt x="11893260" y="34216565"/>
                  </a:lnTo>
                  <a:lnTo>
                    <a:pt x="11893182" y="34216571"/>
                  </a:lnTo>
                  <a:lnTo>
                    <a:pt x="11893182" y="34216565"/>
                  </a:lnTo>
                  <a:lnTo>
                    <a:pt x="11893105" y="34216571"/>
                  </a:lnTo>
                  <a:lnTo>
                    <a:pt x="11893105" y="34216565"/>
                  </a:lnTo>
                  <a:lnTo>
                    <a:pt x="11893027" y="34216571"/>
                  </a:lnTo>
                  <a:lnTo>
                    <a:pt x="11893027" y="34216565"/>
                  </a:lnTo>
                  <a:lnTo>
                    <a:pt x="11892949" y="34216571"/>
                  </a:lnTo>
                  <a:lnTo>
                    <a:pt x="11892949" y="34216565"/>
                  </a:lnTo>
                  <a:lnTo>
                    <a:pt x="11892872" y="34216571"/>
                  </a:lnTo>
                  <a:lnTo>
                    <a:pt x="11892872" y="34216565"/>
                  </a:lnTo>
                  <a:lnTo>
                    <a:pt x="11892794" y="34216571"/>
                  </a:lnTo>
                  <a:lnTo>
                    <a:pt x="11892794" y="34216565"/>
                  </a:lnTo>
                  <a:lnTo>
                    <a:pt x="11892717" y="34216571"/>
                  </a:lnTo>
                  <a:lnTo>
                    <a:pt x="11892717" y="34216563"/>
                  </a:lnTo>
                  <a:lnTo>
                    <a:pt x="11892626" y="34216571"/>
                  </a:lnTo>
                  <a:lnTo>
                    <a:pt x="11892626" y="34216565"/>
                  </a:lnTo>
                  <a:lnTo>
                    <a:pt x="11892549" y="34216571"/>
                  </a:lnTo>
                  <a:lnTo>
                    <a:pt x="11892549" y="34216565"/>
                  </a:lnTo>
                  <a:lnTo>
                    <a:pt x="11892471" y="34216571"/>
                  </a:lnTo>
                  <a:lnTo>
                    <a:pt x="11892471" y="34216565"/>
                  </a:lnTo>
                  <a:lnTo>
                    <a:pt x="11892394" y="34216571"/>
                  </a:lnTo>
                  <a:lnTo>
                    <a:pt x="11892394" y="34216565"/>
                  </a:lnTo>
                  <a:lnTo>
                    <a:pt x="11892316" y="34216571"/>
                  </a:lnTo>
                  <a:lnTo>
                    <a:pt x="11892316" y="34216565"/>
                  </a:lnTo>
                  <a:lnTo>
                    <a:pt x="11892238" y="34216571"/>
                  </a:lnTo>
                  <a:lnTo>
                    <a:pt x="11892238" y="34216565"/>
                  </a:lnTo>
                  <a:lnTo>
                    <a:pt x="11892161" y="34216571"/>
                  </a:lnTo>
                  <a:lnTo>
                    <a:pt x="11892161" y="34216565"/>
                  </a:lnTo>
                  <a:lnTo>
                    <a:pt x="11892083" y="34216571"/>
                  </a:lnTo>
                  <a:lnTo>
                    <a:pt x="11892083" y="34216565"/>
                  </a:lnTo>
                  <a:lnTo>
                    <a:pt x="11892006" y="34216571"/>
                  </a:lnTo>
                  <a:lnTo>
                    <a:pt x="11892006" y="34216565"/>
                  </a:lnTo>
                  <a:lnTo>
                    <a:pt x="11891928" y="34216571"/>
                  </a:lnTo>
                  <a:lnTo>
                    <a:pt x="11891928" y="34216565"/>
                  </a:lnTo>
                  <a:lnTo>
                    <a:pt x="11891850" y="34216571"/>
                  </a:lnTo>
                  <a:lnTo>
                    <a:pt x="11891850" y="34216565"/>
                  </a:lnTo>
                  <a:lnTo>
                    <a:pt x="11891773" y="34216571"/>
                  </a:lnTo>
                  <a:lnTo>
                    <a:pt x="11891773" y="34216565"/>
                  </a:lnTo>
                  <a:lnTo>
                    <a:pt x="11891695" y="34216571"/>
                  </a:lnTo>
                  <a:lnTo>
                    <a:pt x="11891695" y="34216565"/>
                  </a:lnTo>
                  <a:lnTo>
                    <a:pt x="11891618" y="34216571"/>
                  </a:lnTo>
                  <a:lnTo>
                    <a:pt x="11891618" y="34216563"/>
                  </a:lnTo>
                  <a:lnTo>
                    <a:pt x="11891527" y="34216571"/>
                  </a:lnTo>
                  <a:lnTo>
                    <a:pt x="11891527" y="34216565"/>
                  </a:lnTo>
                  <a:lnTo>
                    <a:pt x="11891450" y="34216571"/>
                  </a:lnTo>
                  <a:lnTo>
                    <a:pt x="11891450" y="34216565"/>
                  </a:lnTo>
                  <a:lnTo>
                    <a:pt x="11891372" y="34216571"/>
                  </a:lnTo>
                  <a:lnTo>
                    <a:pt x="11891372" y="34216565"/>
                  </a:lnTo>
                  <a:lnTo>
                    <a:pt x="11891295" y="34216571"/>
                  </a:lnTo>
                  <a:lnTo>
                    <a:pt x="11891295" y="34216565"/>
                  </a:lnTo>
                  <a:lnTo>
                    <a:pt x="11891217" y="34216571"/>
                  </a:lnTo>
                  <a:lnTo>
                    <a:pt x="11891217" y="34216565"/>
                  </a:lnTo>
                  <a:lnTo>
                    <a:pt x="11891139" y="34216571"/>
                  </a:lnTo>
                  <a:lnTo>
                    <a:pt x="11891139" y="34216565"/>
                  </a:lnTo>
                  <a:lnTo>
                    <a:pt x="11891062" y="34216571"/>
                  </a:lnTo>
                  <a:lnTo>
                    <a:pt x="11891062" y="34216565"/>
                  </a:lnTo>
                  <a:lnTo>
                    <a:pt x="11890984" y="34216571"/>
                  </a:lnTo>
                  <a:lnTo>
                    <a:pt x="11890984" y="34216565"/>
                  </a:lnTo>
                  <a:lnTo>
                    <a:pt x="11890907" y="34216571"/>
                  </a:lnTo>
                  <a:lnTo>
                    <a:pt x="11890907" y="34216565"/>
                  </a:lnTo>
                  <a:lnTo>
                    <a:pt x="11890829" y="34216571"/>
                  </a:lnTo>
                  <a:lnTo>
                    <a:pt x="11890829" y="34216565"/>
                  </a:lnTo>
                  <a:lnTo>
                    <a:pt x="11890751" y="34216571"/>
                  </a:lnTo>
                  <a:lnTo>
                    <a:pt x="11890751" y="34216565"/>
                  </a:lnTo>
                  <a:lnTo>
                    <a:pt x="11890674" y="34216571"/>
                  </a:lnTo>
                  <a:lnTo>
                    <a:pt x="11890674" y="34216565"/>
                  </a:lnTo>
                  <a:lnTo>
                    <a:pt x="11890596" y="34216571"/>
                  </a:lnTo>
                  <a:lnTo>
                    <a:pt x="11890596" y="34216565"/>
                  </a:lnTo>
                  <a:lnTo>
                    <a:pt x="11890519" y="34216571"/>
                  </a:lnTo>
                  <a:lnTo>
                    <a:pt x="11890519" y="34216563"/>
                  </a:lnTo>
                  <a:lnTo>
                    <a:pt x="11890428" y="34216571"/>
                  </a:lnTo>
                  <a:lnTo>
                    <a:pt x="11890428" y="34216565"/>
                  </a:lnTo>
                  <a:lnTo>
                    <a:pt x="11890351" y="34216571"/>
                  </a:lnTo>
                  <a:lnTo>
                    <a:pt x="11890351" y="34216565"/>
                  </a:lnTo>
                  <a:lnTo>
                    <a:pt x="11890273" y="34216571"/>
                  </a:lnTo>
                  <a:lnTo>
                    <a:pt x="11890273" y="34216565"/>
                  </a:lnTo>
                  <a:lnTo>
                    <a:pt x="11890196" y="34216571"/>
                  </a:lnTo>
                  <a:lnTo>
                    <a:pt x="11890196" y="34216565"/>
                  </a:lnTo>
                  <a:lnTo>
                    <a:pt x="11890118" y="34216571"/>
                  </a:lnTo>
                  <a:lnTo>
                    <a:pt x="11890118" y="34216565"/>
                  </a:lnTo>
                  <a:lnTo>
                    <a:pt x="11890040" y="34216571"/>
                  </a:lnTo>
                  <a:lnTo>
                    <a:pt x="11890040" y="34216565"/>
                  </a:lnTo>
                  <a:lnTo>
                    <a:pt x="11889963" y="34216571"/>
                  </a:lnTo>
                  <a:lnTo>
                    <a:pt x="11889963" y="34216565"/>
                  </a:lnTo>
                  <a:lnTo>
                    <a:pt x="11889885" y="34216571"/>
                  </a:lnTo>
                  <a:lnTo>
                    <a:pt x="11889885" y="34216565"/>
                  </a:lnTo>
                  <a:lnTo>
                    <a:pt x="11889808" y="34216571"/>
                  </a:lnTo>
                  <a:lnTo>
                    <a:pt x="11889808" y="34216565"/>
                  </a:lnTo>
                  <a:lnTo>
                    <a:pt x="11889730" y="34216571"/>
                  </a:lnTo>
                  <a:lnTo>
                    <a:pt x="11889730" y="34216565"/>
                  </a:lnTo>
                  <a:lnTo>
                    <a:pt x="11889652" y="34216571"/>
                  </a:lnTo>
                  <a:lnTo>
                    <a:pt x="11889652" y="34216565"/>
                  </a:lnTo>
                  <a:lnTo>
                    <a:pt x="11889575" y="34216571"/>
                  </a:lnTo>
                  <a:lnTo>
                    <a:pt x="11889575" y="34216565"/>
                  </a:lnTo>
                  <a:lnTo>
                    <a:pt x="11889497" y="34216571"/>
                  </a:lnTo>
                  <a:lnTo>
                    <a:pt x="11889497" y="34216565"/>
                  </a:lnTo>
                  <a:lnTo>
                    <a:pt x="11889420" y="34216571"/>
                  </a:lnTo>
                  <a:lnTo>
                    <a:pt x="11889420" y="34216563"/>
                  </a:lnTo>
                  <a:lnTo>
                    <a:pt x="11889329" y="34216571"/>
                  </a:lnTo>
                  <a:lnTo>
                    <a:pt x="11889329" y="34216565"/>
                  </a:lnTo>
                  <a:lnTo>
                    <a:pt x="11889252" y="34216571"/>
                  </a:lnTo>
                  <a:lnTo>
                    <a:pt x="11889252" y="34216565"/>
                  </a:lnTo>
                  <a:lnTo>
                    <a:pt x="11889174" y="34216571"/>
                  </a:lnTo>
                  <a:lnTo>
                    <a:pt x="11889174" y="34216565"/>
                  </a:lnTo>
                  <a:lnTo>
                    <a:pt x="11889097" y="34216571"/>
                  </a:lnTo>
                  <a:lnTo>
                    <a:pt x="11889097" y="34216565"/>
                  </a:lnTo>
                  <a:lnTo>
                    <a:pt x="11889019" y="34216571"/>
                  </a:lnTo>
                  <a:lnTo>
                    <a:pt x="11889019" y="34216565"/>
                  </a:lnTo>
                  <a:lnTo>
                    <a:pt x="11888941" y="34216571"/>
                  </a:lnTo>
                  <a:lnTo>
                    <a:pt x="11888941" y="34216565"/>
                  </a:lnTo>
                  <a:lnTo>
                    <a:pt x="11888864" y="34216571"/>
                  </a:lnTo>
                  <a:lnTo>
                    <a:pt x="11888864" y="34216565"/>
                  </a:lnTo>
                  <a:lnTo>
                    <a:pt x="11888786" y="34216571"/>
                  </a:lnTo>
                  <a:lnTo>
                    <a:pt x="11888786" y="34216565"/>
                  </a:lnTo>
                  <a:lnTo>
                    <a:pt x="11888709" y="34216571"/>
                  </a:lnTo>
                  <a:lnTo>
                    <a:pt x="11888709" y="34216565"/>
                  </a:lnTo>
                  <a:lnTo>
                    <a:pt x="11888631" y="34216571"/>
                  </a:lnTo>
                  <a:lnTo>
                    <a:pt x="11888631" y="34216565"/>
                  </a:lnTo>
                  <a:lnTo>
                    <a:pt x="11888553" y="34216571"/>
                  </a:lnTo>
                  <a:lnTo>
                    <a:pt x="11888553" y="34216565"/>
                  </a:lnTo>
                  <a:lnTo>
                    <a:pt x="11888476" y="34216571"/>
                  </a:lnTo>
                  <a:lnTo>
                    <a:pt x="11888476" y="34216565"/>
                  </a:lnTo>
                  <a:lnTo>
                    <a:pt x="11888398" y="34216571"/>
                  </a:lnTo>
                  <a:lnTo>
                    <a:pt x="11888398" y="34216565"/>
                  </a:lnTo>
                  <a:lnTo>
                    <a:pt x="11888321" y="34216571"/>
                  </a:lnTo>
                  <a:lnTo>
                    <a:pt x="11888321" y="34216563"/>
                  </a:lnTo>
                  <a:lnTo>
                    <a:pt x="11888230" y="34216571"/>
                  </a:lnTo>
                  <a:lnTo>
                    <a:pt x="11888230" y="34216565"/>
                  </a:lnTo>
                  <a:lnTo>
                    <a:pt x="11888153" y="34216571"/>
                  </a:lnTo>
                  <a:lnTo>
                    <a:pt x="11888153" y="34216565"/>
                  </a:lnTo>
                  <a:lnTo>
                    <a:pt x="11888075" y="34216571"/>
                  </a:lnTo>
                  <a:lnTo>
                    <a:pt x="11888075" y="34216565"/>
                  </a:lnTo>
                  <a:lnTo>
                    <a:pt x="11887998" y="34216571"/>
                  </a:lnTo>
                  <a:lnTo>
                    <a:pt x="11887998" y="34216565"/>
                  </a:lnTo>
                  <a:lnTo>
                    <a:pt x="11887920" y="34216571"/>
                  </a:lnTo>
                  <a:lnTo>
                    <a:pt x="11887920" y="34216565"/>
                  </a:lnTo>
                  <a:lnTo>
                    <a:pt x="11887842" y="34216571"/>
                  </a:lnTo>
                  <a:lnTo>
                    <a:pt x="11887842" y="34216565"/>
                  </a:lnTo>
                  <a:lnTo>
                    <a:pt x="11887765" y="34216571"/>
                  </a:lnTo>
                  <a:lnTo>
                    <a:pt x="11887765" y="34216565"/>
                  </a:lnTo>
                  <a:lnTo>
                    <a:pt x="11887687" y="34216571"/>
                  </a:lnTo>
                  <a:lnTo>
                    <a:pt x="11887687" y="34216565"/>
                  </a:lnTo>
                  <a:lnTo>
                    <a:pt x="11887610" y="34216571"/>
                  </a:lnTo>
                  <a:lnTo>
                    <a:pt x="11887610" y="34216565"/>
                  </a:lnTo>
                  <a:lnTo>
                    <a:pt x="11887532" y="34216571"/>
                  </a:lnTo>
                  <a:lnTo>
                    <a:pt x="11887532" y="34216565"/>
                  </a:lnTo>
                  <a:lnTo>
                    <a:pt x="11887454" y="34216571"/>
                  </a:lnTo>
                  <a:lnTo>
                    <a:pt x="11887454" y="34216565"/>
                  </a:lnTo>
                  <a:lnTo>
                    <a:pt x="11887377" y="34216571"/>
                  </a:lnTo>
                  <a:lnTo>
                    <a:pt x="11887377" y="34216565"/>
                  </a:lnTo>
                  <a:lnTo>
                    <a:pt x="11887299" y="34216571"/>
                  </a:lnTo>
                  <a:lnTo>
                    <a:pt x="11887299" y="34216565"/>
                  </a:lnTo>
                  <a:lnTo>
                    <a:pt x="11887222" y="34216571"/>
                  </a:lnTo>
                  <a:lnTo>
                    <a:pt x="11887222" y="34050893"/>
                  </a:lnTo>
                  <a:lnTo>
                    <a:pt x="11747108" y="34063831"/>
                  </a:lnTo>
                  <a:lnTo>
                    <a:pt x="11743524" y="34064171"/>
                  </a:lnTo>
                  <a:lnTo>
                    <a:pt x="11743524" y="34064163"/>
                  </a:lnTo>
                  <a:lnTo>
                    <a:pt x="11743447" y="34064171"/>
                  </a:lnTo>
                  <a:lnTo>
                    <a:pt x="11743447" y="34064163"/>
                  </a:lnTo>
                  <a:lnTo>
                    <a:pt x="11743369" y="34064171"/>
                  </a:lnTo>
                  <a:lnTo>
                    <a:pt x="11743369" y="34064163"/>
                  </a:lnTo>
                  <a:lnTo>
                    <a:pt x="11743292" y="34064171"/>
                  </a:lnTo>
                  <a:lnTo>
                    <a:pt x="11743292" y="34064163"/>
                  </a:lnTo>
                  <a:lnTo>
                    <a:pt x="11743214" y="34064171"/>
                  </a:lnTo>
                  <a:lnTo>
                    <a:pt x="11743214" y="34064163"/>
                  </a:lnTo>
                  <a:lnTo>
                    <a:pt x="11743137" y="34064171"/>
                  </a:lnTo>
                  <a:lnTo>
                    <a:pt x="11743137" y="34064163"/>
                  </a:lnTo>
                  <a:lnTo>
                    <a:pt x="11743059" y="34064171"/>
                  </a:lnTo>
                  <a:lnTo>
                    <a:pt x="11743059" y="34064163"/>
                  </a:lnTo>
                  <a:lnTo>
                    <a:pt x="11742981" y="34064171"/>
                  </a:lnTo>
                  <a:lnTo>
                    <a:pt x="11742981" y="34064163"/>
                  </a:lnTo>
                  <a:lnTo>
                    <a:pt x="11742904" y="34064171"/>
                  </a:lnTo>
                  <a:lnTo>
                    <a:pt x="11742904" y="34064163"/>
                  </a:lnTo>
                  <a:lnTo>
                    <a:pt x="11742826" y="34064171"/>
                  </a:lnTo>
                  <a:lnTo>
                    <a:pt x="11742826" y="34064163"/>
                  </a:lnTo>
                  <a:lnTo>
                    <a:pt x="11742749" y="34064171"/>
                  </a:lnTo>
                  <a:lnTo>
                    <a:pt x="11742749" y="34064163"/>
                  </a:lnTo>
                  <a:lnTo>
                    <a:pt x="11742671" y="34064171"/>
                  </a:lnTo>
                  <a:lnTo>
                    <a:pt x="11742671" y="34064163"/>
                  </a:lnTo>
                  <a:lnTo>
                    <a:pt x="11742593" y="34064171"/>
                  </a:lnTo>
                  <a:lnTo>
                    <a:pt x="11742593" y="34064163"/>
                  </a:lnTo>
                  <a:lnTo>
                    <a:pt x="11742516" y="34064171"/>
                  </a:lnTo>
                  <a:lnTo>
                    <a:pt x="11742516" y="34064163"/>
                  </a:lnTo>
                  <a:lnTo>
                    <a:pt x="11742425" y="34064171"/>
                  </a:lnTo>
                  <a:lnTo>
                    <a:pt x="11742425" y="34064163"/>
                  </a:lnTo>
                  <a:lnTo>
                    <a:pt x="11742348" y="34064171"/>
                  </a:lnTo>
                  <a:lnTo>
                    <a:pt x="11742348" y="34064163"/>
                  </a:lnTo>
                  <a:lnTo>
                    <a:pt x="11742270" y="34064171"/>
                  </a:lnTo>
                  <a:lnTo>
                    <a:pt x="11742270" y="34064163"/>
                  </a:lnTo>
                  <a:lnTo>
                    <a:pt x="11742193" y="34064171"/>
                  </a:lnTo>
                  <a:lnTo>
                    <a:pt x="11742193" y="34064163"/>
                  </a:lnTo>
                  <a:lnTo>
                    <a:pt x="11742115" y="34064171"/>
                  </a:lnTo>
                  <a:lnTo>
                    <a:pt x="11742115" y="34064163"/>
                  </a:lnTo>
                  <a:lnTo>
                    <a:pt x="11742038" y="34064171"/>
                  </a:lnTo>
                  <a:lnTo>
                    <a:pt x="11742038" y="34064163"/>
                  </a:lnTo>
                  <a:lnTo>
                    <a:pt x="11741960" y="34064171"/>
                  </a:lnTo>
                  <a:lnTo>
                    <a:pt x="11741960" y="34064163"/>
                  </a:lnTo>
                  <a:lnTo>
                    <a:pt x="11741882" y="34064171"/>
                  </a:lnTo>
                  <a:lnTo>
                    <a:pt x="11741882" y="34064163"/>
                  </a:lnTo>
                  <a:lnTo>
                    <a:pt x="11741805" y="34064171"/>
                  </a:lnTo>
                  <a:lnTo>
                    <a:pt x="11741805" y="34064163"/>
                  </a:lnTo>
                  <a:lnTo>
                    <a:pt x="11741727" y="34064171"/>
                  </a:lnTo>
                  <a:lnTo>
                    <a:pt x="11741727" y="34064163"/>
                  </a:lnTo>
                  <a:lnTo>
                    <a:pt x="11741650" y="34064171"/>
                  </a:lnTo>
                  <a:lnTo>
                    <a:pt x="11741650" y="34064163"/>
                  </a:lnTo>
                  <a:lnTo>
                    <a:pt x="11741572" y="34064171"/>
                  </a:lnTo>
                  <a:lnTo>
                    <a:pt x="11741572" y="34064163"/>
                  </a:lnTo>
                  <a:lnTo>
                    <a:pt x="11741494" y="34064171"/>
                  </a:lnTo>
                  <a:lnTo>
                    <a:pt x="11741494" y="34064163"/>
                  </a:lnTo>
                  <a:lnTo>
                    <a:pt x="11741417" y="34064171"/>
                  </a:lnTo>
                  <a:lnTo>
                    <a:pt x="11741417" y="34064163"/>
                  </a:lnTo>
                  <a:lnTo>
                    <a:pt x="11741326" y="34064171"/>
                  </a:lnTo>
                  <a:lnTo>
                    <a:pt x="11741326" y="34064163"/>
                  </a:lnTo>
                  <a:lnTo>
                    <a:pt x="11741249" y="34064171"/>
                  </a:lnTo>
                  <a:lnTo>
                    <a:pt x="11741249" y="34064163"/>
                  </a:lnTo>
                  <a:lnTo>
                    <a:pt x="11741171" y="34064171"/>
                  </a:lnTo>
                  <a:lnTo>
                    <a:pt x="11741171" y="34064163"/>
                  </a:lnTo>
                  <a:lnTo>
                    <a:pt x="11741094" y="34064171"/>
                  </a:lnTo>
                  <a:lnTo>
                    <a:pt x="11741094" y="34064163"/>
                  </a:lnTo>
                  <a:lnTo>
                    <a:pt x="11741016" y="34064171"/>
                  </a:lnTo>
                  <a:lnTo>
                    <a:pt x="11741016" y="34064163"/>
                  </a:lnTo>
                  <a:lnTo>
                    <a:pt x="11740939" y="34064171"/>
                  </a:lnTo>
                  <a:lnTo>
                    <a:pt x="11740939" y="34064163"/>
                  </a:lnTo>
                  <a:lnTo>
                    <a:pt x="11740861" y="34064171"/>
                  </a:lnTo>
                  <a:lnTo>
                    <a:pt x="11740861" y="34064163"/>
                  </a:lnTo>
                  <a:lnTo>
                    <a:pt x="11740783" y="34064171"/>
                  </a:lnTo>
                  <a:lnTo>
                    <a:pt x="11740783" y="34064163"/>
                  </a:lnTo>
                  <a:lnTo>
                    <a:pt x="11740706" y="34064171"/>
                  </a:lnTo>
                  <a:lnTo>
                    <a:pt x="11740706" y="34064163"/>
                  </a:lnTo>
                  <a:lnTo>
                    <a:pt x="11740628" y="34064171"/>
                  </a:lnTo>
                  <a:lnTo>
                    <a:pt x="11740628" y="34064163"/>
                  </a:lnTo>
                  <a:lnTo>
                    <a:pt x="11740551" y="34064171"/>
                  </a:lnTo>
                  <a:lnTo>
                    <a:pt x="11740551" y="34064163"/>
                  </a:lnTo>
                  <a:lnTo>
                    <a:pt x="11740473" y="34064171"/>
                  </a:lnTo>
                  <a:lnTo>
                    <a:pt x="11740473" y="34064163"/>
                  </a:lnTo>
                  <a:lnTo>
                    <a:pt x="11740395" y="34064171"/>
                  </a:lnTo>
                  <a:lnTo>
                    <a:pt x="11740395" y="34064163"/>
                  </a:lnTo>
                  <a:lnTo>
                    <a:pt x="11740318" y="34064171"/>
                  </a:lnTo>
                  <a:lnTo>
                    <a:pt x="11740318" y="34064163"/>
                  </a:lnTo>
                  <a:lnTo>
                    <a:pt x="11740227" y="34064171"/>
                  </a:lnTo>
                  <a:lnTo>
                    <a:pt x="11740227" y="34064163"/>
                  </a:lnTo>
                  <a:lnTo>
                    <a:pt x="11740150" y="34064171"/>
                  </a:lnTo>
                  <a:lnTo>
                    <a:pt x="11740150" y="34064163"/>
                  </a:lnTo>
                  <a:lnTo>
                    <a:pt x="11740072" y="34064171"/>
                  </a:lnTo>
                  <a:lnTo>
                    <a:pt x="11740072" y="34064163"/>
                  </a:lnTo>
                  <a:lnTo>
                    <a:pt x="11739995" y="34064171"/>
                  </a:lnTo>
                  <a:lnTo>
                    <a:pt x="11739995" y="34064163"/>
                  </a:lnTo>
                  <a:lnTo>
                    <a:pt x="11739917" y="34064171"/>
                  </a:lnTo>
                  <a:lnTo>
                    <a:pt x="11739917" y="34064163"/>
                  </a:lnTo>
                  <a:lnTo>
                    <a:pt x="11739840" y="34064171"/>
                  </a:lnTo>
                  <a:lnTo>
                    <a:pt x="11739840" y="34064163"/>
                  </a:lnTo>
                  <a:lnTo>
                    <a:pt x="11739762" y="34064171"/>
                  </a:lnTo>
                  <a:lnTo>
                    <a:pt x="11739762" y="34064163"/>
                  </a:lnTo>
                  <a:lnTo>
                    <a:pt x="11739684" y="34064171"/>
                  </a:lnTo>
                  <a:lnTo>
                    <a:pt x="11739684" y="34064163"/>
                  </a:lnTo>
                  <a:lnTo>
                    <a:pt x="11739607" y="34064171"/>
                  </a:lnTo>
                  <a:lnTo>
                    <a:pt x="11739607" y="34064163"/>
                  </a:lnTo>
                  <a:lnTo>
                    <a:pt x="11739529" y="34064171"/>
                  </a:lnTo>
                  <a:lnTo>
                    <a:pt x="11739529" y="34064163"/>
                  </a:lnTo>
                  <a:lnTo>
                    <a:pt x="11739452" y="34064171"/>
                  </a:lnTo>
                  <a:lnTo>
                    <a:pt x="11739452" y="34064163"/>
                  </a:lnTo>
                  <a:lnTo>
                    <a:pt x="11739374" y="34064171"/>
                  </a:lnTo>
                  <a:lnTo>
                    <a:pt x="11739374" y="34064163"/>
                  </a:lnTo>
                  <a:lnTo>
                    <a:pt x="11739296" y="34064171"/>
                  </a:lnTo>
                  <a:lnTo>
                    <a:pt x="11739296" y="34064163"/>
                  </a:lnTo>
                  <a:lnTo>
                    <a:pt x="11739219" y="34064171"/>
                  </a:lnTo>
                  <a:lnTo>
                    <a:pt x="11739219" y="34064163"/>
                  </a:lnTo>
                  <a:lnTo>
                    <a:pt x="11739128" y="34064171"/>
                  </a:lnTo>
                  <a:lnTo>
                    <a:pt x="11739128" y="34064163"/>
                  </a:lnTo>
                  <a:lnTo>
                    <a:pt x="11739051" y="34064171"/>
                  </a:lnTo>
                  <a:lnTo>
                    <a:pt x="11739051" y="34064163"/>
                  </a:lnTo>
                  <a:lnTo>
                    <a:pt x="11738973" y="34064171"/>
                  </a:lnTo>
                  <a:lnTo>
                    <a:pt x="11738973" y="34064163"/>
                  </a:lnTo>
                  <a:lnTo>
                    <a:pt x="11738896" y="34064171"/>
                  </a:lnTo>
                  <a:lnTo>
                    <a:pt x="11738896" y="34064163"/>
                  </a:lnTo>
                  <a:lnTo>
                    <a:pt x="11738818" y="34064171"/>
                  </a:lnTo>
                  <a:lnTo>
                    <a:pt x="11738818" y="34064163"/>
                  </a:lnTo>
                  <a:lnTo>
                    <a:pt x="11738741" y="34064171"/>
                  </a:lnTo>
                  <a:lnTo>
                    <a:pt x="11738741" y="34064163"/>
                  </a:lnTo>
                  <a:lnTo>
                    <a:pt x="11738663" y="34064171"/>
                  </a:lnTo>
                  <a:lnTo>
                    <a:pt x="11738663" y="34064163"/>
                  </a:lnTo>
                  <a:lnTo>
                    <a:pt x="11738585" y="34064171"/>
                  </a:lnTo>
                  <a:lnTo>
                    <a:pt x="11738585" y="34064163"/>
                  </a:lnTo>
                  <a:lnTo>
                    <a:pt x="11738508" y="34064171"/>
                  </a:lnTo>
                  <a:lnTo>
                    <a:pt x="11738508" y="34064163"/>
                  </a:lnTo>
                  <a:lnTo>
                    <a:pt x="11738430" y="34064171"/>
                  </a:lnTo>
                  <a:lnTo>
                    <a:pt x="11738430" y="34064163"/>
                  </a:lnTo>
                  <a:lnTo>
                    <a:pt x="11738353" y="34064171"/>
                  </a:lnTo>
                  <a:lnTo>
                    <a:pt x="11738353" y="34064163"/>
                  </a:lnTo>
                  <a:lnTo>
                    <a:pt x="11738275" y="34064171"/>
                  </a:lnTo>
                  <a:lnTo>
                    <a:pt x="11738275" y="34064163"/>
                  </a:lnTo>
                  <a:lnTo>
                    <a:pt x="11738197" y="34064171"/>
                  </a:lnTo>
                  <a:lnTo>
                    <a:pt x="11738197" y="34064163"/>
                  </a:lnTo>
                  <a:lnTo>
                    <a:pt x="11738120" y="34064171"/>
                  </a:lnTo>
                  <a:lnTo>
                    <a:pt x="11738120" y="34064163"/>
                  </a:lnTo>
                  <a:lnTo>
                    <a:pt x="11738029" y="34064171"/>
                  </a:lnTo>
                  <a:lnTo>
                    <a:pt x="11738029" y="34064163"/>
                  </a:lnTo>
                  <a:lnTo>
                    <a:pt x="11737952" y="34064171"/>
                  </a:lnTo>
                  <a:lnTo>
                    <a:pt x="11737952" y="34064163"/>
                  </a:lnTo>
                  <a:lnTo>
                    <a:pt x="11737874" y="34064171"/>
                  </a:lnTo>
                  <a:lnTo>
                    <a:pt x="11737874" y="34064163"/>
                  </a:lnTo>
                  <a:lnTo>
                    <a:pt x="11737797" y="34064171"/>
                  </a:lnTo>
                  <a:lnTo>
                    <a:pt x="11737797" y="34064163"/>
                  </a:lnTo>
                  <a:lnTo>
                    <a:pt x="11737719" y="34064171"/>
                  </a:lnTo>
                  <a:lnTo>
                    <a:pt x="11737719" y="34064163"/>
                  </a:lnTo>
                  <a:lnTo>
                    <a:pt x="11737642" y="34064171"/>
                  </a:lnTo>
                  <a:lnTo>
                    <a:pt x="11737642" y="34064163"/>
                  </a:lnTo>
                  <a:lnTo>
                    <a:pt x="11737564" y="34064171"/>
                  </a:lnTo>
                  <a:lnTo>
                    <a:pt x="11737564" y="34064163"/>
                  </a:lnTo>
                  <a:lnTo>
                    <a:pt x="11737486" y="34064171"/>
                  </a:lnTo>
                  <a:lnTo>
                    <a:pt x="11737486" y="34064163"/>
                  </a:lnTo>
                  <a:lnTo>
                    <a:pt x="11737409" y="34064171"/>
                  </a:lnTo>
                  <a:lnTo>
                    <a:pt x="11737409" y="34064163"/>
                  </a:lnTo>
                  <a:lnTo>
                    <a:pt x="11737331" y="34064171"/>
                  </a:lnTo>
                  <a:lnTo>
                    <a:pt x="11737331" y="34064163"/>
                  </a:lnTo>
                  <a:lnTo>
                    <a:pt x="11737254" y="34064171"/>
                  </a:lnTo>
                  <a:lnTo>
                    <a:pt x="11737254" y="34064163"/>
                  </a:lnTo>
                  <a:lnTo>
                    <a:pt x="11737176" y="34064171"/>
                  </a:lnTo>
                  <a:lnTo>
                    <a:pt x="11737176" y="34064163"/>
                  </a:lnTo>
                  <a:lnTo>
                    <a:pt x="11737098" y="34064171"/>
                  </a:lnTo>
                  <a:lnTo>
                    <a:pt x="11737098" y="34064163"/>
                  </a:lnTo>
                  <a:lnTo>
                    <a:pt x="11737021" y="34064171"/>
                  </a:lnTo>
                  <a:lnTo>
                    <a:pt x="11737021" y="34064163"/>
                  </a:lnTo>
                  <a:lnTo>
                    <a:pt x="11736930" y="34064171"/>
                  </a:lnTo>
                  <a:lnTo>
                    <a:pt x="11736930" y="34064163"/>
                  </a:lnTo>
                  <a:lnTo>
                    <a:pt x="11736853" y="34064171"/>
                  </a:lnTo>
                  <a:lnTo>
                    <a:pt x="11736853" y="34064163"/>
                  </a:lnTo>
                  <a:lnTo>
                    <a:pt x="11736775" y="34064171"/>
                  </a:lnTo>
                  <a:lnTo>
                    <a:pt x="11736775" y="34064163"/>
                  </a:lnTo>
                  <a:lnTo>
                    <a:pt x="11736698" y="34064171"/>
                  </a:lnTo>
                  <a:lnTo>
                    <a:pt x="11736698" y="34064163"/>
                  </a:lnTo>
                  <a:lnTo>
                    <a:pt x="11736620" y="34064171"/>
                  </a:lnTo>
                  <a:lnTo>
                    <a:pt x="11736620" y="34064163"/>
                  </a:lnTo>
                  <a:lnTo>
                    <a:pt x="11736542" y="34064171"/>
                  </a:lnTo>
                  <a:lnTo>
                    <a:pt x="11736542" y="34064163"/>
                  </a:lnTo>
                  <a:lnTo>
                    <a:pt x="11736465" y="34064171"/>
                  </a:lnTo>
                  <a:lnTo>
                    <a:pt x="11736465" y="34064163"/>
                  </a:lnTo>
                  <a:lnTo>
                    <a:pt x="11736387" y="34064171"/>
                  </a:lnTo>
                  <a:lnTo>
                    <a:pt x="11736387" y="34064163"/>
                  </a:lnTo>
                  <a:lnTo>
                    <a:pt x="11736310" y="34064171"/>
                  </a:lnTo>
                  <a:lnTo>
                    <a:pt x="11736310" y="34064163"/>
                  </a:lnTo>
                  <a:lnTo>
                    <a:pt x="11736232" y="34064171"/>
                  </a:lnTo>
                  <a:lnTo>
                    <a:pt x="11736232" y="34064163"/>
                  </a:lnTo>
                  <a:lnTo>
                    <a:pt x="11736155" y="34064171"/>
                  </a:lnTo>
                  <a:lnTo>
                    <a:pt x="11736155" y="34064163"/>
                  </a:lnTo>
                  <a:lnTo>
                    <a:pt x="11736077" y="34064171"/>
                  </a:lnTo>
                  <a:lnTo>
                    <a:pt x="11736077" y="34064163"/>
                  </a:lnTo>
                  <a:lnTo>
                    <a:pt x="11735999" y="34064171"/>
                  </a:lnTo>
                  <a:lnTo>
                    <a:pt x="11735999" y="34064163"/>
                  </a:lnTo>
                  <a:lnTo>
                    <a:pt x="11735922" y="34064171"/>
                  </a:lnTo>
                  <a:lnTo>
                    <a:pt x="11735922" y="34064163"/>
                  </a:lnTo>
                  <a:lnTo>
                    <a:pt x="11735831" y="34064171"/>
                  </a:lnTo>
                  <a:lnTo>
                    <a:pt x="11735831" y="34064163"/>
                  </a:lnTo>
                  <a:lnTo>
                    <a:pt x="11735754" y="34064171"/>
                  </a:lnTo>
                  <a:lnTo>
                    <a:pt x="11735754" y="34064163"/>
                  </a:lnTo>
                  <a:lnTo>
                    <a:pt x="11735676" y="34064171"/>
                  </a:lnTo>
                  <a:lnTo>
                    <a:pt x="11735676" y="34064163"/>
                  </a:lnTo>
                  <a:lnTo>
                    <a:pt x="11735599" y="34064171"/>
                  </a:lnTo>
                  <a:lnTo>
                    <a:pt x="11735599" y="34064163"/>
                  </a:lnTo>
                  <a:lnTo>
                    <a:pt x="11735521" y="34064171"/>
                  </a:lnTo>
                  <a:lnTo>
                    <a:pt x="11735521" y="34064163"/>
                  </a:lnTo>
                  <a:lnTo>
                    <a:pt x="11735443" y="34064171"/>
                  </a:lnTo>
                  <a:lnTo>
                    <a:pt x="11735443" y="34064163"/>
                  </a:lnTo>
                  <a:lnTo>
                    <a:pt x="11735366" y="34064171"/>
                  </a:lnTo>
                  <a:lnTo>
                    <a:pt x="11735366" y="34064163"/>
                  </a:lnTo>
                  <a:lnTo>
                    <a:pt x="11735288" y="34064171"/>
                  </a:lnTo>
                  <a:lnTo>
                    <a:pt x="11735288" y="34064163"/>
                  </a:lnTo>
                  <a:lnTo>
                    <a:pt x="11735211" y="34064171"/>
                  </a:lnTo>
                  <a:lnTo>
                    <a:pt x="11735211" y="34064163"/>
                  </a:lnTo>
                  <a:lnTo>
                    <a:pt x="11735133" y="34064171"/>
                  </a:lnTo>
                  <a:lnTo>
                    <a:pt x="11735133" y="34064163"/>
                  </a:lnTo>
                  <a:lnTo>
                    <a:pt x="11735056" y="34064171"/>
                  </a:lnTo>
                  <a:lnTo>
                    <a:pt x="11735056" y="34064163"/>
                  </a:lnTo>
                  <a:lnTo>
                    <a:pt x="11734978" y="34064171"/>
                  </a:lnTo>
                  <a:lnTo>
                    <a:pt x="11734978" y="34064163"/>
                  </a:lnTo>
                  <a:lnTo>
                    <a:pt x="11734900" y="34064171"/>
                  </a:lnTo>
                  <a:lnTo>
                    <a:pt x="11734900" y="34064163"/>
                  </a:lnTo>
                  <a:lnTo>
                    <a:pt x="11734823" y="34064171"/>
                  </a:lnTo>
                  <a:lnTo>
                    <a:pt x="11734823" y="33898491"/>
                  </a:lnTo>
                  <a:lnTo>
                    <a:pt x="11594709" y="33911431"/>
                  </a:lnTo>
                  <a:lnTo>
                    <a:pt x="11591125" y="33911771"/>
                  </a:lnTo>
                  <a:lnTo>
                    <a:pt x="11591125" y="33911763"/>
                  </a:lnTo>
                  <a:lnTo>
                    <a:pt x="11591047" y="33911771"/>
                  </a:lnTo>
                  <a:lnTo>
                    <a:pt x="11591047" y="33911763"/>
                  </a:lnTo>
                  <a:lnTo>
                    <a:pt x="11590969" y="33911771"/>
                  </a:lnTo>
                  <a:lnTo>
                    <a:pt x="11590969" y="33911763"/>
                  </a:lnTo>
                  <a:lnTo>
                    <a:pt x="11590892" y="33911771"/>
                  </a:lnTo>
                  <a:lnTo>
                    <a:pt x="11590892" y="33911763"/>
                  </a:lnTo>
                  <a:lnTo>
                    <a:pt x="11590814" y="33911771"/>
                  </a:lnTo>
                  <a:lnTo>
                    <a:pt x="11590814" y="33911763"/>
                  </a:lnTo>
                  <a:lnTo>
                    <a:pt x="11590737" y="33911771"/>
                  </a:lnTo>
                  <a:lnTo>
                    <a:pt x="11590737" y="33911763"/>
                  </a:lnTo>
                  <a:lnTo>
                    <a:pt x="11590659" y="33911771"/>
                  </a:lnTo>
                  <a:lnTo>
                    <a:pt x="11590659" y="33911763"/>
                  </a:lnTo>
                  <a:lnTo>
                    <a:pt x="11590581" y="33911771"/>
                  </a:lnTo>
                  <a:lnTo>
                    <a:pt x="11590581" y="33911763"/>
                  </a:lnTo>
                  <a:lnTo>
                    <a:pt x="11590504" y="33911771"/>
                  </a:lnTo>
                  <a:lnTo>
                    <a:pt x="11590504" y="33911763"/>
                  </a:lnTo>
                  <a:lnTo>
                    <a:pt x="11590426" y="33911771"/>
                  </a:lnTo>
                  <a:lnTo>
                    <a:pt x="11590426" y="33911763"/>
                  </a:lnTo>
                  <a:lnTo>
                    <a:pt x="11590349" y="33911771"/>
                  </a:lnTo>
                  <a:lnTo>
                    <a:pt x="11590349" y="33911763"/>
                  </a:lnTo>
                  <a:lnTo>
                    <a:pt x="11590271" y="33911771"/>
                  </a:lnTo>
                  <a:lnTo>
                    <a:pt x="11590271" y="33911763"/>
                  </a:lnTo>
                  <a:lnTo>
                    <a:pt x="11590194" y="33911771"/>
                  </a:lnTo>
                  <a:lnTo>
                    <a:pt x="11590194" y="33911763"/>
                  </a:lnTo>
                  <a:lnTo>
                    <a:pt x="11590116" y="33911771"/>
                  </a:lnTo>
                  <a:lnTo>
                    <a:pt x="11590116" y="33911763"/>
                  </a:lnTo>
                  <a:lnTo>
                    <a:pt x="11590026" y="33911771"/>
                  </a:lnTo>
                  <a:lnTo>
                    <a:pt x="11590026" y="33911763"/>
                  </a:lnTo>
                  <a:lnTo>
                    <a:pt x="11589948" y="33911771"/>
                  </a:lnTo>
                  <a:lnTo>
                    <a:pt x="11589948" y="33911763"/>
                  </a:lnTo>
                  <a:lnTo>
                    <a:pt x="11589870" y="33911771"/>
                  </a:lnTo>
                  <a:lnTo>
                    <a:pt x="11589870" y="33911763"/>
                  </a:lnTo>
                  <a:lnTo>
                    <a:pt x="11589793" y="33911771"/>
                  </a:lnTo>
                  <a:lnTo>
                    <a:pt x="11589793" y="33911763"/>
                  </a:lnTo>
                  <a:lnTo>
                    <a:pt x="11589715" y="33911771"/>
                  </a:lnTo>
                  <a:lnTo>
                    <a:pt x="11589715" y="33911763"/>
                  </a:lnTo>
                  <a:lnTo>
                    <a:pt x="11589638" y="33911771"/>
                  </a:lnTo>
                  <a:lnTo>
                    <a:pt x="11589638" y="33911763"/>
                  </a:lnTo>
                  <a:lnTo>
                    <a:pt x="11589560" y="33911771"/>
                  </a:lnTo>
                  <a:lnTo>
                    <a:pt x="11589560" y="33911763"/>
                  </a:lnTo>
                  <a:lnTo>
                    <a:pt x="11589482" y="33911771"/>
                  </a:lnTo>
                  <a:lnTo>
                    <a:pt x="11589482" y="33911763"/>
                  </a:lnTo>
                  <a:lnTo>
                    <a:pt x="11589405" y="33911771"/>
                  </a:lnTo>
                  <a:lnTo>
                    <a:pt x="11589405" y="33911763"/>
                  </a:lnTo>
                  <a:lnTo>
                    <a:pt x="11589327" y="33911771"/>
                  </a:lnTo>
                  <a:lnTo>
                    <a:pt x="11589327" y="33911763"/>
                  </a:lnTo>
                  <a:lnTo>
                    <a:pt x="11589250" y="33911771"/>
                  </a:lnTo>
                  <a:lnTo>
                    <a:pt x="11589250" y="33911763"/>
                  </a:lnTo>
                  <a:lnTo>
                    <a:pt x="11589172" y="33911771"/>
                  </a:lnTo>
                  <a:lnTo>
                    <a:pt x="11589172" y="33911763"/>
                  </a:lnTo>
                  <a:lnTo>
                    <a:pt x="11589095" y="33911771"/>
                  </a:lnTo>
                  <a:lnTo>
                    <a:pt x="11589095" y="33911763"/>
                  </a:lnTo>
                  <a:lnTo>
                    <a:pt x="11589017" y="33911771"/>
                  </a:lnTo>
                  <a:lnTo>
                    <a:pt x="11589017" y="33911763"/>
                  </a:lnTo>
                  <a:lnTo>
                    <a:pt x="11588927" y="33911771"/>
                  </a:lnTo>
                  <a:lnTo>
                    <a:pt x="11588927" y="33911763"/>
                  </a:lnTo>
                  <a:lnTo>
                    <a:pt x="11588849" y="33911771"/>
                  </a:lnTo>
                  <a:lnTo>
                    <a:pt x="11588849" y="33911763"/>
                  </a:lnTo>
                  <a:lnTo>
                    <a:pt x="11588771" y="33911771"/>
                  </a:lnTo>
                  <a:lnTo>
                    <a:pt x="11588771" y="33911763"/>
                  </a:lnTo>
                  <a:lnTo>
                    <a:pt x="11588694" y="33911771"/>
                  </a:lnTo>
                  <a:lnTo>
                    <a:pt x="11588694" y="33911763"/>
                  </a:lnTo>
                  <a:lnTo>
                    <a:pt x="11588616" y="33911771"/>
                  </a:lnTo>
                  <a:lnTo>
                    <a:pt x="11588616" y="33911763"/>
                  </a:lnTo>
                  <a:lnTo>
                    <a:pt x="11588539" y="33911771"/>
                  </a:lnTo>
                  <a:lnTo>
                    <a:pt x="11588539" y="33911763"/>
                  </a:lnTo>
                  <a:lnTo>
                    <a:pt x="11588461" y="33911771"/>
                  </a:lnTo>
                  <a:lnTo>
                    <a:pt x="11588461" y="33911763"/>
                  </a:lnTo>
                  <a:lnTo>
                    <a:pt x="11588383" y="33911771"/>
                  </a:lnTo>
                  <a:lnTo>
                    <a:pt x="11588383" y="33911763"/>
                  </a:lnTo>
                  <a:lnTo>
                    <a:pt x="11588306" y="33911771"/>
                  </a:lnTo>
                  <a:lnTo>
                    <a:pt x="11588306" y="33911763"/>
                  </a:lnTo>
                  <a:lnTo>
                    <a:pt x="11588228" y="33911771"/>
                  </a:lnTo>
                  <a:lnTo>
                    <a:pt x="11588228" y="33911763"/>
                  </a:lnTo>
                  <a:lnTo>
                    <a:pt x="11588151" y="33911771"/>
                  </a:lnTo>
                  <a:lnTo>
                    <a:pt x="11588151" y="33911763"/>
                  </a:lnTo>
                  <a:lnTo>
                    <a:pt x="11588073" y="33911771"/>
                  </a:lnTo>
                  <a:lnTo>
                    <a:pt x="11588073" y="33911763"/>
                  </a:lnTo>
                  <a:lnTo>
                    <a:pt x="11587996" y="33911771"/>
                  </a:lnTo>
                  <a:lnTo>
                    <a:pt x="11587996" y="33911763"/>
                  </a:lnTo>
                  <a:lnTo>
                    <a:pt x="11587918" y="33911771"/>
                  </a:lnTo>
                  <a:lnTo>
                    <a:pt x="11587918" y="33911763"/>
                  </a:lnTo>
                  <a:lnTo>
                    <a:pt x="11587828" y="33911771"/>
                  </a:lnTo>
                  <a:lnTo>
                    <a:pt x="11587828" y="33911763"/>
                  </a:lnTo>
                  <a:lnTo>
                    <a:pt x="11587750" y="33911771"/>
                  </a:lnTo>
                  <a:lnTo>
                    <a:pt x="11587750" y="33911763"/>
                  </a:lnTo>
                  <a:lnTo>
                    <a:pt x="11587672" y="33911771"/>
                  </a:lnTo>
                  <a:lnTo>
                    <a:pt x="11587672" y="33911763"/>
                  </a:lnTo>
                  <a:lnTo>
                    <a:pt x="11587595" y="33911771"/>
                  </a:lnTo>
                  <a:lnTo>
                    <a:pt x="11587595" y="33911763"/>
                  </a:lnTo>
                  <a:lnTo>
                    <a:pt x="11587517" y="33911771"/>
                  </a:lnTo>
                  <a:lnTo>
                    <a:pt x="11587517" y="33911763"/>
                  </a:lnTo>
                  <a:lnTo>
                    <a:pt x="11587440" y="33911771"/>
                  </a:lnTo>
                  <a:lnTo>
                    <a:pt x="11587440" y="33911763"/>
                  </a:lnTo>
                  <a:lnTo>
                    <a:pt x="11587362" y="33911771"/>
                  </a:lnTo>
                  <a:lnTo>
                    <a:pt x="11587362" y="33911763"/>
                  </a:lnTo>
                  <a:lnTo>
                    <a:pt x="11587284" y="33911771"/>
                  </a:lnTo>
                  <a:lnTo>
                    <a:pt x="11587284" y="33911763"/>
                  </a:lnTo>
                  <a:lnTo>
                    <a:pt x="11587207" y="33911771"/>
                  </a:lnTo>
                  <a:lnTo>
                    <a:pt x="11587207" y="33911763"/>
                  </a:lnTo>
                  <a:lnTo>
                    <a:pt x="11587129" y="33911771"/>
                  </a:lnTo>
                  <a:lnTo>
                    <a:pt x="11587129" y="33911763"/>
                  </a:lnTo>
                  <a:lnTo>
                    <a:pt x="11587052" y="33911771"/>
                  </a:lnTo>
                  <a:lnTo>
                    <a:pt x="11587052" y="33911763"/>
                  </a:lnTo>
                  <a:lnTo>
                    <a:pt x="11586974" y="33911771"/>
                  </a:lnTo>
                  <a:lnTo>
                    <a:pt x="11586974" y="33911763"/>
                  </a:lnTo>
                  <a:lnTo>
                    <a:pt x="11586897" y="33911771"/>
                  </a:lnTo>
                  <a:lnTo>
                    <a:pt x="11586897" y="33911763"/>
                  </a:lnTo>
                  <a:lnTo>
                    <a:pt x="11586819" y="33911771"/>
                  </a:lnTo>
                  <a:lnTo>
                    <a:pt x="11586819" y="33911763"/>
                  </a:lnTo>
                  <a:lnTo>
                    <a:pt x="11586729" y="33911771"/>
                  </a:lnTo>
                  <a:lnTo>
                    <a:pt x="11586729" y="33911763"/>
                  </a:lnTo>
                  <a:lnTo>
                    <a:pt x="11586651" y="33911771"/>
                  </a:lnTo>
                  <a:lnTo>
                    <a:pt x="11586651" y="33911763"/>
                  </a:lnTo>
                  <a:lnTo>
                    <a:pt x="11586573" y="33911771"/>
                  </a:lnTo>
                  <a:lnTo>
                    <a:pt x="11586573" y="33911763"/>
                  </a:lnTo>
                  <a:lnTo>
                    <a:pt x="11586496" y="33911771"/>
                  </a:lnTo>
                  <a:lnTo>
                    <a:pt x="11586496" y="33911763"/>
                  </a:lnTo>
                  <a:lnTo>
                    <a:pt x="11586418" y="33911771"/>
                  </a:lnTo>
                  <a:lnTo>
                    <a:pt x="11586418" y="33911763"/>
                  </a:lnTo>
                  <a:lnTo>
                    <a:pt x="11586341" y="33911771"/>
                  </a:lnTo>
                  <a:lnTo>
                    <a:pt x="11586341" y="33911763"/>
                  </a:lnTo>
                  <a:lnTo>
                    <a:pt x="11586263" y="33911771"/>
                  </a:lnTo>
                  <a:lnTo>
                    <a:pt x="11586263" y="33911763"/>
                  </a:lnTo>
                  <a:lnTo>
                    <a:pt x="11586185" y="33911771"/>
                  </a:lnTo>
                  <a:lnTo>
                    <a:pt x="11586185" y="33911763"/>
                  </a:lnTo>
                  <a:lnTo>
                    <a:pt x="11586108" y="33911771"/>
                  </a:lnTo>
                  <a:lnTo>
                    <a:pt x="11586108" y="33911763"/>
                  </a:lnTo>
                  <a:lnTo>
                    <a:pt x="11586030" y="33911771"/>
                  </a:lnTo>
                  <a:lnTo>
                    <a:pt x="11586030" y="33911763"/>
                  </a:lnTo>
                  <a:lnTo>
                    <a:pt x="11585953" y="33911771"/>
                  </a:lnTo>
                  <a:lnTo>
                    <a:pt x="11585953" y="33911763"/>
                  </a:lnTo>
                  <a:lnTo>
                    <a:pt x="11585875" y="33911771"/>
                  </a:lnTo>
                  <a:lnTo>
                    <a:pt x="11585875" y="33911763"/>
                  </a:lnTo>
                  <a:lnTo>
                    <a:pt x="11585798" y="33911771"/>
                  </a:lnTo>
                  <a:lnTo>
                    <a:pt x="11585798" y="33911763"/>
                  </a:lnTo>
                  <a:lnTo>
                    <a:pt x="11585720" y="33911771"/>
                  </a:lnTo>
                  <a:lnTo>
                    <a:pt x="11585720" y="33911763"/>
                  </a:lnTo>
                  <a:lnTo>
                    <a:pt x="11585630" y="33911771"/>
                  </a:lnTo>
                  <a:lnTo>
                    <a:pt x="11585630" y="33911763"/>
                  </a:lnTo>
                  <a:lnTo>
                    <a:pt x="11585552" y="33911771"/>
                  </a:lnTo>
                  <a:lnTo>
                    <a:pt x="11585552" y="33911763"/>
                  </a:lnTo>
                  <a:lnTo>
                    <a:pt x="11585474" y="33911771"/>
                  </a:lnTo>
                  <a:lnTo>
                    <a:pt x="11585474" y="33911763"/>
                  </a:lnTo>
                  <a:lnTo>
                    <a:pt x="11585397" y="33911771"/>
                  </a:lnTo>
                  <a:lnTo>
                    <a:pt x="11585397" y="33911763"/>
                  </a:lnTo>
                  <a:lnTo>
                    <a:pt x="11585319" y="33911771"/>
                  </a:lnTo>
                  <a:lnTo>
                    <a:pt x="11585319" y="33911763"/>
                  </a:lnTo>
                  <a:lnTo>
                    <a:pt x="11585242" y="33911771"/>
                  </a:lnTo>
                  <a:lnTo>
                    <a:pt x="11585242" y="33911763"/>
                  </a:lnTo>
                  <a:lnTo>
                    <a:pt x="11585164" y="33911771"/>
                  </a:lnTo>
                  <a:lnTo>
                    <a:pt x="11585164" y="33911763"/>
                  </a:lnTo>
                  <a:lnTo>
                    <a:pt x="11585086" y="33911771"/>
                  </a:lnTo>
                  <a:lnTo>
                    <a:pt x="11585086" y="33911763"/>
                  </a:lnTo>
                  <a:lnTo>
                    <a:pt x="11585009" y="33911771"/>
                  </a:lnTo>
                  <a:lnTo>
                    <a:pt x="11585009" y="33911763"/>
                  </a:lnTo>
                  <a:lnTo>
                    <a:pt x="11584931" y="33911771"/>
                  </a:lnTo>
                  <a:lnTo>
                    <a:pt x="11584931" y="33911763"/>
                  </a:lnTo>
                  <a:lnTo>
                    <a:pt x="11584854" y="33911771"/>
                  </a:lnTo>
                  <a:lnTo>
                    <a:pt x="11584854" y="33911763"/>
                  </a:lnTo>
                  <a:lnTo>
                    <a:pt x="11584776" y="33911771"/>
                  </a:lnTo>
                  <a:lnTo>
                    <a:pt x="11584776" y="33911763"/>
                  </a:lnTo>
                  <a:lnTo>
                    <a:pt x="11584699" y="33911771"/>
                  </a:lnTo>
                  <a:lnTo>
                    <a:pt x="11584699" y="33911763"/>
                  </a:lnTo>
                  <a:lnTo>
                    <a:pt x="11584621" y="33911771"/>
                  </a:lnTo>
                  <a:lnTo>
                    <a:pt x="11584621" y="33911763"/>
                  </a:lnTo>
                  <a:lnTo>
                    <a:pt x="11584531" y="33911771"/>
                  </a:lnTo>
                  <a:lnTo>
                    <a:pt x="11584531" y="33911763"/>
                  </a:lnTo>
                  <a:lnTo>
                    <a:pt x="11584453" y="33911771"/>
                  </a:lnTo>
                  <a:lnTo>
                    <a:pt x="11584453" y="33911763"/>
                  </a:lnTo>
                  <a:lnTo>
                    <a:pt x="11584375" y="33911771"/>
                  </a:lnTo>
                  <a:lnTo>
                    <a:pt x="11584375" y="33911763"/>
                  </a:lnTo>
                  <a:lnTo>
                    <a:pt x="11584298" y="33911771"/>
                  </a:lnTo>
                  <a:lnTo>
                    <a:pt x="11584298" y="33911763"/>
                  </a:lnTo>
                  <a:lnTo>
                    <a:pt x="11584220" y="33911771"/>
                  </a:lnTo>
                  <a:lnTo>
                    <a:pt x="11584220" y="33911763"/>
                  </a:lnTo>
                  <a:lnTo>
                    <a:pt x="11584143" y="33911771"/>
                  </a:lnTo>
                  <a:lnTo>
                    <a:pt x="11584143" y="33911763"/>
                  </a:lnTo>
                  <a:lnTo>
                    <a:pt x="11584065" y="33911771"/>
                  </a:lnTo>
                  <a:lnTo>
                    <a:pt x="11584065" y="33911763"/>
                  </a:lnTo>
                  <a:lnTo>
                    <a:pt x="11583987" y="33911771"/>
                  </a:lnTo>
                  <a:lnTo>
                    <a:pt x="11583987" y="33911763"/>
                  </a:lnTo>
                  <a:lnTo>
                    <a:pt x="11583910" y="33911771"/>
                  </a:lnTo>
                  <a:lnTo>
                    <a:pt x="11583910" y="33911763"/>
                  </a:lnTo>
                  <a:lnTo>
                    <a:pt x="11583832" y="33911771"/>
                  </a:lnTo>
                  <a:lnTo>
                    <a:pt x="11583832" y="33911763"/>
                  </a:lnTo>
                  <a:lnTo>
                    <a:pt x="11583755" y="33911771"/>
                  </a:lnTo>
                  <a:lnTo>
                    <a:pt x="11583755" y="33911763"/>
                  </a:lnTo>
                  <a:lnTo>
                    <a:pt x="11583677" y="33911771"/>
                  </a:lnTo>
                  <a:lnTo>
                    <a:pt x="11583677" y="33911763"/>
                  </a:lnTo>
                  <a:lnTo>
                    <a:pt x="11583600" y="33911771"/>
                  </a:lnTo>
                  <a:lnTo>
                    <a:pt x="11583600" y="33911763"/>
                  </a:lnTo>
                  <a:lnTo>
                    <a:pt x="11583522" y="33911771"/>
                  </a:lnTo>
                  <a:lnTo>
                    <a:pt x="11583522" y="33911763"/>
                  </a:lnTo>
                  <a:lnTo>
                    <a:pt x="11583432" y="33911771"/>
                  </a:lnTo>
                  <a:lnTo>
                    <a:pt x="11583432" y="33911763"/>
                  </a:lnTo>
                  <a:lnTo>
                    <a:pt x="11583354" y="33911771"/>
                  </a:lnTo>
                  <a:lnTo>
                    <a:pt x="11583354" y="33911763"/>
                  </a:lnTo>
                  <a:lnTo>
                    <a:pt x="11583276" y="33911771"/>
                  </a:lnTo>
                  <a:lnTo>
                    <a:pt x="11583276" y="33911763"/>
                  </a:lnTo>
                  <a:lnTo>
                    <a:pt x="11583199" y="33911771"/>
                  </a:lnTo>
                  <a:lnTo>
                    <a:pt x="11583199" y="33911763"/>
                  </a:lnTo>
                  <a:lnTo>
                    <a:pt x="11583121" y="33911771"/>
                  </a:lnTo>
                  <a:lnTo>
                    <a:pt x="11583121" y="33911763"/>
                  </a:lnTo>
                  <a:lnTo>
                    <a:pt x="11583044" y="33911771"/>
                  </a:lnTo>
                  <a:lnTo>
                    <a:pt x="11583044" y="33911763"/>
                  </a:lnTo>
                  <a:lnTo>
                    <a:pt x="11582966" y="33911771"/>
                  </a:lnTo>
                  <a:lnTo>
                    <a:pt x="11582966" y="33911763"/>
                  </a:lnTo>
                  <a:lnTo>
                    <a:pt x="11582888" y="33911771"/>
                  </a:lnTo>
                  <a:lnTo>
                    <a:pt x="11582888" y="33911763"/>
                  </a:lnTo>
                  <a:lnTo>
                    <a:pt x="11582811" y="33911771"/>
                  </a:lnTo>
                  <a:lnTo>
                    <a:pt x="11582811" y="33911763"/>
                  </a:lnTo>
                  <a:lnTo>
                    <a:pt x="11582733" y="33911771"/>
                  </a:lnTo>
                  <a:lnTo>
                    <a:pt x="11582733" y="33911763"/>
                  </a:lnTo>
                  <a:lnTo>
                    <a:pt x="11582656" y="33911771"/>
                  </a:lnTo>
                  <a:lnTo>
                    <a:pt x="11582656" y="33911763"/>
                  </a:lnTo>
                  <a:lnTo>
                    <a:pt x="11582578" y="33911771"/>
                  </a:lnTo>
                  <a:lnTo>
                    <a:pt x="11582578" y="33911763"/>
                  </a:lnTo>
                  <a:lnTo>
                    <a:pt x="11582500" y="33911771"/>
                  </a:lnTo>
                  <a:lnTo>
                    <a:pt x="11582500" y="33911763"/>
                  </a:lnTo>
                  <a:lnTo>
                    <a:pt x="11582423" y="33911771"/>
                  </a:lnTo>
                  <a:lnTo>
                    <a:pt x="11582423" y="33746101"/>
                  </a:lnTo>
                  <a:lnTo>
                    <a:pt x="11445952" y="33758695"/>
                  </a:lnTo>
                  <a:lnTo>
                    <a:pt x="11438726" y="33759371"/>
                  </a:lnTo>
                  <a:lnTo>
                    <a:pt x="11438726" y="33759363"/>
                  </a:lnTo>
                  <a:lnTo>
                    <a:pt x="11438648" y="33759371"/>
                  </a:lnTo>
                  <a:lnTo>
                    <a:pt x="11438648" y="33759363"/>
                  </a:lnTo>
                  <a:lnTo>
                    <a:pt x="11438570" y="33759371"/>
                  </a:lnTo>
                  <a:lnTo>
                    <a:pt x="11438570" y="33759363"/>
                  </a:lnTo>
                  <a:lnTo>
                    <a:pt x="11438493" y="33759371"/>
                  </a:lnTo>
                  <a:lnTo>
                    <a:pt x="11438493" y="33759363"/>
                  </a:lnTo>
                  <a:lnTo>
                    <a:pt x="11438415" y="33759371"/>
                  </a:lnTo>
                  <a:lnTo>
                    <a:pt x="11438415" y="33759363"/>
                  </a:lnTo>
                  <a:lnTo>
                    <a:pt x="11438338" y="33759371"/>
                  </a:lnTo>
                  <a:lnTo>
                    <a:pt x="11438338" y="33759363"/>
                  </a:lnTo>
                  <a:lnTo>
                    <a:pt x="11438260" y="33759371"/>
                  </a:lnTo>
                  <a:lnTo>
                    <a:pt x="11438260" y="33759363"/>
                  </a:lnTo>
                  <a:lnTo>
                    <a:pt x="11438183" y="33759371"/>
                  </a:lnTo>
                  <a:lnTo>
                    <a:pt x="11438183" y="33759363"/>
                  </a:lnTo>
                  <a:lnTo>
                    <a:pt x="11438105" y="33759371"/>
                  </a:lnTo>
                  <a:lnTo>
                    <a:pt x="11438105" y="33759363"/>
                  </a:lnTo>
                  <a:lnTo>
                    <a:pt x="11438027" y="33759371"/>
                  </a:lnTo>
                  <a:lnTo>
                    <a:pt x="11438027" y="33759363"/>
                  </a:lnTo>
                  <a:lnTo>
                    <a:pt x="11437950" y="33759371"/>
                  </a:lnTo>
                  <a:lnTo>
                    <a:pt x="11437950" y="33759363"/>
                  </a:lnTo>
                  <a:lnTo>
                    <a:pt x="11437872" y="33759371"/>
                  </a:lnTo>
                  <a:lnTo>
                    <a:pt x="11437872" y="33759363"/>
                  </a:lnTo>
                  <a:lnTo>
                    <a:pt x="11437795" y="33759371"/>
                  </a:lnTo>
                  <a:lnTo>
                    <a:pt x="11437795" y="33759363"/>
                  </a:lnTo>
                  <a:lnTo>
                    <a:pt x="11437717" y="33759371"/>
                  </a:lnTo>
                  <a:lnTo>
                    <a:pt x="11437717" y="33759363"/>
                  </a:lnTo>
                  <a:lnTo>
                    <a:pt x="11437627" y="33759371"/>
                  </a:lnTo>
                  <a:lnTo>
                    <a:pt x="11437627" y="33759363"/>
                  </a:lnTo>
                  <a:lnTo>
                    <a:pt x="11437549" y="33759371"/>
                  </a:lnTo>
                  <a:lnTo>
                    <a:pt x="11437549" y="33759363"/>
                  </a:lnTo>
                  <a:lnTo>
                    <a:pt x="11437471" y="33759371"/>
                  </a:lnTo>
                  <a:lnTo>
                    <a:pt x="11437471" y="33759363"/>
                  </a:lnTo>
                  <a:lnTo>
                    <a:pt x="11437394" y="33759371"/>
                  </a:lnTo>
                  <a:lnTo>
                    <a:pt x="11437394" y="33759363"/>
                  </a:lnTo>
                  <a:lnTo>
                    <a:pt x="11437316" y="33759371"/>
                  </a:lnTo>
                  <a:lnTo>
                    <a:pt x="11437316" y="33759363"/>
                  </a:lnTo>
                  <a:lnTo>
                    <a:pt x="11437239" y="33759371"/>
                  </a:lnTo>
                  <a:lnTo>
                    <a:pt x="11437239" y="33759363"/>
                  </a:lnTo>
                  <a:lnTo>
                    <a:pt x="11437161" y="33759371"/>
                  </a:lnTo>
                  <a:lnTo>
                    <a:pt x="11437161" y="33759363"/>
                  </a:lnTo>
                  <a:lnTo>
                    <a:pt x="11437084" y="33759371"/>
                  </a:lnTo>
                  <a:lnTo>
                    <a:pt x="11437084" y="33759363"/>
                  </a:lnTo>
                  <a:lnTo>
                    <a:pt x="11437006" y="33759371"/>
                  </a:lnTo>
                  <a:lnTo>
                    <a:pt x="11437006" y="33759363"/>
                  </a:lnTo>
                  <a:lnTo>
                    <a:pt x="11436928" y="33759371"/>
                  </a:lnTo>
                  <a:lnTo>
                    <a:pt x="11436928" y="33759363"/>
                  </a:lnTo>
                  <a:lnTo>
                    <a:pt x="11436851" y="33759371"/>
                  </a:lnTo>
                  <a:lnTo>
                    <a:pt x="11436851" y="33759363"/>
                  </a:lnTo>
                  <a:lnTo>
                    <a:pt x="11436773" y="33759371"/>
                  </a:lnTo>
                  <a:lnTo>
                    <a:pt x="11436773" y="33759363"/>
                  </a:lnTo>
                  <a:lnTo>
                    <a:pt x="11436696" y="33759371"/>
                  </a:lnTo>
                  <a:lnTo>
                    <a:pt x="11436696" y="33759363"/>
                  </a:lnTo>
                  <a:lnTo>
                    <a:pt x="11436618" y="33759371"/>
                  </a:lnTo>
                  <a:lnTo>
                    <a:pt x="11436618" y="33759363"/>
                  </a:lnTo>
                  <a:lnTo>
                    <a:pt x="11436528" y="33759371"/>
                  </a:lnTo>
                  <a:lnTo>
                    <a:pt x="11436528" y="33759363"/>
                  </a:lnTo>
                  <a:lnTo>
                    <a:pt x="11436450" y="33759371"/>
                  </a:lnTo>
                  <a:lnTo>
                    <a:pt x="11436450" y="33759363"/>
                  </a:lnTo>
                  <a:lnTo>
                    <a:pt x="11436372" y="33759371"/>
                  </a:lnTo>
                  <a:lnTo>
                    <a:pt x="11436372" y="33759363"/>
                  </a:lnTo>
                  <a:lnTo>
                    <a:pt x="11436295" y="33759371"/>
                  </a:lnTo>
                  <a:lnTo>
                    <a:pt x="11436295" y="33759363"/>
                  </a:lnTo>
                  <a:lnTo>
                    <a:pt x="11436217" y="33759371"/>
                  </a:lnTo>
                  <a:lnTo>
                    <a:pt x="11436217" y="33759363"/>
                  </a:lnTo>
                  <a:lnTo>
                    <a:pt x="11436140" y="33759371"/>
                  </a:lnTo>
                  <a:lnTo>
                    <a:pt x="11436140" y="33759363"/>
                  </a:lnTo>
                  <a:lnTo>
                    <a:pt x="11436062" y="33759371"/>
                  </a:lnTo>
                  <a:lnTo>
                    <a:pt x="11436062" y="33759363"/>
                  </a:lnTo>
                  <a:lnTo>
                    <a:pt x="11435985" y="33759371"/>
                  </a:lnTo>
                  <a:lnTo>
                    <a:pt x="11435985" y="33759363"/>
                  </a:lnTo>
                  <a:lnTo>
                    <a:pt x="11435907" y="33759371"/>
                  </a:lnTo>
                  <a:lnTo>
                    <a:pt x="11435907" y="33759363"/>
                  </a:lnTo>
                  <a:lnTo>
                    <a:pt x="11435829" y="33759371"/>
                  </a:lnTo>
                  <a:lnTo>
                    <a:pt x="11435829" y="33759363"/>
                  </a:lnTo>
                  <a:lnTo>
                    <a:pt x="11435752" y="33759371"/>
                  </a:lnTo>
                  <a:lnTo>
                    <a:pt x="11435752" y="33759363"/>
                  </a:lnTo>
                  <a:lnTo>
                    <a:pt x="11435674" y="33759371"/>
                  </a:lnTo>
                  <a:lnTo>
                    <a:pt x="11435674" y="33759363"/>
                  </a:lnTo>
                  <a:lnTo>
                    <a:pt x="11435597" y="33759371"/>
                  </a:lnTo>
                  <a:lnTo>
                    <a:pt x="11435597" y="33759363"/>
                  </a:lnTo>
                  <a:lnTo>
                    <a:pt x="11435519" y="33759371"/>
                  </a:lnTo>
                  <a:lnTo>
                    <a:pt x="11435519" y="33759363"/>
                  </a:lnTo>
                  <a:lnTo>
                    <a:pt x="11435429" y="33759371"/>
                  </a:lnTo>
                  <a:lnTo>
                    <a:pt x="11435429" y="33759363"/>
                  </a:lnTo>
                  <a:lnTo>
                    <a:pt x="11435351" y="33759371"/>
                  </a:lnTo>
                  <a:lnTo>
                    <a:pt x="11435351" y="33759363"/>
                  </a:lnTo>
                  <a:lnTo>
                    <a:pt x="11435273" y="33759371"/>
                  </a:lnTo>
                  <a:lnTo>
                    <a:pt x="11435273" y="33759363"/>
                  </a:lnTo>
                  <a:lnTo>
                    <a:pt x="11435196" y="33759371"/>
                  </a:lnTo>
                  <a:lnTo>
                    <a:pt x="11435196" y="33759363"/>
                  </a:lnTo>
                  <a:lnTo>
                    <a:pt x="11435118" y="33759371"/>
                  </a:lnTo>
                  <a:lnTo>
                    <a:pt x="11435118" y="33759363"/>
                  </a:lnTo>
                  <a:lnTo>
                    <a:pt x="11435041" y="33759371"/>
                  </a:lnTo>
                  <a:lnTo>
                    <a:pt x="11435041" y="33759363"/>
                  </a:lnTo>
                  <a:lnTo>
                    <a:pt x="11434963" y="33759371"/>
                  </a:lnTo>
                  <a:lnTo>
                    <a:pt x="11434963" y="33759363"/>
                  </a:lnTo>
                  <a:lnTo>
                    <a:pt x="11434886" y="33759371"/>
                  </a:lnTo>
                  <a:lnTo>
                    <a:pt x="11434886" y="33759363"/>
                  </a:lnTo>
                  <a:lnTo>
                    <a:pt x="11434808" y="33759371"/>
                  </a:lnTo>
                  <a:lnTo>
                    <a:pt x="11434808" y="33759363"/>
                  </a:lnTo>
                  <a:lnTo>
                    <a:pt x="11434730" y="33759371"/>
                  </a:lnTo>
                  <a:lnTo>
                    <a:pt x="11434730" y="33759363"/>
                  </a:lnTo>
                  <a:lnTo>
                    <a:pt x="11434653" y="33759371"/>
                  </a:lnTo>
                  <a:lnTo>
                    <a:pt x="11434653" y="33759363"/>
                  </a:lnTo>
                  <a:lnTo>
                    <a:pt x="11434575" y="33759371"/>
                  </a:lnTo>
                  <a:lnTo>
                    <a:pt x="11434575" y="33759363"/>
                  </a:lnTo>
                  <a:lnTo>
                    <a:pt x="11434498" y="33759371"/>
                  </a:lnTo>
                  <a:lnTo>
                    <a:pt x="11434498" y="33759363"/>
                  </a:lnTo>
                  <a:lnTo>
                    <a:pt x="11434420" y="33759371"/>
                  </a:lnTo>
                  <a:lnTo>
                    <a:pt x="11434420" y="33759363"/>
                  </a:lnTo>
                  <a:lnTo>
                    <a:pt x="11434330" y="33759371"/>
                  </a:lnTo>
                  <a:lnTo>
                    <a:pt x="11434330" y="33759363"/>
                  </a:lnTo>
                  <a:lnTo>
                    <a:pt x="11434252" y="33759371"/>
                  </a:lnTo>
                  <a:lnTo>
                    <a:pt x="11434252" y="33759363"/>
                  </a:lnTo>
                  <a:lnTo>
                    <a:pt x="11434174" y="33759371"/>
                  </a:lnTo>
                  <a:lnTo>
                    <a:pt x="11434174" y="33759363"/>
                  </a:lnTo>
                  <a:lnTo>
                    <a:pt x="11434097" y="33759371"/>
                  </a:lnTo>
                  <a:lnTo>
                    <a:pt x="11434097" y="33759363"/>
                  </a:lnTo>
                  <a:lnTo>
                    <a:pt x="11434019" y="33759371"/>
                  </a:lnTo>
                  <a:lnTo>
                    <a:pt x="11434019" y="33759363"/>
                  </a:lnTo>
                  <a:lnTo>
                    <a:pt x="11433942" y="33759371"/>
                  </a:lnTo>
                  <a:lnTo>
                    <a:pt x="11433942" y="33759363"/>
                  </a:lnTo>
                  <a:lnTo>
                    <a:pt x="11433864" y="33759371"/>
                  </a:lnTo>
                  <a:lnTo>
                    <a:pt x="11433864" y="33759363"/>
                  </a:lnTo>
                  <a:lnTo>
                    <a:pt x="11433787" y="33759371"/>
                  </a:lnTo>
                  <a:lnTo>
                    <a:pt x="11433787" y="33759363"/>
                  </a:lnTo>
                  <a:lnTo>
                    <a:pt x="11433709" y="33759371"/>
                  </a:lnTo>
                  <a:lnTo>
                    <a:pt x="11433709" y="33759363"/>
                  </a:lnTo>
                  <a:lnTo>
                    <a:pt x="11433631" y="33759371"/>
                  </a:lnTo>
                  <a:lnTo>
                    <a:pt x="11433631" y="33759363"/>
                  </a:lnTo>
                  <a:lnTo>
                    <a:pt x="11433554" y="33759371"/>
                  </a:lnTo>
                  <a:lnTo>
                    <a:pt x="11433554" y="33759363"/>
                  </a:lnTo>
                  <a:lnTo>
                    <a:pt x="11433476" y="33759371"/>
                  </a:lnTo>
                  <a:lnTo>
                    <a:pt x="11433476" y="33759363"/>
                  </a:lnTo>
                  <a:lnTo>
                    <a:pt x="11433399" y="33759371"/>
                  </a:lnTo>
                  <a:lnTo>
                    <a:pt x="11433399" y="33759363"/>
                  </a:lnTo>
                  <a:lnTo>
                    <a:pt x="11433321" y="33759371"/>
                  </a:lnTo>
                  <a:lnTo>
                    <a:pt x="11433321" y="33759363"/>
                  </a:lnTo>
                  <a:lnTo>
                    <a:pt x="11433231" y="33759371"/>
                  </a:lnTo>
                  <a:lnTo>
                    <a:pt x="11433231" y="33759363"/>
                  </a:lnTo>
                  <a:lnTo>
                    <a:pt x="11433153" y="33759371"/>
                  </a:lnTo>
                  <a:lnTo>
                    <a:pt x="11433153" y="33759363"/>
                  </a:lnTo>
                  <a:lnTo>
                    <a:pt x="11433075" y="33759371"/>
                  </a:lnTo>
                  <a:lnTo>
                    <a:pt x="11433075" y="33759363"/>
                  </a:lnTo>
                  <a:lnTo>
                    <a:pt x="11432998" y="33759371"/>
                  </a:lnTo>
                  <a:lnTo>
                    <a:pt x="11432998" y="33759363"/>
                  </a:lnTo>
                  <a:lnTo>
                    <a:pt x="11432920" y="33759371"/>
                  </a:lnTo>
                  <a:lnTo>
                    <a:pt x="11432920" y="33759363"/>
                  </a:lnTo>
                  <a:lnTo>
                    <a:pt x="11432843" y="33759371"/>
                  </a:lnTo>
                  <a:lnTo>
                    <a:pt x="11432843" y="33759363"/>
                  </a:lnTo>
                  <a:lnTo>
                    <a:pt x="11432765" y="33759371"/>
                  </a:lnTo>
                  <a:lnTo>
                    <a:pt x="11432765" y="33759363"/>
                  </a:lnTo>
                  <a:lnTo>
                    <a:pt x="11432688" y="33759371"/>
                  </a:lnTo>
                  <a:lnTo>
                    <a:pt x="11432688" y="33759363"/>
                  </a:lnTo>
                  <a:lnTo>
                    <a:pt x="11432610" y="33759371"/>
                  </a:lnTo>
                  <a:lnTo>
                    <a:pt x="11432610" y="33759363"/>
                  </a:lnTo>
                  <a:lnTo>
                    <a:pt x="11432532" y="33759371"/>
                  </a:lnTo>
                  <a:lnTo>
                    <a:pt x="11432532" y="33759363"/>
                  </a:lnTo>
                  <a:lnTo>
                    <a:pt x="11432455" y="33759371"/>
                  </a:lnTo>
                  <a:lnTo>
                    <a:pt x="11432455" y="33759363"/>
                  </a:lnTo>
                  <a:lnTo>
                    <a:pt x="11432377" y="33759371"/>
                  </a:lnTo>
                  <a:lnTo>
                    <a:pt x="11432377" y="33759363"/>
                  </a:lnTo>
                  <a:lnTo>
                    <a:pt x="11432300" y="33759371"/>
                  </a:lnTo>
                  <a:lnTo>
                    <a:pt x="11432300" y="33759363"/>
                  </a:lnTo>
                  <a:lnTo>
                    <a:pt x="11432222" y="33759371"/>
                  </a:lnTo>
                  <a:lnTo>
                    <a:pt x="11432222" y="33759363"/>
                  </a:lnTo>
                  <a:lnTo>
                    <a:pt x="11432132" y="33759371"/>
                  </a:lnTo>
                  <a:lnTo>
                    <a:pt x="11432132" y="33759363"/>
                  </a:lnTo>
                  <a:lnTo>
                    <a:pt x="11432054" y="33759371"/>
                  </a:lnTo>
                  <a:lnTo>
                    <a:pt x="11432054" y="33759363"/>
                  </a:lnTo>
                  <a:lnTo>
                    <a:pt x="11431976" y="33759371"/>
                  </a:lnTo>
                  <a:lnTo>
                    <a:pt x="11431976" y="33759363"/>
                  </a:lnTo>
                  <a:lnTo>
                    <a:pt x="11431899" y="33759371"/>
                  </a:lnTo>
                  <a:lnTo>
                    <a:pt x="11431899" y="33759363"/>
                  </a:lnTo>
                  <a:lnTo>
                    <a:pt x="11431821" y="33759371"/>
                  </a:lnTo>
                  <a:lnTo>
                    <a:pt x="11431821" y="33759363"/>
                  </a:lnTo>
                  <a:lnTo>
                    <a:pt x="11431744" y="33759371"/>
                  </a:lnTo>
                  <a:lnTo>
                    <a:pt x="11431744" y="33759363"/>
                  </a:lnTo>
                  <a:lnTo>
                    <a:pt x="11431666" y="33759371"/>
                  </a:lnTo>
                  <a:lnTo>
                    <a:pt x="11431666" y="33759363"/>
                  </a:lnTo>
                  <a:lnTo>
                    <a:pt x="11431589" y="33759371"/>
                  </a:lnTo>
                  <a:lnTo>
                    <a:pt x="11431589" y="33759363"/>
                  </a:lnTo>
                  <a:lnTo>
                    <a:pt x="11431511" y="33759371"/>
                  </a:lnTo>
                  <a:lnTo>
                    <a:pt x="11431511" y="33759363"/>
                  </a:lnTo>
                  <a:lnTo>
                    <a:pt x="11431433" y="33759371"/>
                  </a:lnTo>
                  <a:lnTo>
                    <a:pt x="11431433" y="33759363"/>
                  </a:lnTo>
                  <a:lnTo>
                    <a:pt x="11431356" y="33759371"/>
                  </a:lnTo>
                  <a:lnTo>
                    <a:pt x="11431356" y="33759363"/>
                  </a:lnTo>
                  <a:lnTo>
                    <a:pt x="11431278" y="33759371"/>
                  </a:lnTo>
                  <a:lnTo>
                    <a:pt x="11431278" y="33759363"/>
                  </a:lnTo>
                  <a:lnTo>
                    <a:pt x="11431201" y="33759371"/>
                  </a:lnTo>
                  <a:lnTo>
                    <a:pt x="11431201" y="33759363"/>
                  </a:lnTo>
                  <a:lnTo>
                    <a:pt x="11431123" y="33759371"/>
                  </a:lnTo>
                  <a:lnTo>
                    <a:pt x="11431123" y="33759363"/>
                  </a:lnTo>
                  <a:lnTo>
                    <a:pt x="11431033" y="33759371"/>
                  </a:lnTo>
                  <a:lnTo>
                    <a:pt x="11431033" y="33759363"/>
                  </a:lnTo>
                  <a:lnTo>
                    <a:pt x="11430955" y="33759371"/>
                  </a:lnTo>
                  <a:lnTo>
                    <a:pt x="11430955" y="33759363"/>
                  </a:lnTo>
                  <a:lnTo>
                    <a:pt x="11430877" y="33759371"/>
                  </a:lnTo>
                  <a:lnTo>
                    <a:pt x="11430877" y="33759363"/>
                  </a:lnTo>
                  <a:lnTo>
                    <a:pt x="11430800" y="33759371"/>
                  </a:lnTo>
                  <a:lnTo>
                    <a:pt x="11430800" y="33759363"/>
                  </a:lnTo>
                  <a:lnTo>
                    <a:pt x="11430722" y="33759371"/>
                  </a:lnTo>
                  <a:lnTo>
                    <a:pt x="11430722" y="33759363"/>
                  </a:lnTo>
                  <a:lnTo>
                    <a:pt x="11430645" y="33759371"/>
                  </a:lnTo>
                  <a:lnTo>
                    <a:pt x="11430645" y="33759363"/>
                  </a:lnTo>
                  <a:lnTo>
                    <a:pt x="11430567" y="33759371"/>
                  </a:lnTo>
                  <a:lnTo>
                    <a:pt x="11430567" y="33759363"/>
                  </a:lnTo>
                  <a:lnTo>
                    <a:pt x="11430490" y="33759371"/>
                  </a:lnTo>
                  <a:lnTo>
                    <a:pt x="11430490" y="33759363"/>
                  </a:lnTo>
                  <a:lnTo>
                    <a:pt x="11430412" y="33759371"/>
                  </a:lnTo>
                  <a:lnTo>
                    <a:pt x="11430412" y="33759363"/>
                  </a:lnTo>
                  <a:lnTo>
                    <a:pt x="11430334" y="33759371"/>
                  </a:lnTo>
                  <a:lnTo>
                    <a:pt x="11430334" y="33759363"/>
                  </a:lnTo>
                  <a:lnTo>
                    <a:pt x="11430257" y="33759371"/>
                  </a:lnTo>
                  <a:lnTo>
                    <a:pt x="11430257" y="33759363"/>
                  </a:lnTo>
                  <a:lnTo>
                    <a:pt x="11430179" y="33759371"/>
                  </a:lnTo>
                  <a:lnTo>
                    <a:pt x="11430179" y="33759363"/>
                  </a:lnTo>
                  <a:lnTo>
                    <a:pt x="11430102" y="33759371"/>
                  </a:lnTo>
                  <a:lnTo>
                    <a:pt x="11430102" y="33759363"/>
                  </a:lnTo>
                  <a:lnTo>
                    <a:pt x="11430024" y="33759371"/>
                  </a:lnTo>
                  <a:lnTo>
                    <a:pt x="11430024" y="33593699"/>
                  </a:lnTo>
                  <a:lnTo>
                    <a:pt x="11289931" y="33606629"/>
                  </a:lnTo>
                  <a:lnTo>
                    <a:pt x="11286327" y="33606971"/>
                  </a:lnTo>
                  <a:lnTo>
                    <a:pt x="11286327" y="33606963"/>
                  </a:lnTo>
                  <a:lnTo>
                    <a:pt x="11286249" y="33606971"/>
                  </a:lnTo>
                  <a:lnTo>
                    <a:pt x="11286249" y="33606963"/>
                  </a:lnTo>
                  <a:lnTo>
                    <a:pt x="11286172" y="33606971"/>
                  </a:lnTo>
                  <a:lnTo>
                    <a:pt x="11286172" y="33606963"/>
                  </a:lnTo>
                  <a:lnTo>
                    <a:pt x="11286094" y="33606971"/>
                  </a:lnTo>
                  <a:lnTo>
                    <a:pt x="11286094" y="33606963"/>
                  </a:lnTo>
                  <a:lnTo>
                    <a:pt x="11286016" y="33606971"/>
                  </a:lnTo>
                  <a:lnTo>
                    <a:pt x="11286016" y="33606963"/>
                  </a:lnTo>
                  <a:lnTo>
                    <a:pt x="11285939" y="33606971"/>
                  </a:lnTo>
                  <a:lnTo>
                    <a:pt x="11285939" y="33606963"/>
                  </a:lnTo>
                  <a:lnTo>
                    <a:pt x="11285861" y="33606971"/>
                  </a:lnTo>
                  <a:lnTo>
                    <a:pt x="11285861" y="33606963"/>
                  </a:lnTo>
                  <a:lnTo>
                    <a:pt x="11285784" y="33606971"/>
                  </a:lnTo>
                  <a:lnTo>
                    <a:pt x="11285784" y="33606963"/>
                  </a:lnTo>
                  <a:lnTo>
                    <a:pt x="11285706" y="33606971"/>
                  </a:lnTo>
                  <a:lnTo>
                    <a:pt x="11285706" y="33606963"/>
                  </a:lnTo>
                  <a:lnTo>
                    <a:pt x="11285628" y="33606971"/>
                  </a:lnTo>
                  <a:lnTo>
                    <a:pt x="11285628" y="33606963"/>
                  </a:lnTo>
                  <a:lnTo>
                    <a:pt x="11285551" y="33606971"/>
                  </a:lnTo>
                  <a:lnTo>
                    <a:pt x="11285551" y="33606963"/>
                  </a:lnTo>
                  <a:lnTo>
                    <a:pt x="11285473" y="33606971"/>
                  </a:lnTo>
                  <a:lnTo>
                    <a:pt x="11285473" y="33606963"/>
                  </a:lnTo>
                  <a:lnTo>
                    <a:pt x="11285396" y="33606971"/>
                  </a:lnTo>
                  <a:lnTo>
                    <a:pt x="11285396" y="33606963"/>
                  </a:lnTo>
                  <a:lnTo>
                    <a:pt x="11285318" y="33606971"/>
                  </a:lnTo>
                  <a:lnTo>
                    <a:pt x="11285318" y="33606963"/>
                  </a:lnTo>
                  <a:lnTo>
                    <a:pt x="11285228" y="33606971"/>
                  </a:lnTo>
                  <a:lnTo>
                    <a:pt x="11285228" y="33606963"/>
                  </a:lnTo>
                  <a:lnTo>
                    <a:pt x="11285150" y="33606971"/>
                  </a:lnTo>
                  <a:lnTo>
                    <a:pt x="11285150" y="33606963"/>
                  </a:lnTo>
                  <a:lnTo>
                    <a:pt x="11285073" y="33606971"/>
                  </a:lnTo>
                  <a:lnTo>
                    <a:pt x="11285073" y="33606963"/>
                  </a:lnTo>
                  <a:lnTo>
                    <a:pt x="11284995" y="33606971"/>
                  </a:lnTo>
                  <a:lnTo>
                    <a:pt x="11284995" y="33606963"/>
                  </a:lnTo>
                  <a:lnTo>
                    <a:pt x="11284917" y="33606971"/>
                  </a:lnTo>
                  <a:lnTo>
                    <a:pt x="11284917" y="33606963"/>
                  </a:lnTo>
                  <a:lnTo>
                    <a:pt x="11284840" y="33606971"/>
                  </a:lnTo>
                  <a:lnTo>
                    <a:pt x="11284840" y="33606963"/>
                  </a:lnTo>
                  <a:lnTo>
                    <a:pt x="11284762" y="33606971"/>
                  </a:lnTo>
                  <a:lnTo>
                    <a:pt x="11284762" y="33606963"/>
                  </a:lnTo>
                  <a:lnTo>
                    <a:pt x="11284685" y="33606971"/>
                  </a:lnTo>
                  <a:lnTo>
                    <a:pt x="11284685" y="33606963"/>
                  </a:lnTo>
                  <a:lnTo>
                    <a:pt x="11284607" y="33606971"/>
                  </a:lnTo>
                  <a:lnTo>
                    <a:pt x="11284607" y="33606963"/>
                  </a:lnTo>
                  <a:lnTo>
                    <a:pt x="11284529" y="33606971"/>
                  </a:lnTo>
                  <a:lnTo>
                    <a:pt x="11284529" y="33606963"/>
                  </a:lnTo>
                  <a:lnTo>
                    <a:pt x="11284452" y="33606971"/>
                  </a:lnTo>
                  <a:lnTo>
                    <a:pt x="11284452" y="33606963"/>
                  </a:lnTo>
                  <a:lnTo>
                    <a:pt x="11284374" y="33606971"/>
                  </a:lnTo>
                  <a:lnTo>
                    <a:pt x="11284374" y="33606963"/>
                  </a:lnTo>
                  <a:lnTo>
                    <a:pt x="11284297" y="33606971"/>
                  </a:lnTo>
                  <a:lnTo>
                    <a:pt x="11284297" y="33606963"/>
                  </a:lnTo>
                  <a:lnTo>
                    <a:pt x="11284219" y="33606971"/>
                  </a:lnTo>
                  <a:lnTo>
                    <a:pt x="11284219" y="33606963"/>
                  </a:lnTo>
                  <a:lnTo>
                    <a:pt x="11284129" y="33606971"/>
                  </a:lnTo>
                  <a:lnTo>
                    <a:pt x="11284129" y="33606963"/>
                  </a:lnTo>
                  <a:lnTo>
                    <a:pt x="11284051" y="33606971"/>
                  </a:lnTo>
                  <a:lnTo>
                    <a:pt x="11284051" y="33606963"/>
                  </a:lnTo>
                  <a:lnTo>
                    <a:pt x="11283974" y="33606971"/>
                  </a:lnTo>
                  <a:lnTo>
                    <a:pt x="11283974" y="33606963"/>
                  </a:lnTo>
                  <a:lnTo>
                    <a:pt x="11283896" y="33606971"/>
                  </a:lnTo>
                  <a:lnTo>
                    <a:pt x="11283896" y="33606963"/>
                  </a:lnTo>
                  <a:lnTo>
                    <a:pt x="11283818" y="33606971"/>
                  </a:lnTo>
                  <a:lnTo>
                    <a:pt x="11283818" y="33606963"/>
                  </a:lnTo>
                  <a:lnTo>
                    <a:pt x="11283741" y="33606971"/>
                  </a:lnTo>
                  <a:lnTo>
                    <a:pt x="11283741" y="33606963"/>
                  </a:lnTo>
                  <a:lnTo>
                    <a:pt x="11283663" y="33606971"/>
                  </a:lnTo>
                  <a:lnTo>
                    <a:pt x="11283663" y="33606963"/>
                  </a:lnTo>
                  <a:lnTo>
                    <a:pt x="11283586" y="33606971"/>
                  </a:lnTo>
                  <a:lnTo>
                    <a:pt x="11283586" y="33606963"/>
                  </a:lnTo>
                  <a:lnTo>
                    <a:pt x="11283508" y="33606971"/>
                  </a:lnTo>
                  <a:lnTo>
                    <a:pt x="11283508" y="33606963"/>
                  </a:lnTo>
                  <a:lnTo>
                    <a:pt x="11283430" y="33606971"/>
                  </a:lnTo>
                  <a:lnTo>
                    <a:pt x="11283430" y="33606963"/>
                  </a:lnTo>
                  <a:lnTo>
                    <a:pt x="11283353" y="33606971"/>
                  </a:lnTo>
                  <a:lnTo>
                    <a:pt x="11283353" y="33606963"/>
                  </a:lnTo>
                  <a:lnTo>
                    <a:pt x="11283275" y="33606971"/>
                  </a:lnTo>
                  <a:lnTo>
                    <a:pt x="11283275" y="33606963"/>
                  </a:lnTo>
                  <a:lnTo>
                    <a:pt x="11283198" y="33606971"/>
                  </a:lnTo>
                  <a:lnTo>
                    <a:pt x="11283198" y="33606963"/>
                  </a:lnTo>
                  <a:lnTo>
                    <a:pt x="11283120" y="33606971"/>
                  </a:lnTo>
                  <a:lnTo>
                    <a:pt x="11283120" y="33606963"/>
                  </a:lnTo>
                  <a:lnTo>
                    <a:pt x="11283030" y="33606971"/>
                  </a:lnTo>
                  <a:lnTo>
                    <a:pt x="11283030" y="33606963"/>
                  </a:lnTo>
                  <a:lnTo>
                    <a:pt x="11282952" y="33606971"/>
                  </a:lnTo>
                  <a:lnTo>
                    <a:pt x="11282952" y="33606963"/>
                  </a:lnTo>
                  <a:lnTo>
                    <a:pt x="11282875" y="33606971"/>
                  </a:lnTo>
                  <a:lnTo>
                    <a:pt x="11282875" y="33606963"/>
                  </a:lnTo>
                  <a:lnTo>
                    <a:pt x="11282797" y="33606971"/>
                  </a:lnTo>
                  <a:lnTo>
                    <a:pt x="11282797" y="33606963"/>
                  </a:lnTo>
                  <a:lnTo>
                    <a:pt x="11282719" y="33606971"/>
                  </a:lnTo>
                  <a:lnTo>
                    <a:pt x="11282719" y="33606963"/>
                  </a:lnTo>
                  <a:lnTo>
                    <a:pt x="11282642" y="33606971"/>
                  </a:lnTo>
                  <a:lnTo>
                    <a:pt x="11282642" y="33606963"/>
                  </a:lnTo>
                  <a:lnTo>
                    <a:pt x="11282564" y="33606971"/>
                  </a:lnTo>
                  <a:lnTo>
                    <a:pt x="11282564" y="33606963"/>
                  </a:lnTo>
                  <a:lnTo>
                    <a:pt x="11282487" y="33606971"/>
                  </a:lnTo>
                  <a:lnTo>
                    <a:pt x="11282487" y="33606963"/>
                  </a:lnTo>
                  <a:lnTo>
                    <a:pt x="11282409" y="33606971"/>
                  </a:lnTo>
                  <a:lnTo>
                    <a:pt x="11282409" y="33606963"/>
                  </a:lnTo>
                  <a:lnTo>
                    <a:pt x="11282331" y="33606971"/>
                  </a:lnTo>
                  <a:lnTo>
                    <a:pt x="11282331" y="33606963"/>
                  </a:lnTo>
                  <a:lnTo>
                    <a:pt x="11282254" y="33606971"/>
                  </a:lnTo>
                  <a:lnTo>
                    <a:pt x="11282254" y="33606963"/>
                  </a:lnTo>
                  <a:lnTo>
                    <a:pt x="11282176" y="33606971"/>
                  </a:lnTo>
                  <a:lnTo>
                    <a:pt x="11282176" y="33606963"/>
                  </a:lnTo>
                  <a:lnTo>
                    <a:pt x="11282099" y="33606971"/>
                  </a:lnTo>
                  <a:lnTo>
                    <a:pt x="11282099" y="33606963"/>
                  </a:lnTo>
                  <a:lnTo>
                    <a:pt x="11282021" y="33606971"/>
                  </a:lnTo>
                  <a:lnTo>
                    <a:pt x="11282021" y="33606963"/>
                  </a:lnTo>
                  <a:lnTo>
                    <a:pt x="11281931" y="33606971"/>
                  </a:lnTo>
                  <a:lnTo>
                    <a:pt x="11281931" y="33606963"/>
                  </a:lnTo>
                  <a:lnTo>
                    <a:pt x="11281853" y="33606971"/>
                  </a:lnTo>
                  <a:lnTo>
                    <a:pt x="11281853" y="33606963"/>
                  </a:lnTo>
                  <a:lnTo>
                    <a:pt x="11281776" y="33606971"/>
                  </a:lnTo>
                  <a:lnTo>
                    <a:pt x="11281776" y="33606963"/>
                  </a:lnTo>
                  <a:lnTo>
                    <a:pt x="11281698" y="33606971"/>
                  </a:lnTo>
                  <a:lnTo>
                    <a:pt x="11281698" y="33606963"/>
                  </a:lnTo>
                  <a:lnTo>
                    <a:pt x="11281620" y="33606971"/>
                  </a:lnTo>
                  <a:lnTo>
                    <a:pt x="11281620" y="33606963"/>
                  </a:lnTo>
                  <a:lnTo>
                    <a:pt x="11281543" y="33606971"/>
                  </a:lnTo>
                  <a:lnTo>
                    <a:pt x="11281543" y="33606963"/>
                  </a:lnTo>
                  <a:lnTo>
                    <a:pt x="11281465" y="33606971"/>
                  </a:lnTo>
                  <a:lnTo>
                    <a:pt x="11281465" y="33606963"/>
                  </a:lnTo>
                  <a:lnTo>
                    <a:pt x="11281388" y="33606971"/>
                  </a:lnTo>
                  <a:lnTo>
                    <a:pt x="11281388" y="33606963"/>
                  </a:lnTo>
                  <a:lnTo>
                    <a:pt x="11281310" y="33606971"/>
                  </a:lnTo>
                  <a:lnTo>
                    <a:pt x="11281310" y="33606963"/>
                  </a:lnTo>
                  <a:lnTo>
                    <a:pt x="11281232" y="33606971"/>
                  </a:lnTo>
                  <a:lnTo>
                    <a:pt x="11281232" y="33606963"/>
                  </a:lnTo>
                  <a:lnTo>
                    <a:pt x="11281155" y="33606971"/>
                  </a:lnTo>
                  <a:lnTo>
                    <a:pt x="11281155" y="33606963"/>
                  </a:lnTo>
                  <a:lnTo>
                    <a:pt x="11281077" y="33606971"/>
                  </a:lnTo>
                  <a:lnTo>
                    <a:pt x="11281077" y="33606963"/>
                  </a:lnTo>
                  <a:lnTo>
                    <a:pt x="11281000" y="33606971"/>
                  </a:lnTo>
                  <a:lnTo>
                    <a:pt x="11281000" y="33606963"/>
                  </a:lnTo>
                  <a:lnTo>
                    <a:pt x="11280922" y="33606971"/>
                  </a:lnTo>
                  <a:lnTo>
                    <a:pt x="11280922" y="33606963"/>
                  </a:lnTo>
                  <a:lnTo>
                    <a:pt x="11280832" y="33606971"/>
                  </a:lnTo>
                  <a:lnTo>
                    <a:pt x="11280832" y="33606963"/>
                  </a:lnTo>
                  <a:lnTo>
                    <a:pt x="11280754" y="33606971"/>
                  </a:lnTo>
                  <a:lnTo>
                    <a:pt x="11280754" y="33606963"/>
                  </a:lnTo>
                  <a:lnTo>
                    <a:pt x="11280677" y="33606971"/>
                  </a:lnTo>
                  <a:lnTo>
                    <a:pt x="11280677" y="33606963"/>
                  </a:lnTo>
                  <a:lnTo>
                    <a:pt x="11280599" y="33606971"/>
                  </a:lnTo>
                  <a:lnTo>
                    <a:pt x="11280599" y="33606963"/>
                  </a:lnTo>
                  <a:lnTo>
                    <a:pt x="11280521" y="33606971"/>
                  </a:lnTo>
                  <a:lnTo>
                    <a:pt x="11280521" y="33606963"/>
                  </a:lnTo>
                  <a:lnTo>
                    <a:pt x="11280444" y="33606971"/>
                  </a:lnTo>
                  <a:lnTo>
                    <a:pt x="11280444" y="33606963"/>
                  </a:lnTo>
                  <a:lnTo>
                    <a:pt x="11280366" y="33606971"/>
                  </a:lnTo>
                  <a:lnTo>
                    <a:pt x="11280366" y="33606963"/>
                  </a:lnTo>
                  <a:lnTo>
                    <a:pt x="11280289" y="33606971"/>
                  </a:lnTo>
                  <a:lnTo>
                    <a:pt x="11280289" y="33606963"/>
                  </a:lnTo>
                  <a:lnTo>
                    <a:pt x="11280211" y="33606971"/>
                  </a:lnTo>
                  <a:lnTo>
                    <a:pt x="11280211" y="33606963"/>
                  </a:lnTo>
                  <a:lnTo>
                    <a:pt x="11280133" y="33606971"/>
                  </a:lnTo>
                  <a:lnTo>
                    <a:pt x="11280133" y="33606963"/>
                  </a:lnTo>
                  <a:lnTo>
                    <a:pt x="11280056" y="33606971"/>
                  </a:lnTo>
                  <a:lnTo>
                    <a:pt x="11280056" y="33606963"/>
                  </a:lnTo>
                  <a:lnTo>
                    <a:pt x="11279978" y="33606971"/>
                  </a:lnTo>
                  <a:lnTo>
                    <a:pt x="11279978" y="33606963"/>
                  </a:lnTo>
                  <a:lnTo>
                    <a:pt x="11279901" y="33606971"/>
                  </a:lnTo>
                  <a:lnTo>
                    <a:pt x="11279901" y="33606963"/>
                  </a:lnTo>
                  <a:lnTo>
                    <a:pt x="11279823" y="33606971"/>
                  </a:lnTo>
                  <a:lnTo>
                    <a:pt x="11279823" y="33606963"/>
                  </a:lnTo>
                  <a:lnTo>
                    <a:pt x="11279733" y="33606971"/>
                  </a:lnTo>
                  <a:lnTo>
                    <a:pt x="11279733" y="33606963"/>
                  </a:lnTo>
                  <a:lnTo>
                    <a:pt x="11279655" y="33606971"/>
                  </a:lnTo>
                  <a:lnTo>
                    <a:pt x="11279655" y="33606963"/>
                  </a:lnTo>
                  <a:lnTo>
                    <a:pt x="11279578" y="33606971"/>
                  </a:lnTo>
                  <a:lnTo>
                    <a:pt x="11279578" y="33606963"/>
                  </a:lnTo>
                  <a:lnTo>
                    <a:pt x="11279500" y="33606971"/>
                  </a:lnTo>
                  <a:lnTo>
                    <a:pt x="11279500" y="33606963"/>
                  </a:lnTo>
                  <a:lnTo>
                    <a:pt x="11279422" y="33606971"/>
                  </a:lnTo>
                  <a:lnTo>
                    <a:pt x="11279422" y="33606963"/>
                  </a:lnTo>
                  <a:lnTo>
                    <a:pt x="11279345" y="33606971"/>
                  </a:lnTo>
                  <a:lnTo>
                    <a:pt x="11279345" y="33606963"/>
                  </a:lnTo>
                  <a:lnTo>
                    <a:pt x="11279267" y="33606971"/>
                  </a:lnTo>
                  <a:lnTo>
                    <a:pt x="11279267" y="33606963"/>
                  </a:lnTo>
                  <a:lnTo>
                    <a:pt x="11279190" y="33606971"/>
                  </a:lnTo>
                  <a:lnTo>
                    <a:pt x="11279190" y="33606963"/>
                  </a:lnTo>
                  <a:lnTo>
                    <a:pt x="11279112" y="33606971"/>
                  </a:lnTo>
                  <a:lnTo>
                    <a:pt x="11279112" y="33606963"/>
                  </a:lnTo>
                  <a:lnTo>
                    <a:pt x="11279034" y="33606971"/>
                  </a:lnTo>
                  <a:lnTo>
                    <a:pt x="11279034" y="33606963"/>
                  </a:lnTo>
                  <a:lnTo>
                    <a:pt x="11278957" y="33606971"/>
                  </a:lnTo>
                  <a:lnTo>
                    <a:pt x="11278957" y="33606963"/>
                  </a:lnTo>
                  <a:lnTo>
                    <a:pt x="11278879" y="33606971"/>
                  </a:lnTo>
                  <a:lnTo>
                    <a:pt x="11278879" y="33606963"/>
                  </a:lnTo>
                  <a:lnTo>
                    <a:pt x="11278802" y="33606971"/>
                  </a:lnTo>
                  <a:lnTo>
                    <a:pt x="11278802" y="33606963"/>
                  </a:lnTo>
                  <a:lnTo>
                    <a:pt x="11278724" y="33606971"/>
                  </a:lnTo>
                  <a:lnTo>
                    <a:pt x="11278724" y="33606963"/>
                  </a:lnTo>
                  <a:lnTo>
                    <a:pt x="11278634" y="33606971"/>
                  </a:lnTo>
                  <a:lnTo>
                    <a:pt x="11278634" y="33606963"/>
                  </a:lnTo>
                  <a:lnTo>
                    <a:pt x="11278556" y="33606971"/>
                  </a:lnTo>
                  <a:lnTo>
                    <a:pt x="11278556" y="33606963"/>
                  </a:lnTo>
                  <a:lnTo>
                    <a:pt x="11278479" y="33606971"/>
                  </a:lnTo>
                  <a:lnTo>
                    <a:pt x="11278479" y="33606963"/>
                  </a:lnTo>
                  <a:lnTo>
                    <a:pt x="11278401" y="33606971"/>
                  </a:lnTo>
                  <a:lnTo>
                    <a:pt x="11278401" y="33606963"/>
                  </a:lnTo>
                  <a:lnTo>
                    <a:pt x="11278323" y="33606971"/>
                  </a:lnTo>
                  <a:lnTo>
                    <a:pt x="11278323" y="33606963"/>
                  </a:lnTo>
                  <a:lnTo>
                    <a:pt x="11278246" y="33606971"/>
                  </a:lnTo>
                  <a:lnTo>
                    <a:pt x="11278246" y="33606963"/>
                  </a:lnTo>
                  <a:lnTo>
                    <a:pt x="11278168" y="33606971"/>
                  </a:lnTo>
                  <a:lnTo>
                    <a:pt x="11278168" y="33606963"/>
                  </a:lnTo>
                  <a:lnTo>
                    <a:pt x="11278091" y="33606971"/>
                  </a:lnTo>
                  <a:lnTo>
                    <a:pt x="11278091" y="33606963"/>
                  </a:lnTo>
                  <a:lnTo>
                    <a:pt x="11278013" y="33606971"/>
                  </a:lnTo>
                  <a:lnTo>
                    <a:pt x="11278013" y="33606963"/>
                  </a:lnTo>
                  <a:lnTo>
                    <a:pt x="11277935" y="33606971"/>
                  </a:lnTo>
                  <a:lnTo>
                    <a:pt x="11277935" y="33606963"/>
                  </a:lnTo>
                  <a:lnTo>
                    <a:pt x="11277858" y="33606971"/>
                  </a:lnTo>
                  <a:lnTo>
                    <a:pt x="11277858" y="33606963"/>
                  </a:lnTo>
                  <a:lnTo>
                    <a:pt x="11277780" y="33606971"/>
                  </a:lnTo>
                  <a:lnTo>
                    <a:pt x="11277780" y="33606963"/>
                  </a:lnTo>
                  <a:lnTo>
                    <a:pt x="11277703" y="33606971"/>
                  </a:lnTo>
                  <a:lnTo>
                    <a:pt x="11277703" y="33606963"/>
                  </a:lnTo>
                  <a:lnTo>
                    <a:pt x="11277625" y="33606971"/>
                  </a:lnTo>
                  <a:lnTo>
                    <a:pt x="11277625" y="33441293"/>
                  </a:lnTo>
                  <a:lnTo>
                    <a:pt x="11137532" y="33454229"/>
                  </a:lnTo>
                  <a:lnTo>
                    <a:pt x="11133928" y="33454571"/>
                  </a:lnTo>
                  <a:lnTo>
                    <a:pt x="11133928" y="33454563"/>
                  </a:lnTo>
                  <a:lnTo>
                    <a:pt x="11133850" y="33454571"/>
                  </a:lnTo>
                  <a:lnTo>
                    <a:pt x="11133850" y="33454563"/>
                  </a:lnTo>
                  <a:lnTo>
                    <a:pt x="11133773" y="33454571"/>
                  </a:lnTo>
                  <a:lnTo>
                    <a:pt x="11133773" y="33454563"/>
                  </a:lnTo>
                  <a:lnTo>
                    <a:pt x="11133695" y="33454571"/>
                  </a:lnTo>
                  <a:lnTo>
                    <a:pt x="11133695" y="33454563"/>
                  </a:lnTo>
                  <a:lnTo>
                    <a:pt x="11133618" y="33454571"/>
                  </a:lnTo>
                  <a:lnTo>
                    <a:pt x="11133618" y="33454563"/>
                  </a:lnTo>
                  <a:lnTo>
                    <a:pt x="11133540" y="33454571"/>
                  </a:lnTo>
                  <a:lnTo>
                    <a:pt x="11133540" y="33454563"/>
                  </a:lnTo>
                  <a:lnTo>
                    <a:pt x="11133462" y="33454571"/>
                  </a:lnTo>
                  <a:lnTo>
                    <a:pt x="11133462" y="33454563"/>
                  </a:lnTo>
                  <a:lnTo>
                    <a:pt x="11133385" y="33454571"/>
                  </a:lnTo>
                  <a:lnTo>
                    <a:pt x="11133385" y="33454563"/>
                  </a:lnTo>
                  <a:lnTo>
                    <a:pt x="11133307" y="33454571"/>
                  </a:lnTo>
                  <a:lnTo>
                    <a:pt x="11133307" y="33454563"/>
                  </a:lnTo>
                  <a:lnTo>
                    <a:pt x="11133230" y="33454571"/>
                  </a:lnTo>
                  <a:lnTo>
                    <a:pt x="11133230" y="33454563"/>
                  </a:lnTo>
                  <a:lnTo>
                    <a:pt x="11133152" y="33454571"/>
                  </a:lnTo>
                  <a:lnTo>
                    <a:pt x="11133152" y="33454563"/>
                  </a:lnTo>
                  <a:lnTo>
                    <a:pt x="11133074" y="33454571"/>
                  </a:lnTo>
                  <a:lnTo>
                    <a:pt x="11133074" y="33454563"/>
                  </a:lnTo>
                  <a:lnTo>
                    <a:pt x="11132997" y="33454571"/>
                  </a:lnTo>
                  <a:lnTo>
                    <a:pt x="11132997" y="33454563"/>
                  </a:lnTo>
                  <a:lnTo>
                    <a:pt x="11132919" y="33454571"/>
                  </a:lnTo>
                  <a:lnTo>
                    <a:pt x="11132919" y="33454563"/>
                  </a:lnTo>
                  <a:lnTo>
                    <a:pt x="11132829" y="33454571"/>
                  </a:lnTo>
                  <a:lnTo>
                    <a:pt x="11132829" y="33454563"/>
                  </a:lnTo>
                  <a:lnTo>
                    <a:pt x="11132751" y="33454571"/>
                  </a:lnTo>
                  <a:lnTo>
                    <a:pt x="11132751" y="33454563"/>
                  </a:lnTo>
                  <a:lnTo>
                    <a:pt x="11132674" y="33454571"/>
                  </a:lnTo>
                  <a:lnTo>
                    <a:pt x="11132674" y="33454563"/>
                  </a:lnTo>
                  <a:lnTo>
                    <a:pt x="11132596" y="33454571"/>
                  </a:lnTo>
                  <a:lnTo>
                    <a:pt x="11132596" y="33454563"/>
                  </a:lnTo>
                  <a:lnTo>
                    <a:pt x="11132519" y="33454571"/>
                  </a:lnTo>
                  <a:lnTo>
                    <a:pt x="11132519" y="33454563"/>
                  </a:lnTo>
                  <a:lnTo>
                    <a:pt x="11132441" y="33454571"/>
                  </a:lnTo>
                  <a:lnTo>
                    <a:pt x="11132441" y="33454563"/>
                  </a:lnTo>
                  <a:lnTo>
                    <a:pt x="11132363" y="33454571"/>
                  </a:lnTo>
                  <a:lnTo>
                    <a:pt x="11132363" y="33454563"/>
                  </a:lnTo>
                  <a:lnTo>
                    <a:pt x="11132286" y="33454571"/>
                  </a:lnTo>
                  <a:lnTo>
                    <a:pt x="11132286" y="33454563"/>
                  </a:lnTo>
                  <a:lnTo>
                    <a:pt x="11132208" y="33454571"/>
                  </a:lnTo>
                  <a:lnTo>
                    <a:pt x="11132208" y="33454563"/>
                  </a:lnTo>
                  <a:lnTo>
                    <a:pt x="11132131" y="33454571"/>
                  </a:lnTo>
                  <a:lnTo>
                    <a:pt x="11132131" y="33454563"/>
                  </a:lnTo>
                  <a:lnTo>
                    <a:pt x="11132053" y="33454571"/>
                  </a:lnTo>
                  <a:lnTo>
                    <a:pt x="11132053" y="33454563"/>
                  </a:lnTo>
                  <a:lnTo>
                    <a:pt x="11131975" y="33454571"/>
                  </a:lnTo>
                  <a:lnTo>
                    <a:pt x="11131975" y="33454563"/>
                  </a:lnTo>
                  <a:lnTo>
                    <a:pt x="11131898" y="33454571"/>
                  </a:lnTo>
                  <a:lnTo>
                    <a:pt x="11131898" y="33454563"/>
                  </a:lnTo>
                  <a:lnTo>
                    <a:pt x="11131820" y="33454571"/>
                  </a:lnTo>
                  <a:lnTo>
                    <a:pt x="11131820" y="33454563"/>
                  </a:lnTo>
                  <a:lnTo>
                    <a:pt x="11131730" y="33454571"/>
                  </a:lnTo>
                  <a:lnTo>
                    <a:pt x="11131730" y="33454563"/>
                  </a:lnTo>
                  <a:lnTo>
                    <a:pt x="11131652" y="33454571"/>
                  </a:lnTo>
                  <a:lnTo>
                    <a:pt x="11131652" y="33454563"/>
                  </a:lnTo>
                  <a:lnTo>
                    <a:pt x="11131575" y="33454571"/>
                  </a:lnTo>
                  <a:lnTo>
                    <a:pt x="11131575" y="33454563"/>
                  </a:lnTo>
                  <a:lnTo>
                    <a:pt x="11131497" y="33454571"/>
                  </a:lnTo>
                  <a:lnTo>
                    <a:pt x="11131497" y="33454563"/>
                  </a:lnTo>
                  <a:lnTo>
                    <a:pt x="11131420" y="33454571"/>
                  </a:lnTo>
                  <a:lnTo>
                    <a:pt x="11131420" y="33454563"/>
                  </a:lnTo>
                  <a:lnTo>
                    <a:pt x="11131342" y="33454571"/>
                  </a:lnTo>
                  <a:lnTo>
                    <a:pt x="11131342" y="33454563"/>
                  </a:lnTo>
                  <a:lnTo>
                    <a:pt x="11131264" y="33454571"/>
                  </a:lnTo>
                  <a:lnTo>
                    <a:pt x="11131264" y="33454563"/>
                  </a:lnTo>
                  <a:lnTo>
                    <a:pt x="11131187" y="33454571"/>
                  </a:lnTo>
                  <a:lnTo>
                    <a:pt x="11131187" y="33454563"/>
                  </a:lnTo>
                  <a:lnTo>
                    <a:pt x="11131109" y="33454571"/>
                  </a:lnTo>
                  <a:lnTo>
                    <a:pt x="11131109" y="33454563"/>
                  </a:lnTo>
                  <a:lnTo>
                    <a:pt x="11131032" y="33454571"/>
                  </a:lnTo>
                  <a:lnTo>
                    <a:pt x="11131032" y="33454563"/>
                  </a:lnTo>
                  <a:lnTo>
                    <a:pt x="11130954" y="33454571"/>
                  </a:lnTo>
                  <a:lnTo>
                    <a:pt x="11130954" y="33454563"/>
                  </a:lnTo>
                  <a:lnTo>
                    <a:pt x="11130876" y="33454571"/>
                  </a:lnTo>
                  <a:lnTo>
                    <a:pt x="11130876" y="33454563"/>
                  </a:lnTo>
                  <a:lnTo>
                    <a:pt x="11130799" y="33454571"/>
                  </a:lnTo>
                  <a:lnTo>
                    <a:pt x="11130799" y="33454563"/>
                  </a:lnTo>
                  <a:lnTo>
                    <a:pt x="11130721" y="33454571"/>
                  </a:lnTo>
                  <a:lnTo>
                    <a:pt x="11130721" y="33454563"/>
                  </a:lnTo>
                  <a:lnTo>
                    <a:pt x="11130631" y="33454571"/>
                  </a:lnTo>
                  <a:lnTo>
                    <a:pt x="11130631" y="33454563"/>
                  </a:lnTo>
                  <a:lnTo>
                    <a:pt x="11130553" y="33454571"/>
                  </a:lnTo>
                  <a:lnTo>
                    <a:pt x="11130553" y="33454563"/>
                  </a:lnTo>
                  <a:lnTo>
                    <a:pt x="11130476" y="33454571"/>
                  </a:lnTo>
                  <a:lnTo>
                    <a:pt x="11130476" y="33454563"/>
                  </a:lnTo>
                  <a:lnTo>
                    <a:pt x="11130398" y="33454571"/>
                  </a:lnTo>
                  <a:lnTo>
                    <a:pt x="11130398" y="33454563"/>
                  </a:lnTo>
                  <a:lnTo>
                    <a:pt x="11130321" y="33454571"/>
                  </a:lnTo>
                  <a:lnTo>
                    <a:pt x="11130321" y="33454563"/>
                  </a:lnTo>
                  <a:lnTo>
                    <a:pt x="11130243" y="33454571"/>
                  </a:lnTo>
                  <a:lnTo>
                    <a:pt x="11130243" y="33454563"/>
                  </a:lnTo>
                  <a:lnTo>
                    <a:pt x="11130165" y="33454571"/>
                  </a:lnTo>
                  <a:lnTo>
                    <a:pt x="11130165" y="33454563"/>
                  </a:lnTo>
                  <a:lnTo>
                    <a:pt x="11130088" y="33454571"/>
                  </a:lnTo>
                  <a:lnTo>
                    <a:pt x="11130088" y="33454563"/>
                  </a:lnTo>
                  <a:lnTo>
                    <a:pt x="11130010" y="33454571"/>
                  </a:lnTo>
                  <a:lnTo>
                    <a:pt x="11130010" y="33454563"/>
                  </a:lnTo>
                  <a:lnTo>
                    <a:pt x="11129933" y="33454571"/>
                  </a:lnTo>
                  <a:lnTo>
                    <a:pt x="11129933" y="33454563"/>
                  </a:lnTo>
                  <a:lnTo>
                    <a:pt x="11129855" y="33454571"/>
                  </a:lnTo>
                  <a:lnTo>
                    <a:pt x="11129855" y="33454563"/>
                  </a:lnTo>
                  <a:lnTo>
                    <a:pt x="11129777" y="33454571"/>
                  </a:lnTo>
                  <a:lnTo>
                    <a:pt x="11129777" y="33454563"/>
                  </a:lnTo>
                  <a:lnTo>
                    <a:pt x="11129700" y="33454571"/>
                  </a:lnTo>
                  <a:lnTo>
                    <a:pt x="11129700" y="33454563"/>
                  </a:lnTo>
                  <a:lnTo>
                    <a:pt x="11129622" y="33454571"/>
                  </a:lnTo>
                  <a:lnTo>
                    <a:pt x="11129622" y="33454563"/>
                  </a:lnTo>
                  <a:lnTo>
                    <a:pt x="11129532" y="33454571"/>
                  </a:lnTo>
                  <a:lnTo>
                    <a:pt x="11129532" y="33454563"/>
                  </a:lnTo>
                  <a:lnTo>
                    <a:pt x="11129454" y="33454571"/>
                  </a:lnTo>
                  <a:lnTo>
                    <a:pt x="11129454" y="33454563"/>
                  </a:lnTo>
                  <a:lnTo>
                    <a:pt x="11129377" y="33454571"/>
                  </a:lnTo>
                  <a:lnTo>
                    <a:pt x="11129377" y="33454563"/>
                  </a:lnTo>
                  <a:lnTo>
                    <a:pt x="11129299" y="33454571"/>
                  </a:lnTo>
                  <a:lnTo>
                    <a:pt x="11129299" y="33454563"/>
                  </a:lnTo>
                  <a:lnTo>
                    <a:pt x="11129222" y="33454571"/>
                  </a:lnTo>
                  <a:lnTo>
                    <a:pt x="11129222" y="33454563"/>
                  </a:lnTo>
                  <a:lnTo>
                    <a:pt x="11129144" y="33454571"/>
                  </a:lnTo>
                  <a:lnTo>
                    <a:pt x="11129144" y="33454563"/>
                  </a:lnTo>
                  <a:lnTo>
                    <a:pt x="11129066" y="33454571"/>
                  </a:lnTo>
                  <a:lnTo>
                    <a:pt x="11129066" y="33454563"/>
                  </a:lnTo>
                  <a:lnTo>
                    <a:pt x="11128989" y="33454571"/>
                  </a:lnTo>
                  <a:lnTo>
                    <a:pt x="11128989" y="33454563"/>
                  </a:lnTo>
                  <a:lnTo>
                    <a:pt x="11128911" y="33454571"/>
                  </a:lnTo>
                  <a:lnTo>
                    <a:pt x="11128911" y="33454563"/>
                  </a:lnTo>
                  <a:lnTo>
                    <a:pt x="11128834" y="33454571"/>
                  </a:lnTo>
                  <a:lnTo>
                    <a:pt x="11128834" y="33454563"/>
                  </a:lnTo>
                  <a:lnTo>
                    <a:pt x="11128756" y="33454571"/>
                  </a:lnTo>
                  <a:lnTo>
                    <a:pt x="11128756" y="33454563"/>
                  </a:lnTo>
                  <a:lnTo>
                    <a:pt x="11128678" y="33454571"/>
                  </a:lnTo>
                  <a:lnTo>
                    <a:pt x="11128678" y="33454563"/>
                  </a:lnTo>
                  <a:lnTo>
                    <a:pt x="11128601" y="33454571"/>
                  </a:lnTo>
                  <a:lnTo>
                    <a:pt x="11128601" y="33454563"/>
                  </a:lnTo>
                  <a:lnTo>
                    <a:pt x="11128523" y="33454571"/>
                  </a:lnTo>
                  <a:lnTo>
                    <a:pt x="11128523" y="33454563"/>
                  </a:lnTo>
                  <a:lnTo>
                    <a:pt x="11128433" y="33454571"/>
                  </a:lnTo>
                  <a:lnTo>
                    <a:pt x="11128433" y="33454563"/>
                  </a:lnTo>
                  <a:lnTo>
                    <a:pt x="11128355" y="33454571"/>
                  </a:lnTo>
                  <a:lnTo>
                    <a:pt x="11128355" y="33454563"/>
                  </a:lnTo>
                  <a:lnTo>
                    <a:pt x="11128278" y="33454571"/>
                  </a:lnTo>
                  <a:lnTo>
                    <a:pt x="11128278" y="33454563"/>
                  </a:lnTo>
                  <a:lnTo>
                    <a:pt x="11128200" y="33454571"/>
                  </a:lnTo>
                  <a:lnTo>
                    <a:pt x="11128200" y="33454563"/>
                  </a:lnTo>
                  <a:lnTo>
                    <a:pt x="11128123" y="33454571"/>
                  </a:lnTo>
                  <a:lnTo>
                    <a:pt x="11128123" y="33454563"/>
                  </a:lnTo>
                  <a:lnTo>
                    <a:pt x="11128045" y="33454571"/>
                  </a:lnTo>
                  <a:lnTo>
                    <a:pt x="11128045" y="33454563"/>
                  </a:lnTo>
                  <a:lnTo>
                    <a:pt x="11127967" y="33454571"/>
                  </a:lnTo>
                  <a:lnTo>
                    <a:pt x="11127967" y="33454563"/>
                  </a:lnTo>
                  <a:lnTo>
                    <a:pt x="11127890" y="33454571"/>
                  </a:lnTo>
                  <a:lnTo>
                    <a:pt x="11127890" y="33454563"/>
                  </a:lnTo>
                  <a:lnTo>
                    <a:pt x="11127812" y="33454571"/>
                  </a:lnTo>
                  <a:lnTo>
                    <a:pt x="11127812" y="33454563"/>
                  </a:lnTo>
                  <a:lnTo>
                    <a:pt x="11127735" y="33454571"/>
                  </a:lnTo>
                  <a:lnTo>
                    <a:pt x="11127735" y="33454563"/>
                  </a:lnTo>
                  <a:lnTo>
                    <a:pt x="11127657" y="33454571"/>
                  </a:lnTo>
                  <a:lnTo>
                    <a:pt x="11127657" y="33454563"/>
                  </a:lnTo>
                  <a:lnTo>
                    <a:pt x="11127579" y="33454571"/>
                  </a:lnTo>
                  <a:lnTo>
                    <a:pt x="11127579" y="33454563"/>
                  </a:lnTo>
                  <a:lnTo>
                    <a:pt x="11127502" y="33454571"/>
                  </a:lnTo>
                  <a:lnTo>
                    <a:pt x="11127502" y="33454563"/>
                  </a:lnTo>
                  <a:lnTo>
                    <a:pt x="11127424" y="33454571"/>
                  </a:lnTo>
                  <a:lnTo>
                    <a:pt x="11127424" y="33454563"/>
                  </a:lnTo>
                  <a:lnTo>
                    <a:pt x="11127334" y="33454571"/>
                  </a:lnTo>
                  <a:lnTo>
                    <a:pt x="11127334" y="33454563"/>
                  </a:lnTo>
                  <a:lnTo>
                    <a:pt x="11127256" y="33454571"/>
                  </a:lnTo>
                  <a:lnTo>
                    <a:pt x="11127256" y="33454563"/>
                  </a:lnTo>
                  <a:lnTo>
                    <a:pt x="11127179" y="33454571"/>
                  </a:lnTo>
                  <a:lnTo>
                    <a:pt x="11127179" y="33454563"/>
                  </a:lnTo>
                  <a:lnTo>
                    <a:pt x="11127101" y="33454571"/>
                  </a:lnTo>
                  <a:lnTo>
                    <a:pt x="11127101" y="33454563"/>
                  </a:lnTo>
                  <a:lnTo>
                    <a:pt x="11127024" y="33454571"/>
                  </a:lnTo>
                  <a:lnTo>
                    <a:pt x="11127024" y="33454563"/>
                  </a:lnTo>
                  <a:lnTo>
                    <a:pt x="11126946" y="33454571"/>
                  </a:lnTo>
                  <a:lnTo>
                    <a:pt x="11126946" y="33454563"/>
                  </a:lnTo>
                  <a:lnTo>
                    <a:pt x="11126868" y="33454571"/>
                  </a:lnTo>
                  <a:lnTo>
                    <a:pt x="11126868" y="33454563"/>
                  </a:lnTo>
                  <a:lnTo>
                    <a:pt x="11126791" y="33454571"/>
                  </a:lnTo>
                  <a:lnTo>
                    <a:pt x="11126791" y="33454563"/>
                  </a:lnTo>
                  <a:lnTo>
                    <a:pt x="11126713" y="33454571"/>
                  </a:lnTo>
                  <a:lnTo>
                    <a:pt x="11126713" y="33454563"/>
                  </a:lnTo>
                  <a:lnTo>
                    <a:pt x="11126636" y="33454571"/>
                  </a:lnTo>
                  <a:lnTo>
                    <a:pt x="11126636" y="33454563"/>
                  </a:lnTo>
                  <a:lnTo>
                    <a:pt x="11126558" y="33454571"/>
                  </a:lnTo>
                  <a:lnTo>
                    <a:pt x="11126558" y="33454563"/>
                  </a:lnTo>
                  <a:lnTo>
                    <a:pt x="11126480" y="33454571"/>
                  </a:lnTo>
                  <a:lnTo>
                    <a:pt x="11126480" y="33454563"/>
                  </a:lnTo>
                  <a:lnTo>
                    <a:pt x="11126403" y="33454571"/>
                  </a:lnTo>
                  <a:lnTo>
                    <a:pt x="11126403" y="33454563"/>
                  </a:lnTo>
                  <a:lnTo>
                    <a:pt x="11126325" y="33454571"/>
                  </a:lnTo>
                  <a:lnTo>
                    <a:pt x="11126325" y="33454563"/>
                  </a:lnTo>
                  <a:lnTo>
                    <a:pt x="11126235" y="33454571"/>
                  </a:lnTo>
                  <a:lnTo>
                    <a:pt x="11126235" y="33454563"/>
                  </a:lnTo>
                  <a:lnTo>
                    <a:pt x="11126157" y="33454571"/>
                  </a:lnTo>
                  <a:lnTo>
                    <a:pt x="11126157" y="33454563"/>
                  </a:lnTo>
                  <a:lnTo>
                    <a:pt x="11126080" y="33454571"/>
                  </a:lnTo>
                  <a:lnTo>
                    <a:pt x="11126080" y="33454563"/>
                  </a:lnTo>
                  <a:lnTo>
                    <a:pt x="11126002" y="33454571"/>
                  </a:lnTo>
                  <a:lnTo>
                    <a:pt x="11126002" y="33454563"/>
                  </a:lnTo>
                  <a:lnTo>
                    <a:pt x="11125925" y="33454571"/>
                  </a:lnTo>
                  <a:lnTo>
                    <a:pt x="11125925" y="33454563"/>
                  </a:lnTo>
                  <a:lnTo>
                    <a:pt x="11125847" y="33454571"/>
                  </a:lnTo>
                  <a:lnTo>
                    <a:pt x="11125847" y="33454563"/>
                  </a:lnTo>
                  <a:lnTo>
                    <a:pt x="11125769" y="33454571"/>
                  </a:lnTo>
                  <a:lnTo>
                    <a:pt x="11125769" y="33454563"/>
                  </a:lnTo>
                  <a:lnTo>
                    <a:pt x="11125692" y="33454571"/>
                  </a:lnTo>
                  <a:lnTo>
                    <a:pt x="11125692" y="33454563"/>
                  </a:lnTo>
                  <a:lnTo>
                    <a:pt x="11125614" y="33454571"/>
                  </a:lnTo>
                  <a:lnTo>
                    <a:pt x="11125614" y="33454563"/>
                  </a:lnTo>
                  <a:lnTo>
                    <a:pt x="11125537" y="33454571"/>
                  </a:lnTo>
                  <a:lnTo>
                    <a:pt x="11125537" y="33454563"/>
                  </a:lnTo>
                  <a:lnTo>
                    <a:pt x="11125459" y="33454571"/>
                  </a:lnTo>
                  <a:lnTo>
                    <a:pt x="11125459" y="33454563"/>
                  </a:lnTo>
                  <a:lnTo>
                    <a:pt x="11125381" y="33454571"/>
                  </a:lnTo>
                  <a:lnTo>
                    <a:pt x="11125381" y="33454563"/>
                  </a:lnTo>
                  <a:lnTo>
                    <a:pt x="11125304" y="33454571"/>
                  </a:lnTo>
                  <a:lnTo>
                    <a:pt x="11125304" y="33454563"/>
                  </a:lnTo>
                  <a:lnTo>
                    <a:pt x="11125226" y="33454571"/>
                  </a:lnTo>
                  <a:lnTo>
                    <a:pt x="11125226" y="33288893"/>
                  </a:lnTo>
                  <a:lnTo>
                    <a:pt x="10985132" y="33301829"/>
                  </a:lnTo>
                  <a:lnTo>
                    <a:pt x="10981529" y="33302171"/>
                  </a:lnTo>
                  <a:lnTo>
                    <a:pt x="10981529" y="33302163"/>
                  </a:lnTo>
                  <a:lnTo>
                    <a:pt x="10981451" y="33302171"/>
                  </a:lnTo>
                  <a:lnTo>
                    <a:pt x="10981451" y="33302163"/>
                  </a:lnTo>
                  <a:lnTo>
                    <a:pt x="10981374" y="33302171"/>
                  </a:lnTo>
                  <a:lnTo>
                    <a:pt x="10981374" y="33302163"/>
                  </a:lnTo>
                  <a:lnTo>
                    <a:pt x="10981296" y="33302171"/>
                  </a:lnTo>
                  <a:lnTo>
                    <a:pt x="10981296" y="33302163"/>
                  </a:lnTo>
                  <a:lnTo>
                    <a:pt x="10981219" y="33302171"/>
                  </a:lnTo>
                  <a:lnTo>
                    <a:pt x="10981219" y="33302163"/>
                  </a:lnTo>
                  <a:lnTo>
                    <a:pt x="10981141" y="33302171"/>
                  </a:lnTo>
                  <a:lnTo>
                    <a:pt x="10981141" y="33302163"/>
                  </a:lnTo>
                  <a:lnTo>
                    <a:pt x="10981063" y="33302171"/>
                  </a:lnTo>
                  <a:lnTo>
                    <a:pt x="10981063" y="33302163"/>
                  </a:lnTo>
                  <a:lnTo>
                    <a:pt x="10980986" y="33302171"/>
                  </a:lnTo>
                  <a:lnTo>
                    <a:pt x="10980986" y="33302163"/>
                  </a:lnTo>
                  <a:lnTo>
                    <a:pt x="10980908" y="33302171"/>
                  </a:lnTo>
                  <a:lnTo>
                    <a:pt x="10980908" y="33302163"/>
                  </a:lnTo>
                  <a:lnTo>
                    <a:pt x="10980831" y="33302171"/>
                  </a:lnTo>
                  <a:lnTo>
                    <a:pt x="10980831" y="33302163"/>
                  </a:lnTo>
                  <a:lnTo>
                    <a:pt x="10980753" y="33302171"/>
                  </a:lnTo>
                  <a:lnTo>
                    <a:pt x="10980753" y="33302163"/>
                  </a:lnTo>
                  <a:lnTo>
                    <a:pt x="10980676" y="33302171"/>
                  </a:lnTo>
                  <a:lnTo>
                    <a:pt x="10980676" y="33302163"/>
                  </a:lnTo>
                  <a:lnTo>
                    <a:pt x="10980598" y="33302171"/>
                  </a:lnTo>
                  <a:lnTo>
                    <a:pt x="10980598" y="33302163"/>
                  </a:lnTo>
                  <a:lnTo>
                    <a:pt x="10980520" y="33302171"/>
                  </a:lnTo>
                  <a:lnTo>
                    <a:pt x="10980520" y="33302163"/>
                  </a:lnTo>
                  <a:lnTo>
                    <a:pt x="10980430" y="33302171"/>
                  </a:lnTo>
                  <a:lnTo>
                    <a:pt x="10980430" y="33302163"/>
                  </a:lnTo>
                  <a:lnTo>
                    <a:pt x="10980352" y="33302171"/>
                  </a:lnTo>
                  <a:lnTo>
                    <a:pt x="10980352" y="33302163"/>
                  </a:lnTo>
                  <a:lnTo>
                    <a:pt x="10980275" y="33302171"/>
                  </a:lnTo>
                  <a:lnTo>
                    <a:pt x="10980275" y="33302163"/>
                  </a:lnTo>
                  <a:lnTo>
                    <a:pt x="10980197" y="33302171"/>
                  </a:lnTo>
                  <a:lnTo>
                    <a:pt x="10980197" y="33302163"/>
                  </a:lnTo>
                  <a:lnTo>
                    <a:pt x="10980120" y="33302171"/>
                  </a:lnTo>
                  <a:lnTo>
                    <a:pt x="10980120" y="33302163"/>
                  </a:lnTo>
                  <a:lnTo>
                    <a:pt x="10980042" y="33302171"/>
                  </a:lnTo>
                  <a:lnTo>
                    <a:pt x="10980042" y="33302163"/>
                  </a:lnTo>
                  <a:lnTo>
                    <a:pt x="10979964" y="33302171"/>
                  </a:lnTo>
                  <a:lnTo>
                    <a:pt x="10979964" y="33302163"/>
                  </a:lnTo>
                  <a:lnTo>
                    <a:pt x="10979887" y="33302171"/>
                  </a:lnTo>
                  <a:lnTo>
                    <a:pt x="10979887" y="33302163"/>
                  </a:lnTo>
                  <a:lnTo>
                    <a:pt x="10979809" y="33302171"/>
                  </a:lnTo>
                  <a:lnTo>
                    <a:pt x="10979809" y="33302163"/>
                  </a:lnTo>
                  <a:lnTo>
                    <a:pt x="10979732" y="33302171"/>
                  </a:lnTo>
                  <a:lnTo>
                    <a:pt x="10979732" y="33302163"/>
                  </a:lnTo>
                  <a:lnTo>
                    <a:pt x="10979654" y="33302171"/>
                  </a:lnTo>
                  <a:lnTo>
                    <a:pt x="10979654" y="33302163"/>
                  </a:lnTo>
                  <a:lnTo>
                    <a:pt x="10979577" y="33302171"/>
                  </a:lnTo>
                  <a:lnTo>
                    <a:pt x="10979577" y="33302163"/>
                  </a:lnTo>
                  <a:lnTo>
                    <a:pt x="10979499" y="33302171"/>
                  </a:lnTo>
                  <a:lnTo>
                    <a:pt x="10979499" y="33302163"/>
                  </a:lnTo>
                  <a:lnTo>
                    <a:pt x="10979421" y="33302171"/>
                  </a:lnTo>
                  <a:lnTo>
                    <a:pt x="10979421" y="33302163"/>
                  </a:lnTo>
                  <a:lnTo>
                    <a:pt x="10979331" y="33302171"/>
                  </a:lnTo>
                  <a:lnTo>
                    <a:pt x="10979331" y="33302163"/>
                  </a:lnTo>
                  <a:lnTo>
                    <a:pt x="10979253" y="33302171"/>
                  </a:lnTo>
                  <a:lnTo>
                    <a:pt x="10979253" y="33302163"/>
                  </a:lnTo>
                  <a:lnTo>
                    <a:pt x="10979176" y="33302171"/>
                  </a:lnTo>
                  <a:lnTo>
                    <a:pt x="10979176" y="33302163"/>
                  </a:lnTo>
                  <a:lnTo>
                    <a:pt x="10979098" y="33302171"/>
                  </a:lnTo>
                  <a:lnTo>
                    <a:pt x="10979098" y="33302163"/>
                  </a:lnTo>
                  <a:lnTo>
                    <a:pt x="10979021" y="33302171"/>
                  </a:lnTo>
                  <a:lnTo>
                    <a:pt x="10979021" y="33302163"/>
                  </a:lnTo>
                  <a:lnTo>
                    <a:pt x="10978943" y="33302171"/>
                  </a:lnTo>
                  <a:lnTo>
                    <a:pt x="10978943" y="33302163"/>
                  </a:lnTo>
                  <a:lnTo>
                    <a:pt x="10978865" y="33302171"/>
                  </a:lnTo>
                  <a:lnTo>
                    <a:pt x="10978865" y="33302163"/>
                  </a:lnTo>
                  <a:lnTo>
                    <a:pt x="10978788" y="33302171"/>
                  </a:lnTo>
                  <a:lnTo>
                    <a:pt x="10978788" y="33302163"/>
                  </a:lnTo>
                  <a:lnTo>
                    <a:pt x="10978710" y="33302171"/>
                  </a:lnTo>
                  <a:lnTo>
                    <a:pt x="10978710" y="33302163"/>
                  </a:lnTo>
                  <a:lnTo>
                    <a:pt x="10978633" y="33302171"/>
                  </a:lnTo>
                  <a:lnTo>
                    <a:pt x="10978633" y="33302163"/>
                  </a:lnTo>
                  <a:lnTo>
                    <a:pt x="10978555" y="33302171"/>
                  </a:lnTo>
                  <a:lnTo>
                    <a:pt x="10978555" y="33302163"/>
                  </a:lnTo>
                  <a:lnTo>
                    <a:pt x="10978478" y="33302171"/>
                  </a:lnTo>
                  <a:lnTo>
                    <a:pt x="10978478" y="33302163"/>
                  </a:lnTo>
                  <a:lnTo>
                    <a:pt x="10978400" y="33302171"/>
                  </a:lnTo>
                  <a:lnTo>
                    <a:pt x="10978400" y="33302163"/>
                  </a:lnTo>
                  <a:lnTo>
                    <a:pt x="10978322" y="33302171"/>
                  </a:lnTo>
                  <a:lnTo>
                    <a:pt x="10978322" y="33302163"/>
                  </a:lnTo>
                  <a:lnTo>
                    <a:pt x="10978232" y="33302171"/>
                  </a:lnTo>
                  <a:lnTo>
                    <a:pt x="10978232" y="33302163"/>
                  </a:lnTo>
                  <a:lnTo>
                    <a:pt x="10978154" y="33302171"/>
                  </a:lnTo>
                  <a:lnTo>
                    <a:pt x="10978154" y="33302163"/>
                  </a:lnTo>
                  <a:lnTo>
                    <a:pt x="10978077" y="33302171"/>
                  </a:lnTo>
                  <a:lnTo>
                    <a:pt x="10978077" y="33302163"/>
                  </a:lnTo>
                  <a:lnTo>
                    <a:pt x="10977999" y="33302171"/>
                  </a:lnTo>
                  <a:lnTo>
                    <a:pt x="10977999" y="33302163"/>
                  </a:lnTo>
                  <a:lnTo>
                    <a:pt x="10977922" y="33302171"/>
                  </a:lnTo>
                  <a:lnTo>
                    <a:pt x="10977922" y="33302163"/>
                  </a:lnTo>
                  <a:lnTo>
                    <a:pt x="10977844" y="33302171"/>
                  </a:lnTo>
                  <a:lnTo>
                    <a:pt x="10977844" y="33302163"/>
                  </a:lnTo>
                  <a:lnTo>
                    <a:pt x="10977766" y="33302171"/>
                  </a:lnTo>
                  <a:lnTo>
                    <a:pt x="10977766" y="33302163"/>
                  </a:lnTo>
                  <a:lnTo>
                    <a:pt x="10977689" y="33302171"/>
                  </a:lnTo>
                  <a:lnTo>
                    <a:pt x="10977689" y="33302163"/>
                  </a:lnTo>
                  <a:lnTo>
                    <a:pt x="10977611" y="33302171"/>
                  </a:lnTo>
                  <a:lnTo>
                    <a:pt x="10977611" y="33302163"/>
                  </a:lnTo>
                  <a:lnTo>
                    <a:pt x="10977534" y="33302171"/>
                  </a:lnTo>
                  <a:lnTo>
                    <a:pt x="10977534" y="33302163"/>
                  </a:lnTo>
                  <a:lnTo>
                    <a:pt x="10977456" y="33302171"/>
                  </a:lnTo>
                  <a:lnTo>
                    <a:pt x="10977456" y="33302163"/>
                  </a:lnTo>
                  <a:lnTo>
                    <a:pt x="10977378" y="33302171"/>
                  </a:lnTo>
                  <a:lnTo>
                    <a:pt x="10977378" y="33302163"/>
                  </a:lnTo>
                  <a:lnTo>
                    <a:pt x="10977301" y="33302171"/>
                  </a:lnTo>
                  <a:lnTo>
                    <a:pt x="10977301" y="33302163"/>
                  </a:lnTo>
                  <a:lnTo>
                    <a:pt x="10977223" y="33302171"/>
                  </a:lnTo>
                  <a:lnTo>
                    <a:pt x="10977223" y="33302163"/>
                  </a:lnTo>
                  <a:lnTo>
                    <a:pt x="10977133" y="33302171"/>
                  </a:lnTo>
                  <a:lnTo>
                    <a:pt x="10977133" y="33302163"/>
                  </a:lnTo>
                  <a:lnTo>
                    <a:pt x="10977055" y="33302171"/>
                  </a:lnTo>
                  <a:lnTo>
                    <a:pt x="10977055" y="33302163"/>
                  </a:lnTo>
                  <a:lnTo>
                    <a:pt x="10976978" y="33302171"/>
                  </a:lnTo>
                  <a:lnTo>
                    <a:pt x="10976978" y="33302163"/>
                  </a:lnTo>
                  <a:lnTo>
                    <a:pt x="10976900" y="33302171"/>
                  </a:lnTo>
                  <a:lnTo>
                    <a:pt x="10976900" y="33302163"/>
                  </a:lnTo>
                  <a:lnTo>
                    <a:pt x="10976823" y="33302171"/>
                  </a:lnTo>
                  <a:lnTo>
                    <a:pt x="10976823" y="33302163"/>
                  </a:lnTo>
                  <a:lnTo>
                    <a:pt x="10976745" y="33302171"/>
                  </a:lnTo>
                  <a:lnTo>
                    <a:pt x="10976745" y="33302163"/>
                  </a:lnTo>
                  <a:lnTo>
                    <a:pt x="10976667" y="33302171"/>
                  </a:lnTo>
                  <a:lnTo>
                    <a:pt x="10976667" y="33302163"/>
                  </a:lnTo>
                  <a:lnTo>
                    <a:pt x="10976590" y="33302171"/>
                  </a:lnTo>
                  <a:lnTo>
                    <a:pt x="10976590" y="33302163"/>
                  </a:lnTo>
                  <a:lnTo>
                    <a:pt x="10976512" y="33302171"/>
                  </a:lnTo>
                  <a:lnTo>
                    <a:pt x="10976512" y="33302163"/>
                  </a:lnTo>
                  <a:lnTo>
                    <a:pt x="10976435" y="33302171"/>
                  </a:lnTo>
                  <a:lnTo>
                    <a:pt x="10976435" y="33302163"/>
                  </a:lnTo>
                  <a:lnTo>
                    <a:pt x="10976357" y="33302171"/>
                  </a:lnTo>
                  <a:lnTo>
                    <a:pt x="10976357" y="33302163"/>
                  </a:lnTo>
                  <a:lnTo>
                    <a:pt x="10976279" y="33302171"/>
                  </a:lnTo>
                  <a:lnTo>
                    <a:pt x="10976279" y="33302163"/>
                  </a:lnTo>
                  <a:lnTo>
                    <a:pt x="10976202" y="33302171"/>
                  </a:lnTo>
                  <a:lnTo>
                    <a:pt x="10976202" y="33302163"/>
                  </a:lnTo>
                  <a:lnTo>
                    <a:pt x="10976124" y="33302171"/>
                  </a:lnTo>
                  <a:lnTo>
                    <a:pt x="10976124" y="33302163"/>
                  </a:lnTo>
                  <a:lnTo>
                    <a:pt x="10976034" y="33302171"/>
                  </a:lnTo>
                  <a:lnTo>
                    <a:pt x="10976034" y="33302163"/>
                  </a:lnTo>
                  <a:lnTo>
                    <a:pt x="10975956" y="33302171"/>
                  </a:lnTo>
                  <a:lnTo>
                    <a:pt x="10975956" y="33302163"/>
                  </a:lnTo>
                  <a:lnTo>
                    <a:pt x="10975879" y="33302171"/>
                  </a:lnTo>
                  <a:lnTo>
                    <a:pt x="10975879" y="33302163"/>
                  </a:lnTo>
                  <a:lnTo>
                    <a:pt x="10975801" y="33302171"/>
                  </a:lnTo>
                  <a:lnTo>
                    <a:pt x="10975801" y="33302163"/>
                  </a:lnTo>
                  <a:lnTo>
                    <a:pt x="10975724" y="33302171"/>
                  </a:lnTo>
                  <a:lnTo>
                    <a:pt x="10975724" y="33302163"/>
                  </a:lnTo>
                  <a:lnTo>
                    <a:pt x="10975646" y="33302171"/>
                  </a:lnTo>
                  <a:lnTo>
                    <a:pt x="10975646" y="33302163"/>
                  </a:lnTo>
                  <a:lnTo>
                    <a:pt x="10975568" y="33302171"/>
                  </a:lnTo>
                  <a:lnTo>
                    <a:pt x="10975568" y="33302163"/>
                  </a:lnTo>
                  <a:lnTo>
                    <a:pt x="10975491" y="33302171"/>
                  </a:lnTo>
                  <a:lnTo>
                    <a:pt x="10975491" y="33302163"/>
                  </a:lnTo>
                  <a:lnTo>
                    <a:pt x="10975413" y="33302171"/>
                  </a:lnTo>
                  <a:lnTo>
                    <a:pt x="10975413" y="33302163"/>
                  </a:lnTo>
                  <a:lnTo>
                    <a:pt x="10975336" y="33302171"/>
                  </a:lnTo>
                  <a:lnTo>
                    <a:pt x="10975336" y="33302163"/>
                  </a:lnTo>
                  <a:lnTo>
                    <a:pt x="10975258" y="33302171"/>
                  </a:lnTo>
                  <a:lnTo>
                    <a:pt x="10975258" y="33302163"/>
                  </a:lnTo>
                  <a:lnTo>
                    <a:pt x="10975180" y="33302171"/>
                  </a:lnTo>
                  <a:lnTo>
                    <a:pt x="10975180" y="33302163"/>
                  </a:lnTo>
                  <a:lnTo>
                    <a:pt x="10975103" y="33302171"/>
                  </a:lnTo>
                  <a:lnTo>
                    <a:pt x="10975103" y="33302163"/>
                  </a:lnTo>
                  <a:lnTo>
                    <a:pt x="10975025" y="33302171"/>
                  </a:lnTo>
                  <a:lnTo>
                    <a:pt x="10975025" y="33302163"/>
                  </a:lnTo>
                  <a:lnTo>
                    <a:pt x="10974935" y="33302171"/>
                  </a:lnTo>
                  <a:lnTo>
                    <a:pt x="10974935" y="33302163"/>
                  </a:lnTo>
                  <a:lnTo>
                    <a:pt x="10974857" y="33302171"/>
                  </a:lnTo>
                  <a:lnTo>
                    <a:pt x="10974857" y="33302163"/>
                  </a:lnTo>
                  <a:lnTo>
                    <a:pt x="10974780" y="33302171"/>
                  </a:lnTo>
                  <a:lnTo>
                    <a:pt x="10974780" y="33302163"/>
                  </a:lnTo>
                  <a:lnTo>
                    <a:pt x="10974702" y="33302171"/>
                  </a:lnTo>
                  <a:lnTo>
                    <a:pt x="10974702" y="33302163"/>
                  </a:lnTo>
                  <a:lnTo>
                    <a:pt x="10974625" y="33302171"/>
                  </a:lnTo>
                  <a:lnTo>
                    <a:pt x="10974625" y="33302163"/>
                  </a:lnTo>
                  <a:lnTo>
                    <a:pt x="10974547" y="33302171"/>
                  </a:lnTo>
                  <a:lnTo>
                    <a:pt x="10974547" y="33302163"/>
                  </a:lnTo>
                  <a:lnTo>
                    <a:pt x="10974469" y="33302171"/>
                  </a:lnTo>
                  <a:lnTo>
                    <a:pt x="10974469" y="33302163"/>
                  </a:lnTo>
                  <a:lnTo>
                    <a:pt x="10974392" y="33302171"/>
                  </a:lnTo>
                  <a:lnTo>
                    <a:pt x="10974392" y="33302163"/>
                  </a:lnTo>
                  <a:lnTo>
                    <a:pt x="10974314" y="33302171"/>
                  </a:lnTo>
                  <a:lnTo>
                    <a:pt x="10974314" y="33302163"/>
                  </a:lnTo>
                  <a:lnTo>
                    <a:pt x="10974237" y="33302171"/>
                  </a:lnTo>
                  <a:lnTo>
                    <a:pt x="10974237" y="33302163"/>
                  </a:lnTo>
                  <a:lnTo>
                    <a:pt x="10974159" y="33302171"/>
                  </a:lnTo>
                  <a:lnTo>
                    <a:pt x="10974159" y="33302163"/>
                  </a:lnTo>
                  <a:lnTo>
                    <a:pt x="10974081" y="33302171"/>
                  </a:lnTo>
                  <a:lnTo>
                    <a:pt x="10974081" y="33302163"/>
                  </a:lnTo>
                  <a:lnTo>
                    <a:pt x="10974004" y="33302171"/>
                  </a:lnTo>
                  <a:lnTo>
                    <a:pt x="10974004" y="33302163"/>
                  </a:lnTo>
                  <a:lnTo>
                    <a:pt x="10973926" y="33302171"/>
                  </a:lnTo>
                  <a:lnTo>
                    <a:pt x="10973926" y="33302163"/>
                  </a:lnTo>
                  <a:lnTo>
                    <a:pt x="10973836" y="33302171"/>
                  </a:lnTo>
                  <a:lnTo>
                    <a:pt x="10973836" y="33302163"/>
                  </a:lnTo>
                  <a:lnTo>
                    <a:pt x="10973758" y="33302171"/>
                  </a:lnTo>
                  <a:lnTo>
                    <a:pt x="10973758" y="33302163"/>
                  </a:lnTo>
                  <a:lnTo>
                    <a:pt x="10973681" y="33302171"/>
                  </a:lnTo>
                  <a:lnTo>
                    <a:pt x="10973681" y="33302163"/>
                  </a:lnTo>
                  <a:lnTo>
                    <a:pt x="10973603" y="33302171"/>
                  </a:lnTo>
                  <a:lnTo>
                    <a:pt x="10973603" y="33302163"/>
                  </a:lnTo>
                  <a:lnTo>
                    <a:pt x="10973526" y="33302171"/>
                  </a:lnTo>
                  <a:lnTo>
                    <a:pt x="10973526" y="33302163"/>
                  </a:lnTo>
                  <a:lnTo>
                    <a:pt x="10973448" y="33302171"/>
                  </a:lnTo>
                  <a:lnTo>
                    <a:pt x="10973448" y="33302163"/>
                  </a:lnTo>
                  <a:lnTo>
                    <a:pt x="10973370" y="33302171"/>
                  </a:lnTo>
                  <a:lnTo>
                    <a:pt x="10973370" y="33302163"/>
                  </a:lnTo>
                  <a:lnTo>
                    <a:pt x="10973293" y="33302171"/>
                  </a:lnTo>
                  <a:lnTo>
                    <a:pt x="10973293" y="33302163"/>
                  </a:lnTo>
                  <a:lnTo>
                    <a:pt x="10973215" y="33302171"/>
                  </a:lnTo>
                  <a:lnTo>
                    <a:pt x="10973215" y="33302163"/>
                  </a:lnTo>
                  <a:lnTo>
                    <a:pt x="10973138" y="33302171"/>
                  </a:lnTo>
                  <a:lnTo>
                    <a:pt x="10973138" y="33302163"/>
                  </a:lnTo>
                  <a:lnTo>
                    <a:pt x="10973060" y="33302171"/>
                  </a:lnTo>
                  <a:lnTo>
                    <a:pt x="10973060" y="33302163"/>
                  </a:lnTo>
                  <a:lnTo>
                    <a:pt x="10972982" y="33302171"/>
                  </a:lnTo>
                  <a:lnTo>
                    <a:pt x="10972982" y="33302163"/>
                  </a:lnTo>
                  <a:lnTo>
                    <a:pt x="10972905" y="33302171"/>
                  </a:lnTo>
                  <a:lnTo>
                    <a:pt x="10972905" y="33302163"/>
                  </a:lnTo>
                  <a:lnTo>
                    <a:pt x="10972827" y="33302171"/>
                  </a:lnTo>
                  <a:lnTo>
                    <a:pt x="10972827" y="33136401"/>
                  </a:lnTo>
                  <a:lnTo>
                    <a:pt x="10824504" y="33149425"/>
                  </a:lnTo>
                  <a:lnTo>
                    <a:pt x="10820712" y="33149771"/>
                  </a:lnTo>
                  <a:lnTo>
                    <a:pt x="10820712" y="33149763"/>
                  </a:lnTo>
                  <a:lnTo>
                    <a:pt x="10820666" y="33149771"/>
                  </a:lnTo>
                  <a:lnTo>
                    <a:pt x="10820666" y="33149763"/>
                  </a:lnTo>
                  <a:lnTo>
                    <a:pt x="10820587" y="33149771"/>
                  </a:lnTo>
                  <a:lnTo>
                    <a:pt x="10820587" y="33149763"/>
                  </a:lnTo>
                  <a:lnTo>
                    <a:pt x="10820508" y="33149771"/>
                  </a:lnTo>
                  <a:lnTo>
                    <a:pt x="10820508" y="33149763"/>
                  </a:lnTo>
                  <a:lnTo>
                    <a:pt x="10820429" y="33149771"/>
                  </a:lnTo>
                  <a:lnTo>
                    <a:pt x="10820429" y="32984041"/>
                  </a:lnTo>
                  <a:lnTo>
                    <a:pt x="10670407" y="32997183"/>
                  </a:lnTo>
                  <a:lnTo>
                    <a:pt x="10668044" y="32997371"/>
                  </a:lnTo>
                  <a:lnTo>
                    <a:pt x="10668044" y="32997367"/>
                  </a:lnTo>
                  <a:lnTo>
                    <a:pt x="10668030" y="32997371"/>
                  </a:lnTo>
                  <a:lnTo>
                    <a:pt x="10668030" y="32831293"/>
                  </a:lnTo>
                  <a:lnTo>
                    <a:pt x="10519333" y="32844629"/>
                  </a:lnTo>
                  <a:lnTo>
                    <a:pt x="10516310" y="32844971"/>
                  </a:lnTo>
                  <a:lnTo>
                    <a:pt x="10516310" y="32844963"/>
                  </a:lnTo>
                  <a:lnTo>
                    <a:pt x="10516263" y="32844971"/>
                  </a:lnTo>
                  <a:lnTo>
                    <a:pt x="10516263" y="32844963"/>
                  </a:lnTo>
                  <a:lnTo>
                    <a:pt x="10516184" y="32844971"/>
                  </a:lnTo>
                  <a:lnTo>
                    <a:pt x="10516184" y="32844963"/>
                  </a:lnTo>
                  <a:lnTo>
                    <a:pt x="10516105" y="32844971"/>
                  </a:lnTo>
                  <a:lnTo>
                    <a:pt x="10516105" y="32844963"/>
                  </a:lnTo>
                  <a:lnTo>
                    <a:pt x="10516026" y="32844971"/>
                  </a:lnTo>
                  <a:lnTo>
                    <a:pt x="10516026" y="32844963"/>
                  </a:lnTo>
                  <a:lnTo>
                    <a:pt x="10515947" y="32844971"/>
                  </a:lnTo>
                  <a:lnTo>
                    <a:pt x="10515947" y="32844963"/>
                  </a:lnTo>
                  <a:lnTo>
                    <a:pt x="10515868" y="32844971"/>
                  </a:lnTo>
                  <a:lnTo>
                    <a:pt x="10515868" y="32844963"/>
                  </a:lnTo>
                  <a:lnTo>
                    <a:pt x="10515789" y="32844971"/>
                  </a:lnTo>
                  <a:lnTo>
                    <a:pt x="10515789" y="32844963"/>
                  </a:lnTo>
                  <a:lnTo>
                    <a:pt x="10515710" y="32844971"/>
                  </a:lnTo>
                  <a:lnTo>
                    <a:pt x="10515710" y="32844963"/>
                  </a:lnTo>
                  <a:lnTo>
                    <a:pt x="10515631" y="32844971"/>
                  </a:lnTo>
                  <a:lnTo>
                    <a:pt x="10515631" y="32679241"/>
                  </a:lnTo>
                  <a:lnTo>
                    <a:pt x="10367214" y="32692221"/>
                  </a:lnTo>
                  <a:lnTo>
                    <a:pt x="10363422" y="32692571"/>
                  </a:lnTo>
                  <a:lnTo>
                    <a:pt x="10363422" y="32692563"/>
                  </a:lnTo>
                  <a:lnTo>
                    <a:pt x="10363390" y="32692571"/>
                  </a:lnTo>
                  <a:lnTo>
                    <a:pt x="10363390" y="32692563"/>
                  </a:lnTo>
                  <a:lnTo>
                    <a:pt x="10363311" y="32692571"/>
                  </a:lnTo>
                  <a:lnTo>
                    <a:pt x="10363311" y="32692563"/>
                  </a:lnTo>
                  <a:lnTo>
                    <a:pt x="10363232" y="32692571"/>
                  </a:lnTo>
                  <a:lnTo>
                    <a:pt x="10363232" y="32526857"/>
                  </a:lnTo>
                  <a:lnTo>
                    <a:pt x="10211194" y="32540135"/>
                  </a:lnTo>
                  <a:lnTo>
                    <a:pt x="10210809" y="32540171"/>
                  </a:lnTo>
                  <a:lnTo>
                    <a:pt x="10210809" y="32373653"/>
                  </a:lnTo>
                  <a:lnTo>
                    <a:pt x="10062098" y="32387429"/>
                  </a:lnTo>
                  <a:lnTo>
                    <a:pt x="10059020" y="32387771"/>
                  </a:lnTo>
                  <a:lnTo>
                    <a:pt x="10059020" y="32387763"/>
                  </a:lnTo>
                  <a:lnTo>
                    <a:pt x="10058987" y="32387771"/>
                  </a:lnTo>
                  <a:lnTo>
                    <a:pt x="10058987" y="32387763"/>
                  </a:lnTo>
                  <a:lnTo>
                    <a:pt x="10058908" y="32387771"/>
                  </a:lnTo>
                  <a:lnTo>
                    <a:pt x="10058908" y="32387763"/>
                  </a:lnTo>
                  <a:lnTo>
                    <a:pt x="10058829" y="32387771"/>
                  </a:lnTo>
                  <a:lnTo>
                    <a:pt x="10058829" y="32387763"/>
                  </a:lnTo>
                  <a:lnTo>
                    <a:pt x="10058750" y="32387771"/>
                  </a:lnTo>
                  <a:lnTo>
                    <a:pt x="10058750" y="32387763"/>
                  </a:lnTo>
                  <a:lnTo>
                    <a:pt x="10058671" y="32387771"/>
                  </a:lnTo>
                  <a:lnTo>
                    <a:pt x="10058671" y="32387763"/>
                  </a:lnTo>
                  <a:lnTo>
                    <a:pt x="10058592" y="32387771"/>
                  </a:lnTo>
                  <a:lnTo>
                    <a:pt x="10058592" y="32387763"/>
                  </a:lnTo>
                  <a:lnTo>
                    <a:pt x="10058513" y="32387771"/>
                  </a:lnTo>
                  <a:lnTo>
                    <a:pt x="10058513" y="32387763"/>
                  </a:lnTo>
                  <a:lnTo>
                    <a:pt x="10058434" y="32387771"/>
                  </a:lnTo>
                  <a:lnTo>
                    <a:pt x="10058434" y="32222063"/>
                  </a:lnTo>
                  <a:lnTo>
                    <a:pt x="9909924" y="32235021"/>
                  </a:lnTo>
                  <a:lnTo>
                    <a:pt x="9906132" y="32235371"/>
                  </a:lnTo>
                  <a:lnTo>
                    <a:pt x="9906132" y="32235363"/>
                  </a:lnTo>
                  <a:lnTo>
                    <a:pt x="9906114" y="32235371"/>
                  </a:lnTo>
                  <a:lnTo>
                    <a:pt x="9906114" y="32235363"/>
                  </a:lnTo>
                  <a:lnTo>
                    <a:pt x="9906035" y="32235371"/>
                  </a:lnTo>
                  <a:lnTo>
                    <a:pt x="9906035" y="32069663"/>
                  </a:lnTo>
                  <a:lnTo>
                    <a:pt x="9754948" y="32082849"/>
                  </a:lnTo>
                  <a:lnTo>
                    <a:pt x="9753629" y="32082971"/>
                  </a:lnTo>
                  <a:lnTo>
                    <a:pt x="9753629" y="32082969"/>
                  </a:lnTo>
                  <a:lnTo>
                    <a:pt x="9753629" y="31916673"/>
                  </a:lnTo>
                  <a:lnTo>
                    <a:pt x="9605467" y="31930231"/>
                  </a:lnTo>
                  <a:lnTo>
                    <a:pt x="9601730" y="31930571"/>
                  </a:lnTo>
                  <a:lnTo>
                    <a:pt x="9601730" y="31930563"/>
                  </a:lnTo>
                  <a:lnTo>
                    <a:pt x="9601711" y="31930571"/>
                  </a:lnTo>
                  <a:lnTo>
                    <a:pt x="9601711" y="31930563"/>
                  </a:lnTo>
                  <a:lnTo>
                    <a:pt x="9601632" y="31930571"/>
                  </a:lnTo>
                  <a:lnTo>
                    <a:pt x="9601632" y="31930563"/>
                  </a:lnTo>
                  <a:lnTo>
                    <a:pt x="9601553" y="31930571"/>
                  </a:lnTo>
                  <a:lnTo>
                    <a:pt x="9601553" y="31930563"/>
                  </a:lnTo>
                  <a:lnTo>
                    <a:pt x="9601474" y="31930571"/>
                  </a:lnTo>
                  <a:lnTo>
                    <a:pt x="9601474" y="31930563"/>
                  </a:lnTo>
                  <a:lnTo>
                    <a:pt x="9601395" y="31930571"/>
                  </a:lnTo>
                  <a:lnTo>
                    <a:pt x="9601395" y="31930563"/>
                  </a:lnTo>
                  <a:lnTo>
                    <a:pt x="9601316" y="31930571"/>
                  </a:lnTo>
                  <a:lnTo>
                    <a:pt x="9601316" y="31930563"/>
                  </a:lnTo>
                  <a:lnTo>
                    <a:pt x="9601237" y="31930571"/>
                  </a:lnTo>
                  <a:lnTo>
                    <a:pt x="9601237" y="31764833"/>
                  </a:lnTo>
                  <a:lnTo>
                    <a:pt x="9452634" y="31777825"/>
                  </a:lnTo>
                  <a:lnTo>
                    <a:pt x="9448897" y="31778171"/>
                  </a:lnTo>
                  <a:lnTo>
                    <a:pt x="9448897" y="31778163"/>
                  </a:lnTo>
                  <a:lnTo>
                    <a:pt x="9448838" y="31778171"/>
                  </a:lnTo>
                  <a:lnTo>
                    <a:pt x="9448838" y="31612433"/>
                  </a:lnTo>
                  <a:lnTo>
                    <a:pt x="9298702" y="31625561"/>
                  </a:lnTo>
                  <a:lnTo>
                    <a:pt x="9296449" y="31625771"/>
                  </a:lnTo>
                  <a:lnTo>
                    <a:pt x="9296449" y="31625767"/>
                  </a:lnTo>
                  <a:lnTo>
                    <a:pt x="9296439" y="31625771"/>
                  </a:lnTo>
                  <a:lnTo>
                    <a:pt x="9296439" y="31459693"/>
                  </a:lnTo>
                  <a:lnTo>
                    <a:pt x="9148177" y="31473029"/>
                  </a:lnTo>
                  <a:lnTo>
                    <a:pt x="9144440" y="31473371"/>
                  </a:lnTo>
                  <a:lnTo>
                    <a:pt x="9144440" y="31473363"/>
                  </a:lnTo>
                  <a:lnTo>
                    <a:pt x="9144435" y="31473371"/>
                  </a:lnTo>
                  <a:lnTo>
                    <a:pt x="9144435" y="31473363"/>
                  </a:lnTo>
                  <a:lnTo>
                    <a:pt x="9144356" y="31473371"/>
                  </a:lnTo>
                  <a:lnTo>
                    <a:pt x="9144356" y="31473363"/>
                  </a:lnTo>
                  <a:lnTo>
                    <a:pt x="9144277" y="31473371"/>
                  </a:lnTo>
                  <a:lnTo>
                    <a:pt x="9144277" y="31473363"/>
                  </a:lnTo>
                  <a:lnTo>
                    <a:pt x="9144198" y="31473371"/>
                  </a:lnTo>
                  <a:lnTo>
                    <a:pt x="9144198" y="31473363"/>
                  </a:lnTo>
                  <a:lnTo>
                    <a:pt x="9144119" y="31473371"/>
                  </a:lnTo>
                  <a:lnTo>
                    <a:pt x="9144119" y="31473363"/>
                  </a:lnTo>
                  <a:lnTo>
                    <a:pt x="9144040" y="31473371"/>
                  </a:lnTo>
                  <a:lnTo>
                    <a:pt x="9144040" y="31307633"/>
                  </a:lnTo>
                  <a:lnTo>
                    <a:pt x="8991937" y="31320945"/>
                  </a:lnTo>
                  <a:lnTo>
                    <a:pt x="8991607" y="31320971"/>
                  </a:lnTo>
                  <a:lnTo>
                    <a:pt x="8991607" y="31154453"/>
                  </a:lnTo>
                  <a:lnTo>
                    <a:pt x="8839983" y="31168515"/>
                  </a:lnTo>
                  <a:lnTo>
                    <a:pt x="8839214" y="31168571"/>
                  </a:lnTo>
                  <a:lnTo>
                    <a:pt x="8839214" y="31002059"/>
                  </a:lnTo>
                  <a:lnTo>
                    <a:pt x="8690887" y="31015829"/>
                  </a:lnTo>
                  <a:lnTo>
                    <a:pt x="8687150" y="31016171"/>
                  </a:lnTo>
                  <a:lnTo>
                    <a:pt x="8687150" y="31016163"/>
                  </a:lnTo>
                  <a:lnTo>
                    <a:pt x="8687080" y="31016171"/>
                  </a:lnTo>
                  <a:lnTo>
                    <a:pt x="8687080" y="31016163"/>
                  </a:lnTo>
                  <a:lnTo>
                    <a:pt x="8687001" y="31016171"/>
                  </a:lnTo>
                  <a:lnTo>
                    <a:pt x="8687001" y="31016163"/>
                  </a:lnTo>
                  <a:lnTo>
                    <a:pt x="8686922" y="31016171"/>
                  </a:lnTo>
                  <a:lnTo>
                    <a:pt x="8686922" y="31016163"/>
                  </a:lnTo>
                  <a:lnTo>
                    <a:pt x="8686843" y="31016171"/>
                  </a:lnTo>
                  <a:lnTo>
                    <a:pt x="8686843" y="30850465"/>
                  </a:lnTo>
                  <a:lnTo>
                    <a:pt x="8535636" y="30863657"/>
                  </a:lnTo>
                  <a:lnTo>
                    <a:pt x="8534427" y="30863771"/>
                  </a:lnTo>
                  <a:lnTo>
                    <a:pt x="8534427" y="30863769"/>
                  </a:lnTo>
                  <a:lnTo>
                    <a:pt x="8534427" y="30697473"/>
                  </a:lnTo>
                  <a:lnTo>
                    <a:pt x="8383957" y="30711229"/>
                  </a:lnTo>
                  <a:lnTo>
                    <a:pt x="8382034" y="30711371"/>
                  </a:lnTo>
                  <a:lnTo>
                    <a:pt x="8382034" y="30711367"/>
                  </a:lnTo>
                  <a:lnTo>
                    <a:pt x="8382034" y="30545211"/>
                  </a:lnTo>
                  <a:lnTo>
                    <a:pt x="8233597" y="30558631"/>
                  </a:lnTo>
                  <a:lnTo>
                    <a:pt x="8229860" y="30558971"/>
                  </a:lnTo>
                  <a:lnTo>
                    <a:pt x="8229860" y="30558963"/>
                  </a:lnTo>
                  <a:lnTo>
                    <a:pt x="8229804" y="30558971"/>
                  </a:lnTo>
                  <a:lnTo>
                    <a:pt x="8229804" y="30558963"/>
                  </a:lnTo>
                  <a:lnTo>
                    <a:pt x="8229725" y="30558971"/>
                  </a:lnTo>
                  <a:lnTo>
                    <a:pt x="8229725" y="30558963"/>
                  </a:lnTo>
                  <a:lnTo>
                    <a:pt x="8229646" y="30558971"/>
                  </a:lnTo>
                  <a:lnTo>
                    <a:pt x="8229646" y="30393235"/>
                  </a:lnTo>
                  <a:lnTo>
                    <a:pt x="8079500" y="30406371"/>
                  </a:lnTo>
                  <a:lnTo>
                    <a:pt x="8077247" y="30406571"/>
                  </a:lnTo>
                  <a:lnTo>
                    <a:pt x="8077247" y="30406567"/>
                  </a:lnTo>
                  <a:lnTo>
                    <a:pt x="8077247" y="30406571"/>
                  </a:lnTo>
                  <a:lnTo>
                    <a:pt x="8077247" y="30240493"/>
                  </a:lnTo>
                  <a:lnTo>
                    <a:pt x="7929195" y="30253829"/>
                  </a:lnTo>
                  <a:lnTo>
                    <a:pt x="7925403" y="30254171"/>
                  </a:lnTo>
                  <a:lnTo>
                    <a:pt x="7925403" y="30254163"/>
                  </a:lnTo>
                  <a:lnTo>
                    <a:pt x="7925401" y="30254171"/>
                  </a:lnTo>
                  <a:lnTo>
                    <a:pt x="7925401" y="30254163"/>
                  </a:lnTo>
                  <a:lnTo>
                    <a:pt x="7925322" y="30254171"/>
                  </a:lnTo>
                  <a:lnTo>
                    <a:pt x="7925322" y="30254163"/>
                  </a:lnTo>
                  <a:lnTo>
                    <a:pt x="7925243" y="30254171"/>
                  </a:lnTo>
                  <a:lnTo>
                    <a:pt x="7925243" y="30254163"/>
                  </a:lnTo>
                  <a:lnTo>
                    <a:pt x="7925164" y="30254171"/>
                  </a:lnTo>
                  <a:lnTo>
                    <a:pt x="7925164" y="30254163"/>
                  </a:lnTo>
                  <a:lnTo>
                    <a:pt x="7925085" y="30254171"/>
                  </a:lnTo>
                  <a:lnTo>
                    <a:pt x="7925085" y="30254163"/>
                  </a:lnTo>
                  <a:lnTo>
                    <a:pt x="7925006" y="30254171"/>
                  </a:lnTo>
                  <a:lnTo>
                    <a:pt x="7925006" y="30254163"/>
                  </a:lnTo>
                  <a:lnTo>
                    <a:pt x="7924927" y="30254171"/>
                  </a:lnTo>
                  <a:lnTo>
                    <a:pt x="7924927" y="30254163"/>
                  </a:lnTo>
                  <a:lnTo>
                    <a:pt x="7924848" y="30254171"/>
                  </a:lnTo>
                  <a:lnTo>
                    <a:pt x="7924848" y="30088435"/>
                  </a:lnTo>
                  <a:lnTo>
                    <a:pt x="7776307" y="30101421"/>
                  </a:lnTo>
                  <a:lnTo>
                    <a:pt x="7772570" y="30101771"/>
                  </a:lnTo>
                  <a:lnTo>
                    <a:pt x="7772570" y="30101763"/>
                  </a:lnTo>
                  <a:lnTo>
                    <a:pt x="7772528" y="30101771"/>
                  </a:lnTo>
                  <a:lnTo>
                    <a:pt x="7772528" y="30101763"/>
                  </a:lnTo>
                  <a:lnTo>
                    <a:pt x="7772449" y="30101771"/>
                  </a:lnTo>
                  <a:lnTo>
                    <a:pt x="7772449" y="29936073"/>
                  </a:lnTo>
                  <a:lnTo>
                    <a:pt x="7620946" y="29949323"/>
                  </a:lnTo>
                  <a:lnTo>
                    <a:pt x="7620012" y="29949371"/>
                  </a:lnTo>
                  <a:lnTo>
                    <a:pt x="7620012" y="29949369"/>
                  </a:lnTo>
                  <a:lnTo>
                    <a:pt x="7620012" y="29782855"/>
                  </a:lnTo>
                  <a:lnTo>
                    <a:pt x="7471905" y="29796629"/>
                  </a:lnTo>
                  <a:lnTo>
                    <a:pt x="7468113" y="29796971"/>
                  </a:lnTo>
                  <a:lnTo>
                    <a:pt x="7468113" y="29796963"/>
                  </a:lnTo>
                  <a:lnTo>
                    <a:pt x="7468046" y="29796971"/>
                  </a:lnTo>
                  <a:lnTo>
                    <a:pt x="7468046" y="29796963"/>
                  </a:lnTo>
                  <a:lnTo>
                    <a:pt x="7467967" y="29796971"/>
                  </a:lnTo>
                  <a:lnTo>
                    <a:pt x="7467967" y="29796963"/>
                  </a:lnTo>
                  <a:lnTo>
                    <a:pt x="7467888" y="29796971"/>
                  </a:lnTo>
                  <a:lnTo>
                    <a:pt x="7467888" y="29796963"/>
                  </a:lnTo>
                  <a:lnTo>
                    <a:pt x="7467809" y="29796971"/>
                  </a:lnTo>
                  <a:lnTo>
                    <a:pt x="7467809" y="29796963"/>
                  </a:lnTo>
                  <a:lnTo>
                    <a:pt x="7467730" y="29796971"/>
                  </a:lnTo>
                  <a:lnTo>
                    <a:pt x="7467730" y="29796963"/>
                  </a:lnTo>
                  <a:lnTo>
                    <a:pt x="7467651" y="29796971"/>
                  </a:lnTo>
                  <a:lnTo>
                    <a:pt x="7467651" y="29631267"/>
                  </a:lnTo>
                  <a:lnTo>
                    <a:pt x="7319017" y="29644225"/>
                  </a:lnTo>
                  <a:lnTo>
                    <a:pt x="7315280" y="29644571"/>
                  </a:lnTo>
                  <a:lnTo>
                    <a:pt x="7315280" y="29644563"/>
                  </a:lnTo>
                  <a:lnTo>
                    <a:pt x="7315252" y="29644571"/>
                  </a:lnTo>
                  <a:lnTo>
                    <a:pt x="7315252" y="29478837"/>
                  </a:lnTo>
                  <a:lnTo>
                    <a:pt x="7164920" y="29492035"/>
                  </a:lnTo>
                  <a:lnTo>
                    <a:pt x="7162832" y="29492171"/>
                  </a:lnTo>
                  <a:lnTo>
                    <a:pt x="7162832" y="29492169"/>
                  </a:lnTo>
                  <a:lnTo>
                    <a:pt x="7162832" y="29325917"/>
                  </a:lnTo>
                  <a:lnTo>
                    <a:pt x="7014615" y="29339431"/>
                  </a:lnTo>
                  <a:lnTo>
                    <a:pt x="7010823" y="29339771"/>
                  </a:lnTo>
                  <a:lnTo>
                    <a:pt x="7010823" y="29339763"/>
                  </a:lnTo>
                  <a:lnTo>
                    <a:pt x="7010770" y="29339771"/>
                  </a:lnTo>
                  <a:lnTo>
                    <a:pt x="7010770" y="29339763"/>
                  </a:lnTo>
                  <a:lnTo>
                    <a:pt x="7010691" y="29339771"/>
                  </a:lnTo>
                  <a:lnTo>
                    <a:pt x="7010691" y="29339763"/>
                  </a:lnTo>
                  <a:lnTo>
                    <a:pt x="7010612" y="29339771"/>
                  </a:lnTo>
                  <a:lnTo>
                    <a:pt x="7010612" y="29339763"/>
                  </a:lnTo>
                  <a:lnTo>
                    <a:pt x="7010533" y="29339771"/>
                  </a:lnTo>
                  <a:lnTo>
                    <a:pt x="7010533" y="29339763"/>
                  </a:lnTo>
                  <a:lnTo>
                    <a:pt x="7010454" y="29339771"/>
                  </a:lnTo>
                  <a:lnTo>
                    <a:pt x="7010454" y="29174043"/>
                  </a:lnTo>
                  <a:lnTo>
                    <a:pt x="6860518" y="29187179"/>
                  </a:lnTo>
                  <a:lnTo>
                    <a:pt x="6858045" y="29187371"/>
                  </a:lnTo>
                  <a:lnTo>
                    <a:pt x="6858045" y="29187367"/>
                  </a:lnTo>
                  <a:lnTo>
                    <a:pt x="6858045" y="29021293"/>
                  </a:lnTo>
                  <a:lnTo>
                    <a:pt x="6708015" y="29034751"/>
                  </a:lnTo>
                  <a:lnTo>
                    <a:pt x="6705652" y="29034971"/>
                  </a:lnTo>
                  <a:lnTo>
                    <a:pt x="6705652" y="29034967"/>
                  </a:lnTo>
                  <a:lnTo>
                    <a:pt x="6705652" y="28868893"/>
                  </a:lnTo>
                  <a:lnTo>
                    <a:pt x="6557325" y="28882225"/>
                  </a:lnTo>
                  <a:lnTo>
                    <a:pt x="6553533" y="28882571"/>
                  </a:lnTo>
                  <a:lnTo>
                    <a:pt x="6553533" y="28882563"/>
                  </a:lnTo>
                  <a:lnTo>
                    <a:pt x="6553494" y="28882571"/>
                  </a:lnTo>
                  <a:lnTo>
                    <a:pt x="6553494" y="28882563"/>
                  </a:lnTo>
                  <a:lnTo>
                    <a:pt x="6553415" y="28882571"/>
                  </a:lnTo>
                  <a:lnTo>
                    <a:pt x="6553415" y="28882563"/>
                  </a:lnTo>
                  <a:lnTo>
                    <a:pt x="6553336" y="28882571"/>
                  </a:lnTo>
                  <a:lnTo>
                    <a:pt x="6553336" y="28882563"/>
                  </a:lnTo>
                  <a:lnTo>
                    <a:pt x="6553257" y="28882571"/>
                  </a:lnTo>
                  <a:lnTo>
                    <a:pt x="6553257" y="28716859"/>
                  </a:lnTo>
                  <a:lnTo>
                    <a:pt x="6401250" y="28730131"/>
                  </a:lnTo>
                  <a:lnTo>
                    <a:pt x="6400810" y="28730171"/>
                  </a:lnTo>
                  <a:lnTo>
                    <a:pt x="6400810" y="28563655"/>
                  </a:lnTo>
                  <a:lnTo>
                    <a:pt x="6249186" y="28577703"/>
                  </a:lnTo>
                  <a:lnTo>
                    <a:pt x="6248417" y="28577771"/>
                  </a:lnTo>
                  <a:lnTo>
                    <a:pt x="6248417" y="28577769"/>
                  </a:lnTo>
                  <a:lnTo>
                    <a:pt x="6248417" y="28411473"/>
                  </a:lnTo>
                  <a:lnTo>
                    <a:pt x="6100035" y="28425029"/>
                  </a:lnTo>
                  <a:lnTo>
                    <a:pt x="6096243" y="28425371"/>
                  </a:lnTo>
                  <a:lnTo>
                    <a:pt x="6096243" y="28425363"/>
                  </a:lnTo>
                  <a:lnTo>
                    <a:pt x="6096218" y="28425371"/>
                  </a:lnTo>
                  <a:lnTo>
                    <a:pt x="6096218" y="28425363"/>
                  </a:lnTo>
                  <a:lnTo>
                    <a:pt x="6096139" y="28425371"/>
                  </a:lnTo>
                  <a:lnTo>
                    <a:pt x="6096139" y="28425363"/>
                  </a:lnTo>
                  <a:lnTo>
                    <a:pt x="6096060" y="28425371"/>
                  </a:lnTo>
                  <a:lnTo>
                    <a:pt x="6096060" y="28259669"/>
                  </a:lnTo>
                  <a:lnTo>
                    <a:pt x="5945004" y="28272845"/>
                  </a:lnTo>
                  <a:lnTo>
                    <a:pt x="5943630" y="28272971"/>
                  </a:lnTo>
                  <a:lnTo>
                    <a:pt x="5943630" y="28272969"/>
                  </a:lnTo>
                  <a:lnTo>
                    <a:pt x="5943630" y="28106673"/>
                  </a:lnTo>
                  <a:lnTo>
                    <a:pt x="5794919" y="28120231"/>
                  </a:lnTo>
                  <a:lnTo>
                    <a:pt x="5791841" y="28120571"/>
                  </a:lnTo>
                  <a:lnTo>
                    <a:pt x="5791841" y="28120563"/>
                  </a:lnTo>
                  <a:lnTo>
                    <a:pt x="5791815" y="28120571"/>
                  </a:lnTo>
                  <a:lnTo>
                    <a:pt x="5791815" y="28120563"/>
                  </a:lnTo>
                  <a:lnTo>
                    <a:pt x="5791736" y="28120571"/>
                  </a:lnTo>
                  <a:lnTo>
                    <a:pt x="5791736" y="28120563"/>
                  </a:lnTo>
                  <a:lnTo>
                    <a:pt x="5791657" y="28120571"/>
                  </a:lnTo>
                  <a:lnTo>
                    <a:pt x="5791657" y="28120563"/>
                  </a:lnTo>
                  <a:lnTo>
                    <a:pt x="5791578" y="28120571"/>
                  </a:lnTo>
                  <a:lnTo>
                    <a:pt x="5791578" y="28120563"/>
                  </a:lnTo>
                  <a:lnTo>
                    <a:pt x="5791499" y="28120571"/>
                  </a:lnTo>
                  <a:lnTo>
                    <a:pt x="5791499" y="28120563"/>
                  </a:lnTo>
                  <a:lnTo>
                    <a:pt x="5791420" y="28120571"/>
                  </a:lnTo>
                  <a:lnTo>
                    <a:pt x="5791420" y="28120563"/>
                  </a:lnTo>
                  <a:lnTo>
                    <a:pt x="5791341" y="28120571"/>
                  </a:lnTo>
                  <a:lnTo>
                    <a:pt x="5791341" y="28120563"/>
                  </a:lnTo>
                  <a:lnTo>
                    <a:pt x="5791262" y="28120571"/>
                  </a:lnTo>
                  <a:lnTo>
                    <a:pt x="5791262" y="27954829"/>
                  </a:lnTo>
                  <a:lnTo>
                    <a:pt x="5642745" y="27967825"/>
                  </a:lnTo>
                  <a:lnTo>
                    <a:pt x="5638953" y="27968171"/>
                  </a:lnTo>
                  <a:lnTo>
                    <a:pt x="5638953" y="27968163"/>
                  </a:lnTo>
                  <a:lnTo>
                    <a:pt x="5638942" y="27968171"/>
                  </a:lnTo>
                  <a:lnTo>
                    <a:pt x="5638942" y="27968163"/>
                  </a:lnTo>
                  <a:lnTo>
                    <a:pt x="5638863" y="27968171"/>
                  </a:lnTo>
                  <a:lnTo>
                    <a:pt x="5638863" y="27802433"/>
                  </a:lnTo>
                  <a:lnTo>
                    <a:pt x="5488703" y="27815559"/>
                  </a:lnTo>
                  <a:lnTo>
                    <a:pt x="5486450" y="27815771"/>
                  </a:lnTo>
                  <a:lnTo>
                    <a:pt x="5486450" y="27815767"/>
                  </a:lnTo>
                  <a:lnTo>
                    <a:pt x="5486450" y="27649693"/>
                  </a:lnTo>
                  <a:lnTo>
                    <a:pt x="5338288" y="27663027"/>
                  </a:lnTo>
                  <a:lnTo>
                    <a:pt x="5334551" y="27663371"/>
                  </a:lnTo>
                  <a:lnTo>
                    <a:pt x="5334551" y="27663363"/>
                  </a:lnTo>
                  <a:lnTo>
                    <a:pt x="5334539" y="27663371"/>
                  </a:lnTo>
                  <a:lnTo>
                    <a:pt x="5334539" y="27663363"/>
                  </a:lnTo>
                  <a:lnTo>
                    <a:pt x="5334460" y="27663371"/>
                  </a:lnTo>
                  <a:lnTo>
                    <a:pt x="5334460" y="27663363"/>
                  </a:lnTo>
                  <a:lnTo>
                    <a:pt x="5334381" y="27663371"/>
                  </a:lnTo>
                  <a:lnTo>
                    <a:pt x="5334381" y="27663363"/>
                  </a:lnTo>
                  <a:lnTo>
                    <a:pt x="5334302" y="27663371"/>
                  </a:lnTo>
                  <a:lnTo>
                    <a:pt x="5334302" y="27663363"/>
                  </a:lnTo>
                  <a:lnTo>
                    <a:pt x="5334223" y="27663371"/>
                  </a:lnTo>
                  <a:lnTo>
                    <a:pt x="5334223" y="27663363"/>
                  </a:lnTo>
                  <a:lnTo>
                    <a:pt x="5334144" y="27663371"/>
                  </a:lnTo>
                  <a:lnTo>
                    <a:pt x="5334144" y="27663363"/>
                  </a:lnTo>
                  <a:lnTo>
                    <a:pt x="5334065" y="27663371"/>
                  </a:lnTo>
                  <a:lnTo>
                    <a:pt x="5334065" y="27497661"/>
                  </a:lnTo>
                  <a:lnTo>
                    <a:pt x="5184576" y="27510697"/>
                  </a:lnTo>
                  <a:lnTo>
                    <a:pt x="5181663" y="27510971"/>
                  </a:lnTo>
                  <a:lnTo>
                    <a:pt x="5181663" y="27510965"/>
                  </a:lnTo>
                  <a:lnTo>
                    <a:pt x="5181663" y="27345113"/>
                  </a:lnTo>
                  <a:lnTo>
                    <a:pt x="5030094" y="27358509"/>
                  </a:lnTo>
                  <a:lnTo>
                    <a:pt x="5029215" y="27358571"/>
                  </a:lnTo>
                  <a:lnTo>
                    <a:pt x="5029215" y="27358569"/>
                  </a:lnTo>
                  <a:lnTo>
                    <a:pt x="5029215" y="27192055"/>
                  </a:lnTo>
                  <a:lnTo>
                    <a:pt x="4880998" y="27205827"/>
                  </a:lnTo>
                  <a:lnTo>
                    <a:pt x="4877261" y="27206171"/>
                  </a:lnTo>
                  <a:lnTo>
                    <a:pt x="4877261" y="27206163"/>
                  </a:lnTo>
                  <a:lnTo>
                    <a:pt x="4877184" y="27206171"/>
                  </a:lnTo>
                  <a:lnTo>
                    <a:pt x="4877184" y="27206163"/>
                  </a:lnTo>
                  <a:lnTo>
                    <a:pt x="4877105" y="27206171"/>
                  </a:lnTo>
                  <a:lnTo>
                    <a:pt x="4877105" y="27206163"/>
                  </a:lnTo>
                  <a:lnTo>
                    <a:pt x="4877026" y="27206171"/>
                  </a:lnTo>
                  <a:lnTo>
                    <a:pt x="4877026" y="27206163"/>
                  </a:lnTo>
                  <a:lnTo>
                    <a:pt x="4876947" y="27206171"/>
                  </a:lnTo>
                  <a:lnTo>
                    <a:pt x="4876947" y="27206163"/>
                  </a:lnTo>
                  <a:lnTo>
                    <a:pt x="4876868" y="27206171"/>
                  </a:lnTo>
                  <a:lnTo>
                    <a:pt x="4876868" y="27040461"/>
                  </a:lnTo>
                  <a:lnTo>
                    <a:pt x="4725692" y="27053653"/>
                  </a:lnTo>
                  <a:lnTo>
                    <a:pt x="4724428" y="27053771"/>
                  </a:lnTo>
                  <a:lnTo>
                    <a:pt x="4724428" y="27053769"/>
                  </a:lnTo>
                  <a:lnTo>
                    <a:pt x="4724428" y="26887473"/>
                  </a:lnTo>
                  <a:lnTo>
                    <a:pt x="4574068" y="26901225"/>
                  </a:lnTo>
                  <a:lnTo>
                    <a:pt x="4572035" y="26901371"/>
                  </a:lnTo>
                  <a:lnTo>
                    <a:pt x="4572035" y="26901367"/>
                  </a:lnTo>
                  <a:lnTo>
                    <a:pt x="4572035" y="26735209"/>
                  </a:lnTo>
                  <a:lnTo>
                    <a:pt x="4423708" y="26748631"/>
                  </a:lnTo>
                  <a:lnTo>
                    <a:pt x="4419971" y="26748971"/>
                  </a:lnTo>
                  <a:lnTo>
                    <a:pt x="4419971" y="26748963"/>
                  </a:lnTo>
                  <a:lnTo>
                    <a:pt x="4419908" y="26748971"/>
                  </a:lnTo>
                  <a:lnTo>
                    <a:pt x="4419908" y="26748963"/>
                  </a:lnTo>
                  <a:lnTo>
                    <a:pt x="4419829" y="26748971"/>
                  </a:lnTo>
                  <a:lnTo>
                    <a:pt x="4419829" y="26748963"/>
                  </a:lnTo>
                  <a:lnTo>
                    <a:pt x="4419750" y="26748971"/>
                  </a:lnTo>
                  <a:lnTo>
                    <a:pt x="4419750" y="26748963"/>
                  </a:lnTo>
                  <a:lnTo>
                    <a:pt x="4419671" y="26748971"/>
                  </a:lnTo>
                  <a:lnTo>
                    <a:pt x="4419671" y="26583234"/>
                  </a:lnTo>
                  <a:lnTo>
                    <a:pt x="4269611" y="26596367"/>
                  </a:lnTo>
                  <a:lnTo>
                    <a:pt x="4267248" y="26596571"/>
                  </a:lnTo>
                  <a:lnTo>
                    <a:pt x="4267248" y="26596567"/>
                  </a:lnTo>
                  <a:lnTo>
                    <a:pt x="4267248" y="26430497"/>
                  </a:lnTo>
                  <a:lnTo>
                    <a:pt x="4117328" y="26443939"/>
                  </a:lnTo>
                  <a:lnTo>
                    <a:pt x="4114855" y="26444171"/>
                  </a:lnTo>
                  <a:lnTo>
                    <a:pt x="4114855" y="26444166"/>
                  </a:lnTo>
                  <a:lnTo>
                    <a:pt x="4114855" y="26278200"/>
                  </a:lnTo>
                  <a:lnTo>
                    <a:pt x="3966418" y="26291425"/>
                  </a:lnTo>
                  <a:lnTo>
                    <a:pt x="3962681" y="26291771"/>
                  </a:lnTo>
                  <a:lnTo>
                    <a:pt x="3962681" y="26291764"/>
                  </a:lnTo>
                  <a:lnTo>
                    <a:pt x="3962632" y="26291771"/>
                  </a:lnTo>
                  <a:lnTo>
                    <a:pt x="3962632" y="26291764"/>
                  </a:lnTo>
                  <a:lnTo>
                    <a:pt x="3962553" y="26291771"/>
                  </a:lnTo>
                  <a:lnTo>
                    <a:pt x="3962553" y="26291764"/>
                  </a:lnTo>
                  <a:lnTo>
                    <a:pt x="3962474" y="26291771"/>
                  </a:lnTo>
                  <a:lnTo>
                    <a:pt x="3962474" y="26126041"/>
                  </a:lnTo>
                  <a:lnTo>
                    <a:pt x="3811057" y="26139318"/>
                  </a:lnTo>
                  <a:lnTo>
                    <a:pt x="3810013" y="26139371"/>
                  </a:lnTo>
                  <a:lnTo>
                    <a:pt x="3810013" y="26139370"/>
                  </a:lnTo>
                  <a:lnTo>
                    <a:pt x="3810013" y="25972963"/>
                  </a:lnTo>
                  <a:lnTo>
                    <a:pt x="3661302" y="25986630"/>
                  </a:lnTo>
                  <a:lnTo>
                    <a:pt x="3658224" y="25986971"/>
                  </a:lnTo>
                  <a:lnTo>
                    <a:pt x="3658224" y="25986964"/>
                  </a:lnTo>
                  <a:lnTo>
                    <a:pt x="3658150" y="25986971"/>
                  </a:lnTo>
                  <a:lnTo>
                    <a:pt x="3658150" y="25986964"/>
                  </a:lnTo>
                  <a:lnTo>
                    <a:pt x="3658071" y="25986971"/>
                  </a:lnTo>
                  <a:lnTo>
                    <a:pt x="3658071" y="25986964"/>
                  </a:lnTo>
                  <a:lnTo>
                    <a:pt x="3657992" y="25986971"/>
                  </a:lnTo>
                  <a:lnTo>
                    <a:pt x="3657992" y="25986964"/>
                  </a:lnTo>
                  <a:lnTo>
                    <a:pt x="3657913" y="25986971"/>
                  </a:lnTo>
                  <a:lnTo>
                    <a:pt x="3657913" y="25986964"/>
                  </a:lnTo>
                  <a:lnTo>
                    <a:pt x="3657834" y="25986971"/>
                  </a:lnTo>
                  <a:lnTo>
                    <a:pt x="3657834" y="25986964"/>
                  </a:lnTo>
                  <a:lnTo>
                    <a:pt x="3657755" y="25986971"/>
                  </a:lnTo>
                  <a:lnTo>
                    <a:pt x="3657755" y="25986964"/>
                  </a:lnTo>
                  <a:lnTo>
                    <a:pt x="3657676" y="25986971"/>
                  </a:lnTo>
                  <a:lnTo>
                    <a:pt x="3657676" y="25821239"/>
                  </a:lnTo>
                  <a:lnTo>
                    <a:pt x="3509128" y="25834227"/>
                  </a:lnTo>
                  <a:lnTo>
                    <a:pt x="3505391" y="25834571"/>
                  </a:lnTo>
                  <a:lnTo>
                    <a:pt x="3505391" y="25834564"/>
                  </a:lnTo>
                  <a:lnTo>
                    <a:pt x="3505356" y="25834571"/>
                  </a:lnTo>
                  <a:lnTo>
                    <a:pt x="3505356" y="25834564"/>
                  </a:lnTo>
                  <a:lnTo>
                    <a:pt x="3505277" y="25834571"/>
                  </a:lnTo>
                  <a:lnTo>
                    <a:pt x="3505277" y="25668835"/>
                  </a:lnTo>
                  <a:lnTo>
                    <a:pt x="3354317" y="25682031"/>
                  </a:lnTo>
                  <a:lnTo>
                    <a:pt x="3352833" y="25682171"/>
                  </a:lnTo>
                  <a:lnTo>
                    <a:pt x="3352833" y="25682168"/>
                  </a:lnTo>
                  <a:lnTo>
                    <a:pt x="3352833" y="25515983"/>
                  </a:lnTo>
                  <a:lnTo>
                    <a:pt x="3204726" y="25529432"/>
                  </a:lnTo>
                  <a:lnTo>
                    <a:pt x="3200934" y="25529771"/>
                  </a:lnTo>
                  <a:lnTo>
                    <a:pt x="3200934" y="25529764"/>
                  </a:lnTo>
                  <a:lnTo>
                    <a:pt x="3200874" y="25529771"/>
                  </a:lnTo>
                  <a:lnTo>
                    <a:pt x="3200874" y="25529764"/>
                  </a:lnTo>
                  <a:lnTo>
                    <a:pt x="3200795" y="25529771"/>
                  </a:lnTo>
                  <a:lnTo>
                    <a:pt x="3200795" y="25529764"/>
                  </a:lnTo>
                  <a:lnTo>
                    <a:pt x="3200716" y="25529771"/>
                  </a:lnTo>
                  <a:lnTo>
                    <a:pt x="3200716" y="25529764"/>
                  </a:lnTo>
                  <a:lnTo>
                    <a:pt x="3200637" y="25529771"/>
                  </a:lnTo>
                  <a:lnTo>
                    <a:pt x="3200637" y="25529764"/>
                  </a:lnTo>
                  <a:lnTo>
                    <a:pt x="3200558" y="25529771"/>
                  </a:lnTo>
                  <a:lnTo>
                    <a:pt x="3200558" y="25529764"/>
                  </a:lnTo>
                  <a:lnTo>
                    <a:pt x="3200479" y="25529771"/>
                  </a:lnTo>
                  <a:lnTo>
                    <a:pt x="3200479" y="25364031"/>
                  </a:lnTo>
                  <a:lnTo>
                    <a:pt x="3051838" y="25377027"/>
                  </a:lnTo>
                  <a:lnTo>
                    <a:pt x="3048101" y="25377371"/>
                  </a:lnTo>
                  <a:lnTo>
                    <a:pt x="3048101" y="25377364"/>
                  </a:lnTo>
                  <a:lnTo>
                    <a:pt x="3048080" y="25377371"/>
                  </a:lnTo>
                  <a:lnTo>
                    <a:pt x="3048080" y="25211634"/>
                  </a:lnTo>
                  <a:lnTo>
                    <a:pt x="2898071" y="25224746"/>
                  </a:lnTo>
                  <a:lnTo>
                    <a:pt x="2895653" y="25224971"/>
                  </a:lnTo>
                  <a:lnTo>
                    <a:pt x="2895653" y="25224966"/>
                  </a:lnTo>
                  <a:lnTo>
                    <a:pt x="2895653" y="25058969"/>
                  </a:lnTo>
                  <a:lnTo>
                    <a:pt x="2747436" y="25072226"/>
                  </a:lnTo>
                  <a:lnTo>
                    <a:pt x="2743644" y="25072571"/>
                  </a:lnTo>
                  <a:lnTo>
                    <a:pt x="2743644" y="25072564"/>
                  </a:lnTo>
                  <a:lnTo>
                    <a:pt x="2743598" y="25072571"/>
                  </a:lnTo>
                  <a:lnTo>
                    <a:pt x="2743598" y="25072564"/>
                  </a:lnTo>
                  <a:lnTo>
                    <a:pt x="2743519" y="25072571"/>
                  </a:lnTo>
                  <a:lnTo>
                    <a:pt x="2743519" y="25072564"/>
                  </a:lnTo>
                  <a:lnTo>
                    <a:pt x="2743440" y="25072571"/>
                  </a:lnTo>
                  <a:lnTo>
                    <a:pt x="2743440" y="24906824"/>
                  </a:lnTo>
                  <a:lnTo>
                    <a:pt x="2591306" y="24920127"/>
                  </a:lnTo>
                  <a:lnTo>
                    <a:pt x="2590811" y="24920171"/>
                  </a:lnTo>
                  <a:lnTo>
                    <a:pt x="2590811" y="24920170"/>
                  </a:lnTo>
                  <a:lnTo>
                    <a:pt x="2590811" y="24753757"/>
                  </a:lnTo>
                  <a:lnTo>
                    <a:pt x="2438400" y="24767771"/>
                  </a:lnTo>
                  <a:lnTo>
                    <a:pt x="2438400" y="24601253"/>
                  </a:lnTo>
                  <a:lnTo>
                    <a:pt x="2286000" y="24615371"/>
                  </a:lnTo>
                  <a:lnTo>
                    <a:pt x="2286000" y="24448853"/>
                  </a:lnTo>
                  <a:lnTo>
                    <a:pt x="2191472" y="24457612"/>
                  </a:lnTo>
                  <a:lnTo>
                    <a:pt x="2133714" y="24462963"/>
                  </a:lnTo>
                  <a:lnTo>
                    <a:pt x="2133604" y="24462971"/>
                  </a:lnTo>
                  <a:lnTo>
                    <a:pt x="2133604" y="24462970"/>
                  </a:lnTo>
                  <a:lnTo>
                    <a:pt x="2133604" y="24296454"/>
                  </a:lnTo>
                  <a:lnTo>
                    <a:pt x="2133548" y="24296458"/>
                  </a:lnTo>
                  <a:lnTo>
                    <a:pt x="2133440" y="24296468"/>
                  </a:lnTo>
                  <a:lnTo>
                    <a:pt x="2132724" y="24296536"/>
                  </a:lnTo>
                  <a:lnTo>
                    <a:pt x="2130802" y="24296714"/>
                  </a:lnTo>
                  <a:lnTo>
                    <a:pt x="2125856" y="24297171"/>
                  </a:lnTo>
                  <a:lnTo>
                    <a:pt x="2120304" y="24297685"/>
                  </a:lnTo>
                  <a:lnTo>
                    <a:pt x="2106690" y="24298946"/>
                  </a:lnTo>
                  <a:lnTo>
                    <a:pt x="1981540" y="24310542"/>
                  </a:lnTo>
                  <a:lnTo>
                    <a:pt x="1981210" y="24310571"/>
                  </a:lnTo>
                  <a:lnTo>
                    <a:pt x="1981210" y="24310570"/>
                  </a:lnTo>
                  <a:lnTo>
                    <a:pt x="1981210" y="24144135"/>
                  </a:lnTo>
                  <a:lnTo>
                    <a:pt x="1848382" y="24156358"/>
                  </a:lnTo>
                  <a:lnTo>
                    <a:pt x="1829202" y="24158135"/>
                  </a:lnTo>
                  <a:lnTo>
                    <a:pt x="1828818" y="24158171"/>
                  </a:lnTo>
                  <a:lnTo>
                    <a:pt x="1828818" y="24158169"/>
                  </a:lnTo>
                  <a:lnTo>
                    <a:pt x="1828818" y="23991774"/>
                  </a:lnTo>
                  <a:lnTo>
                    <a:pt x="1676974" y="24005718"/>
                  </a:lnTo>
                  <a:lnTo>
                    <a:pt x="1676424" y="24005771"/>
                  </a:lnTo>
                  <a:lnTo>
                    <a:pt x="1676424" y="24005769"/>
                  </a:lnTo>
                  <a:lnTo>
                    <a:pt x="1676424" y="23839384"/>
                  </a:lnTo>
                  <a:lnTo>
                    <a:pt x="1524000" y="23853371"/>
                  </a:lnTo>
                  <a:lnTo>
                    <a:pt x="1524000" y="23686853"/>
                  </a:lnTo>
                  <a:lnTo>
                    <a:pt x="1371600" y="23700971"/>
                  </a:lnTo>
                  <a:lnTo>
                    <a:pt x="1371600" y="23534453"/>
                  </a:lnTo>
                  <a:lnTo>
                    <a:pt x="1219200" y="23548571"/>
                  </a:lnTo>
                  <a:lnTo>
                    <a:pt x="1219200" y="23382053"/>
                  </a:lnTo>
                  <a:lnTo>
                    <a:pt x="1066800" y="23396171"/>
                  </a:lnTo>
                  <a:lnTo>
                    <a:pt x="1066800" y="23229653"/>
                  </a:lnTo>
                  <a:lnTo>
                    <a:pt x="914458" y="23243768"/>
                  </a:lnTo>
                  <a:lnTo>
                    <a:pt x="914402" y="23243771"/>
                  </a:lnTo>
                  <a:lnTo>
                    <a:pt x="914402" y="23077253"/>
                  </a:lnTo>
                  <a:lnTo>
                    <a:pt x="762130" y="23091359"/>
                  </a:lnTo>
                  <a:lnTo>
                    <a:pt x="762008" y="23091371"/>
                  </a:lnTo>
                  <a:lnTo>
                    <a:pt x="762008" y="23091370"/>
                  </a:lnTo>
                  <a:lnTo>
                    <a:pt x="762008" y="22924854"/>
                  </a:lnTo>
                  <a:lnTo>
                    <a:pt x="651382" y="22935103"/>
                  </a:lnTo>
                  <a:lnTo>
                    <a:pt x="609836" y="22938952"/>
                  </a:lnTo>
                  <a:lnTo>
                    <a:pt x="609616" y="22938971"/>
                  </a:lnTo>
                  <a:lnTo>
                    <a:pt x="609616" y="22938970"/>
                  </a:lnTo>
                  <a:lnTo>
                    <a:pt x="609616" y="22772549"/>
                  </a:lnTo>
                  <a:lnTo>
                    <a:pt x="457222" y="22786571"/>
                  </a:lnTo>
                  <a:lnTo>
                    <a:pt x="457222" y="22786569"/>
                  </a:lnTo>
                  <a:lnTo>
                    <a:pt x="457222" y="22620147"/>
                  </a:lnTo>
                  <a:lnTo>
                    <a:pt x="304800" y="22634171"/>
                  </a:lnTo>
                  <a:lnTo>
                    <a:pt x="304800" y="22467729"/>
                  </a:lnTo>
                  <a:lnTo>
                    <a:pt x="152400" y="22481771"/>
                  </a:lnTo>
                  <a:lnTo>
                    <a:pt x="152400" y="22315253"/>
                  </a:lnTo>
                  <a:lnTo>
                    <a:pt x="0" y="22329371"/>
                  </a:lnTo>
                  <a:lnTo>
                    <a:pt x="0" y="18288648"/>
                  </a:lnTo>
                  <a:cubicBezTo>
                    <a:pt x="463236" y="18288648"/>
                    <a:pt x="900134" y="18254061"/>
                    <a:pt x="1310690" y="18190204"/>
                  </a:cubicBezTo>
                  <a:cubicBezTo>
                    <a:pt x="1749790" y="18190204"/>
                    <a:pt x="1967142" y="18190204"/>
                    <a:pt x="1962746" y="18190204"/>
                  </a:cubicBezTo>
                  <a:lnTo>
                    <a:pt x="1962746" y="9594449"/>
                  </a:lnTo>
                  <a:lnTo>
                    <a:pt x="1932534" y="9594449"/>
                  </a:lnTo>
                  <a:lnTo>
                    <a:pt x="1932534" y="9594402"/>
                  </a:lnTo>
                  <a:lnTo>
                    <a:pt x="1932534" y="9594356"/>
                  </a:lnTo>
                  <a:lnTo>
                    <a:pt x="1932534" y="9594309"/>
                  </a:lnTo>
                  <a:lnTo>
                    <a:pt x="1932534" y="9594263"/>
                  </a:lnTo>
                  <a:lnTo>
                    <a:pt x="1932534" y="9594216"/>
                  </a:lnTo>
                  <a:lnTo>
                    <a:pt x="1932534" y="9594169"/>
                  </a:lnTo>
                  <a:lnTo>
                    <a:pt x="1932534" y="9594123"/>
                  </a:lnTo>
                  <a:lnTo>
                    <a:pt x="1932534" y="9594076"/>
                  </a:lnTo>
                  <a:lnTo>
                    <a:pt x="1932534" y="9594029"/>
                  </a:lnTo>
                  <a:lnTo>
                    <a:pt x="1932534" y="9593983"/>
                  </a:lnTo>
                  <a:lnTo>
                    <a:pt x="1932534" y="9593936"/>
                  </a:lnTo>
                  <a:lnTo>
                    <a:pt x="1932534" y="9593889"/>
                  </a:lnTo>
                  <a:lnTo>
                    <a:pt x="1932534" y="9593788"/>
                  </a:lnTo>
                  <a:lnTo>
                    <a:pt x="1932534" y="9593742"/>
                  </a:lnTo>
                  <a:lnTo>
                    <a:pt x="1932534" y="9593695"/>
                  </a:lnTo>
                  <a:lnTo>
                    <a:pt x="1932534" y="9593648"/>
                  </a:lnTo>
                  <a:lnTo>
                    <a:pt x="1932534" y="9593602"/>
                  </a:lnTo>
                  <a:lnTo>
                    <a:pt x="1932534" y="9593555"/>
                  </a:lnTo>
                  <a:lnTo>
                    <a:pt x="1932534" y="9593508"/>
                  </a:lnTo>
                  <a:lnTo>
                    <a:pt x="1932534" y="9593462"/>
                  </a:lnTo>
                  <a:lnTo>
                    <a:pt x="1932534" y="9593415"/>
                  </a:lnTo>
                  <a:lnTo>
                    <a:pt x="1932534" y="9593368"/>
                  </a:lnTo>
                  <a:lnTo>
                    <a:pt x="1932534" y="9593322"/>
                  </a:lnTo>
                  <a:lnTo>
                    <a:pt x="1932534" y="9593275"/>
                  </a:lnTo>
                  <a:lnTo>
                    <a:pt x="1932534" y="9593128"/>
                  </a:lnTo>
                  <a:lnTo>
                    <a:pt x="1932534" y="9593081"/>
                  </a:lnTo>
                  <a:lnTo>
                    <a:pt x="1932534" y="9593034"/>
                  </a:lnTo>
                  <a:lnTo>
                    <a:pt x="1932534" y="9592988"/>
                  </a:lnTo>
                  <a:lnTo>
                    <a:pt x="1932534" y="9592941"/>
                  </a:lnTo>
                  <a:lnTo>
                    <a:pt x="1932534" y="9592894"/>
                  </a:lnTo>
                  <a:lnTo>
                    <a:pt x="1932534" y="9592848"/>
                  </a:lnTo>
                  <a:lnTo>
                    <a:pt x="1932534" y="9592801"/>
                  </a:lnTo>
                  <a:lnTo>
                    <a:pt x="1932534" y="9592754"/>
                  </a:lnTo>
                  <a:lnTo>
                    <a:pt x="1932534" y="9592708"/>
                  </a:lnTo>
                  <a:lnTo>
                    <a:pt x="1932534" y="9592661"/>
                  </a:lnTo>
                  <a:lnTo>
                    <a:pt x="1932534" y="9592467"/>
                  </a:lnTo>
                  <a:lnTo>
                    <a:pt x="1932534" y="9592420"/>
                  </a:lnTo>
                  <a:lnTo>
                    <a:pt x="1932534" y="9592373"/>
                  </a:lnTo>
                  <a:lnTo>
                    <a:pt x="1932534" y="9592327"/>
                  </a:lnTo>
                  <a:lnTo>
                    <a:pt x="1932534" y="9592280"/>
                  </a:lnTo>
                  <a:lnTo>
                    <a:pt x="1932534" y="9592233"/>
                  </a:lnTo>
                  <a:lnTo>
                    <a:pt x="1932534" y="9592187"/>
                  </a:lnTo>
                  <a:lnTo>
                    <a:pt x="1932534" y="9592140"/>
                  </a:lnTo>
                  <a:lnTo>
                    <a:pt x="1932534" y="9592094"/>
                  </a:lnTo>
                  <a:lnTo>
                    <a:pt x="1932534" y="9592047"/>
                  </a:lnTo>
                  <a:lnTo>
                    <a:pt x="1932534" y="9591806"/>
                  </a:lnTo>
                  <a:lnTo>
                    <a:pt x="1932534" y="9591759"/>
                  </a:lnTo>
                  <a:lnTo>
                    <a:pt x="1932534" y="9591713"/>
                  </a:lnTo>
                  <a:lnTo>
                    <a:pt x="1932534" y="9591666"/>
                  </a:lnTo>
                  <a:lnTo>
                    <a:pt x="1932534" y="9591619"/>
                  </a:lnTo>
                  <a:lnTo>
                    <a:pt x="1932534" y="9591573"/>
                  </a:lnTo>
                  <a:lnTo>
                    <a:pt x="1932534" y="9591526"/>
                  </a:lnTo>
                  <a:lnTo>
                    <a:pt x="1932534" y="9591479"/>
                  </a:lnTo>
                  <a:lnTo>
                    <a:pt x="1932534" y="9591433"/>
                  </a:lnTo>
                  <a:lnTo>
                    <a:pt x="1932534" y="9591145"/>
                  </a:lnTo>
                  <a:lnTo>
                    <a:pt x="1932534" y="9591098"/>
                  </a:lnTo>
                  <a:lnTo>
                    <a:pt x="1932534" y="9591052"/>
                  </a:lnTo>
                  <a:lnTo>
                    <a:pt x="1932534" y="9591005"/>
                  </a:lnTo>
                  <a:lnTo>
                    <a:pt x="1932534" y="9590958"/>
                  </a:lnTo>
                  <a:lnTo>
                    <a:pt x="1932534" y="9590912"/>
                  </a:lnTo>
                  <a:lnTo>
                    <a:pt x="1932534" y="9590865"/>
                  </a:lnTo>
                  <a:lnTo>
                    <a:pt x="1932534" y="9590819"/>
                  </a:lnTo>
                  <a:lnTo>
                    <a:pt x="1932534" y="9590484"/>
                  </a:lnTo>
                  <a:lnTo>
                    <a:pt x="1932534" y="9590438"/>
                  </a:lnTo>
                  <a:lnTo>
                    <a:pt x="1932534" y="9590391"/>
                  </a:lnTo>
                  <a:lnTo>
                    <a:pt x="1932534" y="9590344"/>
                  </a:lnTo>
                  <a:lnTo>
                    <a:pt x="1932534" y="9590298"/>
                  </a:lnTo>
                  <a:lnTo>
                    <a:pt x="1932534" y="9590251"/>
                  </a:lnTo>
                  <a:lnTo>
                    <a:pt x="1932534" y="9590204"/>
                  </a:lnTo>
                  <a:lnTo>
                    <a:pt x="1932534" y="9589823"/>
                  </a:lnTo>
                  <a:lnTo>
                    <a:pt x="1932534" y="9589777"/>
                  </a:lnTo>
                  <a:lnTo>
                    <a:pt x="1932534" y="9589730"/>
                  </a:lnTo>
                  <a:lnTo>
                    <a:pt x="1932534" y="9589684"/>
                  </a:lnTo>
                  <a:lnTo>
                    <a:pt x="1932534" y="9589637"/>
                  </a:lnTo>
                  <a:lnTo>
                    <a:pt x="1932534" y="9589590"/>
                  </a:lnTo>
                  <a:lnTo>
                    <a:pt x="1932534" y="9442050"/>
                  </a:lnTo>
                  <a:lnTo>
                    <a:pt x="1780134" y="9442050"/>
                  </a:lnTo>
                  <a:lnTo>
                    <a:pt x="1780134" y="9442003"/>
                  </a:lnTo>
                  <a:lnTo>
                    <a:pt x="1780134" y="9441956"/>
                  </a:lnTo>
                  <a:lnTo>
                    <a:pt x="1780134" y="9441910"/>
                  </a:lnTo>
                  <a:lnTo>
                    <a:pt x="1780134" y="9441863"/>
                  </a:lnTo>
                  <a:lnTo>
                    <a:pt x="1780134" y="9441817"/>
                  </a:lnTo>
                  <a:lnTo>
                    <a:pt x="1780134" y="9441770"/>
                  </a:lnTo>
                  <a:lnTo>
                    <a:pt x="1780134" y="9441723"/>
                  </a:lnTo>
                  <a:lnTo>
                    <a:pt x="1780134" y="9441677"/>
                  </a:lnTo>
                  <a:lnTo>
                    <a:pt x="1780134" y="9441630"/>
                  </a:lnTo>
                  <a:lnTo>
                    <a:pt x="1780134" y="9441583"/>
                  </a:lnTo>
                  <a:lnTo>
                    <a:pt x="1780134" y="9441537"/>
                  </a:lnTo>
                  <a:lnTo>
                    <a:pt x="1780134" y="9441389"/>
                  </a:lnTo>
                  <a:lnTo>
                    <a:pt x="1780134" y="9441342"/>
                  </a:lnTo>
                  <a:lnTo>
                    <a:pt x="1780134" y="9441296"/>
                  </a:lnTo>
                  <a:lnTo>
                    <a:pt x="1780134" y="9441249"/>
                  </a:lnTo>
                  <a:lnTo>
                    <a:pt x="1780134" y="9441202"/>
                  </a:lnTo>
                  <a:lnTo>
                    <a:pt x="1780134" y="9441156"/>
                  </a:lnTo>
                  <a:lnTo>
                    <a:pt x="1780134" y="9441109"/>
                  </a:lnTo>
                  <a:lnTo>
                    <a:pt x="1780134" y="9441062"/>
                  </a:lnTo>
                  <a:lnTo>
                    <a:pt x="1780134" y="9441016"/>
                  </a:lnTo>
                  <a:lnTo>
                    <a:pt x="1780134" y="9440969"/>
                  </a:lnTo>
                  <a:lnTo>
                    <a:pt x="1780134" y="9440922"/>
                  </a:lnTo>
                  <a:lnTo>
                    <a:pt x="1780134" y="9440728"/>
                  </a:lnTo>
                  <a:lnTo>
                    <a:pt x="1780134" y="9440681"/>
                  </a:lnTo>
                  <a:lnTo>
                    <a:pt x="1780134" y="9440635"/>
                  </a:lnTo>
                  <a:lnTo>
                    <a:pt x="1780134" y="9440588"/>
                  </a:lnTo>
                  <a:lnTo>
                    <a:pt x="1780134" y="9440542"/>
                  </a:lnTo>
                  <a:lnTo>
                    <a:pt x="1780134" y="9440495"/>
                  </a:lnTo>
                  <a:lnTo>
                    <a:pt x="1780134" y="9440448"/>
                  </a:lnTo>
                  <a:lnTo>
                    <a:pt x="1780134" y="9440402"/>
                  </a:lnTo>
                  <a:lnTo>
                    <a:pt x="1780134" y="9440355"/>
                  </a:lnTo>
                  <a:lnTo>
                    <a:pt x="1780134" y="9440308"/>
                  </a:lnTo>
                  <a:lnTo>
                    <a:pt x="1780134" y="9440067"/>
                  </a:lnTo>
                  <a:lnTo>
                    <a:pt x="1780134" y="9440021"/>
                  </a:lnTo>
                  <a:lnTo>
                    <a:pt x="1780134" y="9439974"/>
                  </a:lnTo>
                  <a:lnTo>
                    <a:pt x="1780134" y="9439927"/>
                  </a:lnTo>
                  <a:lnTo>
                    <a:pt x="1780134" y="9439881"/>
                  </a:lnTo>
                  <a:lnTo>
                    <a:pt x="1780134" y="9439834"/>
                  </a:lnTo>
                  <a:lnTo>
                    <a:pt x="1780134" y="9439787"/>
                  </a:lnTo>
                  <a:lnTo>
                    <a:pt x="1780134" y="9439741"/>
                  </a:lnTo>
                  <a:lnTo>
                    <a:pt x="1780134" y="9439694"/>
                  </a:lnTo>
                  <a:lnTo>
                    <a:pt x="1780134" y="9439407"/>
                  </a:lnTo>
                  <a:lnTo>
                    <a:pt x="1780134" y="9439360"/>
                  </a:lnTo>
                  <a:lnTo>
                    <a:pt x="1780134" y="9439313"/>
                  </a:lnTo>
                  <a:lnTo>
                    <a:pt x="1780134" y="9439267"/>
                  </a:lnTo>
                  <a:lnTo>
                    <a:pt x="1780134" y="9439220"/>
                  </a:lnTo>
                  <a:lnTo>
                    <a:pt x="1780134" y="9439173"/>
                  </a:lnTo>
                  <a:lnTo>
                    <a:pt x="1780134" y="9439127"/>
                  </a:lnTo>
                  <a:lnTo>
                    <a:pt x="1780134" y="9439080"/>
                  </a:lnTo>
                  <a:lnTo>
                    <a:pt x="1780134" y="9438746"/>
                  </a:lnTo>
                  <a:lnTo>
                    <a:pt x="1780134" y="9438699"/>
                  </a:lnTo>
                  <a:lnTo>
                    <a:pt x="1780134" y="9438652"/>
                  </a:lnTo>
                  <a:lnTo>
                    <a:pt x="1780134" y="9438606"/>
                  </a:lnTo>
                  <a:lnTo>
                    <a:pt x="1780134" y="9438559"/>
                  </a:lnTo>
                  <a:lnTo>
                    <a:pt x="1780134" y="9438512"/>
                  </a:lnTo>
                  <a:lnTo>
                    <a:pt x="1780134" y="9438466"/>
                  </a:lnTo>
                  <a:lnTo>
                    <a:pt x="1780134" y="9438085"/>
                  </a:lnTo>
                  <a:lnTo>
                    <a:pt x="1780134" y="9438038"/>
                  </a:lnTo>
                  <a:lnTo>
                    <a:pt x="1780134" y="9437992"/>
                  </a:lnTo>
                  <a:lnTo>
                    <a:pt x="1780134" y="9437945"/>
                  </a:lnTo>
                  <a:lnTo>
                    <a:pt x="1780134" y="9437898"/>
                  </a:lnTo>
                  <a:lnTo>
                    <a:pt x="1780134" y="9437852"/>
                  </a:lnTo>
                  <a:lnTo>
                    <a:pt x="1780134" y="9437424"/>
                  </a:lnTo>
                  <a:lnTo>
                    <a:pt x="1780134" y="9437377"/>
                  </a:lnTo>
                  <a:lnTo>
                    <a:pt x="1780134" y="9437331"/>
                  </a:lnTo>
                  <a:lnTo>
                    <a:pt x="1780134" y="9437284"/>
                  </a:lnTo>
                  <a:lnTo>
                    <a:pt x="1780134" y="9437238"/>
                  </a:lnTo>
                  <a:lnTo>
                    <a:pt x="1780134" y="9289650"/>
                  </a:lnTo>
                  <a:lnTo>
                    <a:pt x="1627734" y="9289650"/>
                  </a:lnTo>
                  <a:lnTo>
                    <a:pt x="1627734" y="9289604"/>
                  </a:lnTo>
                  <a:lnTo>
                    <a:pt x="1627734" y="9289557"/>
                  </a:lnTo>
                  <a:lnTo>
                    <a:pt x="1627734" y="9289510"/>
                  </a:lnTo>
                  <a:lnTo>
                    <a:pt x="1627734" y="9289464"/>
                  </a:lnTo>
                  <a:lnTo>
                    <a:pt x="1627734" y="9289417"/>
                  </a:lnTo>
                  <a:lnTo>
                    <a:pt x="1627734" y="9289370"/>
                  </a:lnTo>
                  <a:lnTo>
                    <a:pt x="1627734" y="9289324"/>
                  </a:lnTo>
                  <a:lnTo>
                    <a:pt x="1627734" y="9289277"/>
                  </a:lnTo>
                  <a:lnTo>
                    <a:pt x="1627734" y="9289231"/>
                  </a:lnTo>
                  <a:lnTo>
                    <a:pt x="1627734" y="9289184"/>
                  </a:lnTo>
                  <a:lnTo>
                    <a:pt x="1627734" y="9288990"/>
                  </a:lnTo>
                  <a:lnTo>
                    <a:pt x="1627734" y="9288943"/>
                  </a:lnTo>
                  <a:lnTo>
                    <a:pt x="1627734" y="9288896"/>
                  </a:lnTo>
                  <a:lnTo>
                    <a:pt x="1627734" y="9288850"/>
                  </a:lnTo>
                  <a:lnTo>
                    <a:pt x="1627734" y="9288803"/>
                  </a:lnTo>
                  <a:lnTo>
                    <a:pt x="1627734" y="9288756"/>
                  </a:lnTo>
                  <a:lnTo>
                    <a:pt x="1627734" y="9288710"/>
                  </a:lnTo>
                  <a:lnTo>
                    <a:pt x="1627734" y="9288663"/>
                  </a:lnTo>
                  <a:lnTo>
                    <a:pt x="1627734" y="9288616"/>
                  </a:lnTo>
                  <a:lnTo>
                    <a:pt x="1627734" y="9288570"/>
                  </a:lnTo>
                  <a:lnTo>
                    <a:pt x="1627734" y="9288329"/>
                  </a:lnTo>
                  <a:lnTo>
                    <a:pt x="1627734" y="9288282"/>
                  </a:lnTo>
                  <a:lnTo>
                    <a:pt x="1627734" y="9288235"/>
                  </a:lnTo>
                  <a:lnTo>
                    <a:pt x="1627734" y="9288189"/>
                  </a:lnTo>
                  <a:lnTo>
                    <a:pt x="1627734" y="9288142"/>
                  </a:lnTo>
                  <a:lnTo>
                    <a:pt x="1627734" y="9288096"/>
                  </a:lnTo>
                  <a:lnTo>
                    <a:pt x="1627734" y="9288049"/>
                  </a:lnTo>
                  <a:lnTo>
                    <a:pt x="1627734" y="9288002"/>
                  </a:lnTo>
                  <a:lnTo>
                    <a:pt x="1627734" y="9287956"/>
                  </a:lnTo>
                  <a:lnTo>
                    <a:pt x="1627734" y="9287668"/>
                  </a:lnTo>
                  <a:lnTo>
                    <a:pt x="1627734" y="9287621"/>
                  </a:lnTo>
                  <a:lnTo>
                    <a:pt x="1627734" y="9287575"/>
                  </a:lnTo>
                  <a:lnTo>
                    <a:pt x="1627734" y="9287528"/>
                  </a:lnTo>
                  <a:lnTo>
                    <a:pt x="1627734" y="9287481"/>
                  </a:lnTo>
                  <a:lnTo>
                    <a:pt x="1627734" y="9287435"/>
                  </a:lnTo>
                  <a:lnTo>
                    <a:pt x="1627734" y="9287388"/>
                  </a:lnTo>
                  <a:lnTo>
                    <a:pt x="1627734" y="9287341"/>
                  </a:lnTo>
                  <a:lnTo>
                    <a:pt x="1627734" y="9287007"/>
                  </a:lnTo>
                  <a:lnTo>
                    <a:pt x="1627734" y="9286961"/>
                  </a:lnTo>
                  <a:lnTo>
                    <a:pt x="1627734" y="9286914"/>
                  </a:lnTo>
                  <a:lnTo>
                    <a:pt x="1627734" y="9286867"/>
                  </a:lnTo>
                  <a:lnTo>
                    <a:pt x="1627734" y="9286821"/>
                  </a:lnTo>
                  <a:lnTo>
                    <a:pt x="1627734" y="9286774"/>
                  </a:lnTo>
                  <a:lnTo>
                    <a:pt x="1627734" y="9286727"/>
                  </a:lnTo>
                  <a:lnTo>
                    <a:pt x="1627734" y="9286346"/>
                  </a:lnTo>
                  <a:lnTo>
                    <a:pt x="1627734" y="9286300"/>
                  </a:lnTo>
                  <a:lnTo>
                    <a:pt x="1627734" y="9286253"/>
                  </a:lnTo>
                  <a:lnTo>
                    <a:pt x="1627734" y="9286206"/>
                  </a:lnTo>
                  <a:lnTo>
                    <a:pt x="1627734" y="9286160"/>
                  </a:lnTo>
                  <a:lnTo>
                    <a:pt x="1627734" y="9286113"/>
                  </a:lnTo>
                  <a:lnTo>
                    <a:pt x="1627734" y="9285686"/>
                  </a:lnTo>
                  <a:lnTo>
                    <a:pt x="1627734" y="9285639"/>
                  </a:lnTo>
                  <a:lnTo>
                    <a:pt x="1627734" y="9285592"/>
                  </a:lnTo>
                  <a:lnTo>
                    <a:pt x="1627734" y="9285546"/>
                  </a:lnTo>
                  <a:lnTo>
                    <a:pt x="1627734" y="9285499"/>
                  </a:lnTo>
                  <a:lnTo>
                    <a:pt x="1627734" y="9285025"/>
                  </a:lnTo>
                  <a:lnTo>
                    <a:pt x="1627734" y="9284978"/>
                  </a:lnTo>
                  <a:lnTo>
                    <a:pt x="1627734" y="9284931"/>
                  </a:lnTo>
                  <a:lnTo>
                    <a:pt x="1627734" y="9284885"/>
                  </a:lnTo>
                  <a:lnTo>
                    <a:pt x="1627734" y="9137251"/>
                  </a:lnTo>
                  <a:lnTo>
                    <a:pt x="1475340" y="9137251"/>
                  </a:lnTo>
                  <a:lnTo>
                    <a:pt x="1475340" y="9137204"/>
                  </a:lnTo>
                  <a:lnTo>
                    <a:pt x="1475340" y="9137158"/>
                  </a:lnTo>
                  <a:lnTo>
                    <a:pt x="1475340" y="9137111"/>
                  </a:lnTo>
                  <a:lnTo>
                    <a:pt x="1475340" y="9137064"/>
                  </a:lnTo>
                  <a:lnTo>
                    <a:pt x="1475340" y="9137018"/>
                  </a:lnTo>
                  <a:lnTo>
                    <a:pt x="1475340" y="9136971"/>
                  </a:lnTo>
                  <a:lnTo>
                    <a:pt x="1475340" y="9136924"/>
                  </a:lnTo>
                  <a:lnTo>
                    <a:pt x="1475340" y="9136878"/>
                  </a:lnTo>
                  <a:lnTo>
                    <a:pt x="1475340" y="9136831"/>
                  </a:lnTo>
                  <a:lnTo>
                    <a:pt x="1475340" y="9136590"/>
                  </a:lnTo>
                  <a:lnTo>
                    <a:pt x="1475340" y="9136544"/>
                  </a:lnTo>
                  <a:lnTo>
                    <a:pt x="1475340" y="9136497"/>
                  </a:lnTo>
                  <a:lnTo>
                    <a:pt x="1475340" y="9136450"/>
                  </a:lnTo>
                  <a:lnTo>
                    <a:pt x="1475340" y="9136404"/>
                  </a:lnTo>
                  <a:lnTo>
                    <a:pt x="1475340" y="9136357"/>
                  </a:lnTo>
                  <a:lnTo>
                    <a:pt x="1475340" y="9136310"/>
                  </a:lnTo>
                  <a:lnTo>
                    <a:pt x="1475340" y="9136264"/>
                  </a:lnTo>
                  <a:lnTo>
                    <a:pt x="1475340" y="9136217"/>
                  </a:lnTo>
                  <a:lnTo>
                    <a:pt x="1475340" y="9135929"/>
                  </a:lnTo>
                  <a:lnTo>
                    <a:pt x="1475340" y="9135883"/>
                  </a:lnTo>
                  <a:lnTo>
                    <a:pt x="1475340" y="9135836"/>
                  </a:lnTo>
                  <a:lnTo>
                    <a:pt x="1475340" y="9135789"/>
                  </a:lnTo>
                  <a:lnTo>
                    <a:pt x="1475340" y="9135743"/>
                  </a:lnTo>
                  <a:lnTo>
                    <a:pt x="1475340" y="9135696"/>
                  </a:lnTo>
                  <a:lnTo>
                    <a:pt x="1475340" y="9135649"/>
                  </a:lnTo>
                  <a:lnTo>
                    <a:pt x="1475340" y="9135603"/>
                  </a:lnTo>
                  <a:lnTo>
                    <a:pt x="1475340" y="9135269"/>
                  </a:lnTo>
                  <a:lnTo>
                    <a:pt x="1475340" y="9135222"/>
                  </a:lnTo>
                  <a:lnTo>
                    <a:pt x="1475340" y="9135175"/>
                  </a:lnTo>
                  <a:lnTo>
                    <a:pt x="1475340" y="9135129"/>
                  </a:lnTo>
                  <a:lnTo>
                    <a:pt x="1475340" y="9135082"/>
                  </a:lnTo>
                  <a:lnTo>
                    <a:pt x="1475340" y="9135035"/>
                  </a:lnTo>
                  <a:lnTo>
                    <a:pt x="1475340" y="9134989"/>
                  </a:lnTo>
                  <a:lnTo>
                    <a:pt x="1475340" y="9134608"/>
                  </a:lnTo>
                  <a:lnTo>
                    <a:pt x="1475340" y="9134561"/>
                  </a:lnTo>
                  <a:lnTo>
                    <a:pt x="1475340" y="9134514"/>
                  </a:lnTo>
                  <a:lnTo>
                    <a:pt x="1475340" y="9134468"/>
                  </a:lnTo>
                  <a:lnTo>
                    <a:pt x="1475340" y="9134421"/>
                  </a:lnTo>
                  <a:lnTo>
                    <a:pt x="1475340" y="9134375"/>
                  </a:lnTo>
                  <a:lnTo>
                    <a:pt x="1475340" y="9133947"/>
                  </a:lnTo>
                  <a:lnTo>
                    <a:pt x="1475340" y="9133900"/>
                  </a:lnTo>
                  <a:lnTo>
                    <a:pt x="1475340" y="9133854"/>
                  </a:lnTo>
                  <a:lnTo>
                    <a:pt x="1475340" y="9133807"/>
                  </a:lnTo>
                  <a:lnTo>
                    <a:pt x="1475340" y="9133760"/>
                  </a:lnTo>
                  <a:lnTo>
                    <a:pt x="1475340" y="9133286"/>
                  </a:lnTo>
                  <a:lnTo>
                    <a:pt x="1475340" y="9133240"/>
                  </a:lnTo>
                  <a:lnTo>
                    <a:pt x="1475340" y="9133193"/>
                  </a:lnTo>
                  <a:lnTo>
                    <a:pt x="1475340" y="9133146"/>
                  </a:lnTo>
                  <a:lnTo>
                    <a:pt x="1475340" y="9132625"/>
                  </a:lnTo>
                  <a:lnTo>
                    <a:pt x="1475340" y="9132579"/>
                  </a:lnTo>
                  <a:lnTo>
                    <a:pt x="1475340" y="9132532"/>
                  </a:lnTo>
                  <a:lnTo>
                    <a:pt x="1475340" y="8984852"/>
                  </a:lnTo>
                  <a:lnTo>
                    <a:pt x="1322946" y="8984852"/>
                  </a:lnTo>
                  <a:lnTo>
                    <a:pt x="1322946" y="8984805"/>
                  </a:lnTo>
                  <a:lnTo>
                    <a:pt x="1322946" y="8984758"/>
                  </a:lnTo>
                  <a:lnTo>
                    <a:pt x="1322946" y="8984712"/>
                  </a:lnTo>
                  <a:lnTo>
                    <a:pt x="1322946" y="8984665"/>
                  </a:lnTo>
                  <a:lnTo>
                    <a:pt x="1322946" y="8984618"/>
                  </a:lnTo>
                  <a:lnTo>
                    <a:pt x="1322946" y="8984572"/>
                  </a:lnTo>
                  <a:lnTo>
                    <a:pt x="1322946" y="8984525"/>
                  </a:lnTo>
                  <a:lnTo>
                    <a:pt x="1322946" y="8984478"/>
                  </a:lnTo>
                  <a:lnTo>
                    <a:pt x="1322946" y="8984191"/>
                  </a:lnTo>
                  <a:lnTo>
                    <a:pt x="1322946" y="8984144"/>
                  </a:lnTo>
                  <a:lnTo>
                    <a:pt x="1322946" y="8984098"/>
                  </a:lnTo>
                  <a:lnTo>
                    <a:pt x="1322946" y="8984051"/>
                  </a:lnTo>
                  <a:lnTo>
                    <a:pt x="1322946" y="8984004"/>
                  </a:lnTo>
                  <a:lnTo>
                    <a:pt x="1322946" y="8983958"/>
                  </a:lnTo>
                  <a:lnTo>
                    <a:pt x="1322946" y="8983911"/>
                  </a:lnTo>
                  <a:lnTo>
                    <a:pt x="1322946" y="8983864"/>
                  </a:lnTo>
                  <a:lnTo>
                    <a:pt x="1322946" y="8983530"/>
                  </a:lnTo>
                  <a:lnTo>
                    <a:pt x="1322946" y="8983483"/>
                  </a:lnTo>
                  <a:lnTo>
                    <a:pt x="1322946" y="8983437"/>
                  </a:lnTo>
                  <a:lnTo>
                    <a:pt x="1322946" y="8983390"/>
                  </a:lnTo>
                  <a:lnTo>
                    <a:pt x="1322946" y="8983343"/>
                  </a:lnTo>
                  <a:lnTo>
                    <a:pt x="1322946" y="8983297"/>
                  </a:lnTo>
                  <a:lnTo>
                    <a:pt x="1322946" y="8983250"/>
                  </a:lnTo>
                  <a:lnTo>
                    <a:pt x="1322946" y="8982869"/>
                  </a:lnTo>
                  <a:lnTo>
                    <a:pt x="1322946" y="8982823"/>
                  </a:lnTo>
                  <a:lnTo>
                    <a:pt x="1322946" y="8982776"/>
                  </a:lnTo>
                  <a:lnTo>
                    <a:pt x="1322946" y="8982729"/>
                  </a:lnTo>
                  <a:lnTo>
                    <a:pt x="1322946" y="8982683"/>
                  </a:lnTo>
                  <a:lnTo>
                    <a:pt x="1322946" y="8982636"/>
                  </a:lnTo>
                  <a:lnTo>
                    <a:pt x="1322946" y="8982208"/>
                  </a:lnTo>
                  <a:lnTo>
                    <a:pt x="1322946" y="8982162"/>
                  </a:lnTo>
                  <a:lnTo>
                    <a:pt x="1322946" y="8982115"/>
                  </a:lnTo>
                  <a:lnTo>
                    <a:pt x="1322946" y="8982068"/>
                  </a:lnTo>
                  <a:lnTo>
                    <a:pt x="1322946" y="8982022"/>
                  </a:lnTo>
                  <a:lnTo>
                    <a:pt x="1322946" y="8981548"/>
                  </a:lnTo>
                  <a:lnTo>
                    <a:pt x="1322946" y="8981501"/>
                  </a:lnTo>
                  <a:lnTo>
                    <a:pt x="1322946" y="8981454"/>
                  </a:lnTo>
                  <a:lnTo>
                    <a:pt x="1322946" y="8981408"/>
                  </a:lnTo>
                  <a:lnTo>
                    <a:pt x="1322946" y="8980887"/>
                  </a:lnTo>
                  <a:lnTo>
                    <a:pt x="1322946" y="8980840"/>
                  </a:lnTo>
                  <a:lnTo>
                    <a:pt x="1322946" y="8980793"/>
                  </a:lnTo>
                  <a:lnTo>
                    <a:pt x="1322946" y="8980226"/>
                  </a:lnTo>
                  <a:lnTo>
                    <a:pt x="1322946" y="8980179"/>
                  </a:lnTo>
                  <a:lnTo>
                    <a:pt x="1322946" y="8832452"/>
                  </a:lnTo>
                  <a:lnTo>
                    <a:pt x="1170552" y="8832452"/>
                  </a:lnTo>
                  <a:lnTo>
                    <a:pt x="1170552" y="8832406"/>
                  </a:lnTo>
                  <a:lnTo>
                    <a:pt x="1170552" y="8832359"/>
                  </a:lnTo>
                  <a:lnTo>
                    <a:pt x="1170552" y="8832312"/>
                  </a:lnTo>
                  <a:lnTo>
                    <a:pt x="1170552" y="8832266"/>
                  </a:lnTo>
                  <a:lnTo>
                    <a:pt x="1170552" y="8832219"/>
                  </a:lnTo>
                  <a:lnTo>
                    <a:pt x="1170552" y="8832172"/>
                  </a:lnTo>
                  <a:lnTo>
                    <a:pt x="1170552" y="8832126"/>
                  </a:lnTo>
                  <a:lnTo>
                    <a:pt x="1170552" y="8831791"/>
                  </a:lnTo>
                  <a:lnTo>
                    <a:pt x="1170552" y="8831745"/>
                  </a:lnTo>
                  <a:lnTo>
                    <a:pt x="1170552" y="8831698"/>
                  </a:lnTo>
                  <a:lnTo>
                    <a:pt x="1170552" y="8831651"/>
                  </a:lnTo>
                  <a:lnTo>
                    <a:pt x="1170552" y="8831605"/>
                  </a:lnTo>
                  <a:lnTo>
                    <a:pt x="1170552" y="8831558"/>
                  </a:lnTo>
                  <a:lnTo>
                    <a:pt x="1170552" y="8831512"/>
                  </a:lnTo>
                  <a:lnTo>
                    <a:pt x="1170552" y="8831131"/>
                  </a:lnTo>
                  <a:lnTo>
                    <a:pt x="1170552" y="8831084"/>
                  </a:lnTo>
                  <a:lnTo>
                    <a:pt x="1170552" y="8831037"/>
                  </a:lnTo>
                  <a:lnTo>
                    <a:pt x="1170552" y="8830991"/>
                  </a:lnTo>
                  <a:lnTo>
                    <a:pt x="1170552" y="8830944"/>
                  </a:lnTo>
                  <a:lnTo>
                    <a:pt x="1170552" y="8830897"/>
                  </a:lnTo>
                  <a:lnTo>
                    <a:pt x="1170552" y="8830470"/>
                  </a:lnTo>
                  <a:lnTo>
                    <a:pt x="1170552" y="8830423"/>
                  </a:lnTo>
                  <a:lnTo>
                    <a:pt x="1170552" y="8830377"/>
                  </a:lnTo>
                  <a:lnTo>
                    <a:pt x="1170552" y="8830330"/>
                  </a:lnTo>
                  <a:lnTo>
                    <a:pt x="1170552" y="8830283"/>
                  </a:lnTo>
                  <a:lnTo>
                    <a:pt x="1170552" y="8829809"/>
                  </a:lnTo>
                  <a:lnTo>
                    <a:pt x="1170552" y="8829762"/>
                  </a:lnTo>
                  <a:lnTo>
                    <a:pt x="1170552" y="8829716"/>
                  </a:lnTo>
                  <a:lnTo>
                    <a:pt x="1170552" y="8829669"/>
                  </a:lnTo>
                  <a:lnTo>
                    <a:pt x="1170552" y="8829148"/>
                  </a:lnTo>
                  <a:lnTo>
                    <a:pt x="1170552" y="8829102"/>
                  </a:lnTo>
                  <a:lnTo>
                    <a:pt x="1170552" y="8829055"/>
                  </a:lnTo>
                  <a:lnTo>
                    <a:pt x="1170552" y="8828487"/>
                  </a:lnTo>
                  <a:lnTo>
                    <a:pt x="1170552" y="8828441"/>
                  </a:lnTo>
                  <a:lnTo>
                    <a:pt x="1170552" y="8827827"/>
                  </a:lnTo>
                  <a:lnTo>
                    <a:pt x="1170552" y="8680053"/>
                  </a:lnTo>
                  <a:lnTo>
                    <a:pt x="1018160" y="8680053"/>
                  </a:lnTo>
                  <a:lnTo>
                    <a:pt x="1018160" y="8680006"/>
                  </a:lnTo>
                  <a:lnTo>
                    <a:pt x="1018160" y="8679960"/>
                  </a:lnTo>
                  <a:lnTo>
                    <a:pt x="1018160" y="8679913"/>
                  </a:lnTo>
                  <a:lnTo>
                    <a:pt x="1018160" y="8679866"/>
                  </a:lnTo>
                  <a:lnTo>
                    <a:pt x="1018160" y="8679820"/>
                  </a:lnTo>
                  <a:lnTo>
                    <a:pt x="1018160" y="8679773"/>
                  </a:lnTo>
                  <a:lnTo>
                    <a:pt x="1018160" y="8679392"/>
                  </a:lnTo>
                  <a:lnTo>
                    <a:pt x="1018160" y="8679345"/>
                  </a:lnTo>
                  <a:lnTo>
                    <a:pt x="1018160" y="8679299"/>
                  </a:lnTo>
                  <a:lnTo>
                    <a:pt x="1018160" y="8679252"/>
                  </a:lnTo>
                  <a:lnTo>
                    <a:pt x="1018160" y="8679205"/>
                  </a:lnTo>
                  <a:lnTo>
                    <a:pt x="1018160" y="8679159"/>
                  </a:lnTo>
                  <a:lnTo>
                    <a:pt x="1018160" y="8678731"/>
                  </a:lnTo>
                  <a:lnTo>
                    <a:pt x="1018160" y="8678685"/>
                  </a:lnTo>
                  <a:lnTo>
                    <a:pt x="1018160" y="8678638"/>
                  </a:lnTo>
                  <a:lnTo>
                    <a:pt x="1018160" y="8678591"/>
                  </a:lnTo>
                  <a:lnTo>
                    <a:pt x="1018160" y="8678545"/>
                  </a:lnTo>
                  <a:lnTo>
                    <a:pt x="1018160" y="8678070"/>
                  </a:lnTo>
                  <a:lnTo>
                    <a:pt x="1018160" y="8678024"/>
                  </a:lnTo>
                  <a:lnTo>
                    <a:pt x="1018160" y="8677977"/>
                  </a:lnTo>
                  <a:lnTo>
                    <a:pt x="1018160" y="8677931"/>
                  </a:lnTo>
                  <a:lnTo>
                    <a:pt x="1018160" y="8677410"/>
                  </a:lnTo>
                  <a:lnTo>
                    <a:pt x="1018160" y="8677363"/>
                  </a:lnTo>
                  <a:lnTo>
                    <a:pt x="1018160" y="8677316"/>
                  </a:lnTo>
                  <a:lnTo>
                    <a:pt x="1018160" y="8676749"/>
                  </a:lnTo>
                  <a:lnTo>
                    <a:pt x="1018160" y="8676702"/>
                  </a:lnTo>
                  <a:lnTo>
                    <a:pt x="1018160" y="8676088"/>
                  </a:lnTo>
                  <a:lnTo>
                    <a:pt x="1018160" y="8527654"/>
                  </a:lnTo>
                  <a:lnTo>
                    <a:pt x="865734" y="8527654"/>
                  </a:lnTo>
                  <a:lnTo>
                    <a:pt x="865734" y="8527607"/>
                  </a:lnTo>
                  <a:lnTo>
                    <a:pt x="865734" y="8527560"/>
                  </a:lnTo>
                  <a:lnTo>
                    <a:pt x="865734" y="8527514"/>
                  </a:lnTo>
                  <a:lnTo>
                    <a:pt x="865734" y="8527467"/>
                  </a:lnTo>
                  <a:lnTo>
                    <a:pt x="865734" y="8527420"/>
                  </a:lnTo>
                  <a:lnTo>
                    <a:pt x="865734" y="8526993"/>
                  </a:lnTo>
                  <a:lnTo>
                    <a:pt x="865734" y="8526946"/>
                  </a:lnTo>
                  <a:lnTo>
                    <a:pt x="865734" y="8526899"/>
                  </a:lnTo>
                  <a:lnTo>
                    <a:pt x="865734" y="8526853"/>
                  </a:lnTo>
                  <a:lnTo>
                    <a:pt x="865734" y="8526806"/>
                  </a:lnTo>
                  <a:lnTo>
                    <a:pt x="865734" y="8526332"/>
                  </a:lnTo>
                  <a:lnTo>
                    <a:pt x="865734" y="8526285"/>
                  </a:lnTo>
                  <a:lnTo>
                    <a:pt x="865734" y="8526239"/>
                  </a:lnTo>
                  <a:lnTo>
                    <a:pt x="865734" y="8526192"/>
                  </a:lnTo>
                  <a:lnTo>
                    <a:pt x="865734" y="8525671"/>
                  </a:lnTo>
                  <a:lnTo>
                    <a:pt x="865734" y="8525624"/>
                  </a:lnTo>
                  <a:lnTo>
                    <a:pt x="865734" y="8525578"/>
                  </a:lnTo>
                  <a:lnTo>
                    <a:pt x="865734" y="8525010"/>
                  </a:lnTo>
                  <a:lnTo>
                    <a:pt x="865734" y="8524964"/>
                  </a:lnTo>
                  <a:lnTo>
                    <a:pt x="865734" y="8524349"/>
                  </a:lnTo>
                  <a:lnTo>
                    <a:pt x="865734" y="8375254"/>
                  </a:lnTo>
                  <a:lnTo>
                    <a:pt x="713334" y="8375254"/>
                  </a:lnTo>
                  <a:lnTo>
                    <a:pt x="713334" y="8375207"/>
                  </a:lnTo>
                  <a:lnTo>
                    <a:pt x="713334" y="8375161"/>
                  </a:lnTo>
                  <a:lnTo>
                    <a:pt x="713334" y="8375114"/>
                  </a:lnTo>
                  <a:lnTo>
                    <a:pt x="713334" y="8375068"/>
                  </a:lnTo>
                  <a:lnTo>
                    <a:pt x="713334" y="8374593"/>
                  </a:lnTo>
                  <a:lnTo>
                    <a:pt x="713334" y="8374547"/>
                  </a:lnTo>
                  <a:lnTo>
                    <a:pt x="713334" y="8374500"/>
                  </a:lnTo>
                  <a:lnTo>
                    <a:pt x="713334" y="8374453"/>
                  </a:lnTo>
                  <a:lnTo>
                    <a:pt x="713334" y="8373933"/>
                  </a:lnTo>
                  <a:lnTo>
                    <a:pt x="713334" y="8373886"/>
                  </a:lnTo>
                  <a:lnTo>
                    <a:pt x="713334" y="8373839"/>
                  </a:lnTo>
                  <a:lnTo>
                    <a:pt x="713334" y="8373272"/>
                  </a:lnTo>
                  <a:lnTo>
                    <a:pt x="713334" y="8373225"/>
                  </a:lnTo>
                  <a:lnTo>
                    <a:pt x="713334" y="8372611"/>
                  </a:lnTo>
                  <a:lnTo>
                    <a:pt x="713334" y="8222855"/>
                  </a:lnTo>
                  <a:lnTo>
                    <a:pt x="560934" y="8222855"/>
                  </a:lnTo>
                  <a:lnTo>
                    <a:pt x="560934" y="8222808"/>
                  </a:lnTo>
                  <a:lnTo>
                    <a:pt x="560934" y="8222761"/>
                  </a:lnTo>
                  <a:lnTo>
                    <a:pt x="560934" y="8222715"/>
                  </a:lnTo>
                  <a:lnTo>
                    <a:pt x="560934" y="8222194"/>
                  </a:lnTo>
                  <a:lnTo>
                    <a:pt x="560934" y="8222147"/>
                  </a:lnTo>
                  <a:lnTo>
                    <a:pt x="560934" y="8222101"/>
                  </a:lnTo>
                  <a:lnTo>
                    <a:pt x="560934" y="8221533"/>
                  </a:lnTo>
                  <a:lnTo>
                    <a:pt x="560934" y="8221486"/>
                  </a:lnTo>
                  <a:lnTo>
                    <a:pt x="560934" y="8220872"/>
                  </a:lnTo>
                  <a:lnTo>
                    <a:pt x="560934" y="8070455"/>
                  </a:lnTo>
                  <a:lnTo>
                    <a:pt x="408534" y="8070455"/>
                  </a:lnTo>
                  <a:lnTo>
                    <a:pt x="408534" y="8070409"/>
                  </a:lnTo>
                  <a:lnTo>
                    <a:pt x="408534" y="8070362"/>
                  </a:lnTo>
                  <a:lnTo>
                    <a:pt x="408534" y="8069795"/>
                  </a:lnTo>
                  <a:lnTo>
                    <a:pt x="408534" y="8069748"/>
                  </a:lnTo>
                  <a:lnTo>
                    <a:pt x="408534" y="8069134"/>
                  </a:lnTo>
                  <a:lnTo>
                    <a:pt x="408534" y="7918056"/>
                  </a:lnTo>
                  <a:lnTo>
                    <a:pt x="256138" y="7918056"/>
                  </a:lnTo>
                  <a:lnTo>
                    <a:pt x="256138" y="7918009"/>
                  </a:lnTo>
                  <a:lnTo>
                    <a:pt x="256138" y="7917395"/>
                  </a:lnTo>
                  <a:lnTo>
                    <a:pt x="256138" y="7765657"/>
                  </a:lnTo>
                  <a:lnTo>
                    <a:pt x="103744" y="7765657"/>
                  </a:lnTo>
                  <a:lnTo>
                    <a:pt x="103744" y="4449432"/>
                  </a:lnTo>
                  <a:lnTo>
                    <a:pt x="1962746" y="44494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40000"/>
                  </a:schemeClr>
                </a:gs>
                <a:gs pos="73000">
                  <a:schemeClr val="tx1">
                    <a:lumMod val="95000"/>
                    <a:lumOff val="5000"/>
                    <a:alpha val="0"/>
                  </a:schemeClr>
                </a:gs>
                <a:gs pos="83000">
                  <a:schemeClr val="tx1">
                    <a:lumMod val="95000"/>
                    <a:lumOff val="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3900">
                <a:latin typeface="方正超粗黑简体" panose="03000509000000000000" pitchFamily="65" charset="-122"/>
                <a:ea typeface="方正超粗黑简体" panose="03000509000000000000" pitchFamily="65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4445178" y="1663612"/>
              <a:ext cx="3301640" cy="1594392"/>
            </a:xfrm>
            <a:custGeom>
              <a:avLst/>
              <a:gdLst/>
              <a:ahLst/>
              <a:cxnLst/>
              <a:rect l="l" t="t" r="r" b="b"/>
              <a:pathLst>
                <a:path w="3301640" h="1594392">
                  <a:moveTo>
                    <a:pt x="875230" y="1120300"/>
                  </a:moveTo>
                  <a:lnTo>
                    <a:pt x="875230" y="1336059"/>
                  </a:lnTo>
                  <a:lnTo>
                    <a:pt x="1155064" y="1336059"/>
                  </a:lnTo>
                  <a:cubicBezTo>
                    <a:pt x="1195642" y="1335916"/>
                    <a:pt x="1213684" y="1314629"/>
                    <a:pt x="1209191" y="1272197"/>
                  </a:cubicBezTo>
                  <a:lnTo>
                    <a:pt x="1209191" y="1120300"/>
                  </a:lnTo>
                  <a:close/>
                  <a:moveTo>
                    <a:pt x="558812" y="898016"/>
                  </a:moveTo>
                  <a:lnTo>
                    <a:pt x="1525609" y="898016"/>
                  </a:lnTo>
                  <a:lnTo>
                    <a:pt x="1525609" y="1291238"/>
                  </a:lnTo>
                  <a:cubicBezTo>
                    <a:pt x="1525609" y="1464815"/>
                    <a:pt x="1442743" y="1549357"/>
                    <a:pt x="1277010" y="1544864"/>
                  </a:cubicBezTo>
                  <a:lnTo>
                    <a:pt x="558812" y="1544864"/>
                  </a:lnTo>
                  <a:close/>
                  <a:moveTo>
                    <a:pt x="620855" y="355142"/>
                  </a:moveTo>
                  <a:lnTo>
                    <a:pt x="922190" y="355142"/>
                  </a:lnTo>
                  <a:cubicBezTo>
                    <a:pt x="931889" y="461185"/>
                    <a:pt x="950502" y="541733"/>
                    <a:pt x="978029" y="596787"/>
                  </a:cubicBezTo>
                  <a:lnTo>
                    <a:pt x="1109816" y="596787"/>
                  </a:lnTo>
                  <a:cubicBezTo>
                    <a:pt x="1137414" y="537597"/>
                    <a:pt x="1156063" y="457049"/>
                    <a:pt x="1165761" y="355142"/>
                  </a:cubicBezTo>
                  <a:lnTo>
                    <a:pt x="1467417" y="355142"/>
                  </a:lnTo>
                  <a:cubicBezTo>
                    <a:pt x="1458004" y="453412"/>
                    <a:pt x="1433401" y="533960"/>
                    <a:pt x="1393608" y="596787"/>
                  </a:cubicBezTo>
                  <a:lnTo>
                    <a:pt x="1601665" y="596787"/>
                  </a:lnTo>
                  <a:lnTo>
                    <a:pt x="1601665" y="819071"/>
                  </a:lnTo>
                  <a:lnTo>
                    <a:pt x="493347" y="819071"/>
                  </a:lnTo>
                  <a:lnTo>
                    <a:pt x="493347" y="596787"/>
                  </a:lnTo>
                  <a:lnTo>
                    <a:pt x="687925" y="596787"/>
                  </a:lnTo>
                  <a:cubicBezTo>
                    <a:pt x="666246" y="561487"/>
                    <a:pt x="643889" y="480939"/>
                    <a:pt x="620855" y="355142"/>
                  </a:cubicBezTo>
                  <a:close/>
                  <a:moveTo>
                    <a:pt x="2663135" y="83437"/>
                  </a:moveTo>
                  <a:lnTo>
                    <a:pt x="2959228" y="83437"/>
                  </a:lnTo>
                  <a:lnTo>
                    <a:pt x="2959228" y="1446773"/>
                  </a:lnTo>
                  <a:lnTo>
                    <a:pt x="2663135" y="1446773"/>
                  </a:lnTo>
                  <a:close/>
                  <a:moveTo>
                    <a:pt x="3012179" y="23106"/>
                  </a:moveTo>
                  <a:lnTo>
                    <a:pt x="3301640" y="23106"/>
                  </a:lnTo>
                  <a:lnTo>
                    <a:pt x="3301640" y="1587759"/>
                  </a:lnTo>
                  <a:lnTo>
                    <a:pt x="3012179" y="1587759"/>
                  </a:lnTo>
                  <a:close/>
                  <a:moveTo>
                    <a:pt x="2313984" y="23106"/>
                  </a:moveTo>
                  <a:lnTo>
                    <a:pt x="2610078" y="23106"/>
                  </a:lnTo>
                  <a:lnTo>
                    <a:pt x="2610078" y="1122225"/>
                  </a:lnTo>
                  <a:cubicBezTo>
                    <a:pt x="2623485" y="1357488"/>
                    <a:pt x="2486777" y="1514877"/>
                    <a:pt x="2199954" y="1594392"/>
                  </a:cubicBezTo>
                  <a:lnTo>
                    <a:pt x="2199954" y="1407836"/>
                  </a:lnTo>
                  <a:cubicBezTo>
                    <a:pt x="2240210" y="1378811"/>
                    <a:pt x="2269841" y="1342896"/>
                    <a:pt x="2288846" y="1300090"/>
                  </a:cubicBezTo>
                  <a:lnTo>
                    <a:pt x="2293643" y="1287026"/>
                  </a:lnTo>
                  <a:lnTo>
                    <a:pt x="2278283" y="1298684"/>
                  </a:lnTo>
                  <a:cubicBezTo>
                    <a:pt x="2162657" y="1381231"/>
                    <a:pt x="2021697" y="1446496"/>
                    <a:pt x="1855403" y="1494481"/>
                  </a:cubicBezTo>
                  <a:lnTo>
                    <a:pt x="1855403" y="688996"/>
                  </a:lnTo>
                  <a:lnTo>
                    <a:pt x="1754637" y="688996"/>
                  </a:lnTo>
                  <a:lnTo>
                    <a:pt x="1754637" y="466712"/>
                  </a:lnTo>
                  <a:lnTo>
                    <a:pt x="2171821" y="466712"/>
                  </a:lnTo>
                  <a:lnTo>
                    <a:pt x="2171821" y="1097622"/>
                  </a:lnTo>
                  <a:cubicBezTo>
                    <a:pt x="2202093" y="1082539"/>
                    <a:pt x="2238624" y="1063666"/>
                    <a:pt x="2281412" y="1041001"/>
                  </a:cubicBezTo>
                  <a:lnTo>
                    <a:pt x="2313984" y="1023633"/>
                  </a:lnTo>
                  <a:close/>
                  <a:moveTo>
                    <a:pt x="1785551" y="16367"/>
                  </a:moveTo>
                  <a:lnTo>
                    <a:pt x="2075654" y="16367"/>
                  </a:lnTo>
                  <a:cubicBezTo>
                    <a:pt x="2137626" y="145088"/>
                    <a:pt x="2182161" y="270599"/>
                    <a:pt x="2209260" y="392902"/>
                  </a:cubicBezTo>
                  <a:lnTo>
                    <a:pt x="1903325" y="392902"/>
                  </a:lnTo>
                  <a:cubicBezTo>
                    <a:pt x="1879008" y="276162"/>
                    <a:pt x="1839750" y="150650"/>
                    <a:pt x="1785551" y="16367"/>
                  </a:cubicBezTo>
                  <a:close/>
                  <a:moveTo>
                    <a:pt x="127508" y="0"/>
                  </a:moveTo>
                  <a:lnTo>
                    <a:pt x="437080" y="0"/>
                  </a:lnTo>
                  <a:lnTo>
                    <a:pt x="437080" y="288713"/>
                  </a:lnTo>
                  <a:lnTo>
                    <a:pt x="538381" y="288713"/>
                  </a:lnTo>
                  <a:lnTo>
                    <a:pt x="538381" y="103869"/>
                  </a:lnTo>
                  <a:lnTo>
                    <a:pt x="867314" y="103869"/>
                  </a:lnTo>
                  <a:lnTo>
                    <a:pt x="867314" y="9842"/>
                  </a:lnTo>
                  <a:lnTo>
                    <a:pt x="1223953" y="9842"/>
                  </a:lnTo>
                  <a:lnTo>
                    <a:pt x="1223953" y="103869"/>
                  </a:lnTo>
                  <a:lnTo>
                    <a:pt x="1552886" y="103869"/>
                  </a:lnTo>
                  <a:lnTo>
                    <a:pt x="1552886" y="326153"/>
                  </a:lnTo>
                  <a:lnTo>
                    <a:pt x="551217" y="326153"/>
                  </a:lnTo>
                  <a:lnTo>
                    <a:pt x="551217" y="504151"/>
                  </a:lnTo>
                  <a:lnTo>
                    <a:pt x="437080" y="504151"/>
                  </a:lnTo>
                  <a:lnTo>
                    <a:pt x="437080" y="1120834"/>
                  </a:lnTo>
                  <a:cubicBezTo>
                    <a:pt x="437865" y="1121262"/>
                    <a:pt x="456157" y="1116984"/>
                    <a:pt x="491956" y="1107998"/>
                  </a:cubicBezTo>
                  <a:cubicBezTo>
                    <a:pt x="507074" y="1104219"/>
                    <a:pt x="529075" y="1097337"/>
                    <a:pt x="557957" y="1087353"/>
                  </a:cubicBezTo>
                  <a:lnTo>
                    <a:pt x="557957" y="1322794"/>
                  </a:lnTo>
                  <a:cubicBezTo>
                    <a:pt x="399783" y="1389900"/>
                    <a:pt x="213798" y="1432510"/>
                    <a:pt x="0" y="1450624"/>
                  </a:cubicBezTo>
                  <a:lnTo>
                    <a:pt x="0" y="1188119"/>
                  </a:lnTo>
                  <a:cubicBezTo>
                    <a:pt x="30094" y="1188119"/>
                    <a:pt x="58477" y="1185872"/>
                    <a:pt x="85148" y="1181380"/>
                  </a:cubicBezTo>
                  <a:cubicBezTo>
                    <a:pt x="113674" y="1181380"/>
                    <a:pt x="127794" y="1181380"/>
                    <a:pt x="127508" y="1181380"/>
                  </a:cubicBezTo>
                  <a:lnTo>
                    <a:pt x="127508" y="504151"/>
                  </a:lnTo>
                  <a:lnTo>
                    <a:pt x="6739" y="504151"/>
                  </a:lnTo>
                  <a:lnTo>
                    <a:pt x="6739" y="288713"/>
                  </a:lnTo>
                  <a:lnTo>
                    <a:pt x="127508" y="28871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5D028">
                    <a:shade val="30000"/>
                    <a:satMod val="115000"/>
                  </a:srgbClr>
                </a:gs>
                <a:gs pos="50000">
                  <a:srgbClr val="A5D028">
                    <a:shade val="67500"/>
                    <a:satMod val="115000"/>
                  </a:srgbClr>
                </a:gs>
                <a:gs pos="100000">
                  <a:srgbClr val="A5D028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84336" y="3084290"/>
            <a:ext cx="8848725" cy="1745262"/>
            <a:chOff x="1671637" y="2652759"/>
            <a:chExt cx="8848725" cy="1745262"/>
          </a:xfrm>
        </p:grpSpPr>
        <p:sp>
          <p:nvSpPr>
            <p:cNvPr id="5" name="TextBox 4"/>
            <p:cNvSpPr txBox="1"/>
            <p:nvPr/>
          </p:nvSpPr>
          <p:spPr>
            <a:xfrm>
              <a:off x="2618124" y="2652759"/>
              <a:ext cx="695575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需求分析</a:t>
              </a:r>
              <a:r>
                <a:rPr lang="zh-CN" altLang="en-US" sz="6600" dirty="0">
                  <a:solidFill>
                    <a:srgbClr val="B3D334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计划制定</a:t>
              </a:r>
              <a:endParaRPr lang="en-US" sz="6600" dirty="0">
                <a:solidFill>
                  <a:srgbClr val="B3D334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71637" y="3796138"/>
              <a:ext cx="88487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Lorem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ipsum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dolor sit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consectetuer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.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Aenean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ligula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eget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dolor.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Aenean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massa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. Cum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sociis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natoque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penatibus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et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magnis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dis parturient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montes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nascetur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ridiculus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mus. 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752088" y="4398021"/>
              <a:ext cx="687823" cy="0"/>
            </a:xfrm>
            <a:prstGeom prst="line">
              <a:avLst/>
            </a:prstGeom>
            <a:ln>
              <a:solidFill>
                <a:srgbClr val="B3D3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925" y="-1125237"/>
            <a:ext cx="2152075" cy="8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组织分析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—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组织战略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23995"/>
              </p:ext>
            </p:extLst>
          </p:nvPr>
        </p:nvGraphicFramePr>
        <p:xfrm>
          <a:off x="838200" y="1469788"/>
          <a:ext cx="10515600" cy="410297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7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0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7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latin typeface="+mn-ea"/>
                          <a:ea typeface="+mn-ea"/>
                        </a:rPr>
                        <a:t>企业战略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latin typeface="+mn-ea"/>
                          <a:ea typeface="+mn-ea"/>
                        </a:rPr>
                        <a:t>组织特征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latin typeface="+mn-ea"/>
                          <a:ea typeface="+mn-ea"/>
                        </a:rPr>
                        <a:t>格力关键词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>
                          <a:latin typeface="+mn-ea"/>
                          <a:ea typeface="+mn-ea"/>
                        </a:rPr>
                        <a:t>需求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844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成本领先战略</a:t>
                      </a:r>
                      <a:endParaRPr lang="zh-CN" altLang="en-US" sz="1800" b="1" i="0" u="none" strike="noStrike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持续的资本投资、严密监督员工和成本控制、低成本的配置系统、结构化的组织和责任、产品设计以制造上的便捷为原则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减员增效、精益生产、精益设计、节约、成本管控</a:t>
                      </a: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审计、监督通报、各种系统、合理化建议、节能减排、岗位配置、内部管理</a:t>
                      </a: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……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生产</a:t>
                      </a:r>
                      <a:br>
                        <a:rPr lang="zh-CN" altLang="en-US" sz="1800" u="none" strike="noStrike" dirty="0">
                          <a:latin typeface="+mn-ea"/>
                          <a:ea typeface="+mn-ea"/>
                        </a:rPr>
                      </a:br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质控</a:t>
                      </a:r>
                      <a:br>
                        <a:rPr lang="zh-CN" altLang="en-US" sz="1800" u="none" strike="noStrike" dirty="0">
                          <a:latin typeface="+mn-ea"/>
                          <a:ea typeface="+mn-ea"/>
                        </a:rPr>
                      </a:br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职能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629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差异化战略</a:t>
                      </a:r>
                      <a:endParaRPr lang="zh-CN" altLang="en-US" sz="1800" b="1" i="0" u="none" strike="noStrike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营销能力强、产品的战略与设计优、基础研究能力强、公司以品质或科技的领导者著称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销售额增长、销售区域突破、某款产品突破、销售渠道</a:t>
                      </a: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方式创新、创新方法、工业设计、智能研究、电机</a:t>
                      </a: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压缩机、基础技术突破</a:t>
                      </a: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……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销售</a:t>
                      </a:r>
                      <a:br>
                        <a:rPr lang="zh-CN" altLang="en-US" sz="1800" u="none" strike="noStrike" dirty="0">
                          <a:latin typeface="+mn-ea"/>
                          <a:ea typeface="+mn-ea"/>
                        </a:rPr>
                      </a:br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研发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78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专一化战略</a:t>
                      </a:r>
                      <a:endParaRPr lang="zh-CN" altLang="en-US" sz="1800" b="1" i="0" u="none" strike="noStrike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结合了成本领先战略和差异化战略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……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 dirty="0">
                          <a:latin typeface="+mn-ea"/>
                          <a:ea typeface="+mn-ea"/>
                        </a:rPr>
                        <a:t>……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8164" marR="8164" marT="816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10061" y="5750073"/>
            <a:ext cx="4801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思考：组织战略可以通过哪些途径获得？</a:t>
            </a:r>
          </a:p>
        </p:txBody>
      </p:sp>
    </p:spTree>
    <p:extLst>
      <p:ext uri="{BB962C8B-B14F-4D97-AF65-F5344CB8AC3E}">
        <p14:creationId xmlns:p14="http://schemas.microsoft.com/office/powerpoint/2010/main" val="282556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组织分析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—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组织绩效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sp>
        <p:nvSpPr>
          <p:cNvPr id="6" name="Rectangle 3"/>
          <p:cNvSpPr/>
          <p:nvPr/>
        </p:nvSpPr>
        <p:spPr>
          <a:xfrm>
            <a:off x="6297588" y="2266261"/>
            <a:ext cx="5386413" cy="696883"/>
          </a:xfrm>
          <a:prstGeom prst="rect">
            <a:avLst/>
          </a:prstGeom>
          <a:solidFill>
            <a:srgbClr val="F49D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spc="-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低绩效记录的组织（部门、科室、小组）</a:t>
            </a:r>
          </a:p>
        </p:txBody>
      </p:sp>
      <p:sp>
        <p:nvSpPr>
          <p:cNvPr id="7" name="Rectangle 10"/>
          <p:cNvSpPr/>
          <p:nvPr/>
        </p:nvSpPr>
        <p:spPr>
          <a:xfrm>
            <a:off x="6297588" y="2963144"/>
            <a:ext cx="5705727" cy="696883"/>
          </a:xfrm>
          <a:prstGeom prst="rect">
            <a:avLst/>
          </a:prstGeom>
          <a:solidFill>
            <a:srgbClr val="9BB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spc="-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工作复杂性强、挑战性大、加班多的组织</a:t>
            </a:r>
          </a:p>
        </p:txBody>
      </p:sp>
      <p:sp>
        <p:nvSpPr>
          <p:cNvPr id="8" name="Rectangle 11"/>
          <p:cNvSpPr/>
          <p:nvPr/>
        </p:nvSpPr>
        <p:spPr>
          <a:xfrm>
            <a:off x="6297588" y="3624627"/>
            <a:ext cx="4239784" cy="696883"/>
          </a:xfrm>
          <a:prstGeom prst="rect">
            <a:avLst/>
          </a:prstGeom>
          <a:solidFill>
            <a:srgbClr val="297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spc="-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离职率高、新人比例大的组织</a:t>
            </a:r>
          </a:p>
        </p:txBody>
      </p:sp>
      <p:sp>
        <p:nvSpPr>
          <p:cNvPr id="9" name="Rectangle 12"/>
          <p:cNvSpPr/>
          <p:nvPr/>
        </p:nvSpPr>
        <p:spPr>
          <a:xfrm>
            <a:off x="6297588" y="4321510"/>
            <a:ext cx="4588127" cy="696883"/>
          </a:xfrm>
          <a:prstGeom prst="rect">
            <a:avLst/>
          </a:prstGeom>
          <a:solidFill>
            <a:srgbClr val="303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spc="-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rPr>
              <a:t>事故记录频繁、工作投诉多的组织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385316" y="1322213"/>
            <a:ext cx="6100960" cy="5535787"/>
            <a:chOff x="838200" y="2104606"/>
            <a:chExt cx="5401331" cy="4900969"/>
          </a:xfrm>
        </p:grpSpPr>
        <p:pic>
          <p:nvPicPr>
            <p:cNvPr id="13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34" t="10550" r="21733" b="13050"/>
            <a:stretch/>
          </p:blipFill>
          <p:spPr>
            <a:xfrm>
              <a:off x="838200" y="2104606"/>
              <a:ext cx="5401331" cy="4900969"/>
            </a:xfrm>
            <a:prstGeom prst="rect">
              <a:avLst/>
            </a:prstGeom>
          </p:spPr>
        </p:pic>
        <p:sp>
          <p:nvSpPr>
            <p:cNvPr id="14" name="Rectangle 2"/>
            <p:cNvSpPr/>
            <p:nvPr/>
          </p:nvSpPr>
          <p:spPr>
            <a:xfrm>
              <a:off x="1174718" y="2639952"/>
              <a:ext cx="4709961" cy="2908919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46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" b="43594"/>
          <a:stretch/>
        </p:blipFill>
        <p:spPr>
          <a:xfrm>
            <a:off x="0" y="0"/>
            <a:ext cx="12192000" cy="3701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组织分析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—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组织环境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sp>
        <p:nvSpPr>
          <p:cNvPr id="4" name="矩形 3"/>
          <p:cNvSpPr/>
          <p:nvPr/>
        </p:nvSpPr>
        <p:spPr>
          <a:xfrm>
            <a:off x="5071041" y="635040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影响培训的内外环境</a:t>
            </a:r>
          </a:p>
        </p:txBody>
      </p:sp>
      <p:cxnSp>
        <p:nvCxnSpPr>
          <p:cNvPr id="16" name="Straight Connector 27"/>
          <p:cNvCxnSpPr/>
          <p:nvPr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56106" y="5117003"/>
            <a:ext cx="272382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组织负责人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对培训工作认可支持程度</a:t>
            </a:r>
          </a:p>
        </p:txBody>
      </p:sp>
      <p:sp>
        <p:nvSpPr>
          <p:cNvPr id="10" name="矩形 9"/>
          <p:cNvSpPr/>
          <p:nvPr/>
        </p:nvSpPr>
        <p:spPr>
          <a:xfrm>
            <a:off x="4493960" y="5097494"/>
            <a:ext cx="341632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组织与法律、政策、内外审核等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匹配程度</a:t>
            </a:r>
          </a:p>
        </p:txBody>
      </p:sp>
      <p:sp>
        <p:nvSpPr>
          <p:cNvPr id="12" name="矩形 11"/>
          <p:cNvSpPr/>
          <p:nvPr/>
        </p:nvSpPr>
        <p:spPr>
          <a:xfrm>
            <a:off x="8790052" y="5097494"/>
            <a:ext cx="295465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组织运营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淡旺季、对培训的投入程度</a:t>
            </a:r>
          </a:p>
        </p:txBody>
      </p:sp>
      <p:grpSp>
        <p:nvGrpSpPr>
          <p:cNvPr id="104" name="组合 103"/>
          <p:cNvGrpSpPr/>
          <p:nvPr/>
        </p:nvGrpSpPr>
        <p:grpSpPr>
          <a:xfrm>
            <a:off x="883234" y="2500805"/>
            <a:ext cx="2469566" cy="2469566"/>
            <a:chOff x="883234" y="2500805"/>
            <a:chExt cx="2469566" cy="2469566"/>
          </a:xfrm>
        </p:grpSpPr>
        <p:grpSp>
          <p:nvGrpSpPr>
            <p:cNvPr id="89" name="组合 88"/>
            <p:cNvGrpSpPr/>
            <p:nvPr/>
          </p:nvGrpSpPr>
          <p:grpSpPr>
            <a:xfrm>
              <a:off x="883234" y="2500805"/>
              <a:ext cx="2469566" cy="2469566"/>
              <a:chOff x="-1085532" y="3863875"/>
              <a:chExt cx="1923732" cy="1923732"/>
            </a:xfrm>
          </p:grpSpPr>
          <p:sp>
            <p:nvSpPr>
              <p:cNvPr id="63" name="菱形 62"/>
              <p:cNvSpPr/>
              <p:nvPr/>
            </p:nvSpPr>
            <p:spPr>
              <a:xfrm>
                <a:off x="-854887" y="4094520"/>
                <a:ext cx="1462443" cy="1462443"/>
              </a:xfrm>
              <a:prstGeom prst="diamond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菱形 63"/>
              <p:cNvSpPr/>
              <p:nvPr/>
            </p:nvSpPr>
            <p:spPr>
              <a:xfrm>
                <a:off x="-696945" y="4252462"/>
                <a:ext cx="1146558" cy="1146558"/>
              </a:xfrm>
              <a:prstGeom prst="diamond">
                <a:avLst/>
              </a:prstGeom>
              <a:gradFill>
                <a:gsLst>
                  <a:gs pos="0">
                    <a:srgbClr val="E0E200"/>
                  </a:gs>
                  <a:gs pos="84000">
                    <a:srgbClr val="94C115"/>
                  </a:gs>
                </a:gsLst>
                <a:lin ang="2700000" scaled="0"/>
              </a:gra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菱形 61"/>
              <p:cNvSpPr/>
              <p:nvPr/>
            </p:nvSpPr>
            <p:spPr>
              <a:xfrm>
                <a:off x="-1085532" y="3863875"/>
                <a:ext cx="1923732" cy="1923732"/>
              </a:xfrm>
              <a:prstGeom prst="diamond">
                <a:avLst/>
              </a:pr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1740349" y="3316422"/>
              <a:ext cx="75533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01</a:t>
              </a:r>
              <a:endParaRPr lang="zh-CN" altLang="en-US" sz="4400" b="1" dirty="0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4967337" y="2483583"/>
            <a:ext cx="2469566" cy="2469566"/>
            <a:chOff x="4967337" y="2483583"/>
            <a:chExt cx="2469566" cy="2469566"/>
          </a:xfrm>
        </p:grpSpPr>
        <p:grpSp>
          <p:nvGrpSpPr>
            <p:cNvPr id="90" name="组合 89"/>
            <p:cNvGrpSpPr/>
            <p:nvPr/>
          </p:nvGrpSpPr>
          <p:grpSpPr>
            <a:xfrm>
              <a:off x="4967337" y="2483583"/>
              <a:ext cx="2469566" cy="2469566"/>
              <a:chOff x="-1085532" y="3863875"/>
              <a:chExt cx="1923732" cy="1923732"/>
            </a:xfrm>
          </p:grpSpPr>
          <p:sp>
            <p:nvSpPr>
              <p:cNvPr id="91" name="菱形 90"/>
              <p:cNvSpPr/>
              <p:nvPr/>
            </p:nvSpPr>
            <p:spPr>
              <a:xfrm>
                <a:off x="-854887" y="4094520"/>
                <a:ext cx="1462443" cy="1462443"/>
              </a:xfrm>
              <a:prstGeom prst="diamond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菱形 91"/>
              <p:cNvSpPr/>
              <p:nvPr/>
            </p:nvSpPr>
            <p:spPr>
              <a:xfrm>
                <a:off x="-696945" y="4252462"/>
                <a:ext cx="1146558" cy="1146558"/>
              </a:xfrm>
              <a:prstGeom prst="diamond">
                <a:avLst/>
              </a:prstGeom>
              <a:gradFill>
                <a:gsLst>
                  <a:gs pos="0">
                    <a:srgbClr val="E0E200"/>
                  </a:gs>
                  <a:gs pos="84000">
                    <a:srgbClr val="94C115"/>
                  </a:gs>
                </a:gsLst>
                <a:lin ang="2700000" scaled="0"/>
              </a:gra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菱形 92"/>
              <p:cNvSpPr/>
              <p:nvPr/>
            </p:nvSpPr>
            <p:spPr>
              <a:xfrm>
                <a:off x="-1085532" y="3863875"/>
                <a:ext cx="1923732" cy="1923732"/>
              </a:xfrm>
              <a:prstGeom prst="diamond">
                <a:avLst/>
              </a:pr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9" name="矩形 98"/>
            <p:cNvSpPr/>
            <p:nvPr/>
          </p:nvSpPr>
          <p:spPr>
            <a:xfrm>
              <a:off x="5824452" y="3316422"/>
              <a:ext cx="75533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02</a:t>
              </a:r>
              <a:endParaRPr lang="zh-CN" altLang="en-US" sz="4400" b="1" dirty="0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9051440" y="2466361"/>
            <a:ext cx="2469566" cy="2469566"/>
            <a:chOff x="9051440" y="2466361"/>
            <a:chExt cx="2469566" cy="2469566"/>
          </a:xfrm>
        </p:grpSpPr>
        <p:grpSp>
          <p:nvGrpSpPr>
            <p:cNvPr id="94" name="组合 93"/>
            <p:cNvGrpSpPr/>
            <p:nvPr/>
          </p:nvGrpSpPr>
          <p:grpSpPr>
            <a:xfrm>
              <a:off x="9051440" y="2466361"/>
              <a:ext cx="2469566" cy="2469566"/>
              <a:chOff x="-1085532" y="3863875"/>
              <a:chExt cx="1923732" cy="1923732"/>
            </a:xfrm>
          </p:grpSpPr>
          <p:sp>
            <p:nvSpPr>
              <p:cNvPr id="95" name="菱形 94"/>
              <p:cNvSpPr/>
              <p:nvPr/>
            </p:nvSpPr>
            <p:spPr>
              <a:xfrm>
                <a:off x="-854887" y="4094520"/>
                <a:ext cx="1462443" cy="1462443"/>
              </a:xfrm>
              <a:prstGeom prst="diamond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菱形 95"/>
              <p:cNvSpPr/>
              <p:nvPr/>
            </p:nvSpPr>
            <p:spPr>
              <a:xfrm>
                <a:off x="-696945" y="4252462"/>
                <a:ext cx="1146558" cy="1146558"/>
              </a:xfrm>
              <a:prstGeom prst="diamond">
                <a:avLst/>
              </a:prstGeom>
              <a:gradFill>
                <a:gsLst>
                  <a:gs pos="0">
                    <a:srgbClr val="E0E200"/>
                  </a:gs>
                  <a:gs pos="84000">
                    <a:srgbClr val="94C115"/>
                  </a:gs>
                </a:gsLst>
                <a:lin ang="2700000" scaled="0"/>
              </a:gra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菱形 96"/>
              <p:cNvSpPr/>
              <p:nvPr/>
            </p:nvSpPr>
            <p:spPr>
              <a:xfrm>
                <a:off x="-1085532" y="3863875"/>
                <a:ext cx="1923732" cy="1923732"/>
              </a:xfrm>
              <a:prstGeom prst="diamond">
                <a:avLst/>
              </a:pr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0" name="矩形 99"/>
            <p:cNvSpPr/>
            <p:nvPr/>
          </p:nvSpPr>
          <p:spPr>
            <a:xfrm>
              <a:off x="9908555" y="3316422"/>
              <a:ext cx="75533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03</a:t>
              </a:r>
              <a:endParaRPr lang="zh-CN" alt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6295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任务分析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cxnSp>
        <p:nvCxnSpPr>
          <p:cNvPr id="16" name="Straight Connector 27"/>
          <p:cNvCxnSpPr/>
          <p:nvPr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0" y="5575025"/>
            <a:ext cx="12192000" cy="1295876"/>
            <a:chOff x="0" y="5575025"/>
            <a:chExt cx="12192000" cy="1295876"/>
          </a:xfrm>
        </p:grpSpPr>
        <p:sp>
          <p:nvSpPr>
            <p:cNvPr id="62" name="Rectangle 7"/>
            <p:cNvSpPr/>
            <p:nvPr/>
          </p:nvSpPr>
          <p:spPr>
            <a:xfrm>
              <a:off x="0" y="5575025"/>
              <a:ext cx="3048000" cy="1295102"/>
            </a:xfrm>
            <a:prstGeom prst="rect">
              <a:avLst/>
            </a:prstGeom>
            <a:solidFill>
              <a:srgbClr val="FFC4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Rectangle 8"/>
            <p:cNvSpPr/>
            <p:nvPr/>
          </p:nvSpPr>
          <p:spPr>
            <a:xfrm>
              <a:off x="3048000" y="5575799"/>
              <a:ext cx="3048000" cy="1295102"/>
            </a:xfrm>
            <a:prstGeom prst="rect">
              <a:avLst/>
            </a:prstGeom>
            <a:solidFill>
              <a:srgbClr val="9BBC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4" name="Rectangle 9"/>
            <p:cNvSpPr/>
            <p:nvPr/>
          </p:nvSpPr>
          <p:spPr>
            <a:xfrm>
              <a:off x="6096000" y="5575799"/>
              <a:ext cx="3048000" cy="1295102"/>
            </a:xfrm>
            <a:prstGeom prst="rect">
              <a:avLst/>
            </a:prstGeom>
            <a:solidFill>
              <a:srgbClr val="297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5" name="Rectangle 10"/>
            <p:cNvSpPr/>
            <p:nvPr/>
          </p:nvSpPr>
          <p:spPr>
            <a:xfrm>
              <a:off x="9116247" y="5575799"/>
              <a:ext cx="3075753" cy="1295102"/>
            </a:xfrm>
            <a:prstGeom prst="rect">
              <a:avLst/>
            </a:prstGeom>
            <a:solidFill>
              <a:srgbClr val="303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66" name="Group 14"/>
            <p:cNvGrpSpPr/>
            <p:nvPr/>
          </p:nvGrpSpPr>
          <p:grpSpPr>
            <a:xfrm>
              <a:off x="290091" y="5777465"/>
              <a:ext cx="2674842" cy="843788"/>
              <a:chOff x="6583641" y="1581150"/>
              <a:chExt cx="1775617" cy="373218"/>
            </a:xfrm>
          </p:grpSpPr>
          <p:sp>
            <p:nvSpPr>
              <p:cNvPr id="67" name="Content Placeholder 2"/>
              <p:cNvSpPr txBox="1">
                <a:spLocks/>
              </p:cNvSpPr>
              <p:nvPr/>
            </p:nvSpPr>
            <p:spPr>
              <a:xfrm>
                <a:off x="6586039" y="1581150"/>
                <a:ext cx="1773219" cy="3122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25%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 </a:t>
                </a:r>
                <a:r>
                  <a:rPr lang="id-ID" sz="1600" b="1" dirty="0">
                    <a:solidFill>
                      <a:schemeClr val="bg1"/>
                    </a:solidFill>
                  </a:rPr>
                  <a:t>Prepare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Content Placeholder 2"/>
              <p:cNvSpPr txBox="1">
                <a:spLocks/>
              </p:cNvSpPr>
              <p:nvPr/>
            </p:nvSpPr>
            <p:spPr>
              <a:xfrm>
                <a:off x="6583641" y="1787942"/>
                <a:ext cx="1503670" cy="1664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步骤一</a:t>
                </a:r>
                <a:r>
                  <a:rPr lang="en-US" sz="1100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p:grpSp>
        <p:grpSp>
          <p:nvGrpSpPr>
            <p:cNvPr id="69" name="Group 17"/>
            <p:cNvGrpSpPr/>
            <p:nvPr/>
          </p:nvGrpSpPr>
          <p:grpSpPr>
            <a:xfrm>
              <a:off x="3374464" y="5787708"/>
              <a:ext cx="2671230" cy="925597"/>
              <a:chOff x="6586039" y="1581150"/>
              <a:chExt cx="1773219" cy="409403"/>
            </a:xfrm>
          </p:grpSpPr>
          <p:sp>
            <p:nvSpPr>
              <p:cNvPr id="70" name="Content Placeholder 2"/>
              <p:cNvSpPr txBox="1">
                <a:spLocks/>
              </p:cNvSpPr>
              <p:nvPr/>
            </p:nvSpPr>
            <p:spPr>
              <a:xfrm>
                <a:off x="6586039" y="1581150"/>
                <a:ext cx="1773219" cy="3122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50%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 </a:t>
                </a:r>
                <a:r>
                  <a:rPr lang="id-ID" sz="1600" b="1" dirty="0">
                    <a:solidFill>
                      <a:schemeClr val="bg1"/>
                    </a:solidFill>
                  </a:rPr>
                  <a:t>Go run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Content Placeholder 2"/>
              <p:cNvSpPr txBox="1">
                <a:spLocks/>
              </p:cNvSpPr>
              <p:nvPr/>
            </p:nvSpPr>
            <p:spPr>
              <a:xfrm>
                <a:off x="6596992" y="1817477"/>
                <a:ext cx="1503670" cy="1730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步骤二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2" name="Group 20"/>
            <p:cNvGrpSpPr/>
            <p:nvPr/>
          </p:nvGrpSpPr>
          <p:grpSpPr>
            <a:xfrm>
              <a:off x="6419865" y="5777466"/>
              <a:ext cx="2671230" cy="991062"/>
              <a:chOff x="6586039" y="1581150"/>
              <a:chExt cx="1773219" cy="438359"/>
            </a:xfrm>
          </p:grpSpPr>
          <p:sp>
            <p:nvSpPr>
              <p:cNvPr id="73" name="Content Placeholder 2"/>
              <p:cNvSpPr txBox="1">
                <a:spLocks/>
              </p:cNvSpPr>
              <p:nvPr/>
            </p:nvSpPr>
            <p:spPr>
              <a:xfrm>
                <a:off x="6586039" y="1581150"/>
                <a:ext cx="1773219" cy="3122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75%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 </a:t>
                </a:r>
                <a:r>
                  <a:rPr lang="id-ID" sz="1600" b="1" dirty="0">
                    <a:solidFill>
                      <a:schemeClr val="bg1"/>
                    </a:solidFill>
                  </a:rPr>
                  <a:t>Acceleration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Content Placeholder 2"/>
              <p:cNvSpPr txBox="1">
                <a:spLocks/>
              </p:cNvSpPr>
              <p:nvPr/>
            </p:nvSpPr>
            <p:spPr>
              <a:xfrm>
                <a:off x="6596992" y="1817477"/>
                <a:ext cx="1503670" cy="2020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步骤三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23"/>
            <p:cNvGrpSpPr/>
            <p:nvPr/>
          </p:nvGrpSpPr>
          <p:grpSpPr>
            <a:xfrm>
              <a:off x="9443377" y="5777463"/>
              <a:ext cx="2671230" cy="935840"/>
              <a:chOff x="6586039" y="1581150"/>
              <a:chExt cx="1773219" cy="413934"/>
            </a:xfrm>
          </p:grpSpPr>
          <p:sp>
            <p:nvSpPr>
              <p:cNvPr id="76" name="Content Placeholder 2"/>
              <p:cNvSpPr txBox="1">
                <a:spLocks/>
              </p:cNvSpPr>
              <p:nvPr/>
            </p:nvSpPr>
            <p:spPr>
              <a:xfrm>
                <a:off x="6586039" y="1581150"/>
                <a:ext cx="1773219" cy="3122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800" b="1" dirty="0">
                    <a:solidFill>
                      <a:schemeClr val="bg1"/>
                    </a:solidFill>
                  </a:rPr>
                  <a:t>100%</a:t>
                </a:r>
                <a:r>
                  <a:rPr lang="en-US" sz="1800" b="1" dirty="0">
                    <a:solidFill>
                      <a:schemeClr val="bg1"/>
                    </a:solidFill>
                  </a:rPr>
                  <a:t> </a:t>
                </a:r>
                <a:r>
                  <a:rPr lang="id-ID" sz="1600" b="1" dirty="0">
                    <a:solidFill>
                      <a:schemeClr val="bg1"/>
                    </a:solidFill>
                  </a:rPr>
                  <a:t>Winner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Content Placeholder 2"/>
              <p:cNvSpPr txBox="1">
                <a:spLocks/>
              </p:cNvSpPr>
              <p:nvPr/>
            </p:nvSpPr>
            <p:spPr>
              <a:xfrm>
                <a:off x="6596992" y="1817477"/>
                <a:ext cx="1503670" cy="1776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步骤四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651980" y="2378185"/>
            <a:ext cx="2644932" cy="3299002"/>
            <a:chOff x="651980" y="2378185"/>
            <a:chExt cx="2644932" cy="3299002"/>
          </a:xfrm>
        </p:grpSpPr>
        <p:sp>
          <p:nvSpPr>
            <p:cNvPr id="78" name="Freeform 11"/>
            <p:cNvSpPr>
              <a:spLocks noEditPoints="1"/>
            </p:cNvSpPr>
            <p:nvPr/>
          </p:nvSpPr>
          <p:spPr bwMode="auto">
            <a:xfrm>
              <a:off x="651980" y="3942040"/>
              <a:ext cx="1721993" cy="173514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  <a:gd name="T78" fmla="*/ 2318 h 2362"/>
                <a:gd name="T79" fmla="*/ 2318 h 2362"/>
                <a:gd name="T80" fmla="*/ 2318 h 2362"/>
                <a:gd name="T81" fmla="*/ 2318 h 2362"/>
                <a:gd name="T82" fmla="*/ 2318 h 2362"/>
                <a:gd name="T83" fmla="*/ 2318 h 2362"/>
                <a:gd name="T84" fmla="*/ 2318 h 2362"/>
                <a:gd name="T85" fmla="*/ 2318 h 2362"/>
                <a:gd name="T86" fmla="*/ 2318 h 2362"/>
                <a:gd name="T87" fmla="*/ 2318 h 2362"/>
                <a:gd name="T88" fmla="*/ 2318 h 2362"/>
                <a:gd name="T89" fmla="*/ 2318 h 2362"/>
                <a:gd name="T90" fmla="*/ 2318 h 2362"/>
                <a:gd name="T91" fmla="*/ 2318 h 2362"/>
                <a:gd name="T92" fmla="*/ 2318 h 2362"/>
                <a:gd name="T93" fmla="*/ 2318 h 2362"/>
                <a:gd name="T94" fmla="*/ 2318 h 2362"/>
                <a:gd name="T9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5" h="315">
                  <a:moveTo>
                    <a:pt x="2" y="310"/>
                  </a:moveTo>
                  <a:cubicBezTo>
                    <a:pt x="3" y="312"/>
                    <a:pt x="10" y="312"/>
                    <a:pt x="14" y="312"/>
                  </a:cubicBezTo>
                  <a:cubicBezTo>
                    <a:pt x="14" y="312"/>
                    <a:pt x="30" y="312"/>
                    <a:pt x="35" y="312"/>
                  </a:cubicBezTo>
                  <a:cubicBezTo>
                    <a:pt x="35" y="312"/>
                    <a:pt x="56" y="315"/>
                    <a:pt x="59" y="310"/>
                  </a:cubicBezTo>
                  <a:cubicBezTo>
                    <a:pt x="59" y="310"/>
                    <a:pt x="65" y="305"/>
                    <a:pt x="71" y="307"/>
                  </a:cubicBezTo>
                  <a:cubicBezTo>
                    <a:pt x="71" y="307"/>
                    <a:pt x="78" y="311"/>
                    <a:pt x="80" y="312"/>
                  </a:cubicBezTo>
                  <a:cubicBezTo>
                    <a:pt x="80" y="312"/>
                    <a:pt x="102" y="313"/>
                    <a:pt x="87" y="307"/>
                  </a:cubicBezTo>
                  <a:cubicBezTo>
                    <a:pt x="87" y="307"/>
                    <a:pt x="81" y="303"/>
                    <a:pt x="78" y="301"/>
                  </a:cubicBezTo>
                  <a:cubicBezTo>
                    <a:pt x="74" y="300"/>
                    <a:pt x="72" y="290"/>
                    <a:pt x="69" y="287"/>
                  </a:cubicBezTo>
                  <a:cubicBezTo>
                    <a:pt x="66" y="283"/>
                    <a:pt x="63" y="277"/>
                    <a:pt x="65" y="273"/>
                  </a:cubicBezTo>
                  <a:cubicBezTo>
                    <a:pt x="67" y="269"/>
                    <a:pt x="70" y="264"/>
                    <a:pt x="70" y="264"/>
                  </a:cubicBezTo>
                  <a:cubicBezTo>
                    <a:pt x="70" y="264"/>
                    <a:pt x="80" y="265"/>
                    <a:pt x="84" y="265"/>
                  </a:cubicBezTo>
                  <a:cubicBezTo>
                    <a:pt x="84" y="265"/>
                    <a:pt x="88" y="264"/>
                    <a:pt x="91" y="265"/>
                  </a:cubicBezTo>
                  <a:cubicBezTo>
                    <a:pt x="91" y="265"/>
                    <a:pt x="107" y="267"/>
                    <a:pt x="112" y="258"/>
                  </a:cubicBezTo>
                  <a:cubicBezTo>
                    <a:pt x="112" y="258"/>
                    <a:pt x="116" y="254"/>
                    <a:pt x="117" y="253"/>
                  </a:cubicBezTo>
                  <a:cubicBezTo>
                    <a:pt x="118" y="252"/>
                    <a:pt x="123" y="243"/>
                    <a:pt x="123" y="236"/>
                  </a:cubicBezTo>
                  <a:cubicBezTo>
                    <a:pt x="123" y="228"/>
                    <a:pt x="122" y="199"/>
                    <a:pt x="122" y="195"/>
                  </a:cubicBezTo>
                  <a:cubicBezTo>
                    <a:pt x="122" y="190"/>
                    <a:pt x="127" y="164"/>
                    <a:pt x="125" y="161"/>
                  </a:cubicBezTo>
                  <a:cubicBezTo>
                    <a:pt x="125" y="161"/>
                    <a:pt x="128" y="152"/>
                    <a:pt x="131" y="155"/>
                  </a:cubicBezTo>
                  <a:cubicBezTo>
                    <a:pt x="131" y="155"/>
                    <a:pt x="156" y="182"/>
                    <a:pt x="165" y="186"/>
                  </a:cubicBezTo>
                  <a:cubicBezTo>
                    <a:pt x="165" y="186"/>
                    <a:pt x="170" y="194"/>
                    <a:pt x="171" y="195"/>
                  </a:cubicBezTo>
                  <a:cubicBezTo>
                    <a:pt x="171" y="195"/>
                    <a:pt x="150" y="215"/>
                    <a:pt x="147" y="230"/>
                  </a:cubicBezTo>
                  <a:cubicBezTo>
                    <a:pt x="147" y="230"/>
                    <a:pt x="141" y="245"/>
                    <a:pt x="137" y="250"/>
                  </a:cubicBezTo>
                  <a:cubicBezTo>
                    <a:pt x="134" y="254"/>
                    <a:pt x="134" y="255"/>
                    <a:pt x="134" y="255"/>
                  </a:cubicBezTo>
                  <a:cubicBezTo>
                    <a:pt x="134" y="255"/>
                    <a:pt x="130" y="254"/>
                    <a:pt x="129" y="259"/>
                  </a:cubicBezTo>
                  <a:cubicBezTo>
                    <a:pt x="128" y="264"/>
                    <a:pt x="126" y="270"/>
                    <a:pt x="124" y="273"/>
                  </a:cubicBezTo>
                  <a:cubicBezTo>
                    <a:pt x="121" y="276"/>
                    <a:pt x="117" y="276"/>
                    <a:pt x="121" y="283"/>
                  </a:cubicBezTo>
                  <a:cubicBezTo>
                    <a:pt x="121" y="283"/>
                    <a:pt x="130" y="292"/>
                    <a:pt x="132" y="293"/>
                  </a:cubicBezTo>
                  <a:cubicBezTo>
                    <a:pt x="135" y="295"/>
                    <a:pt x="134" y="297"/>
                    <a:pt x="133" y="300"/>
                  </a:cubicBezTo>
                  <a:cubicBezTo>
                    <a:pt x="133" y="300"/>
                    <a:pt x="131" y="307"/>
                    <a:pt x="148" y="307"/>
                  </a:cubicBezTo>
                  <a:cubicBezTo>
                    <a:pt x="148" y="307"/>
                    <a:pt x="166" y="308"/>
                    <a:pt x="167" y="304"/>
                  </a:cubicBezTo>
                  <a:cubicBezTo>
                    <a:pt x="167" y="304"/>
                    <a:pt x="169" y="297"/>
                    <a:pt x="163" y="292"/>
                  </a:cubicBezTo>
                  <a:cubicBezTo>
                    <a:pt x="163" y="292"/>
                    <a:pt x="157" y="284"/>
                    <a:pt x="155" y="277"/>
                  </a:cubicBezTo>
                  <a:cubicBezTo>
                    <a:pt x="154" y="271"/>
                    <a:pt x="154" y="269"/>
                    <a:pt x="154" y="269"/>
                  </a:cubicBezTo>
                  <a:cubicBezTo>
                    <a:pt x="154" y="269"/>
                    <a:pt x="156" y="262"/>
                    <a:pt x="152" y="261"/>
                  </a:cubicBezTo>
                  <a:cubicBezTo>
                    <a:pt x="152" y="261"/>
                    <a:pt x="177" y="238"/>
                    <a:pt x="182" y="235"/>
                  </a:cubicBezTo>
                  <a:cubicBezTo>
                    <a:pt x="187" y="232"/>
                    <a:pt x="205" y="213"/>
                    <a:pt x="204" y="209"/>
                  </a:cubicBezTo>
                  <a:cubicBezTo>
                    <a:pt x="204" y="209"/>
                    <a:pt x="219" y="185"/>
                    <a:pt x="211" y="172"/>
                  </a:cubicBezTo>
                  <a:cubicBezTo>
                    <a:pt x="203" y="159"/>
                    <a:pt x="205" y="147"/>
                    <a:pt x="199" y="144"/>
                  </a:cubicBezTo>
                  <a:cubicBezTo>
                    <a:pt x="199" y="144"/>
                    <a:pt x="208" y="138"/>
                    <a:pt x="209" y="136"/>
                  </a:cubicBezTo>
                  <a:cubicBezTo>
                    <a:pt x="209" y="136"/>
                    <a:pt x="219" y="137"/>
                    <a:pt x="221" y="135"/>
                  </a:cubicBezTo>
                  <a:cubicBezTo>
                    <a:pt x="221" y="135"/>
                    <a:pt x="227" y="136"/>
                    <a:pt x="227" y="140"/>
                  </a:cubicBezTo>
                  <a:cubicBezTo>
                    <a:pt x="227" y="144"/>
                    <a:pt x="233" y="176"/>
                    <a:pt x="235" y="183"/>
                  </a:cubicBezTo>
                  <a:cubicBezTo>
                    <a:pt x="238" y="190"/>
                    <a:pt x="240" y="202"/>
                    <a:pt x="241" y="208"/>
                  </a:cubicBezTo>
                  <a:cubicBezTo>
                    <a:pt x="241" y="214"/>
                    <a:pt x="249" y="231"/>
                    <a:pt x="254" y="239"/>
                  </a:cubicBezTo>
                  <a:cubicBezTo>
                    <a:pt x="258" y="248"/>
                    <a:pt x="265" y="264"/>
                    <a:pt x="266" y="269"/>
                  </a:cubicBezTo>
                  <a:cubicBezTo>
                    <a:pt x="268" y="274"/>
                    <a:pt x="272" y="281"/>
                    <a:pt x="272" y="286"/>
                  </a:cubicBezTo>
                  <a:cubicBezTo>
                    <a:pt x="271" y="291"/>
                    <a:pt x="270" y="299"/>
                    <a:pt x="270" y="301"/>
                  </a:cubicBezTo>
                  <a:cubicBezTo>
                    <a:pt x="270" y="303"/>
                    <a:pt x="270" y="306"/>
                    <a:pt x="266" y="307"/>
                  </a:cubicBezTo>
                  <a:cubicBezTo>
                    <a:pt x="263" y="309"/>
                    <a:pt x="261" y="310"/>
                    <a:pt x="264" y="312"/>
                  </a:cubicBezTo>
                  <a:cubicBezTo>
                    <a:pt x="264" y="312"/>
                    <a:pt x="270" y="313"/>
                    <a:pt x="273" y="311"/>
                  </a:cubicBezTo>
                  <a:cubicBezTo>
                    <a:pt x="273" y="311"/>
                    <a:pt x="277" y="307"/>
                    <a:pt x="284" y="310"/>
                  </a:cubicBezTo>
                  <a:cubicBezTo>
                    <a:pt x="284" y="310"/>
                    <a:pt x="291" y="312"/>
                    <a:pt x="295" y="312"/>
                  </a:cubicBezTo>
                  <a:cubicBezTo>
                    <a:pt x="295" y="312"/>
                    <a:pt x="316" y="313"/>
                    <a:pt x="317" y="312"/>
                  </a:cubicBezTo>
                  <a:cubicBezTo>
                    <a:pt x="317" y="312"/>
                    <a:pt x="325" y="311"/>
                    <a:pt x="317" y="307"/>
                  </a:cubicBezTo>
                  <a:cubicBezTo>
                    <a:pt x="317" y="307"/>
                    <a:pt x="311" y="307"/>
                    <a:pt x="307" y="307"/>
                  </a:cubicBezTo>
                  <a:cubicBezTo>
                    <a:pt x="304" y="307"/>
                    <a:pt x="302" y="304"/>
                    <a:pt x="299" y="305"/>
                  </a:cubicBezTo>
                  <a:cubicBezTo>
                    <a:pt x="295" y="305"/>
                    <a:pt x="296" y="304"/>
                    <a:pt x="292" y="301"/>
                  </a:cubicBezTo>
                  <a:cubicBezTo>
                    <a:pt x="289" y="297"/>
                    <a:pt x="285" y="279"/>
                    <a:pt x="285" y="277"/>
                  </a:cubicBezTo>
                  <a:cubicBezTo>
                    <a:pt x="285" y="276"/>
                    <a:pt x="285" y="272"/>
                    <a:pt x="284" y="270"/>
                  </a:cubicBezTo>
                  <a:cubicBezTo>
                    <a:pt x="283" y="268"/>
                    <a:pt x="280" y="246"/>
                    <a:pt x="279" y="241"/>
                  </a:cubicBezTo>
                  <a:cubicBezTo>
                    <a:pt x="278" y="235"/>
                    <a:pt x="277" y="225"/>
                    <a:pt x="275" y="221"/>
                  </a:cubicBezTo>
                  <a:cubicBezTo>
                    <a:pt x="274" y="217"/>
                    <a:pt x="276" y="205"/>
                    <a:pt x="269" y="196"/>
                  </a:cubicBezTo>
                  <a:cubicBezTo>
                    <a:pt x="261" y="186"/>
                    <a:pt x="259" y="178"/>
                    <a:pt x="259" y="169"/>
                  </a:cubicBezTo>
                  <a:cubicBezTo>
                    <a:pt x="258" y="160"/>
                    <a:pt x="255" y="149"/>
                    <a:pt x="254" y="146"/>
                  </a:cubicBezTo>
                  <a:cubicBezTo>
                    <a:pt x="254" y="142"/>
                    <a:pt x="255" y="128"/>
                    <a:pt x="250" y="115"/>
                  </a:cubicBezTo>
                  <a:cubicBezTo>
                    <a:pt x="245" y="101"/>
                    <a:pt x="239" y="91"/>
                    <a:pt x="234" y="89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9"/>
                    <a:pt x="243" y="78"/>
                    <a:pt x="242" y="70"/>
                  </a:cubicBezTo>
                  <a:cubicBezTo>
                    <a:pt x="242" y="70"/>
                    <a:pt x="244" y="65"/>
                    <a:pt x="246" y="64"/>
                  </a:cubicBezTo>
                  <a:cubicBezTo>
                    <a:pt x="246" y="64"/>
                    <a:pt x="259" y="40"/>
                    <a:pt x="245" y="25"/>
                  </a:cubicBezTo>
                  <a:cubicBezTo>
                    <a:pt x="245" y="25"/>
                    <a:pt x="226" y="0"/>
                    <a:pt x="199" y="15"/>
                  </a:cubicBezTo>
                  <a:cubicBezTo>
                    <a:pt x="199" y="15"/>
                    <a:pt x="182" y="28"/>
                    <a:pt x="181" y="45"/>
                  </a:cubicBezTo>
                  <a:cubicBezTo>
                    <a:pt x="181" y="45"/>
                    <a:pt x="176" y="48"/>
                    <a:pt x="180" y="64"/>
                  </a:cubicBezTo>
                  <a:cubicBezTo>
                    <a:pt x="180" y="64"/>
                    <a:pt x="164" y="56"/>
                    <a:pt x="155" y="60"/>
                  </a:cubicBezTo>
                  <a:cubicBezTo>
                    <a:pt x="155" y="60"/>
                    <a:pt x="131" y="66"/>
                    <a:pt x="119" y="77"/>
                  </a:cubicBezTo>
                  <a:cubicBezTo>
                    <a:pt x="119" y="77"/>
                    <a:pt x="97" y="90"/>
                    <a:pt x="87" y="104"/>
                  </a:cubicBezTo>
                  <a:cubicBezTo>
                    <a:pt x="78" y="118"/>
                    <a:pt x="74" y="132"/>
                    <a:pt x="74" y="145"/>
                  </a:cubicBezTo>
                  <a:cubicBezTo>
                    <a:pt x="74" y="158"/>
                    <a:pt x="71" y="161"/>
                    <a:pt x="75" y="163"/>
                  </a:cubicBezTo>
                  <a:cubicBezTo>
                    <a:pt x="75" y="163"/>
                    <a:pt x="78" y="189"/>
                    <a:pt x="79" y="193"/>
                  </a:cubicBezTo>
                  <a:cubicBezTo>
                    <a:pt x="79" y="193"/>
                    <a:pt x="59" y="231"/>
                    <a:pt x="57" y="240"/>
                  </a:cubicBezTo>
                  <a:cubicBezTo>
                    <a:pt x="57" y="240"/>
                    <a:pt x="55" y="244"/>
                    <a:pt x="51" y="243"/>
                  </a:cubicBezTo>
                  <a:cubicBezTo>
                    <a:pt x="51" y="243"/>
                    <a:pt x="49" y="240"/>
                    <a:pt x="42" y="242"/>
                  </a:cubicBezTo>
                  <a:cubicBezTo>
                    <a:pt x="42" y="242"/>
                    <a:pt x="39" y="243"/>
                    <a:pt x="38" y="242"/>
                  </a:cubicBezTo>
                  <a:cubicBezTo>
                    <a:pt x="36" y="241"/>
                    <a:pt x="30" y="240"/>
                    <a:pt x="27" y="245"/>
                  </a:cubicBezTo>
                  <a:cubicBezTo>
                    <a:pt x="25" y="251"/>
                    <a:pt x="27" y="263"/>
                    <a:pt x="29" y="269"/>
                  </a:cubicBezTo>
                  <a:cubicBezTo>
                    <a:pt x="30" y="276"/>
                    <a:pt x="28" y="281"/>
                    <a:pt x="28" y="285"/>
                  </a:cubicBezTo>
                  <a:cubicBezTo>
                    <a:pt x="28" y="288"/>
                    <a:pt x="30" y="295"/>
                    <a:pt x="33" y="297"/>
                  </a:cubicBezTo>
                  <a:cubicBezTo>
                    <a:pt x="33" y="297"/>
                    <a:pt x="31" y="301"/>
                    <a:pt x="27" y="302"/>
                  </a:cubicBezTo>
                  <a:cubicBezTo>
                    <a:pt x="24" y="303"/>
                    <a:pt x="16" y="304"/>
                    <a:pt x="13" y="305"/>
                  </a:cubicBezTo>
                  <a:cubicBezTo>
                    <a:pt x="10" y="306"/>
                    <a:pt x="0" y="307"/>
                    <a:pt x="2" y="310"/>
                  </a:cubicBezTo>
                  <a:close/>
                  <a:moveTo>
                    <a:pt x="80" y="242"/>
                  </a:moveTo>
                  <a:cubicBezTo>
                    <a:pt x="80" y="242"/>
                    <a:pt x="84" y="237"/>
                    <a:pt x="84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4" y="236"/>
                    <a:pt x="83" y="240"/>
                    <a:pt x="84" y="241"/>
                  </a:cubicBezTo>
                  <a:cubicBezTo>
                    <a:pt x="84" y="241"/>
                    <a:pt x="81" y="241"/>
                    <a:pt x="80" y="24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2" name="Group 31"/>
            <p:cNvGrpSpPr/>
            <p:nvPr/>
          </p:nvGrpSpPr>
          <p:grpSpPr>
            <a:xfrm>
              <a:off x="1043678" y="2378185"/>
              <a:ext cx="2253234" cy="2226527"/>
              <a:chOff x="2366300" y="1812559"/>
              <a:chExt cx="2253234" cy="2226527"/>
            </a:xfrm>
          </p:grpSpPr>
          <p:grpSp>
            <p:nvGrpSpPr>
              <p:cNvPr id="83" name="Group 32"/>
              <p:cNvGrpSpPr/>
              <p:nvPr/>
            </p:nvGrpSpPr>
            <p:grpSpPr>
              <a:xfrm>
                <a:off x="2518844" y="2872068"/>
                <a:ext cx="261290" cy="1167018"/>
                <a:chOff x="1374514" y="1504950"/>
                <a:chExt cx="261290" cy="1167018"/>
              </a:xfrm>
            </p:grpSpPr>
            <p:cxnSp>
              <p:nvCxnSpPr>
                <p:cNvPr id="85" name="Straight Connector 34"/>
                <p:cNvCxnSpPr/>
                <p:nvPr/>
              </p:nvCxnSpPr>
              <p:spPr>
                <a:xfrm flipH="1" flipV="1">
                  <a:off x="1374514" y="1504950"/>
                  <a:ext cx="2" cy="1167018"/>
                </a:xfrm>
                <a:prstGeom prst="line">
                  <a:avLst/>
                </a:prstGeom>
                <a:ln>
                  <a:solidFill>
                    <a:schemeClr val="tx1">
                      <a:lumMod val="40000"/>
                      <a:lumOff val="6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35"/>
                <p:cNvCxnSpPr/>
                <p:nvPr/>
              </p:nvCxnSpPr>
              <p:spPr>
                <a:xfrm>
                  <a:off x="1374514" y="1504950"/>
                  <a:ext cx="261290" cy="0"/>
                </a:xfrm>
                <a:prstGeom prst="line">
                  <a:avLst/>
                </a:prstGeom>
                <a:ln>
                  <a:solidFill>
                    <a:schemeClr val="tx1">
                      <a:lumMod val="40000"/>
                      <a:lumOff val="60000"/>
                    </a:schemeClr>
                  </a:solidFill>
                  <a:prstDash val="sysDot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Content Placeholder 2"/>
              <p:cNvSpPr txBox="1">
                <a:spLocks/>
              </p:cNvSpPr>
              <p:nvPr/>
            </p:nvSpPr>
            <p:spPr>
              <a:xfrm>
                <a:off x="2366300" y="1812559"/>
                <a:ext cx="2253234" cy="10786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选择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被要分析的任务</a:t>
                </a: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097569" y="1990134"/>
            <a:ext cx="2867249" cy="3679579"/>
            <a:chOff x="4097569" y="1990134"/>
            <a:chExt cx="2867249" cy="3679579"/>
          </a:xfrm>
        </p:grpSpPr>
        <p:sp>
          <p:nvSpPr>
            <p:cNvPr id="79" name="Freeform 10"/>
            <p:cNvSpPr>
              <a:spLocks noEditPoints="1"/>
            </p:cNvSpPr>
            <p:nvPr/>
          </p:nvSpPr>
          <p:spPr bwMode="auto">
            <a:xfrm>
              <a:off x="4097569" y="3357519"/>
              <a:ext cx="1016820" cy="2312194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  <a:gd name="T78" fmla="*/ 2318 h 2362"/>
                <a:gd name="T79" fmla="*/ 2318 h 2362"/>
                <a:gd name="T80" fmla="*/ 2318 h 2362"/>
                <a:gd name="T81" fmla="*/ 2318 h 2362"/>
                <a:gd name="T82" fmla="*/ 2318 h 2362"/>
                <a:gd name="T83" fmla="*/ 2318 h 2362"/>
                <a:gd name="T84" fmla="*/ 2318 h 2362"/>
                <a:gd name="T85" fmla="*/ 2318 h 2362"/>
                <a:gd name="T86" fmla="*/ 2318 h 2362"/>
                <a:gd name="T87" fmla="*/ 2318 h 2362"/>
                <a:gd name="T88" fmla="*/ 2318 h 2362"/>
                <a:gd name="T89" fmla="*/ 2318 h 2362"/>
                <a:gd name="T90" fmla="*/ 2318 h 2362"/>
                <a:gd name="T9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4" h="436">
                  <a:moveTo>
                    <a:pt x="189" y="53"/>
                  </a:moveTo>
                  <a:cubicBezTo>
                    <a:pt x="186" y="48"/>
                    <a:pt x="186" y="40"/>
                    <a:pt x="186" y="40"/>
                  </a:cubicBezTo>
                  <a:cubicBezTo>
                    <a:pt x="177" y="24"/>
                    <a:pt x="147" y="38"/>
                    <a:pt x="147" y="38"/>
                  </a:cubicBezTo>
                  <a:cubicBezTo>
                    <a:pt x="140" y="37"/>
                    <a:pt x="131" y="42"/>
                    <a:pt x="128" y="42"/>
                  </a:cubicBezTo>
                  <a:cubicBezTo>
                    <a:pt x="126" y="42"/>
                    <a:pt x="123" y="42"/>
                    <a:pt x="123" y="42"/>
                  </a:cubicBezTo>
                  <a:cubicBezTo>
                    <a:pt x="123" y="38"/>
                    <a:pt x="120" y="39"/>
                    <a:pt x="120" y="39"/>
                  </a:cubicBezTo>
                  <a:cubicBezTo>
                    <a:pt x="125" y="0"/>
                    <a:pt x="94" y="2"/>
                    <a:pt x="94" y="2"/>
                  </a:cubicBezTo>
                  <a:cubicBezTo>
                    <a:pt x="59" y="2"/>
                    <a:pt x="67" y="41"/>
                    <a:pt x="67" y="41"/>
                  </a:cubicBezTo>
                  <a:cubicBezTo>
                    <a:pt x="59" y="32"/>
                    <a:pt x="67" y="52"/>
                    <a:pt x="67" y="52"/>
                  </a:cubicBezTo>
                  <a:cubicBezTo>
                    <a:pt x="56" y="53"/>
                    <a:pt x="38" y="71"/>
                    <a:pt x="38" y="71"/>
                  </a:cubicBezTo>
                  <a:cubicBezTo>
                    <a:pt x="23" y="79"/>
                    <a:pt x="26" y="104"/>
                    <a:pt x="21" y="108"/>
                  </a:cubicBezTo>
                  <a:cubicBezTo>
                    <a:pt x="15" y="113"/>
                    <a:pt x="6" y="143"/>
                    <a:pt x="6" y="146"/>
                  </a:cubicBezTo>
                  <a:cubicBezTo>
                    <a:pt x="5" y="149"/>
                    <a:pt x="6" y="154"/>
                    <a:pt x="3" y="161"/>
                  </a:cubicBezTo>
                  <a:cubicBezTo>
                    <a:pt x="0" y="168"/>
                    <a:pt x="0" y="167"/>
                    <a:pt x="4" y="176"/>
                  </a:cubicBezTo>
                  <a:cubicBezTo>
                    <a:pt x="8" y="185"/>
                    <a:pt x="11" y="183"/>
                    <a:pt x="11" y="183"/>
                  </a:cubicBezTo>
                  <a:cubicBezTo>
                    <a:pt x="13" y="182"/>
                    <a:pt x="17" y="183"/>
                    <a:pt x="17" y="183"/>
                  </a:cubicBezTo>
                  <a:cubicBezTo>
                    <a:pt x="25" y="185"/>
                    <a:pt x="42" y="181"/>
                    <a:pt x="42" y="181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39" y="184"/>
                    <a:pt x="40" y="191"/>
                    <a:pt x="40" y="191"/>
                  </a:cubicBezTo>
                  <a:cubicBezTo>
                    <a:pt x="38" y="196"/>
                    <a:pt x="41" y="216"/>
                    <a:pt x="39" y="230"/>
                  </a:cubicBezTo>
                  <a:cubicBezTo>
                    <a:pt x="37" y="244"/>
                    <a:pt x="48" y="258"/>
                    <a:pt x="48" y="258"/>
                  </a:cubicBezTo>
                  <a:cubicBezTo>
                    <a:pt x="49" y="260"/>
                    <a:pt x="48" y="275"/>
                    <a:pt x="48" y="275"/>
                  </a:cubicBezTo>
                  <a:cubicBezTo>
                    <a:pt x="42" y="286"/>
                    <a:pt x="44" y="301"/>
                    <a:pt x="46" y="306"/>
                  </a:cubicBezTo>
                  <a:cubicBezTo>
                    <a:pt x="48" y="311"/>
                    <a:pt x="53" y="328"/>
                    <a:pt x="54" y="336"/>
                  </a:cubicBezTo>
                  <a:cubicBezTo>
                    <a:pt x="56" y="343"/>
                    <a:pt x="51" y="355"/>
                    <a:pt x="49" y="359"/>
                  </a:cubicBezTo>
                  <a:cubicBezTo>
                    <a:pt x="47" y="364"/>
                    <a:pt x="43" y="376"/>
                    <a:pt x="43" y="376"/>
                  </a:cubicBezTo>
                  <a:cubicBezTo>
                    <a:pt x="39" y="387"/>
                    <a:pt x="68" y="383"/>
                    <a:pt x="68" y="383"/>
                  </a:cubicBezTo>
                  <a:cubicBezTo>
                    <a:pt x="73" y="380"/>
                    <a:pt x="71" y="374"/>
                    <a:pt x="71" y="367"/>
                  </a:cubicBezTo>
                  <a:cubicBezTo>
                    <a:pt x="72" y="360"/>
                    <a:pt x="75" y="359"/>
                    <a:pt x="75" y="354"/>
                  </a:cubicBezTo>
                  <a:cubicBezTo>
                    <a:pt x="74" y="350"/>
                    <a:pt x="70" y="338"/>
                    <a:pt x="69" y="332"/>
                  </a:cubicBezTo>
                  <a:cubicBezTo>
                    <a:pt x="67" y="326"/>
                    <a:pt x="67" y="321"/>
                    <a:pt x="70" y="314"/>
                  </a:cubicBezTo>
                  <a:cubicBezTo>
                    <a:pt x="73" y="306"/>
                    <a:pt x="77" y="290"/>
                    <a:pt x="75" y="285"/>
                  </a:cubicBezTo>
                  <a:cubicBezTo>
                    <a:pt x="74" y="280"/>
                    <a:pt x="75" y="275"/>
                    <a:pt x="75" y="275"/>
                  </a:cubicBezTo>
                  <a:cubicBezTo>
                    <a:pt x="76" y="273"/>
                    <a:pt x="82" y="262"/>
                    <a:pt x="82" y="262"/>
                  </a:cubicBezTo>
                  <a:cubicBezTo>
                    <a:pt x="85" y="260"/>
                    <a:pt x="89" y="240"/>
                    <a:pt x="89" y="239"/>
                  </a:cubicBezTo>
                  <a:cubicBezTo>
                    <a:pt x="90" y="238"/>
                    <a:pt x="91" y="224"/>
                    <a:pt x="94" y="221"/>
                  </a:cubicBezTo>
                  <a:cubicBezTo>
                    <a:pt x="97" y="219"/>
                    <a:pt x="98" y="226"/>
                    <a:pt x="98" y="227"/>
                  </a:cubicBezTo>
                  <a:cubicBezTo>
                    <a:pt x="98" y="228"/>
                    <a:pt x="99" y="233"/>
                    <a:pt x="99" y="233"/>
                  </a:cubicBezTo>
                  <a:cubicBezTo>
                    <a:pt x="98" y="237"/>
                    <a:pt x="103" y="261"/>
                    <a:pt x="103" y="261"/>
                  </a:cubicBezTo>
                  <a:cubicBezTo>
                    <a:pt x="100" y="266"/>
                    <a:pt x="103" y="281"/>
                    <a:pt x="103" y="281"/>
                  </a:cubicBezTo>
                  <a:cubicBezTo>
                    <a:pt x="105" y="285"/>
                    <a:pt x="105" y="292"/>
                    <a:pt x="105" y="292"/>
                  </a:cubicBezTo>
                  <a:cubicBezTo>
                    <a:pt x="99" y="303"/>
                    <a:pt x="102" y="348"/>
                    <a:pt x="102" y="354"/>
                  </a:cubicBezTo>
                  <a:cubicBezTo>
                    <a:pt x="101" y="360"/>
                    <a:pt x="100" y="378"/>
                    <a:pt x="97" y="382"/>
                  </a:cubicBezTo>
                  <a:cubicBezTo>
                    <a:pt x="94" y="386"/>
                    <a:pt x="93" y="390"/>
                    <a:pt x="92" y="395"/>
                  </a:cubicBezTo>
                  <a:cubicBezTo>
                    <a:pt x="91" y="400"/>
                    <a:pt x="89" y="409"/>
                    <a:pt x="89" y="409"/>
                  </a:cubicBezTo>
                  <a:cubicBezTo>
                    <a:pt x="84" y="413"/>
                    <a:pt x="82" y="426"/>
                    <a:pt x="82" y="426"/>
                  </a:cubicBezTo>
                  <a:cubicBezTo>
                    <a:pt x="81" y="436"/>
                    <a:pt x="115" y="430"/>
                    <a:pt x="115" y="430"/>
                  </a:cubicBezTo>
                  <a:cubicBezTo>
                    <a:pt x="120" y="426"/>
                    <a:pt x="118" y="418"/>
                    <a:pt x="117" y="413"/>
                  </a:cubicBezTo>
                  <a:cubicBezTo>
                    <a:pt x="117" y="407"/>
                    <a:pt x="116" y="389"/>
                    <a:pt x="116" y="389"/>
                  </a:cubicBezTo>
                  <a:cubicBezTo>
                    <a:pt x="112" y="381"/>
                    <a:pt x="120" y="363"/>
                    <a:pt x="120" y="363"/>
                  </a:cubicBezTo>
                  <a:cubicBezTo>
                    <a:pt x="141" y="300"/>
                    <a:pt x="132" y="287"/>
                    <a:pt x="132" y="287"/>
                  </a:cubicBezTo>
                  <a:cubicBezTo>
                    <a:pt x="132" y="287"/>
                    <a:pt x="132" y="280"/>
                    <a:pt x="132" y="275"/>
                  </a:cubicBezTo>
                  <a:cubicBezTo>
                    <a:pt x="132" y="269"/>
                    <a:pt x="128" y="271"/>
                    <a:pt x="138" y="252"/>
                  </a:cubicBezTo>
                  <a:cubicBezTo>
                    <a:pt x="148" y="234"/>
                    <a:pt x="150" y="208"/>
                    <a:pt x="150" y="207"/>
                  </a:cubicBezTo>
                  <a:cubicBezTo>
                    <a:pt x="151" y="206"/>
                    <a:pt x="151" y="205"/>
                    <a:pt x="150" y="203"/>
                  </a:cubicBezTo>
                  <a:cubicBezTo>
                    <a:pt x="149" y="201"/>
                    <a:pt x="150" y="203"/>
                    <a:pt x="152" y="201"/>
                  </a:cubicBezTo>
                  <a:cubicBezTo>
                    <a:pt x="153" y="199"/>
                    <a:pt x="152" y="195"/>
                    <a:pt x="152" y="194"/>
                  </a:cubicBezTo>
                  <a:cubicBezTo>
                    <a:pt x="153" y="192"/>
                    <a:pt x="153" y="188"/>
                    <a:pt x="153" y="186"/>
                  </a:cubicBezTo>
                  <a:cubicBezTo>
                    <a:pt x="153" y="184"/>
                    <a:pt x="153" y="180"/>
                    <a:pt x="153" y="178"/>
                  </a:cubicBezTo>
                  <a:cubicBezTo>
                    <a:pt x="153" y="176"/>
                    <a:pt x="151" y="176"/>
                    <a:pt x="152" y="171"/>
                  </a:cubicBezTo>
                  <a:cubicBezTo>
                    <a:pt x="153" y="167"/>
                    <a:pt x="151" y="162"/>
                    <a:pt x="151" y="162"/>
                  </a:cubicBezTo>
                  <a:cubicBezTo>
                    <a:pt x="152" y="153"/>
                    <a:pt x="143" y="143"/>
                    <a:pt x="144" y="141"/>
                  </a:cubicBezTo>
                  <a:cubicBezTo>
                    <a:pt x="144" y="138"/>
                    <a:pt x="143" y="128"/>
                    <a:pt x="142" y="126"/>
                  </a:cubicBezTo>
                  <a:cubicBezTo>
                    <a:pt x="142" y="125"/>
                    <a:pt x="146" y="113"/>
                    <a:pt x="146" y="113"/>
                  </a:cubicBezTo>
                  <a:cubicBezTo>
                    <a:pt x="149" y="110"/>
                    <a:pt x="156" y="89"/>
                    <a:pt x="157" y="88"/>
                  </a:cubicBezTo>
                  <a:cubicBezTo>
                    <a:pt x="157" y="87"/>
                    <a:pt x="167" y="78"/>
                    <a:pt x="167" y="78"/>
                  </a:cubicBezTo>
                  <a:cubicBezTo>
                    <a:pt x="167" y="80"/>
                    <a:pt x="175" y="106"/>
                    <a:pt x="175" y="109"/>
                  </a:cubicBezTo>
                  <a:cubicBezTo>
                    <a:pt x="176" y="112"/>
                    <a:pt x="176" y="115"/>
                    <a:pt x="173" y="117"/>
                  </a:cubicBezTo>
                  <a:cubicBezTo>
                    <a:pt x="170" y="119"/>
                    <a:pt x="168" y="124"/>
                    <a:pt x="167" y="126"/>
                  </a:cubicBezTo>
                  <a:cubicBezTo>
                    <a:pt x="165" y="128"/>
                    <a:pt x="164" y="131"/>
                    <a:pt x="162" y="132"/>
                  </a:cubicBezTo>
                  <a:cubicBezTo>
                    <a:pt x="160" y="133"/>
                    <a:pt x="157" y="135"/>
                    <a:pt x="157" y="135"/>
                  </a:cubicBezTo>
                  <a:cubicBezTo>
                    <a:pt x="154" y="143"/>
                    <a:pt x="165" y="135"/>
                    <a:pt x="165" y="135"/>
                  </a:cubicBezTo>
                  <a:cubicBezTo>
                    <a:pt x="167" y="133"/>
                    <a:pt x="170" y="132"/>
                    <a:pt x="170" y="132"/>
                  </a:cubicBezTo>
                  <a:cubicBezTo>
                    <a:pt x="178" y="132"/>
                    <a:pt x="176" y="138"/>
                    <a:pt x="176" y="138"/>
                  </a:cubicBezTo>
                  <a:cubicBezTo>
                    <a:pt x="169" y="136"/>
                    <a:pt x="172" y="139"/>
                    <a:pt x="172" y="139"/>
                  </a:cubicBezTo>
                  <a:cubicBezTo>
                    <a:pt x="175" y="139"/>
                    <a:pt x="176" y="144"/>
                    <a:pt x="176" y="144"/>
                  </a:cubicBezTo>
                  <a:cubicBezTo>
                    <a:pt x="175" y="145"/>
                    <a:pt x="169" y="143"/>
                    <a:pt x="169" y="143"/>
                  </a:cubicBezTo>
                  <a:cubicBezTo>
                    <a:pt x="164" y="143"/>
                    <a:pt x="172" y="147"/>
                    <a:pt x="172" y="147"/>
                  </a:cubicBezTo>
                  <a:cubicBezTo>
                    <a:pt x="168" y="147"/>
                    <a:pt x="168" y="147"/>
                    <a:pt x="168" y="147"/>
                  </a:cubicBezTo>
                  <a:cubicBezTo>
                    <a:pt x="160" y="147"/>
                    <a:pt x="171" y="151"/>
                    <a:pt x="171" y="151"/>
                  </a:cubicBezTo>
                  <a:cubicBezTo>
                    <a:pt x="163" y="156"/>
                    <a:pt x="173" y="154"/>
                    <a:pt x="174" y="154"/>
                  </a:cubicBezTo>
                  <a:cubicBezTo>
                    <a:pt x="176" y="153"/>
                    <a:pt x="181" y="148"/>
                    <a:pt x="181" y="148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9" y="138"/>
                    <a:pt x="188" y="123"/>
                    <a:pt x="189" y="118"/>
                  </a:cubicBezTo>
                  <a:cubicBezTo>
                    <a:pt x="189" y="112"/>
                    <a:pt x="188" y="100"/>
                    <a:pt x="188" y="100"/>
                  </a:cubicBezTo>
                  <a:cubicBezTo>
                    <a:pt x="194" y="73"/>
                    <a:pt x="189" y="53"/>
                    <a:pt x="189" y="53"/>
                  </a:cubicBezTo>
                  <a:close/>
                  <a:moveTo>
                    <a:pt x="50" y="151"/>
                  </a:moveTo>
                  <a:cubicBezTo>
                    <a:pt x="50" y="151"/>
                    <a:pt x="43" y="152"/>
                    <a:pt x="42" y="153"/>
                  </a:cubicBezTo>
                  <a:cubicBezTo>
                    <a:pt x="40" y="155"/>
                    <a:pt x="35" y="155"/>
                    <a:pt x="33" y="154"/>
                  </a:cubicBezTo>
                  <a:cubicBezTo>
                    <a:pt x="33" y="154"/>
                    <a:pt x="48" y="141"/>
                    <a:pt x="48" y="122"/>
                  </a:cubicBezTo>
                  <a:cubicBezTo>
                    <a:pt x="48" y="122"/>
                    <a:pt x="50" y="115"/>
                    <a:pt x="55" y="119"/>
                  </a:cubicBezTo>
                  <a:cubicBezTo>
                    <a:pt x="55" y="119"/>
                    <a:pt x="55" y="126"/>
                    <a:pt x="57" y="129"/>
                  </a:cubicBezTo>
                  <a:cubicBezTo>
                    <a:pt x="57" y="129"/>
                    <a:pt x="55" y="146"/>
                    <a:pt x="50" y="1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7" name="Group 41"/>
            <p:cNvGrpSpPr/>
            <p:nvPr/>
          </p:nvGrpSpPr>
          <p:grpSpPr>
            <a:xfrm>
              <a:off x="4429370" y="1990134"/>
              <a:ext cx="2535448" cy="1887150"/>
              <a:chOff x="2518844" y="2151936"/>
              <a:chExt cx="2535448" cy="1887150"/>
            </a:xfrm>
          </p:grpSpPr>
          <p:grpSp>
            <p:nvGrpSpPr>
              <p:cNvPr id="88" name="Group 42"/>
              <p:cNvGrpSpPr/>
              <p:nvPr/>
            </p:nvGrpSpPr>
            <p:grpSpPr>
              <a:xfrm>
                <a:off x="2518844" y="2872068"/>
                <a:ext cx="261290" cy="1167018"/>
                <a:chOff x="1374514" y="1504950"/>
                <a:chExt cx="261290" cy="1167018"/>
              </a:xfrm>
            </p:grpSpPr>
            <p:cxnSp>
              <p:nvCxnSpPr>
                <p:cNvPr id="90" name="Straight Connector 44"/>
                <p:cNvCxnSpPr/>
                <p:nvPr/>
              </p:nvCxnSpPr>
              <p:spPr>
                <a:xfrm flipH="1" flipV="1">
                  <a:off x="1374514" y="1504950"/>
                  <a:ext cx="2" cy="1167018"/>
                </a:xfrm>
                <a:prstGeom prst="line">
                  <a:avLst/>
                </a:prstGeom>
                <a:ln>
                  <a:solidFill>
                    <a:schemeClr val="tx1">
                      <a:lumMod val="40000"/>
                      <a:lumOff val="6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45"/>
                <p:cNvCxnSpPr/>
                <p:nvPr/>
              </p:nvCxnSpPr>
              <p:spPr>
                <a:xfrm>
                  <a:off x="1374514" y="1504950"/>
                  <a:ext cx="261290" cy="0"/>
                </a:xfrm>
                <a:prstGeom prst="line">
                  <a:avLst/>
                </a:prstGeom>
                <a:ln>
                  <a:solidFill>
                    <a:schemeClr val="tx1">
                      <a:lumMod val="40000"/>
                      <a:lumOff val="60000"/>
                    </a:schemeClr>
                  </a:solidFill>
                  <a:prstDash val="sysDot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Content Placeholder 2"/>
              <p:cNvSpPr txBox="1">
                <a:spLocks/>
              </p:cNvSpPr>
              <p:nvPr/>
            </p:nvSpPr>
            <p:spPr>
              <a:xfrm>
                <a:off x="2849839" y="2151936"/>
                <a:ext cx="2204453" cy="9481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列出组成工作</a:t>
                </a:r>
                <a:endParaRPr lang="en-US" altLang="zh-CN" sz="2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sz="2000" dirty="0">
                    <a:solidFill>
                      <a:schemeClr val="bg1">
                        <a:lumMod val="50000"/>
                      </a:schemeClr>
                    </a:solidFill>
                  </a:rPr>
                  <a:t>所有任务和职责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6371234" y="1811244"/>
            <a:ext cx="3767419" cy="4016124"/>
            <a:chOff x="6371234" y="1811244"/>
            <a:chExt cx="3767419" cy="4016124"/>
          </a:xfrm>
        </p:grpSpPr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6371234" y="3376589"/>
              <a:ext cx="1623495" cy="2450779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  <a:gd name="T78" fmla="*/ 2318 h 2362"/>
                <a:gd name="T79" fmla="*/ 2318 h 2362"/>
                <a:gd name="T80" fmla="*/ 2318 h 2362"/>
                <a:gd name="T81" fmla="*/ 2318 h 2362"/>
                <a:gd name="T82" fmla="*/ 2318 h 2362"/>
                <a:gd name="T83" fmla="*/ 2318 h 2362"/>
                <a:gd name="T84" fmla="*/ 2318 h 2362"/>
                <a:gd name="T85" fmla="*/ 2318 h 2362"/>
                <a:gd name="T86" fmla="*/ 2318 h 2362"/>
                <a:gd name="T87" fmla="*/ 2318 h 2362"/>
                <a:gd name="T88" fmla="*/ 2318 h 2362"/>
                <a:gd name="T89" fmla="*/ 2318 h 2362"/>
                <a:gd name="T90" fmla="*/ 2318 h 2362"/>
                <a:gd name="T91" fmla="*/ 2318 h 2362"/>
                <a:gd name="T92" fmla="*/ 2318 h 2362"/>
                <a:gd name="T93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8" h="422">
                  <a:moveTo>
                    <a:pt x="213" y="71"/>
                  </a:moveTo>
                  <a:cubicBezTo>
                    <a:pt x="213" y="71"/>
                    <a:pt x="223" y="64"/>
                    <a:pt x="217" y="58"/>
                  </a:cubicBezTo>
                  <a:cubicBezTo>
                    <a:pt x="211" y="53"/>
                    <a:pt x="208" y="32"/>
                    <a:pt x="217" y="22"/>
                  </a:cubicBezTo>
                  <a:cubicBezTo>
                    <a:pt x="217" y="22"/>
                    <a:pt x="243" y="0"/>
                    <a:pt x="261" y="27"/>
                  </a:cubicBezTo>
                  <a:cubicBezTo>
                    <a:pt x="261" y="27"/>
                    <a:pt x="263" y="39"/>
                    <a:pt x="261" y="44"/>
                  </a:cubicBezTo>
                  <a:cubicBezTo>
                    <a:pt x="261" y="44"/>
                    <a:pt x="261" y="49"/>
                    <a:pt x="262" y="51"/>
                  </a:cubicBezTo>
                  <a:cubicBezTo>
                    <a:pt x="262" y="51"/>
                    <a:pt x="267" y="59"/>
                    <a:pt x="260" y="59"/>
                  </a:cubicBezTo>
                  <a:cubicBezTo>
                    <a:pt x="260" y="59"/>
                    <a:pt x="259" y="63"/>
                    <a:pt x="258" y="64"/>
                  </a:cubicBezTo>
                  <a:cubicBezTo>
                    <a:pt x="258" y="64"/>
                    <a:pt x="258" y="67"/>
                    <a:pt x="257" y="67"/>
                  </a:cubicBezTo>
                  <a:cubicBezTo>
                    <a:pt x="257" y="67"/>
                    <a:pt x="256" y="75"/>
                    <a:pt x="254" y="75"/>
                  </a:cubicBezTo>
                  <a:cubicBezTo>
                    <a:pt x="246" y="75"/>
                    <a:pt x="246" y="75"/>
                    <a:pt x="246" y="75"/>
                  </a:cubicBezTo>
                  <a:cubicBezTo>
                    <a:pt x="246" y="75"/>
                    <a:pt x="256" y="82"/>
                    <a:pt x="259" y="92"/>
                  </a:cubicBezTo>
                  <a:cubicBezTo>
                    <a:pt x="263" y="103"/>
                    <a:pt x="263" y="103"/>
                    <a:pt x="263" y="103"/>
                  </a:cubicBezTo>
                  <a:cubicBezTo>
                    <a:pt x="263" y="103"/>
                    <a:pt x="274" y="116"/>
                    <a:pt x="278" y="126"/>
                  </a:cubicBezTo>
                  <a:cubicBezTo>
                    <a:pt x="278" y="126"/>
                    <a:pt x="284" y="116"/>
                    <a:pt x="286" y="114"/>
                  </a:cubicBezTo>
                  <a:cubicBezTo>
                    <a:pt x="288" y="111"/>
                    <a:pt x="288" y="107"/>
                    <a:pt x="288" y="104"/>
                  </a:cubicBezTo>
                  <a:cubicBezTo>
                    <a:pt x="288" y="101"/>
                    <a:pt x="285" y="88"/>
                    <a:pt x="287" y="86"/>
                  </a:cubicBezTo>
                  <a:cubicBezTo>
                    <a:pt x="289" y="83"/>
                    <a:pt x="288" y="77"/>
                    <a:pt x="288" y="77"/>
                  </a:cubicBezTo>
                  <a:cubicBezTo>
                    <a:pt x="288" y="77"/>
                    <a:pt x="290" y="71"/>
                    <a:pt x="293" y="77"/>
                  </a:cubicBezTo>
                  <a:cubicBezTo>
                    <a:pt x="294" y="82"/>
                    <a:pt x="294" y="82"/>
                    <a:pt x="294" y="82"/>
                  </a:cubicBezTo>
                  <a:cubicBezTo>
                    <a:pt x="294" y="82"/>
                    <a:pt x="297" y="80"/>
                    <a:pt x="298" y="80"/>
                  </a:cubicBezTo>
                  <a:cubicBezTo>
                    <a:pt x="299" y="79"/>
                    <a:pt x="309" y="65"/>
                    <a:pt x="311" y="66"/>
                  </a:cubicBezTo>
                  <a:cubicBezTo>
                    <a:pt x="311" y="66"/>
                    <a:pt x="317" y="63"/>
                    <a:pt x="317" y="69"/>
                  </a:cubicBezTo>
                  <a:cubicBezTo>
                    <a:pt x="317" y="75"/>
                    <a:pt x="315" y="76"/>
                    <a:pt x="315" y="76"/>
                  </a:cubicBezTo>
                  <a:cubicBezTo>
                    <a:pt x="315" y="76"/>
                    <a:pt x="318" y="77"/>
                    <a:pt x="316" y="81"/>
                  </a:cubicBezTo>
                  <a:cubicBezTo>
                    <a:pt x="316" y="81"/>
                    <a:pt x="312" y="89"/>
                    <a:pt x="311" y="92"/>
                  </a:cubicBezTo>
                  <a:cubicBezTo>
                    <a:pt x="310" y="96"/>
                    <a:pt x="306" y="105"/>
                    <a:pt x="303" y="109"/>
                  </a:cubicBezTo>
                  <a:cubicBezTo>
                    <a:pt x="300" y="112"/>
                    <a:pt x="301" y="110"/>
                    <a:pt x="299" y="117"/>
                  </a:cubicBezTo>
                  <a:cubicBezTo>
                    <a:pt x="297" y="125"/>
                    <a:pt x="290" y="146"/>
                    <a:pt x="285" y="152"/>
                  </a:cubicBezTo>
                  <a:cubicBezTo>
                    <a:pt x="285" y="152"/>
                    <a:pt x="284" y="158"/>
                    <a:pt x="275" y="158"/>
                  </a:cubicBezTo>
                  <a:cubicBezTo>
                    <a:pt x="275" y="158"/>
                    <a:pt x="268" y="156"/>
                    <a:pt x="267" y="151"/>
                  </a:cubicBezTo>
                  <a:cubicBezTo>
                    <a:pt x="266" y="146"/>
                    <a:pt x="251" y="127"/>
                    <a:pt x="250" y="125"/>
                  </a:cubicBezTo>
                  <a:cubicBezTo>
                    <a:pt x="250" y="125"/>
                    <a:pt x="242" y="138"/>
                    <a:pt x="236" y="140"/>
                  </a:cubicBezTo>
                  <a:cubicBezTo>
                    <a:pt x="236" y="140"/>
                    <a:pt x="227" y="168"/>
                    <a:pt x="223" y="178"/>
                  </a:cubicBezTo>
                  <a:cubicBezTo>
                    <a:pt x="218" y="188"/>
                    <a:pt x="222" y="181"/>
                    <a:pt x="222" y="181"/>
                  </a:cubicBezTo>
                  <a:cubicBezTo>
                    <a:pt x="222" y="181"/>
                    <a:pt x="217" y="201"/>
                    <a:pt x="215" y="205"/>
                  </a:cubicBezTo>
                  <a:cubicBezTo>
                    <a:pt x="215" y="205"/>
                    <a:pt x="237" y="202"/>
                    <a:pt x="267" y="227"/>
                  </a:cubicBezTo>
                  <a:cubicBezTo>
                    <a:pt x="267" y="227"/>
                    <a:pt x="297" y="241"/>
                    <a:pt x="289" y="257"/>
                  </a:cubicBezTo>
                  <a:cubicBezTo>
                    <a:pt x="289" y="257"/>
                    <a:pt x="270" y="281"/>
                    <a:pt x="267" y="284"/>
                  </a:cubicBezTo>
                  <a:cubicBezTo>
                    <a:pt x="265" y="287"/>
                    <a:pt x="225" y="320"/>
                    <a:pt x="227" y="329"/>
                  </a:cubicBezTo>
                  <a:cubicBezTo>
                    <a:pt x="227" y="329"/>
                    <a:pt x="230" y="333"/>
                    <a:pt x="229" y="336"/>
                  </a:cubicBezTo>
                  <a:cubicBezTo>
                    <a:pt x="229" y="339"/>
                    <a:pt x="229" y="348"/>
                    <a:pt x="233" y="352"/>
                  </a:cubicBezTo>
                  <a:cubicBezTo>
                    <a:pt x="237" y="355"/>
                    <a:pt x="257" y="367"/>
                    <a:pt x="247" y="371"/>
                  </a:cubicBezTo>
                  <a:cubicBezTo>
                    <a:pt x="247" y="371"/>
                    <a:pt x="226" y="372"/>
                    <a:pt x="222" y="364"/>
                  </a:cubicBezTo>
                  <a:cubicBezTo>
                    <a:pt x="222" y="364"/>
                    <a:pt x="211" y="353"/>
                    <a:pt x="205" y="352"/>
                  </a:cubicBezTo>
                  <a:cubicBezTo>
                    <a:pt x="205" y="352"/>
                    <a:pt x="184" y="344"/>
                    <a:pt x="193" y="334"/>
                  </a:cubicBezTo>
                  <a:cubicBezTo>
                    <a:pt x="193" y="334"/>
                    <a:pt x="200" y="322"/>
                    <a:pt x="203" y="323"/>
                  </a:cubicBezTo>
                  <a:cubicBezTo>
                    <a:pt x="203" y="323"/>
                    <a:pt x="216" y="312"/>
                    <a:pt x="219" y="304"/>
                  </a:cubicBezTo>
                  <a:cubicBezTo>
                    <a:pt x="223" y="296"/>
                    <a:pt x="241" y="259"/>
                    <a:pt x="248" y="256"/>
                  </a:cubicBezTo>
                  <a:cubicBezTo>
                    <a:pt x="248" y="256"/>
                    <a:pt x="238" y="254"/>
                    <a:pt x="231" y="254"/>
                  </a:cubicBezTo>
                  <a:cubicBezTo>
                    <a:pt x="223" y="254"/>
                    <a:pt x="197" y="251"/>
                    <a:pt x="186" y="245"/>
                  </a:cubicBezTo>
                  <a:cubicBezTo>
                    <a:pt x="186" y="245"/>
                    <a:pt x="144" y="285"/>
                    <a:pt x="129" y="292"/>
                  </a:cubicBezTo>
                  <a:cubicBezTo>
                    <a:pt x="129" y="292"/>
                    <a:pt x="125" y="298"/>
                    <a:pt x="123" y="299"/>
                  </a:cubicBezTo>
                  <a:cubicBezTo>
                    <a:pt x="123" y="299"/>
                    <a:pt x="113" y="307"/>
                    <a:pt x="105" y="308"/>
                  </a:cubicBezTo>
                  <a:cubicBezTo>
                    <a:pt x="105" y="308"/>
                    <a:pt x="92" y="315"/>
                    <a:pt x="89" y="318"/>
                  </a:cubicBezTo>
                  <a:cubicBezTo>
                    <a:pt x="85" y="321"/>
                    <a:pt x="53" y="346"/>
                    <a:pt x="50" y="348"/>
                  </a:cubicBezTo>
                  <a:cubicBezTo>
                    <a:pt x="50" y="348"/>
                    <a:pt x="36" y="365"/>
                    <a:pt x="35" y="369"/>
                  </a:cubicBezTo>
                  <a:cubicBezTo>
                    <a:pt x="35" y="369"/>
                    <a:pt x="40" y="375"/>
                    <a:pt x="34" y="377"/>
                  </a:cubicBezTo>
                  <a:cubicBezTo>
                    <a:pt x="34" y="377"/>
                    <a:pt x="21" y="386"/>
                    <a:pt x="18" y="391"/>
                  </a:cubicBezTo>
                  <a:cubicBezTo>
                    <a:pt x="16" y="396"/>
                    <a:pt x="12" y="402"/>
                    <a:pt x="13" y="405"/>
                  </a:cubicBezTo>
                  <a:cubicBezTo>
                    <a:pt x="14" y="409"/>
                    <a:pt x="5" y="422"/>
                    <a:pt x="0" y="404"/>
                  </a:cubicBezTo>
                  <a:cubicBezTo>
                    <a:pt x="0" y="404"/>
                    <a:pt x="1" y="386"/>
                    <a:pt x="3" y="377"/>
                  </a:cubicBezTo>
                  <a:cubicBezTo>
                    <a:pt x="6" y="367"/>
                    <a:pt x="7" y="365"/>
                    <a:pt x="6" y="362"/>
                  </a:cubicBezTo>
                  <a:cubicBezTo>
                    <a:pt x="5" y="358"/>
                    <a:pt x="4" y="348"/>
                    <a:pt x="12" y="346"/>
                  </a:cubicBezTo>
                  <a:cubicBezTo>
                    <a:pt x="20" y="344"/>
                    <a:pt x="27" y="345"/>
                    <a:pt x="27" y="345"/>
                  </a:cubicBezTo>
                  <a:cubicBezTo>
                    <a:pt x="27" y="345"/>
                    <a:pt x="41" y="329"/>
                    <a:pt x="45" y="321"/>
                  </a:cubicBezTo>
                  <a:cubicBezTo>
                    <a:pt x="50" y="313"/>
                    <a:pt x="69" y="296"/>
                    <a:pt x="77" y="292"/>
                  </a:cubicBezTo>
                  <a:cubicBezTo>
                    <a:pt x="84" y="288"/>
                    <a:pt x="103" y="280"/>
                    <a:pt x="108" y="274"/>
                  </a:cubicBezTo>
                  <a:cubicBezTo>
                    <a:pt x="113" y="267"/>
                    <a:pt x="133" y="235"/>
                    <a:pt x="142" y="232"/>
                  </a:cubicBezTo>
                  <a:cubicBezTo>
                    <a:pt x="142" y="232"/>
                    <a:pt x="141" y="199"/>
                    <a:pt x="160" y="192"/>
                  </a:cubicBezTo>
                  <a:cubicBezTo>
                    <a:pt x="160" y="192"/>
                    <a:pt x="170" y="188"/>
                    <a:pt x="175" y="175"/>
                  </a:cubicBezTo>
                  <a:cubicBezTo>
                    <a:pt x="180" y="163"/>
                    <a:pt x="180" y="117"/>
                    <a:pt x="185" y="109"/>
                  </a:cubicBezTo>
                  <a:cubicBezTo>
                    <a:pt x="185" y="109"/>
                    <a:pt x="184" y="104"/>
                    <a:pt x="185" y="102"/>
                  </a:cubicBezTo>
                  <a:cubicBezTo>
                    <a:pt x="185" y="102"/>
                    <a:pt x="160" y="101"/>
                    <a:pt x="156" y="99"/>
                  </a:cubicBezTo>
                  <a:cubicBezTo>
                    <a:pt x="156" y="99"/>
                    <a:pt x="149" y="94"/>
                    <a:pt x="146" y="103"/>
                  </a:cubicBezTo>
                  <a:cubicBezTo>
                    <a:pt x="146" y="103"/>
                    <a:pt x="136" y="127"/>
                    <a:pt x="134" y="135"/>
                  </a:cubicBezTo>
                  <a:cubicBezTo>
                    <a:pt x="134" y="135"/>
                    <a:pt x="133" y="148"/>
                    <a:pt x="134" y="153"/>
                  </a:cubicBezTo>
                  <a:cubicBezTo>
                    <a:pt x="135" y="157"/>
                    <a:pt x="138" y="164"/>
                    <a:pt x="140" y="166"/>
                  </a:cubicBezTo>
                  <a:cubicBezTo>
                    <a:pt x="142" y="168"/>
                    <a:pt x="144" y="172"/>
                    <a:pt x="141" y="172"/>
                  </a:cubicBezTo>
                  <a:cubicBezTo>
                    <a:pt x="141" y="172"/>
                    <a:pt x="135" y="171"/>
                    <a:pt x="133" y="167"/>
                  </a:cubicBezTo>
                  <a:cubicBezTo>
                    <a:pt x="133" y="167"/>
                    <a:pt x="132" y="160"/>
                    <a:pt x="127" y="168"/>
                  </a:cubicBezTo>
                  <a:cubicBezTo>
                    <a:pt x="127" y="168"/>
                    <a:pt x="110" y="200"/>
                    <a:pt x="111" y="187"/>
                  </a:cubicBezTo>
                  <a:cubicBezTo>
                    <a:pt x="111" y="187"/>
                    <a:pt x="103" y="195"/>
                    <a:pt x="107" y="185"/>
                  </a:cubicBezTo>
                  <a:cubicBezTo>
                    <a:pt x="107" y="185"/>
                    <a:pt x="101" y="187"/>
                    <a:pt x="105" y="180"/>
                  </a:cubicBezTo>
                  <a:cubicBezTo>
                    <a:pt x="105" y="180"/>
                    <a:pt x="114" y="161"/>
                    <a:pt x="108" y="167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102" y="173"/>
                    <a:pt x="96" y="176"/>
                    <a:pt x="100" y="170"/>
                  </a:cubicBezTo>
                  <a:cubicBezTo>
                    <a:pt x="100" y="170"/>
                    <a:pt x="107" y="163"/>
                    <a:pt x="109" y="158"/>
                  </a:cubicBezTo>
                  <a:cubicBezTo>
                    <a:pt x="111" y="154"/>
                    <a:pt x="114" y="149"/>
                    <a:pt x="118" y="146"/>
                  </a:cubicBezTo>
                  <a:cubicBezTo>
                    <a:pt x="121" y="142"/>
                    <a:pt x="120" y="132"/>
                    <a:pt x="121" y="128"/>
                  </a:cubicBezTo>
                  <a:cubicBezTo>
                    <a:pt x="121" y="124"/>
                    <a:pt x="125" y="86"/>
                    <a:pt x="134" y="82"/>
                  </a:cubicBezTo>
                  <a:cubicBezTo>
                    <a:pt x="144" y="77"/>
                    <a:pt x="150" y="77"/>
                    <a:pt x="156" y="75"/>
                  </a:cubicBezTo>
                  <a:cubicBezTo>
                    <a:pt x="161" y="73"/>
                    <a:pt x="189" y="70"/>
                    <a:pt x="197" y="72"/>
                  </a:cubicBezTo>
                  <a:cubicBezTo>
                    <a:pt x="197" y="72"/>
                    <a:pt x="211" y="72"/>
                    <a:pt x="213" y="7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2" name="Group 46"/>
            <p:cNvGrpSpPr/>
            <p:nvPr/>
          </p:nvGrpSpPr>
          <p:grpSpPr>
            <a:xfrm>
              <a:off x="7296361" y="1811244"/>
              <a:ext cx="2842292" cy="2097529"/>
              <a:chOff x="2518844" y="1941557"/>
              <a:chExt cx="2842292" cy="2097529"/>
            </a:xfrm>
          </p:grpSpPr>
          <p:grpSp>
            <p:nvGrpSpPr>
              <p:cNvPr id="93" name="Group 47"/>
              <p:cNvGrpSpPr/>
              <p:nvPr/>
            </p:nvGrpSpPr>
            <p:grpSpPr>
              <a:xfrm>
                <a:off x="2518844" y="2872068"/>
                <a:ext cx="261290" cy="1167018"/>
                <a:chOff x="1374514" y="1504950"/>
                <a:chExt cx="261290" cy="1167018"/>
              </a:xfrm>
            </p:grpSpPr>
            <p:cxnSp>
              <p:nvCxnSpPr>
                <p:cNvPr id="95" name="Straight Connector 49"/>
                <p:cNvCxnSpPr/>
                <p:nvPr/>
              </p:nvCxnSpPr>
              <p:spPr>
                <a:xfrm flipH="1" flipV="1">
                  <a:off x="1374514" y="1504950"/>
                  <a:ext cx="2" cy="1167018"/>
                </a:xfrm>
                <a:prstGeom prst="line">
                  <a:avLst/>
                </a:prstGeom>
                <a:ln>
                  <a:solidFill>
                    <a:schemeClr val="tx1">
                      <a:lumMod val="40000"/>
                      <a:lumOff val="6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50"/>
                <p:cNvCxnSpPr/>
                <p:nvPr/>
              </p:nvCxnSpPr>
              <p:spPr>
                <a:xfrm>
                  <a:off x="1374514" y="1504950"/>
                  <a:ext cx="261290" cy="0"/>
                </a:xfrm>
                <a:prstGeom prst="line">
                  <a:avLst/>
                </a:prstGeom>
                <a:ln>
                  <a:solidFill>
                    <a:schemeClr val="tx1">
                      <a:lumMod val="40000"/>
                      <a:lumOff val="60000"/>
                    </a:schemeClr>
                  </a:solidFill>
                  <a:prstDash val="sysDot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4" name="Content Placeholder 2"/>
              <p:cNvSpPr txBox="1">
                <a:spLocks/>
              </p:cNvSpPr>
              <p:nvPr/>
            </p:nvSpPr>
            <p:spPr>
              <a:xfrm>
                <a:off x="2836577" y="1941557"/>
                <a:ext cx="2524559" cy="1861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列出完成每一项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任务的具体步骤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分析任务的执行频率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花费的时间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重要程度、学会的难度等</a:t>
                </a: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9827030" y="1763828"/>
            <a:ext cx="2287577" cy="3964670"/>
            <a:chOff x="9827030" y="1763828"/>
            <a:chExt cx="2287577" cy="3964670"/>
          </a:xfrm>
        </p:grpSpPr>
        <p:sp>
          <p:nvSpPr>
            <p:cNvPr id="81" name="Freeform 22"/>
            <p:cNvSpPr>
              <a:spLocks noEditPoints="1"/>
            </p:cNvSpPr>
            <p:nvPr/>
          </p:nvSpPr>
          <p:spPr bwMode="auto">
            <a:xfrm>
              <a:off x="10493432" y="3385268"/>
              <a:ext cx="1432670" cy="234323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  <a:gd name="T78" fmla="*/ 2318 h 2362"/>
                <a:gd name="T79" fmla="*/ 2318 h 2362"/>
                <a:gd name="T80" fmla="*/ 2318 h 2362"/>
                <a:gd name="T81" fmla="*/ 2318 h 2362"/>
                <a:gd name="T82" fmla="*/ 2318 h 2362"/>
                <a:gd name="T83" fmla="*/ 2318 h 2362"/>
                <a:gd name="T84" fmla="*/ 2318 h 2362"/>
                <a:gd name="T85" fmla="*/ 2318 h 2362"/>
                <a:gd name="T86" fmla="*/ 2318 h 2362"/>
                <a:gd name="T87" fmla="*/ 2318 h 2362"/>
                <a:gd name="T88" fmla="*/ 2318 h 2362"/>
                <a:gd name="T89" fmla="*/ 2318 h 2362"/>
                <a:gd name="T90" fmla="*/ 2318 h 2362"/>
                <a:gd name="T91" fmla="*/ 2318 h 2362"/>
                <a:gd name="T92" fmla="*/ 2318 h 2362"/>
                <a:gd name="T93" fmla="*/ 2318 h 2362"/>
                <a:gd name="T94" fmla="*/ 2318 h 2362"/>
                <a:gd name="T95" fmla="*/ 2318 h 2362"/>
                <a:gd name="T96" fmla="*/ 2318 h 2362"/>
                <a:gd name="T9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3" h="401">
                  <a:moveTo>
                    <a:pt x="212" y="172"/>
                  </a:moveTo>
                  <a:cubicBezTo>
                    <a:pt x="212" y="174"/>
                    <a:pt x="213" y="176"/>
                    <a:pt x="213" y="177"/>
                  </a:cubicBezTo>
                  <a:cubicBezTo>
                    <a:pt x="212" y="183"/>
                    <a:pt x="207" y="187"/>
                    <a:pt x="206" y="192"/>
                  </a:cubicBezTo>
                  <a:cubicBezTo>
                    <a:pt x="206" y="192"/>
                    <a:pt x="206" y="193"/>
                    <a:pt x="205" y="194"/>
                  </a:cubicBezTo>
                  <a:cubicBezTo>
                    <a:pt x="205" y="196"/>
                    <a:pt x="203" y="199"/>
                    <a:pt x="202" y="201"/>
                  </a:cubicBezTo>
                  <a:cubicBezTo>
                    <a:pt x="201" y="201"/>
                    <a:pt x="200" y="200"/>
                    <a:pt x="199" y="201"/>
                  </a:cubicBezTo>
                  <a:cubicBezTo>
                    <a:pt x="199" y="201"/>
                    <a:pt x="199" y="201"/>
                    <a:pt x="199" y="201"/>
                  </a:cubicBezTo>
                  <a:cubicBezTo>
                    <a:pt x="199" y="202"/>
                    <a:pt x="199" y="202"/>
                    <a:pt x="200" y="202"/>
                  </a:cubicBezTo>
                  <a:cubicBezTo>
                    <a:pt x="197" y="207"/>
                    <a:pt x="195" y="212"/>
                    <a:pt x="194" y="217"/>
                  </a:cubicBezTo>
                  <a:cubicBezTo>
                    <a:pt x="193" y="223"/>
                    <a:pt x="193" y="229"/>
                    <a:pt x="191" y="235"/>
                  </a:cubicBezTo>
                  <a:cubicBezTo>
                    <a:pt x="189" y="241"/>
                    <a:pt x="188" y="248"/>
                    <a:pt x="186" y="254"/>
                  </a:cubicBezTo>
                  <a:cubicBezTo>
                    <a:pt x="183" y="260"/>
                    <a:pt x="180" y="267"/>
                    <a:pt x="177" y="273"/>
                  </a:cubicBezTo>
                  <a:cubicBezTo>
                    <a:pt x="175" y="278"/>
                    <a:pt x="166" y="290"/>
                    <a:pt x="159" y="288"/>
                  </a:cubicBezTo>
                  <a:cubicBezTo>
                    <a:pt x="157" y="288"/>
                    <a:pt x="156" y="287"/>
                    <a:pt x="154" y="286"/>
                  </a:cubicBezTo>
                  <a:cubicBezTo>
                    <a:pt x="152" y="285"/>
                    <a:pt x="150" y="284"/>
                    <a:pt x="148" y="283"/>
                  </a:cubicBezTo>
                  <a:cubicBezTo>
                    <a:pt x="145" y="280"/>
                    <a:pt x="143" y="278"/>
                    <a:pt x="140" y="275"/>
                  </a:cubicBezTo>
                  <a:cubicBezTo>
                    <a:pt x="132" y="268"/>
                    <a:pt x="124" y="261"/>
                    <a:pt x="115" y="254"/>
                  </a:cubicBezTo>
                  <a:cubicBezTo>
                    <a:pt x="113" y="251"/>
                    <a:pt x="107" y="244"/>
                    <a:pt x="103" y="243"/>
                  </a:cubicBezTo>
                  <a:cubicBezTo>
                    <a:pt x="98" y="253"/>
                    <a:pt x="89" y="260"/>
                    <a:pt x="85" y="270"/>
                  </a:cubicBezTo>
                  <a:cubicBezTo>
                    <a:pt x="82" y="279"/>
                    <a:pt x="79" y="289"/>
                    <a:pt x="76" y="300"/>
                  </a:cubicBezTo>
                  <a:cubicBezTo>
                    <a:pt x="74" y="307"/>
                    <a:pt x="71" y="316"/>
                    <a:pt x="68" y="323"/>
                  </a:cubicBezTo>
                  <a:cubicBezTo>
                    <a:pt x="66" y="327"/>
                    <a:pt x="64" y="330"/>
                    <a:pt x="63" y="334"/>
                  </a:cubicBezTo>
                  <a:cubicBezTo>
                    <a:pt x="61" y="342"/>
                    <a:pt x="63" y="347"/>
                    <a:pt x="57" y="352"/>
                  </a:cubicBezTo>
                  <a:cubicBezTo>
                    <a:pt x="57" y="354"/>
                    <a:pt x="58" y="355"/>
                    <a:pt x="59" y="357"/>
                  </a:cubicBezTo>
                  <a:cubicBezTo>
                    <a:pt x="59" y="360"/>
                    <a:pt x="57" y="360"/>
                    <a:pt x="58" y="363"/>
                  </a:cubicBezTo>
                  <a:cubicBezTo>
                    <a:pt x="59" y="365"/>
                    <a:pt x="64" y="372"/>
                    <a:pt x="62" y="376"/>
                  </a:cubicBezTo>
                  <a:cubicBezTo>
                    <a:pt x="60" y="380"/>
                    <a:pt x="51" y="383"/>
                    <a:pt x="46" y="385"/>
                  </a:cubicBezTo>
                  <a:cubicBezTo>
                    <a:pt x="36" y="391"/>
                    <a:pt x="34" y="398"/>
                    <a:pt x="20" y="400"/>
                  </a:cubicBezTo>
                  <a:cubicBezTo>
                    <a:pt x="15" y="401"/>
                    <a:pt x="12" y="399"/>
                    <a:pt x="9" y="397"/>
                  </a:cubicBezTo>
                  <a:cubicBezTo>
                    <a:pt x="9" y="397"/>
                    <a:pt x="9" y="397"/>
                    <a:pt x="9" y="397"/>
                  </a:cubicBezTo>
                  <a:cubicBezTo>
                    <a:pt x="10" y="396"/>
                    <a:pt x="13" y="391"/>
                    <a:pt x="14" y="389"/>
                  </a:cubicBezTo>
                  <a:cubicBezTo>
                    <a:pt x="16" y="387"/>
                    <a:pt x="19" y="385"/>
                    <a:pt x="21" y="383"/>
                  </a:cubicBezTo>
                  <a:cubicBezTo>
                    <a:pt x="24" y="381"/>
                    <a:pt x="27" y="375"/>
                    <a:pt x="28" y="371"/>
                  </a:cubicBezTo>
                  <a:cubicBezTo>
                    <a:pt x="28" y="371"/>
                    <a:pt x="28" y="371"/>
                    <a:pt x="28" y="371"/>
                  </a:cubicBezTo>
                  <a:cubicBezTo>
                    <a:pt x="27" y="372"/>
                    <a:pt x="26" y="374"/>
                    <a:pt x="25" y="375"/>
                  </a:cubicBezTo>
                  <a:cubicBezTo>
                    <a:pt x="25" y="375"/>
                    <a:pt x="25" y="375"/>
                    <a:pt x="25" y="375"/>
                  </a:cubicBezTo>
                  <a:cubicBezTo>
                    <a:pt x="25" y="375"/>
                    <a:pt x="25" y="375"/>
                    <a:pt x="25" y="375"/>
                  </a:cubicBezTo>
                  <a:cubicBezTo>
                    <a:pt x="26" y="373"/>
                    <a:pt x="29" y="370"/>
                    <a:pt x="29" y="368"/>
                  </a:cubicBezTo>
                  <a:cubicBezTo>
                    <a:pt x="27" y="369"/>
                    <a:pt x="22" y="371"/>
                    <a:pt x="19" y="370"/>
                  </a:cubicBezTo>
                  <a:cubicBezTo>
                    <a:pt x="19" y="370"/>
                    <a:pt x="19" y="369"/>
                    <a:pt x="19" y="369"/>
                  </a:cubicBezTo>
                  <a:cubicBezTo>
                    <a:pt x="26" y="367"/>
                    <a:pt x="26" y="370"/>
                    <a:pt x="30" y="364"/>
                  </a:cubicBezTo>
                  <a:cubicBezTo>
                    <a:pt x="30" y="364"/>
                    <a:pt x="30" y="364"/>
                    <a:pt x="29" y="364"/>
                  </a:cubicBezTo>
                  <a:cubicBezTo>
                    <a:pt x="27" y="364"/>
                    <a:pt x="25" y="364"/>
                    <a:pt x="23" y="364"/>
                  </a:cubicBezTo>
                  <a:cubicBezTo>
                    <a:pt x="23" y="364"/>
                    <a:pt x="23" y="364"/>
                    <a:pt x="23" y="364"/>
                  </a:cubicBezTo>
                  <a:cubicBezTo>
                    <a:pt x="25" y="364"/>
                    <a:pt x="26" y="363"/>
                    <a:pt x="27" y="363"/>
                  </a:cubicBezTo>
                  <a:cubicBezTo>
                    <a:pt x="28" y="363"/>
                    <a:pt x="30" y="363"/>
                    <a:pt x="31" y="363"/>
                  </a:cubicBezTo>
                  <a:cubicBezTo>
                    <a:pt x="31" y="363"/>
                    <a:pt x="31" y="363"/>
                    <a:pt x="31" y="363"/>
                  </a:cubicBezTo>
                  <a:cubicBezTo>
                    <a:pt x="30" y="362"/>
                    <a:pt x="30" y="361"/>
                    <a:pt x="29" y="361"/>
                  </a:cubicBezTo>
                  <a:cubicBezTo>
                    <a:pt x="28" y="360"/>
                    <a:pt x="26" y="360"/>
                    <a:pt x="25" y="359"/>
                  </a:cubicBezTo>
                  <a:cubicBezTo>
                    <a:pt x="24" y="357"/>
                    <a:pt x="23" y="354"/>
                    <a:pt x="23" y="351"/>
                  </a:cubicBezTo>
                  <a:cubicBezTo>
                    <a:pt x="24" y="350"/>
                    <a:pt x="25" y="348"/>
                    <a:pt x="26" y="348"/>
                  </a:cubicBezTo>
                  <a:cubicBezTo>
                    <a:pt x="26" y="348"/>
                    <a:pt x="27" y="348"/>
                    <a:pt x="27" y="348"/>
                  </a:cubicBezTo>
                  <a:cubicBezTo>
                    <a:pt x="27" y="347"/>
                    <a:pt x="27" y="346"/>
                    <a:pt x="27" y="345"/>
                  </a:cubicBezTo>
                  <a:cubicBezTo>
                    <a:pt x="26" y="340"/>
                    <a:pt x="28" y="335"/>
                    <a:pt x="29" y="332"/>
                  </a:cubicBezTo>
                  <a:cubicBezTo>
                    <a:pt x="30" y="329"/>
                    <a:pt x="31" y="327"/>
                    <a:pt x="32" y="324"/>
                  </a:cubicBezTo>
                  <a:cubicBezTo>
                    <a:pt x="34" y="321"/>
                    <a:pt x="35" y="318"/>
                    <a:pt x="37" y="315"/>
                  </a:cubicBezTo>
                  <a:cubicBezTo>
                    <a:pt x="38" y="313"/>
                    <a:pt x="39" y="310"/>
                    <a:pt x="40" y="307"/>
                  </a:cubicBezTo>
                  <a:cubicBezTo>
                    <a:pt x="41" y="306"/>
                    <a:pt x="43" y="305"/>
                    <a:pt x="44" y="304"/>
                  </a:cubicBezTo>
                  <a:cubicBezTo>
                    <a:pt x="44" y="291"/>
                    <a:pt x="43" y="273"/>
                    <a:pt x="53" y="270"/>
                  </a:cubicBezTo>
                  <a:cubicBezTo>
                    <a:pt x="53" y="268"/>
                    <a:pt x="54" y="266"/>
                    <a:pt x="55" y="265"/>
                  </a:cubicBezTo>
                  <a:cubicBezTo>
                    <a:pt x="56" y="265"/>
                    <a:pt x="56" y="265"/>
                    <a:pt x="57" y="264"/>
                  </a:cubicBezTo>
                  <a:cubicBezTo>
                    <a:pt x="57" y="263"/>
                    <a:pt x="58" y="262"/>
                    <a:pt x="58" y="260"/>
                  </a:cubicBezTo>
                  <a:cubicBezTo>
                    <a:pt x="59" y="259"/>
                    <a:pt x="60" y="258"/>
                    <a:pt x="61" y="257"/>
                  </a:cubicBezTo>
                  <a:cubicBezTo>
                    <a:pt x="61" y="255"/>
                    <a:pt x="61" y="253"/>
                    <a:pt x="61" y="251"/>
                  </a:cubicBezTo>
                  <a:cubicBezTo>
                    <a:pt x="62" y="247"/>
                    <a:pt x="63" y="242"/>
                    <a:pt x="64" y="237"/>
                  </a:cubicBezTo>
                  <a:cubicBezTo>
                    <a:pt x="65" y="234"/>
                    <a:pt x="65" y="230"/>
                    <a:pt x="66" y="227"/>
                  </a:cubicBezTo>
                  <a:cubicBezTo>
                    <a:pt x="67" y="225"/>
                    <a:pt x="68" y="224"/>
                    <a:pt x="68" y="222"/>
                  </a:cubicBezTo>
                  <a:cubicBezTo>
                    <a:pt x="68" y="221"/>
                    <a:pt x="69" y="220"/>
                    <a:pt x="69" y="219"/>
                  </a:cubicBezTo>
                  <a:cubicBezTo>
                    <a:pt x="69" y="218"/>
                    <a:pt x="70" y="218"/>
                    <a:pt x="70" y="217"/>
                  </a:cubicBezTo>
                  <a:cubicBezTo>
                    <a:pt x="71" y="216"/>
                    <a:pt x="72" y="213"/>
                    <a:pt x="73" y="212"/>
                  </a:cubicBezTo>
                  <a:cubicBezTo>
                    <a:pt x="74" y="207"/>
                    <a:pt x="75" y="203"/>
                    <a:pt x="77" y="198"/>
                  </a:cubicBezTo>
                  <a:cubicBezTo>
                    <a:pt x="77" y="198"/>
                    <a:pt x="78" y="198"/>
                    <a:pt x="78" y="198"/>
                  </a:cubicBezTo>
                  <a:cubicBezTo>
                    <a:pt x="78" y="196"/>
                    <a:pt x="79" y="196"/>
                    <a:pt x="79" y="194"/>
                  </a:cubicBezTo>
                  <a:cubicBezTo>
                    <a:pt x="79" y="194"/>
                    <a:pt x="79" y="194"/>
                    <a:pt x="79" y="194"/>
                  </a:cubicBezTo>
                  <a:cubicBezTo>
                    <a:pt x="78" y="194"/>
                    <a:pt x="76" y="194"/>
                    <a:pt x="75" y="194"/>
                  </a:cubicBezTo>
                  <a:cubicBezTo>
                    <a:pt x="75" y="185"/>
                    <a:pt x="72" y="177"/>
                    <a:pt x="71" y="169"/>
                  </a:cubicBezTo>
                  <a:cubicBezTo>
                    <a:pt x="69" y="162"/>
                    <a:pt x="69" y="155"/>
                    <a:pt x="68" y="148"/>
                  </a:cubicBezTo>
                  <a:cubicBezTo>
                    <a:pt x="66" y="137"/>
                    <a:pt x="63" y="127"/>
                    <a:pt x="59" y="119"/>
                  </a:cubicBezTo>
                  <a:cubicBezTo>
                    <a:pt x="59" y="118"/>
                    <a:pt x="58" y="117"/>
                    <a:pt x="58" y="115"/>
                  </a:cubicBezTo>
                  <a:cubicBezTo>
                    <a:pt x="56" y="111"/>
                    <a:pt x="55" y="106"/>
                    <a:pt x="52" y="103"/>
                  </a:cubicBezTo>
                  <a:cubicBezTo>
                    <a:pt x="51" y="101"/>
                    <a:pt x="48" y="100"/>
                    <a:pt x="46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1" y="98"/>
                    <a:pt x="41" y="95"/>
                    <a:pt x="39" y="94"/>
                  </a:cubicBezTo>
                  <a:cubicBezTo>
                    <a:pt x="37" y="93"/>
                    <a:pt x="34" y="92"/>
                    <a:pt x="31" y="91"/>
                  </a:cubicBezTo>
                  <a:cubicBezTo>
                    <a:pt x="23" y="86"/>
                    <a:pt x="17" y="80"/>
                    <a:pt x="11" y="73"/>
                  </a:cubicBezTo>
                  <a:cubicBezTo>
                    <a:pt x="8" y="70"/>
                    <a:pt x="2" y="67"/>
                    <a:pt x="1" y="63"/>
                  </a:cubicBezTo>
                  <a:cubicBezTo>
                    <a:pt x="0" y="58"/>
                    <a:pt x="8" y="49"/>
                    <a:pt x="10" y="46"/>
                  </a:cubicBezTo>
                  <a:cubicBezTo>
                    <a:pt x="15" y="39"/>
                    <a:pt x="21" y="33"/>
                    <a:pt x="26" y="26"/>
                  </a:cubicBezTo>
                  <a:cubicBezTo>
                    <a:pt x="28" y="24"/>
                    <a:pt x="31" y="21"/>
                    <a:pt x="33" y="19"/>
                  </a:cubicBezTo>
                  <a:cubicBezTo>
                    <a:pt x="34" y="19"/>
                    <a:pt x="34" y="19"/>
                    <a:pt x="35" y="19"/>
                  </a:cubicBezTo>
                  <a:cubicBezTo>
                    <a:pt x="36" y="17"/>
                    <a:pt x="36" y="16"/>
                    <a:pt x="37" y="15"/>
                  </a:cubicBezTo>
                  <a:cubicBezTo>
                    <a:pt x="39" y="13"/>
                    <a:pt x="41" y="11"/>
                    <a:pt x="43" y="10"/>
                  </a:cubicBezTo>
                  <a:cubicBezTo>
                    <a:pt x="44" y="9"/>
                    <a:pt x="45" y="7"/>
                    <a:pt x="45" y="6"/>
                  </a:cubicBezTo>
                  <a:cubicBezTo>
                    <a:pt x="47" y="5"/>
                    <a:pt x="49" y="3"/>
                    <a:pt x="51" y="2"/>
                  </a:cubicBezTo>
                  <a:cubicBezTo>
                    <a:pt x="54" y="0"/>
                    <a:pt x="59" y="2"/>
                    <a:pt x="60" y="4"/>
                  </a:cubicBezTo>
                  <a:cubicBezTo>
                    <a:pt x="61" y="5"/>
                    <a:pt x="62" y="8"/>
                    <a:pt x="63" y="9"/>
                  </a:cubicBezTo>
                  <a:cubicBezTo>
                    <a:pt x="63" y="9"/>
                    <a:pt x="63" y="10"/>
                    <a:pt x="64" y="10"/>
                  </a:cubicBezTo>
                  <a:cubicBezTo>
                    <a:pt x="64" y="11"/>
                    <a:pt x="64" y="11"/>
                    <a:pt x="64" y="12"/>
                  </a:cubicBezTo>
                  <a:cubicBezTo>
                    <a:pt x="64" y="13"/>
                    <a:pt x="65" y="13"/>
                    <a:pt x="65" y="15"/>
                  </a:cubicBezTo>
                  <a:cubicBezTo>
                    <a:pt x="63" y="17"/>
                    <a:pt x="65" y="20"/>
                    <a:pt x="64" y="22"/>
                  </a:cubicBezTo>
                  <a:cubicBezTo>
                    <a:pt x="63" y="24"/>
                    <a:pt x="59" y="25"/>
                    <a:pt x="57" y="26"/>
                  </a:cubicBezTo>
                  <a:cubicBezTo>
                    <a:pt x="54" y="26"/>
                    <a:pt x="51" y="22"/>
                    <a:pt x="48" y="23"/>
                  </a:cubicBezTo>
                  <a:cubicBezTo>
                    <a:pt x="46" y="24"/>
                    <a:pt x="44" y="27"/>
                    <a:pt x="42" y="29"/>
                  </a:cubicBezTo>
                  <a:cubicBezTo>
                    <a:pt x="41" y="31"/>
                    <a:pt x="38" y="33"/>
                    <a:pt x="36" y="35"/>
                  </a:cubicBezTo>
                  <a:cubicBezTo>
                    <a:pt x="35" y="37"/>
                    <a:pt x="34" y="39"/>
                    <a:pt x="33" y="41"/>
                  </a:cubicBezTo>
                  <a:cubicBezTo>
                    <a:pt x="32" y="41"/>
                    <a:pt x="32" y="42"/>
                    <a:pt x="31" y="42"/>
                  </a:cubicBezTo>
                  <a:cubicBezTo>
                    <a:pt x="30" y="44"/>
                    <a:pt x="29" y="47"/>
                    <a:pt x="28" y="49"/>
                  </a:cubicBezTo>
                  <a:cubicBezTo>
                    <a:pt x="27" y="51"/>
                    <a:pt x="24" y="57"/>
                    <a:pt x="25" y="59"/>
                  </a:cubicBezTo>
                  <a:cubicBezTo>
                    <a:pt x="27" y="60"/>
                    <a:pt x="29" y="60"/>
                    <a:pt x="31" y="60"/>
                  </a:cubicBezTo>
                  <a:cubicBezTo>
                    <a:pt x="34" y="61"/>
                    <a:pt x="38" y="63"/>
                    <a:pt x="40" y="65"/>
                  </a:cubicBezTo>
                  <a:cubicBezTo>
                    <a:pt x="46" y="68"/>
                    <a:pt x="46" y="74"/>
                    <a:pt x="55" y="72"/>
                  </a:cubicBezTo>
                  <a:cubicBezTo>
                    <a:pt x="55" y="73"/>
                    <a:pt x="64" y="77"/>
                    <a:pt x="64" y="76"/>
                  </a:cubicBezTo>
                  <a:cubicBezTo>
                    <a:pt x="65" y="76"/>
                    <a:pt x="65" y="76"/>
                    <a:pt x="66" y="76"/>
                  </a:cubicBezTo>
                  <a:cubicBezTo>
                    <a:pt x="66" y="76"/>
                    <a:pt x="67" y="76"/>
                    <a:pt x="68" y="76"/>
                  </a:cubicBezTo>
                  <a:cubicBezTo>
                    <a:pt x="68" y="77"/>
                    <a:pt x="68" y="78"/>
                    <a:pt x="69" y="78"/>
                  </a:cubicBezTo>
                  <a:cubicBezTo>
                    <a:pt x="71" y="79"/>
                    <a:pt x="73" y="80"/>
                    <a:pt x="75" y="81"/>
                  </a:cubicBezTo>
                  <a:cubicBezTo>
                    <a:pt x="75" y="77"/>
                    <a:pt x="73" y="74"/>
                    <a:pt x="73" y="71"/>
                  </a:cubicBezTo>
                  <a:cubicBezTo>
                    <a:pt x="73" y="69"/>
                    <a:pt x="73" y="68"/>
                    <a:pt x="73" y="66"/>
                  </a:cubicBezTo>
                  <a:cubicBezTo>
                    <a:pt x="71" y="64"/>
                    <a:pt x="71" y="64"/>
                    <a:pt x="71" y="62"/>
                  </a:cubicBezTo>
                  <a:cubicBezTo>
                    <a:pt x="70" y="59"/>
                    <a:pt x="72" y="55"/>
                    <a:pt x="71" y="54"/>
                  </a:cubicBezTo>
                  <a:cubicBezTo>
                    <a:pt x="71" y="53"/>
                    <a:pt x="71" y="52"/>
                    <a:pt x="70" y="51"/>
                  </a:cubicBezTo>
                  <a:cubicBezTo>
                    <a:pt x="70" y="50"/>
                    <a:pt x="71" y="40"/>
                    <a:pt x="71" y="40"/>
                  </a:cubicBezTo>
                  <a:cubicBezTo>
                    <a:pt x="71" y="37"/>
                    <a:pt x="74" y="36"/>
                    <a:pt x="74" y="34"/>
                  </a:cubicBezTo>
                  <a:cubicBezTo>
                    <a:pt x="74" y="33"/>
                    <a:pt x="74" y="34"/>
                    <a:pt x="74" y="33"/>
                  </a:cubicBezTo>
                  <a:cubicBezTo>
                    <a:pt x="75" y="33"/>
                    <a:pt x="76" y="32"/>
                    <a:pt x="76" y="31"/>
                  </a:cubicBezTo>
                  <a:cubicBezTo>
                    <a:pt x="76" y="31"/>
                    <a:pt x="75" y="31"/>
                    <a:pt x="75" y="31"/>
                  </a:cubicBezTo>
                  <a:cubicBezTo>
                    <a:pt x="76" y="30"/>
                    <a:pt x="77" y="30"/>
                    <a:pt x="79" y="29"/>
                  </a:cubicBezTo>
                  <a:cubicBezTo>
                    <a:pt x="79" y="29"/>
                    <a:pt x="79" y="29"/>
                    <a:pt x="79" y="28"/>
                  </a:cubicBezTo>
                  <a:cubicBezTo>
                    <a:pt x="80" y="28"/>
                    <a:pt x="80" y="27"/>
                    <a:pt x="81" y="27"/>
                  </a:cubicBezTo>
                  <a:cubicBezTo>
                    <a:pt x="81" y="27"/>
                    <a:pt x="95" y="27"/>
                    <a:pt x="96" y="27"/>
                  </a:cubicBezTo>
                  <a:cubicBezTo>
                    <a:pt x="100" y="29"/>
                    <a:pt x="102" y="32"/>
                    <a:pt x="107" y="32"/>
                  </a:cubicBezTo>
                  <a:cubicBezTo>
                    <a:pt x="107" y="33"/>
                    <a:pt x="108" y="34"/>
                    <a:pt x="108" y="35"/>
                  </a:cubicBezTo>
                  <a:cubicBezTo>
                    <a:pt x="107" y="35"/>
                    <a:pt x="107" y="35"/>
                    <a:pt x="106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7" y="36"/>
                    <a:pt x="107" y="36"/>
                    <a:pt x="108" y="36"/>
                  </a:cubicBezTo>
                  <a:cubicBezTo>
                    <a:pt x="108" y="36"/>
                    <a:pt x="108" y="37"/>
                    <a:pt x="109" y="37"/>
                  </a:cubicBezTo>
                  <a:cubicBezTo>
                    <a:pt x="108" y="37"/>
                    <a:pt x="108" y="37"/>
                    <a:pt x="107" y="37"/>
                  </a:cubicBezTo>
                  <a:cubicBezTo>
                    <a:pt x="109" y="40"/>
                    <a:pt x="110" y="40"/>
                    <a:pt x="111" y="43"/>
                  </a:cubicBezTo>
                  <a:cubicBezTo>
                    <a:pt x="110" y="42"/>
                    <a:pt x="109" y="41"/>
                    <a:pt x="108" y="41"/>
                  </a:cubicBezTo>
                  <a:cubicBezTo>
                    <a:pt x="109" y="42"/>
                    <a:pt x="110" y="43"/>
                    <a:pt x="111" y="44"/>
                  </a:cubicBezTo>
                  <a:cubicBezTo>
                    <a:pt x="113" y="48"/>
                    <a:pt x="108" y="58"/>
                    <a:pt x="107" y="61"/>
                  </a:cubicBezTo>
                  <a:cubicBezTo>
                    <a:pt x="106" y="64"/>
                    <a:pt x="106" y="69"/>
                    <a:pt x="105" y="72"/>
                  </a:cubicBezTo>
                  <a:cubicBezTo>
                    <a:pt x="105" y="73"/>
                    <a:pt x="106" y="73"/>
                    <a:pt x="107" y="73"/>
                  </a:cubicBezTo>
                  <a:cubicBezTo>
                    <a:pt x="107" y="74"/>
                    <a:pt x="107" y="76"/>
                    <a:pt x="107" y="77"/>
                  </a:cubicBezTo>
                  <a:cubicBezTo>
                    <a:pt x="108" y="77"/>
                    <a:pt x="109" y="78"/>
                    <a:pt x="110" y="78"/>
                  </a:cubicBezTo>
                  <a:cubicBezTo>
                    <a:pt x="110" y="81"/>
                    <a:pt x="114" y="82"/>
                    <a:pt x="116" y="83"/>
                  </a:cubicBezTo>
                  <a:cubicBezTo>
                    <a:pt x="120" y="84"/>
                    <a:pt x="123" y="86"/>
                    <a:pt x="127" y="88"/>
                  </a:cubicBezTo>
                  <a:cubicBezTo>
                    <a:pt x="128" y="88"/>
                    <a:pt x="131" y="88"/>
                    <a:pt x="132" y="88"/>
                  </a:cubicBezTo>
                  <a:cubicBezTo>
                    <a:pt x="132" y="90"/>
                    <a:pt x="133" y="90"/>
                    <a:pt x="133" y="90"/>
                  </a:cubicBezTo>
                  <a:cubicBezTo>
                    <a:pt x="134" y="90"/>
                    <a:pt x="134" y="90"/>
                    <a:pt x="135" y="90"/>
                  </a:cubicBezTo>
                  <a:cubicBezTo>
                    <a:pt x="139" y="93"/>
                    <a:pt x="141" y="97"/>
                    <a:pt x="145" y="100"/>
                  </a:cubicBezTo>
                  <a:cubicBezTo>
                    <a:pt x="146" y="101"/>
                    <a:pt x="147" y="101"/>
                    <a:pt x="149" y="102"/>
                  </a:cubicBezTo>
                  <a:cubicBezTo>
                    <a:pt x="150" y="104"/>
                    <a:pt x="150" y="107"/>
                    <a:pt x="151" y="109"/>
                  </a:cubicBezTo>
                  <a:cubicBezTo>
                    <a:pt x="151" y="110"/>
                    <a:pt x="155" y="113"/>
                    <a:pt x="156" y="114"/>
                  </a:cubicBezTo>
                  <a:cubicBezTo>
                    <a:pt x="159" y="118"/>
                    <a:pt x="161" y="122"/>
                    <a:pt x="164" y="126"/>
                  </a:cubicBezTo>
                  <a:cubicBezTo>
                    <a:pt x="167" y="129"/>
                    <a:pt x="174" y="137"/>
                    <a:pt x="173" y="143"/>
                  </a:cubicBezTo>
                  <a:cubicBezTo>
                    <a:pt x="172" y="148"/>
                    <a:pt x="169" y="151"/>
                    <a:pt x="168" y="155"/>
                  </a:cubicBezTo>
                  <a:cubicBezTo>
                    <a:pt x="167" y="157"/>
                    <a:pt x="166" y="159"/>
                    <a:pt x="165" y="161"/>
                  </a:cubicBezTo>
                  <a:cubicBezTo>
                    <a:pt x="160" y="169"/>
                    <a:pt x="155" y="176"/>
                    <a:pt x="149" y="182"/>
                  </a:cubicBezTo>
                  <a:cubicBezTo>
                    <a:pt x="148" y="184"/>
                    <a:pt x="147" y="186"/>
                    <a:pt x="146" y="188"/>
                  </a:cubicBezTo>
                  <a:cubicBezTo>
                    <a:pt x="145" y="189"/>
                    <a:pt x="143" y="191"/>
                    <a:pt x="141" y="192"/>
                  </a:cubicBezTo>
                  <a:cubicBezTo>
                    <a:pt x="142" y="193"/>
                    <a:pt x="142" y="194"/>
                    <a:pt x="142" y="195"/>
                  </a:cubicBezTo>
                  <a:cubicBezTo>
                    <a:pt x="140" y="196"/>
                    <a:pt x="140" y="198"/>
                    <a:pt x="139" y="199"/>
                  </a:cubicBezTo>
                  <a:cubicBezTo>
                    <a:pt x="140" y="199"/>
                    <a:pt x="140" y="199"/>
                    <a:pt x="140" y="199"/>
                  </a:cubicBezTo>
                  <a:cubicBezTo>
                    <a:pt x="141" y="198"/>
                    <a:pt x="141" y="198"/>
                    <a:pt x="142" y="198"/>
                  </a:cubicBezTo>
                  <a:cubicBezTo>
                    <a:pt x="141" y="201"/>
                    <a:pt x="145" y="208"/>
                    <a:pt x="145" y="213"/>
                  </a:cubicBezTo>
                  <a:cubicBezTo>
                    <a:pt x="148" y="214"/>
                    <a:pt x="146" y="217"/>
                    <a:pt x="147" y="221"/>
                  </a:cubicBezTo>
                  <a:cubicBezTo>
                    <a:pt x="149" y="227"/>
                    <a:pt x="152" y="233"/>
                    <a:pt x="154" y="238"/>
                  </a:cubicBezTo>
                  <a:cubicBezTo>
                    <a:pt x="155" y="240"/>
                    <a:pt x="155" y="242"/>
                    <a:pt x="157" y="243"/>
                  </a:cubicBezTo>
                  <a:cubicBezTo>
                    <a:pt x="157" y="243"/>
                    <a:pt x="157" y="243"/>
                    <a:pt x="157" y="243"/>
                  </a:cubicBezTo>
                  <a:cubicBezTo>
                    <a:pt x="158" y="242"/>
                    <a:pt x="159" y="241"/>
                    <a:pt x="160" y="240"/>
                  </a:cubicBezTo>
                  <a:cubicBezTo>
                    <a:pt x="162" y="232"/>
                    <a:pt x="165" y="227"/>
                    <a:pt x="168" y="221"/>
                  </a:cubicBezTo>
                  <a:cubicBezTo>
                    <a:pt x="171" y="216"/>
                    <a:pt x="173" y="209"/>
                    <a:pt x="180" y="207"/>
                  </a:cubicBezTo>
                  <a:cubicBezTo>
                    <a:pt x="180" y="206"/>
                    <a:pt x="181" y="206"/>
                    <a:pt x="181" y="206"/>
                  </a:cubicBezTo>
                  <a:cubicBezTo>
                    <a:pt x="181" y="205"/>
                    <a:pt x="181" y="204"/>
                    <a:pt x="181" y="204"/>
                  </a:cubicBezTo>
                  <a:cubicBezTo>
                    <a:pt x="181" y="201"/>
                    <a:pt x="181" y="199"/>
                    <a:pt x="182" y="197"/>
                  </a:cubicBezTo>
                  <a:cubicBezTo>
                    <a:pt x="182" y="194"/>
                    <a:pt x="181" y="187"/>
                    <a:pt x="181" y="185"/>
                  </a:cubicBezTo>
                  <a:cubicBezTo>
                    <a:pt x="183" y="182"/>
                    <a:pt x="187" y="182"/>
                    <a:pt x="189" y="180"/>
                  </a:cubicBezTo>
                  <a:cubicBezTo>
                    <a:pt x="192" y="179"/>
                    <a:pt x="192" y="176"/>
                    <a:pt x="194" y="175"/>
                  </a:cubicBezTo>
                  <a:cubicBezTo>
                    <a:pt x="198" y="172"/>
                    <a:pt x="206" y="172"/>
                    <a:pt x="212" y="172"/>
                  </a:cubicBezTo>
                  <a:close/>
                  <a:moveTo>
                    <a:pt x="57" y="18"/>
                  </a:moveTo>
                  <a:cubicBezTo>
                    <a:pt x="57" y="19"/>
                    <a:pt x="57" y="20"/>
                    <a:pt x="57" y="21"/>
                  </a:cubicBezTo>
                  <a:cubicBezTo>
                    <a:pt x="58" y="20"/>
                    <a:pt x="60" y="20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8" y="19"/>
                    <a:pt x="57" y="18"/>
                  </a:cubicBezTo>
                  <a:close/>
                  <a:moveTo>
                    <a:pt x="137" y="129"/>
                  </a:moveTo>
                  <a:cubicBezTo>
                    <a:pt x="136" y="130"/>
                    <a:pt x="136" y="130"/>
                    <a:pt x="135" y="131"/>
                  </a:cubicBezTo>
                  <a:cubicBezTo>
                    <a:pt x="136" y="135"/>
                    <a:pt x="136" y="139"/>
                    <a:pt x="136" y="143"/>
                  </a:cubicBezTo>
                  <a:cubicBezTo>
                    <a:pt x="136" y="146"/>
                    <a:pt x="137" y="149"/>
                    <a:pt x="137" y="152"/>
                  </a:cubicBezTo>
                  <a:cubicBezTo>
                    <a:pt x="137" y="154"/>
                    <a:pt x="137" y="156"/>
                    <a:pt x="137" y="158"/>
                  </a:cubicBezTo>
                  <a:cubicBezTo>
                    <a:pt x="136" y="165"/>
                    <a:pt x="135" y="172"/>
                    <a:pt x="136" y="179"/>
                  </a:cubicBezTo>
                  <a:cubicBezTo>
                    <a:pt x="140" y="177"/>
                    <a:pt x="147" y="166"/>
                    <a:pt x="149" y="161"/>
                  </a:cubicBezTo>
                  <a:cubicBezTo>
                    <a:pt x="150" y="159"/>
                    <a:pt x="151" y="156"/>
                    <a:pt x="151" y="153"/>
                  </a:cubicBezTo>
                  <a:cubicBezTo>
                    <a:pt x="153" y="150"/>
                    <a:pt x="155" y="147"/>
                    <a:pt x="155" y="142"/>
                  </a:cubicBezTo>
                  <a:cubicBezTo>
                    <a:pt x="152" y="140"/>
                    <a:pt x="149" y="138"/>
                    <a:pt x="146" y="136"/>
                  </a:cubicBezTo>
                  <a:cubicBezTo>
                    <a:pt x="145" y="136"/>
                    <a:pt x="144" y="135"/>
                    <a:pt x="143" y="135"/>
                  </a:cubicBezTo>
                  <a:cubicBezTo>
                    <a:pt x="141" y="133"/>
                    <a:pt x="139" y="131"/>
                    <a:pt x="137" y="12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46"/>
            <p:cNvGrpSpPr/>
            <p:nvPr/>
          </p:nvGrpSpPr>
          <p:grpSpPr>
            <a:xfrm flipH="1">
              <a:off x="9827030" y="1763828"/>
              <a:ext cx="2287577" cy="2480690"/>
              <a:chOff x="1805906" y="2010895"/>
              <a:chExt cx="2880397" cy="2028191"/>
            </a:xfrm>
          </p:grpSpPr>
          <p:grpSp>
            <p:nvGrpSpPr>
              <p:cNvPr id="102" name="Group 47"/>
              <p:cNvGrpSpPr/>
              <p:nvPr/>
            </p:nvGrpSpPr>
            <p:grpSpPr>
              <a:xfrm>
                <a:off x="2518844" y="2872068"/>
                <a:ext cx="261290" cy="1167018"/>
                <a:chOff x="1374514" y="1504950"/>
                <a:chExt cx="261290" cy="1167018"/>
              </a:xfrm>
            </p:grpSpPr>
            <p:cxnSp>
              <p:nvCxnSpPr>
                <p:cNvPr id="104" name="Straight Connector 49"/>
                <p:cNvCxnSpPr/>
                <p:nvPr/>
              </p:nvCxnSpPr>
              <p:spPr>
                <a:xfrm flipH="1" flipV="1">
                  <a:off x="1374514" y="1504950"/>
                  <a:ext cx="2" cy="1167018"/>
                </a:xfrm>
                <a:prstGeom prst="line">
                  <a:avLst/>
                </a:prstGeom>
                <a:ln>
                  <a:solidFill>
                    <a:schemeClr val="tx1">
                      <a:lumMod val="40000"/>
                      <a:lumOff val="6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50"/>
                <p:cNvCxnSpPr/>
                <p:nvPr/>
              </p:nvCxnSpPr>
              <p:spPr>
                <a:xfrm>
                  <a:off x="1374514" y="1504950"/>
                  <a:ext cx="261290" cy="0"/>
                </a:xfrm>
                <a:prstGeom prst="line">
                  <a:avLst/>
                </a:prstGeom>
                <a:ln>
                  <a:solidFill>
                    <a:schemeClr val="tx1">
                      <a:lumMod val="40000"/>
                      <a:lumOff val="60000"/>
                    </a:schemeClr>
                  </a:solidFill>
                  <a:prstDash val="sysDot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3" name="Content Placeholder 2"/>
              <p:cNvSpPr txBox="1">
                <a:spLocks/>
              </p:cNvSpPr>
              <p:nvPr/>
            </p:nvSpPr>
            <p:spPr>
              <a:xfrm>
                <a:off x="1805906" y="2010895"/>
                <a:ext cx="2880397" cy="9797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定义完成工作的类型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dirty="0">
                    <a:solidFill>
                      <a:schemeClr val="bg1">
                        <a:lumMod val="50000"/>
                      </a:schemeClr>
                    </a:solidFill>
                  </a:rPr>
                  <a:t>及完成任务所需的知识、技能或能力等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58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人员分析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cxnSp>
        <p:nvCxnSpPr>
          <p:cNvPr id="16" name="Straight Connector 27"/>
          <p:cNvCxnSpPr/>
          <p:nvPr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727063" y="5510508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前瞻性需求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员工的职业生涯发展、人才储备培养计划</a:t>
            </a:r>
          </a:p>
        </p:txBody>
      </p:sp>
      <p:sp>
        <p:nvSpPr>
          <p:cNvPr id="5" name="矩形 4"/>
          <p:cNvSpPr/>
          <p:nvPr/>
        </p:nvSpPr>
        <p:spPr>
          <a:xfrm>
            <a:off x="727063" y="5871451"/>
            <a:ext cx="1135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现实性需求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员工现有绩效与企业确定的标准绩效差距，差距的具体原因，涉及到知识、技能、态度的方面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604236" y="1317978"/>
            <a:ext cx="4983527" cy="3831587"/>
            <a:chOff x="3486985" y="1203926"/>
            <a:chExt cx="4983527" cy="3831587"/>
          </a:xfrm>
        </p:grpSpPr>
        <p:sp>
          <p:nvSpPr>
            <p:cNvPr id="158" name="Oval 1"/>
            <p:cNvSpPr/>
            <p:nvPr/>
          </p:nvSpPr>
          <p:spPr>
            <a:xfrm>
              <a:off x="3931770" y="2363910"/>
              <a:ext cx="4093955" cy="2446322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59" name="Straight Connector 69"/>
            <p:cNvCxnSpPr>
              <a:stCxn id="168" idx="4"/>
            </p:cNvCxnSpPr>
            <p:nvPr/>
          </p:nvCxnSpPr>
          <p:spPr>
            <a:xfrm>
              <a:off x="5245815" y="2697499"/>
              <a:ext cx="444785" cy="615189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71"/>
            <p:cNvCxnSpPr>
              <a:stCxn id="169" idx="6"/>
              <a:endCxn id="171" idx="2"/>
            </p:cNvCxnSpPr>
            <p:nvPr/>
          </p:nvCxnSpPr>
          <p:spPr>
            <a:xfrm>
              <a:off x="4376557" y="3312691"/>
              <a:ext cx="869257" cy="263367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73"/>
            <p:cNvCxnSpPr>
              <a:stCxn id="170" idx="7"/>
            </p:cNvCxnSpPr>
            <p:nvPr/>
          </p:nvCxnSpPr>
          <p:spPr>
            <a:xfrm flipV="1">
              <a:off x="5337932" y="3971470"/>
              <a:ext cx="352668" cy="58948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75"/>
            <p:cNvCxnSpPr>
              <a:stCxn id="171" idx="7"/>
              <a:endCxn id="167" idx="3"/>
            </p:cNvCxnSpPr>
            <p:nvPr/>
          </p:nvCxnSpPr>
          <p:spPr>
            <a:xfrm flipV="1">
              <a:off x="6444992" y="2838470"/>
              <a:ext cx="538391" cy="43086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77"/>
            <p:cNvCxnSpPr>
              <a:stCxn id="171" idx="6"/>
              <a:endCxn id="166" idx="2"/>
            </p:cNvCxnSpPr>
            <p:nvPr/>
          </p:nvCxnSpPr>
          <p:spPr>
            <a:xfrm flipV="1">
              <a:off x="6650739" y="3373344"/>
              <a:ext cx="930201" cy="202714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79"/>
            <p:cNvCxnSpPr>
              <a:stCxn id="171" idx="5"/>
              <a:endCxn id="165" idx="1"/>
            </p:cNvCxnSpPr>
            <p:nvPr/>
          </p:nvCxnSpPr>
          <p:spPr>
            <a:xfrm>
              <a:off x="6444992" y="3882783"/>
              <a:ext cx="487846" cy="492241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4"/>
            <p:cNvSpPr/>
            <p:nvPr/>
          </p:nvSpPr>
          <p:spPr>
            <a:xfrm>
              <a:off x="6802564" y="4293602"/>
              <a:ext cx="889572" cy="555983"/>
            </a:xfrm>
            <a:prstGeom prst="ellipse">
              <a:avLst/>
            </a:prstGeom>
            <a:solidFill>
              <a:srgbClr val="15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Oval 6"/>
            <p:cNvSpPr/>
            <p:nvPr/>
          </p:nvSpPr>
          <p:spPr>
            <a:xfrm>
              <a:off x="7580940" y="3095352"/>
              <a:ext cx="889572" cy="555983"/>
            </a:xfrm>
            <a:prstGeom prst="ellipse">
              <a:avLst/>
            </a:prstGeom>
            <a:solidFill>
              <a:srgbClr val="297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Oval 7"/>
            <p:cNvSpPr/>
            <p:nvPr/>
          </p:nvSpPr>
          <p:spPr>
            <a:xfrm>
              <a:off x="6853109" y="2363910"/>
              <a:ext cx="889572" cy="555983"/>
            </a:xfrm>
            <a:prstGeom prst="ellipse">
              <a:avLst/>
            </a:prstGeom>
            <a:solidFill>
              <a:srgbClr val="15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Oval 8"/>
            <p:cNvSpPr/>
            <p:nvPr/>
          </p:nvSpPr>
          <p:spPr>
            <a:xfrm>
              <a:off x="4801028" y="2141517"/>
              <a:ext cx="889572" cy="555983"/>
            </a:xfrm>
            <a:prstGeom prst="ellipse">
              <a:avLst/>
            </a:prstGeom>
            <a:solidFill>
              <a:srgbClr val="297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Oval 9"/>
            <p:cNvSpPr/>
            <p:nvPr/>
          </p:nvSpPr>
          <p:spPr>
            <a:xfrm>
              <a:off x="3486985" y="3034699"/>
              <a:ext cx="889572" cy="555983"/>
            </a:xfrm>
            <a:prstGeom prst="ellipse">
              <a:avLst/>
            </a:prstGeom>
            <a:solidFill>
              <a:srgbClr val="15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Oval 10"/>
            <p:cNvSpPr/>
            <p:nvPr/>
          </p:nvSpPr>
          <p:spPr>
            <a:xfrm>
              <a:off x="4578635" y="4479530"/>
              <a:ext cx="889572" cy="555983"/>
            </a:xfrm>
            <a:prstGeom prst="ellipse">
              <a:avLst/>
            </a:prstGeom>
            <a:solidFill>
              <a:srgbClr val="297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1" name="Oval 11"/>
            <p:cNvSpPr/>
            <p:nvPr/>
          </p:nvSpPr>
          <p:spPr>
            <a:xfrm>
              <a:off x="5245814" y="3142284"/>
              <a:ext cx="1404926" cy="867548"/>
            </a:xfrm>
            <a:prstGeom prst="ellipse">
              <a:avLst/>
            </a:prstGeom>
            <a:solidFill>
              <a:srgbClr val="F49D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72" name="Group 14"/>
            <p:cNvGrpSpPr/>
            <p:nvPr/>
          </p:nvGrpSpPr>
          <p:grpSpPr>
            <a:xfrm>
              <a:off x="7070419" y="3312688"/>
              <a:ext cx="384240" cy="1317563"/>
              <a:chOff x="4795838" y="1579563"/>
              <a:chExt cx="514350" cy="1763712"/>
            </a:xfrm>
            <a:solidFill>
              <a:srgbClr val="9BBC57"/>
            </a:solidFill>
          </p:grpSpPr>
          <p:sp>
            <p:nvSpPr>
              <p:cNvPr id="201" name="Freeform 13"/>
              <p:cNvSpPr>
                <a:spLocks/>
              </p:cNvSpPr>
              <p:nvPr/>
            </p:nvSpPr>
            <p:spPr bwMode="auto">
              <a:xfrm>
                <a:off x="4795838" y="1579563"/>
                <a:ext cx="514350" cy="1763712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  <a:gd name="T64" fmla="*/ 2318 h 2362"/>
                  <a:gd name="T65" fmla="*/ 2318 h 2362"/>
                  <a:gd name="T66" fmla="*/ 2318 h 2362"/>
                  <a:gd name="T67" fmla="*/ 2318 h 2362"/>
                  <a:gd name="T68" fmla="*/ 2318 h 2362"/>
                  <a:gd name="T69" fmla="*/ 2318 h 2362"/>
                  <a:gd name="T70" fmla="*/ 2318 h 2362"/>
                  <a:gd name="T71" fmla="*/ 2318 h 2362"/>
                  <a:gd name="T72" fmla="*/ 2318 h 2362"/>
                  <a:gd name="T73" fmla="*/ 2318 h 2362"/>
                  <a:gd name="T74" fmla="*/ 2318 h 2362"/>
                  <a:gd name="T75" fmla="*/ 2318 h 2362"/>
                  <a:gd name="T76" fmla="*/ 2318 h 2362"/>
                  <a:gd name="T77" fmla="*/ 2318 h 2362"/>
                  <a:gd name="T78" fmla="*/ 2318 h 2362"/>
                  <a:gd name="T79" fmla="*/ 2318 h 2362"/>
                  <a:gd name="T80" fmla="*/ 2318 h 2362"/>
                  <a:gd name="T81" fmla="*/ 2318 h 2362"/>
                  <a:gd name="T82" fmla="*/ 2318 h 2362"/>
                  <a:gd name="T83" fmla="*/ 2318 h 2362"/>
                  <a:gd name="T84" fmla="*/ 2318 h 2362"/>
                  <a:gd name="T85" fmla="*/ 2318 h 2362"/>
                  <a:gd name="T86" fmla="*/ 2318 h 2362"/>
                  <a:gd name="T87" fmla="*/ 2318 h 2362"/>
                  <a:gd name="T88" fmla="*/ 2318 h 2362"/>
                  <a:gd name="T89" fmla="*/ 2318 h 2362"/>
                  <a:gd name="T90" fmla="*/ 2318 h 2362"/>
                  <a:gd name="T91" fmla="*/ 2318 h 2362"/>
                  <a:gd name="T92" fmla="*/ 2318 h 2362"/>
                  <a:gd name="T93" fmla="*/ 2318 h 2362"/>
                  <a:gd name="T94" fmla="*/ 2318 h 2362"/>
                  <a:gd name="T95" fmla="*/ 2318 h 2362"/>
                  <a:gd name="T96" fmla="*/ 2318 h 2362"/>
                  <a:gd name="T97" fmla="*/ 2318 h 2362"/>
                  <a:gd name="T98" fmla="*/ 2318 h 2362"/>
                  <a:gd name="T99" fmla="*/ 2318 h 2362"/>
                  <a:gd name="T100" fmla="*/ 2318 h 2362"/>
                  <a:gd name="T101" fmla="*/ 2318 h 2362"/>
                  <a:gd name="T102" fmla="*/ 2318 h 2362"/>
                  <a:gd name="T103" fmla="*/ 2318 h 2362"/>
                  <a:gd name="T104" fmla="*/ 2318 h 2362"/>
                  <a:gd name="T105" fmla="*/ 2318 h 2362"/>
                  <a:gd name="T106" fmla="*/ 2318 h 2362"/>
                  <a:gd name="T107" fmla="*/ 2318 h 2362"/>
                  <a:gd name="T108" fmla="*/ 2318 h 2362"/>
                  <a:gd name="T109" fmla="*/ 2318 h 2362"/>
                  <a:gd name="T110" fmla="*/ 2318 h 2362"/>
                  <a:gd name="T111" fmla="*/ 2318 h 2362"/>
                  <a:gd name="T112" fmla="*/ 2318 h 2362"/>
                  <a:gd name="T113" fmla="*/ 2318 h 2362"/>
                  <a:gd name="T114" fmla="*/ 2318 h 2362"/>
                  <a:gd name="T115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" h="469">
                    <a:moveTo>
                      <a:pt x="80" y="0"/>
                    </a:moveTo>
                    <a:cubicBezTo>
                      <a:pt x="71" y="0"/>
                      <a:pt x="57" y="9"/>
                      <a:pt x="57" y="23"/>
                    </a:cubicBezTo>
                    <a:cubicBezTo>
                      <a:pt x="57" y="37"/>
                      <a:pt x="58" y="43"/>
                      <a:pt x="59" y="48"/>
                    </a:cubicBezTo>
                    <a:cubicBezTo>
                      <a:pt x="60" y="52"/>
                      <a:pt x="62" y="52"/>
                      <a:pt x="62" y="52"/>
                    </a:cubicBezTo>
                    <a:cubicBezTo>
                      <a:pt x="62" y="52"/>
                      <a:pt x="61" y="61"/>
                      <a:pt x="64" y="63"/>
                    </a:cubicBezTo>
                    <a:cubicBezTo>
                      <a:pt x="67" y="66"/>
                      <a:pt x="68" y="66"/>
                      <a:pt x="68" y="69"/>
                    </a:cubicBezTo>
                    <a:cubicBezTo>
                      <a:pt x="68" y="72"/>
                      <a:pt x="66" y="75"/>
                      <a:pt x="63" y="78"/>
                    </a:cubicBezTo>
                    <a:cubicBezTo>
                      <a:pt x="61" y="81"/>
                      <a:pt x="50" y="84"/>
                      <a:pt x="44" y="86"/>
                    </a:cubicBezTo>
                    <a:cubicBezTo>
                      <a:pt x="37" y="89"/>
                      <a:pt x="33" y="92"/>
                      <a:pt x="29" y="100"/>
                    </a:cubicBezTo>
                    <a:cubicBezTo>
                      <a:pt x="26" y="107"/>
                      <a:pt x="21" y="117"/>
                      <a:pt x="14" y="123"/>
                    </a:cubicBezTo>
                    <a:cubicBezTo>
                      <a:pt x="8" y="130"/>
                      <a:pt x="0" y="140"/>
                      <a:pt x="2" y="150"/>
                    </a:cubicBezTo>
                    <a:cubicBezTo>
                      <a:pt x="5" y="159"/>
                      <a:pt x="18" y="167"/>
                      <a:pt x="26" y="163"/>
                    </a:cubicBezTo>
                    <a:cubicBezTo>
                      <a:pt x="33" y="159"/>
                      <a:pt x="36" y="158"/>
                      <a:pt x="36" y="158"/>
                    </a:cubicBezTo>
                    <a:cubicBezTo>
                      <a:pt x="36" y="158"/>
                      <a:pt x="31" y="180"/>
                      <a:pt x="29" y="201"/>
                    </a:cubicBezTo>
                    <a:cubicBezTo>
                      <a:pt x="27" y="223"/>
                      <a:pt x="21" y="244"/>
                      <a:pt x="24" y="245"/>
                    </a:cubicBezTo>
                    <a:cubicBezTo>
                      <a:pt x="28" y="247"/>
                      <a:pt x="33" y="250"/>
                      <a:pt x="33" y="250"/>
                    </a:cubicBezTo>
                    <a:cubicBezTo>
                      <a:pt x="33" y="250"/>
                      <a:pt x="34" y="280"/>
                      <a:pt x="39" y="306"/>
                    </a:cubicBezTo>
                    <a:cubicBezTo>
                      <a:pt x="44" y="332"/>
                      <a:pt x="46" y="344"/>
                      <a:pt x="47" y="360"/>
                    </a:cubicBezTo>
                    <a:cubicBezTo>
                      <a:pt x="48" y="376"/>
                      <a:pt x="49" y="387"/>
                      <a:pt x="48" y="394"/>
                    </a:cubicBezTo>
                    <a:cubicBezTo>
                      <a:pt x="47" y="400"/>
                      <a:pt x="38" y="413"/>
                      <a:pt x="32" y="416"/>
                    </a:cubicBezTo>
                    <a:cubicBezTo>
                      <a:pt x="27" y="418"/>
                      <a:pt x="18" y="418"/>
                      <a:pt x="14" y="420"/>
                    </a:cubicBezTo>
                    <a:cubicBezTo>
                      <a:pt x="10" y="421"/>
                      <a:pt x="7" y="426"/>
                      <a:pt x="16" y="428"/>
                    </a:cubicBezTo>
                    <a:cubicBezTo>
                      <a:pt x="25" y="429"/>
                      <a:pt x="41" y="427"/>
                      <a:pt x="45" y="425"/>
                    </a:cubicBezTo>
                    <a:cubicBezTo>
                      <a:pt x="49" y="424"/>
                      <a:pt x="56" y="421"/>
                      <a:pt x="56" y="421"/>
                    </a:cubicBezTo>
                    <a:cubicBezTo>
                      <a:pt x="56" y="421"/>
                      <a:pt x="54" y="426"/>
                      <a:pt x="63" y="426"/>
                    </a:cubicBezTo>
                    <a:cubicBezTo>
                      <a:pt x="73" y="426"/>
                      <a:pt x="74" y="425"/>
                      <a:pt x="75" y="419"/>
                    </a:cubicBezTo>
                    <a:cubicBezTo>
                      <a:pt x="75" y="413"/>
                      <a:pt x="75" y="405"/>
                      <a:pt x="76" y="401"/>
                    </a:cubicBezTo>
                    <a:cubicBezTo>
                      <a:pt x="78" y="397"/>
                      <a:pt x="71" y="386"/>
                      <a:pt x="74" y="380"/>
                    </a:cubicBezTo>
                    <a:cubicBezTo>
                      <a:pt x="78" y="375"/>
                      <a:pt x="81" y="359"/>
                      <a:pt x="78" y="350"/>
                    </a:cubicBezTo>
                    <a:cubicBezTo>
                      <a:pt x="75" y="341"/>
                      <a:pt x="79" y="332"/>
                      <a:pt x="78" y="326"/>
                    </a:cubicBezTo>
                    <a:cubicBezTo>
                      <a:pt x="77" y="320"/>
                      <a:pt x="76" y="312"/>
                      <a:pt x="76" y="303"/>
                    </a:cubicBezTo>
                    <a:cubicBezTo>
                      <a:pt x="76" y="294"/>
                      <a:pt x="76" y="288"/>
                      <a:pt x="76" y="288"/>
                    </a:cubicBezTo>
                    <a:cubicBezTo>
                      <a:pt x="76" y="288"/>
                      <a:pt x="82" y="322"/>
                      <a:pt x="84" y="331"/>
                    </a:cubicBezTo>
                    <a:cubicBezTo>
                      <a:pt x="86" y="340"/>
                      <a:pt x="89" y="372"/>
                      <a:pt x="89" y="382"/>
                    </a:cubicBezTo>
                    <a:cubicBezTo>
                      <a:pt x="89" y="392"/>
                      <a:pt x="96" y="405"/>
                      <a:pt x="96" y="413"/>
                    </a:cubicBezTo>
                    <a:cubicBezTo>
                      <a:pt x="97" y="422"/>
                      <a:pt x="97" y="427"/>
                      <a:pt x="99" y="427"/>
                    </a:cubicBezTo>
                    <a:cubicBezTo>
                      <a:pt x="102" y="427"/>
                      <a:pt x="97" y="437"/>
                      <a:pt x="95" y="445"/>
                    </a:cubicBezTo>
                    <a:cubicBezTo>
                      <a:pt x="94" y="452"/>
                      <a:pt x="88" y="469"/>
                      <a:pt x="98" y="469"/>
                    </a:cubicBezTo>
                    <a:cubicBezTo>
                      <a:pt x="109" y="469"/>
                      <a:pt x="120" y="465"/>
                      <a:pt x="120" y="454"/>
                    </a:cubicBezTo>
                    <a:cubicBezTo>
                      <a:pt x="121" y="444"/>
                      <a:pt x="119" y="434"/>
                      <a:pt x="122" y="430"/>
                    </a:cubicBezTo>
                    <a:cubicBezTo>
                      <a:pt x="125" y="426"/>
                      <a:pt x="125" y="417"/>
                      <a:pt x="125" y="411"/>
                    </a:cubicBezTo>
                    <a:cubicBezTo>
                      <a:pt x="124" y="406"/>
                      <a:pt x="126" y="396"/>
                      <a:pt x="125" y="385"/>
                    </a:cubicBezTo>
                    <a:cubicBezTo>
                      <a:pt x="123" y="373"/>
                      <a:pt x="123" y="353"/>
                      <a:pt x="121" y="338"/>
                    </a:cubicBezTo>
                    <a:cubicBezTo>
                      <a:pt x="118" y="323"/>
                      <a:pt x="117" y="300"/>
                      <a:pt x="116" y="282"/>
                    </a:cubicBezTo>
                    <a:cubicBezTo>
                      <a:pt x="114" y="264"/>
                      <a:pt x="113" y="255"/>
                      <a:pt x="115" y="252"/>
                    </a:cubicBezTo>
                    <a:cubicBezTo>
                      <a:pt x="117" y="250"/>
                      <a:pt x="127" y="247"/>
                      <a:pt x="130" y="246"/>
                    </a:cubicBezTo>
                    <a:cubicBezTo>
                      <a:pt x="133" y="246"/>
                      <a:pt x="127" y="227"/>
                      <a:pt x="124" y="211"/>
                    </a:cubicBezTo>
                    <a:cubicBezTo>
                      <a:pt x="122" y="196"/>
                      <a:pt x="119" y="186"/>
                      <a:pt x="117" y="175"/>
                    </a:cubicBezTo>
                    <a:cubicBezTo>
                      <a:pt x="114" y="164"/>
                      <a:pt x="114" y="159"/>
                      <a:pt x="119" y="151"/>
                    </a:cubicBezTo>
                    <a:cubicBezTo>
                      <a:pt x="123" y="143"/>
                      <a:pt x="129" y="138"/>
                      <a:pt x="131" y="120"/>
                    </a:cubicBezTo>
                    <a:cubicBezTo>
                      <a:pt x="134" y="102"/>
                      <a:pt x="137" y="90"/>
                      <a:pt x="132" y="85"/>
                    </a:cubicBezTo>
                    <a:cubicBezTo>
                      <a:pt x="127" y="81"/>
                      <a:pt x="118" y="83"/>
                      <a:pt x="111" y="78"/>
                    </a:cubicBezTo>
                    <a:cubicBezTo>
                      <a:pt x="104" y="72"/>
                      <a:pt x="103" y="66"/>
                      <a:pt x="100" y="65"/>
                    </a:cubicBezTo>
                    <a:cubicBezTo>
                      <a:pt x="97" y="64"/>
                      <a:pt x="96" y="64"/>
                      <a:pt x="96" y="60"/>
                    </a:cubicBezTo>
                    <a:cubicBezTo>
                      <a:pt x="96" y="56"/>
                      <a:pt x="97" y="52"/>
                      <a:pt x="97" y="52"/>
                    </a:cubicBezTo>
                    <a:cubicBezTo>
                      <a:pt x="97" y="52"/>
                      <a:pt x="102" y="49"/>
                      <a:pt x="103" y="44"/>
                    </a:cubicBezTo>
                    <a:cubicBezTo>
                      <a:pt x="104" y="39"/>
                      <a:pt x="105" y="27"/>
                      <a:pt x="104" y="19"/>
                    </a:cubicBezTo>
                    <a:cubicBezTo>
                      <a:pt x="102" y="11"/>
                      <a:pt x="95" y="0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14"/>
              <p:cNvSpPr>
                <a:spLocks/>
              </p:cNvSpPr>
              <p:nvPr/>
            </p:nvSpPr>
            <p:spPr bwMode="auto">
              <a:xfrm>
                <a:off x="5040313" y="1809750"/>
                <a:ext cx="127000" cy="96837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26">
                    <a:moveTo>
                      <a:pt x="2" y="12"/>
                    </a:moveTo>
                    <a:cubicBezTo>
                      <a:pt x="1" y="13"/>
                      <a:pt x="1" y="14"/>
                      <a:pt x="0" y="15"/>
                    </a:cubicBezTo>
                    <a:cubicBezTo>
                      <a:pt x="1" y="19"/>
                      <a:pt x="1" y="23"/>
                      <a:pt x="1" y="26"/>
                    </a:cubicBezTo>
                    <a:cubicBezTo>
                      <a:pt x="7" y="23"/>
                      <a:pt x="4" y="16"/>
                      <a:pt x="8" y="15"/>
                    </a:cubicBezTo>
                    <a:cubicBezTo>
                      <a:pt x="13" y="15"/>
                      <a:pt x="13" y="17"/>
                      <a:pt x="14" y="20"/>
                    </a:cubicBezTo>
                    <a:cubicBezTo>
                      <a:pt x="15" y="22"/>
                      <a:pt x="15" y="25"/>
                      <a:pt x="15" y="25"/>
                    </a:cubicBezTo>
                    <a:cubicBezTo>
                      <a:pt x="15" y="25"/>
                      <a:pt x="30" y="9"/>
                      <a:pt x="34" y="4"/>
                    </a:cubicBezTo>
                    <a:cubicBezTo>
                      <a:pt x="32" y="3"/>
                      <a:pt x="31" y="2"/>
                      <a:pt x="31" y="0"/>
                    </a:cubicBezTo>
                    <a:cubicBezTo>
                      <a:pt x="26" y="5"/>
                      <a:pt x="15" y="14"/>
                      <a:pt x="9" y="14"/>
                    </a:cubicBezTo>
                    <a:cubicBezTo>
                      <a:pt x="6" y="14"/>
                      <a:pt x="4" y="13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15"/>
              <p:cNvSpPr>
                <a:spLocks/>
              </p:cNvSpPr>
              <p:nvPr/>
            </p:nvSpPr>
            <p:spPr bwMode="auto">
              <a:xfrm>
                <a:off x="4975226" y="2073275"/>
                <a:ext cx="57150" cy="74612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0">
                    <a:moveTo>
                      <a:pt x="7" y="1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8" y="5"/>
                      <a:pt x="8" y="11"/>
                    </a:cubicBezTo>
                    <a:cubicBezTo>
                      <a:pt x="8" y="16"/>
                      <a:pt x="8" y="18"/>
                      <a:pt x="8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0" y="14"/>
                      <a:pt x="2" y="9"/>
                    </a:cubicBezTo>
                    <a:cubicBezTo>
                      <a:pt x="4" y="4"/>
                      <a:pt x="6" y="2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4" name="Freeform 16"/>
              <p:cNvSpPr>
                <a:spLocks/>
              </p:cNvSpPr>
              <p:nvPr/>
            </p:nvSpPr>
            <p:spPr bwMode="auto">
              <a:xfrm>
                <a:off x="4979988" y="2252663"/>
                <a:ext cx="22225" cy="65087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7">
                    <a:moveTo>
                      <a:pt x="4" y="0"/>
                    </a:moveTo>
                    <a:cubicBezTo>
                      <a:pt x="4" y="0"/>
                      <a:pt x="5" y="9"/>
                      <a:pt x="5" y="13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8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3" name="Group 16"/>
            <p:cNvGrpSpPr/>
            <p:nvPr/>
          </p:nvGrpSpPr>
          <p:grpSpPr>
            <a:xfrm>
              <a:off x="3739501" y="1836960"/>
              <a:ext cx="499970" cy="1577445"/>
              <a:chOff x="1463676" y="1444626"/>
              <a:chExt cx="890588" cy="2809875"/>
            </a:xfrm>
            <a:solidFill>
              <a:srgbClr val="9BBC57"/>
            </a:solidFill>
          </p:grpSpPr>
          <p:sp>
            <p:nvSpPr>
              <p:cNvPr id="197" name="Freeform 21"/>
              <p:cNvSpPr>
                <a:spLocks/>
              </p:cNvSpPr>
              <p:nvPr/>
            </p:nvSpPr>
            <p:spPr bwMode="auto">
              <a:xfrm>
                <a:off x="1463676" y="1444626"/>
                <a:ext cx="890588" cy="2809875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7" h="747">
                    <a:moveTo>
                      <a:pt x="143" y="9"/>
                    </a:moveTo>
                    <a:cubicBezTo>
                      <a:pt x="148" y="9"/>
                      <a:pt x="155" y="13"/>
                      <a:pt x="159" y="25"/>
                    </a:cubicBezTo>
                    <a:cubicBezTo>
                      <a:pt x="164" y="37"/>
                      <a:pt x="164" y="46"/>
                      <a:pt x="160" y="56"/>
                    </a:cubicBezTo>
                    <a:cubicBezTo>
                      <a:pt x="156" y="65"/>
                      <a:pt x="156" y="72"/>
                      <a:pt x="155" y="80"/>
                    </a:cubicBezTo>
                    <a:cubicBezTo>
                      <a:pt x="153" y="88"/>
                      <a:pt x="147" y="102"/>
                      <a:pt x="143" y="103"/>
                    </a:cubicBezTo>
                    <a:cubicBezTo>
                      <a:pt x="139" y="103"/>
                      <a:pt x="141" y="106"/>
                      <a:pt x="141" y="110"/>
                    </a:cubicBezTo>
                    <a:cubicBezTo>
                      <a:pt x="141" y="114"/>
                      <a:pt x="143" y="119"/>
                      <a:pt x="143" y="119"/>
                    </a:cubicBezTo>
                    <a:cubicBezTo>
                      <a:pt x="143" y="119"/>
                      <a:pt x="154" y="125"/>
                      <a:pt x="165" y="128"/>
                    </a:cubicBezTo>
                    <a:cubicBezTo>
                      <a:pt x="176" y="130"/>
                      <a:pt x="192" y="143"/>
                      <a:pt x="194" y="158"/>
                    </a:cubicBezTo>
                    <a:cubicBezTo>
                      <a:pt x="195" y="173"/>
                      <a:pt x="202" y="180"/>
                      <a:pt x="211" y="188"/>
                    </a:cubicBezTo>
                    <a:cubicBezTo>
                      <a:pt x="220" y="196"/>
                      <a:pt x="229" y="196"/>
                      <a:pt x="232" y="210"/>
                    </a:cubicBezTo>
                    <a:cubicBezTo>
                      <a:pt x="235" y="224"/>
                      <a:pt x="237" y="244"/>
                      <a:pt x="228" y="248"/>
                    </a:cubicBezTo>
                    <a:cubicBezTo>
                      <a:pt x="219" y="252"/>
                      <a:pt x="197" y="250"/>
                      <a:pt x="197" y="250"/>
                    </a:cubicBezTo>
                    <a:cubicBezTo>
                      <a:pt x="197" y="250"/>
                      <a:pt x="196" y="258"/>
                      <a:pt x="193" y="261"/>
                    </a:cubicBezTo>
                    <a:cubicBezTo>
                      <a:pt x="189" y="265"/>
                      <a:pt x="184" y="267"/>
                      <a:pt x="184" y="267"/>
                    </a:cubicBezTo>
                    <a:cubicBezTo>
                      <a:pt x="184" y="267"/>
                      <a:pt x="191" y="294"/>
                      <a:pt x="193" y="312"/>
                    </a:cubicBezTo>
                    <a:cubicBezTo>
                      <a:pt x="195" y="330"/>
                      <a:pt x="197" y="367"/>
                      <a:pt x="199" y="376"/>
                    </a:cubicBezTo>
                    <a:cubicBezTo>
                      <a:pt x="201" y="385"/>
                      <a:pt x="202" y="393"/>
                      <a:pt x="198" y="396"/>
                    </a:cubicBezTo>
                    <a:cubicBezTo>
                      <a:pt x="195" y="399"/>
                      <a:pt x="192" y="399"/>
                      <a:pt x="192" y="399"/>
                    </a:cubicBezTo>
                    <a:cubicBezTo>
                      <a:pt x="192" y="399"/>
                      <a:pt x="190" y="440"/>
                      <a:pt x="187" y="465"/>
                    </a:cubicBezTo>
                    <a:cubicBezTo>
                      <a:pt x="183" y="490"/>
                      <a:pt x="177" y="518"/>
                      <a:pt x="172" y="547"/>
                    </a:cubicBezTo>
                    <a:cubicBezTo>
                      <a:pt x="167" y="576"/>
                      <a:pt x="163" y="623"/>
                      <a:pt x="161" y="638"/>
                    </a:cubicBezTo>
                    <a:cubicBezTo>
                      <a:pt x="160" y="652"/>
                      <a:pt x="159" y="654"/>
                      <a:pt x="161" y="660"/>
                    </a:cubicBezTo>
                    <a:cubicBezTo>
                      <a:pt x="164" y="666"/>
                      <a:pt x="181" y="679"/>
                      <a:pt x="178" y="680"/>
                    </a:cubicBezTo>
                    <a:cubicBezTo>
                      <a:pt x="175" y="682"/>
                      <a:pt x="175" y="682"/>
                      <a:pt x="175" y="682"/>
                    </a:cubicBezTo>
                    <a:cubicBezTo>
                      <a:pt x="175" y="682"/>
                      <a:pt x="187" y="699"/>
                      <a:pt x="197" y="699"/>
                    </a:cubicBezTo>
                    <a:cubicBezTo>
                      <a:pt x="207" y="699"/>
                      <a:pt x="220" y="702"/>
                      <a:pt x="220" y="710"/>
                    </a:cubicBezTo>
                    <a:cubicBezTo>
                      <a:pt x="220" y="717"/>
                      <a:pt x="189" y="713"/>
                      <a:pt x="178" y="713"/>
                    </a:cubicBezTo>
                    <a:cubicBezTo>
                      <a:pt x="168" y="713"/>
                      <a:pt x="157" y="707"/>
                      <a:pt x="152" y="705"/>
                    </a:cubicBezTo>
                    <a:cubicBezTo>
                      <a:pt x="146" y="702"/>
                      <a:pt x="147" y="707"/>
                      <a:pt x="147" y="707"/>
                    </a:cubicBezTo>
                    <a:cubicBezTo>
                      <a:pt x="147" y="707"/>
                      <a:pt x="133" y="708"/>
                      <a:pt x="124" y="706"/>
                    </a:cubicBezTo>
                    <a:cubicBezTo>
                      <a:pt x="114" y="705"/>
                      <a:pt x="110" y="705"/>
                      <a:pt x="110" y="700"/>
                    </a:cubicBezTo>
                    <a:cubicBezTo>
                      <a:pt x="110" y="694"/>
                      <a:pt x="110" y="692"/>
                      <a:pt x="110" y="692"/>
                    </a:cubicBezTo>
                    <a:cubicBezTo>
                      <a:pt x="110" y="692"/>
                      <a:pt x="110" y="677"/>
                      <a:pt x="112" y="660"/>
                    </a:cubicBezTo>
                    <a:cubicBezTo>
                      <a:pt x="115" y="643"/>
                      <a:pt x="113" y="577"/>
                      <a:pt x="112" y="557"/>
                    </a:cubicBezTo>
                    <a:cubicBezTo>
                      <a:pt x="111" y="537"/>
                      <a:pt x="109" y="517"/>
                      <a:pt x="109" y="517"/>
                    </a:cubicBezTo>
                    <a:cubicBezTo>
                      <a:pt x="109" y="517"/>
                      <a:pt x="89" y="586"/>
                      <a:pt x="78" y="625"/>
                    </a:cubicBezTo>
                    <a:cubicBezTo>
                      <a:pt x="67" y="663"/>
                      <a:pt x="54" y="704"/>
                      <a:pt x="51" y="706"/>
                    </a:cubicBezTo>
                    <a:cubicBezTo>
                      <a:pt x="48" y="708"/>
                      <a:pt x="49" y="710"/>
                      <a:pt x="49" y="710"/>
                    </a:cubicBezTo>
                    <a:cubicBezTo>
                      <a:pt x="49" y="710"/>
                      <a:pt x="61" y="723"/>
                      <a:pt x="61" y="733"/>
                    </a:cubicBezTo>
                    <a:cubicBezTo>
                      <a:pt x="62" y="742"/>
                      <a:pt x="64" y="745"/>
                      <a:pt x="55" y="746"/>
                    </a:cubicBezTo>
                    <a:cubicBezTo>
                      <a:pt x="46" y="747"/>
                      <a:pt x="24" y="742"/>
                      <a:pt x="17" y="736"/>
                    </a:cubicBezTo>
                    <a:cubicBezTo>
                      <a:pt x="10" y="731"/>
                      <a:pt x="9" y="725"/>
                      <a:pt x="5" y="723"/>
                    </a:cubicBezTo>
                    <a:cubicBezTo>
                      <a:pt x="2" y="720"/>
                      <a:pt x="0" y="716"/>
                      <a:pt x="2" y="710"/>
                    </a:cubicBezTo>
                    <a:cubicBezTo>
                      <a:pt x="3" y="704"/>
                      <a:pt x="3" y="702"/>
                      <a:pt x="3" y="702"/>
                    </a:cubicBezTo>
                    <a:cubicBezTo>
                      <a:pt x="3" y="702"/>
                      <a:pt x="0" y="700"/>
                      <a:pt x="4" y="679"/>
                    </a:cubicBezTo>
                    <a:cubicBezTo>
                      <a:pt x="8" y="658"/>
                      <a:pt x="24" y="544"/>
                      <a:pt x="35" y="493"/>
                    </a:cubicBezTo>
                    <a:cubicBezTo>
                      <a:pt x="46" y="442"/>
                      <a:pt x="49" y="400"/>
                      <a:pt x="49" y="393"/>
                    </a:cubicBezTo>
                    <a:cubicBezTo>
                      <a:pt x="49" y="387"/>
                      <a:pt x="47" y="387"/>
                      <a:pt x="43" y="385"/>
                    </a:cubicBezTo>
                    <a:cubicBezTo>
                      <a:pt x="39" y="382"/>
                      <a:pt x="47" y="355"/>
                      <a:pt x="48" y="340"/>
                    </a:cubicBezTo>
                    <a:cubicBezTo>
                      <a:pt x="50" y="326"/>
                      <a:pt x="51" y="316"/>
                      <a:pt x="50" y="306"/>
                    </a:cubicBezTo>
                    <a:cubicBezTo>
                      <a:pt x="50" y="296"/>
                      <a:pt x="54" y="290"/>
                      <a:pt x="55" y="282"/>
                    </a:cubicBezTo>
                    <a:cubicBezTo>
                      <a:pt x="56" y="275"/>
                      <a:pt x="59" y="255"/>
                      <a:pt x="53" y="238"/>
                    </a:cubicBezTo>
                    <a:cubicBezTo>
                      <a:pt x="47" y="221"/>
                      <a:pt x="41" y="200"/>
                      <a:pt x="39" y="196"/>
                    </a:cubicBezTo>
                    <a:cubicBezTo>
                      <a:pt x="36" y="193"/>
                      <a:pt x="39" y="180"/>
                      <a:pt x="40" y="164"/>
                    </a:cubicBezTo>
                    <a:cubicBezTo>
                      <a:pt x="42" y="148"/>
                      <a:pt x="46" y="131"/>
                      <a:pt x="62" y="123"/>
                    </a:cubicBezTo>
                    <a:cubicBezTo>
                      <a:pt x="78" y="114"/>
                      <a:pt x="85" y="112"/>
                      <a:pt x="89" y="105"/>
                    </a:cubicBezTo>
                    <a:cubicBezTo>
                      <a:pt x="93" y="98"/>
                      <a:pt x="91" y="97"/>
                      <a:pt x="93" y="95"/>
                    </a:cubicBezTo>
                    <a:cubicBezTo>
                      <a:pt x="95" y="94"/>
                      <a:pt x="96" y="93"/>
                      <a:pt x="96" y="93"/>
                    </a:cubicBezTo>
                    <a:cubicBezTo>
                      <a:pt x="96" y="93"/>
                      <a:pt x="96" y="87"/>
                      <a:pt x="95" y="84"/>
                    </a:cubicBezTo>
                    <a:cubicBezTo>
                      <a:pt x="95" y="81"/>
                      <a:pt x="92" y="81"/>
                      <a:pt x="91" y="78"/>
                    </a:cubicBezTo>
                    <a:cubicBezTo>
                      <a:pt x="89" y="75"/>
                      <a:pt x="87" y="66"/>
                      <a:pt x="88" y="61"/>
                    </a:cubicBezTo>
                    <a:cubicBezTo>
                      <a:pt x="88" y="55"/>
                      <a:pt x="89" y="54"/>
                      <a:pt x="89" y="54"/>
                    </a:cubicBezTo>
                    <a:cubicBezTo>
                      <a:pt x="89" y="54"/>
                      <a:pt x="87" y="24"/>
                      <a:pt x="99" y="15"/>
                    </a:cubicBezTo>
                    <a:cubicBezTo>
                      <a:pt x="111" y="7"/>
                      <a:pt x="131" y="0"/>
                      <a:pt x="14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8" name="Freeform 22"/>
              <p:cNvSpPr>
                <a:spLocks/>
              </p:cNvSpPr>
              <p:nvPr/>
            </p:nvSpPr>
            <p:spPr bwMode="auto">
              <a:xfrm>
                <a:off x="1809751" y="1798638"/>
                <a:ext cx="201613" cy="173037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46">
                    <a:moveTo>
                      <a:pt x="49" y="18"/>
                    </a:moveTo>
                    <a:cubicBezTo>
                      <a:pt x="49" y="21"/>
                      <a:pt x="51" y="25"/>
                      <a:pt x="51" y="25"/>
                    </a:cubicBezTo>
                    <a:cubicBezTo>
                      <a:pt x="51" y="25"/>
                      <a:pt x="51" y="25"/>
                      <a:pt x="52" y="25"/>
                    </a:cubicBezTo>
                    <a:cubicBezTo>
                      <a:pt x="51" y="30"/>
                      <a:pt x="53" y="39"/>
                      <a:pt x="54" y="46"/>
                    </a:cubicBezTo>
                    <a:cubicBezTo>
                      <a:pt x="53" y="46"/>
                      <a:pt x="52" y="45"/>
                      <a:pt x="52" y="44"/>
                    </a:cubicBezTo>
                    <a:cubicBezTo>
                      <a:pt x="48" y="36"/>
                      <a:pt x="47" y="32"/>
                      <a:pt x="44" y="33"/>
                    </a:cubicBezTo>
                    <a:cubicBezTo>
                      <a:pt x="42" y="34"/>
                      <a:pt x="41" y="40"/>
                      <a:pt x="39" y="44"/>
                    </a:cubicBezTo>
                    <a:cubicBezTo>
                      <a:pt x="30" y="33"/>
                      <a:pt x="9" y="10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6" y="4"/>
                      <a:pt x="12" y="13"/>
                      <a:pt x="19" y="17"/>
                    </a:cubicBezTo>
                    <a:cubicBezTo>
                      <a:pt x="26" y="21"/>
                      <a:pt x="44" y="31"/>
                      <a:pt x="44" y="31"/>
                    </a:cubicBezTo>
                    <a:cubicBezTo>
                      <a:pt x="44" y="31"/>
                      <a:pt x="47" y="23"/>
                      <a:pt x="49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9" name="Freeform 23"/>
              <p:cNvSpPr>
                <a:spLocks/>
              </p:cNvSpPr>
              <p:nvPr/>
            </p:nvSpPr>
            <p:spPr bwMode="auto">
              <a:xfrm>
                <a:off x="2041526" y="2189163"/>
                <a:ext cx="101600" cy="146050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9">
                    <a:moveTo>
                      <a:pt x="5" y="30"/>
                    </a:moveTo>
                    <a:cubicBezTo>
                      <a:pt x="5" y="30"/>
                      <a:pt x="15" y="27"/>
                      <a:pt x="15" y="19"/>
                    </a:cubicBezTo>
                    <a:cubicBezTo>
                      <a:pt x="15" y="11"/>
                      <a:pt x="7" y="6"/>
                      <a:pt x="4" y="6"/>
                    </a:cubicBezTo>
                    <a:cubicBezTo>
                      <a:pt x="0" y="5"/>
                      <a:pt x="6" y="0"/>
                      <a:pt x="13" y="6"/>
                    </a:cubicBezTo>
                    <a:cubicBezTo>
                      <a:pt x="21" y="12"/>
                      <a:pt x="27" y="39"/>
                      <a:pt x="27" y="39"/>
                    </a:cubicBezTo>
                    <a:cubicBezTo>
                      <a:pt x="27" y="39"/>
                      <a:pt x="11" y="33"/>
                      <a:pt x="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0" name="Freeform 24"/>
              <p:cNvSpPr>
                <a:spLocks/>
              </p:cNvSpPr>
              <p:nvPr/>
            </p:nvSpPr>
            <p:spPr bwMode="auto">
              <a:xfrm>
                <a:off x="2135188" y="2351088"/>
                <a:ext cx="23813" cy="109537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9">
                    <a:moveTo>
                      <a:pt x="2" y="0"/>
                    </a:moveTo>
                    <a:cubicBezTo>
                      <a:pt x="6" y="25"/>
                      <a:pt x="6" y="25"/>
                      <a:pt x="6" y="2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1" y="8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5" name="Group 18"/>
            <p:cNvGrpSpPr/>
            <p:nvPr/>
          </p:nvGrpSpPr>
          <p:grpSpPr>
            <a:xfrm>
              <a:off x="4867268" y="3320045"/>
              <a:ext cx="345910" cy="1400146"/>
              <a:chOff x="7397751" y="1485900"/>
              <a:chExt cx="665163" cy="2692400"/>
            </a:xfrm>
            <a:solidFill>
              <a:srgbClr val="9BBC57"/>
            </a:solidFill>
          </p:grpSpPr>
          <p:sp>
            <p:nvSpPr>
              <p:cNvPr id="190" name="Freeform 25"/>
              <p:cNvSpPr>
                <a:spLocks noEditPoints="1"/>
              </p:cNvSpPr>
              <p:nvPr/>
            </p:nvSpPr>
            <p:spPr bwMode="auto">
              <a:xfrm>
                <a:off x="7397751" y="1485900"/>
                <a:ext cx="665163" cy="2692400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  <a:gd name="T64" fmla="*/ 2318 h 2362"/>
                  <a:gd name="T65" fmla="*/ 2318 h 2362"/>
                  <a:gd name="T66" fmla="*/ 2318 h 2362"/>
                  <a:gd name="T67" fmla="*/ 2318 h 2362"/>
                  <a:gd name="T68" fmla="*/ 2318 h 2362"/>
                  <a:gd name="T69" fmla="*/ 2318 h 2362"/>
                  <a:gd name="T70" fmla="*/ 2318 h 2362"/>
                  <a:gd name="T71" fmla="*/ 2318 h 2362"/>
                  <a:gd name="T72" fmla="*/ 2318 h 2362"/>
                  <a:gd name="T73" fmla="*/ 2318 h 2362"/>
                  <a:gd name="T74" fmla="*/ 2318 h 2362"/>
                  <a:gd name="T75" fmla="*/ 2318 h 2362"/>
                  <a:gd name="T76" fmla="*/ 2318 h 2362"/>
                  <a:gd name="T77" fmla="*/ 2318 h 2362"/>
                  <a:gd name="T78" fmla="*/ 2318 h 2362"/>
                  <a:gd name="T79" fmla="*/ 2318 h 2362"/>
                  <a:gd name="T80" fmla="*/ 2318 h 2362"/>
                  <a:gd name="T81" fmla="*/ 2318 h 2362"/>
                  <a:gd name="T82" fmla="*/ 2318 h 2362"/>
                  <a:gd name="T83" fmla="*/ 2318 h 2362"/>
                  <a:gd name="T84" fmla="*/ 2318 h 2362"/>
                  <a:gd name="T85" fmla="*/ 2318 h 2362"/>
                  <a:gd name="T86" fmla="*/ 2318 h 2362"/>
                  <a:gd name="T87" fmla="*/ 2318 h 2362"/>
                  <a:gd name="T88" fmla="*/ 2318 h 2362"/>
                  <a:gd name="T89" fmla="*/ 2318 h 2362"/>
                  <a:gd name="T90" fmla="*/ 2318 h 2362"/>
                  <a:gd name="T91" fmla="*/ 2318 h 2362"/>
                  <a:gd name="T92" fmla="*/ 2318 h 2362"/>
                  <a:gd name="T93" fmla="*/ 2318 h 2362"/>
                  <a:gd name="T94" fmla="*/ 2318 h 2362"/>
                  <a:gd name="T95" fmla="*/ 2318 h 2362"/>
                  <a:gd name="T96" fmla="*/ 2318 h 2362"/>
                  <a:gd name="T97" fmla="*/ 2318 h 2362"/>
                  <a:gd name="T98" fmla="*/ 2318 h 2362"/>
                  <a:gd name="T99" fmla="*/ 2318 h 2362"/>
                  <a:gd name="T100" fmla="*/ 2318 h 2362"/>
                  <a:gd name="T101" fmla="*/ 2318 h 2362"/>
                  <a:gd name="T102" fmla="*/ 2318 h 2362"/>
                  <a:gd name="T103" fmla="*/ 2318 h 2362"/>
                  <a:gd name="T104" fmla="*/ 2318 h 2362"/>
                  <a:gd name="T105" fmla="*/ 2318 h 2362"/>
                  <a:gd name="T106" fmla="*/ 2318 h 2362"/>
                  <a:gd name="T107" fmla="*/ 2318 h 2362"/>
                  <a:gd name="T108" fmla="*/ 2318 h 2362"/>
                  <a:gd name="T109" fmla="*/ 2318 h 2362"/>
                  <a:gd name="T110" fmla="*/ 2318 h 2362"/>
                  <a:gd name="T111" fmla="*/ 2318 h 2362"/>
                  <a:gd name="T112" fmla="*/ 2318 h 2362"/>
                  <a:gd name="T113" fmla="*/ 2318 h 2362"/>
                  <a:gd name="T114" fmla="*/ 2318 h 2362"/>
                  <a:gd name="T115" fmla="*/ 2318 h 2362"/>
                  <a:gd name="T116" fmla="*/ 2318 h 2362"/>
                  <a:gd name="T117" fmla="*/ 2318 h 2362"/>
                  <a:gd name="T118" fmla="*/ 2318 h 2362"/>
                  <a:gd name="T119" fmla="*/ 2318 h 2362"/>
                  <a:gd name="T120" fmla="*/ 2318 h 2362"/>
                  <a:gd name="T121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7" h="716">
                    <a:moveTo>
                      <a:pt x="85" y="0"/>
                    </a:moveTo>
                    <a:cubicBezTo>
                      <a:pt x="100" y="0"/>
                      <a:pt x="114" y="14"/>
                      <a:pt x="117" y="28"/>
                    </a:cubicBezTo>
                    <a:cubicBezTo>
                      <a:pt x="120" y="42"/>
                      <a:pt x="122" y="41"/>
                      <a:pt x="122" y="49"/>
                    </a:cubicBezTo>
                    <a:cubicBezTo>
                      <a:pt x="122" y="56"/>
                      <a:pt x="125" y="65"/>
                      <a:pt x="127" y="77"/>
                    </a:cubicBezTo>
                    <a:cubicBezTo>
                      <a:pt x="129" y="89"/>
                      <a:pt x="130" y="97"/>
                      <a:pt x="136" y="105"/>
                    </a:cubicBezTo>
                    <a:cubicBezTo>
                      <a:pt x="142" y="112"/>
                      <a:pt x="141" y="119"/>
                      <a:pt x="141" y="119"/>
                    </a:cubicBezTo>
                    <a:cubicBezTo>
                      <a:pt x="141" y="119"/>
                      <a:pt x="161" y="120"/>
                      <a:pt x="167" y="134"/>
                    </a:cubicBezTo>
                    <a:cubicBezTo>
                      <a:pt x="172" y="148"/>
                      <a:pt x="173" y="172"/>
                      <a:pt x="175" y="187"/>
                    </a:cubicBezTo>
                    <a:cubicBezTo>
                      <a:pt x="177" y="203"/>
                      <a:pt x="175" y="222"/>
                      <a:pt x="170" y="234"/>
                    </a:cubicBezTo>
                    <a:cubicBezTo>
                      <a:pt x="164" y="246"/>
                      <a:pt x="152" y="247"/>
                      <a:pt x="152" y="247"/>
                    </a:cubicBezTo>
                    <a:cubicBezTo>
                      <a:pt x="152" y="247"/>
                      <a:pt x="150" y="272"/>
                      <a:pt x="157" y="293"/>
                    </a:cubicBezTo>
                    <a:cubicBezTo>
                      <a:pt x="164" y="315"/>
                      <a:pt x="169" y="326"/>
                      <a:pt x="163" y="327"/>
                    </a:cubicBezTo>
                    <a:cubicBezTo>
                      <a:pt x="157" y="328"/>
                      <a:pt x="154" y="329"/>
                      <a:pt x="154" y="329"/>
                    </a:cubicBezTo>
                    <a:cubicBezTo>
                      <a:pt x="154" y="329"/>
                      <a:pt x="154" y="357"/>
                      <a:pt x="150" y="375"/>
                    </a:cubicBezTo>
                    <a:cubicBezTo>
                      <a:pt x="146" y="393"/>
                      <a:pt x="136" y="439"/>
                      <a:pt x="136" y="451"/>
                    </a:cubicBezTo>
                    <a:cubicBezTo>
                      <a:pt x="136" y="462"/>
                      <a:pt x="136" y="460"/>
                      <a:pt x="131" y="460"/>
                    </a:cubicBezTo>
                    <a:cubicBezTo>
                      <a:pt x="127" y="460"/>
                      <a:pt x="124" y="460"/>
                      <a:pt x="124" y="460"/>
                    </a:cubicBezTo>
                    <a:cubicBezTo>
                      <a:pt x="124" y="460"/>
                      <a:pt x="125" y="478"/>
                      <a:pt x="123" y="483"/>
                    </a:cubicBezTo>
                    <a:cubicBezTo>
                      <a:pt x="121" y="487"/>
                      <a:pt x="124" y="508"/>
                      <a:pt x="118" y="530"/>
                    </a:cubicBezTo>
                    <a:cubicBezTo>
                      <a:pt x="111" y="552"/>
                      <a:pt x="98" y="588"/>
                      <a:pt x="98" y="604"/>
                    </a:cubicBezTo>
                    <a:cubicBezTo>
                      <a:pt x="98" y="620"/>
                      <a:pt x="104" y="639"/>
                      <a:pt x="112" y="647"/>
                    </a:cubicBezTo>
                    <a:cubicBezTo>
                      <a:pt x="119" y="654"/>
                      <a:pt x="129" y="670"/>
                      <a:pt x="124" y="674"/>
                    </a:cubicBezTo>
                    <a:cubicBezTo>
                      <a:pt x="118" y="678"/>
                      <a:pt x="111" y="677"/>
                      <a:pt x="105" y="676"/>
                    </a:cubicBezTo>
                    <a:cubicBezTo>
                      <a:pt x="100" y="674"/>
                      <a:pt x="97" y="669"/>
                      <a:pt x="97" y="669"/>
                    </a:cubicBezTo>
                    <a:cubicBezTo>
                      <a:pt x="97" y="669"/>
                      <a:pt x="97" y="677"/>
                      <a:pt x="99" y="683"/>
                    </a:cubicBezTo>
                    <a:cubicBezTo>
                      <a:pt x="102" y="690"/>
                      <a:pt x="99" y="716"/>
                      <a:pt x="89" y="716"/>
                    </a:cubicBezTo>
                    <a:cubicBezTo>
                      <a:pt x="87" y="716"/>
                      <a:pt x="86" y="716"/>
                      <a:pt x="85" y="716"/>
                    </a:cubicBezTo>
                    <a:cubicBezTo>
                      <a:pt x="85" y="503"/>
                      <a:pt x="85" y="503"/>
                      <a:pt x="85" y="503"/>
                    </a:cubicBezTo>
                    <a:cubicBezTo>
                      <a:pt x="85" y="499"/>
                      <a:pt x="86" y="494"/>
                      <a:pt x="87" y="491"/>
                    </a:cubicBezTo>
                    <a:cubicBezTo>
                      <a:pt x="89" y="486"/>
                      <a:pt x="87" y="475"/>
                      <a:pt x="87" y="459"/>
                    </a:cubicBezTo>
                    <a:cubicBezTo>
                      <a:pt x="87" y="459"/>
                      <a:pt x="86" y="465"/>
                      <a:pt x="85" y="471"/>
                    </a:cubicBezTo>
                    <a:lnTo>
                      <a:pt x="85" y="0"/>
                    </a:lnTo>
                    <a:close/>
                    <a:moveTo>
                      <a:pt x="84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471"/>
                      <a:pt x="85" y="471"/>
                      <a:pt x="85" y="471"/>
                    </a:cubicBezTo>
                    <a:cubicBezTo>
                      <a:pt x="84" y="476"/>
                      <a:pt x="83" y="481"/>
                      <a:pt x="82" y="484"/>
                    </a:cubicBezTo>
                    <a:cubicBezTo>
                      <a:pt x="81" y="490"/>
                      <a:pt x="83" y="495"/>
                      <a:pt x="83" y="499"/>
                    </a:cubicBezTo>
                    <a:cubicBezTo>
                      <a:pt x="83" y="504"/>
                      <a:pt x="84" y="510"/>
                      <a:pt x="84" y="510"/>
                    </a:cubicBezTo>
                    <a:cubicBezTo>
                      <a:pt x="84" y="510"/>
                      <a:pt x="84" y="507"/>
                      <a:pt x="85" y="503"/>
                    </a:cubicBezTo>
                    <a:cubicBezTo>
                      <a:pt x="85" y="716"/>
                      <a:pt x="85" y="716"/>
                      <a:pt x="85" y="716"/>
                    </a:cubicBezTo>
                    <a:cubicBezTo>
                      <a:pt x="76" y="713"/>
                      <a:pt x="70" y="702"/>
                      <a:pt x="70" y="687"/>
                    </a:cubicBezTo>
                    <a:cubicBezTo>
                      <a:pt x="71" y="670"/>
                      <a:pt x="67" y="667"/>
                      <a:pt x="70" y="657"/>
                    </a:cubicBezTo>
                    <a:cubicBezTo>
                      <a:pt x="73" y="647"/>
                      <a:pt x="69" y="640"/>
                      <a:pt x="64" y="624"/>
                    </a:cubicBezTo>
                    <a:cubicBezTo>
                      <a:pt x="59" y="609"/>
                      <a:pt x="40" y="541"/>
                      <a:pt x="41" y="524"/>
                    </a:cubicBezTo>
                    <a:cubicBezTo>
                      <a:pt x="42" y="506"/>
                      <a:pt x="44" y="491"/>
                      <a:pt x="42" y="480"/>
                    </a:cubicBezTo>
                    <a:cubicBezTo>
                      <a:pt x="41" y="468"/>
                      <a:pt x="40" y="458"/>
                      <a:pt x="40" y="458"/>
                    </a:cubicBezTo>
                    <a:cubicBezTo>
                      <a:pt x="40" y="458"/>
                      <a:pt x="27" y="463"/>
                      <a:pt x="27" y="447"/>
                    </a:cubicBezTo>
                    <a:cubicBezTo>
                      <a:pt x="27" y="430"/>
                      <a:pt x="25" y="382"/>
                      <a:pt x="23" y="367"/>
                    </a:cubicBezTo>
                    <a:cubicBezTo>
                      <a:pt x="22" y="353"/>
                      <a:pt x="25" y="324"/>
                      <a:pt x="25" y="324"/>
                    </a:cubicBezTo>
                    <a:cubicBezTo>
                      <a:pt x="25" y="324"/>
                      <a:pt x="13" y="323"/>
                      <a:pt x="9" y="322"/>
                    </a:cubicBezTo>
                    <a:cubicBezTo>
                      <a:pt x="5" y="320"/>
                      <a:pt x="19" y="295"/>
                      <a:pt x="22" y="285"/>
                    </a:cubicBezTo>
                    <a:cubicBezTo>
                      <a:pt x="25" y="275"/>
                      <a:pt x="24" y="257"/>
                      <a:pt x="24" y="257"/>
                    </a:cubicBezTo>
                    <a:cubicBezTo>
                      <a:pt x="24" y="257"/>
                      <a:pt x="3" y="256"/>
                      <a:pt x="2" y="238"/>
                    </a:cubicBezTo>
                    <a:cubicBezTo>
                      <a:pt x="1" y="221"/>
                      <a:pt x="0" y="195"/>
                      <a:pt x="2" y="184"/>
                    </a:cubicBezTo>
                    <a:cubicBezTo>
                      <a:pt x="3" y="174"/>
                      <a:pt x="4" y="175"/>
                      <a:pt x="6" y="161"/>
                    </a:cubicBezTo>
                    <a:cubicBezTo>
                      <a:pt x="7" y="147"/>
                      <a:pt x="14" y="122"/>
                      <a:pt x="22" y="121"/>
                    </a:cubicBezTo>
                    <a:cubicBezTo>
                      <a:pt x="29" y="120"/>
                      <a:pt x="38" y="114"/>
                      <a:pt x="38" y="114"/>
                    </a:cubicBezTo>
                    <a:cubicBezTo>
                      <a:pt x="38" y="114"/>
                      <a:pt x="31" y="106"/>
                      <a:pt x="40" y="99"/>
                    </a:cubicBezTo>
                    <a:cubicBezTo>
                      <a:pt x="49" y="92"/>
                      <a:pt x="54" y="89"/>
                      <a:pt x="50" y="79"/>
                    </a:cubicBezTo>
                    <a:cubicBezTo>
                      <a:pt x="46" y="70"/>
                      <a:pt x="49" y="63"/>
                      <a:pt x="51" y="50"/>
                    </a:cubicBezTo>
                    <a:cubicBezTo>
                      <a:pt x="53" y="38"/>
                      <a:pt x="59" y="0"/>
                      <a:pt x="8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26"/>
              <p:cNvSpPr>
                <a:spLocks/>
              </p:cNvSpPr>
              <p:nvPr/>
            </p:nvSpPr>
            <p:spPr bwMode="auto">
              <a:xfrm>
                <a:off x="7669213" y="1865313"/>
                <a:ext cx="157163" cy="304800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2" h="81">
                    <a:moveTo>
                      <a:pt x="0" y="2"/>
                    </a:moveTo>
                    <a:cubicBezTo>
                      <a:pt x="0" y="2"/>
                      <a:pt x="11" y="11"/>
                      <a:pt x="11" y="18"/>
                    </a:cubicBezTo>
                    <a:cubicBezTo>
                      <a:pt x="11" y="26"/>
                      <a:pt x="16" y="50"/>
                      <a:pt x="18" y="57"/>
                    </a:cubicBezTo>
                    <a:cubicBezTo>
                      <a:pt x="21" y="64"/>
                      <a:pt x="22" y="48"/>
                      <a:pt x="26" y="41"/>
                    </a:cubicBezTo>
                    <a:cubicBezTo>
                      <a:pt x="30" y="34"/>
                      <a:pt x="31" y="27"/>
                      <a:pt x="29" y="22"/>
                    </a:cubicBezTo>
                    <a:cubicBezTo>
                      <a:pt x="27" y="16"/>
                      <a:pt x="35" y="14"/>
                      <a:pt x="41" y="0"/>
                    </a:cubicBezTo>
                    <a:cubicBezTo>
                      <a:pt x="42" y="5"/>
                      <a:pt x="41" y="9"/>
                      <a:pt x="41" y="15"/>
                    </a:cubicBezTo>
                    <a:cubicBezTo>
                      <a:pt x="41" y="20"/>
                      <a:pt x="32" y="46"/>
                      <a:pt x="29" y="51"/>
                    </a:cubicBezTo>
                    <a:cubicBezTo>
                      <a:pt x="27" y="56"/>
                      <a:pt x="20" y="72"/>
                      <a:pt x="20" y="77"/>
                    </a:cubicBezTo>
                    <a:cubicBezTo>
                      <a:pt x="19" y="81"/>
                      <a:pt x="13" y="68"/>
                      <a:pt x="9" y="53"/>
                    </a:cubicBezTo>
                    <a:cubicBezTo>
                      <a:pt x="6" y="38"/>
                      <a:pt x="0" y="16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28"/>
              <p:cNvSpPr>
                <a:spLocks/>
              </p:cNvSpPr>
              <p:nvPr/>
            </p:nvSpPr>
            <p:spPr bwMode="auto">
              <a:xfrm>
                <a:off x="7807326" y="2422525"/>
                <a:ext cx="34925" cy="68262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8">
                    <a:moveTo>
                      <a:pt x="2" y="0"/>
                    </a:moveTo>
                    <a:cubicBezTo>
                      <a:pt x="2" y="0"/>
                      <a:pt x="1" y="11"/>
                      <a:pt x="0" y="14"/>
                    </a:cubicBezTo>
                    <a:cubicBezTo>
                      <a:pt x="0" y="18"/>
                      <a:pt x="9" y="14"/>
                      <a:pt x="9" y="14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6" name="Group 19"/>
            <p:cNvGrpSpPr/>
            <p:nvPr/>
          </p:nvGrpSpPr>
          <p:grpSpPr>
            <a:xfrm>
              <a:off x="5040224" y="1203926"/>
              <a:ext cx="314871" cy="1248195"/>
              <a:chOff x="1084263" y="1625600"/>
              <a:chExt cx="442913" cy="1755775"/>
            </a:xfrm>
            <a:solidFill>
              <a:srgbClr val="9BBC57"/>
            </a:solidFill>
          </p:grpSpPr>
          <p:sp>
            <p:nvSpPr>
              <p:cNvPr id="187" name="Freeform 29"/>
              <p:cNvSpPr>
                <a:spLocks/>
              </p:cNvSpPr>
              <p:nvPr/>
            </p:nvSpPr>
            <p:spPr bwMode="auto">
              <a:xfrm>
                <a:off x="1084263" y="1625600"/>
                <a:ext cx="442913" cy="1755775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  <a:gd name="T64" fmla="*/ 2318 h 2362"/>
                  <a:gd name="T65" fmla="*/ 2318 h 2362"/>
                  <a:gd name="T66" fmla="*/ 2318 h 2362"/>
                  <a:gd name="T67" fmla="*/ 2318 h 2362"/>
                  <a:gd name="T68" fmla="*/ 2318 h 2362"/>
                  <a:gd name="T69" fmla="*/ 2318 h 2362"/>
                  <a:gd name="T70" fmla="*/ 2318 h 2362"/>
                  <a:gd name="T71" fmla="*/ 2318 h 2362"/>
                  <a:gd name="T72" fmla="*/ 2318 h 2362"/>
                  <a:gd name="T73" fmla="*/ 2318 h 2362"/>
                  <a:gd name="T74" fmla="*/ 2318 h 2362"/>
                  <a:gd name="T75" fmla="*/ 2318 h 2362"/>
                  <a:gd name="T76" fmla="*/ 2318 h 2362"/>
                  <a:gd name="T77" fmla="*/ 2318 h 2362"/>
                  <a:gd name="T78" fmla="*/ 2318 h 2362"/>
                  <a:gd name="T79" fmla="*/ 2318 h 2362"/>
                  <a:gd name="T80" fmla="*/ 2318 h 2362"/>
                  <a:gd name="T81" fmla="*/ 2318 h 2362"/>
                  <a:gd name="T82" fmla="*/ 2318 h 2362"/>
                  <a:gd name="T83" fmla="*/ 2318 h 2362"/>
                  <a:gd name="T84" fmla="*/ 2318 h 2362"/>
                  <a:gd name="T85" fmla="*/ 2318 h 2362"/>
                  <a:gd name="T86" fmla="*/ 2318 h 2362"/>
                  <a:gd name="T87" fmla="*/ 2318 h 2362"/>
                  <a:gd name="T88" fmla="*/ 2318 h 2362"/>
                  <a:gd name="T89" fmla="*/ 2318 h 2362"/>
                  <a:gd name="T90" fmla="*/ 2318 h 2362"/>
                  <a:gd name="T91" fmla="*/ 2318 h 2362"/>
                  <a:gd name="T92" fmla="*/ 2318 h 2362"/>
                  <a:gd name="T93" fmla="*/ 2318 h 2362"/>
                  <a:gd name="T94" fmla="*/ 2318 h 2362"/>
                  <a:gd name="T95" fmla="*/ 2318 h 2362"/>
                  <a:gd name="T96" fmla="*/ 2318 h 2362"/>
                  <a:gd name="T97" fmla="*/ 2318 h 2362"/>
                  <a:gd name="T98" fmla="*/ 2318 h 2362"/>
                  <a:gd name="T99" fmla="*/ 2318 h 2362"/>
                  <a:gd name="T100" fmla="*/ 2318 h 2362"/>
                  <a:gd name="T101" fmla="*/ 2318 h 2362"/>
                  <a:gd name="T102" fmla="*/ 2318 h 2362"/>
                  <a:gd name="T103" fmla="*/ 2318 h 2362"/>
                  <a:gd name="T104" fmla="*/ 2318 h 2362"/>
                  <a:gd name="T105" fmla="*/ 2318 h 2362"/>
                  <a:gd name="T106" fmla="*/ 2318 h 2362"/>
                  <a:gd name="T107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8" h="467">
                    <a:moveTo>
                      <a:pt x="51" y="1"/>
                    </a:moveTo>
                    <a:cubicBezTo>
                      <a:pt x="66" y="1"/>
                      <a:pt x="70" y="13"/>
                      <a:pt x="70" y="27"/>
                    </a:cubicBezTo>
                    <a:cubicBezTo>
                      <a:pt x="73" y="27"/>
                      <a:pt x="71" y="43"/>
                      <a:pt x="67" y="43"/>
                    </a:cubicBezTo>
                    <a:cubicBezTo>
                      <a:pt x="68" y="45"/>
                      <a:pt x="66" y="52"/>
                      <a:pt x="64" y="53"/>
                    </a:cubicBezTo>
                    <a:cubicBezTo>
                      <a:pt x="62" y="54"/>
                      <a:pt x="62" y="56"/>
                      <a:pt x="62" y="59"/>
                    </a:cubicBezTo>
                    <a:cubicBezTo>
                      <a:pt x="62" y="63"/>
                      <a:pt x="64" y="64"/>
                      <a:pt x="64" y="64"/>
                    </a:cubicBezTo>
                    <a:cubicBezTo>
                      <a:pt x="64" y="64"/>
                      <a:pt x="70" y="65"/>
                      <a:pt x="71" y="69"/>
                    </a:cubicBezTo>
                    <a:cubicBezTo>
                      <a:pt x="71" y="73"/>
                      <a:pt x="77" y="75"/>
                      <a:pt x="83" y="75"/>
                    </a:cubicBezTo>
                    <a:cubicBezTo>
                      <a:pt x="89" y="75"/>
                      <a:pt x="100" y="79"/>
                      <a:pt x="100" y="84"/>
                    </a:cubicBezTo>
                    <a:cubicBezTo>
                      <a:pt x="100" y="88"/>
                      <a:pt x="101" y="97"/>
                      <a:pt x="103" y="97"/>
                    </a:cubicBezTo>
                    <a:cubicBezTo>
                      <a:pt x="105" y="96"/>
                      <a:pt x="105" y="105"/>
                      <a:pt x="106" y="113"/>
                    </a:cubicBezTo>
                    <a:cubicBezTo>
                      <a:pt x="108" y="120"/>
                      <a:pt x="118" y="147"/>
                      <a:pt x="112" y="154"/>
                    </a:cubicBezTo>
                    <a:cubicBezTo>
                      <a:pt x="106" y="162"/>
                      <a:pt x="91" y="162"/>
                      <a:pt x="91" y="162"/>
                    </a:cubicBezTo>
                    <a:cubicBezTo>
                      <a:pt x="91" y="162"/>
                      <a:pt x="91" y="167"/>
                      <a:pt x="93" y="177"/>
                    </a:cubicBezTo>
                    <a:cubicBezTo>
                      <a:pt x="94" y="188"/>
                      <a:pt x="96" y="195"/>
                      <a:pt x="94" y="195"/>
                    </a:cubicBezTo>
                    <a:cubicBezTo>
                      <a:pt x="92" y="195"/>
                      <a:pt x="93" y="230"/>
                      <a:pt x="93" y="248"/>
                    </a:cubicBezTo>
                    <a:cubicBezTo>
                      <a:pt x="93" y="266"/>
                      <a:pt x="93" y="298"/>
                      <a:pt x="93" y="302"/>
                    </a:cubicBezTo>
                    <a:cubicBezTo>
                      <a:pt x="93" y="305"/>
                      <a:pt x="82" y="305"/>
                      <a:pt x="79" y="305"/>
                    </a:cubicBezTo>
                    <a:cubicBezTo>
                      <a:pt x="75" y="305"/>
                      <a:pt x="72" y="304"/>
                      <a:pt x="72" y="304"/>
                    </a:cubicBezTo>
                    <a:cubicBezTo>
                      <a:pt x="72" y="304"/>
                      <a:pt x="72" y="315"/>
                      <a:pt x="71" y="322"/>
                    </a:cubicBezTo>
                    <a:cubicBezTo>
                      <a:pt x="70" y="329"/>
                      <a:pt x="70" y="365"/>
                      <a:pt x="69" y="374"/>
                    </a:cubicBezTo>
                    <a:cubicBezTo>
                      <a:pt x="68" y="382"/>
                      <a:pt x="65" y="402"/>
                      <a:pt x="65" y="415"/>
                    </a:cubicBezTo>
                    <a:cubicBezTo>
                      <a:pt x="66" y="427"/>
                      <a:pt x="69" y="439"/>
                      <a:pt x="73" y="445"/>
                    </a:cubicBezTo>
                    <a:cubicBezTo>
                      <a:pt x="77" y="452"/>
                      <a:pt x="78" y="454"/>
                      <a:pt x="81" y="456"/>
                    </a:cubicBezTo>
                    <a:cubicBezTo>
                      <a:pt x="83" y="459"/>
                      <a:pt x="89" y="462"/>
                      <a:pt x="82" y="462"/>
                    </a:cubicBezTo>
                    <a:cubicBezTo>
                      <a:pt x="76" y="463"/>
                      <a:pt x="62" y="463"/>
                      <a:pt x="60" y="461"/>
                    </a:cubicBezTo>
                    <a:cubicBezTo>
                      <a:pt x="57" y="458"/>
                      <a:pt x="59" y="452"/>
                      <a:pt x="57" y="448"/>
                    </a:cubicBezTo>
                    <a:cubicBezTo>
                      <a:pt x="54" y="444"/>
                      <a:pt x="51" y="440"/>
                      <a:pt x="51" y="440"/>
                    </a:cubicBezTo>
                    <a:cubicBezTo>
                      <a:pt x="51" y="444"/>
                      <a:pt x="51" y="444"/>
                      <a:pt x="51" y="444"/>
                    </a:cubicBezTo>
                    <a:cubicBezTo>
                      <a:pt x="51" y="444"/>
                      <a:pt x="57" y="455"/>
                      <a:pt x="56" y="458"/>
                    </a:cubicBezTo>
                    <a:cubicBezTo>
                      <a:pt x="55" y="461"/>
                      <a:pt x="55" y="467"/>
                      <a:pt x="51" y="467"/>
                    </a:cubicBezTo>
                    <a:cubicBezTo>
                      <a:pt x="46" y="467"/>
                      <a:pt x="33" y="463"/>
                      <a:pt x="32" y="459"/>
                    </a:cubicBezTo>
                    <a:cubicBezTo>
                      <a:pt x="31" y="455"/>
                      <a:pt x="32" y="442"/>
                      <a:pt x="30" y="439"/>
                    </a:cubicBezTo>
                    <a:cubicBezTo>
                      <a:pt x="28" y="435"/>
                      <a:pt x="29" y="428"/>
                      <a:pt x="30" y="421"/>
                    </a:cubicBezTo>
                    <a:cubicBezTo>
                      <a:pt x="31" y="415"/>
                      <a:pt x="29" y="394"/>
                      <a:pt x="24" y="381"/>
                    </a:cubicBezTo>
                    <a:cubicBezTo>
                      <a:pt x="20" y="368"/>
                      <a:pt x="19" y="342"/>
                      <a:pt x="19" y="331"/>
                    </a:cubicBezTo>
                    <a:cubicBezTo>
                      <a:pt x="19" y="320"/>
                      <a:pt x="21" y="312"/>
                      <a:pt x="21" y="307"/>
                    </a:cubicBezTo>
                    <a:cubicBezTo>
                      <a:pt x="20" y="302"/>
                      <a:pt x="20" y="301"/>
                      <a:pt x="20" y="301"/>
                    </a:cubicBezTo>
                    <a:cubicBezTo>
                      <a:pt x="20" y="301"/>
                      <a:pt x="6" y="301"/>
                      <a:pt x="7" y="298"/>
                    </a:cubicBezTo>
                    <a:cubicBezTo>
                      <a:pt x="7" y="295"/>
                      <a:pt x="8" y="266"/>
                      <a:pt x="8" y="253"/>
                    </a:cubicBezTo>
                    <a:cubicBezTo>
                      <a:pt x="8" y="240"/>
                      <a:pt x="9" y="223"/>
                      <a:pt x="10" y="212"/>
                    </a:cubicBezTo>
                    <a:cubicBezTo>
                      <a:pt x="11" y="201"/>
                      <a:pt x="11" y="197"/>
                      <a:pt x="11" y="197"/>
                    </a:cubicBezTo>
                    <a:cubicBezTo>
                      <a:pt x="11" y="197"/>
                      <a:pt x="10" y="196"/>
                      <a:pt x="11" y="188"/>
                    </a:cubicBezTo>
                    <a:cubicBezTo>
                      <a:pt x="12" y="180"/>
                      <a:pt x="13" y="173"/>
                      <a:pt x="13" y="173"/>
                    </a:cubicBezTo>
                    <a:cubicBezTo>
                      <a:pt x="13" y="173"/>
                      <a:pt x="5" y="173"/>
                      <a:pt x="3" y="164"/>
                    </a:cubicBezTo>
                    <a:cubicBezTo>
                      <a:pt x="1" y="156"/>
                      <a:pt x="0" y="142"/>
                      <a:pt x="0" y="124"/>
                    </a:cubicBezTo>
                    <a:cubicBezTo>
                      <a:pt x="1" y="106"/>
                      <a:pt x="3" y="93"/>
                      <a:pt x="3" y="89"/>
                    </a:cubicBezTo>
                    <a:cubicBezTo>
                      <a:pt x="3" y="85"/>
                      <a:pt x="1" y="83"/>
                      <a:pt x="8" y="81"/>
                    </a:cubicBezTo>
                    <a:cubicBezTo>
                      <a:pt x="14" y="79"/>
                      <a:pt x="19" y="80"/>
                      <a:pt x="24" y="76"/>
                    </a:cubicBezTo>
                    <a:cubicBezTo>
                      <a:pt x="30" y="72"/>
                      <a:pt x="32" y="68"/>
                      <a:pt x="35" y="65"/>
                    </a:cubicBezTo>
                    <a:cubicBezTo>
                      <a:pt x="37" y="63"/>
                      <a:pt x="41" y="60"/>
                      <a:pt x="39" y="57"/>
                    </a:cubicBezTo>
                    <a:cubicBezTo>
                      <a:pt x="37" y="54"/>
                      <a:pt x="34" y="51"/>
                      <a:pt x="34" y="45"/>
                    </a:cubicBezTo>
                    <a:cubicBezTo>
                      <a:pt x="29" y="44"/>
                      <a:pt x="27" y="27"/>
                      <a:pt x="31" y="27"/>
                    </a:cubicBezTo>
                    <a:cubicBezTo>
                      <a:pt x="32" y="14"/>
                      <a:pt x="33" y="0"/>
                      <a:pt x="5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8" name="Freeform 30"/>
              <p:cNvSpPr>
                <a:spLocks/>
              </p:cNvSpPr>
              <p:nvPr/>
            </p:nvSpPr>
            <p:spPr bwMode="auto">
              <a:xfrm>
                <a:off x="1211263" y="1862138"/>
                <a:ext cx="131763" cy="269875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72">
                    <a:moveTo>
                      <a:pt x="29" y="0"/>
                    </a:moveTo>
                    <a:cubicBezTo>
                      <a:pt x="29" y="1"/>
                      <a:pt x="30" y="1"/>
                      <a:pt x="30" y="1"/>
                    </a:cubicBezTo>
                    <a:cubicBezTo>
                      <a:pt x="30" y="1"/>
                      <a:pt x="31" y="2"/>
                      <a:pt x="32" y="2"/>
                    </a:cubicBezTo>
                    <a:cubicBezTo>
                      <a:pt x="34" y="7"/>
                      <a:pt x="35" y="27"/>
                      <a:pt x="35" y="33"/>
                    </a:cubicBezTo>
                    <a:cubicBezTo>
                      <a:pt x="35" y="39"/>
                      <a:pt x="31" y="52"/>
                      <a:pt x="29" y="59"/>
                    </a:cubicBezTo>
                    <a:cubicBezTo>
                      <a:pt x="26" y="66"/>
                      <a:pt x="26" y="72"/>
                      <a:pt x="26" y="72"/>
                    </a:cubicBezTo>
                    <a:cubicBezTo>
                      <a:pt x="26" y="72"/>
                      <a:pt x="23" y="61"/>
                      <a:pt x="20" y="52"/>
                    </a:cubicBezTo>
                    <a:cubicBezTo>
                      <a:pt x="17" y="43"/>
                      <a:pt x="10" y="31"/>
                      <a:pt x="6" y="22"/>
                    </a:cubicBezTo>
                    <a:cubicBezTo>
                      <a:pt x="2" y="15"/>
                      <a:pt x="1" y="9"/>
                      <a:pt x="0" y="3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2" y="2"/>
                      <a:pt x="3" y="1"/>
                      <a:pt x="3" y="0"/>
                    </a:cubicBezTo>
                    <a:cubicBezTo>
                      <a:pt x="4" y="4"/>
                      <a:pt x="6" y="9"/>
                      <a:pt x="7" y="11"/>
                    </a:cubicBezTo>
                    <a:cubicBezTo>
                      <a:pt x="9" y="15"/>
                      <a:pt x="14" y="16"/>
                      <a:pt x="16" y="19"/>
                    </a:cubicBezTo>
                    <a:cubicBezTo>
                      <a:pt x="18" y="21"/>
                      <a:pt x="14" y="23"/>
                      <a:pt x="16" y="26"/>
                    </a:cubicBezTo>
                    <a:cubicBezTo>
                      <a:pt x="18" y="30"/>
                      <a:pt x="20" y="32"/>
                      <a:pt x="20" y="32"/>
                    </a:cubicBezTo>
                    <a:cubicBezTo>
                      <a:pt x="20" y="32"/>
                      <a:pt x="19" y="28"/>
                      <a:pt x="20" y="25"/>
                    </a:cubicBezTo>
                    <a:cubicBezTo>
                      <a:pt x="21" y="22"/>
                      <a:pt x="23" y="25"/>
                      <a:pt x="25" y="20"/>
                    </a:cubicBezTo>
                    <a:cubicBezTo>
                      <a:pt x="26" y="16"/>
                      <a:pt x="28" y="7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Freeform 31"/>
              <p:cNvSpPr>
                <a:spLocks/>
              </p:cNvSpPr>
              <p:nvPr/>
            </p:nvSpPr>
            <p:spPr bwMode="auto">
              <a:xfrm>
                <a:off x="1196976" y="2282825"/>
                <a:ext cx="195263" cy="87312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23">
                    <a:moveTo>
                      <a:pt x="24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31" y="10"/>
                      <a:pt x="36" y="13"/>
                    </a:cubicBezTo>
                    <a:cubicBezTo>
                      <a:pt x="42" y="15"/>
                      <a:pt x="52" y="15"/>
                      <a:pt x="52" y="15"/>
                    </a:cubicBezTo>
                    <a:cubicBezTo>
                      <a:pt x="52" y="15"/>
                      <a:pt x="47" y="20"/>
                      <a:pt x="40" y="20"/>
                    </a:cubicBezTo>
                    <a:cubicBezTo>
                      <a:pt x="33" y="20"/>
                      <a:pt x="31" y="17"/>
                      <a:pt x="31" y="17"/>
                    </a:cubicBezTo>
                    <a:cubicBezTo>
                      <a:pt x="31" y="17"/>
                      <a:pt x="21" y="23"/>
                      <a:pt x="12" y="22"/>
                    </a:cubicBezTo>
                    <a:cubicBezTo>
                      <a:pt x="3" y="20"/>
                      <a:pt x="0" y="17"/>
                      <a:pt x="0" y="17"/>
                    </a:cubicBezTo>
                    <a:cubicBezTo>
                      <a:pt x="0" y="17"/>
                      <a:pt x="13" y="19"/>
                      <a:pt x="18" y="15"/>
                    </a:cubicBezTo>
                    <a:cubicBezTo>
                      <a:pt x="23" y="11"/>
                      <a:pt x="24" y="7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7" name="Group 20"/>
            <p:cNvGrpSpPr/>
            <p:nvPr/>
          </p:nvGrpSpPr>
          <p:grpSpPr>
            <a:xfrm>
              <a:off x="7186227" y="1203926"/>
              <a:ext cx="505909" cy="1581718"/>
              <a:chOff x="2714626" y="1508125"/>
              <a:chExt cx="665163" cy="2079625"/>
            </a:xfrm>
            <a:solidFill>
              <a:srgbClr val="9BBC57"/>
            </a:solidFill>
          </p:grpSpPr>
          <p:sp>
            <p:nvSpPr>
              <p:cNvPr id="182" name="Freeform 32"/>
              <p:cNvSpPr>
                <a:spLocks noEditPoints="1"/>
              </p:cNvSpPr>
              <p:nvPr/>
            </p:nvSpPr>
            <p:spPr bwMode="auto">
              <a:xfrm>
                <a:off x="2714626" y="1508125"/>
                <a:ext cx="665163" cy="2079625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  <a:gd name="T64" fmla="*/ 2318 h 2362"/>
                  <a:gd name="T65" fmla="*/ 2318 h 2362"/>
                  <a:gd name="T66" fmla="*/ 2318 h 2362"/>
                  <a:gd name="T67" fmla="*/ 2318 h 2362"/>
                  <a:gd name="T68" fmla="*/ 2318 h 2362"/>
                  <a:gd name="T69" fmla="*/ 2318 h 2362"/>
                  <a:gd name="T70" fmla="*/ 2318 h 2362"/>
                  <a:gd name="T71" fmla="*/ 2318 h 2362"/>
                  <a:gd name="T72" fmla="*/ 2318 h 2362"/>
                  <a:gd name="T73" fmla="*/ 2318 h 2362"/>
                  <a:gd name="T74" fmla="*/ 2318 h 2362"/>
                  <a:gd name="T75" fmla="*/ 2318 h 2362"/>
                  <a:gd name="T76" fmla="*/ 2318 h 2362"/>
                  <a:gd name="T77" fmla="*/ 2318 h 2362"/>
                  <a:gd name="T78" fmla="*/ 2318 h 2362"/>
                  <a:gd name="T7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7" h="553">
                    <a:moveTo>
                      <a:pt x="131" y="94"/>
                    </a:moveTo>
                    <a:cubicBezTo>
                      <a:pt x="140" y="97"/>
                      <a:pt x="147" y="100"/>
                      <a:pt x="147" y="112"/>
                    </a:cubicBezTo>
                    <a:cubicBezTo>
                      <a:pt x="148" y="125"/>
                      <a:pt x="149" y="151"/>
                      <a:pt x="151" y="169"/>
                    </a:cubicBezTo>
                    <a:cubicBezTo>
                      <a:pt x="153" y="186"/>
                      <a:pt x="158" y="224"/>
                      <a:pt x="158" y="236"/>
                    </a:cubicBezTo>
                    <a:cubicBezTo>
                      <a:pt x="158" y="248"/>
                      <a:pt x="160" y="273"/>
                      <a:pt x="159" y="276"/>
                    </a:cubicBezTo>
                    <a:cubicBezTo>
                      <a:pt x="159" y="279"/>
                      <a:pt x="157" y="278"/>
                      <a:pt x="158" y="283"/>
                    </a:cubicBezTo>
                    <a:cubicBezTo>
                      <a:pt x="159" y="288"/>
                      <a:pt x="159" y="292"/>
                      <a:pt x="156" y="295"/>
                    </a:cubicBezTo>
                    <a:cubicBezTo>
                      <a:pt x="154" y="298"/>
                      <a:pt x="155" y="302"/>
                      <a:pt x="155" y="302"/>
                    </a:cubicBezTo>
                    <a:cubicBezTo>
                      <a:pt x="177" y="301"/>
                      <a:pt x="177" y="301"/>
                      <a:pt x="177" y="301"/>
                    </a:cubicBezTo>
                    <a:cubicBezTo>
                      <a:pt x="175" y="388"/>
                      <a:pt x="175" y="388"/>
                      <a:pt x="175" y="388"/>
                    </a:cubicBezTo>
                    <a:cubicBezTo>
                      <a:pt x="141" y="414"/>
                      <a:pt x="141" y="414"/>
                      <a:pt x="141" y="414"/>
                    </a:cubicBezTo>
                    <a:cubicBezTo>
                      <a:pt x="141" y="414"/>
                      <a:pt x="136" y="411"/>
                      <a:pt x="131" y="410"/>
                    </a:cubicBezTo>
                    <a:cubicBezTo>
                      <a:pt x="131" y="305"/>
                      <a:pt x="131" y="305"/>
                      <a:pt x="131" y="305"/>
                    </a:cubicBezTo>
                    <a:cubicBezTo>
                      <a:pt x="135" y="304"/>
                      <a:pt x="135" y="304"/>
                      <a:pt x="135" y="304"/>
                    </a:cubicBezTo>
                    <a:cubicBezTo>
                      <a:pt x="135" y="304"/>
                      <a:pt x="134" y="298"/>
                      <a:pt x="136" y="294"/>
                    </a:cubicBezTo>
                    <a:cubicBezTo>
                      <a:pt x="137" y="290"/>
                      <a:pt x="136" y="286"/>
                      <a:pt x="136" y="282"/>
                    </a:cubicBezTo>
                    <a:cubicBezTo>
                      <a:pt x="136" y="282"/>
                      <a:pt x="134" y="286"/>
                      <a:pt x="131" y="287"/>
                    </a:cubicBezTo>
                    <a:lnTo>
                      <a:pt x="131" y="94"/>
                    </a:lnTo>
                    <a:close/>
                    <a:moveTo>
                      <a:pt x="83" y="0"/>
                    </a:moveTo>
                    <a:cubicBezTo>
                      <a:pt x="93" y="0"/>
                      <a:pt x="104" y="7"/>
                      <a:pt x="105" y="17"/>
                    </a:cubicBezTo>
                    <a:cubicBezTo>
                      <a:pt x="106" y="27"/>
                      <a:pt x="106" y="41"/>
                      <a:pt x="106" y="41"/>
                    </a:cubicBezTo>
                    <a:cubicBezTo>
                      <a:pt x="106" y="41"/>
                      <a:pt x="109" y="48"/>
                      <a:pt x="106" y="53"/>
                    </a:cubicBezTo>
                    <a:cubicBezTo>
                      <a:pt x="104" y="59"/>
                      <a:pt x="97" y="58"/>
                      <a:pt x="97" y="58"/>
                    </a:cubicBezTo>
                    <a:cubicBezTo>
                      <a:pt x="97" y="58"/>
                      <a:pt x="96" y="66"/>
                      <a:pt x="96" y="71"/>
                    </a:cubicBezTo>
                    <a:cubicBezTo>
                      <a:pt x="96" y="75"/>
                      <a:pt x="96" y="78"/>
                      <a:pt x="100" y="81"/>
                    </a:cubicBezTo>
                    <a:cubicBezTo>
                      <a:pt x="103" y="84"/>
                      <a:pt x="117" y="90"/>
                      <a:pt x="128" y="93"/>
                    </a:cubicBezTo>
                    <a:cubicBezTo>
                      <a:pt x="129" y="94"/>
                      <a:pt x="130" y="94"/>
                      <a:pt x="131" y="94"/>
                    </a:cubicBezTo>
                    <a:cubicBezTo>
                      <a:pt x="131" y="287"/>
                      <a:pt x="131" y="287"/>
                      <a:pt x="131" y="287"/>
                    </a:cubicBezTo>
                    <a:cubicBezTo>
                      <a:pt x="131" y="287"/>
                      <a:pt x="131" y="287"/>
                      <a:pt x="131" y="287"/>
                    </a:cubicBezTo>
                    <a:cubicBezTo>
                      <a:pt x="127" y="287"/>
                      <a:pt x="126" y="287"/>
                      <a:pt x="126" y="287"/>
                    </a:cubicBezTo>
                    <a:cubicBezTo>
                      <a:pt x="126" y="287"/>
                      <a:pt x="127" y="292"/>
                      <a:pt x="127" y="297"/>
                    </a:cubicBezTo>
                    <a:cubicBezTo>
                      <a:pt x="127" y="301"/>
                      <a:pt x="127" y="306"/>
                      <a:pt x="127" y="306"/>
                    </a:cubicBezTo>
                    <a:cubicBezTo>
                      <a:pt x="131" y="305"/>
                      <a:pt x="131" y="305"/>
                      <a:pt x="131" y="305"/>
                    </a:cubicBezTo>
                    <a:cubicBezTo>
                      <a:pt x="131" y="410"/>
                      <a:pt x="131" y="410"/>
                      <a:pt x="131" y="410"/>
                    </a:cubicBezTo>
                    <a:cubicBezTo>
                      <a:pt x="131" y="410"/>
                      <a:pt x="131" y="410"/>
                      <a:pt x="130" y="410"/>
                    </a:cubicBezTo>
                    <a:cubicBezTo>
                      <a:pt x="125" y="410"/>
                      <a:pt x="123" y="411"/>
                      <a:pt x="123" y="411"/>
                    </a:cubicBezTo>
                    <a:cubicBezTo>
                      <a:pt x="123" y="411"/>
                      <a:pt x="124" y="436"/>
                      <a:pt x="124" y="446"/>
                    </a:cubicBezTo>
                    <a:cubicBezTo>
                      <a:pt x="124" y="457"/>
                      <a:pt x="123" y="473"/>
                      <a:pt x="119" y="480"/>
                    </a:cubicBezTo>
                    <a:cubicBezTo>
                      <a:pt x="114" y="488"/>
                      <a:pt x="114" y="490"/>
                      <a:pt x="114" y="497"/>
                    </a:cubicBezTo>
                    <a:cubicBezTo>
                      <a:pt x="114" y="503"/>
                      <a:pt x="123" y="521"/>
                      <a:pt x="123" y="527"/>
                    </a:cubicBezTo>
                    <a:cubicBezTo>
                      <a:pt x="123" y="533"/>
                      <a:pt x="121" y="542"/>
                      <a:pt x="111" y="542"/>
                    </a:cubicBezTo>
                    <a:cubicBezTo>
                      <a:pt x="102" y="541"/>
                      <a:pt x="94" y="537"/>
                      <a:pt x="94" y="529"/>
                    </a:cubicBezTo>
                    <a:cubicBezTo>
                      <a:pt x="94" y="521"/>
                      <a:pt x="95" y="516"/>
                      <a:pt x="92" y="513"/>
                    </a:cubicBezTo>
                    <a:cubicBezTo>
                      <a:pt x="89" y="510"/>
                      <a:pt x="94" y="503"/>
                      <a:pt x="88" y="495"/>
                    </a:cubicBezTo>
                    <a:cubicBezTo>
                      <a:pt x="82" y="488"/>
                      <a:pt x="89" y="487"/>
                      <a:pt x="87" y="480"/>
                    </a:cubicBezTo>
                    <a:cubicBezTo>
                      <a:pt x="86" y="472"/>
                      <a:pt x="88" y="451"/>
                      <a:pt x="89" y="442"/>
                    </a:cubicBezTo>
                    <a:cubicBezTo>
                      <a:pt x="90" y="433"/>
                      <a:pt x="88" y="423"/>
                      <a:pt x="84" y="386"/>
                    </a:cubicBezTo>
                    <a:cubicBezTo>
                      <a:pt x="79" y="349"/>
                      <a:pt x="76" y="333"/>
                      <a:pt x="75" y="325"/>
                    </a:cubicBezTo>
                    <a:cubicBezTo>
                      <a:pt x="74" y="317"/>
                      <a:pt x="72" y="307"/>
                      <a:pt x="72" y="307"/>
                    </a:cubicBezTo>
                    <a:cubicBezTo>
                      <a:pt x="72" y="307"/>
                      <a:pt x="66" y="341"/>
                      <a:pt x="62" y="350"/>
                    </a:cubicBezTo>
                    <a:cubicBezTo>
                      <a:pt x="57" y="359"/>
                      <a:pt x="52" y="402"/>
                      <a:pt x="50" y="414"/>
                    </a:cubicBezTo>
                    <a:cubicBezTo>
                      <a:pt x="49" y="427"/>
                      <a:pt x="50" y="464"/>
                      <a:pt x="47" y="468"/>
                    </a:cubicBezTo>
                    <a:cubicBezTo>
                      <a:pt x="44" y="471"/>
                      <a:pt x="42" y="477"/>
                      <a:pt x="42" y="477"/>
                    </a:cubicBezTo>
                    <a:cubicBezTo>
                      <a:pt x="42" y="477"/>
                      <a:pt x="50" y="481"/>
                      <a:pt x="50" y="488"/>
                    </a:cubicBezTo>
                    <a:cubicBezTo>
                      <a:pt x="50" y="494"/>
                      <a:pt x="44" y="499"/>
                      <a:pt x="45" y="507"/>
                    </a:cubicBezTo>
                    <a:cubicBezTo>
                      <a:pt x="45" y="515"/>
                      <a:pt x="44" y="522"/>
                      <a:pt x="41" y="524"/>
                    </a:cubicBezTo>
                    <a:cubicBezTo>
                      <a:pt x="37" y="525"/>
                      <a:pt x="38" y="539"/>
                      <a:pt x="34" y="544"/>
                    </a:cubicBezTo>
                    <a:cubicBezTo>
                      <a:pt x="30" y="549"/>
                      <a:pt x="23" y="553"/>
                      <a:pt x="14" y="550"/>
                    </a:cubicBezTo>
                    <a:cubicBezTo>
                      <a:pt x="6" y="548"/>
                      <a:pt x="6" y="537"/>
                      <a:pt x="10" y="526"/>
                    </a:cubicBezTo>
                    <a:cubicBezTo>
                      <a:pt x="14" y="516"/>
                      <a:pt x="20" y="509"/>
                      <a:pt x="18" y="505"/>
                    </a:cubicBezTo>
                    <a:cubicBezTo>
                      <a:pt x="17" y="500"/>
                      <a:pt x="15" y="494"/>
                      <a:pt x="19" y="490"/>
                    </a:cubicBezTo>
                    <a:cubicBezTo>
                      <a:pt x="23" y="486"/>
                      <a:pt x="19" y="481"/>
                      <a:pt x="16" y="478"/>
                    </a:cubicBezTo>
                    <a:cubicBezTo>
                      <a:pt x="14" y="474"/>
                      <a:pt x="14" y="457"/>
                      <a:pt x="14" y="449"/>
                    </a:cubicBezTo>
                    <a:cubicBezTo>
                      <a:pt x="14" y="440"/>
                      <a:pt x="15" y="395"/>
                      <a:pt x="14" y="378"/>
                    </a:cubicBezTo>
                    <a:cubicBezTo>
                      <a:pt x="14" y="362"/>
                      <a:pt x="12" y="313"/>
                      <a:pt x="14" y="299"/>
                    </a:cubicBezTo>
                    <a:cubicBezTo>
                      <a:pt x="17" y="285"/>
                      <a:pt x="15" y="275"/>
                      <a:pt x="15" y="275"/>
                    </a:cubicBezTo>
                    <a:cubicBezTo>
                      <a:pt x="15" y="275"/>
                      <a:pt x="9" y="278"/>
                      <a:pt x="9" y="273"/>
                    </a:cubicBezTo>
                    <a:cubicBezTo>
                      <a:pt x="9" y="268"/>
                      <a:pt x="11" y="267"/>
                      <a:pt x="9" y="258"/>
                    </a:cubicBezTo>
                    <a:cubicBezTo>
                      <a:pt x="7" y="249"/>
                      <a:pt x="6" y="241"/>
                      <a:pt x="3" y="234"/>
                    </a:cubicBezTo>
                    <a:cubicBezTo>
                      <a:pt x="1" y="227"/>
                      <a:pt x="0" y="215"/>
                      <a:pt x="3" y="212"/>
                    </a:cubicBezTo>
                    <a:cubicBezTo>
                      <a:pt x="7" y="208"/>
                      <a:pt x="2" y="188"/>
                      <a:pt x="5" y="174"/>
                    </a:cubicBezTo>
                    <a:cubicBezTo>
                      <a:pt x="8" y="159"/>
                      <a:pt x="10" y="135"/>
                      <a:pt x="10" y="122"/>
                    </a:cubicBezTo>
                    <a:cubicBezTo>
                      <a:pt x="11" y="109"/>
                      <a:pt x="11" y="100"/>
                      <a:pt x="28" y="96"/>
                    </a:cubicBezTo>
                    <a:cubicBezTo>
                      <a:pt x="45" y="92"/>
                      <a:pt x="57" y="87"/>
                      <a:pt x="59" y="83"/>
                    </a:cubicBezTo>
                    <a:cubicBezTo>
                      <a:pt x="62" y="80"/>
                      <a:pt x="62" y="70"/>
                      <a:pt x="62" y="66"/>
                    </a:cubicBezTo>
                    <a:cubicBezTo>
                      <a:pt x="61" y="62"/>
                      <a:pt x="61" y="59"/>
                      <a:pt x="61" y="56"/>
                    </a:cubicBezTo>
                    <a:cubicBezTo>
                      <a:pt x="61" y="54"/>
                      <a:pt x="56" y="58"/>
                      <a:pt x="55" y="53"/>
                    </a:cubicBezTo>
                    <a:cubicBezTo>
                      <a:pt x="54" y="49"/>
                      <a:pt x="53" y="39"/>
                      <a:pt x="54" y="38"/>
                    </a:cubicBezTo>
                    <a:cubicBezTo>
                      <a:pt x="55" y="37"/>
                      <a:pt x="55" y="37"/>
                      <a:pt x="57" y="38"/>
                    </a:cubicBezTo>
                    <a:cubicBezTo>
                      <a:pt x="56" y="36"/>
                      <a:pt x="56" y="27"/>
                      <a:pt x="57" y="17"/>
                    </a:cubicBezTo>
                    <a:cubicBezTo>
                      <a:pt x="57" y="8"/>
                      <a:pt x="66" y="1"/>
                      <a:pt x="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33"/>
              <p:cNvSpPr>
                <a:spLocks/>
              </p:cNvSpPr>
              <p:nvPr/>
            </p:nvSpPr>
            <p:spPr bwMode="auto">
              <a:xfrm>
                <a:off x="2744788" y="2444750"/>
                <a:ext cx="71438" cy="68262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8">
                    <a:moveTo>
                      <a:pt x="4" y="18"/>
                    </a:moveTo>
                    <a:cubicBezTo>
                      <a:pt x="4" y="18"/>
                      <a:pt x="0" y="11"/>
                      <a:pt x="4" y="5"/>
                    </a:cubicBezTo>
                    <a:cubicBezTo>
                      <a:pt x="9" y="0"/>
                      <a:pt x="19" y="4"/>
                      <a:pt x="19" y="4"/>
                    </a:cubicBezTo>
                    <a:cubicBezTo>
                      <a:pt x="19" y="4"/>
                      <a:pt x="12" y="4"/>
                      <a:pt x="8" y="7"/>
                    </a:cubicBezTo>
                    <a:cubicBezTo>
                      <a:pt x="4" y="10"/>
                      <a:pt x="5" y="13"/>
                      <a:pt x="4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Freeform 34"/>
              <p:cNvSpPr>
                <a:spLocks/>
              </p:cNvSpPr>
              <p:nvPr/>
            </p:nvSpPr>
            <p:spPr bwMode="auto">
              <a:xfrm>
                <a:off x="3225801" y="2535238"/>
                <a:ext cx="82550" cy="30162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8">
                    <a:moveTo>
                      <a:pt x="0" y="7"/>
                    </a:moveTo>
                    <a:cubicBezTo>
                      <a:pt x="0" y="7"/>
                      <a:pt x="0" y="0"/>
                      <a:pt x="10" y="0"/>
                    </a:cubicBezTo>
                    <a:cubicBezTo>
                      <a:pt x="20" y="0"/>
                      <a:pt x="22" y="8"/>
                      <a:pt x="22" y="8"/>
                    </a:cubicBezTo>
                    <a:cubicBezTo>
                      <a:pt x="22" y="8"/>
                      <a:pt x="16" y="4"/>
                      <a:pt x="9" y="4"/>
                    </a:cubicBezTo>
                    <a:cubicBezTo>
                      <a:pt x="3" y="4"/>
                      <a:pt x="3" y="4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Freeform 35"/>
              <p:cNvSpPr>
                <a:spLocks/>
              </p:cNvSpPr>
              <p:nvPr/>
            </p:nvSpPr>
            <p:spPr bwMode="auto">
              <a:xfrm>
                <a:off x="2860676" y="1793875"/>
                <a:ext cx="222250" cy="582612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" h="155">
                    <a:moveTo>
                      <a:pt x="57" y="0"/>
                    </a:moveTo>
                    <a:cubicBezTo>
                      <a:pt x="58" y="2"/>
                      <a:pt x="58" y="3"/>
                      <a:pt x="59" y="4"/>
                    </a:cubicBezTo>
                    <a:cubicBezTo>
                      <a:pt x="57" y="15"/>
                      <a:pt x="53" y="48"/>
                      <a:pt x="51" y="73"/>
                    </a:cubicBezTo>
                    <a:cubicBezTo>
                      <a:pt x="49" y="100"/>
                      <a:pt x="54" y="154"/>
                      <a:pt x="54" y="154"/>
                    </a:cubicBezTo>
                    <a:cubicBezTo>
                      <a:pt x="54" y="154"/>
                      <a:pt x="50" y="155"/>
                      <a:pt x="38" y="155"/>
                    </a:cubicBezTo>
                    <a:cubicBezTo>
                      <a:pt x="25" y="155"/>
                      <a:pt x="0" y="147"/>
                      <a:pt x="0" y="147"/>
                    </a:cubicBezTo>
                    <a:cubicBezTo>
                      <a:pt x="0" y="147"/>
                      <a:pt x="4" y="139"/>
                      <a:pt x="8" y="130"/>
                    </a:cubicBezTo>
                    <a:cubicBezTo>
                      <a:pt x="11" y="120"/>
                      <a:pt x="17" y="77"/>
                      <a:pt x="19" y="41"/>
                    </a:cubicBezTo>
                    <a:cubicBezTo>
                      <a:pt x="20" y="23"/>
                      <a:pt x="20" y="14"/>
                      <a:pt x="19" y="8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1" y="6"/>
                      <a:pt x="22" y="4"/>
                      <a:pt x="22" y="2"/>
                    </a:cubicBezTo>
                    <a:cubicBezTo>
                      <a:pt x="26" y="10"/>
                      <a:pt x="35" y="17"/>
                      <a:pt x="41" y="17"/>
                    </a:cubicBezTo>
                    <a:cubicBezTo>
                      <a:pt x="46" y="17"/>
                      <a:pt x="54" y="6"/>
                      <a:pt x="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6" name="Freeform 36"/>
              <p:cNvSpPr>
                <a:spLocks/>
              </p:cNvSpPr>
              <p:nvPr/>
            </p:nvSpPr>
            <p:spPr bwMode="auto">
              <a:xfrm>
                <a:off x="2965451" y="1865313"/>
                <a:ext cx="90488" cy="571500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52">
                    <a:moveTo>
                      <a:pt x="0" y="7"/>
                    </a:moveTo>
                    <a:cubicBezTo>
                      <a:pt x="0" y="7"/>
                      <a:pt x="4" y="0"/>
                      <a:pt x="11" y="0"/>
                    </a:cubicBezTo>
                    <a:cubicBezTo>
                      <a:pt x="19" y="0"/>
                      <a:pt x="24" y="7"/>
                      <a:pt x="24" y="7"/>
                    </a:cubicBezTo>
                    <a:cubicBezTo>
                      <a:pt x="24" y="7"/>
                      <a:pt x="16" y="5"/>
                      <a:pt x="16" y="10"/>
                    </a:cubicBezTo>
                    <a:cubicBezTo>
                      <a:pt x="16" y="16"/>
                      <a:pt x="19" y="44"/>
                      <a:pt x="19" y="63"/>
                    </a:cubicBezTo>
                    <a:cubicBezTo>
                      <a:pt x="19" y="82"/>
                      <a:pt x="20" y="130"/>
                      <a:pt x="18" y="139"/>
                    </a:cubicBezTo>
                    <a:cubicBezTo>
                      <a:pt x="16" y="149"/>
                      <a:pt x="10" y="152"/>
                      <a:pt x="8" y="140"/>
                    </a:cubicBezTo>
                    <a:cubicBezTo>
                      <a:pt x="7" y="128"/>
                      <a:pt x="7" y="64"/>
                      <a:pt x="8" y="52"/>
                    </a:cubicBezTo>
                    <a:cubicBezTo>
                      <a:pt x="8" y="40"/>
                      <a:pt x="10" y="14"/>
                      <a:pt x="9" y="11"/>
                    </a:cubicBezTo>
                    <a:cubicBezTo>
                      <a:pt x="7" y="7"/>
                      <a:pt x="4" y="5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8" name="Group 21"/>
            <p:cNvGrpSpPr/>
            <p:nvPr/>
          </p:nvGrpSpPr>
          <p:grpSpPr>
            <a:xfrm>
              <a:off x="7963349" y="1793732"/>
              <a:ext cx="388328" cy="1579612"/>
              <a:chOff x="3754438" y="1587500"/>
              <a:chExt cx="398463" cy="1620837"/>
            </a:xfrm>
            <a:solidFill>
              <a:srgbClr val="9BBC57"/>
            </a:solidFill>
          </p:grpSpPr>
          <p:sp>
            <p:nvSpPr>
              <p:cNvPr id="179" name="Freeform 37"/>
              <p:cNvSpPr>
                <a:spLocks/>
              </p:cNvSpPr>
              <p:nvPr/>
            </p:nvSpPr>
            <p:spPr bwMode="auto">
              <a:xfrm>
                <a:off x="3754438" y="1587500"/>
                <a:ext cx="398463" cy="1620837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6" h="431">
                    <a:moveTo>
                      <a:pt x="56" y="6"/>
                    </a:moveTo>
                    <a:cubicBezTo>
                      <a:pt x="56" y="6"/>
                      <a:pt x="63" y="4"/>
                      <a:pt x="67" y="8"/>
                    </a:cubicBezTo>
                    <a:cubicBezTo>
                      <a:pt x="70" y="13"/>
                      <a:pt x="73" y="23"/>
                      <a:pt x="75" y="29"/>
                    </a:cubicBezTo>
                    <a:cubicBezTo>
                      <a:pt x="76" y="34"/>
                      <a:pt x="75" y="47"/>
                      <a:pt x="79" y="50"/>
                    </a:cubicBezTo>
                    <a:cubicBezTo>
                      <a:pt x="85" y="54"/>
                      <a:pt x="78" y="61"/>
                      <a:pt x="83" y="62"/>
                    </a:cubicBezTo>
                    <a:cubicBezTo>
                      <a:pt x="89" y="64"/>
                      <a:pt x="91" y="70"/>
                      <a:pt x="91" y="70"/>
                    </a:cubicBezTo>
                    <a:cubicBezTo>
                      <a:pt x="91" y="70"/>
                      <a:pt x="102" y="68"/>
                      <a:pt x="104" y="74"/>
                    </a:cubicBezTo>
                    <a:cubicBezTo>
                      <a:pt x="106" y="79"/>
                      <a:pt x="104" y="95"/>
                      <a:pt x="104" y="101"/>
                    </a:cubicBezTo>
                    <a:cubicBezTo>
                      <a:pt x="103" y="106"/>
                      <a:pt x="95" y="131"/>
                      <a:pt x="95" y="136"/>
                    </a:cubicBezTo>
                    <a:cubicBezTo>
                      <a:pt x="95" y="140"/>
                      <a:pt x="90" y="144"/>
                      <a:pt x="90" y="144"/>
                    </a:cubicBezTo>
                    <a:cubicBezTo>
                      <a:pt x="90" y="144"/>
                      <a:pt x="90" y="151"/>
                      <a:pt x="93" y="158"/>
                    </a:cubicBezTo>
                    <a:cubicBezTo>
                      <a:pt x="95" y="164"/>
                      <a:pt x="95" y="167"/>
                      <a:pt x="95" y="167"/>
                    </a:cubicBezTo>
                    <a:cubicBezTo>
                      <a:pt x="95" y="167"/>
                      <a:pt x="98" y="183"/>
                      <a:pt x="100" y="189"/>
                    </a:cubicBezTo>
                    <a:cubicBezTo>
                      <a:pt x="102" y="196"/>
                      <a:pt x="102" y="197"/>
                      <a:pt x="98" y="199"/>
                    </a:cubicBezTo>
                    <a:cubicBezTo>
                      <a:pt x="94" y="200"/>
                      <a:pt x="92" y="203"/>
                      <a:pt x="92" y="210"/>
                    </a:cubicBezTo>
                    <a:cubicBezTo>
                      <a:pt x="92" y="217"/>
                      <a:pt x="96" y="243"/>
                      <a:pt x="93" y="268"/>
                    </a:cubicBezTo>
                    <a:cubicBezTo>
                      <a:pt x="90" y="293"/>
                      <a:pt x="90" y="317"/>
                      <a:pt x="90" y="317"/>
                    </a:cubicBezTo>
                    <a:cubicBezTo>
                      <a:pt x="86" y="317"/>
                      <a:pt x="86" y="317"/>
                      <a:pt x="86" y="317"/>
                    </a:cubicBezTo>
                    <a:cubicBezTo>
                      <a:pt x="86" y="317"/>
                      <a:pt x="88" y="336"/>
                      <a:pt x="83" y="352"/>
                    </a:cubicBezTo>
                    <a:cubicBezTo>
                      <a:pt x="79" y="368"/>
                      <a:pt x="74" y="383"/>
                      <a:pt x="74" y="388"/>
                    </a:cubicBezTo>
                    <a:cubicBezTo>
                      <a:pt x="74" y="392"/>
                      <a:pt x="74" y="395"/>
                      <a:pt x="75" y="397"/>
                    </a:cubicBezTo>
                    <a:cubicBezTo>
                      <a:pt x="76" y="400"/>
                      <a:pt x="79" y="404"/>
                      <a:pt x="76" y="410"/>
                    </a:cubicBezTo>
                    <a:cubicBezTo>
                      <a:pt x="73" y="416"/>
                      <a:pt x="72" y="420"/>
                      <a:pt x="72" y="424"/>
                    </a:cubicBezTo>
                    <a:cubicBezTo>
                      <a:pt x="72" y="427"/>
                      <a:pt x="62" y="431"/>
                      <a:pt x="55" y="431"/>
                    </a:cubicBezTo>
                    <a:cubicBezTo>
                      <a:pt x="47" y="430"/>
                      <a:pt x="47" y="425"/>
                      <a:pt x="49" y="421"/>
                    </a:cubicBezTo>
                    <a:cubicBezTo>
                      <a:pt x="52" y="418"/>
                      <a:pt x="55" y="414"/>
                      <a:pt x="57" y="407"/>
                    </a:cubicBezTo>
                    <a:cubicBezTo>
                      <a:pt x="58" y="401"/>
                      <a:pt x="57" y="397"/>
                      <a:pt x="59" y="391"/>
                    </a:cubicBezTo>
                    <a:cubicBezTo>
                      <a:pt x="61" y="385"/>
                      <a:pt x="62" y="379"/>
                      <a:pt x="62" y="363"/>
                    </a:cubicBezTo>
                    <a:cubicBezTo>
                      <a:pt x="62" y="347"/>
                      <a:pt x="62" y="340"/>
                      <a:pt x="62" y="331"/>
                    </a:cubicBezTo>
                    <a:cubicBezTo>
                      <a:pt x="62" y="321"/>
                      <a:pt x="61" y="316"/>
                      <a:pt x="61" y="316"/>
                    </a:cubicBezTo>
                    <a:cubicBezTo>
                      <a:pt x="39" y="314"/>
                      <a:pt x="39" y="314"/>
                      <a:pt x="39" y="314"/>
                    </a:cubicBezTo>
                    <a:cubicBezTo>
                      <a:pt x="39" y="314"/>
                      <a:pt x="41" y="323"/>
                      <a:pt x="42" y="329"/>
                    </a:cubicBezTo>
                    <a:cubicBezTo>
                      <a:pt x="44" y="335"/>
                      <a:pt x="43" y="349"/>
                      <a:pt x="42" y="362"/>
                    </a:cubicBezTo>
                    <a:cubicBezTo>
                      <a:pt x="42" y="375"/>
                      <a:pt x="41" y="388"/>
                      <a:pt x="43" y="390"/>
                    </a:cubicBezTo>
                    <a:cubicBezTo>
                      <a:pt x="45" y="393"/>
                      <a:pt x="48" y="400"/>
                      <a:pt x="47" y="405"/>
                    </a:cubicBezTo>
                    <a:cubicBezTo>
                      <a:pt x="45" y="411"/>
                      <a:pt x="43" y="418"/>
                      <a:pt x="44" y="421"/>
                    </a:cubicBezTo>
                    <a:cubicBezTo>
                      <a:pt x="44" y="424"/>
                      <a:pt x="43" y="424"/>
                      <a:pt x="43" y="424"/>
                    </a:cubicBezTo>
                    <a:cubicBezTo>
                      <a:pt x="39" y="424"/>
                      <a:pt x="39" y="424"/>
                      <a:pt x="39" y="424"/>
                    </a:cubicBezTo>
                    <a:cubicBezTo>
                      <a:pt x="39" y="424"/>
                      <a:pt x="41" y="419"/>
                      <a:pt x="41" y="416"/>
                    </a:cubicBezTo>
                    <a:cubicBezTo>
                      <a:pt x="41" y="413"/>
                      <a:pt x="40" y="412"/>
                      <a:pt x="40" y="412"/>
                    </a:cubicBezTo>
                    <a:cubicBezTo>
                      <a:pt x="40" y="412"/>
                      <a:pt x="35" y="418"/>
                      <a:pt x="34" y="421"/>
                    </a:cubicBezTo>
                    <a:cubicBezTo>
                      <a:pt x="33" y="424"/>
                      <a:pt x="34" y="429"/>
                      <a:pt x="26" y="429"/>
                    </a:cubicBezTo>
                    <a:cubicBezTo>
                      <a:pt x="17" y="430"/>
                      <a:pt x="11" y="430"/>
                      <a:pt x="10" y="427"/>
                    </a:cubicBezTo>
                    <a:cubicBezTo>
                      <a:pt x="9" y="424"/>
                      <a:pt x="11" y="422"/>
                      <a:pt x="16" y="419"/>
                    </a:cubicBezTo>
                    <a:cubicBezTo>
                      <a:pt x="20" y="416"/>
                      <a:pt x="23" y="410"/>
                      <a:pt x="26" y="405"/>
                    </a:cubicBezTo>
                    <a:cubicBezTo>
                      <a:pt x="28" y="401"/>
                      <a:pt x="29" y="393"/>
                      <a:pt x="27" y="385"/>
                    </a:cubicBezTo>
                    <a:cubicBezTo>
                      <a:pt x="26" y="377"/>
                      <a:pt x="17" y="343"/>
                      <a:pt x="17" y="333"/>
                    </a:cubicBezTo>
                    <a:cubicBezTo>
                      <a:pt x="16" y="322"/>
                      <a:pt x="17" y="313"/>
                      <a:pt x="17" y="313"/>
                    </a:cubicBezTo>
                    <a:cubicBezTo>
                      <a:pt x="17" y="313"/>
                      <a:pt x="11" y="313"/>
                      <a:pt x="9" y="313"/>
                    </a:cubicBezTo>
                    <a:cubicBezTo>
                      <a:pt x="8" y="313"/>
                      <a:pt x="9" y="295"/>
                      <a:pt x="9" y="282"/>
                    </a:cubicBezTo>
                    <a:cubicBezTo>
                      <a:pt x="9" y="269"/>
                      <a:pt x="11" y="222"/>
                      <a:pt x="12" y="215"/>
                    </a:cubicBezTo>
                    <a:cubicBezTo>
                      <a:pt x="13" y="207"/>
                      <a:pt x="13" y="203"/>
                      <a:pt x="13" y="203"/>
                    </a:cubicBezTo>
                    <a:cubicBezTo>
                      <a:pt x="13" y="203"/>
                      <a:pt x="9" y="204"/>
                      <a:pt x="10" y="200"/>
                    </a:cubicBezTo>
                    <a:cubicBezTo>
                      <a:pt x="11" y="195"/>
                      <a:pt x="14" y="179"/>
                      <a:pt x="14" y="173"/>
                    </a:cubicBezTo>
                    <a:cubicBezTo>
                      <a:pt x="14" y="167"/>
                      <a:pt x="14" y="161"/>
                      <a:pt x="14" y="161"/>
                    </a:cubicBezTo>
                    <a:cubicBezTo>
                      <a:pt x="14" y="161"/>
                      <a:pt x="2" y="160"/>
                      <a:pt x="2" y="153"/>
                    </a:cubicBezTo>
                    <a:cubicBezTo>
                      <a:pt x="2" y="146"/>
                      <a:pt x="2" y="146"/>
                      <a:pt x="1" y="144"/>
                    </a:cubicBezTo>
                    <a:cubicBezTo>
                      <a:pt x="0" y="142"/>
                      <a:pt x="0" y="140"/>
                      <a:pt x="1" y="136"/>
                    </a:cubicBezTo>
                    <a:cubicBezTo>
                      <a:pt x="2" y="132"/>
                      <a:pt x="5" y="128"/>
                      <a:pt x="7" y="117"/>
                    </a:cubicBezTo>
                    <a:cubicBezTo>
                      <a:pt x="10" y="105"/>
                      <a:pt x="14" y="93"/>
                      <a:pt x="14" y="88"/>
                    </a:cubicBezTo>
                    <a:cubicBezTo>
                      <a:pt x="14" y="83"/>
                      <a:pt x="16" y="82"/>
                      <a:pt x="21" y="80"/>
                    </a:cubicBezTo>
                    <a:cubicBezTo>
                      <a:pt x="27" y="77"/>
                      <a:pt x="22" y="75"/>
                      <a:pt x="28" y="70"/>
                    </a:cubicBezTo>
                    <a:cubicBezTo>
                      <a:pt x="33" y="64"/>
                      <a:pt x="24" y="61"/>
                      <a:pt x="28" y="52"/>
                    </a:cubicBezTo>
                    <a:cubicBezTo>
                      <a:pt x="33" y="42"/>
                      <a:pt x="29" y="28"/>
                      <a:pt x="30" y="21"/>
                    </a:cubicBezTo>
                    <a:cubicBezTo>
                      <a:pt x="31" y="13"/>
                      <a:pt x="40" y="0"/>
                      <a:pt x="56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0" name="Freeform 38"/>
              <p:cNvSpPr>
                <a:spLocks/>
              </p:cNvSpPr>
              <p:nvPr/>
            </p:nvSpPr>
            <p:spPr bwMode="auto">
              <a:xfrm>
                <a:off x="3894138" y="1816100"/>
                <a:ext cx="123825" cy="249237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3" h="66">
                    <a:moveTo>
                      <a:pt x="8" y="4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3" y="19"/>
                      <a:pt x="4" y="20"/>
                    </a:cubicBezTo>
                    <a:cubicBezTo>
                      <a:pt x="5" y="21"/>
                      <a:pt x="5" y="27"/>
                      <a:pt x="5" y="34"/>
                    </a:cubicBezTo>
                    <a:cubicBezTo>
                      <a:pt x="5" y="42"/>
                      <a:pt x="5" y="58"/>
                      <a:pt x="5" y="61"/>
                    </a:cubicBezTo>
                    <a:cubicBezTo>
                      <a:pt x="6" y="64"/>
                      <a:pt x="6" y="66"/>
                      <a:pt x="6" y="66"/>
                    </a:cubicBezTo>
                    <a:cubicBezTo>
                      <a:pt x="6" y="66"/>
                      <a:pt x="10" y="54"/>
                      <a:pt x="12" y="45"/>
                    </a:cubicBezTo>
                    <a:cubicBezTo>
                      <a:pt x="15" y="35"/>
                      <a:pt x="21" y="24"/>
                      <a:pt x="25" y="18"/>
                    </a:cubicBezTo>
                    <a:cubicBezTo>
                      <a:pt x="29" y="12"/>
                      <a:pt x="33" y="4"/>
                      <a:pt x="33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25" y="4"/>
                      <a:pt x="22" y="7"/>
                    </a:cubicBezTo>
                    <a:cubicBezTo>
                      <a:pt x="18" y="10"/>
                      <a:pt x="14" y="12"/>
                      <a:pt x="14" y="12"/>
                    </a:cubicBezTo>
                    <a:cubicBezTo>
                      <a:pt x="14" y="12"/>
                      <a:pt x="21" y="16"/>
                      <a:pt x="19" y="21"/>
                    </a:cubicBezTo>
                    <a:cubicBezTo>
                      <a:pt x="17" y="27"/>
                      <a:pt x="14" y="27"/>
                      <a:pt x="13" y="33"/>
                    </a:cubicBezTo>
                    <a:cubicBezTo>
                      <a:pt x="12" y="39"/>
                      <a:pt x="14" y="26"/>
                      <a:pt x="12" y="22"/>
                    </a:cubicBezTo>
                    <a:cubicBezTo>
                      <a:pt x="10" y="17"/>
                      <a:pt x="6" y="20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81" name="Freeform 39"/>
              <p:cNvSpPr>
                <a:spLocks/>
              </p:cNvSpPr>
              <p:nvPr/>
            </p:nvSpPr>
            <p:spPr bwMode="auto">
              <a:xfrm>
                <a:off x="3894138" y="2192338"/>
                <a:ext cx="19050" cy="26987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7">
                    <a:moveTo>
                      <a:pt x="7" y="0"/>
                    </a:moveTo>
                    <a:lnTo>
                      <a:pt x="0" y="17"/>
                    </a:lnTo>
                    <a:lnTo>
                      <a:pt x="12" y="1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5295021" y="3376419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前瞻性需求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537622" y="3657900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latinLnBrk="1">
                <a:defRPr/>
              </a:pPr>
              <a:r>
                <a:rPr kumimoji="1" lang="zh-CN" altLang="en-US" sz="12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组织群体</a:t>
              </a:r>
              <a:endParaRPr kumimoji="1" lang="en-US" altLang="ko-KR" sz="12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6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Parallelogram 4"/>
          <p:cNvSpPr/>
          <p:nvPr/>
        </p:nvSpPr>
        <p:spPr>
          <a:xfrm>
            <a:off x="3774142" y="0"/>
            <a:ext cx="10910047" cy="6858000"/>
          </a:xfrm>
          <a:prstGeom prst="parallelogram">
            <a:avLst>
              <a:gd name="adj" fmla="*/ 2318 h 2362"/>
            </a:avLst>
          </a:prstGeom>
          <a:gradFill>
            <a:gsLst>
              <a:gs pos="22000">
                <a:schemeClr val="bg1">
                  <a:alpha val="40000"/>
                </a:schemeClr>
              </a:gs>
              <a:gs pos="50000">
                <a:srgbClr val="FFFFFF">
                  <a:alpha val="10000"/>
                </a:srgbClr>
              </a:gs>
              <a:gs pos="50000">
                <a:schemeClr val="bg1">
                  <a:alpha val="20000"/>
                </a:schemeClr>
              </a:gs>
              <a:gs pos="15000">
                <a:schemeClr val="bg1">
                  <a:alpha val="87000"/>
                </a:schemeClr>
              </a:gs>
            </a:gsLst>
            <a:lin ang="2700000" scaled="0"/>
          </a:gradFill>
          <a:ln>
            <a:gradFill>
              <a:gsLst>
                <a:gs pos="75000">
                  <a:srgbClr val="F0F0F0"/>
                </a:gs>
                <a:gs pos="50000">
                  <a:srgbClr val="C8C8C8"/>
                </a:gs>
                <a:gs pos="25000">
                  <a:srgbClr val="F0F0F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2700000" scaled="0"/>
            </a:gradFill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Calibri" panose="020F0502020204030204" pitchFamily="34" charset="0"/>
            </a:endParaRPr>
          </a:p>
        </p:txBody>
      </p:sp>
      <p:sp>
        <p:nvSpPr>
          <p:cNvPr id="4" name="Parallelogram 3"/>
          <p:cNvSpPr/>
          <p:nvPr/>
        </p:nvSpPr>
        <p:spPr>
          <a:xfrm>
            <a:off x="4665572" y="0"/>
            <a:ext cx="9127186" cy="6858000"/>
          </a:xfrm>
          <a:prstGeom prst="parallelogram">
            <a:avLst>
              <a:gd name="adj" fmla="*/ 2318 h 2362"/>
            </a:avLst>
          </a:prstGeom>
          <a:solidFill>
            <a:srgbClr val="B3D3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7317" y="320621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sym typeface="Calibri" panose="020F0502020204030204" pitchFamily="34" charset="0"/>
              </a:rPr>
              <a:t>人员分析</a:t>
            </a:r>
            <a:endParaRPr lang="en-US" sz="5400" b="1" dirty="0">
              <a:solidFill>
                <a:schemeClr val="bg1"/>
              </a:solidFill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  <a:sym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5178" y="4723810"/>
            <a:ext cx="5490022" cy="147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sym typeface="Calibri" panose="020F0502020204030204" pitchFamily="34" charset="0"/>
              </a:rPr>
              <a:t>“单一个体人员分析”？</a:t>
            </a:r>
            <a:br>
              <a:rPr lang="zh-CN" altLang="en-US" sz="36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sym typeface="Calibri" panose="020F0502020204030204" pitchFamily="34" charset="0"/>
              </a:rPr>
            </a:br>
            <a:r>
              <a:rPr lang="zh-CN" altLang="en-US" sz="36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sym typeface="Calibri" panose="020F0502020204030204" pitchFamily="34" charset="0"/>
              </a:rPr>
              <a:t>“组织群体人员分析”？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8059676" y="1016000"/>
            <a:ext cx="3487444" cy="1626724"/>
          </a:xfrm>
          <a:custGeom>
            <a:avLst/>
            <a:gdLst/>
            <a:ahLst/>
            <a:cxnLst/>
            <a:rect l="l" t="t" r="r" b="b"/>
            <a:pathLst>
              <a:path w="2795104" h="1303781">
                <a:moveTo>
                  <a:pt x="1024682" y="791282"/>
                </a:moveTo>
                <a:lnTo>
                  <a:pt x="1223925" y="791282"/>
                </a:lnTo>
                <a:cubicBezTo>
                  <a:pt x="1277057" y="924111"/>
                  <a:pt x="1316906" y="1068326"/>
                  <a:pt x="1343472" y="1223926"/>
                </a:cubicBezTo>
                <a:lnTo>
                  <a:pt x="1121457" y="1223926"/>
                </a:lnTo>
                <a:cubicBezTo>
                  <a:pt x="1110072" y="1098687"/>
                  <a:pt x="1077813" y="954472"/>
                  <a:pt x="1024682" y="791282"/>
                </a:cubicBezTo>
                <a:close/>
                <a:moveTo>
                  <a:pt x="677429" y="791282"/>
                </a:moveTo>
                <a:lnTo>
                  <a:pt x="876672" y="791282"/>
                </a:lnTo>
                <a:cubicBezTo>
                  <a:pt x="914623" y="863389"/>
                  <a:pt x="941189" y="941189"/>
                  <a:pt x="956370" y="1024682"/>
                </a:cubicBezTo>
                <a:lnTo>
                  <a:pt x="734355" y="1024682"/>
                </a:lnTo>
                <a:cubicBezTo>
                  <a:pt x="722970" y="941189"/>
                  <a:pt x="703994" y="863389"/>
                  <a:pt x="677429" y="791282"/>
                </a:cubicBezTo>
                <a:close/>
                <a:moveTo>
                  <a:pt x="341561" y="791282"/>
                </a:moveTo>
                <a:lnTo>
                  <a:pt x="574960" y="791282"/>
                </a:lnTo>
                <a:lnTo>
                  <a:pt x="574960" y="1053145"/>
                </a:lnTo>
                <a:cubicBezTo>
                  <a:pt x="571165" y="1113867"/>
                  <a:pt x="597731" y="1142331"/>
                  <a:pt x="654658" y="1138535"/>
                </a:cubicBezTo>
                <a:lnTo>
                  <a:pt x="808360" y="1138535"/>
                </a:lnTo>
                <a:cubicBezTo>
                  <a:pt x="861492" y="1142331"/>
                  <a:pt x="886160" y="1119560"/>
                  <a:pt x="882365" y="1070223"/>
                </a:cubicBezTo>
                <a:lnTo>
                  <a:pt x="882365" y="1053145"/>
                </a:lnTo>
                <a:lnTo>
                  <a:pt x="1070223" y="1053145"/>
                </a:lnTo>
                <a:lnTo>
                  <a:pt x="1070223" y="1115765"/>
                </a:lnTo>
                <a:cubicBezTo>
                  <a:pt x="1074018" y="1237209"/>
                  <a:pt x="1013296" y="1296033"/>
                  <a:pt x="888058" y="1292238"/>
                </a:cubicBezTo>
                <a:lnTo>
                  <a:pt x="535112" y="1292238"/>
                </a:lnTo>
                <a:cubicBezTo>
                  <a:pt x="402283" y="1296033"/>
                  <a:pt x="337766" y="1233413"/>
                  <a:pt x="341561" y="1104379"/>
                </a:cubicBezTo>
                <a:close/>
                <a:moveTo>
                  <a:pt x="102469" y="791282"/>
                </a:moveTo>
                <a:lnTo>
                  <a:pt x="307405" y="791282"/>
                </a:lnTo>
                <a:cubicBezTo>
                  <a:pt x="288429" y="973448"/>
                  <a:pt x="259966" y="1117662"/>
                  <a:pt x="222015" y="1223926"/>
                </a:cubicBezTo>
                <a:lnTo>
                  <a:pt x="0" y="1223926"/>
                </a:lnTo>
                <a:cubicBezTo>
                  <a:pt x="53132" y="1087301"/>
                  <a:pt x="87288" y="943087"/>
                  <a:pt x="102469" y="791282"/>
                </a:cubicBezTo>
                <a:close/>
                <a:moveTo>
                  <a:pt x="802667" y="472492"/>
                </a:moveTo>
                <a:lnTo>
                  <a:pt x="802667" y="580653"/>
                </a:lnTo>
                <a:lnTo>
                  <a:pt x="939292" y="580653"/>
                </a:lnTo>
                <a:cubicBezTo>
                  <a:pt x="992423" y="584448"/>
                  <a:pt x="1017091" y="559780"/>
                  <a:pt x="1013296" y="506648"/>
                </a:cubicBezTo>
                <a:lnTo>
                  <a:pt x="1013296" y="472492"/>
                </a:lnTo>
                <a:close/>
                <a:moveTo>
                  <a:pt x="341561" y="472492"/>
                </a:moveTo>
                <a:lnTo>
                  <a:pt x="341561" y="580653"/>
                </a:lnTo>
                <a:lnTo>
                  <a:pt x="552190" y="580653"/>
                </a:lnTo>
                <a:lnTo>
                  <a:pt x="552190" y="472492"/>
                </a:lnTo>
                <a:close/>
                <a:moveTo>
                  <a:pt x="2134753" y="250478"/>
                </a:moveTo>
                <a:lnTo>
                  <a:pt x="2134753" y="364331"/>
                </a:lnTo>
                <a:lnTo>
                  <a:pt x="2248607" y="364331"/>
                </a:lnTo>
                <a:cubicBezTo>
                  <a:pt x="2294149" y="330175"/>
                  <a:pt x="2335895" y="292224"/>
                  <a:pt x="2373846" y="250478"/>
                </a:cubicBezTo>
                <a:close/>
                <a:moveTo>
                  <a:pt x="802667" y="210629"/>
                </a:moveTo>
                <a:lnTo>
                  <a:pt x="802667" y="318790"/>
                </a:lnTo>
                <a:lnTo>
                  <a:pt x="1013296" y="318790"/>
                </a:lnTo>
                <a:lnTo>
                  <a:pt x="1013296" y="210629"/>
                </a:lnTo>
                <a:close/>
                <a:moveTo>
                  <a:pt x="341561" y="210629"/>
                </a:moveTo>
                <a:lnTo>
                  <a:pt x="341561" y="318790"/>
                </a:lnTo>
                <a:lnTo>
                  <a:pt x="552190" y="318790"/>
                </a:lnTo>
                <a:lnTo>
                  <a:pt x="552190" y="210629"/>
                </a:lnTo>
                <a:close/>
                <a:moveTo>
                  <a:pt x="108161" y="51234"/>
                </a:moveTo>
                <a:lnTo>
                  <a:pt x="1246696" y="51234"/>
                </a:lnTo>
                <a:lnTo>
                  <a:pt x="1246696" y="518034"/>
                </a:lnTo>
                <a:cubicBezTo>
                  <a:pt x="1250491" y="669838"/>
                  <a:pt x="1184077" y="743843"/>
                  <a:pt x="1047453" y="740048"/>
                </a:cubicBezTo>
                <a:lnTo>
                  <a:pt x="108161" y="740048"/>
                </a:lnTo>
                <a:close/>
                <a:moveTo>
                  <a:pt x="1889969" y="0"/>
                </a:moveTo>
                <a:lnTo>
                  <a:pt x="2134753" y="0"/>
                </a:lnTo>
                <a:lnTo>
                  <a:pt x="2134753" y="91083"/>
                </a:lnTo>
                <a:lnTo>
                  <a:pt x="2430773" y="91083"/>
                </a:lnTo>
                <a:lnTo>
                  <a:pt x="2430773" y="193551"/>
                </a:lnTo>
                <a:cubicBezTo>
                  <a:pt x="2438363" y="185961"/>
                  <a:pt x="2449748" y="172678"/>
                  <a:pt x="2464929" y="153702"/>
                </a:cubicBezTo>
                <a:cubicBezTo>
                  <a:pt x="2483904" y="134727"/>
                  <a:pt x="2499085" y="119546"/>
                  <a:pt x="2510470" y="108161"/>
                </a:cubicBezTo>
                <a:lnTo>
                  <a:pt x="2789411" y="108161"/>
                </a:lnTo>
                <a:cubicBezTo>
                  <a:pt x="2709714" y="203039"/>
                  <a:pt x="2630016" y="288429"/>
                  <a:pt x="2550319" y="364331"/>
                </a:cubicBezTo>
                <a:lnTo>
                  <a:pt x="2795104" y="364331"/>
                </a:lnTo>
                <a:lnTo>
                  <a:pt x="2795104" y="523726"/>
                </a:lnTo>
                <a:lnTo>
                  <a:pt x="2362461" y="523726"/>
                </a:lnTo>
                <a:cubicBezTo>
                  <a:pt x="2320714" y="557882"/>
                  <a:pt x="2277071" y="586346"/>
                  <a:pt x="2231529" y="609117"/>
                </a:cubicBezTo>
                <a:lnTo>
                  <a:pt x="2721099" y="609117"/>
                </a:lnTo>
                <a:lnTo>
                  <a:pt x="2721099" y="762819"/>
                </a:lnTo>
                <a:lnTo>
                  <a:pt x="1946895" y="762819"/>
                </a:lnTo>
                <a:lnTo>
                  <a:pt x="1946895" y="774204"/>
                </a:lnTo>
                <a:cubicBezTo>
                  <a:pt x="1943100" y="823541"/>
                  <a:pt x="1965871" y="846311"/>
                  <a:pt x="2015207" y="842516"/>
                </a:cubicBezTo>
                <a:lnTo>
                  <a:pt x="2624324" y="842516"/>
                </a:lnTo>
                <a:lnTo>
                  <a:pt x="2624324" y="1110072"/>
                </a:lnTo>
                <a:cubicBezTo>
                  <a:pt x="2628119" y="1242901"/>
                  <a:pt x="2561704" y="1307418"/>
                  <a:pt x="2425080" y="1303623"/>
                </a:cubicBezTo>
                <a:lnTo>
                  <a:pt x="2049363" y="1303623"/>
                </a:lnTo>
                <a:lnTo>
                  <a:pt x="2049363" y="1149921"/>
                </a:lnTo>
                <a:lnTo>
                  <a:pt x="2311227" y="1149921"/>
                </a:lnTo>
                <a:cubicBezTo>
                  <a:pt x="2356768" y="1153716"/>
                  <a:pt x="2377641" y="1132843"/>
                  <a:pt x="2373846" y="1087301"/>
                </a:cubicBezTo>
                <a:lnTo>
                  <a:pt x="2373846" y="1001911"/>
                </a:lnTo>
                <a:lnTo>
                  <a:pt x="1895661" y="1001911"/>
                </a:lnTo>
                <a:cubicBezTo>
                  <a:pt x="1774217" y="1005706"/>
                  <a:pt x="1715393" y="948780"/>
                  <a:pt x="1719188" y="831131"/>
                </a:cubicBezTo>
                <a:cubicBezTo>
                  <a:pt x="1639491" y="853902"/>
                  <a:pt x="1557896" y="876672"/>
                  <a:pt x="1474403" y="899443"/>
                </a:cubicBezTo>
                <a:lnTo>
                  <a:pt x="1474403" y="740048"/>
                </a:lnTo>
                <a:cubicBezTo>
                  <a:pt x="1690725" y="679326"/>
                  <a:pt x="1870993" y="607219"/>
                  <a:pt x="2015207" y="523726"/>
                </a:cubicBezTo>
                <a:lnTo>
                  <a:pt x="1474403" y="523726"/>
                </a:lnTo>
                <a:lnTo>
                  <a:pt x="1474403" y="364331"/>
                </a:lnTo>
                <a:lnTo>
                  <a:pt x="1889969" y="364331"/>
                </a:lnTo>
                <a:lnTo>
                  <a:pt x="1889969" y="250478"/>
                </a:lnTo>
                <a:lnTo>
                  <a:pt x="1576871" y="250478"/>
                </a:lnTo>
                <a:lnTo>
                  <a:pt x="1576871" y="91083"/>
                </a:lnTo>
                <a:lnTo>
                  <a:pt x="1889969" y="91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50800" dir="2700000" sx="102000" sy="102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75226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  <p:bldP spid="7" grpId="0"/>
          <p:bldP spid="8" grpId="0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4" grpId="0" animBg="1"/>
          <p:bldP spid="7" grpId="0"/>
          <p:bldP spid="8" grpId="0"/>
          <p:bldP spid="13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、培训需求分析参与者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901557" y="1673574"/>
            <a:ext cx="2372630" cy="2087944"/>
            <a:chOff x="4901557" y="1673574"/>
            <a:chExt cx="2372630" cy="2087944"/>
          </a:xfrm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4901557" y="1673574"/>
              <a:ext cx="2372630" cy="2087944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491119" y="2097943"/>
              <a:ext cx="1210588" cy="13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2800" b="1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defRPr>
              </a:lvl1pPr>
            </a:lstStyle>
            <a:p>
              <a:pPr algn="l"/>
              <a: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培训</a:t>
              </a:r>
              <a:b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</a:br>
              <a: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专员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921036" y="2802715"/>
            <a:ext cx="2372630" cy="2087944"/>
            <a:chOff x="6921036" y="2802715"/>
            <a:chExt cx="2372630" cy="2087944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6921036" y="2802715"/>
              <a:ext cx="2372630" cy="2087944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510696" y="3227083"/>
              <a:ext cx="1210588" cy="13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2800" b="1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defRPr>
              </a:lvl1pPr>
            </a:lstStyle>
            <a:p>
              <a:pPr algn="l"/>
              <a: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各管</a:t>
              </a:r>
              <a:b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</a:br>
              <a: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理者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901557" y="3931859"/>
            <a:ext cx="2372630" cy="2087944"/>
            <a:chOff x="4901557" y="3931859"/>
            <a:chExt cx="2372630" cy="2087944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4901557" y="3931859"/>
              <a:ext cx="2372630" cy="2087944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491119" y="4356227"/>
              <a:ext cx="1217000" cy="13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2800" b="1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defRPr>
              </a:lvl1pPr>
            </a:lstStyle>
            <a:p>
              <a:pPr algn="l"/>
              <a: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员工</a:t>
              </a:r>
            </a:p>
            <a:p>
              <a:pPr algn="l"/>
              <a: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本人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82077" y="2802719"/>
            <a:ext cx="2372630" cy="2087946"/>
            <a:chOff x="2882077" y="2802719"/>
            <a:chExt cx="2372630" cy="2087946"/>
          </a:xfrm>
        </p:grpSpPr>
        <p:sp>
          <p:nvSpPr>
            <p:cNvPr id="38" name="Freeform 5"/>
            <p:cNvSpPr>
              <a:spLocks/>
            </p:cNvSpPr>
            <p:nvPr/>
          </p:nvSpPr>
          <p:spPr bwMode="auto">
            <a:xfrm>
              <a:off x="2882077" y="2802719"/>
              <a:ext cx="2372630" cy="2087946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6" h="1149">
                  <a:moveTo>
                    <a:pt x="365" y="1149"/>
                  </a:moveTo>
                  <a:cubicBezTo>
                    <a:pt x="341" y="1149"/>
                    <a:pt x="312" y="1132"/>
                    <a:pt x="300" y="1111"/>
                  </a:cubicBezTo>
                  <a:cubicBezTo>
                    <a:pt x="12" y="613"/>
                    <a:pt x="12" y="613"/>
                    <a:pt x="12" y="613"/>
                  </a:cubicBezTo>
                  <a:cubicBezTo>
                    <a:pt x="0" y="592"/>
                    <a:pt x="0" y="558"/>
                    <a:pt x="12" y="5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12" y="17"/>
                    <a:pt x="341" y="0"/>
                    <a:pt x="365" y="0"/>
                  </a:cubicBezTo>
                  <a:cubicBezTo>
                    <a:pt x="941" y="0"/>
                    <a:pt x="941" y="0"/>
                    <a:pt x="941" y="0"/>
                  </a:cubicBezTo>
                  <a:cubicBezTo>
                    <a:pt x="965" y="0"/>
                    <a:pt x="994" y="17"/>
                    <a:pt x="1006" y="38"/>
                  </a:cubicBezTo>
                  <a:cubicBezTo>
                    <a:pt x="1294" y="537"/>
                    <a:pt x="1294" y="537"/>
                    <a:pt x="1294" y="537"/>
                  </a:cubicBezTo>
                  <a:cubicBezTo>
                    <a:pt x="1306" y="558"/>
                    <a:pt x="1306" y="592"/>
                    <a:pt x="1294" y="613"/>
                  </a:cubicBezTo>
                  <a:cubicBezTo>
                    <a:pt x="1006" y="1111"/>
                    <a:pt x="1006" y="1111"/>
                    <a:pt x="1006" y="1111"/>
                  </a:cubicBezTo>
                  <a:cubicBezTo>
                    <a:pt x="994" y="1132"/>
                    <a:pt x="965" y="1149"/>
                    <a:pt x="941" y="1149"/>
                  </a:cubicBezTo>
                  <a:lnTo>
                    <a:pt x="365" y="1149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471738" y="3227088"/>
              <a:ext cx="1210588" cy="1323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2800" b="1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defRPr>
              </a:lvl1pPr>
            </a:lstStyle>
            <a:p>
              <a:pPr algn="l"/>
              <a: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有关</a:t>
              </a:r>
            </a:p>
            <a:p>
              <a:pPr algn="l"/>
              <a:r>
                <a:rPr lang="zh-CN" altLang="en-US" sz="40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专家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810251" y="1469788"/>
            <a:ext cx="2106997" cy="1127993"/>
            <a:chOff x="8780969" y="3005208"/>
            <a:chExt cx="1246475" cy="667307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8780969" y="3005208"/>
              <a:ext cx="369248" cy="66730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>
              <a:off x="9150217" y="3672515"/>
              <a:ext cx="87722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 flipV="1">
            <a:off x="6810250" y="5095595"/>
            <a:ext cx="2106998" cy="1127989"/>
            <a:chOff x="8780969" y="3005208"/>
            <a:chExt cx="1246475" cy="667307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8780969" y="3005208"/>
              <a:ext cx="369248" cy="66730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9150217" y="3672515"/>
              <a:ext cx="87722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2"/>
          <p:cNvSpPr txBox="1">
            <a:spLocks/>
          </p:cNvSpPr>
          <p:nvPr/>
        </p:nvSpPr>
        <p:spPr>
          <a:xfrm>
            <a:off x="652752" y="2717546"/>
            <a:ext cx="1961648" cy="2173113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defRPr/>
            </a:pPr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rPr>
              <a:t>管理</a:t>
            </a:r>
            <a:endParaRPr lang="en-US" altLang="zh-CN" sz="66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a:endParaRPr>
          </a:p>
          <a:p>
            <a:pPr algn="ctr" fontAlgn="auto">
              <a:defRPr/>
            </a:pPr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rPr>
              <a:t>部门</a:t>
            </a:r>
          </a:p>
        </p:txBody>
      </p:sp>
      <p:grpSp>
        <p:nvGrpSpPr>
          <p:cNvPr id="58" name="组合 57"/>
          <p:cNvGrpSpPr/>
          <p:nvPr/>
        </p:nvGrpSpPr>
        <p:grpSpPr>
          <a:xfrm flipH="1">
            <a:off x="3111500" y="1469788"/>
            <a:ext cx="2254017" cy="1127993"/>
            <a:chOff x="8780969" y="3005208"/>
            <a:chExt cx="1246475" cy="667307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8780969" y="3005208"/>
              <a:ext cx="369248" cy="66730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9150217" y="3672515"/>
              <a:ext cx="87722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/>
          <p:cNvGrpSpPr/>
          <p:nvPr/>
        </p:nvGrpSpPr>
        <p:grpSpPr>
          <a:xfrm flipH="1" flipV="1">
            <a:off x="3235433" y="5062153"/>
            <a:ext cx="2091983" cy="1127989"/>
            <a:chOff x="8780969" y="3005208"/>
            <a:chExt cx="1246475" cy="667307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8780969" y="3005208"/>
              <a:ext cx="369248" cy="667307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>
              <a:off x="9150217" y="3672515"/>
              <a:ext cx="877227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Content Placeholder 2"/>
          <p:cNvSpPr txBox="1">
            <a:spLocks/>
          </p:cNvSpPr>
          <p:nvPr/>
        </p:nvSpPr>
        <p:spPr>
          <a:xfrm>
            <a:off x="9530175" y="2759661"/>
            <a:ext cx="1961648" cy="2173113"/>
          </a:xfrm>
          <a:prstGeom prst="rect">
            <a:avLst/>
          </a:prstGeom>
        </p:spPr>
        <p:txBody>
          <a:bodyPr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defRPr/>
            </a:pPr>
            <a:r>
              <a:rPr lang="zh-CN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rPr>
              <a:t>培训部门</a:t>
            </a:r>
          </a:p>
        </p:txBody>
      </p:sp>
    </p:spTree>
    <p:extLst>
      <p:ext uri="{BB962C8B-B14F-4D97-AF65-F5344CB8AC3E}">
        <p14:creationId xmlns:p14="http://schemas.microsoft.com/office/powerpoint/2010/main" val="33649271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、培训需求分析参与者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079091" y="1549528"/>
            <a:ext cx="3509274" cy="3872300"/>
            <a:chOff x="838200" y="1865589"/>
            <a:chExt cx="3391603" cy="3742456"/>
          </a:xfrm>
        </p:grpSpPr>
        <p:grpSp>
          <p:nvGrpSpPr>
            <p:cNvPr id="28" name="Group 11"/>
            <p:cNvGrpSpPr/>
            <p:nvPr/>
          </p:nvGrpSpPr>
          <p:grpSpPr>
            <a:xfrm>
              <a:off x="2369803" y="1865589"/>
              <a:ext cx="354024" cy="779679"/>
              <a:chOff x="6588125" y="1557338"/>
              <a:chExt cx="815975" cy="1797051"/>
            </a:xfrm>
            <a:solidFill>
              <a:srgbClr val="FFC000"/>
            </a:solidFill>
          </p:grpSpPr>
          <p:sp>
            <p:nvSpPr>
              <p:cNvPr id="111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2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9" name="Group 13"/>
            <p:cNvGrpSpPr/>
            <p:nvPr/>
          </p:nvGrpSpPr>
          <p:grpSpPr>
            <a:xfrm>
              <a:off x="2082517" y="2483925"/>
              <a:ext cx="354024" cy="779679"/>
              <a:chOff x="6588125" y="1557338"/>
              <a:chExt cx="815975" cy="1797051"/>
            </a:xfrm>
            <a:solidFill>
              <a:srgbClr val="F49D15"/>
            </a:solidFill>
          </p:grpSpPr>
          <p:sp>
            <p:nvSpPr>
              <p:cNvPr id="109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0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Group 16"/>
            <p:cNvGrpSpPr/>
            <p:nvPr/>
          </p:nvGrpSpPr>
          <p:grpSpPr>
            <a:xfrm>
              <a:off x="2667276" y="2483925"/>
              <a:ext cx="354024" cy="779679"/>
              <a:chOff x="6588125" y="1557338"/>
              <a:chExt cx="815975" cy="1797051"/>
            </a:xfrm>
            <a:solidFill>
              <a:srgbClr val="F49D15"/>
            </a:solidFill>
          </p:grpSpPr>
          <p:sp>
            <p:nvSpPr>
              <p:cNvPr id="107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8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Group 19"/>
            <p:cNvGrpSpPr/>
            <p:nvPr/>
          </p:nvGrpSpPr>
          <p:grpSpPr>
            <a:xfrm>
              <a:off x="2371567" y="3100080"/>
              <a:ext cx="354024" cy="779679"/>
              <a:chOff x="6588125" y="1557338"/>
              <a:chExt cx="815975" cy="1797051"/>
            </a:xfrm>
            <a:solidFill>
              <a:srgbClr val="96B053"/>
            </a:solidFill>
          </p:grpSpPr>
          <p:sp>
            <p:nvSpPr>
              <p:cNvPr id="105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6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Group 22"/>
            <p:cNvGrpSpPr/>
            <p:nvPr/>
          </p:nvGrpSpPr>
          <p:grpSpPr>
            <a:xfrm>
              <a:off x="1786808" y="3103541"/>
              <a:ext cx="354024" cy="779679"/>
              <a:chOff x="6588125" y="1557338"/>
              <a:chExt cx="815975" cy="1797051"/>
            </a:xfrm>
            <a:solidFill>
              <a:srgbClr val="96B053"/>
            </a:solidFill>
          </p:grpSpPr>
          <p:sp>
            <p:nvSpPr>
              <p:cNvPr id="103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1" name="Group 25"/>
            <p:cNvGrpSpPr/>
            <p:nvPr/>
          </p:nvGrpSpPr>
          <p:grpSpPr>
            <a:xfrm>
              <a:off x="2956326" y="3100080"/>
              <a:ext cx="354024" cy="779679"/>
              <a:chOff x="6588125" y="1557338"/>
              <a:chExt cx="815975" cy="1797051"/>
            </a:xfrm>
            <a:solidFill>
              <a:srgbClr val="96B053"/>
            </a:solidFill>
          </p:grpSpPr>
          <p:sp>
            <p:nvSpPr>
              <p:cNvPr id="101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2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2" name="Group 28"/>
            <p:cNvGrpSpPr/>
            <p:nvPr/>
          </p:nvGrpSpPr>
          <p:grpSpPr>
            <a:xfrm>
              <a:off x="2667276" y="3681376"/>
              <a:ext cx="354024" cy="779679"/>
              <a:chOff x="6588125" y="1557338"/>
              <a:chExt cx="815975" cy="1797051"/>
            </a:xfrm>
            <a:solidFill>
              <a:srgbClr val="33957E"/>
            </a:solidFill>
          </p:grpSpPr>
          <p:sp>
            <p:nvSpPr>
              <p:cNvPr id="99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0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3" name="Group 31"/>
            <p:cNvGrpSpPr/>
            <p:nvPr/>
          </p:nvGrpSpPr>
          <p:grpSpPr>
            <a:xfrm>
              <a:off x="2082517" y="3684838"/>
              <a:ext cx="354024" cy="779679"/>
              <a:chOff x="6588125" y="1557338"/>
              <a:chExt cx="815975" cy="1797051"/>
            </a:xfrm>
            <a:solidFill>
              <a:srgbClr val="33957E"/>
            </a:solidFill>
          </p:grpSpPr>
          <p:sp>
            <p:nvSpPr>
              <p:cNvPr id="97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8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4" name="Group 34"/>
            <p:cNvGrpSpPr/>
            <p:nvPr/>
          </p:nvGrpSpPr>
          <p:grpSpPr>
            <a:xfrm>
              <a:off x="3252035" y="3681376"/>
              <a:ext cx="354024" cy="779679"/>
              <a:chOff x="6588125" y="1557338"/>
              <a:chExt cx="815975" cy="1797051"/>
            </a:xfrm>
            <a:solidFill>
              <a:srgbClr val="33957E"/>
            </a:solidFill>
          </p:grpSpPr>
          <p:sp>
            <p:nvSpPr>
              <p:cNvPr id="95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6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5" name="Group 37"/>
            <p:cNvGrpSpPr/>
            <p:nvPr/>
          </p:nvGrpSpPr>
          <p:grpSpPr>
            <a:xfrm>
              <a:off x="1461943" y="3684838"/>
              <a:ext cx="354024" cy="779679"/>
              <a:chOff x="6588125" y="1557338"/>
              <a:chExt cx="815975" cy="1797051"/>
            </a:xfrm>
            <a:solidFill>
              <a:srgbClr val="33957E"/>
            </a:solidFill>
          </p:grpSpPr>
          <p:sp>
            <p:nvSpPr>
              <p:cNvPr id="93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4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6" name="Group 41"/>
            <p:cNvGrpSpPr/>
            <p:nvPr/>
          </p:nvGrpSpPr>
          <p:grpSpPr>
            <a:xfrm>
              <a:off x="2979148" y="4256602"/>
              <a:ext cx="354024" cy="779679"/>
              <a:chOff x="6588125" y="1557338"/>
              <a:chExt cx="815975" cy="1797051"/>
            </a:xfrm>
            <a:solidFill>
              <a:srgbClr val="297F9D"/>
            </a:solidFill>
          </p:grpSpPr>
          <p:sp>
            <p:nvSpPr>
              <p:cNvPr id="91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2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7" name="Group 44"/>
            <p:cNvGrpSpPr/>
            <p:nvPr/>
          </p:nvGrpSpPr>
          <p:grpSpPr>
            <a:xfrm>
              <a:off x="2394389" y="4260064"/>
              <a:ext cx="354024" cy="779679"/>
              <a:chOff x="6588125" y="1557338"/>
              <a:chExt cx="815975" cy="1797051"/>
            </a:xfrm>
            <a:solidFill>
              <a:srgbClr val="297F9D"/>
            </a:solidFill>
          </p:grpSpPr>
          <p:sp>
            <p:nvSpPr>
              <p:cNvPr id="89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0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3563907" y="4256602"/>
              <a:ext cx="354024" cy="779679"/>
              <a:chOff x="6588125" y="1557338"/>
              <a:chExt cx="815975" cy="1797051"/>
            </a:xfrm>
            <a:solidFill>
              <a:srgbClr val="297F9D"/>
            </a:solidFill>
          </p:grpSpPr>
          <p:sp>
            <p:nvSpPr>
              <p:cNvPr id="87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8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9" name="Group 50"/>
            <p:cNvGrpSpPr/>
            <p:nvPr/>
          </p:nvGrpSpPr>
          <p:grpSpPr>
            <a:xfrm>
              <a:off x="1773813" y="4260064"/>
              <a:ext cx="354024" cy="779679"/>
              <a:chOff x="6588125" y="1557338"/>
              <a:chExt cx="815975" cy="1797051"/>
            </a:xfrm>
            <a:solidFill>
              <a:srgbClr val="297F9D"/>
            </a:solidFill>
          </p:grpSpPr>
          <p:sp>
            <p:nvSpPr>
              <p:cNvPr id="85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50" name="Group 53"/>
            <p:cNvGrpSpPr/>
            <p:nvPr/>
          </p:nvGrpSpPr>
          <p:grpSpPr>
            <a:xfrm>
              <a:off x="1150072" y="4260064"/>
              <a:ext cx="354024" cy="779679"/>
              <a:chOff x="6588125" y="1557338"/>
              <a:chExt cx="815975" cy="1797051"/>
            </a:xfrm>
            <a:solidFill>
              <a:srgbClr val="297F9D"/>
            </a:solidFill>
          </p:grpSpPr>
          <p:sp>
            <p:nvSpPr>
              <p:cNvPr id="83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4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5" name="Group 56"/>
            <p:cNvGrpSpPr/>
            <p:nvPr/>
          </p:nvGrpSpPr>
          <p:grpSpPr>
            <a:xfrm>
              <a:off x="3291020" y="4824904"/>
              <a:ext cx="354024" cy="779679"/>
              <a:chOff x="6588125" y="1557338"/>
              <a:chExt cx="815975" cy="1797051"/>
            </a:xfrm>
            <a:solidFill>
              <a:srgbClr val="303A46"/>
            </a:solidFill>
          </p:grpSpPr>
          <p:sp>
            <p:nvSpPr>
              <p:cNvPr id="81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6" name="Group 59"/>
            <p:cNvGrpSpPr/>
            <p:nvPr/>
          </p:nvGrpSpPr>
          <p:grpSpPr>
            <a:xfrm>
              <a:off x="2706262" y="4828366"/>
              <a:ext cx="354024" cy="779679"/>
              <a:chOff x="6588125" y="1557338"/>
              <a:chExt cx="815975" cy="1797051"/>
            </a:xfrm>
            <a:solidFill>
              <a:srgbClr val="303A46"/>
            </a:solidFill>
          </p:grpSpPr>
          <p:sp>
            <p:nvSpPr>
              <p:cNvPr id="79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0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7" name="Group 62"/>
            <p:cNvGrpSpPr/>
            <p:nvPr/>
          </p:nvGrpSpPr>
          <p:grpSpPr>
            <a:xfrm>
              <a:off x="3875779" y="4824904"/>
              <a:ext cx="354024" cy="779679"/>
              <a:chOff x="6588125" y="1557338"/>
              <a:chExt cx="815975" cy="1797051"/>
            </a:xfrm>
            <a:solidFill>
              <a:srgbClr val="303A46"/>
            </a:solidFill>
          </p:grpSpPr>
          <p:sp>
            <p:nvSpPr>
              <p:cNvPr id="77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8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8" name="Group 65"/>
            <p:cNvGrpSpPr/>
            <p:nvPr/>
          </p:nvGrpSpPr>
          <p:grpSpPr>
            <a:xfrm>
              <a:off x="2085685" y="4828366"/>
              <a:ext cx="354024" cy="779679"/>
              <a:chOff x="6588125" y="1557338"/>
              <a:chExt cx="815975" cy="1797051"/>
            </a:xfrm>
            <a:solidFill>
              <a:srgbClr val="303A46"/>
            </a:solidFill>
          </p:grpSpPr>
          <p:sp>
            <p:nvSpPr>
              <p:cNvPr id="75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1461943" y="4828366"/>
              <a:ext cx="354024" cy="779679"/>
              <a:chOff x="6588125" y="1557338"/>
              <a:chExt cx="815975" cy="1797051"/>
            </a:xfrm>
            <a:solidFill>
              <a:srgbClr val="303A46"/>
            </a:solidFill>
          </p:grpSpPr>
          <p:sp>
            <p:nvSpPr>
              <p:cNvPr id="73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0" name="Group 71"/>
            <p:cNvGrpSpPr/>
            <p:nvPr/>
          </p:nvGrpSpPr>
          <p:grpSpPr>
            <a:xfrm>
              <a:off x="838200" y="4828366"/>
              <a:ext cx="354024" cy="779679"/>
              <a:chOff x="6588125" y="1557338"/>
              <a:chExt cx="815975" cy="1797051"/>
            </a:xfrm>
            <a:solidFill>
              <a:srgbClr val="303A46"/>
            </a:solidFill>
          </p:grpSpPr>
          <p:sp>
            <p:nvSpPr>
              <p:cNvPr id="71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548821" y="1469788"/>
            <a:ext cx="3804979" cy="584775"/>
            <a:chOff x="7548821" y="1469788"/>
            <a:chExt cx="3804979" cy="584775"/>
          </a:xfrm>
        </p:grpSpPr>
        <p:grpSp>
          <p:nvGrpSpPr>
            <p:cNvPr id="133" name="Group 11"/>
            <p:cNvGrpSpPr/>
            <p:nvPr/>
          </p:nvGrpSpPr>
          <p:grpSpPr>
            <a:xfrm>
              <a:off x="7548821" y="1505610"/>
              <a:ext cx="232994" cy="513132"/>
              <a:chOff x="6588125" y="1557338"/>
              <a:chExt cx="815975" cy="1797051"/>
            </a:xfrm>
            <a:solidFill>
              <a:srgbClr val="FFC000"/>
            </a:solidFill>
          </p:grpSpPr>
          <p:sp>
            <p:nvSpPr>
              <p:cNvPr id="134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5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3" name="Rectangle 64"/>
            <p:cNvSpPr>
              <a:spLocks noChangeArrowheads="1"/>
            </p:cNvSpPr>
            <p:nvPr/>
          </p:nvSpPr>
          <p:spPr bwMode="auto">
            <a:xfrm>
              <a:off x="8492789" y="1577509"/>
              <a:ext cx="28610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dirty="0">
                  <a:solidFill>
                    <a:srgbClr val="303A46"/>
                  </a:solidFill>
                  <a:latin typeface="微软雅黑" pitchFamily="34" charset="-122"/>
                </a:rPr>
                <a:t>培训流程关联人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7885797" y="1469788"/>
              <a:ext cx="63991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rgbClr val="FFC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48821" y="2143241"/>
            <a:ext cx="4250002" cy="584775"/>
            <a:chOff x="7548821" y="2143241"/>
            <a:chExt cx="4250002" cy="584775"/>
          </a:xfrm>
        </p:grpSpPr>
        <p:grpSp>
          <p:nvGrpSpPr>
            <p:cNvPr id="136" name="Group 16"/>
            <p:cNvGrpSpPr/>
            <p:nvPr/>
          </p:nvGrpSpPr>
          <p:grpSpPr>
            <a:xfrm>
              <a:off x="7548821" y="2169999"/>
              <a:ext cx="232994" cy="513132"/>
              <a:chOff x="6588125" y="1557338"/>
              <a:chExt cx="815975" cy="1797051"/>
            </a:xfrm>
            <a:solidFill>
              <a:srgbClr val="F49D15"/>
            </a:solidFill>
          </p:grpSpPr>
          <p:sp>
            <p:nvSpPr>
              <p:cNvPr id="137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8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5" name="Rectangle 70"/>
            <p:cNvSpPr>
              <a:spLocks noChangeArrowheads="1"/>
            </p:cNvSpPr>
            <p:nvPr/>
          </p:nvSpPr>
          <p:spPr bwMode="auto">
            <a:xfrm>
              <a:off x="8492789" y="2254956"/>
              <a:ext cx="33060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dirty="0">
                  <a:solidFill>
                    <a:srgbClr val="303A46"/>
                  </a:solidFill>
                  <a:latin typeface="微软雅黑" pitchFamily="34" charset="-122"/>
                </a:rPr>
                <a:t>关联人的培训相关职责</a:t>
              </a:r>
            </a:p>
          </p:txBody>
        </p:sp>
        <p:sp>
          <p:nvSpPr>
            <p:cNvPr id="157" name="矩形 156"/>
            <p:cNvSpPr/>
            <p:nvPr/>
          </p:nvSpPr>
          <p:spPr>
            <a:xfrm>
              <a:off x="7885797" y="2143241"/>
              <a:ext cx="63991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rgbClr val="F49D1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48821" y="2816694"/>
            <a:ext cx="5127349" cy="584775"/>
            <a:chOff x="7548821" y="2816694"/>
            <a:chExt cx="5127349" cy="584775"/>
          </a:xfrm>
        </p:grpSpPr>
        <p:grpSp>
          <p:nvGrpSpPr>
            <p:cNvPr id="139" name="Group 25"/>
            <p:cNvGrpSpPr/>
            <p:nvPr/>
          </p:nvGrpSpPr>
          <p:grpSpPr>
            <a:xfrm>
              <a:off x="7548821" y="2834388"/>
              <a:ext cx="232994" cy="513132"/>
              <a:chOff x="6588125" y="1557338"/>
              <a:chExt cx="815975" cy="1797051"/>
            </a:xfrm>
            <a:solidFill>
              <a:srgbClr val="96B053"/>
            </a:solidFill>
          </p:grpSpPr>
          <p:sp>
            <p:nvSpPr>
              <p:cNvPr id="140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1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1" name="Rectangle 58"/>
            <p:cNvSpPr>
              <a:spLocks noChangeArrowheads="1"/>
            </p:cNvSpPr>
            <p:nvPr/>
          </p:nvSpPr>
          <p:spPr bwMode="auto">
            <a:xfrm>
              <a:off x="8503862" y="2932403"/>
              <a:ext cx="417230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dirty="0">
                  <a:solidFill>
                    <a:srgbClr val="303A46"/>
                  </a:solidFill>
                  <a:latin typeface="微软雅黑" pitchFamily="34" charset="-122"/>
                </a:rPr>
                <a:t>关联人对培训认识理解程度</a:t>
              </a:r>
            </a:p>
          </p:txBody>
        </p:sp>
        <p:sp>
          <p:nvSpPr>
            <p:cNvPr id="158" name="矩形 157"/>
            <p:cNvSpPr/>
            <p:nvPr/>
          </p:nvSpPr>
          <p:spPr>
            <a:xfrm>
              <a:off x="7885797" y="2816694"/>
              <a:ext cx="63991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rgbClr val="96B05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548821" y="3490147"/>
            <a:ext cx="4261075" cy="584775"/>
            <a:chOff x="7548821" y="3490147"/>
            <a:chExt cx="4261075" cy="584775"/>
          </a:xfrm>
        </p:grpSpPr>
        <p:grpSp>
          <p:nvGrpSpPr>
            <p:cNvPr id="142" name="Group 34"/>
            <p:cNvGrpSpPr/>
            <p:nvPr/>
          </p:nvGrpSpPr>
          <p:grpSpPr>
            <a:xfrm>
              <a:off x="7548821" y="3498777"/>
              <a:ext cx="232994" cy="513132"/>
              <a:chOff x="6588125" y="1557338"/>
              <a:chExt cx="815975" cy="1797051"/>
            </a:xfrm>
            <a:solidFill>
              <a:srgbClr val="33957E"/>
            </a:solidFill>
          </p:grpSpPr>
          <p:sp>
            <p:nvSpPr>
              <p:cNvPr id="143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4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2" name="Rectangle 61"/>
            <p:cNvSpPr>
              <a:spLocks noChangeArrowheads="1"/>
            </p:cNvSpPr>
            <p:nvPr/>
          </p:nvSpPr>
          <p:spPr bwMode="auto">
            <a:xfrm>
              <a:off x="8503862" y="3609850"/>
              <a:ext cx="33060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dirty="0">
                  <a:solidFill>
                    <a:srgbClr val="303A46"/>
                  </a:solidFill>
                  <a:latin typeface="微软雅黑" pitchFamily="34" charset="-122"/>
                </a:rPr>
                <a:t>有无制度支持</a:t>
              </a: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885797" y="3490147"/>
              <a:ext cx="63991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rgbClr val="33957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48821" y="4163166"/>
            <a:ext cx="4261075" cy="585209"/>
            <a:chOff x="7548821" y="4163166"/>
            <a:chExt cx="4261075" cy="585209"/>
          </a:xfrm>
        </p:grpSpPr>
        <p:grpSp>
          <p:nvGrpSpPr>
            <p:cNvPr id="145" name="Group 47"/>
            <p:cNvGrpSpPr/>
            <p:nvPr/>
          </p:nvGrpSpPr>
          <p:grpSpPr>
            <a:xfrm>
              <a:off x="7548821" y="4163166"/>
              <a:ext cx="232994" cy="513132"/>
              <a:chOff x="6588125" y="1557338"/>
              <a:chExt cx="815975" cy="1797051"/>
            </a:xfrm>
            <a:solidFill>
              <a:srgbClr val="297F9D"/>
            </a:solidFill>
          </p:grpSpPr>
          <p:sp>
            <p:nvSpPr>
              <p:cNvPr id="146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6" name="Rectangle 73"/>
            <p:cNvSpPr>
              <a:spLocks noChangeArrowheads="1"/>
            </p:cNvSpPr>
            <p:nvPr/>
          </p:nvSpPr>
          <p:spPr bwMode="auto">
            <a:xfrm>
              <a:off x="8503862" y="4287297"/>
              <a:ext cx="33060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dirty="0">
                  <a:solidFill>
                    <a:srgbClr val="303A46"/>
                  </a:solidFill>
                  <a:latin typeface="微软雅黑" pitchFamily="34" charset="-122"/>
                </a:rPr>
                <a:t>管理人的培训操作水平</a:t>
              </a:r>
            </a:p>
          </p:txBody>
        </p:sp>
        <p:sp>
          <p:nvSpPr>
            <p:cNvPr id="160" name="矩形 159"/>
            <p:cNvSpPr/>
            <p:nvPr/>
          </p:nvSpPr>
          <p:spPr>
            <a:xfrm>
              <a:off x="7885797" y="4163600"/>
              <a:ext cx="63991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rgbClr val="297F9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rPr>
                <a:t>05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48820" y="4827556"/>
            <a:ext cx="4250003" cy="594272"/>
            <a:chOff x="7548820" y="4827556"/>
            <a:chExt cx="4250003" cy="594272"/>
          </a:xfrm>
        </p:grpSpPr>
        <p:grpSp>
          <p:nvGrpSpPr>
            <p:cNvPr id="148" name="Group 62"/>
            <p:cNvGrpSpPr/>
            <p:nvPr/>
          </p:nvGrpSpPr>
          <p:grpSpPr>
            <a:xfrm>
              <a:off x="7548820" y="4827556"/>
              <a:ext cx="232994" cy="513132"/>
              <a:chOff x="6588125" y="1557338"/>
              <a:chExt cx="815975" cy="1797051"/>
            </a:xfrm>
            <a:solidFill>
              <a:srgbClr val="303A46"/>
            </a:solidFill>
          </p:grpSpPr>
          <p:sp>
            <p:nvSpPr>
              <p:cNvPr id="149" name="Oval 5"/>
              <p:cNvSpPr>
                <a:spLocks noChangeArrowheads="1"/>
              </p:cNvSpPr>
              <p:nvPr/>
            </p:nvSpPr>
            <p:spPr bwMode="auto">
              <a:xfrm>
                <a:off x="6810375" y="1557338"/>
                <a:ext cx="371475" cy="3698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0" name="Freeform 7"/>
              <p:cNvSpPr>
                <a:spLocks/>
              </p:cNvSpPr>
              <p:nvPr/>
            </p:nvSpPr>
            <p:spPr bwMode="auto">
              <a:xfrm>
                <a:off x="6588125" y="1971676"/>
                <a:ext cx="815975" cy="1382713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0" h="932">
                    <a:moveTo>
                      <a:pt x="115" y="0"/>
                    </a:moveTo>
                    <a:cubicBezTo>
                      <a:pt x="86" y="0"/>
                      <a:pt x="62" y="21"/>
                      <a:pt x="58" y="49"/>
                    </a:cubicBezTo>
                    <a:cubicBezTo>
                      <a:pt x="0" y="353"/>
                      <a:pt x="0" y="353"/>
                      <a:pt x="0" y="353"/>
                    </a:cubicBezTo>
                    <a:cubicBezTo>
                      <a:pt x="0" y="356"/>
                      <a:pt x="0" y="358"/>
                      <a:pt x="1" y="360"/>
                    </a:cubicBezTo>
                    <a:cubicBezTo>
                      <a:pt x="0" y="363"/>
                      <a:pt x="0" y="366"/>
                      <a:pt x="0" y="369"/>
                    </a:cubicBezTo>
                    <a:cubicBezTo>
                      <a:pt x="0" y="401"/>
                      <a:pt x="26" y="427"/>
                      <a:pt x="58" y="427"/>
                    </a:cubicBezTo>
                    <a:cubicBezTo>
                      <a:pt x="87" y="427"/>
                      <a:pt x="111" y="407"/>
                      <a:pt x="116" y="379"/>
                    </a:cubicBez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51" y="874"/>
                      <a:pt x="151" y="874"/>
                      <a:pt x="151" y="874"/>
                    </a:cubicBezTo>
                    <a:cubicBezTo>
                      <a:pt x="151" y="906"/>
                      <a:pt x="178" y="932"/>
                      <a:pt x="210" y="932"/>
                    </a:cubicBezTo>
                    <a:cubicBezTo>
                      <a:pt x="242" y="932"/>
                      <a:pt x="268" y="906"/>
                      <a:pt x="268" y="874"/>
                    </a:cubicBezTo>
                    <a:cubicBezTo>
                      <a:pt x="268" y="517"/>
                      <a:pt x="268" y="517"/>
                      <a:pt x="268" y="517"/>
                    </a:cubicBezTo>
                    <a:cubicBezTo>
                      <a:pt x="282" y="517"/>
                      <a:pt x="282" y="517"/>
                      <a:pt x="282" y="517"/>
                    </a:cubicBezTo>
                    <a:cubicBezTo>
                      <a:pt x="282" y="874"/>
                      <a:pt x="282" y="874"/>
                      <a:pt x="282" y="874"/>
                    </a:cubicBezTo>
                    <a:cubicBezTo>
                      <a:pt x="282" y="906"/>
                      <a:pt x="308" y="932"/>
                      <a:pt x="340" y="932"/>
                    </a:cubicBezTo>
                    <a:cubicBezTo>
                      <a:pt x="373" y="932"/>
                      <a:pt x="399" y="906"/>
                      <a:pt x="399" y="874"/>
                    </a:cubicBezTo>
                    <a:cubicBezTo>
                      <a:pt x="398" y="153"/>
                      <a:pt x="398" y="153"/>
                      <a:pt x="398" y="153"/>
                    </a:cubicBezTo>
                    <a:cubicBezTo>
                      <a:pt x="435" y="379"/>
                      <a:pt x="435" y="379"/>
                      <a:pt x="435" y="379"/>
                    </a:cubicBezTo>
                    <a:cubicBezTo>
                      <a:pt x="440" y="407"/>
                      <a:pt x="464" y="427"/>
                      <a:pt x="492" y="427"/>
                    </a:cubicBezTo>
                    <a:cubicBezTo>
                      <a:pt x="524" y="427"/>
                      <a:pt x="550" y="401"/>
                      <a:pt x="550" y="369"/>
                    </a:cubicBezTo>
                    <a:cubicBezTo>
                      <a:pt x="550" y="366"/>
                      <a:pt x="550" y="363"/>
                      <a:pt x="549" y="360"/>
                    </a:cubicBezTo>
                    <a:cubicBezTo>
                      <a:pt x="550" y="358"/>
                      <a:pt x="550" y="356"/>
                      <a:pt x="550" y="353"/>
                    </a:cubicBezTo>
                    <a:cubicBezTo>
                      <a:pt x="493" y="50"/>
                      <a:pt x="493" y="50"/>
                      <a:pt x="493" y="50"/>
                    </a:cubicBezTo>
                    <a:cubicBezTo>
                      <a:pt x="488" y="21"/>
                      <a:pt x="464" y="0"/>
                      <a:pt x="435" y="0"/>
                    </a:cubicBezTo>
                    <a:lnTo>
                      <a:pt x="1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54" name="Rectangle 67"/>
            <p:cNvSpPr>
              <a:spLocks noChangeArrowheads="1"/>
            </p:cNvSpPr>
            <p:nvPr/>
          </p:nvSpPr>
          <p:spPr bwMode="auto">
            <a:xfrm>
              <a:off x="8492789" y="4964745"/>
              <a:ext cx="330603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E1B40C"/>
                </a:buClr>
                <a:buFont typeface="微软雅黑" pitchFamily="34" charset="-122"/>
                <a:buNone/>
              </a:pPr>
              <a:r>
                <a:rPr lang="zh-CN" altLang="en-US" dirty="0">
                  <a:solidFill>
                    <a:srgbClr val="303A46"/>
                  </a:solidFill>
                  <a:latin typeface="微软雅黑" pitchFamily="34" charset="-122"/>
                </a:rPr>
                <a:t>组织内部培训文化</a:t>
              </a:r>
            </a:p>
          </p:txBody>
        </p:sp>
        <p:sp>
          <p:nvSpPr>
            <p:cNvPr id="161" name="矩形 160"/>
            <p:cNvSpPr/>
            <p:nvPr/>
          </p:nvSpPr>
          <p:spPr>
            <a:xfrm>
              <a:off x="7885797" y="4837053"/>
              <a:ext cx="63991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>
                  <a:solidFill>
                    <a:srgbClr val="303A4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rPr>
                <a:t>06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574811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思考：需求分析参与者对需求分析分别有哪些影响？为什么要关注参与者？</a:t>
            </a:r>
          </a:p>
        </p:txBody>
      </p:sp>
    </p:spTree>
    <p:extLst>
      <p:ext uri="{BB962C8B-B14F-4D97-AF65-F5344CB8AC3E}">
        <p14:creationId xmlns:p14="http://schemas.microsoft.com/office/powerpoint/2010/main" val="28063656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、培训需求分析参与者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7763552" y="1469788"/>
            <a:ext cx="1457939" cy="1675245"/>
            <a:chOff x="7763552" y="1469788"/>
            <a:chExt cx="1457939" cy="1675245"/>
          </a:xfrm>
        </p:grpSpPr>
        <p:sp>
          <p:nvSpPr>
            <p:cNvPr id="117" name="任意多边形 116"/>
            <p:cNvSpPr/>
            <p:nvPr/>
          </p:nvSpPr>
          <p:spPr bwMode="auto">
            <a:xfrm>
              <a:off x="7763552" y="1469788"/>
              <a:ext cx="1457939" cy="1675245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 dirty="0"/>
            </a:p>
          </p:txBody>
        </p:sp>
        <p:sp>
          <p:nvSpPr>
            <p:cNvPr id="118" name="TextBox 6"/>
            <p:cNvSpPr>
              <a:spLocks noChangeArrowheads="1"/>
            </p:cNvSpPr>
            <p:nvPr/>
          </p:nvSpPr>
          <p:spPr bwMode="auto">
            <a:xfrm>
              <a:off x="7798867" y="1799222"/>
              <a:ext cx="1415772" cy="1077218"/>
            </a:xfrm>
            <a:prstGeom prst="rect">
              <a:avLst/>
            </a:prstGeom>
            <a:noFill/>
            <a:ex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现场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观察法</a:t>
              </a:r>
              <a:endParaRPr lang="en-US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580811" y="2907620"/>
            <a:ext cx="1485401" cy="1675245"/>
            <a:chOff x="8580811" y="2907620"/>
            <a:chExt cx="1485401" cy="1675245"/>
          </a:xfrm>
        </p:grpSpPr>
        <p:sp>
          <p:nvSpPr>
            <p:cNvPr id="120" name="任意多边形 119"/>
            <p:cNvSpPr/>
            <p:nvPr/>
          </p:nvSpPr>
          <p:spPr bwMode="auto">
            <a:xfrm>
              <a:off x="8580811" y="2907620"/>
              <a:ext cx="1457197" cy="1675245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1" name="TextBox 6"/>
            <p:cNvSpPr>
              <a:spLocks noChangeArrowheads="1"/>
            </p:cNvSpPr>
            <p:nvPr/>
          </p:nvSpPr>
          <p:spPr bwMode="auto">
            <a:xfrm>
              <a:off x="8599144" y="3346755"/>
              <a:ext cx="1467068" cy="892552"/>
            </a:xfrm>
            <a:prstGeom prst="rect">
              <a:avLst/>
            </a:prstGeom>
            <a:noFill/>
            <a:ex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工作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任务测验法</a:t>
              </a:r>
              <a:endParaRPr lang="en-US" sz="20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48737" y="2925204"/>
            <a:ext cx="1457197" cy="1675245"/>
            <a:chOff x="6948737" y="2925204"/>
            <a:chExt cx="1457197" cy="1675245"/>
          </a:xfrm>
        </p:grpSpPr>
        <p:sp>
          <p:nvSpPr>
            <p:cNvPr id="123" name="任意多边形 122"/>
            <p:cNvSpPr/>
            <p:nvPr/>
          </p:nvSpPr>
          <p:spPr bwMode="auto">
            <a:xfrm>
              <a:off x="6948737" y="2925204"/>
              <a:ext cx="1457197" cy="1675245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124" name="TextBox 6"/>
            <p:cNvSpPr>
              <a:spLocks noChangeArrowheads="1"/>
            </p:cNvSpPr>
            <p:nvPr/>
          </p:nvSpPr>
          <p:spPr bwMode="auto">
            <a:xfrm>
              <a:off x="6969449" y="3283982"/>
              <a:ext cx="1415772" cy="1077218"/>
            </a:xfrm>
            <a:prstGeom prst="rect">
              <a:avLst/>
            </a:prstGeom>
            <a:noFill/>
            <a:ex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问卷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调查法</a:t>
              </a:r>
              <a:endParaRPr lang="en-US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41011" y="4355396"/>
            <a:ext cx="1457939" cy="1675245"/>
            <a:chOff x="6141011" y="4355396"/>
            <a:chExt cx="1457939" cy="1675245"/>
          </a:xfrm>
        </p:grpSpPr>
        <p:sp>
          <p:nvSpPr>
            <p:cNvPr id="126" name="任意多边形 125"/>
            <p:cNvSpPr/>
            <p:nvPr/>
          </p:nvSpPr>
          <p:spPr bwMode="auto">
            <a:xfrm>
              <a:off x="6141011" y="4355396"/>
              <a:ext cx="1457939" cy="1675245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7" name="TextBox 6"/>
            <p:cNvSpPr>
              <a:spLocks noChangeArrowheads="1"/>
            </p:cNvSpPr>
            <p:nvPr/>
          </p:nvSpPr>
          <p:spPr bwMode="auto">
            <a:xfrm>
              <a:off x="6141011" y="4711518"/>
              <a:ext cx="1415772" cy="1077218"/>
            </a:xfrm>
            <a:prstGeom prst="rect">
              <a:avLst/>
            </a:prstGeom>
            <a:noFill/>
            <a:ex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小组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研讨法</a:t>
              </a:r>
              <a:endParaRPr lang="en-US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772344" y="4364188"/>
            <a:ext cx="1457938" cy="1675245"/>
            <a:chOff x="7772344" y="4364188"/>
            <a:chExt cx="1457938" cy="1675245"/>
          </a:xfrm>
        </p:grpSpPr>
        <p:sp>
          <p:nvSpPr>
            <p:cNvPr id="129" name="任意多边形 128"/>
            <p:cNvSpPr/>
            <p:nvPr/>
          </p:nvSpPr>
          <p:spPr bwMode="auto">
            <a:xfrm>
              <a:off x="7772344" y="4364188"/>
              <a:ext cx="1457938" cy="1675245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30" name="TextBox 6"/>
            <p:cNvSpPr>
              <a:spLocks noChangeArrowheads="1"/>
            </p:cNvSpPr>
            <p:nvPr/>
          </p:nvSpPr>
          <p:spPr bwMode="auto">
            <a:xfrm>
              <a:off x="7793427" y="4707746"/>
              <a:ext cx="1415772" cy="1077218"/>
            </a:xfrm>
            <a:prstGeom prst="rect">
              <a:avLst/>
            </a:prstGeom>
            <a:noFill/>
            <a:extLst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专家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指导法</a:t>
              </a:r>
              <a:endParaRPr lang="en-US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209543" y="2907619"/>
            <a:ext cx="1464687" cy="1675245"/>
            <a:chOff x="10209543" y="2907619"/>
            <a:chExt cx="1464687" cy="1675245"/>
          </a:xfrm>
        </p:grpSpPr>
        <p:sp>
          <p:nvSpPr>
            <p:cNvPr id="132" name="任意多边形 131"/>
            <p:cNvSpPr/>
            <p:nvPr/>
          </p:nvSpPr>
          <p:spPr bwMode="auto">
            <a:xfrm>
              <a:off x="10209543" y="2907619"/>
              <a:ext cx="1457938" cy="1675245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62" name="TextBox 6"/>
            <p:cNvSpPr>
              <a:spLocks noChangeArrowheads="1"/>
            </p:cNvSpPr>
            <p:nvPr/>
          </p:nvSpPr>
          <p:spPr bwMode="auto">
            <a:xfrm>
              <a:off x="10258458" y="3452853"/>
              <a:ext cx="1415772" cy="584775"/>
            </a:xfrm>
            <a:prstGeom prst="rect">
              <a:avLst/>
            </a:prstGeom>
            <a:noFill/>
            <a:extLst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  <a:sym typeface="BellCent NamNum BT" pitchFamily="34" charset="0"/>
                </a:rPr>
                <a:t>测验法</a:t>
              </a:r>
              <a:endParaRPr lang="en-US" sz="3200" b="1" dirty="0">
                <a:solidFill>
                  <a:schemeClr val="bg1"/>
                </a:solidFill>
                <a:effectLst>
                  <a:outerShdw blurRad="279400" dist="152400" dir="8100000" sx="102000" sy="102000" algn="tl" rotWithShape="0">
                    <a:prstClr val="black">
                      <a:alpha val="28000"/>
                    </a:prstClr>
                  </a:outerShdw>
                </a:effectLst>
                <a:sym typeface="BellCent NamNum BT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149803" y="1469788"/>
            <a:ext cx="1457938" cy="1675245"/>
            <a:chOff x="6149803" y="1469788"/>
            <a:chExt cx="1457938" cy="1675245"/>
          </a:xfrm>
        </p:grpSpPr>
        <p:sp>
          <p:nvSpPr>
            <p:cNvPr id="114" name="任意多边形 113"/>
            <p:cNvSpPr/>
            <p:nvPr/>
          </p:nvSpPr>
          <p:spPr bwMode="auto">
            <a:xfrm>
              <a:off x="6149803" y="1469788"/>
              <a:ext cx="1457938" cy="1675245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17518" h="3495241">
                  <a:moveTo>
                    <a:pt x="2008758" y="0"/>
                  </a:moveTo>
                  <a:lnTo>
                    <a:pt x="4017516" y="760215"/>
                  </a:lnTo>
                  <a:lnTo>
                    <a:pt x="4017516" y="2735026"/>
                  </a:lnTo>
                  <a:lnTo>
                    <a:pt x="2008758" y="3495241"/>
                  </a:lnTo>
                  <a:lnTo>
                    <a:pt x="2" y="2735026"/>
                  </a:lnTo>
                  <a:lnTo>
                    <a:pt x="2" y="760215"/>
                  </a:lnTo>
                  <a:lnTo>
                    <a:pt x="2008758" y="0"/>
                  </a:lnTo>
                  <a:close/>
                </a:path>
              </a:pathLst>
            </a:custGeom>
            <a:gradFill>
              <a:gsLst>
                <a:gs pos="0">
                  <a:srgbClr val="F9F307"/>
                </a:gs>
                <a:gs pos="87000">
                  <a:srgbClr val="9CC535"/>
                </a:gs>
              </a:gsLst>
              <a:lin ang="8100000" scaled="0"/>
            </a:gradFill>
            <a:ln w="28575" cap="flat">
              <a:noFill/>
              <a:prstDash val="solid"/>
              <a:miter lim="800000"/>
              <a:headEnd/>
              <a:tailEnd/>
            </a:ln>
            <a:effectLst>
              <a:innerShdw blurRad="152400" dist="76200" dir="18900000">
                <a:prstClr val="black">
                  <a:alpha val="28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6173195" y="2011121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2800" b="1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defRPr>
              </a:lvl1pPr>
            </a:lstStyle>
            <a:p>
              <a:pPr algn="l"/>
              <a:r>
                <a:rPr lang="zh-CN" altLang="en-US" sz="3200" dirty="0">
                  <a:effectLst>
                    <a:outerShdw blurRad="279400" dist="152400" dir="81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访谈法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" y="943300"/>
            <a:ext cx="4572667" cy="554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124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b="10041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rgbClr val="B3D33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69830" y="4485116"/>
            <a:ext cx="3122170" cy="78213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3600" b="1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defRPr>
            </a:lvl1pPr>
          </a:lstStyle>
          <a:p>
            <a:r>
              <a:rPr lang="zh-CN" altLang="en-US" sz="1800" dirty="0">
                <a:sym typeface="Calibri" panose="020F0502020204030204" pitchFamily="34" charset="0"/>
              </a:rPr>
              <a:t>什么情况下需要访谈？</a:t>
            </a:r>
          </a:p>
          <a:p>
            <a:r>
              <a:rPr lang="zh-CN" altLang="en-US" sz="1800" dirty="0">
                <a:sym typeface="Calibri" panose="020F0502020204030204" pitchFamily="34" charset="0"/>
              </a:rPr>
              <a:t>访谈对象一般有什么特点？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830970" y="704327"/>
            <a:ext cx="3837745" cy="769398"/>
            <a:chOff x="1213942" y="1080844"/>
            <a:chExt cx="3837745" cy="76939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315708" y="1568885"/>
              <a:ext cx="3735979" cy="0"/>
            </a:xfrm>
            <a:prstGeom prst="line">
              <a:avLst/>
            </a:prstGeom>
            <a:ln>
              <a:solidFill>
                <a:srgbClr val="B3D3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213942" y="1080844"/>
              <a:ext cx="36968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4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、需求分析方法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—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访谈法</a:t>
              </a:r>
              <a:endPara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13942" y="1588632"/>
              <a:ext cx="202491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Training needs analysis planning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30970" y="3868706"/>
            <a:ext cx="5253307" cy="2062103"/>
            <a:chOff x="830970" y="3868706"/>
            <a:chExt cx="5253307" cy="2062103"/>
          </a:xfrm>
        </p:grpSpPr>
        <p:sp>
          <p:nvSpPr>
            <p:cNvPr id="19" name="矩形 18"/>
            <p:cNvSpPr/>
            <p:nvPr/>
          </p:nvSpPr>
          <p:spPr>
            <a:xfrm>
              <a:off x="830970" y="4238038"/>
              <a:ext cx="5253307" cy="1692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有效了解员工需求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容易建立信任关系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充分沟通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时间长，不适合大规模人群</a:t>
              </a: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u"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可能影响员工工作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830970" y="3868706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特点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30970" y="1789115"/>
            <a:ext cx="5253307" cy="1665810"/>
            <a:chOff x="830970" y="1789115"/>
            <a:chExt cx="5253307" cy="1665810"/>
          </a:xfrm>
        </p:grpSpPr>
        <p:sp>
          <p:nvSpPr>
            <p:cNvPr id="17" name="矩形 16"/>
            <p:cNvSpPr/>
            <p:nvPr/>
          </p:nvSpPr>
          <p:spPr>
            <a:xfrm>
              <a:off x="830970" y="2158447"/>
              <a:ext cx="5253307" cy="10255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培训管理者为了了解培训对象在哪方面需要培训，就其知识技能、知识、一些工作态度等方面需求进行面谈的方法，可以是正式的或非正式的。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830970" y="1789115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访谈法</a:t>
              </a:r>
            </a:p>
          </p:txBody>
        </p:sp>
        <p:cxnSp>
          <p:nvCxnSpPr>
            <p:cNvPr id="21" name="Straight Connector 12"/>
            <p:cNvCxnSpPr/>
            <p:nvPr/>
          </p:nvCxnSpPr>
          <p:spPr>
            <a:xfrm>
              <a:off x="932736" y="3454925"/>
              <a:ext cx="4835018" cy="0"/>
            </a:xfrm>
            <a:prstGeom prst="line">
              <a:avLst/>
            </a:prstGeom>
            <a:ln>
              <a:solidFill>
                <a:srgbClr val="B3D3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任意多边形 22"/>
          <p:cNvSpPr/>
          <p:nvPr/>
        </p:nvSpPr>
        <p:spPr>
          <a:xfrm>
            <a:off x="6864958" y="4227876"/>
            <a:ext cx="2069062" cy="965117"/>
          </a:xfrm>
          <a:custGeom>
            <a:avLst/>
            <a:gdLst/>
            <a:ahLst/>
            <a:cxnLst/>
            <a:rect l="l" t="t" r="r" b="b"/>
            <a:pathLst>
              <a:path w="2795104" h="1303781">
                <a:moveTo>
                  <a:pt x="1024682" y="791282"/>
                </a:moveTo>
                <a:lnTo>
                  <a:pt x="1223925" y="791282"/>
                </a:lnTo>
                <a:cubicBezTo>
                  <a:pt x="1277057" y="924111"/>
                  <a:pt x="1316906" y="1068326"/>
                  <a:pt x="1343472" y="1223926"/>
                </a:cubicBezTo>
                <a:lnTo>
                  <a:pt x="1121457" y="1223926"/>
                </a:lnTo>
                <a:cubicBezTo>
                  <a:pt x="1110072" y="1098687"/>
                  <a:pt x="1077813" y="954472"/>
                  <a:pt x="1024682" y="791282"/>
                </a:cubicBezTo>
                <a:close/>
                <a:moveTo>
                  <a:pt x="677429" y="791282"/>
                </a:moveTo>
                <a:lnTo>
                  <a:pt x="876672" y="791282"/>
                </a:lnTo>
                <a:cubicBezTo>
                  <a:pt x="914623" y="863389"/>
                  <a:pt x="941189" y="941189"/>
                  <a:pt x="956370" y="1024682"/>
                </a:cubicBezTo>
                <a:lnTo>
                  <a:pt x="734355" y="1024682"/>
                </a:lnTo>
                <a:cubicBezTo>
                  <a:pt x="722970" y="941189"/>
                  <a:pt x="703994" y="863389"/>
                  <a:pt x="677429" y="791282"/>
                </a:cubicBezTo>
                <a:close/>
                <a:moveTo>
                  <a:pt x="341561" y="791282"/>
                </a:moveTo>
                <a:lnTo>
                  <a:pt x="574960" y="791282"/>
                </a:lnTo>
                <a:lnTo>
                  <a:pt x="574960" y="1053145"/>
                </a:lnTo>
                <a:cubicBezTo>
                  <a:pt x="571165" y="1113867"/>
                  <a:pt x="597731" y="1142331"/>
                  <a:pt x="654658" y="1138535"/>
                </a:cubicBezTo>
                <a:lnTo>
                  <a:pt x="808360" y="1138535"/>
                </a:lnTo>
                <a:cubicBezTo>
                  <a:pt x="861492" y="1142331"/>
                  <a:pt x="886160" y="1119560"/>
                  <a:pt x="882365" y="1070223"/>
                </a:cubicBezTo>
                <a:lnTo>
                  <a:pt x="882365" y="1053145"/>
                </a:lnTo>
                <a:lnTo>
                  <a:pt x="1070223" y="1053145"/>
                </a:lnTo>
                <a:lnTo>
                  <a:pt x="1070223" y="1115765"/>
                </a:lnTo>
                <a:cubicBezTo>
                  <a:pt x="1074018" y="1237209"/>
                  <a:pt x="1013296" y="1296033"/>
                  <a:pt x="888058" y="1292238"/>
                </a:cubicBezTo>
                <a:lnTo>
                  <a:pt x="535112" y="1292238"/>
                </a:lnTo>
                <a:cubicBezTo>
                  <a:pt x="402283" y="1296033"/>
                  <a:pt x="337766" y="1233413"/>
                  <a:pt x="341561" y="1104379"/>
                </a:cubicBezTo>
                <a:close/>
                <a:moveTo>
                  <a:pt x="102469" y="791282"/>
                </a:moveTo>
                <a:lnTo>
                  <a:pt x="307405" y="791282"/>
                </a:lnTo>
                <a:cubicBezTo>
                  <a:pt x="288429" y="973448"/>
                  <a:pt x="259966" y="1117662"/>
                  <a:pt x="222015" y="1223926"/>
                </a:cubicBezTo>
                <a:lnTo>
                  <a:pt x="0" y="1223926"/>
                </a:lnTo>
                <a:cubicBezTo>
                  <a:pt x="53132" y="1087301"/>
                  <a:pt x="87288" y="943087"/>
                  <a:pt x="102469" y="791282"/>
                </a:cubicBezTo>
                <a:close/>
                <a:moveTo>
                  <a:pt x="802667" y="472492"/>
                </a:moveTo>
                <a:lnTo>
                  <a:pt x="802667" y="580653"/>
                </a:lnTo>
                <a:lnTo>
                  <a:pt x="939292" y="580653"/>
                </a:lnTo>
                <a:cubicBezTo>
                  <a:pt x="992423" y="584448"/>
                  <a:pt x="1017091" y="559780"/>
                  <a:pt x="1013296" y="506648"/>
                </a:cubicBezTo>
                <a:lnTo>
                  <a:pt x="1013296" y="472492"/>
                </a:lnTo>
                <a:close/>
                <a:moveTo>
                  <a:pt x="341561" y="472492"/>
                </a:moveTo>
                <a:lnTo>
                  <a:pt x="341561" y="580653"/>
                </a:lnTo>
                <a:lnTo>
                  <a:pt x="552190" y="580653"/>
                </a:lnTo>
                <a:lnTo>
                  <a:pt x="552190" y="472492"/>
                </a:lnTo>
                <a:close/>
                <a:moveTo>
                  <a:pt x="2134753" y="250478"/>
                </a:moveTo>
                <a:lnTo>
                  <a:pt x="2134753" y="364331"/>
                </a:lnTo>
                <a:lnTo>
                  <a:pt x="2248607" y="364331"/>
                </a:lnTo>
                <a:cubicBezTo>
                  <a:pt x="2294149" y="330175"/>
                  <a:pt x="2335895" y="292224"/>
                  <a:pt x="2373846" y="250478"/>
                </a:cubicBezTo>
                <a:close/>
                <a:moveTo>
                  <a:pt x="802667" y="210629"/>
                </a:moveTo>
                <a:lnTo>
                  <a:pt x="802667" y="318790"/>
                </a:lnTo>
                <a:lnTo>
                  <a:pt x="1013296" y="318790"/>
                </a:lnTo>
                <a:lnTo>
                  <a:pt x="1013296" y="210629"/>
                </a:lnTo>
                <a:close/>
                <a:moveTo>
                  <a:pt x="341561" y="210629"/>
                </a:moveTo>
                <a:lnTo>
                  <a:pt x="341561" y="318790"/>
                </a:lnTo>
                <a:lnTo>
                  <a:pt x="552190" y="318790"/>
                </a:lnTo>
                <a:lnTo>
                  <a:pt x="552190" y="210629"/>
                </a:lnTo>
                <a:close/>
                <a:moveTo>
                  <a:pt x="108161" y="51234"/>
                </a:moveTo>
                <a:lnTo>
                  <a:pt x="1246696" y="51234"/>
                </a:lnTo>
                <a:lnTo>
                  <a:pt x="1246696" y="518034"/>
                </a:lnTo>
                <a:cubicBezTo>
                  <a:pt x="1250491" y="669838"/>
                  <a:pt x="1184077" y="743843"/>
                  <a:pt x="1047453" y="740048"/>
                </a:cubicBezTo>
                <a:lnTo>
                  <a:pt x="108161" y="740048"/>
                </a:lnTo>
                <a:close/>
                <a:moveTo>
                  <a:pt x="1889969" y="0"/>
                </a:moveTo>
                <a:lnTo>
                  <a:pt x="2134753" y="0"/>
                </a:lnTo>
                <a:lnTo>
                  <a:pt x="2134753" y="91083"/>
                </a:lnTo>
                <a:lnTo>
                  <a:pt x="2430773" y="91083"/>
                </a:lnTo>
                <a:lnTo>
                  <a:pt x="2430773" y="193551"/>
                </a:lnTo>
                <a:cubicBezTo>
                  <a:pt x="2438363" y="185961"/>
                  <a:pt x="2449748" y="172678"/>
                  <a:pt x="2464929" y="153702"/>
                </a:cubicBezTo>
                <a:cubicBezTo>
                  <a:pt x="2483904" y="134727"/>
                  <a:pt x="2499085" y="119546"/>
                  <a:pt x="2510470" y="108161"/>
                </a:cubicBezTo>
                <a:lnTo>
                  <a:pt x="2789411" y="108161"/>
                </a:lnTo>
                <a:cubicBezTo>
                  <a:pt x="2709714" y="203039"/>
                  <a:pt x="2630016" y="288429"/>
                  <a:pt x="2550319" y="364331"/>
                </a:cubicBezTo>
                <a:lnTo>
                  <a:pt x="2795104" y="364331"/>
                </a:lnTo>
                <a:lnTo>
                  <a:pt x="2795104" y="523726"/>
                </a:lnTo>
                <a:lnTo>
                  <a:pt x="2362461" y="523726"/>
                </a:lnTo>
                <a:cubicBezTo>
                  <a:pt x="2320714" y="557882"/>
                  <a:pt x="2277071" y="586346"/>
                  <a:pt x="2231529" y="609117"/>
                </a:cubicBezTo>
                <a:lnTo>
                  <a:pt x="2721099" y="609117"/>
                </a:lnTo>
                <a:lnTo>
                  <a:pt x="2721099" y="762819"/>
                </a:lnTo>
                <a:lnTo>
                  <a:pt x="1946895" y="762819"/>
                </a:lnTo>
                <a:lnTo>
                  <a:pt x="1946895" y="774204"/>
                </a:lnTo>
                <a:cubicBezTo>
                  <a:pt x="1943100" y="823541"/>
                  <a:pt x="1965871" y="846311"/>
                  <a:pt x="2015207" y="842516"/>
                </a:cubicBezTo>
                <a:lnTo>
                  <a:pt x="2624324" y="842516"/>
                </a:lnTo>
                <a:lnTo>
                  <a:pt x="2624324" y="1110072"/>
                </a:lnTo>
                <a:cubicBezTo>
                  <a:pt x="2628119" y="1242901"/>
                  <a:pt x="2561704" y="1307418"/>
                  <a:pt x="2425080" y="1303623"/>
                </a:cubicBezTo>
                <a:lnTo>
                  <a:pt x="2049363" y="1303623"/>
                </a:lnTo>
                <a:lnTo>
                  <a:pt x="2049363" y="1149921"/>
                </a:lnTo>
                <a:lnTo>
                  <a:pt x="2311227" y="1149921"/>
                </a:lnTo>
                <a:cubicBezTo>
                  <a:pt x="2356768" y="1153716"/>
                  <a:pt x="2377641" y="1132843"/>
                  <a:pt x="2373846" y="1087301"/>
                </a:cubicBezTo>
                <a:lnTo>
                  <a:pt x="2373846" y="1001911"/>
                </a:lnTo>
                <a:lnTo>
                  <a:pt x="1895661" y="1001911"/>
                </a:lnTo>
                <a:cubicBezTo>
                  <a:pt x="1774217" y="1005706"/>
                  <a:pt x="1715393" y="948780"/>
                  <a:pt x="1719188" y="831131"/>
                </a:cubicBezTo>
                <a:cubicBezTo>
                  <a:pt x="1639491" y="853902"/>
                  <a:pt x="1557896" y="876672"/>
                  <a:pt x="1474403" y="899443"/>
                </a:cubicBezTo>
                <a:lnTo>
                  <a:pt x="1474403" y="740048"/>
                </a:lnTo>
                <a:cubicBezTo>
                  <a:pt x="1690725" y="679326"/>
                  <a:pt x="1870993" y="607219"/>
                  <a:pt x="2015207" y="523726"/>
                </a:cubicBezTo>
                <a:lnTo>
                  <a:pt x="1474403" y="523726"/>
                </a:lnTo>
                <a:lnTo>
                  <a:pt x="1474403" y="364331"/>
                </a:lnTo>
                <a:lnTo>
                  <a:pt x="1889969" y="364331"/>
                </a:lnTo>
                <a:lnTo>
                  <a:pt x="1889969" y="250478"/>
                </a:lnTo>
                <a:lnTo>
                  <a:pt x="1576871" y="250478"/>
                </a:lnTo>
                <a:lnTo>
                  <a:pt x="1576871" y="91083"/>
                </a:lnTo>
                <a:lnTo>
                  <a:pt x="1889969" y="91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50800" dir="2700000" sx="102000" sy="102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7824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8" b="12338"/>
          <a:stretch>
            <a:fillRect/>
          </a:stretch>
        </p:blipFill>
        <p:spPr/>
      </p:pic>
      <p:grpSp>
        <p:nvGrpSpPr>
          <p:cNvPr id="18" name="组合 17"/>
          <p:cNvGrpSpPr/>
          <p:nvPr/>
        </p:nvGrpSpPr>
        <p:grpSpPr>
          <a:xfrm>
            <a:off x="7458076" y="2881220"/>
            <a:ext cx="5673928" cy="5673928"/>
            <a:chOff x="7636881" y="428704"/>
            <a:chExt cx="4008632" cy="4008632"/>
          </a:xfrm>
        </p:grpSpPr>
        <p:sp>
          <p:nvSpPr>
            <p:cNvPr id="20" name="椭圆 19"/>
            <p:cNvSpPr/>
            <p:nvPr/>
          </p:nvSpPr>
          <p:spPr>
            <a:xfrm>
              <a:off x="7636881" y="428704"/>
              <a:ext cx="4008632" cy="4008632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 w="22225">
              <a:solidFill>
                <a:schemeClr val="bg1">
                  <a:lumMod val="65000"/>
                </a:schemeClr>
              </a:solidFill>
            </a:ln>
            <a:effectLst>
              <a:outerShdw blurRad="254000" dist="88900" dir="2700000" algn="tl" rotWithShape="0">
                <a:schemeClr val="accent3">
                  <a:lumMod val="50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7900629" y="692452"/>
              <a:ext cx="3481137" cy="3481137"/>
            </a:xfrm>
            <a:prstGeom prst="ellipse">
              <a:avLst/>
            </a:prstGeom>
            <a:gradFill>
              <a:gsLst>
                <a:gs pos="100000">
                  <a:srgbClr val="E7E507">
                    <a:alpha val="75000"/>
                  </a:srgbClr>
                </a:gs>
                <a:gs pos="13000">
                  <a:srgbClr val="AAD710">
                    <a:alpha val="75000"/>
                  </a:srgbClr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41091" y="4433422"/>
            <a:ext cx="586246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本培训是一个思考过程</a:t>
            </a:r>
            <a:endParaRPr lang="en-US" altLang="zh-CN" sz="28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Calibri" panose="020F050202020403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请点击右键把大脑清空</a:t>
            </a:r>
            <a:endParaRPr lang="en-US" altLang="zh-CN" sz="24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Calibri" panose="020F050202020403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把频率调整到讲师的“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FM51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思考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.com”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频道上！</a:t>
            </a: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8716286" y="4165548"/>
            <a:ext cx="2951797" cy="1406480"/>
          </a:xfrm>
          <a:custGeom>
            <a:avLst/>
            <a:gdLst/>
            <a:ahLst/>
            <a:cxnLst/>
            <a:rect l="l" t="t" r="r" b="b"/>
            <a:pathLst>
              <a:path w="1746647" h="832247">
                <a:moveTo>
                  <a:pt x="1164431" y="571500"/>
                </a:moveTo>
                <a:lnTo>
                  <a:pt x="1164431" y="710803"/>
                </a:lnTo>
                <a:lnTo>
                  <a:pt x="1471612" y="710803"/>
                </a:lnTo>
                <a:cubicBezTo>
                  <a:pt x="1502569" y="713184"/>
                  <a:pt x="1516856" y="697706"/>
                  <a:pt x="1514475" y="664369"/>
                </a:cubicBezTo>
                <a:lnTo>
                  <a:pt x="1514475" y="571500"/>
                </a:lnTo>
                <a:close/>
                <a:moveTo>
                  <a:pt x="146447" y="482203"/>
                </a:moveTo>
                <a:lnTo>
                  <a:pt x="146447" y="617934"/>
                </a:lnTo>
                <a:lnTo>
                  <a:pt x="160734" y="617934"/>
                </a:lnTo>
                <a:cubicBezTo>
                  <a:pt x="182166" y="620316"/>
                  <a:pt x="191691" y="608409"/>
                  <a:pt x="189309" y="582216"/>
                </a:cubicBezTo>
                <a:lnTo>
                  <a:pt x="189309" y="482203"/>
                </a:lnTo>
                <a:close/>
                <a:moveTo>
                  <a:pt x="1007269" y="464344"/>
                </a:moveTo>
                <a:lnTo>
                  <a:pt x="1671637" y="464344"/>
                </a:lnTo>
                <a:lnTo>
                  <a:pt x="1671637" y="671513"/>
                </a:lnTo>
                <a:cubicBezTo>
                  <a:pt x="1671637" y="764381"/>
                  <a:pt x="1627584" y="809625"/>
                  <a:pt x="1539478" y="807244"/>
                </a:cubicBezTo>
                <a:lnTo>
                  <a:pt x="1007269" y="807244"/>
                </a:lnTo>
                <a:close/>
                <a:moveTo>
                  <a:pt x="96441" y="207169"/>
                </a:moveTo>
                <a:lnTo>
                  <a:pt x="228600" y="207169"/>
                </a:lnTo>
                <a:cubicBezTo>
                  <a:pt x="228600" y="209550"/>
                  <a:pt x="227409" y="213122"/>
                  <a:pt x="225028" y="217884"/>
                </a:cubicBezTo>
                <a:cubicBezTo>
                  <a:pt x="225028" y="225028"/>
                  <a:pt x="223837" y="229791"/>
                  <a:pt x="221456" y="232172"/>
                </a:cubicBezTo>
                <a:lnTo>
                  <a:pt x="453628" y="232172"/>
                </a:lnTo>
                <a:lnTo>
                  <a:pt x="453628" y="703659"/>
                </a:lnTo>
                <a:cubicBezTo>
                  <a:pt x="456009" y="784622"/>
                  <a:pt x="417909" y="823913"/>
                  <a:pt x="339328" y="821531"/>
                </a:cubicBezTo>
                <a:lnTo>
                  <a:pt x="235744" y="821531"/>
                </a:lnTo>
                <a:lnTo>
                  <a:pt x="235744" y="728663"/>
                </a:lnTo>
                <a:lnTo>
                  <a:pt x="275034" y="728663"/>
                </a:lnTo>
                <a:cubicBezTo>
                  <a:pt x="305991" y="731044"/>
                  <a:pt x="320278" y="715566"/>
                  <a:pt x="317897" y="682228"/>
                </a:cubicBezTo>
                <a:lnTo>
                  <a:pt x="317897" y="328612"/>
                </a:lnTo>
                <a:lnTo>
                  <a:pt x="178594" y="328612"/>
                </a:lnTo>
                <a:cubicBezTo>
                  <a:pt x="166687" y="350044"/>
                  <a:pt x="150019" y="369094"/>
                  <a:pt x="128587" y="385763"/>
                </a:cubicBezTo>
                <a:lnTo>
                  <a:pt x="292894" y="385763"/>
                </a:lnTo>
                <a:lnTo>
                  <a:pt x="292894" y="600075"/>
                </a:lnTo>
                <a:cubicBezTo>
                  <a:pt x="295275" y="678656"/>
                  <a:pt x="259556" y="716756"/>
                  <a:pt x="185737" y="714375"/>
                </a:cubicBezTo>
                <a:lnTo>
                  <a:pt x="42862" y="714375"/>
                </a:lnTo>
                <a:lnTo>
                  <a:pt x="42862" y="432197"/>
                </a:lnTo>
                <a:cubicBezTo>
                  <a:pt x="38100" y="434578"/>
                  <a:pt x="30956" y="436959"/>
                  <a:pt x="21431" y="439341"/>
                </a:cubicBezTo>
                <a:cubicBezTo>
                  <a:pt x="11906" y="444103"/>
                  <a:pt x="4762" y="447675"/>
                  <a:pt x="0" y="450056"/>
                </a:cubicBezTo>
                <a:lnTo>
                  <a:pt x="0" y="360759"/>
                </a:lnTo>
                <a:cubicBezTo>
                  <a:pt x="50006" y="325041"/>
                  <a:pt x="82153" y="273844"/>
                  <a:pt x="96441" y="207169"/>
                </a:cubicBezTo>
                <a:close/>
                <a:moveTo>
                  <a:pt x="621506" y="200025"/>
                </a:moveTo>
                <a:cubicBezTo>
                  <a:pt x="607219" y="223837"/>
                  <a:pt x="589359" y="244078"/>
                  <a:pt x="567928" y="260747"/>
                </a:cubicBezTo>
                <a:lnTo>
                  <a:pt x="607219" y="260747"/>
                </a:lnTo>
                <a:cubicBezTo>
                  <a:pt x="619125" y="358378"/>
                  <a:pt x="632222" y="429816"/>
                  <a:pt x="646509" y="475059"/>
                </a:cubicBezTo>
                <a:cubicBezTo>
                  <a:pt x="670322" y="410766"/>
                  <a:pt x="683419" y="319087"/>
                  <a:pt x="685800" y="200025"/>
                </a:cubicBezTo>
                <a:close/>
                <a:moveTo>
                  <a:pt x="542925" y="7144"/>
                </a:moveTo>
                <a:lnTo>
                  <a:pt x="678656" y="7144"/>
                </a:lnTo>
                <a:cubicBezTo>
                  <a:pt x="676275" y="16669"/>
                  <a:pt x="673894" y="29766"/>
                  <a:pt x="671512" y="46434"/>
                </a:cubicBezTo>
                <a:cubicBezTo>
                  <a:pt x="666750" y="70247"/>
                  <a:pt x="663178" y="88106"/>
                  <a:pt x="660797" y="100012"/>
                </a:cubicBezTo>
                <a:lnTo>
                  <a:pt x="839390" y="100012"/>
                </a:lnTo>
                <a:lnTo>
                  <a:pt x="839390" y="200025"/>
                </a:lnTo>
                <a:lnTo>
                  <a:pt x="810815" y="200025"/>
                </a:lnTo>
                <a:cubicBezTo>
                  <a:pt x="808434" y="388144"/>
                  <a:pt x="777478" y="526256"/>
                  <a:pt x="717947" y="614363"/>
                </a:cubicBezTo>
                <a:cubicBezTo>
                  <a:pt x="746522" y="652463"/>
                  <a:pt x="784622" y="690563"/>
                  <a:pt x="832247" y="728663"/>
                </a:cubicBezTo>
                <a:lnTo>
                  <a:pt x="832247" y="832247"/>
                </a:lnTo>
                <a:cubicBezTo>
                  <a:pt x="756047" y="789384"/>
                  <a:pt x="692944" y="746522"/>
                  <a:pt x="642937" y="703659"/>
                </a:cubicBezTo>
                <a:cubicBezTo>
                  <a:pt x="609600" y="734616"/>
                  <a:pt x="548878" y="776288"/>
                  <a:pt x="460772" y="828675"/>
                </a:cubicBezTo>
                <a:lnTo>
                  <a:pt x="460772" y="728663"/>
                </a:lnTo>
                <a:cubicBezTo>
                  <a:pt x="506016" y="690563"/>
                  <a:pt x="544116" y="652463"/>
                  <a:pt x="575072" y="614363"/>
                </a:cubicBezTo>
                <a:cubicBezTo>
                  <a:pt x="525066" y="538163"/>
                  <a:pt x="495300" y="438150"/>
                  <a:pt x="485775" y="314325"/>
                </a:cubicBezTo>
                <a:cubicBezTo>
                  <a:pt x="478631" y="314325"/>
                  <a:pt x="471487" y="316706"/>
                  <a:pt x="464344" y="321469"/>
                </a:cubicBezTo>
                <a:lnTo>
                  <a:pt x="464344" y="228600"/>
                </a:lnTo>
                <a:cubicBezTo>
                  <a:pt x="504825" y="185737"/>
                  <a:pt x="531019" y="111919"/>
                  <a:pt x="542925" y="7144"/>
                </a:cubicBezTo>
                <a:close/>
                <a:moveTo>
                  <a:pt x="100012" y="3572"/>
                </a:moveTo>
                <a:lnTo>
                  <a:pt x="221456" y="3572"/>
                </a:lnTo>
                <a:lnTo>
                  <a:pt x="221456" y="46434"/>
                </a:lnTo>
                <a:lnTo>
                  <a:pt x="292894" y="46434"/>
                </a:lnTo>
                <a:lnTo>
                  <a:pt x="292894" y="3572"/>
                </a:lnTo>
                <a:lnTo>
                  <a:pt x="417909" y="3572"/>
                </a:lnTo>
                <a:lnTo>
                  <a:pt x="417909" y="46434"/>
                </a:lnTo>
                <a:lnTo>
                  <a:pt x="489347" y="46434"/>
                </a:lnTo>
                <a:lnTo>
                  <a:pt x="489347" y="146447"/>
                </a:lnTo>
                <a:lnTo>
                  <a:pt x="417909" y="146447"/>
                </a:lnTo>
                <a:lnTo>
                  <a:pt x="417909" y="196453"/>
                </a:lnTo>
                <a:lnTo>
                  <a:pt x="292894" y="196453"/>
                </a:lnTo>
                <a:lnTo>
                  <a:pt x="292894" y="146447"/>
                </a:lnTo>
                <a:lnTo>
                  <a:pt x="221456" y="146447"/>
                </a:lnTo>
                <a:lnTo>
                  <a:pt x="221456" y="196453"/>
                </a:lnTo>
                <a:lnTo>
                  <a:pt x="100012" y="196453"/>
                </a:lnTo>
                <a:lnTo>
                  <a:pt x="100012" y="146447"/>
                </a:lnTo>
                <a:lnTo>
                  <a:pt x="21431" y="146447"/>
                </a:lnTo>
                <a:lnTo>
                  <a:pt x="21431" y="46434"/>
                </a:lnTo>
                <a:lnTo>
                  <a:pt x="100012" y="46434"/>
                </a:lnTo>
                <a:close/>
                <a:moveTo>
                  <a:pt x="1275159" y="0"/>
                </a:moveTo>
                <a:lnTo>
                  <a:pt x="1435894" y="0"/>
                </a:lnTo>
                <a:lnTo>
                  <a:pt x="1435894" y="75009"/>
                </a:lnTo>
                <a:lnTo>
                  <a:pt x="1696640" y="75009"/>
                </a:lnTo>
                <a:lnTo>
                  <a:pt x="1696640" y="178594"/>
                </a:lnTo>
                <a:lnTo>
                  <a:pt x="1435894" y="178594"/>
                </a:lnTo>
                <a:lnTo>
                  <a:pt x="1435894" y="307181"/>
                </a:lnTo>
                <a:lnTo>
                  <a:pt x="1746647" y="307181"/>
                </a:lnTo>
                <a:lnTo>
                  <a:pt x="1746647" y="410766"/>
                </a:lnTo>
                <a:lnTo>
                  <a:pt x="917972" y="410766"/>
                </a:lnTo>
                <a:lnTo>
                  <a:pt x="917972" y="307181"/>
                </a:lnTo>
                <a:lnTo>
                  <a:pt x="1275159" y="307181"/>
                </a:lnTo>
                <a:lnTo>
                  <a:pt x="1275159" y="178594"/>
                </a:lnTo>
                <a:lnTo>
                  <a:pt x="1121569" y="178594"/>
                </a:lnTo>
                <a:cubicBezTo>
                  <a:pt x="1088231" y="226219"/>
                  <a:pt x="1033462" y="261937"/>
                  <a:pt x="957262" y="285750"/>
                </a:cubicBezTo>
                <a:lnTo>
                  <a:pt x="957262" y="196453"/>
                </a:lnTo>
                <a:cubicBezTo>
                  <a:pt x="1002506" y="151209"/>
                  <a:pt x="1028700" y="92869"/>
                  <a:pt x="1035844" y="21431"/>
                </a:cubicBezTo>
                <a:lnTo>
                  <a:pt x="1178719" y="21431"/>
                </a:lnTo>
                <a:cubicBezTo>
                  <a:pt x="1176337" y="38100"/>
                  <a:pt x="1172765" y="55959"/>
                  <a:pt x="1168003" y="75009"/>
                </a:cubicBezTo>
                <a:lnTo>
                  <a:pt x="1275159" y="750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50800" dir="2700000" sx="102000" sy="102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638160" y="5597525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6000" b="1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defRPr>
            </a:lvl1pPr>
          </a:lstStyle>
          <a:p>
            <a:r>
              <a:rPr lang="zh-CN" altLang="en-US" sz="5600" dirty="0"/>
              <a:t>前方高能</a:t>
            </a:r>
          </a:p>
        </p:txBody>
      </p:sp>
    </p:spTree>
    <p:extLst>
      <p:ext uri="{BB962C8B-B14F-4D97-AF65-F5344CB8AC3E}">
        <p14:creationId xmlns:p14="http://schemas.microsoft.com/office/powerpoint/2010/main" val="341366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6" b="3100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、需求分析方法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—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问卷调查法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38200" y="96944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" y="1973105"/>
            <a:ext cx="12191998" cy="3087781"/>
            <a:chOff x="1" y="1973105"/>
            <a:chExt cx="12191998" cy="3087781"/>
          </a:xfrm>
        </p:grpSpPr>
        <p:sp>
          <p:nvSpPr>
            <p:cNvPr id="16" name="Rectangle 15"/>
            <p:cNvSpPr/>
            <p:nvPr/>
          </p:nvSpPr>
          <p:spPr>
            <a:xfrm>
              <a:off x="1" y="1973105"/>
              <a:ext cx="2904564" cy="3087781"/>
            </a:xfrm>
            <a:prstGeom prst="rect">
              <a:avLst/>
            </a:prstGeom>
            <a:solidFill>
              <a:schemeClr val="tx2">
                <a:lumMod val="5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04564" y="1973105"/>
              <a:ext cx="9287435" cy="3087781"/>
            </a:xfrm>
            <a:prstGeom prst="rect">
              <a:avLst/>
            </a:prstGeom>
            <a:solidFill>
              <a:srgbClr val="9BBC57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210253" y="2612029"/>
            <a:ext cx="7498575" cy="8125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b="1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defRPr>
            </a:lvl1pPr>
          </a:lstStyle>
          <a:p>
            <a:r>
              <a:rPr lang="zh-CN" altLang="en-US" dirty="0">
                <a:sym typeface="Calibri" panose="020F0502020204030204" pitchFamily="34" charset="0"/>
              </a:rPr>
              <a:t>         培训管理者确定培训有关的问题，将一系列问题编制成调查问卷，发给调查对象，填写后回收。</a:t>
            </a:r>
            <a:endParaRPr lang="en-US" dirty="0">
              <a:sym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10251" y="2010353"/>
            <a:ext cx="305066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rPr>
              <a:t>问卷调查法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210251" y="3424559"/>
            <a:ext cx="8973109" cy="1414206"/>
            <a:chOff x="3210251" y="3424559"/>
            <a:chExt cx="8973109" cy="1414206"/>
          </a:xfrm>
        </p:grpSpPr>
        <p:sp>
          <p:nvSpPr>
            <p:cNvPr id="22" name="矩形 21"/>
            <p:cNvSpPr/>
            <p:nvPr/>
          </p:nvSpPr>
          <p:spPr>
            <a:xfrm>
              <a:off x="3210251" y="3424559"/>
              <a:ext cx="3050664" cy="6785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特点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210253" y="4026235"/>
              <a:ext cx="8973107" cy="812530"/>
              <a:chOff x="3210253" y="4026235"/>
              <a:chExt cx="8973107" cy="812530"/>
            </a:xfrm>
          </p:grpSpPr>
          <p:sp>
            <p:nvSpPr>
              <p:cNvPr id="21" name="TextBox 18"/>
              <p:cNvSpPr txBox="1"/>
              <p:nvPr/>
            </p:nvSpPr>
            <p:spPr>
              <a:xfrm>
                <a:off x="3210253" y="4026235"/>
                <a:ext cx="2123747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30000"/>
                  </a:lnSpc>
                  <a:defRPr b="1">
                    <a:solidFill>
                      <a:schemeClr val="bg1"/>
                    </a:solidFill>
                    <a:effectLst>
                      <a:outerShdw blurRad="279400" dist="152400" dir="2700000" sx="102000" sy="102000" algn="tl" rotWithShape="0">
                        <a:prstClr val="black">
                          <a:alpha val="28000"/>
                        </a:prstClr>
                      </a:outerShdw>
                    </a:effectLst>
                  </a:defRPr>
                </a:lvl1pPr>
              </a:lstStyle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CN" altLang="en-US" dirty="0">
                    <a:sym typeface="Calibri" panose="020F0502020204030204" pitchFamily="34" charset="0"/>
                  </a:rPr>
                  <a:t>简单、省事</a:t>
                </a: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CN" altLang="en-US" dirty="0">
                    <a:sym typeface="Calibri" panose="020F0502020204030204" pitchFamily="34" charset="0"/>
                  </a:rPr>
                  <a:t>成本低</a:t>
                </a:r>
              </a:p>
            </p:txBody>
          </p:sp>
          <p:sp>
            <p:nvSpPr>
              <p:cNvPr id="23" name="TextBox 18"/>
              <p:cNvSpPr txBox="1"/>
              <p:nvPr/>
            </p:nvSpPr>
            <p:spPr>
              <a:xfrm>
                <a:off x="5097747" y="4026235"/>
                <a:ext cx="3890471" cy="812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30000"/>
                  </a:lnSpc>
                  <a:defRPr b="1">
                    <a:solidFill>
                      <a:schemeClr val="bg1"/>
                    </a:solidFill>
                    <a:effectLst>
                      <a:outerShdw blurRad="279400" dist="152400" dir="2700000" sx="102000" sy="102000" algn="tl" rotWithShape="0">
                        <a:prstClr val="black">
                          <a:alpha val="28000"/>
                        </a:prstClr>
                      </a:outerShdw>
                    </a:effectLst>
                  </a:defRPr>
                </a:lvl1pPr>
              </a:lstStyle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CN" altLang="en-US" dirty="0">
                    <a:sym typeface="Calibri" panose="020F0502020204030204" pitchFamily="34" charset="0"/>
                  </a:rPr>
                  <a:t>针对人群广泛</a:t>
                </a: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CN" altLang="en-US" dirty="0">
                    <a:sym typeface="Calibri" panose="020F0502020204030204" pitchFamily="34" charset="0"/>
                  </a:rPr>
                  <a:t>问卷编制、数据分析难度大</a:t>
                </a:r>
              </a:p>
            </p:txBody>
          </p:sp>
          <p:sp>
            <p:nvSpPr>
              <p:cNvPr id="24" name="TextBox 18"/>
              <p:cNvSpPr txBox="1"/>
              <p:nvPr/>
            </p:nvSpPr>
            <p:spPr>
              <a:xfrm>
                <a:off x="8140048" y="4026235"/>
                <a:ext cx="4043312" cy="452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30000"/>
                  </a:lnSpc>
                  <a:defRPr b="1">
                    <a:solidFill>
                      <a:schemeClr val="bg1"/>
                    </a:solidFill>
                    <a:effectLst>
                      <a:outerShdw blurRad="279400" dist="152400" dir="2700000" sx="102000" sy="102000" algn="tl" rotWithShape="0">
                        <a:prstClr val="black">
                          <a:alpha val="28000"/>
                        </a:prstClr>
                      </a:outerShdw>
                    </a:effectLst>
                  </a:defRPr>
                </a:lvl1pPr>
              </a:lstStyle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zh-CN" altLang="en-US" dirty="0">
                    <a:sym typeface="Calibri" panose="020F0502020204030204" pitchFamily="34" charset="0"/>
                  </a:rPr>
                  <a:t>问卷应当包括开放问题和封闭问题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395621" y="2376607"/>
            <a:ext cx="2162440" cy="2427422"/>
            <a:chOff x="395621" y="2376607"/>
            <a:chExt cx="2162440" cy="2427422"/>
          </a:xfrm>
        </p:grpSpPr>
        <p:grpSp>
          <p:nvGrpSpPr>
            <p:cNvPr id="25" name="组合 24"/>
            <p:cNvGrpSpPr/>
            <p:nvPr/>
          </p:nvGrpSpPr>
          <p:grpSpPr>
            <a:xfrm>
              <a:off x="395621" y="2376607"/>
              <a:ext cx="2162440" cy="2427422"/>
              <a:chOff x="1253300" y="1544456"/>
              <a:chExt cx="2162440" cy="2427422"/>
            </a:xfrm>
          </p:grpSpPr>
          <p:sp>
            <p:nvSpPr>
              <p:cNvPr id="26" name="Freeform 13"/>
              <p:cNvSpPr>
                <a:spLocks/>
              </p:cNvSpPr>
              <p:nvPr/>
            </p:nvSpPr>
            <p:spPr bwMode="auto">
              <a:xfrm>
                <a:off x="1380410" y="1687142"/>
                <a:ext cx="1908221" cy="2142051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7" name="Freeform 13"/>
              <p:cNvSpPr>
                <a:spLocks/>
              </p:cNvSpPr>
              <p:nvPr/>
            </p:nvSpPr>
            <p:spPr bwMode="auto">
              <a:xfrm>
                <a:off x="1471387" y="1789267"/>
                <a:ext cx="1726266" cy="1937800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gradFill>
                <a:gsLst>
                  <a:gs pos="100000">
                    <a:srgbClr val="E7E507"/>
                  </a:gs>
                  <a:gs pos="13000">
                    <a:srgbClr val="A6C43C"/>
                  </a:gs>
                </a:gsLst>
                <a:lin ang="18900000" scaled="0"/>
              </a:gradFill>
              <a:ln w="1428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Freeform 13"/>
              <p:cNvSpPr>
                <a:spLocks/>
              </p:cNvSpPr>
              <p:nvPr/>
            </p:nvSpPr>
            <p:spPr bwMode="auto">
              <a:xfrm>
                <a:off x="1253300" y="1544456"/>
                <a:ext cx="2162440" cy="2427422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 w="22225">
                <a:gradFill flip="none" rotWithShape="1">
                  <a:gsLst>
                    <a:gs pos="71000">
                      <a:srgbClr val="ECECEC"/>
                    </a:gs>
                    <a:gs pos="92000">
                      <a:schemeClr val="bg1"/>
                    </a:gs>
                    <a:gs pos="45000">
                      <a:schemeClr val="bg1">
                        <a:lumMod val="85000"/>
                      </a:schemeClr>
                    </a:gs>
                    <a:gs pos="19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outerShdw blurRad="254000" dist="88900" dir="2700000" algn="tl" rotWithShape="0">
                  <a:schemeClr val="accent3">
                    <a:lumMod val="50000"/>
                    <a:alpha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9" name="任意多边形 48"/>
            <p:cNvSpPr>
              <a:spLocks/>
            </p:cNvSpPr>
            <p:nvPr/>
          </p:nvSpPr>
          <p:spPr bwMode="auto">
            <a:xfrm>
              <a:off x="967661" y="3163634"/>
              <a:ext cx="1090593" cy="929199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  <a:gd name="connsiteX7" fmla="*/ 2318 h 2362"/>
                <a:gd name="connsiteY7" fmla="*/ 2318 h 2362"/>
                <a:gd name="connsiteX8" fmla="*/ 2318 h 2362"/>
                <a:gd name="connsiteY8" fmla="*/ 2318 h 2362"/>
                <a:gd name="connsiteX9" fmla="*/ 2318 h 2362"/>
                <a:gd name="connsiteY9" fmla="*/ 2318 h 2362"/>
                <a:gd name="connsiteX10" fmla="*/ 2318 h 2362"/>
                <a:gd name="connsiteY10" fmla="*/ 2318 h 2362"/>
                <a:gd name="connsiteX11" fmla="*/ 2318 h 2362"/>
                <a:gd name="connsiteY11" fmla="*/ 2318 h 2362"/>
                <a:gd name="connsiteX12" fmla="*/ 2318 h 2362"/>
                <a:gd name="connsiteY12" fmla="*/ 2318 h 2362"/>
                <a:gd name="connsiteX13" fmla="*/ 2318 h 2362"/>
                <a:gd name="connsiteY13" fmla="*/ 2318 h 2362"/>
                <a:gd name="connsiteX14" fmla="*/ 2318 h 2362"/>
                <a:gd name="connsiteY14" fmla="*/ 2318 h 2362"/>
                <a:gd name="connsiteX15" fmla="*/ 2318 h 2362"/>
                <a:gd name="connsiteY15" fmla="*/ 2318 h 2362"/>
                <a:gd name="connsiteX16" fmla="*/ 2318 h 2362"/>
                <a:gd name="connsiteY16" fmla="*/ 2318 h 2362"/>
                <a:gd name="connsiteX17" fmla="*/ 2318 h 2362"/>
                <a:gd name="connsiteY17" fmla="*/ 2318 h 2362"/>
                <a:gd name="connsiteX18" fmla="*/ 2318 h 2362"/>
                <a:gd name="connsiteY18" fmla="*/ 2318 h 2362"/>
                <a:gd name="connsiteX19" fmla="*/ 2318 h 2362"/>
                <a:gd name="connsiteY19" fmla="*/ 2318 h 2362"/>
                <a:gd name="connsiteX20" fmla="*/ 2318 h 2362"/>
                <a:gd name="connsiteY20" fmla="*/ 2318 h 2362"/>
                <a:gd name="connsiteX21" fmla="*/ 2318 h 2362"/>
                <a:gd name="connsiteY21" fmla="*/ 2318 h 2362"/>
                <a:gd name="connsiteX22" fmla="*/ 2318 h 2362"/>
                <a:gd name="connsiteY22" fmla="*/ 2318 h 2362"/>
                <a:gd name="connsiteX23" fmla="*/ 2318 h 2362"/>
                <a:gd name="connsiteY23" fmla="*/ 2318 h 2362"/>
                <a:gd name="connsiteX24" fmla="*/ 2318 h 2362"/>
                <a:gd name="connsiteY24" fmla="*/ 2318 h 2362"/>
                <a:gd name="connsiteX25" fmla="*/ 2318 h 2362"/>
                <a:gd name="connsiteY25" fmla="*/ 2318 h 2362"/>
                <a:gd name="connsiteX26" fmla="*/ 2318 h 2362"/>
                <a:gd name="connsiteY26" fmla="*/ 2318 h 2362"/>
                <a:gd name="connsiteX27" fmla="*/ 2318 h 2362"/>
                <a:gd name="connsiteY27" fmla="*/ 2318 h 2362"/>
                <a:gd name="connsiteX28" fmla="*/ 2318 h 2362"/>
                <a:gd name="connsiteY28" fmla="*/ 2318 h 2362"/>
                <a:gd name="connsiteX29" fmla="*/ 2318 h 2362"/>
                <a:gd name="connsiteY29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0390" h="375218">
                  <a:moveTo>
                    <a:pt x="223103" y="261132"/>
                  </a:moveTo>
                  <a:lnTo>
                    <a:pt x="225639" y="261132"/>
                  </a:lnTo>
                  <a:lnTo>
                    <a:pt x="225639" y="263668"/>
                  </a:lnTo>
                  <a:lnTo>
                    <a:pt x="223103" y="263668"/>
                  </a:lnTo>
                  <a:close/>
                  <a:moveTo>
                    <a:pt x="180003" y="215498"/>
                  </a:moveTo>
                  <a:lnTo>
                    <a:pt x="223102" y="261133"/>
                  </a:lnTo>
                  <a:lnTo>
                    <a:pt x="141974" y="296626"/>
                  </a:lnTo>
                  <a:close/>
                  <a:moveTo>
                    <a:pt x="405642" y="45635"/>
                  </a:moveTo>
                  <a:lnTo>
                    <a:pt x="423389" y="68453"/>
                  </a:lnTo>
                  <a:lnTo>
                    <a:pt x="235779" y="250992"/>
                  </a:lnTo>
                  <a:lnTo>
                    <a:pt x="218032" y="233245"/>
                  </a:lnTo>
                  <a:close/>
                  <a:moveTo>
                    <a:pt x="375218" y="17748"/>
                  </a:moveTo>
                  <a:lnTo>
                    <a:pt x="392965" y="38030"/>
                  </a:lnTo>
                  <a:lnTo>
                    <a:pt x="207891" y="220569"/>
                  </a:lnTo>
                  <a:lnTo>
                    <a:pt x="190144" y="202822"/>
                  </a:lnTo>
                  <a:close/>
                  <a:moveTo>
                    <a:pt x="415907" y="2948"/>
                  </a:moveTo>
                  <a:cubicBezTo>
                    <a:pt x="420717" y="3804"/>
                    <a:pt x="425621" y="6085"/>
                    <a:pt x="430149" y="10649"/>
                  </a:cubicBezTo>
                  <a:cubicBezTo>
                    <a:pt x="451276" y="34987"/>
                    <a:pt x="433167" y="53241"/>
                    <a:pt x="433167" y="53241"/>
                  </a:cubicBezTo>
                  <a:cubicBezTo>
                    <a:pt x="433167" y="53241"/>
                    <a:pt x="433167" y="53241"/>
                    <a:pt x="387894" y="10649"/>
                  </a:cubicBezTo>
                  <a:cubicBezTo>
                    <a:pt x="387894" y="10649"/>
                    <a:pt x="401476" y="381"/>
                    <a:pt x="415907" y="2948"/>
                  </a:cubicBezTo>
                  <a:close/>
                  <a:moveTo>
                    <a:pt x="0" y="0"/>
                  </a:moveTo>
                  <a:lnTo>
                    <a:pt x="365077" y="0"/>
                  </a:lnTo>
                  <a:lnTo>
                    <a:pt x="314372" y="45635"/>
                  </a:lnTo>
                  <a:lnTo>
                    <a:pt x="45635" y="45635"/>
                  </a:lnTo>
                  <a:lnTo>
                    <a:pt x="45635" y="332119"/>
                  </a:lnTo>
                  <a:lnTo>
                    <a:pt x="334654" y="332119"/>
                  </a:lnTo>
                  <a:lnTo>
                    <a:pt x="334654" y="185074"/>
                  </a:lnTo>
                  <a:lnTo>
                    <a:pt x="380289" y="139439"/>
                  </a:lnTo>
                  <a:lnTo>
                    <a:pt x="380289" y="375218"/>
                  </a:lnTo>
                  <a:lnTo>
                    <a:pt x="0" y="375218"/>
                  </a:lnTo>
                  <a:close/>
                </a:path>
              </a:pathLst>
            </a:custGeom>
            <a:solidFill>
              <a:srgbClr val="F0F0F0"/>
            </a:soli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  <a:extLst/>
          </p:spPr>
          <p:txBody>
            <a:bodyPr rtlCol="0" anchor="ctr"/>
            <a:lstStyle/>
            <a:p>
              <a:pPr algn="ctr"/>
              <a:endParaRPr lang="en-US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10251" y="5533046"/>
            <a:ext cx="5704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问卷调查一般可以分为哪些种类？</a:t>
            </a:r>
          </a:p>
        </p:txBody>
      </p:sp>
      <p:sp>
        <p:nvSpPr>
          <p:cNvPr id="50" name="任意多边形 49"/>
          <p:cNvSpPr/>
          <p:nvPr/>
        </p:nvSpPr>
        <p:spPr>
          <a:xfrm>
            <a:off x="1604477" y="5429887"/>
            <a:ext cx="1300087" cy="606429"/>
          </a:xfrm>
          <a:custGeom>
            <a:avLst/>
            <a:gdLst/>
            <a:ahLst/>
            <a:cxnLst/>
            <a:rect l="l" t="t" r="r" b="b"/>
            <a:pathLst>
              <a:path w="2795104" h="1303781">
                <a:moveTo>
                  <a:pt x="1024682" y="791282"/>
                </a:moveTo>
                <a:lnTo>
                  <a:pt x="1223925" y="791282"/>
                </a:lnTo>
                <a:cubicBezTo>
                  <a:pt x="1277057" y="924111"/>
                  <a:pt x="1316906" y="1068326"/>
                  <a:pt x="1343472" y="1223926"/>
                </a:cubicBezTo>
                <a:lnTo>
                  <a:pt x="1121457" y="1223926"/>
                </a:lnTo>
                <a:cubicBezTo>
                  <a:pt x="1110072" y="1098687"/>
                  <a:pt x="1077813" y="954472"/>
                  <a:pt x="1024682" y="791282"/>
                </a:cubicBezTo>
                <a:close/>
                <a:moveTo>
                  <a:pt x="677429" y="791282"/>
                </a:moveTo>
                <a:lnTo>
                  <a:pt x="876672" y="791282"/>
                </a:lnTo>
                <a:cubicBezTo>
                  <a:pt x="914623" y="863389"/>
                  <a:pt x="941189" y="941189"/>
                  <a:pt x="956370" y="1024682"/>
                </a:cubicBezTo>
                <a:lnTo>
                  <a:pt x="734355" y="1024682"/>
                </a:lnTo>
                <a:cubicBezTo>
                  <a:pt x="722970" y="941189"/>
                  <a:pt x="703994" y="863389"/>
                  <a:pt x="677429" y="791282"/>
                </a:cubicBezTo>
                <a:close/>
                <a:moveTo>
                  <a:pt x="341561" y="791282"/>
                </a:moveTo>
                <a:lnTo>
                  <a:pt x="574960" y="791282"/>
                </a:lnTo>
                <a:lnTo>
                  <a:pt x="574960" y="1053145"/>
                </a:lnTo>
                <a:cubicBezTo>
                  <a:pt x="571165" y="1113867"/>
                  <a:pt x="597731" y="1142331"/>
                  <a:pt x="654658" y="1138535"/>
                </a:cubicBezTo>
                <a:lnTo>
                  <a:pt x="808360" y="1138535"/>
                </a:lnTo>
                <a:cubicBezTo>
                  <a:pt x="861492" y="1142331"/>
                  <a:pt x="886160" y="1119560"/>
                  <a:pt x="882365" y="1070223"/>
                </a:cubicBezTo>
                <a:lnTo>
                  <a:pt x="882365" y="1053145"/>
                </a:lnTo>
                <a:lnTo>
                  <a:pt x="1070223" y="1053145"/>
                </a:lnTo>
                <a:lnTo>
                  <a:pt x="1070223" y="1115765"/>
                </a:lnTo>
                <a:cubicBezTo>
                  <a:pt x="1074018" y="1237209"/>
                  <a:pt x="1013296" y="1296033"/>
                  <a:pt x="888058" y="1292238"/>
                </a:cubicBezTo>
                <a:lnTo>
                  <a:pt x="535112" y="1292238"/>
                </a:lnTo>
                <a:cubicBezTo>
                  <a:pt x="402283" y="1296033"/>
                  <a:pt x="337766" y="1233413"/>
                  <a:pt x="341561" y="1104379"/>
                </a:cubicBezTo>
                <a:close/>
                <a:moveTo>
                  <a:pt x="102469" y="791282"/>
                </a:moveTo>
                <a:lnTo>
                  <a:pt x="307405" y="791282"/>
                </a:lnTo>
                <a:cubicBezTo>
                  <a:pt x="288429" y="973448"/>
                  <a:pt x="259966" y="1117662"/>
                  <a:pt x="222015" y="1223926"/>
                </a:cubicBezTo>
                <a:lnTo>
                  <a:pt x="0" y="1223926"/>
                </a:lnTo>
                <a:cubicBezTo>
                  <a:pt x="53132" y="1087301"/>
                  <a:pt x="87288" y="943087"/>
                  <a:pt x="102469" y="791282"/>
                </a:cubicBezTo>
                <a:close/>
                <a:moveTo>
                  <a:pt x="802667" y="472492"/>
                </a:moveTo>
                <a:lnTo>
                  <a:pt x="802667" y="580653"/>
                </a:lnTo>
                <a:lnTo>
                  <a:pt x="939292" y="580653"/>
                </a:lnTo>
                <a:cubicBezTo>
                  <a:pt x="992423" y="584448"/>
                  <a:pt x="1017091" y="559780"/>
                  <a:pt x="1013296" y="506648"/>
                </a:cubicBezTo>
                <a:lnTo>
                  <a:pt x="1013296" y="472492"/>
                </a:lnTo>
                <a:close/>
                <a:moveTo>
                  <a:pt x="341561" y="472492"/>
                </a:moveTo>
                <a:lnTo>
                  <a:pt x="341561" y="580653"/>
                </a:lnTo>
                <a:lnTo>
                  <a:pt x="552190" y="580653"/>
                </a:lnTo>
                <a:lnTo>
                  <a:pt x="552190" y="472492"/>
                </a:lnTo>
                <a:close/>
                <a:moveTo>
                  <a:pt x="2134753" y="250478"/>
                </a:moveTo>
                <a:lnTo>
                  <a:pt x="2134753" y="364331"/>
                </a:lnTo>
                <a:lnTo>
                  <a:pt x="2248607" y="364331"/>
                </a:lnTo>
                <a:cubicBezTo>
                  <a:pt x="2294149" y="330175"/>
                  <a:pt x="2335895" y="292224"/>
                  <a:pt x="2373846" y="250478"/>
                </a:cubicBezTo>
                <a:close/>
                <a:moveTo>
                  <a:pt x="802667" y="210629"/>
                </a:moveTo>
                <a:lnTo>
                  <a:pt x="802667" y="318790"/>
                </a:lnTo>
                <a:lnTo>
                  <a:pt x="1013296" y="318790"/>
                </a:lnTo>
                <a:lnTo>
                  <a:pt x="1013296" y="210629"/>
                </a:lnTo>
                <a:close/>
                <a:moveTo>
                  <a:pt x="341561" y="210629"/>
                </a:moveTo>
                <a:lnTo>
                  <a:pt x="341561" y="318790"/>
                </a:lnTo>
                <a:lnTo>
                  <a:pt x="552190" y="318790"/>
                </a:lnTo>
                <a:lnTo>
                  <a:pt x="552190" y="210629"/>
                </a:lnTo>
                <a:close/>
                <a:moveTo>
                  <a:pt x="108161" y="51234"/>
                </a:moveTo>
                <a:lnTo>
                  <a:pt x="1246696" y="51234"/>
                </a:lnTo>
                <a:lnTo>
                  <a:pt x="1246696" y="518034"/>
                </a:lnTo>
                <a:cubicBezTo>
                  <a:pt x="1250491" y="669838"/>
                  <a:pt x="1184077" y="743843"/>
                  <a:pt x="1047453" y="740048"/>
                </a:cubicBezTo>
                <a:lnTo>
                  <a:pt x="108161" y="740048"/>
                </a:lnTo>
                <a:close/>
                <a:moveTo>
                  <a:pt x="1889969" y="0"/>
                </a:moveTo>
                <a:lnTo>
                  <a:pt x="2134753" y="0"/>
                </a:lnTo>
                <a:lnTo>
                  <a:pt x="2134753" y="91083"/>
                </a:lnTo>
                <a:lnTo>
                  <a:pt x="2430773" y="91083"/>
                </a:lnTo>
                <a:lnTo>
                  <a:pt x="2430773" y="193551"/>
                </a:lnTo>
                <a:cubicBezTo>
                  <a:pt x="2438363" y="185961"/>
                  <a:pt x="2449748" y="172678"/>
                  <a:pt x="2464929" y="153702"/>
                </a:cubicBezTo>
                <a:cubicBezTo>
                  <a:pt x="2483904" y="134727"/>
                  <a:pt x="2499085" y="119546"/>
                  <a:pt x="2510470" y="108161"/>
                </a:cubicBezTo>
                <a:lnTo>
                  <a:pt x="2789411" y="108161"/>
                </a:lnTo>
                <a:cubicBezTo>
                  <a:pt x="2709714" y="203039"/>
                  <a:pt x="2630016" y="288429"/>
                  <a:pt x="2550319" y="364331"/>
                </a:cubicBezTo>
                <a:lnTo>
                  <a:pt x="2795104" y="364331"/>
                </a:lnTo>
                <a:lnTo>
                  <a:pt x="2795104" y="523726"/>
                </a:lnTo>
                <a:lnTo>
                  <a:pt x="2362461" y="523726"/>
                </a:lnTo>
                <a:cubicBezTo>
                  <a:pt x="2320714" y="557882"/>
                  <a:pt x="2277071" y="586346"/>
                  <a:pt x="2231529" y="609117"/>
                </a:cubicBezTo>
                <a:lnTo>
                  <a:pt x="2721099" y="609117"/>
                </a:lnTo>
                <a:lnTo>
                  <a:pt x="2721099" y="762819"/>
                </a:lnTo>
                <a:lnTo>
                  <a:pt x="1946895" y="762819"/>
                </a:lnTo>
                <a:lnTo>
                  <a:pt x="1946895" y="774204"/>
                </a:lnTo>
                <a:cubicBezTo>
                  <a:pt x="1943100" y="823541"/>
                  <a:pt x="1965871" y="846311"/>
                  <a:pt x="2015207" y="842516"/>
                </a:cubicBezTo>
                <a:lnTo>
                  <a:pt x="2624324" y="842516"/>
                </a:lnTo>
                <a:lnTo>
                  <a:pt x="2624324" y="1110072"/>
                </a:lnTo>
                <a:cubicBezTo>
                  <a:pt x="2628119" y="1242901"/>
                  <a:pt x="2561704" y="1307418"/>
                  <a:pt x="2425080" y="1303623"/>
                </a:cubicBezTo>
                <a:lnTo>
                  <a:pt x="2049363" y="1303623"/>
                </a:lnTo>
                <a:lnTo>
                  <a:pt x="2049363" y="1149921"/>
                </a:lnTo>
                <a:lnTo>
                  <a:pt x="2311227" y="1149921"/>
                </a:lnTo>
                <a:cubicBezTo>
                  <a:pt x="2356768" y="1153716"/>
                  <a:pt x="2377641" y="1132843"/>
                  <a:pt x="2373846" y="1087301"/>
                </a:cubicBezTo>
                <a:lnTo>
                  <a:pt x="2373846" y="1001911"/>
                </a:lnTo>
                <a:lnTo>
                  <a:pt x="1895661" y="1001911"/>
                </a:lnTo>
                <a:cubicBezTo>
                  <a:pt x="1774217" y="1005706"/>
                  <a:pt x="1715393" y="948780"/>
                  <a:pt x="1719188" y="831131"/>
                </a:cubicBezTo>
                <a:cubicBezTo>
                  <a:pt x="1639491" y="853902"/>
                  <a:pt x="1557896" y="876672"/>
                  <a:pt x="1474403" y="899443"/>
                </a:cubicBezTo>
                <a:lnTo>
                  <a:pt x="1474403" y="740048"/>
                </a:lnTo>
                <a:cubicBezTo>
                  <a:pt x="1690725" y="679326"/>
                  <a:pt x="1870993" y="607219"/>
                  <a:pt x="2015207" y="523726"/>
                </a:cubicBezTo>
                <a:lnTo>
                  <a:pt x="1474403" y="523726"/>
                </a:lnTo>
                <a:lnTo>
                  <a:pt x="1474403" y="364331"/>
                </a:lnTo>
                <a:lnTo>
                  <a:pt x="1889969" y="364331"/>
                </a:lnTo>
                <a:lnTo>
                  <a:pt x="1889969" y="250478"/>
                </a:lnTo>
                <a:lnTo>
                  <a:pt x="1576871" y="250478"/>
                </a:lnTo>
                <a:lnTo>
                  <a:pt x="1576871" y="91083"/>
                </a:lnTo>
                <a:lnTo>
                  <a:pt x="1889969" y="9108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  <a:effectLst>
            <a:outerShdw blurRad="254000" dist="50800" dir="2700000" sx="102000" sy="102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36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  <p:bldP spid="20" grpId="0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任意多边形 113"/>
          <p:cNvSpPr/>
          <p:nvPr/>
        </p:nvSpPr>
        <p:spPr>
          <a:xfrm>
            <a:off x="0" y="0"/>
            <a:ext cx="8002427" cy="6858000"/>
          </a:xfrm>
          <a:custGeom>
            <a:avLst/>
            <a:gdLst>
              <a:gd name="connsiteX0" fmla="*/ 2318 h 2362"/>
              <a:gd name="connsiteY0" fmla="*/ 2318 h 2362"/>
              <a:gd name="connsiteX1" fmla="*/ 2318 h 2362"/>
              <a:gd name="connsiteY1" fmla="*/ 2318 h 2362"/>
              <a:gd name="connsiteX2" fmla="*/ 2318 h 2362"/>
              <a:gd name="connsiteY2" fmla="*/ 2318 h 2362"/>
              <a:gd name="connsiteX3" fmla="*/ 2318 h 2362"/>
              <a:gd name="connsiteY3" fmla="*/ 2318 h 2362"/>
              <a:gd name="connsiteX4" fmla="*/ 2318 h 2362"/>
              <a:gd name="connsiteY4" fmla="*/ 2318 h 2362"/>
              <a:gd name="connsiteX5" fmla="*/ 2318 h 2362"/>
              <a:gd name="connsiteY5" fmla="*/ 2318 h 2362"/>
              <a:gd name="connsiteX6" fmla="*/ 2318 h 2362"/>
              <a:gd name="connsiteY6" fmla="*/ 2318 h 2362"/>
              <a:gd name="connsiteX7" fmla="*/ 2318 h 2362"/>
              <a:gd name="connsiteY7" fmla="*/ 2318 h 2362"/>
              <a:gd name="connsiteX8" fmla="*/ 2318 h 2362"/>
              <a:gd name="connsiteY8" fmla="*/ 2318 h 2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2427" h="6858000">
                <a:moveTo>
                  <a:pt x="0" y="0"/>
                </a:moveTo>
                <a:lnTo>
                  <a:pt x="228600" y="0"/>
                </a:lnTo>
                <a:lnTo>
                  <a:pt x="1805940" y="0"/>
                </a:lnTo>
                <a:lnTo>
                  <a:pt x="4124989" y="0"/>
                </a:lnTo>
                <a:lnTo>
                  <a:pt x="8002427" y="6858000"/>
                </a:lnTo>
                <a:lnTo>
                  <a:pt x="4124989" y="6858000"/>
                </a:lnTo>
                <a:lnTo>
                  <a:pt x="1805940" y="6858000"/>
                </a:lnTo>
                <a:lnTo>
                  <a:pt x="2286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BBC57"/>
          </a:solidFill>
          <a:ln>
            <a:noFill/>
          </a:ln>
          <a:effectLst>
            <a:outerShdw blurRad="228600" dist="63500" dir="2700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09585"/>
            <a:endParaRPr kumimoji="1" lang="zh-CN" alt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、需求分析方法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—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小组研讨法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40863" y="1434856"/>
            <a:ext cx="4545487" cy="1419562"/>
            <a:chOff x="540863" y="1434856"/>
            <a:chExt cx="4545487" cy="1419562"/>
          </a:xfrm>
        </p:grpSpPr>
        <p:sp>
          <p:nvSpPr>
            <p:cNvPr id="4" name="矩形 3"/>
            <p:cNvSpPr/>
            <p:nvPr/>
          </p:nvSpPr>
          <p:spPr>
            <a:xfrm>
              <a:off x="540863" y="1434856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小组研讨法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540863" y="2041888"/>
              <a:ext cx="4545487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选择一群代表性人员加入主题小组，探讨培训能力需求及相关课程规范等。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40863" y="3115227"/>
            <a:ext cx="3050664" cy="1743912"/>
            <a:chOff x="540863" y="3115227"/>
            <a:chExt cx="3050664" cy="1743912"/>
          </a:xfrm>
        </p:grpSpPr>
        <p:sp>
          <p:nvSpPr>
            <p:cNvPr id="120" name="TextBox 18"/>
            <p:cNvSpPr txBox="1"/>
            <p:nvPr/>
          </p:nvSpPr>
          <p:spPr>
            <a:xfrm>
              <a:off x="540865" y="3716903"/>
              <a:ext cx="2123747" cy="114223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30000"/>
                </a:lnSpc>
                <a:defRPr b="1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dirty="0">
                  <a:sym typeface="Calibri" panose="020F0502020204030204" pitchFamily="34" charset="0"/>
                </a:rPr>
                <a:t>有效性好</a:t>
              </a:r>
            </a:p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dirty="0">
                  <a:sym typeface="Calibri" panose="020F0502020204030204" pitchFamily="34" charset="0"/>
                </a:rPr>
                <a:t>时间长</a:t>
              </a:r>
            </a:p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zh-CN" altLang="en-US" dirty="0">
                  <a:sym typeface="Calibri" panose="020F0502020204030204" pitchFamily="34" charset="0"/>
                </a:rPr>
                <a:t>成本高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540863" y="3115227"/>
              <a:ext cx="3050664" cy="6785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特点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157640" y="2442715"/>
            <a:ext cx="4793973" cy="4322908"/>
            <a:chOff x="2157640" y="2442715"/>
            <a:chExt cx="4793973" cy="4322908"/>
          </a:xfrm>
        </p:grpSpPr>
        <p:sp>
          <p:nvSpPr>
            <p:cNvPr id="7" name="任意多边形 6"/>
            <p:cNvSpPr/>
            <p:nvPr/>
          </p:nvSpPr>
          <p:spPr>
            <a:xfrm rot="4450640">
              <a:off x="2393173" y="2207182"/>
              <a:ext cx="4322908" cy="4793973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9100" h="5943600">
                  <a:moveTo>
                    <a:pt x="0" y="4953000"/>
                  </a:moveTo>
                  <a:lnTo>
                    <a:pt x="5207000" y="0"/>
                  </a:lnTo>
                  <a:lnTo>
                    <a:pt x="5499100" y="5943600"/>
                  </a:lnTo>
                  <a:lnTo>
                    <a:pt x="0" y="4953000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40000"/>
                  </a:schemeClr>
                </a:gs>
                <a:gs pos="50000">
                  <a:srgbClr val="FFFFFF">
                    <a:alpha val="10000"/>
                  </a:srgbClr>
                </a:gs>
                <a:gs pos="50000">
                  <a:schemeClr val="bg1">
                    <a:alpha val="20000"/>
                  </a:schemeClr>
                </a:gs>
                <a:gs pos="15000">
                  <a:schemeClr val="bg1">
                    <a:alpha val="87000"/>
                  </a:schemeClr>
                </a:gs>
              </a:gsLst>
              <a:lin ang="2700000" scaled="0"/>
            </a:gradFill>
            <a:ln>
              <a:gradFill>
                <a:gsLst>
                  <a:gs pos="75000">
                    <a:srgbClr val="F0F0F0"/>
                  </a:gs>
                  <a:gs pos="50000">
                    <a:srgbClr val="C8C8C8"/>
                  </a:gs>
                  <a:gs pos="25000">
                    <a:srgbClr val="F0F0F0"/>
                  </a:gs>
                  <a:gs pos="0">
                    <a:schemeClr val="bg1"/>
                  </a:gs>
                  <a:gs pos="100000">
                    <a:schemeClr val="bg1"/>
                  </a:gs>
                </a:gsLst>
                <a:lin ang="2700000" scaled="0"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2" name="任意多边形 121"/>
            <p:cNvSpPr/>
            <p:nvPr/>
          </p:nvSpPr>
          <p:spPr>
            <a:xfrm>
              <a:off x="3189240" y="4604170"/>
              <a:ext cx="2069062" cy="965117"/>
            </a:xfrm>
            <a:custGeom>
              <a:avLst/>
              <a:gdLst/>
              <a:ahLst/>
              <a:cxnLst/>
              <a:rect l="l" t="t" r="r" b="b"/>
              <a:pathLst>
                <a:path w="2795104" h="1303781">
                  <a:moveTo>
                    <a:pt x="1024682" y="791282"/>
                  </a:moveTo>
                  <a:lnTo>
                    <a:pt x="1223925" y="791282"/>
                  </a:lnTo>
                  <a:cubicBezTo>
                    <a:pt x="1277057" y="924111"/>
                    <a:pt x="1316906" y="1068326"/>
                    <a:pt x="1343472" y="1223926"/>
                  </a:cubicBezTo>
                  <a:lnTo>
                    <a:pt x="1121457" y="1223926"/>
                  </a:lnTo>
                  <a:cubicBezTo>
                    <a:pt x="1110072" y="1098687"/>
                    <a:pt x="1077813" y="954472"/>
                    <a:pt x="1024682" y="791282"/>
                  </a:cubicBezTo>
                  <a:close/>
                  <a:moveTo>
                    <a:pt x="677429" y="791282"/>
                  </a:moveTo>
                  <a:lnTo>
                    <a:pt x="876672" y="791282"/>
                  </a:lnTo>
                  <a:cubicBezTo>
                    <a:pt x="914623" y="863389"/>
                    <a:pt x="941189" y="941189"/>
                    <a:pt x="956370" y="1024682"/>
                  </a:cubicBezTo>
                  <a:lnTo>
                    <a:pt x="734355" y="1024682"/>
                  </a:lnTo>
                  <a:cubicBezTo>
                    <a:pt x="722970" y="941189"/>
                    <a:pt x="703994" y="863389"/>
                    <a:pt x="677429" y="791282"/>
                  </a:cubicBezTo>
                  <a:close/>
                  <a:moveTo>
                    <a:pt x="341561" y="791282"/>
                  </a:moveTo>
                  <a:lnTo>
                    <a:pt x="574960" y="791282"/>
                  </a:lnTo>
                  <a:lnTo>
                    <a:pt x="574960" y="1053145"/>
                  </a:lnTo>
                  <a:cubicBezTo>
                    <a:pt x="571165" y="1113867"/>
                    <a:pt x="597731" y="1142331"/>
                    <a:pt x="654658" y="1138535"/>
                  </a:cubicBezTo>
                  <a:lnTo>
                    <a:pt x="808360" y="1138535"/>
                  </a:lnTo>
                  <a:cubicBezTo>
                    <a:pt x="861492" y="1142331"/>
                    <a:pt x="886160" y="1119560"/>
                    <a:pt x="882365" y="1070223"/>
                  </a:cubicBezTo>
                  <a:lnTo>
                    <a:pt x="882365" y="1053145"/>
                  </a:lnTo>
                  <a:lnTo>
                    <a:pt x="1070223" y="1053145"/>
                  </a:lnTo>
                  <a:lnTo>
                    <a:pt x="1070223" y="1115765"/>
                  </a:lnTo>
                  <a:cubicBezTo>
                    <a:pt x="1074018" y="1237209"/>
                    <a:pt x="1013296" y="1296033"/>
                    <a:pt x="888058" y="1292238"/>
                  </a:cubicBezTo>
                  <a:lnTo>
                    <a:pt x="535112" y="1292238"/>
                  </a:lnTo>
                  <a:cubicBezTo>
                    <a:pt x="402283" y="1296033"/>
                    <a:pt x="337766" y="1233413"/>
                    <a:pt x="341561" y="1104379"/>
                  </a:cubicBezTo>
                  <a:close/>
                  <a:moveTo>
                    <a:pt x="102469" y="791282"/>
                  </a:moveTo>
                  <a:lnTo>
                    <a:pt x="307405" y="791282"/>
                  </a:lnTo>
                  <a:cubicBezTo>
                    <a:pt x="288429" y="973448"/>
                    <a:pt x="259966" y="1117662"/>
                    <a:pt x="222015" y="1223926"/>
                  </a:cubicBezTo>
                  <a:lnTo>
                    <a:pt x="0" y="1223926"/>
                  </a:lnTo>
                  <a:cubicBezTo>
                    <a:pt x="53132" y="1087301"/>
                    <a:pt x="87288" y="943087"/>
                    <a:pt x="102469" y="791282"/>
                  </a:cubicBezTo>
                  <a:close/>
                  <a:moveTo>
                    <a:pt x="802667" y="472492"/>
                  </a:moveTo>
                  <a:lnTo>
                    <a:pt x="802667" y="580653"/>
                  </a:lnTo>
                  <a:lnTo>
                    <a:pt x="939292" y="580653"/>
                  </a:lnTo>
                  <a:cubicBezTo>
                    <a:pt x="992423" y="584448"/>
                    <a:pt x="1017091" y="559780"/>
                    <a:pt x="1013296" y="506648"/>
                  </a:cubicBezTo>
                  <a:lnTo>
                    <a:pt x="1013296" y="472492"/>
                  </a:lnTo>
                  <a:close/>
                  <a:moveTo>
                    <a:pt x="341561" y="472492"/>
                  </a:moveTo>
                  <a:lnTo>
                    <a:pt x="341561" y="580653"/>
                  </a:lnTo>
                  <a:lnTo>
                    <a:pt x="552190" y="580653"/>
                  </a:lnTo>
                  <a:lnTo>
                    <a:pt x="552190" y="472492"/>
                  </a:lnTo>
                  <a:close/>
                  <a:moveTo>
                    <a:pt x="2134753" y="250478"/>
                  </a:moveTo>
                  <a:lnTo>
                    <a:pt x="2134753" y="364331"/>
                  </a:lnTo>
                  <a:lnTo>
                    <a:pt x="2248607" y="364331"/>
                  </a:lnTo>
                  <a:cubicBezTo>
                    <a:pt x="2294149" y="330175"/>
                    <a:pt x="2335895" y="292224"/>
                    <a:pt x="2373846" y="250478"/>
                  </a:cubicBezTo>
                  <a:close/>
                  <a:moveTo>
                    <a:pt x="802667" y="210629"/>
                  </a:moveTo>
                  <a:lnTo>
                    <a:pt x="802667" y="318790"/>
                  </a:lnTo>
                  <a:lnTo>
                    <a:pt x="1013296" y="318790"/>
                  </a:lnTo>
                  <a:lnTo>
                    <a:pt x="1013296" y="210629"/>
                  </a:lnTo>
                  <a:close/>
                  <a:moveTo>
                    <a:pt x="341561" y="210629"/>
                  </a:moveTo>
                  <a:lnTo>
                    <a:pt x="341561" y="318790"/>
                  </a:lnTo>
                  <a:lnTo>
                    <a:pt x="552190" y="318790"/>
                  </a:lnTo>
                  <a:lnTo>
                    <a:pt x="552190" y="210629"/>
                  </a:lnTo>
                  <a:close/>
                  <a:moveTo>
                    <a:pt x="108161" y="51234"/>
                  </a:moveTo>
                  <a:lnTo>
                    <a:pt x="1246696" y="51234"/>
                  </a:lnTo>
                  <a:lnTo>
                    <a:pt x="1246696" y="518034"/>
                  </a:lnTo>
                  <a:cubicBezTo>
                    <a:pt x="1250491" y="669838"/>
                    <a:pt x="1184077" y="743843"/>
                    <a:pt x="1047453" y="740048"/>
                  </a:cubicBezTo>
                  <a:lnTo>
                    <a:pt x="108161" y="740048"/>
                  </a:lnTo>
                  <a:close/>
                  <a:moveTo>
                    <a:pt x="1889969" y="0"/>
                  </a:moveTo>
                  <a:lnTo>
                    <a:pt x="2134753" y="0"/>
                  </a:lnTo>
                  <a:lnTo>
                    <a:pt x="2134753" y="91083"/>
                  </a:lnTo>
                  <a:lnTo>
                    <a:pt x="2430773" y="91083"/>
                  </a:lnTo>
                  <a:lnTo>
                    <a:pt x="2430773" y="193551"/>
                  </a:lnTo>
                  <a:cubicBezTo>
                    <a:pt x="2438363" y="185961"/>
                    <a:pt x="2449748" y="172678"/>
                    <a:pt x="2464929" y="153702"/>
                  </a:cubicBezTo>
                  <a:cubicBezTo>
                    <a:pt x="2483904" y="134727"/>
                    <a:pt x="2499085" y="119546"/>
                    <a:pt x="2510470" y="108161"/>
                  </a:cubicBezTo>
                  <a:lnTo>
                    <a:pt x="2789411" y="108161"/>
                  </a:lnTo>
                  <a:cubicBezTo>
                    <a:pt x="2709714" y="203039"/>
                    <a:pt x="2630016" y="288429"/>
                    <a:pt x="2550319" y="364331"/>
                  </a:cubicBezTo>
                  <a:lnTo>
                    <a:pt x="2795104" y="364331"/>
                  </a:lnTo>
                  <a:lnTo>
                    <a:pt x="2795104" y="523726"/>
                  </a:lnTo>
                  <a:lnTo>
                    <a:pt x="2362461" y="523726"/>
                  </a:lnTo>
                  <a:cubicBezTo>
                    <a:pt x="2320714" y="557882"/>
                    <a:pt x="2277071" y="586346"/>
                    <a:pt x="2231529" y="609117"/>
                  </a:cubicBezTo>
                  <a:lnTo>
                    <a:pt x="2721099" y="609117"/>
                  </a:lnTo>
                  <a:lnTo>
                    <a:pt x="2721099" y="762819"/>
                  </a:lnTo>
                  <a:lnTo>
                    <a:pt x="1946895" y="762819"/>
                  </a:lnTo>
                  <a:lnTo>
                    <a:pt x="1946895" y="774204"/>
                  </a:lnTo>
                  <a:cubicBezTo>
                    <a:pt x="1943100" y="823541"/>
                    <a:pt x="1965871" y="846311"/>
                    <a:pt x="2015207" y="842516"/>
                  </a:cubicBezTo>
                  <a:lnTo>
                    <a:pt x="2624324" y="842516"/>
                  </a:lnTo>
                  <a:lnTo>
                    <a:pt x="2624324" y="1110072"/>
                  </a:lnTo>
                  <a:cubicBezTo>
                    <a:pt x="2628119" y="1242901"/>
                    <a:pt x="2561704" y="1307418"/>
                    <a:pt x="2425080" y="1303623"/>
                  </a:cubicBezTo>
                  <a:lnTo>
                    <a:pt x="2049363" y="1303623"/>
                  </a:lnTo>
                  <a:lnTo>
                    <a:pt x="2049363" y="1149921"/>
                  </a:lnTo>
                  <a:lnTo>
                    <a:pt x="2311227" y="1149921"/>
                  </a:lnTo>
                  <a:cubicBezTo>
                    <a:pt x="2356768" y="1153716"/>
                    <a:pt x="2377641" y="1132843"/>
                    <a:pt x="2373846" y="1087301"/>
                  </a:cubicBezTo>
                  <a:lnTo>
                    <a:pt x="2373846" y="1001911"/>
                  </a:lnTo>
                  <a:lnTo>
                    <a:pt x="1895661" y="1001911"/>
                  </a:lnTo>
                  <a:cubicBezTo>
                    <a:pt x="1774217" y="1005706"/>
                    <a:pt x="1715393" y="948780"/>
                    <a:pt x="1719188" y="831131"/>
                  </a:cubicBezTo>
                  <a:cubicBezTo>
                    <a:pt x="1639491" y="853902"/>
                    <a:pt x="1557896" y="876672"/>
                    <a:pt x="1474403" y="899443"/>
                  </a:cubicBezTo>
                  <a:lnTo>
                    <a:pt x="1474403" y="740048"/>
                  </a:lnTo>
                  <a:cubicBezTo>
                    <a:pt x="1690725" y="679326"/>
                    <a:pt x="1870993" y="607219"/>
                    <a:pt x="2015207" y="523726"/>
                  </a:cubicBezTo>
                  <a:lnTo>
                    <a:pt x="1474403" y="523726"/>
                  </a:lnTo>
                  <a:lnTo>
                    <a:pt x="1474403" y="364331"/>
                  </a:lnTo>
                  <a:lnTo>
                    <a:pt x="1889969" y="364331"/>
                  </a:lnTo>
                  <a:lnTo>
                    <a:pt x="1889969" y="250478"/>
                  </a:lnTo>
                  <a:lnTo>
                    <a:pt x="1576871" y="250478"/>
                  </a:lnTo>
                  <a:lnTo>
                    <a:pt x="1576871" y="91083"/>
                  </a:lnTo>
                  <a:lnTo>
                    <a:pt x="1889969" y="910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0" dist="50800" dir="2700000" sx="102000" sy="102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777373" y="5666632"/>
              <a:ext cx="3044242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什么情况下需要小组研讨？</a:t>
              </a:r>
            </a:p>
            <a:p>
              <a:pPr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小组研讨对象有什么特征？</a:t>
              </a:r>
            </a:p>
          </p:txBody>
        </p:sp>
      </p:grpSp>
      <p:pic>
        <p:nvPicPr>
          <p:cNvPr id="113" name="图片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745" y="1206544"/>
            <a:ext cx="6747353" cy="55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2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8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8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8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8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9" presetClass="entr" presetSubtype="0" decel="10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、需求分析方法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—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其他方法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38200" y="1472353"/>
            <a:ext cx="2431178" cy="4629341"/>
            <a:chOff x="838200" y="1472353"/>
            <a:chExt cx="2431178" cy="4629341"/>
          </a:xfrm>
        </p:grpSpPr>
        <p:sp>
          <p:nvSpPr>
            <p:cNvPr id="13" name="AutoShape 2"/>
            <p:cNvSpPr>
              <a:spLocks noChangeArrowheads="1"/>
            </p:cNvSpPr>
            <p:nvPr/>
          </p:nvSpPr>
          <p:spPr bwMode="auto">
            <a:xfrm rot="5400000">
              <a:off x="1699583" y="610971"/>
              <a:ext cx="642221" cy="2364986"/>
            </a:xfrm>
            <a:prstGeom prst="homePlate">
              <a:avLst>
                <a:gd name="adj" fmla="*/ 2318 h 2362"/>
              </a:avLst>
            </a:prstGeom>
            <a:solidFill>
              <a:srgbClr val="9BBC57"/>
            </a:solidFill>
            <a:ln>
              <a:noFill/>
            </a:ln>
            <a:effectLst/>
            <a:extLst/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838200" y="2052137"/>
              <a:ext cx="2364986" cy="404955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2008">
                  <a:moveTo>
                    <a:pt x="2551" y="2008"/>
                  </a:moveTo>
                  <a:lnTo>
                    <a:pt x="2551" y="0"/>
                  </a:lnTo>
                  <a:lnTo>
                    <a:pt x="1274" y="97"/>
                  </a:lnTo>
                  <a:lnTo>
                    <a:pt x="0" y="0"/>
                  </a:lnTo>
                  <a:lnTo>
                    <a:pt x="0" y="2008"/>
                  </a:lnTo>
                  <a:lnTo>
                    <a:pt x="2551" y="2008"/>
                  </a:lnTo>
                </a:path>
              </a:pathLst>
            </a:custGeom>
            <a:noFill/>
            <a:ln w="6350" cmpd="sng">
              <a:solidFill>
                <a:srgbClr val="9BBC5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888561" y="1638718"/>
              <a:ext cx="2266278" cy="3112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现场观察法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904390" y="2439654"/>
              <a:ext cx="2364988" cy="22593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通过与员工在工作岗位上一起工作，结合与主管、同事对其工作进行考察、评价来确定培训需求的方法。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549709" y="1472353"/>
            <a:ext cx="2424514" cy="4629341"/>
            <a:chOff x="3549709" y="1472353"/>
            <a:chExt cx="2424514" cy="4629341"/>
          </a:xfrm>
        </p:grpSpPr>
        <p:sp>
          <p:nvSpPr>
            <p:cNvPr id="17" name="AutoShape 6"/>
            <p:cNvSpPr>
              <a:spLocks noChangeArrowheads="1"/>
            </p:cNvSpPr>
            <p:nvPr/>
          </p:nvSpPr>
          <p:spPr bwMode="auto">
            <a:xfrm rot="5400000">
              <a:off x="4411093" y="610971"/>
              <a:ext cx="642221" cy="2364986"/>
            </a:xfrm>
            <a:prstGeom prst="homePlate">
              <a:avLst>
                <a:gd name="adj" fmla="*/ 2318 h 2362"/>
              </a:avLst>
            </a:prstGeom>
            <a:solidFill>
              <a:srgbClr val="9BBC57"/>
            </a:solidFill>
            <a:ln>
              <a:noFill/>
            </a:ln>
            <a:effectLst/>
            <a:extLst/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3549709" y="2052137"/>
              <a:ext cx="2364986" cy="404955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2008">
                  <a:moveTo>
                    <a:pt x="2551" y="2008"/>
                  </a:moveTo>
                  <a:lnTo>
                    <a:pt x="2551" y="0"/>
                  </a:lnTo>
                  <a:lnTo>
                    <a:pt x="1274" y="97"/>
                  </a:lnTo>
                  <a:lnTo>
                    <a:pt x="0" y="0"/>
                  </a:lnTo>
                  <a:lnTo>
                    <a:pt x="0" y="2008"/>
                  </a:lnTo>
                  <a:lnTo>
                    <a:pt x="2551" y="2008"/>
                  </a:lnTo>
                </a:path>
              </a:pathLst>
            </a:custGeom>
            <a:noFill/>
            <a:ln w="6350" cmpd="sng">
              <a:solidFill>
                <a:srgbClr val="9BBC5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3600070" y="1638718"/>
              <a:ext cx="2266278" cy="3112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工作任务分析法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609235" y="2439654"/>
              <a:ext cx="2364988" cy="26130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培训管理者以工作说明书、工作规范或工作记录表作为确定员工达到要求所必须掌握的知识、技能和态度的依据，确定培训需求的方法。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85326" y="1472353"/>
            <a:ext cx="2393742" cy="4629341"/>
            <a:chOff x="6285326" y="1472353"/>
            <a:chExt cx="2393742" cy="4629341"/>
          </a:xfrm>
        </p:grpSpPr>
        <p:sp>
          <p:nvSpPr>
            <p:cNvPr id="21" name="AutoShape 10"/>
            <p:cNvSpPr>
              <a:spLocks noChangeArrowheads="1"/>
            </p:cNvSpPr>
            <p:nvPr/>
          </p:nvSpPr>
          <p:spPr bwMode="auto">
            <a:xfrm rot="5400000">
              <a:off x="7145702" y="611978"/>
              <a:ext cx="642221" cy="2362971"/>
            </a:xfrm>
            <a:prstGeom prst="homePlate">
              <a:avLst>
                <a:gd name="adj" fmla="*/ 2318 h 2362"/>
              </a:avLst>
            </a:prstGeom>
            <a:solidFill>
              <a:srgbClr val="9BBC57"/>
            </a:solidFill>
            <a:ln>
              <a:noFill/>
            </a:ln>
            <a:effectLst/>
            <a:extLst/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6285326" y="2052137"/>
              <a:ext cx="2362971" cy="404955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2008">
                  <a:moveTo>
                    <a:pt x="2551" y="2008"/>
                  </a:moveTo>
                  <a:lnTo>
                    <a:pt x="2551" y="0"/>
                  </a:lnTo>
                  <a:lnTo>
                    <a:pt x="1274" y="97"/>
                  </a:lnTo>
                  <a:lnTo>
                    <a:pt x="0" y="0"/>
                  </a:lnTo>
                  <a:lnTo>
                    <a:pt x="0" y="2008"/>
                  </a:lnTo>
                  <a:lnTo>
                    <a:pt x="2551" y="2008"/>
                  </a:lnTo>
                </a:path>
              </a:pathLst>
            </a:custGeom>
            <a:noFill/>
            <a:ln w="6350" cmpd="sng">
              <a:solidFill>
                <a:srgbClr val="9BBC5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 Box 12"/>
            <p:cNvSpPr txBox="1">
              <a:spLocks noChangeArrowheads="1"/>
            </p:cNvSpPr>
            <p:nvPr/>
          </p:nvSpPr>
          <p:spPr bwMode="auto">
            <a:xfrm>
              <a:off x="6335688" y="1638718"/>
              <a:ext cx="2264263" cy="311277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测验法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314080" y="2439654"/>
              <a:ext cx="2364988" cy="22529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使用标准的统计分析量表对各类人员的知识、技能、观念和素质进行评估，根据评估结果决定培训需求。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990829" y="1472353"/>
            <a:ext cx="2393085" cy="4629341"/>
            <a:chOff x="8990829" y="1472353"/>
            <a:chExt cx="2393085" cy="4629341"/>
          </a:xfrm>
        </p:grpSpPr>
        <p:sp>
          <p:nvSpPr>
            <p:cNvPr id="25" name="AutoShape 14"/>
            <p:cNvSpPr>
              <a:spLocks noChangeArrowheads="1"/>
            </p:cNvSpPr>
            <p:nvPr/>
          </p:nvSpPr>
          <p:spPr bwMode="auto">
            <a:xfrm rot="5400000">
              <a:off x="9851204" y="611978"/>
              <a:ext cx="642221" cy="2362971"/>
            </a:xfrm>
            <a:prstGeom prst="homePlate">
              <a:avLst>
                <a:gd name="adj" fmla="*/ 2318 h 2362"/>
              </a:avLst>
            </a:prstGeom>
            <a:solidFill>
              <a:srgbClr val="9BBC57"/>
            </a:solidFill>
            <a:ln>
              <a:noFill/>
            </a:ln>
            <a:effectLst/>
            <a:extLst/>
          </p:spPr>
          <p:txBody>
            <a:bodyPr lIns="0" tIns="0" rIns="0" bIns="0" anchor="ctr">
              <a:spAutoFit/>
            </a:bodyPr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8990829" y="2052137"/>
              <a:ext cx="2362971" cy="404955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2008">
                  <a:moveTo>
                    <a:pt x="2551" y="2008"/>
                  </a:moveTo>
                  <a:lnTo>
                    <a:pt x="2551" y="0"/>
                  </a:lnTo>
                  <a:lnTo>
                    <a:pt x="1274" y="97"/>
                  </a:lnTo>
                  <a:lnTo>
                    <a:pt x="0" y="0"/>
                  </a:lnTo>
                  <a:lnTo>
                    <a:pt x="0" y="2008"/>
                  </a:lnTo>
                  <a:lnTo>
                    <a:pt x="2551" y="2008"/>
                  </a:lnTo>
                </a:path>
              </a:pathLst>
            </a:custGeom>
            <a:noFill/>
            <a:ln w="6350" cmpd="sng">
              <a:solidFill>
                <a:srgbClr val="9BBC5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9041190" y="1640045"/>
              <a:ext cx="2264263" cy="30862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0" hangingPunct="0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专家指导法</a:t>
              </a:r>
              <a:endParaRPr kumimoji="1"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018926" y="2439654"/>
              <a:ext cx="2364988" cy="15327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委托外界专家进行项目调查，利用外界提供之才能评鉴中心，标竿学习。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6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4" b="20934"/>
          <a:stretch>
            <a:fillRect/>
          </a:stretch>
        </p:blipFill>
        <p:spPr/>
      </p:pic>
      <p:sp>
        <p:nvSpPr>
          <p:cNvPr id="12" name="Hexagon 11"/>
          <p:cNvSpPr/>
          <p:nvPr/>
        </p:nvSpPr>
        <p:spPr>
          <a:xfrm>
            <a:off x="7186688" y="2046429"/>
            <a:ext cx="5648241" cy="2249586"/>
          </a:xfrm>
          <a:prstGeom prst="hexagon">
            <a:avLst/>
          </a:prstGeom>
          <a:solidFill>
            <a:srgbClr val="B3D3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08198" y="2290865"/>
            <a:ext cx="4529580" cy="1614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请大家用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5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分钟</a:t>
            </a:r>
            <a:endParaRPr lang="en-US" altLang="zh-CN" sz="4000" b="1" dirty="0">
              <a:solidFill>
                <a:schemeClr val="bg1"/>
              </a:solidFill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  <a:latin typeface="+mn-ea"/>
              <a:sym typeface="Calibri" panose="020F050202020403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讨论如下问题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38200" y="371982"/>
            <a:ext cx="10515600" cy="78394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调查分析方法的讨论</a:t>
            </a: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838200" y="943300"/>
            <a:ext cx="10515600" cy="526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  <a:endParaRPr lang="en-US" dirty="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25" name="Straight Connector 27"/>
          <p:cNvCxnSpPr/>
          <p:nvPr/>
        </p:nvCxnSpPr>
        <p:spPr>
          <a:xfrm>
            <a:off x="5367755" y="908854"/>
            <a:ext cx="1456491" cy="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09600" y="5117242"/>
            <a:ext cx="11874500" cy="1253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Open Sans Light" panose="020B0306030504020204" pitchFamily="34" charset="0"/>
              </a:rPr>
              <a:t>访谈、问卷、小组研讨是独立的还是相通的？为什么？</a:t>
            </a:r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Open Sans Light" panose="020B0306030504020204" pitchFamily="34" charset="0"/>
              </a:rPr>
              <a:t>对年度培训需求调查而言，访谈、问卷和小组研讨具有什么共同点？和其他方法比有什么不同？</a:t>
            </a:r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n-ea"/>
                <a:cs typeface="Open Sans Light" panose="020B0306030504020204" pitchFamily="34" charset="0"/>
              </a:rPr>
              <a:t>访谈、问卷、小组研讨在选择上分别需要考虑到哪些主要因素？</a:t>
            </a:r>
          </a:p>
        </p:txBody>
      </p:sp>
    </p:spTree>
    <p:extLst>
      <p:ext uri="{BB962C8B-B14F-4D97-AF65-F5344CB8AC3E}">
        <p14:creationId xmlns:p14="http://schemas.microsoft.com/office/powerpoint/2010/main" val="18435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需求分析流程设计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sp>
        <p:nvSpPr>
          <p:cNvPr id="100" name="Freeform 7"/>
          <p:cNvSpPr>
            <a:spLocks/>
          </p:cNvSpPr>
          <p:nvPr/>
        </p:nvSpPr>
        <p:spPr bwMode="auto">
          <a:xfrm>
            <a:off x="7785264" y="3190219"/>
            <a:ext cx="1103644" cy="1963391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  <a:gd name="T13" fmla="*/ 2318 h 2362"/>
              <a:gd name="T14" fmla="*/ 2318 h 2362"/>
              <a:gd name="T15" fmla="*/ 2318 h 2362"/>
              <a:gd name="T16" fmla="*/ 2318 h 2362"/>
              <a:gd name="T17" fmla="*/ 2318 h 2362"/>
              <a:gd name="T18" fmla="*/ 2318 h 2362"/>
              <a:gd name="T19" fmla="*/ 2318 h 2362"/>
              <a:gd name="T20" fmla="*/ 2318 h 2362"/>
              <a:gd name="T21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 flipH="1" flipV="1">
            <a:off x="4195316" y="3197237"/>
            <a:ext cx="3805462" cy="1136644"/>
            <a:chOff x="4195316" y="3197237"/>
            <a:chExt cx="3805462" cy="1136644"/>
          </a:xfrm>
        </p:grpSpPr>
        <p:sp>
          <p:nvSpPr>
            <p:cNvPr id="99" name="Freeform 5"/>
            <p:cNvSpPr>
              <a:spLocks/>
            </p:cNvSpPr>
            <p:nvPr/>
          </p:nvSpPr>
          <p:spPr bwMode="auto">
            <a:xfrm>
              <a:off x="6897134" y="3774654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C4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10800000">
              <a:off x="5993799" y="3197237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00AB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5091634" y="3774654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016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3" name="Freeform 5"/>
            <p:cNvSpPr>
              <a:spLocks/>
            </p:cNvSpPr>
            <p:nvPr/>
          </p:nvSpPr>
          <p:spPr bwMode="auto">
            <a:xfrm rot="10800000">
              <a:off x="4195316" y="3197237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104" name="Freeform 7"/>
          <p:cNvSpPr>
            <a:spLocks/>
          </p:cNvSpPr>
          <p:nvPr/>
        </p:nvSpPr>
        <p:spPr bwMode="auto">
          <a:xfrm rot="10800000">
            <a:off x="3303092" y="2370490"/>
            <a:ext cx="1103644" cy="1963391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  <a:gd name="T13" fmla="*/ 2318 h 2362"/>
              <a:gd name="T14" fmla="*/ 2318 h 2362"/>
              <a:gd name="T15" fmla="*/ 2318 h 2362"/>
              <a:gd name="T16" fmla="*/ 2318 h 2362"/>
              <a:gd name="T17" fmla="*/ 2318 h 2362"/>
              <a:gd name="T18" fmla="*/ 2318 h 2362"/>
              <a:gd name="T19" fmla="*/ 2318 h 2362"/>
              <a:gd name="T20" fmla="*/ 2318 h 2362"/>
              <a:gd name="T21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rgbClr val="B3D3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542398" y="3574599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233191" y="36065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440557" y="360537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352904" y="360537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08444" y="4054268"/>
            <a:ext cx="1261884" cy="1337809"/>
            <a:chOff x="4108444" y="4054268"/>
            <a:chExt cx="1261884" cy="1337809"/>
          </a:xfrm>
        </p:grpSpPr>
        <p:grpSp>
          <p:nvGrpSpPr>
            <p:cNvPr id="137" name="Group 136"/>
            <p:cNvGrpSpPr/>
            <p:nvPr/>
          </p:nvGrpSpPr>
          <p:grpSpPr>
            <a:xfrm rot="16200000" flipH="1">
              <a:off x="4397961" y="4380190"/>
              <a:ext cx="712388" cy="60543"/>
              <a:chOff x="4113369" y="3398728"/>
              <a:chExt cx="712388" cy="60543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4108444" y="486885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培训需求分析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循环评估模型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21454" y="4054269"/>
            <a:ext cx="1261884" cy="1309990"/>
            <a:chOff x="5921454" y="4054269"/>
            <a:chExt cx="1261884" cy="1309990"/>
          </a:xfrm>
        </p:grpSpPr>
        <p:grpSp>
          <p:nvGrpSpPr>
            <p:cNvPr id="141" name="Group 140"/>
            <p:cNvGrpSpPr/>
            <p:nvPr/>
          </p:nvGrpSpPr>
          <p:grpSpPr>
            <a:xfrm rot="16200000" flipH="1">
              <a:off x="6193520" y="4380191"/>
              <a:ext cx="712388" cy="60543"/>
              <a:chOff x="4113369" y="3398728"/>
              <a:chExt cx="712388" cy="60543"/>
            </a:xfrm>
          </p:grpSpPr>
          <p:cxnSp>
            <p:nvCxnSpPr>
              <p:cNvPr id="142" name="Straight Connector 141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5921454" y="4841039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调查工具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调查方法讨论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48502" y="2188267"/>
            <a:ext cx="1261884" cy="1358149"/>
            <a:chOff x="5048502" y="2188267"/>
            <a:chExt cx="1261884" cy="1358149"/>
          </a:xfrm>
        </p:grpSpPr>
        <p:grpSp>
          <p:nvGrpSpPr>
            <p:cNvPr id="133" name="Group 132"/>
            <p:cNvGrpSpPr/>
            <p:nvPr/>
          </p:nvGrpSpPr>
          <p:grpSpPr>
            <a:xfrm rot="16200000" flipH="1">
              <a:off x="5292978" y="3159950"/>
              <a:ext cx="712388" cy="60543"/>
              <a:chOff x="4113369" y="3398728"/>
              <a:chExt cx="712388" cy="60543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>
              <a:off x="5048502" y="218826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需求调查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分析思路设计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8013" y="2185692"/>
            <a:ext cx="1261884" cy="1360723"/>
            <a:chOff x="6818013" y="2185692"/>
            <a:chExt cx="1261884" cy="1360723"/>
          </a:xfrm>
        </p:grpSpPr>
        <p:grpSp>
          <p:nvGrpSpPr>
            <p:cNvPr id="123" name="Group 122"/>
            <p:cNvGrpSpPr/>
            <p:nvPr/>
          </p:nvGrpSpPr>
          <p:grpSpPr>
            <a:xfrm rot="16200000" flipH="1">
              <a:off x="7092761" y="3159949"/>
              <a:ext cx="712388" cy="60543"/>
              <a:chOff x="4113369" y="3398728"/>
              <a:chExt cx="712388" cy="60543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Oval 12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56" name="TextBox 155"/>
            <p:cNvSpPr txBox="1"/>
            <p:nvPr/>
          </p:nvSpPr>
          <p:spPr>
            <a:xfrm>
              <a:off x="6818013" y="218569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培训需求分析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注意要点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94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4" grpId="0" animBg="1"/>
      <p:bldP spid="127" grpId="0"/>
      <p:bldP spid="129" grpId="0"/>
      <p:bldP spid="131" grpId="0"/>
      <p:bldP spid="1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1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、培训需求的循环评估模型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197100" y="1788818"/>
            <a:ext cx="7696200" cy="3980801"/>
            <a:chOff x="838200" y="1727244"/>
            <a:chExt cx="7696200" cy="3980801"/>
          </a:xfrm>
        </p:grpSpPr>
        <p:sp>
          <p:nvSpPr>
            <p:cNvPr id="98" name="Rectangle 11"/>
            <p:cNvSpPr>
              <a:spLocks noChangeArrowheads="1"/>
            </p:cNvSpPr>
            <p:nvPr/>
          </p:nvSpPr>
          <p:spPr bwMode="auto">
            <a:xfrm>
              <a:off x="3376340" y="2001782"/>
              <a:ext cx="2732920" cy="387336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8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7" name="Rectangle 11"/>
            <p:cNvSpPr>
              <a:spLocks noChangeArrowheads="1"/>
            </p:cNvSpPr>
            <p:nvPr/>
          </p:nvSpPr>
          <p:spPr bwMode="auto">
            <a:xfrm>
              <a:off x="3594478" y="5382543"/>
              <a:ext cx="2296644" cy="325502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8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6" name="Rectangle 11"/>
            <p:cNvSpPr>
              <a:spLocks noChangeArrowheads="1"/>
            </p:cNvSpPr>
            <p:nvPr/>
          </p:nvSpPr>
          <p:spPr bwMode="auto">
            <a:xfrm>
              <a:off x="6234702" y="4839567"/>
              <a:ext cx="2296644" cy="325502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8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5" name="Rectangle 11"/>
            <p:cNvSpPr>
              <a:spLocks noChangeArrowheads="1"/>
            </p:cNvSpPr>
            <p:nvPr/>
          </p:nvSpPr>
          <p:spPr bwMode="auto">
            <a:xfrm>
              <a:off x="869073" y="4839567"/>
              <a:ext cx="2296644" cy="325502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8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0" name="Line 2"/>
            <p:cNvSpPr>
              <a:spLocks noChangeShapeType="1"/>
            </p:cNvSpPr>
            <p:nvPr/>
          </p:nvSpPr>
          <p:spPr bwMode="auto">
            <a:xfrm>
              <a:off x="4718368" y="3926582"/>
              <a:ext cx="0" cy="1105534"/>
            </a:xfrm>
            <a:prstGeom prst="line">
              <a:avLst/>
            </a:prstGeom>
            <a:noFill/>
            <a:ln w="28575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oval" w="med" len="med"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1" name="WordArt 3"/>
            <p:cNvSpPr>
              <a:spLocks noChangeArrowheads="1" noChangeShapeType="1" noTextEdit="1"/>
            </p:cNvSpPr>
            <p:nvPr/>
          </p:nvSpPr>
          <p:spPr bwMode="auto">
            <a:xfrm>
              <a:off x="3889194" y="1782961"/>
              <a:ext cx="1661402" cy="23166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0" cap="none" spc="0" normalizeH="0" baseline="0" noProof="0">
                  <a:ln w="9525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</a:rPr>
                <a:t>双击添加标题文字</a:t>
              </a:r>
            </a:p>
          </p:txBody>
        </p:sp>
        <p:sp>
          <p:nvSpPr>
            <p:cNvPr id="72" name="AutoShape 5"/>
            <p:cNvSpPr>
              <a:spLocks noChangeArrowheads="1"/>
            </p:cNvSpPr>
            <p:nvPr/>
          </p:nvSpPr>
          <p:spPr bwMode="auto">
            <a:xfrm>
              <a:off x="3545614" y="5158777"/>
              <a:ext cx="2345510" cy="419340"/>
            </a:xfrm>
            <a:prstGeom prst="roundRect">
              <a:avLst>
                <a:gd name="adj" fmla="*/ 2318 h 2362"/>
              </a:avLst>
            </a:prstGeom>
            <a:solidFill>
              <a:srgbClr val="303A46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kern="0" dirty="0">
                  <a:solidFill>
                    <a:srgbClr val="FFFFFF"/>
                  </a:solidFill>
                  <a:latin typeface="+mn-ea"/>
                </a:rPr>
                <a:t>三级   组织分析</a:t>
              </a:r>
            </a:p>
          </p:txBody>
        </p:sp>
        <p:sp>
          <p:nvSpPr>
            <p:cNvPr id="93" name="AutoShape 4"/>
            <p:cNvSpPr>
              <a:spLocks noChangeArrowheads="1"/>
            </p:cNvSpPr>
            <p:nvPr/>
          </p:nvSpPr>
          <p:spPr bwMode="auto">
            <a:xfrm>
              <a:off x="838200" y="4628903"/>
              <a:ext cx="2345509" cy="403213"/>
            </a:xfrm>
            <a:prstGeom prst="roundRect">
              <a:avLst>
                <a:gd name="adj" fmla="*/ 2318 h 2362"/>
              </a:avLst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kern="0" dirty="0">
                  <a:solidFill>
                    <a:srgbClr val="FFFFFF"/>
                  </a:solidFill>
                  <a:latin typeface="+mn-ea"/>
                </a:rPr>
                <a:t>任务分析</a:t>
              </a:r>
            </a:p>
          </p:txBody>
        </p:sp>
        <p:sp>
          <p:nvSpPr>
            <p:cNvPr id="94" name="AutoShape 6"/>
            <p:cNvSpPr>
              <a:spLocks noChangeArrowheads="1"/>
            </p:cNvSpPr>
            <p:nvPr/>
          </p:nvSpPr>
          <p:spPr bwMode="auto">
            <a:xfrm>
              <a:off x="6188891" y="4628903"/>
              <a:ext cx="2345509" cy="403213"/>
            </a:xfrm>
            <a:prstGeom prst="roundRect">
              <a:avLst>
                <a:gd name="adj" fmla="*/ 2318 h 2362"/>
              </a:avLst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zh-CN" altLang="en-US" sz="1600" b="1" kern="0" dirty="0">
                  <a:solidFill>
                    <a:srgbClr val="FFFFFF"/>
                  </a:solidFill>
                  <a:latin typeface="+mn-ea"/>
                </a:rPr>
                <a:t>人员分析</a:t>
              </a:r>
            </a:p>
          </p:txBody>
        </p:sp>
        <p:sp>
          <p:nvSpPr>
            <p:cNvPr id="74" name="Rectangle 7"/>
            <p:cNvSpPr>
              <a:spLocks noChangeArrowheads="1"/>
            </p:cNvSpPr>
            <p:nvPr/>
          </p:nvSpPr>
          <p:spPr bwMode="auto">
            <a:xfrm>
              <a:off x="3110411" y="1931049"/>
              <a:ext cx="3217439" cy="366556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8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5" name="AutoShape 8"/>
            <p:cNvSpPr>
              <a:spLocks noChangeArrowheads="1"/>
            </p:cNvSpPr>
            <p:nvPr/>
          </p:nvSpPr>
          <p:spPr bwMode="auto">
            <a:xfrm>
              <a:off x="3076817" y="1727244"/>
              <a:ext cx="3284628" cy="469192"/>
            </a:xfrm>
            <a:prstGeom prst="roundRect">
              <a:avLst>
                <a:gd name="adj" fmla="*/ 2318 h 2362"/>
              </a:avLst>
            </a:prstGeom>
            <a:solidFill>
              <a:srgbClr val="9BBC57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</a:rPr>
                <a:t>一级      组织分析</a:t>
              </a:r>
            </a:p>
          </p:txBody>
        </p:sp>
        <p:sp>
          <p:nvSpPr>
            <p:cNvPr id="76" name="Rectangle 9"/>
            <p:cNvSpPr>
              <a:spLocks noChangeArrowheads="1"/>
            </p:cNvSpPr>
            <p:nvPr/>
          </p:nvSpPr>
          <p:spPr bwMode="auto">
            <a:xfrm>
              <a:off x="3570046" y="3661195"/>
              <a:ext cx="2296644" cy="325502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8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77" name="AutoShape 10"/>
            <p:cNvSpPr>
              <a:spLocks noChangeArrowheads="1"/>
            </p:cNvSpPr>
            <p:nvPr/>
          </p:nvSpPr>
          <p:spPr bwMode="auto">
            <a:xfrm>
              <a:off x="3545613" y="3457390"/>
              <a:ext cx="2345509" cy="416408"/>
            </a:xfrm>
            <a:prstGeom prst="roundRect">
              <a:avLst>
                <a:gd name="adj" fmla="*/ 2318 h 2362"/>
              </a:avLst>
            </a:prstGeom>
            <a:solidFill>
              <a:srgbClr val="0070C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</a:rPr>
                <a:t>二级      组织分析</a:t>
              </a:r>
            </a:p>
          </p:txBody>
        </p:sp>
        <p:sp>
          <p:nvSpPr>
            <p:cNvPr id="89" name="Rectangle 11"/>
            <p:cNvSpPr>
              <a:spLocks noChangeArrowheads="1"/>
            </p:cNvSpPr>
            <p:nvPr/>
          </p:nvSpPr>
          <p:spPr bwMode="auto">
            <a:xfrm>
              <a:off x="864159" y="3328362"/>
              <a:ext cx="2296644" cy="325502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8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0" name="AutoShape 12"/>
            <p:cNvSpPr>
              <a:spLocks noChangeArrowheads="1"/>
            </p:cNvSpPr>
            <p:nvPr/>
          </p:nvSpPr>
          <p:spPr bwMode="auto">
            <a:xfrm>
              <a:off x="838200" y="3105496"/>
              <a:ext cx="2345509" cy="416408"/>
            </a:xfrm>
            <a:prstGeom prst="roundRect">
              <a:avLst>
                <a:gd name="adj" fmla="*/ 2318 h 2362"/>
              </a:avLst>
            </a:prstGeom>
            <a:solidFill>
              <a:srgbClr val="FFC40A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</a:rPr>
                <a:t>任务分析</a:t>
              </a:r>
            </a:p>
          </p:txBody>
        </p:sp>
        <p:sp>
          <p:nvSpPr>
            <p:cNvPr id="91" name="Rectangle 13"/>
            <p:cNvSpPr>
              <a:spLocks noChangeArrowheads="1"/>
            </p:cNvSpPr>
            <p:nvPr/>
          </p:nvSpPr>
          <p:spPr bwMode="auto">
            <a:xfrm>
              <a:off x="6214851" y="3328362"/>
              <a:ext cx="2296644" cy="325502"/>
            </a:xfrm>
            <a:prstGeom prst="rect">
              <a:avLst/>
            </a:prstGeom>
            <a:gradFill rotWithShape="1">
              <a:gsLst>
                <a:gs pos="0">
                  <a:srgbClr val="000000">
                    <a:alpha val="85001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2" name="AutoShape 14"/>
            <p:cNvSpPr>
              <a:spLocks noChangeArrowheads="1"/>
            </p:cNvSpPr>
            <p:nvPr/>
          </p:nvSpPr>
          <p:spPr bwMode="auto">
            <a:xfrm>
              <a:off x="6188891" y="3105496"/>
              <a:ext cx="2345509" cy="416408"/>
            </a:xfrm>
            <a:prstGeom prst="roundRect">
              <a:avLst>
                <a:gd name="adj" fmla="*/ 2318 h 2362"/>
              </a:avLst>
            </a:prstGeom>
            <a:solidFill>
              <a:srgbClr val="FFC40A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</a:rPr>
                <a:t>人员分析</a:t>
              </a:r>
            </a:p>
          </p:txBody>
        </p:sp>
        <p:grpSp>
          <p:nvGrpSpPr>
            <p:cNvPr id="79" name="Group 27"/>
            <p:cNvGrpSpPr>
              <a:grpSpLocks/>
            </p:cNvGrpSpPr>
            <p:nvPr/>
          </p:nvGrpSpPr>
          <p:grpSpPr bwMode="auto">
            <a:xfrm>
              <a:off x="2050657" y="4259415"/>
              <a:ext cx="5332367" cy="332833"/>
              <a:chOff x="1066" y="2659"/>
              <a:chExt cx="3492" cy="227"/>
            </a:xfrm>
          </p:grpSpPr>
          <p:sp>
            <p:nvSpPr>
              <p:cNvPr id="86" name="Line 15"/>
              <p:cNvSpPr>
                <a:spLocks noChangeShapeType="1"/>
              </p:cNvSpPr>
              <p:nvPr/>
            </p:nvSpPr>
            <p:spPr bwMode="auto">
              <a:xfrm>
                <a:off x="1066" y="2659"/>
                <a:ext cx="3492" cy="0"/>
              </a:xfrm>
              <a:prstGeom prst="line">
                <a:avLst/>
              </a:prstGeom>
              <a:noFill/>
              <a:ln w="28575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7" name="Line 16"/>
              <p:cNvSpPr>
                <a:spLocks noChangeShapeType="1"/>
              </p:cNvSpPr>
              <p:nvPr/>
            </p:nvSpPr>
            <p:spPr bwMode="auto">
              <a:xfrm>
                <a:off x="1066" y="2659"/>
                <a:ext cx="0" cy="227"/>
              </a:xfrm>
              <a:prstGeom prst="line">
                <a:avLst/>
              </a:prstGeom>
              <a:noFill/>
              <a:ln w="28575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8" name="Line 17"/>
              <p:cNvSpPr>
                <a:spLocks noChangeShapeType="1"/>
              </p:cNvSpPr>
              <p:nvPr/>
            </p:nvSpPr>
            <p:spPr bwMode="auto">
              <a:xfrm>
                <a:off x="4558" y="2659"/>
                <a:ext cx="0" cy="227"/>
              </a:xfrm>
              <a:prstGeom prst="line">
                <a:avLst/>
              </a:prstGeom>
              <a:noFill/>
              <a:ln w="28575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80" name="Line 18"/>
            <p:cNvSpPr>
              <a:spLocks noChangeShapeType="1"/>
            </p:cNvSpPr>
            <p:nvPr/>
          </p:nvSpPr>
          <p:spPr bwMode="auto">
            <a:xfrm>
              <a:off x="4718368" y="2255085"/>
              <a:ext cx="0" cy="1149520"/>
            </a:xfrm>
            <a:prstGeom prst="line">
              <a:avLst/>
            </a:prstGeom>
            <a:noFill/>
            <a:ln w="28575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  <a:headEnd type="oval" w="med" len="med"/>
              <a:tailEnd type="triangle" w="med" len="med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81" name="Group 26"/>
            <p:cNvGrpSpPr>
              <a:grpSpLocks/>
            </p:cNvGrpSpPr>
            <p:nvPr/>
          </p:nvGrpSpPr>
          <p:grpSpPr bwMode="auto">
            <a:xfrm>
              <a:off x="2050657" y="2587918"/>
              <a:ext cx="5332367" cy="473591"/>
              <a:chOff x="1156" y="1519"/>
              <a:chExt cx="3492" cy="323"/>
            </a:xfrm>
          </p:grpSpPr>
          <p:sp>
            <p:nvSpPr>
              <p:cNvPr id="82" name="Line 19"/>
              <p:cNvSpPr>
                <a:spLocks noChangeShapeType="1"/>
              </p:cNvSpPr>
              <p:nvPr/>
            </p:nvSpPr>
            <p:spPr bwMode="auto">
              <a:xfrm>
                <a:off x="1156" y="1519"/>
                <a:ext cx="3492" cy="0"/>
              </a:xfrm>
              <a:prstGeom prst="line">
                <a:avLst/>
              </a:prstGeom>
              <a:noFill/>
              <a:ln w="28575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grpSp>
            <p:nvGrpSpPr>
              <p:cNvPr id="83" name="Group 20"/>
              <p:cNvGrpSpPr>
                <a:grpSpLocks/>
              </p:cNvGrpSpPr>
              <p:nvPr/>
            </p:nvGrpSpPr>
            <p:grpSpPr bwMode="auto">
              <a:xfrm>
                <a:off x="1156" y="1519"/>
                <a:ext cx="3492" cy="323"/>
                <a:chOff x="1066" y="1519"/>
                <a:chExt cx="3492" cy="227"/>
              </a:xfrm>
            </p:grpSpPr>
            <p:sp>
              <p:nvSpPr>
                <p:cNvPr id="84" name="Line 21"/>
                <p:cNvSpPr>
                  <a:spLocks noChangeShapeType="1"/>
                </p:cNvSpPr>
                <p:nvPr/>
              </p:nvSpPr>
              <p:spPr bwMode="auto">
                <a:xfrm>
                  <a:off x="1066" y="1519"/>
                  <a:ext cx="0" cy="227"/>
                </a:xfrm>
                <a:prstGeom prst="line">
                  <a:avLst/>
                </a:prstGeom>
                <a:noFill/>
                <a:ln w="2857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  <p:sp>
              <p:nvSpPr>
                <p:cNvPr id="85" name="Line 22"/>
                <p:cNvSpPr>
                  <a:spLocks noChangeShapeType="1"/>
                </p:cNvSpPr>
                <p:nvPr/>
              </p:nvSpPr>
              <p:spPr bwMode="auto">
                <a:xfrm>
                  <a:off x="4558" y="1519"/>
                  <a:ext cx="0" cy="227"/>
                </a:xfrm>
                <a:prstGeom prst="line">
                  <a:avLst/>
                </a:prstGeom>
                <a:noFill/>
                <a:ln w="28575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1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+mn-ea"/>
                  </a:endParaRPr>
                </a:p>
              </p:txBody>
            </p:sp>
          </p:grpSp>
        </p:grpSp>
      </p:grpSp>
      <p:grpSp>
        <p:nvGrpSpPr>
          <p:cNvPr id="11" name="组合 10"/>
          <p:cNvGrpSpPr/>
          <p:nvPr/>
        </p:nvGrpSpPr>
        <p:grpSpPr>
          <a:xfrm>
            <a:off x="10537145" y="1660332"/>
            <a:ext cx="891376" cy="2106888"/>
            <a:chOff x="10515203" y="1823590"/>
            <a:chExt cx="891376" cy="2106888"/>
          </a:xfrm>
        </p:grpSpPr>
        <p:sp>
          <p:nvSpPr>
            <p:cNvPr id="105" name="左右箭头 104"/>
            <p:cNvSpPr/>
            <p:nvPr/>
          </p:nvSpPr>
          <p:spPr>
            <a:xfrm rot="16200000">
              <a:off x="9907447" y="2431346"/>
              <a:ext cx="2106888" cy="891376"/>
            </a:xfrm>
            <a:prstGeom prst="leftRightArrow">
              <a:avLst/>
            </a:prstGeom>
            <a:gradFill>
              <a:gsLst>
                <a:gs pos="100000">
                  <a:srgbClr val="E7E507"/>
                </a:gs>
                <a:gs pos="13000">
                  <a:srgbClr val="A6C43C"/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TextBox 59"/>
            <p:cNvSpPr txBox="1"/>
            <p:nvPr/>
          </p:nvSpPr>
          <p:spPr>
            <a:xfrm>
              <a:off x="10758901" y="2060387"/>
              <a:ext cx="400110" cy="8572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战略属性</a:t>
              </a:r>
            </a:p>
          </p:txBody>
        </p:sp>
        <p:sp>
          <p:nvSpPr>
            <p:cNvPr id="107" name="TextBox 60"/>
            <p:cNvSpPr txBox="1"/>
            <p:nvPr/>
          </p:nvSpPr>
          <p:spPr>
            <a:xfrm>
              <a:off x="10753552" y="2865513"/>
              <a:ext cx="400110" cy="8572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绩效属性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10537145" y="3774098"/>
            <a:ext cx="891376" cy="2106888"/>
            <a:chOff x="10515203" y="1823590"/>
            <a:chExt cx="891376" cy="2106888"/>
          </a:xfrm>
        </p:grpSpPr>
        <p:sp>
          <p:nvSpPr>
            <p:cNvPr id="112" name="左右箭头 111"/>
            <p:cNvSpPr/>
            <p:nvPr/>
          </p:nvSpPr>
          <p:spPr>
            <a:xfrm rot="16200000">
              <a:off x="9907447" y="2431346"/>
              <a:ext cx="2106888" cy="891376"/>
            </a:xfrm>
            <a:prstGeom prst="leftRightArrow">
              <a:avLst/>
            </a:prstGeom>
            <a:gradFill>
              <a:gsLst>
                <a:gs pos="100000">
                  <a:srgbClr val="E7E507"/>
                </a:gs>
                <a:gs pos="13000">
                  <a:srgbClr val="A6C43C"/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59"/>
            <p:cNvSpPr txBox="1"/>
            <p:nvPr/>
          </p:nvSpPr>
          <p:spPr>
            <a:xfrm>
              <a:off x="10758901" y="2060387"/>
              <a:ext cx="400110" cy="8572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战略属性</a:t>
              </a:r>
            </a:p>
          </p:txBody>
        </p:sp>
        <p:sp>
          <p:nvSpPr>
            <p:cNvPr id="114" name="TextBox 60"/>
            <p:cNvSpPr txBox="1"/>
            <p:nvPr/>
          </p:nvSpPr>
          <p:spPr>
            <a:xfrm>
              <a:off x="10753552" y="2865513"/>
              <a:ext cx="400110" cy="8572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绩效属性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4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1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、培训需求的循环评估模型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sp>
        <p:nvSpPr>
          <p:cNvPr id="4" name="Arc 682"/>
          <p:cNvSpPr>
            <a:spLocks/>
          </p:cNvSpPr>
          <p:nvPr/>
        </p:nvSpPr>
        <p:spPr bwMode="auto">
          <a:xfrm rot="18746405">
            <a:off x="3937132" y="1983655"/>
            <a:ext cx="767093" cy="758690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56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</a:path>
              <a:path w="21600" h="21356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76200">
            <a:solidFill>
              <a:srgbClr val="6AA725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Arc 681"/>
          <p:cNvSpPr>
            <a:spLocks/>
          </p:cNvSpPr>
          <p:nvPr/>
        </p:nvSpPr>
        <p:spPr bwMode="auto">
          <a:xfrm rot="7501686">
            <a:off x="4381302" y="3865974"/>
            <a:ext cx="1441750" cy="1171647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695" fill="none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</a:path>
              <a:path w="21600" h="15695" stroke="0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  <a:lnTo>
                  <a:pt x="0" y="15695"/>
                </a:lnTo>
                <a:lnTo>
                  <a:pt x="14840" y="-1"/>
                </a:lnTo>
                <a:close/>
              </a:path>
            </a:pathLst>
          </a:custGeom>
          <a:noFill/>
          <a:ln w="76200">
            <a:solidFill>
              <a:srgbClr val="59453C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Arc 683"/>
          <p:cNvSpPr>
            <a:spLocks/>
          </p:cNvSpPr>
          <p:nvPr/>
        </p:nvSpPr>
        <p:spPr bwMode="auto">
          <a:xfrm rot="256945">
            <a:off x="6557133" y="3212324"/>
            <a:ext cx="469379" cy="679459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203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</a:path>
              <a:path w="21600" h="31203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76200">
            <a:solidFill>
              <a:srgbClr val="88B301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6390" y="2183071"/>
            <a:ext cx="2920390" cy="2920390"/>
            <a:chOff x="2955237" y="1293627"/>
            <a:chExt cx="2920390" cy="2920390"/>
          </a:xfrm>
        </p:grpSpPr>
        <p:grpSp>
          <p:nvGrpSpPr>
            <p:cNvPr id="8" name="组合 11"/>
            <p:cNvGrpSpPr/>
            <p:nvPr/>
          </p:nvGrpSpPr>
          <p:grpSpPr>
            <a:xfrm>
              <a:off x="2955237" y="1293627"/>
              <a:ext cx="2920390" cy="2920390"/>
              <a:chOff x="10012416" y="-396754"/>
              <a:chExt cx="1425600" cy="1425600"/>
            </a:xfrm>
            <a:effectLst>
              <a:outerShdw blurRad="279400" dist="63500" dir="5400000" sx="102000" sy="102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0012416" y="-396754"/>
                <a:ext cx="1425600" cy="1425600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  <a:gd name="T64" fmla="*/ 2318 h 2362"/>
                  <a:gd name="T65" fmla="*/ 2318 h 2362"/>
                  <a:gd name="T66" fmla="*/ 2318 h 2362"/>
                  <a:gd name="T67" fmla="*/ 2318 h 2362"/>
                  <a:gd name="T68" fmla="*/ 2318 h 2362"/>
                  <a:gd name="T69" fmla="*/ 2318 h 2362"/>
                  <a:gd name="T70" fmla="*/ 2318 h 2362"/>
                  <a:gd name="T71" fmla="*/ 2318 h 2362"/>
                  <a:gd name="T72" fmla="*/ 2318 h 2362"/>
                  <a:gd name="T73" fmla="*/ 2318 h 2362"/>
                  <a:gd name="T74" fmla="*/ 2318 h 2362"/>
                  <a:gd name="T75" fmla="*/ 2318 h 2362"/>
                  <a:gd name="T76" fmla="*/ 2318 h 2362"/>
                  <a:gd name="T77" fmla="*/ 2318 h 2362"/>
                  <a:gd name="T78" fmla="*/ 2318 h 2362"/>
                  <a:gd name="T79" fmla="*/ 2318 h 2362"/>
                  <a:gd name="T80" fmla="*/ 2318 h 2362"/>
                  <a:gd name="T81" fmla="*/ 2318 h 2362"/>
                  <a:gd name="T82" fmla="*/ 2318 h 2362"/>
                  <a:gd name="T83" fmla="*/ 2318 h 2362"/>
                  <a:gd name="T84" fmla="*/ 2318 h 2362"/>
                  <a:gd name="T85" fmla="*/ 2318 h 2362"/>
                  <a:gd name="T86" fmla="*/ 2318 h 2362"/>
                  <a:gd name="T87" fmla="*/ 2318 h 2362"/>
                  <a:gd name="T88" fmla="*/ 2318 h 2362"/>
                  <a:gd name="T89" fmla="*/ 2318 h 2362"/>
                  <a:gd name="T90" fmla="*/ 2318 h 2362"/>
                  <a:gd name="T91" fmla="*/ 2318 h 2362"/>
                  <a:gd name="T92" fmla="*/ 2318 h 2362"/>
                  <a:gd name="T93" fmla="*/ 2318 h 2362"/>
                  <a:gd name="T94" fmla="*/ 2318 h 2362"/>
                  <a:gd name="T95" fmla="*/ 2318 h 2362"/>
                  <a:gd name="T96" fmla="*/ 2318 h 2362"/>
                  <a:gd name="T97" fmla="*/ 2318 h 2362"/>
                  <a:gd name="T98" fmla="*/ 2318 h 2362"/>
                  <a:gd name="T99" fmla="*/ 2318 h 2362"/>
                  <a:gd name="T100" fmla="*/ 2318 h 2362"/>
                  <a:gd name="T101" fmla="*/ 2318 h 2362"/>
                  <a:gd name="T102" fmla="*/ 2318 h 2362"/>
                  <a:gd name="T103" fmla="*/ 2318 h 2362"/>
                  <a:gd name="T104" fmla="*/ 2318 h 2362"/>
                  <a:gd name="T105" fmla="*/ 2318 h 2362"/>
                  <a:gd name="T106" fmla="*/ 2318 h 2362"/>
                  <a:gd name="T107" fmla="*/ 2318 h 2362"/>
                  <a:gd name="T108" fmla="*/ 2318 h 2362"/>
                  <a:gd name="T109" fmla="*/ 2318 h 2362"/>
                  <a:gd name="T110" fmla="*/ 2318 h 2362"/>
                  <a:gd name="T111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4" h="794">
                    <a:moveTo>
                      <a:pt x="790" y="337"/>
                    </a:moveTo>
                    <a:cubicBezTo>
                      <a:pt x="790" y="333"/>
                      <a:pt x="787" y="330"/>
                      <a:pt x="783" y="329"/>
                    </a:cubicBezTo>
                    <a:cubicBezTo>
                      <a:pt x="744" y="323"/>
                      <a:pt x="744" y="323"/>
                      <a:pt x="744" y="323"/>
                    </a:cubicBezTo>
                    <a:cubicBezTo>
                      <a:pt x="740" y="322"/>
                      <a:pt x="736" y="319"/>
                      <a:pt x="735" y="315"/>
                    </a:cubicBezTo>
                    <a:cubicBezTo>
                      <a:pt x="730" y="295"/>
                      <a:pt x="730" y="295"/>
                      <a:pt x="730" y="295"/>
                    </a:cubicBezTo>
                    <a:cubicBezTo>
                      <a:pt x="729" y="291"/>
                      <a:pt x="730" y="286"/>
                      <a:pt x="733" y="284"/>
                    </a:cubicBezTo>
                    <a:cubicBezTo>
                      <a:pt x="763" y="258"/>
                      <a:pt x="763" y="258"/>
                      <a:pt x="763" y="258"/>
                    </a:cubicBezTo>
                    <a:cubicBezTo>
                      <a:pt x="766" y="256"/>
                      <a:pt x="767" y="251"/>
                      <a:pt x="766" y="248"/>
                    </a:cubicBezTo>
                    <a:cubicBezTo>
                      <a:pt x="755" y="224"/>
                      <a:pt x="755" y="224"/>
                      <a:pt x="755" y="224"/>
                    </a:cubicBezTo>
                    <a:cubicBezTo>
                      <a:pt x="754" y="221"/>
                      <a:pt x="749" y="218"/>
                      <a:pt x="746" y="219"/>
                    </a:cubicBezTo>
                    <a:cubicBezTo>
                      <a:pt x="706" y="224"/>
                      <a:pt x="706" y="224"/>
                      <a:pt x="706" y="224"/>
                    </a:cubicBezTo>
                    <a:cubicBezTo>
                      <a:pt x="703" y="225"/>
                      <a:pt x="698" y="222"/>
                      <a:pt x="696" y="219"/>
                    </a:cubicBezTo>
                    <a:cubicBezTo>
                      <a:pt x="685" y="201"/>
                      <a:pt x="685" y="201"/>
                      <a:pt x="685" y="201"/>
                    </a:cubicBezTo>
                    <a:cubicBezTo>
                      <a:pt x="683" y="198"/>
                      <a:pt x="683" y="193"/>
                      <a:pt x="685" y="190"/>
                    </a:cubicBezTo>
                    <a:cubicBezTo>
                      <a:pt x="706" y="157"/>
                      <a:pt x="706" y="157"/>
                      <a:pt x="706" y="157"/>
                    </a:cubicBezTo>
                    <a:cubicBezTo>
                      <a:pt x="708" y="154"/>
                      <a:pt x="708" y="149"/>
                      <a:pt x="705" y="146"/>
                    </a:cubicBezTo>
                    <a:cubicBezTo>
                      <a:pt x="688" y="126"/>
                      <a:pt x="688" y="126"/>
                      <a:pt x="688" y="126"/>
                    </a:cubicBezTo>
                    <a:cubicBezTo>
                      <a:pt x="686" y="124"/>
                      <a:pt x="681" y="123"/>
                      <a:pt x="678" y="124"/>
                    </a:cubicBezTo>
                    <a:cubicBezTo>
                      <a:pt x="642" y="141"/>
                      <a:pt x="642" y="141"/>
                      <a:pt x="642" y="141"/>
                    </a:cubicBezTo>
                    <a:cubicBezTo>
                      <a:pt x="638" y="142"/>
                      <a:pt x="633" y="142"/>
                      <a:pt x="631" y="139"/>
                    </a:cubicBezTo>
                    <a:cubicBezTo>
                      <a:pt x="614" y="125"/>
                      <a:pt x="614" y="125"/>
                      <a:pt x="614" y="125"/>
                    </a:cubicBezTo>
                    <a:cubicBezTo>
                      <a:pt x="611" y="123"/>
                      <a:pt x="610" y="118"/>
                      <a:pt x="611" y="115"/>
                    </a:cubicBezTo>
                    <a:cubicBezTo>
                      <a:pt x="622" y="76"/>
                      <a:pt x="622" y="76"/>
                      <a:pt x="622" y="76"/>
                    </a:cubicBezTo>
                    <a:cubicBezTo>
                      <a:pt x="623" y="73"/>
                      <a:pt x="621" y="69"/>
                      <a:pt x="618" y="67"/>
                    </a:cubicBezTo>
                    <a:cubicBezTo>
                      <a:pt x="595" y="53"/>
                      <a:pt x="595" y="53"/>
                      <a:pt x="595" y="53"/>
                    </a:cubicBezTo>
                    <a:cubicBezTo>
                      <a:pt x="592" y="51"/>
                      <a:pt x="587" y="51"/>
                      <a:pt x="585" y="54"/>
                    </a:cubicBezTo>
                    <a:cubicBezTo>
                      <a:pt x="555" y="80"/>
                      <a:pt x="555" y="80"/>
                      <a:pt x="555" y="80"/>
                    </a:cubicBezTo>
                    <a:cubicBezTo>
                      <a:pt x="552" y="83"/>
                      <a:pt x="548" y="84"/>
                      <a:pt x="544" y="82"/>
                    </a:cubicBezTo>
                    <a:cubicBezTo>
                      <a:pt x="524" y="74"/>
                      <a:pt x="524" y="74"/>
                      <a:pt x="524" y="74"/>
                    </a:cubicBezTo>
                    <a:cubicBezTo>
                      <a:pt x="521" y="72"/>
                      <a:pt x="518" y="68"/>
                      <a:pt x="518" y="65"/>
                    </a:cubicBezTo>
                    <a:cubicBezTo>
                      <a:pt x="517" y="25"/>
                      <a:pt x="517" y="25"/>
                      <a:pt x="517" y="25"/>
                    </a:cubicBezTo>
                    <a:cubicBezTo>
                      <a:pt x="517" y="21"/>
                      <a:pt x="514" y="17"/>
                      <a:pt x="510" y="16"/>
                    </a:cubicBezTo>
                    <a:cubicBezTo>
                      <a:pt x="485" y="10"/>
                      <a:pt x="485" y="10"/>
                      <a:pt x="485" y="10"/>
                    </a:cubicBezTo>
                    <a:cubicBezTo>
                      <a:pt x="481" y="9"/>
                      <a:pt x="477" y="11"/>
                      <a:pt x="475" y="14"/>
                    </a:cubicBezTo>
                    <a:cubicBezTo>
                      <a:pt x="455" y="48"/>
                      <a:pt x="455" y="48"/>
                      <a:pt x="455" y="48"/>
                    </a:cubicBezTo>
                    <a:cubicBezTo>
                      <a:pt x="453" y="51"/>
                      <a:pt x="448" y="53"/>
                      <a:pt x="445" y="53"/>
                    </a:cubicBezTo>
                    <a:cubicBezTo>
                      <a:pt x="423" y="51"/>
                      <a:pt x="423" y="51"/>
                      <a:pt x="423" y="51"/>
                    </a:cubicBezTo>
                    <a:cubicBezTo>
                      <a:pt x="420" y="50"/>
                      <a:pt x="416" y="47"/>
                      <a:pt x="415" y="44"/>
                    </a:cubicBezTo>
                    <a:cubicBezTo>
                      <a:pt x="402" y="6"/>
                      <a:pt x="402" y="6"/>
                      <a:pt x="402" y="6"/>
                    </a:cubicBezTo>
                    <a:cubicBezTo>
                      <a:pt x="401" y="3"/>
                      <a:pt x="397" y="0"/>
                      <a:pt x="393" y="0"/>
                    </a:cubicBezTo>
                    <a:cubicBezTo>
                      <a:pt x="367" y="1"/>
                      <a:pt x="367" y="1"/>
                      <a:pt x="367" y="1"/>
                    </a:cubicBezTo>
                    <a:cubicBezTo>
                      <a:pt x="363" y="2"/>
                      <a:pt x="359" y="5"/>
                      <a:pt x="359" y="8"/>
                    </a:cubicBezTo>
                    <a:cubicBezTo>
                      <a:pt x="349" y="47"/>
                      <a:pt x="349" y="47"/>
                      <a:pt x="349" y="47"/>
                    </a:cubicBezTo>
                    <a:cubicBezTo>
                      <a:pt x="348" y="50"/>
                      <a:pt x="345" y="54"/>
                      <a:pt x="341" y="54"/>
                    </a:cubicBezTo>
                    <a:cubicBezTo>
                      <a:pt x="320" y="59"/>
                      <a:pt x="320" y="59"/>
                      <a:pt x="320" y="59"/>
                    </a:cubicBezTo>
                    <a:cubicBezTo>
                      <a:pt x="317" y="59"/>
                      <a:pt x="312" y="57"/>
                      <a:pt x="310" y="55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4" y="19"/>
                      <a:pt x="280" y="18"/>
                      <a:pt x="276" y="19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48" y="29"/>
                      <a:pt x="245" y="33"/>
                      <a:pt x="246" y="3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80"/>
                      <a:pt x="246" y="85"/>
                      <a:pt x="243" y="86"/>
                    </a:cubicBezTo>
                    <a:cubicBezTo>
                      <a:pt x="224" y="97"/>
                      <a:pt x="224" y="97"/>
                      <a:pt x="224" y="97"/>
                    </a:cubicBezTo>
                    <a:cubicBezTo>
                      <a:pt x="221" y="98"/>
                      <a:pt x="216" y="98"/>
                      <a:pt x="213" y="96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78" y="70"/>
                      <a:pt x="173" y="70"/>
                      <a:pt x="170" y="72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6" y="90"/>
                      <a:pt x="145" y="94"/>
                      <a:pt x="146" y="98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1" y="138"/>
                      <a:pt x="160" y="143"/>
                      <a:pt x="158" y="146"/>
                    </a:cubicBezTo>
                    <a:cubicBezTo>
                      <a:pt x="143" y="161"/>
                      <a:pt x="143" y="161"/>
                      <a:pt x="143" y="161"/>
                    </a:cubicBezTo>
                    <a:cubicBezTo>
                      <a:pt x="140" y="164"/>
                      <a:pt x="135" y="165"/>
                      <a:pt x="132" y="164"/>
                    </a:cubicBezTo>
                    <a:cubicBezTo>
                      <a:pt x="94" y="150"/>
                      <a:pt x="94" y="150"/>
                      <a:pt x="94" y="150"/>
                    </a:cubicBezTo>
                    <a:cubicBezTo>
                      <a:pt x="91" y="149"/>
                      <a:pt x="86" y="150"/>
                      <a:pt x="84" y="15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67" y="178"/>
                      <a:pt x="67" y="182"/>
                      <a:pt x="69" y="185"/>
                    </a:cubicBezTo>
                    <a:cubicBezTo>
                      <a:pt x="93" y="217"/>
                      <a:pt x="93" y="217"/>
                      <a:pt x="93" y="217"/>
                    </a:cubicBezTo>
                    <a:cubicBezTo>
                      <a:pt x="96" y="220"/>
                      <a:pt x="96" y="225"/>
                      <a:pt x="94" y="228"/>
                    </a:cubicBezTo>
                    <a:cubicBezTo>
                      <a:pt x="85" y="247"/>
                      <a:pt x="85" y="247"/>
                      <a:pt x="85" y="247"/>
                    </a:cubicBezTo>
                    <a:cubicBezTo>
                      <a:pt x="83" y="250"/>
                      <a:pt x="78" y="253"/>
                      <a:pt x="75" y="252"/>
                    </a:cubicBezTo>
                    <a:cubicBezTo>
                      <a:pt x="35" y="251"/>
                      <a:pt x="35" y="251"/>
                      <a:pt x="35" y="251"/>
                    </a:cubicBezTo>
                    <a:cubicBezTo>
                      <a:pt x="31" y="250"/>
                      <a:pt x="28" y="253"/>
                      <a:pt x="26" y="257"/>
                    </a:cubicBezTo>
                    <a:cubicBezTo>
                      <a:pt x="18" y="282"/>
                      <a:pt x="18" y="282"/>
                      <a:pt x="18" y="282"/>
                    </a:cubicBezTo>
                    <a:cubicBezTo>
                      <a:pt x="17" y="285"/>
                      <a:pt x="18" y="290"/>
                      <a:pt x="21" y="292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7" y="317"/>
                      <a:pt x="59" y="321"/>
                      <a:pt x="58" y="325"/>
                    </a:cubicBezTo>
                    <a:cubicBezTo>
                      <a:pt x="54" y="346"/>
                      <a:pt x="54" y="346"/>
                      <a:pt x="54" y="346"/>
                    </a:cubicBezTo>
                    <a:cubicBezTo>
                      <a:pt x="53" y="349"/>
                      <a:pt x="50" y="353"/>
                      <a:pt x="46" y="354"/>
                    </a:cubicBezTo>
                    <a:cubicBezTo>
                      <a:pt x="8" y="364"/>
                      <a:pt x="8" y="364"/>
                      <a:pt x="8" y="364"/>
                    </a:cubicBezTo>
                    <a:cubicBezTo>
                      <a:pt x="4" y="365"/>
                      <a:pt x="1" y="369"/>
                      <a:pt x="1" y="372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0" y="402"/>
                      <a:pt x="3" y="406"/>
                      <a:pt x="7" y="407"/>
                    </a:cubicBezTo>
                    <a:cubicBezTo>
                      <a:pt x="45" y="420"/>
                      <a:pt x="45" y="420"/>
                      <a:pt x="45" y="420"/>
                    </a:cubicBezTo>
                    <a:cubicBezTo>
                      <a:pt x="48" y="421"/>
                      <a:pt x="51" y="425"/>
                      <a:pt x="52" y="428"/>
                    </a:cubicBezTo>
                    <a:cubicBezTo>
                      <a:pt x="54" y="449"/>
                      <a:pt x="54" y="449"/>
                      <a:pt x="54" y="449"/>
                    </a:cubicBezTo>
                    <a:cubicBezTo>
                      <a:pt x="55" y="453"/>
                      <a:pt x="52" y="458"/>
                      <a:pt x="49" y="460"/>
                    </a:cubicBezTo>
                    <a:cubicBezTo>
                      <a:pt x="15" y="480"/>
                      <a:pt x="15" y="480"/>
                      <a:pt x="15" y="480"/>
                    </a:cubicBezTo>
                    <a:cubicBezTo>
                      <a:pt x="12" y="482"/>
                      <a:pt x="11" y="487"/>
                      <a:pt x="12" y="490"/>
                    </a:cubicBezTo>
                    <a:cubicBezTo>
                      <a:pt x="19" y="516"/>
                      <a:pt x="19" y="516"/>
                      <a:pt x="19" y="516"/>
                    </a:cubicBezTo>
                    <a:cubicBezTo>
                      <a:pt x="20" y="519"/>
                      <a:pt x="23" y="522"/>
                      <a:pt x="27" y="522"/>
                    </a:cubicBezTo>
                    <a:cubicBezTo>
                      <a:pt x="67" y="523"/>
                      <a:pt x="67" y="523"/>
                      <a:pt x="67" y="523"/>
                    </a:cubicBezTo>
                    <a:cubicBezTo>
                      <a:pt x="70" y="523"/>
                      <a:pt x="75" y="526"/>
                      <a:pt x="76" y="529"/>
                    </a:cubicBezTo>
                    <a:cubicBezTo>
                      <a:pt x="85" y="548"/>
                      <a:pt x="85" y="548"/>
                      <a:pt x="85" y="548"/>
                    </a:cubicBezTo>
                    <a:cubicBezTo>
                      <a:pt x="86" y="552"/>
                      <a:pt x="86" y="557"/>
                      <a:pt x="83" y="559"/>
                    </a:cubicBezTo>
                    <a:cubicBezTo>
                      <a:pt x="57" y="589"/>
                      <a:pt x="57" y="589"/>
                      <a:pt x="57" y="589"/>
                    </a:cubicBezTo>
                    <a:cubicBezTo>
                      <a:pt x="55" y="592"/>
                      <a:pt x="54" y="597"/>
                      <a:pt x="56" y="600"/>
                    </a:cubicBezTo>
                    <a:cubicBezTo>
                      <a:pt x="70" y="622"/>
                      <a:pt x="70" y="622"/>
                      <a:pt x="70" y="622"/>
                    </a:cubicBezTo>
                    <a:cubicBezTo>
                      <a:pt x="72" y="625"/>
                      <a:pt x="77" y="627"/>
                      <a:pt x="80" y="626"/>
                    </a:cubicBezTo>
                    <a:cubicBezTo>
                      <a:pt x="118" y="615"/>
                      <a:pt x="118" y="615"/>
                      <a:pt x="118" y="615"/>
                    </a:cubicBezTo>
                    <a:cubicBezTo>
                      <a:pt x="122" y="614"/>
                      <a:pt x="127" y="615"/>
                      <a:pt x="129" y="618"/>
                    </a:cubicBezTo>
                    <a:cubicBezTo>
                      <a:pt x="143" y="634"/>
                      <a:pt x="143" y="634"/>
                      <a:pt x="143" y="634"/>
                    </a:cubicBezTo>
                    <a:cubicBezTo>
                      <a:pt x="146" y="637"/>
                      <a:pt x="146" y="642"/>
                      <a:pt x="145" y="645"/>
                    </a:cubicBezTo>
                    <a:cubicBezTo>
                      <a:pt x="129" y="681"/>
                      <a:pt x="129" y="681"/>
                      <a:pt x="129" y="681"/>
                    </a:cubicBezTo>
                    <a:cubicBezTo>
                      <a:pt x="127" y="685"/>
                      <a:pt x="128" y="689"/>
                      <a:pt x="131" y="692"/>
                    </a:cubicBezTo>
                    <a:cubicBezTo>
                      <a:pt x="151" y="709"/>
                      <a:pt x="151" y="709"/>
                      <a:pt x="151" y="709"/>
                    </a:cubicBezTo>
                    <a:cubicBezTo>
                      <a:pt x="154" y="711"/>
                      <a:pt x="159" y="711"/>
                      <a:pt x="162" y="709"/>
                    </a:cubicBezTo>
                    <a:cubicBezTo>
                      <a:pt x="195" y="687"/>
                      <a:pt x="195" y="687"/>
                      <a:pt x="195" y="687"/>
                    </a:cubicBezTo>
                    <a:cubicBezTo>
                      <a:pt x="198" y="685"/>
                      <a:pt x="203" y="685"/>
                      <a:pt x="206" y="687"/>
                    </a:cubicBezTo>
                    <a:cubicBezTo>
                      <a:pt x="224" y="699"/>
                      <a:pt x="224" y="699"/>
                      <a:pt x="224" y="699"/>
                    </a:cubicBezTo>
                    <a:cubicBezTo>
                      <a:pt x="227" y="700"/>
                      <a:pt x="230" y="705"/>
                      <a:pt x="229" y="709"/>
                    </a:cubicBezTo>
                    <a:cubicBezTo>
                      <a:pt x="224" y="748"/>
                      <a:pt x="224" y="748"/>
                      <a:pt x="224" y="748"/>
                    </a:cubicBezTo>
                    <a:cubicBezTo>
                      <a:pt x="224" y="752"/>
                      <a:pt x="226" y="756"/>
                      <a:pt x="230" y="757"/>
                    </a:cubicBezTo>
                    <a:cubicBezTo>
                      <a:pt x="254" y="768"/>
                      <a:pt x="254" y="768"/>
                      <a:pt x="254" y="768"/>
                    </a:cubicBezTo>
                    <a:cubicBezTo>
                      <a:pt x="257" y="769"/>
                      <a:pt x="262" y="768"/>
                      <a:pt x="264" y="765"/>
                    </a:cubicBezTo>
                    <a:cubicBezTo>
                      <a:pt x="289" y="734"/>
                      <a:pt x="289" y="734"/>
                      <a:pt x="289" y="734"/>
                    </a:cubicBezTo>
                    <a:cubicBezTo>
                      <a:pt x="292" y="732"/>
                      <a:pt x="296" y="730"/>
                      <a:pt x="300" y="731"/>
                    </a:cubicBezTo>
                    <a:cubicBezTo>
                      <a:pt x="321" y="736"/>
                      <a:pt x="321" y="736"/>
                      <a:pt x="321" y="736"/>
                    </a:cubicBezTo>
                    <a:cubicBezTo>
                      <a:pt x="324" y="737"/>
                      <a:pt x="328" y="741"/>
                      <a:pt x="328" y="744"/>
                    </a:cubicBezTo>
                    <a:cubicBezTo>
                      <a:pt x="335" y="784"/>
                      <a:pt x="335" y="784"/>
                      <a:pt x="335" y="784"/>
                    </a:cubicBezTo>
                    <a:cubicBezTo>
                      <a:pt x="336" y="787"/>
                      <a:pt x="340" y="790"/>
                      <a:pt x="343" y="791"/>
                    </a:cubicBezTo>
                    <a:cubicBezTo>
                      <a:pt x="369" y="794"/>
                      <a:pt x="369" y="794"/>
                      <a:pt x="369" y="794"/>
                    </a:cubicBezTo>
                    <a:cubicBezTo>
                      <a:pt x="373" y="794"/>
                      <a:pt x="377" y="792"/>
                      <a:pt x="378" y="788"/>
                    </a:cubicBezTo>
                    <a:cubicBezTo>
                      <a:pt x="394" y="751"/>
                      <a:pt x="394" y="751"/>
                      <a:pt x="394" y="751"/>
                    </a:cubicBezTo>
                    <a:cubicBezTo>
                      <a:pt x="395" y="748"/>
                      <a:pt x="399" y="745"/>
                      <a:pt x="403" y="745"/>
                    </a:cubicBezTo>
                    <a:cubicBezTo>
                      <a:pt x="424" y="744"/>
                      <a:pt x="424" y="744"/>
                      <a:pt x="424" y="744"/>
                    </a:cubicBezTo>
                    <a:cubicBezTo>
                      <a:pt x="428" y="744"/>
                      <a:pt x="432" y="746"/>
                      <a:pt x="434" y="750"/>
                    </a:cubicBezTo>
                    <a:cubicBezTo>
                      <a:pt x="452" y="785"/>
                      <a:pt x="452" y="785"/>
                      <a:pt x="452" y="785"/>
                    </a:cubicBezTo>
                    <a:cubicBezTo>
                      <a:pt x="454" y="788"/>
                      <a:pt x="458" y="790"/>
                      <a:pt x="462" y="789"/>
                    </a:cubicBezTo>
                    <a:cubicBezTo>
                      <a:pt x="487" y="784"/>
                      <a:pt x="487" y="784"/>
                      <a:pt x="487" y="784"/>
                    </a:cubicBezTo>
                    <a:cubicBezTo>
                      <a:pt x="491" y="784"/>
                      <a:pt x="494" y="780"/>
                      <a:pt x="495" y="776"/>
                    </a:cubicBezTo>
                    <a:cubicBezTo>
                      <a:pt x="498" y="737"/>
                      <a:pt x="498" y="737"/>
                      <a:pt x="498" y="737"/>
                    </a:cubicBezTo>
                    <a:cubicBezTo>
                      <a:pt x="498" y="733"/>
                      <a:pt x="501" y="729"/>
                      <a:pt x="505" y="728"/>
                    </a:cubicBezTo>
                    <a:cubicBezTo>
                      <a:pt x="525" y="721"/>
                      <a:pt x="525" y="721"/>
                      <a:pt x="525" y="721"/>
                    </a:cubicBezTo>
                    <a:cubicBezTo>
                      <a:pt x="528" y="720"/>
                      <a:pt x="533" y="721"/>
                      <a:pt x="536" y="723"/>
                    </a:cubicBezTo>
                    <a:cubicBezTo>
                      <a:pt x="564" y="752"/>
                      <a:pt x="564" y="752"/>
                      <a:pt x="564" y="752"/>
                    </a:cubicBezTo>
                    <a:cubicBezTo>
                      <a:pt x="566" y="754"/>
                      <a:pt x="571" y="755"/>
                      <a:pt x="574" y="753"/>
                    </a:cubicBezTo>
                    <a:cubicBezTo>
                      <a:pt x="597" y="741"/>
                      <a:pt x="597" y="741"/>
                      <a:pt x="597" y="741"/>
                    </a:cubicBezTo>
                    <a:cubicBezTo>
                      <a:pt x="601" y="739"/>
                      <a:pt x="603" y="735"/>
                      <a:pt x="602" y="731"/>
                    </a:cubicBezTo>
                    <a:cubicBezTo>
                      <a:pt x="594" y="692"/>
                      <a:pt x="594" y="692"/>
                      <a:pt x="594" y="692"/>
                    </a:cubicBezTo>
                    <a:cubicBezTo>
                      <a:pt x="593" y="689"/>
                      <a:pt x="595" y="684"/>
                      <a:pt x="598" y="682"/>
                    </a:cubicBezTo>
                    <a:cubicBezTo>
                      <a:pt x="615" y="669"/>
                      <a:pt x="615" y="669"/>
                      <a:pt x="615" y="669"/>
                    </a:cubicBezTo>
                    <a:cubicBezTo>
                      <a:pt x="618" y="667"/>
                      <a:pt x="623" y="666"/>
                      <a:pt x="626" y="668"/>
                    </a:cubicBezTo>
                    <a:cubicBezTo>
                      <a:pt x="661" y="687"/>
                      <a:pt x="661" y="687"/>
                      <a:pt x="661" y="687"/>
                    </a:cubicBezTo>
                    <a:cubicBezTo>
                      <a:pt x="664" y="689"/>
                      <a:pt x="669" y="688"/>
                      <a:pt x="671" y="685"/>
                    </a:cubicBezTo>
                    <a:cubicBezTo>
                      <a:pt x="690" y="667"/>
                      <a:pt x="690" y="667"/>
                      <a:pt x="690" y="667"/>
                    </a:cubicBezTo>
                    <a:cubicBezTo>
                      <a:pt x="692" y="664"/>
                      <a:pt x="693" y="659"/>
                      <a:pt x="691" y="656"/>
                    </a:cubicBezTo>
                    <a:cubicBezTo>
                      <a:pt x="672" y="621"/>
                      <a:pt x="672" y="621"/>
                      <a:pt x="672" y="621"/>
                    </a:cubicBezTo>
                    <a:cubicBezTo>
                      <a:pt x="670" y="618"/>
                      <a:pt x="670" y="613"/>
                      <a:pt x="673" y="610"/>
                    </a:cubicBezTo>
                    <a:cubicBezTo>
                      <a:pt x="685" y="593"/>
                      <a:pt x="685" y="593"/>
                      <a:pt x="685" y="593"/>
                    </a:cubicBezTo>
                    <a:cubicBezTo>
                      <a:pt x="687" y="590"/>
                      <a:pt x="692" y="588"/>
                      <a:pt x="695" y="589"/>
                    </a:cubicBezTo>
                    <a:cubicBezTo>
                      <a:pt x="735" y="597"/>
                      <a:pt x="735" y="597"/>
                      <a:pt x="735" y="597"/>
                    </a:cubicBezTo>
                    <a:cubicBezTo>
                      <a:pt x="738" y="597"/>
                      <a:pt x="742" y="595"/>
                      <a:pt x="744" y="592"/>
                    </a:cubicBezTo>
                    <a:cubicBezTo>
                      <a:pt x="756" y="569"/>
                      <a:pt x="756" y="569"/>
                      <a:pt x="756" y="569"/>
                    </a:cubicBezTo>
                    <a:cubicBezTo>
                      <a:pt x="758" y="565"/>
                      <a:pt x="757" y="561"/>
                      <a:pt x="754" y="558"/>
                    </a:cubicBezTo>
                    <a:cubicBezTo>
                      <a:pt x="726" y="531"/>
                      <a:pt x="726" y="531"/>
                      <a:pt x="726" y="531"/>
                    </a:cubicBezTo>
                    <a:cubicBezTo>
                      <a:pt x="723" y="528"/>
                      <a:pt x="722" y="523"/>
                      <a:pt x="723" y="520"/>
                    </a:cubicBezTo>
                    <a:cubicBezTo>
                      <a:pt x="730" y="500"/>
                      <a:pt x="730" y="500"/>
                      <a:pt x="730" y="500"/>
                    </a:cubicBezTo>
                    <a:cubicBezTo>
                      <a:pt x="731" y="496"/>
                      <a:pt x="735" y="493"/>
                      <a:pt x="739" y="493"/>
                    </a:cubicBezTo>
                    <a:cubicBezTo>
                      <a:pt x="778" y="488"/>
                      <a:pt x="778" y="488"/>
                      <a:pt x="778" y="488"/>
                    </a:cubicBezTo>
                    <a:cubicBezTo>
                      <a:pt x="782" y="488"/>
                      <a:pt x="785" y="485"/>
                      <a:pt x="786" y="481"/>
                    </a:cubicBezTo>
                    <a:cubicBezTo>
                      <a:pt x="791" y="455"/>
                      <a:pt x="791" y="455"/>
                      <a:pt x="791" y="455"/>
                    </a:cubicBezTo>
                    <a:cubicBezTo>
                      <a:pt x="791" y="452"/>
                      <a:pt x="789" y="447"/>
                      <a:pt x="786" y="446"/>
                    </a:cubicBezTo>
                    <a:cubicBezTo>
                      <a:pt x="750" y="428"/>
                      <a:pt x="750" y="428"/>
                      <a:pt x="750" y="428"/>
                    </a:cubicBezTo>
                    <a:cubicBezTo>
                      <a:pt x="747" y="426"/>
                      <a:pt x="745" y="422"/>
                      <a:pt x="745" y="419"/>
                    </a:cubicBezTo>
                    <a:cubicBezTo>
                      <a:pt x="745" y="397"/>
                      <a:pt x="745" y="397"/>
                      <a:pt x="745" y="397"/>
                    </a:cubicBezTo>
                    <a:cubicBezTo>
                      <a:pt x="745" y="393"/>
                      <a:pt x="748" y="389"/>
                      <a:pt x="752" y="388"/>
                    </a:cubicBezTo>
                    <a:cubicBezTo>
                      <a:pt x="788" y="372"/>
                      <a:pt x="788" y="372"/>
                      <a:pt x="788" y="372"/>
                    </a:cubicBezTo>
                    <a:cubicBezTo>
                      <a:pt x="792" y="371"/>
                      <a:pt x="794" y="367"/>
                      <a:pt x="794" y="363"/>
                    </a:cubicBezTo>
                    <a:lnTo>
                      <a:pt x="790" y="337"/>
                    </a:lnTo>
                    <a:close/>
                  </a:path>
                </a:pathLst>
              </a:custGeom>
              <a:gradFill>
                <a:gsLst>
                  <a:gs pos="100000">
                    <a:srgbClr val="D7D7D7"/>
                  </a:gs>
                  <a:gs pos="0">
                    <a:srgbClr val="F9F8F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10243306" y="-165867"/>
                <a:ext cx="963826" cy="963826"/>
              </a:xfrm>
              <a:prstGeom prst="ellipse">
                <a:avLst/>
              </a:prstGeom>
              <a:noFill/>
              <a:ln w="136525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Oval 676"/>
            <p:cNvSpPr>
              <a:spLocks noChangeArrowheads="1"/>
            </p:cNvSpPr>
            <p:nvPr/>
          </p:nvSpPr>
          <p:spPr bwMode="auto">
            <a:xfrm>
              <a:off x="3366268" y="1700848"/>
              <a:ext cx="2116816" cy="2115570"/>
            </a:xfrm>
            <a:prstGeom prst="ellipse">
              <a:avLst/>
            </a:prstGeom>
            <a:solidFill>
              <a:srgbClr val="88B301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  <a:latin typeface="+mn-ea"/>
                  <a:ea typeface="+mn-ea"/>
                </a:rPr>
                <a:t>组织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ea typeface="+mn-ea"/>
              </a:endParaRPr>
            </a:p>
            <a:p>
              <a:pPr algn="ctr" eaLnBrk="1" hangingPunct="1"/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  <a:latin typeface="+mn-ea"/>
                  <a:ea typeface="+mn-ea"/>
                </a:rPr>
                <a:t>层面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25932" y="3959408"/>
            <a:ext cx="1683140" cy="1683140"/>
            <a:chOff x="6944779" y="3069964"/>
            <a:chExt cx="1683140" cy="1683140"/>
          </a:xfrm>
        </p:grpSpPr>
        <p:grpSp>
          <p:nvGrpSpPr>
            <p:cNvPr id="19" name="组合 11"/>
            <p:cNvGrpSpPr/>
            <p:nvPr/>
          </p:nvGrpSpPr>
          <p:grpSpPr>
            <a:xfrm rot="208892">
              <a:off x="6944779" y="3069964"/>
              <a:ext cx="1683140" cy="1683140"/>
              <a:chOff x="10012416" y="-396754"/>
              <a:chExt cx="1425600" cy="1425600"/>
            </a:xfrm>
            <a:effectLst>
              <a:outerShdw blurRad="279400" dist="63500" dir="5400000" sx="102000" sy="102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30" name="Freeform 15"/>
              <p:cNvSpPr>
                <a:spLocks/>
              </p:cNvSpPr>
              <p:nvPr/>
            </p:nvSpPr>
            <p:spPr bwMode="auto">
              <a:xfrm>
                <a:off x="10012416" y="-396754"/>
                <a:ext cx="1425600" cy="1425600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  <a:gd name="T64" fmla="*/ 2318 h 2362"/>
                  <a:gd name="T65" fmla="*/ 2318 h 2362"/>
                  <a:gd name="T66" fmla="*/ 2318 h 2362"/>
                  <a:gd name="T67" fmla="*/ 2318 h 2362"/>
                  <a:gd name="T68" fmla="*/ 2318 h 2362"/>
                  <a:gd name="T69" fmla="*/ 2318 h 2362"/>
                  <a:gd name="T70" fmla="*/ 2318 h 2362"/>
                  <a:gd name="T71" fmla="*/ 2318 h 2362"/>
                  <a:gd name="T72" fmla="*/ 2318 h 2362"/>
                  <a:gd name="T73" fmla="*/ 2318 h 2362"/>
                  <a:gd name="T74" fmla="*/ 2318 h 2362"/>
                  <a:gd name="T75" fmla="*/ 2318 h 2362"/>
                  <a:gd name="T76" fmla="*/ 2318 h 2362"/>
                  <a:gd name="T77" fmla="*/ 2318 h 2362"/>
                  <a:gd name="T78" fmla="*/ 2318 h 2362"/>
                  <a:gd name="T79" fmla="*/ 2318 h 2362"/>
                  <a:gd name="T80" fmla="*/ 2318 h 2362"/>
                  <a:gd name="T81" fmla="*/ 2318 h 2362"/>
                  <a:gd name="T82" fmla="*/ 2318 h 2362"/>
                  <a:gd name="T83" fmla="*/ 2318 h 2362"/>
                  <a:gd name="T84" fmla="*/ 2318 h 2362"/>
                  <a:gd name="T85" fmla="*/ 2318 h 2362"/>
                  <a:gd name="T86" fmla="*/ 2318 h 2362"/>
                  <a:gd name="T87" fmla="*/ 2318 h 2362"/>
                  <a:gd name="T88" fmla="*/ 2318 h 2362"/>
                  <a:gd name="T89" fmla="*/ 2318 h 2362"/>
                  <a:gd name="T90" fmla="*/ 2318 h 2362"/>
                  <a:gd name="T91" fmla="*/ 2318 h 2362"/>
                  <a:gd name="T92" fmla="*/ 2318 h 2362"/>
                  <a:gd name="T93" fmla="*/ 2318 h 2362"/>
                  <a:gd name="T94" fmla="*/ 2318 h 2362"/>
                  <a:gd name="T95" fmla="*/ 2318 h 2362"/>
                  <a:gd name="T96" fmla="*/ 2318 h 2362"/>
                  <a:gd name="T97" fmla="*/ 2318 h 2362"/>
                  <a:gd name="T98" fmla="*/ 2318 h 2362"/>
                  <a:gd name="T99" fmla="*/ 2318 h 2362"/>
                  <a:gd name="T100" fmla="*/ 2318 h 2362"/>
                  <a:gd name="T101" fmla="*/ 2318 h 2362"/>
                  <a:gd name="T102" fmla="*/ 2318 h 2362"/>
                  <a:gd name="T103" fmla="*/ 2318 h 2362"/>
                  <a:gd name="T104" fmla="*/ 2318 h 2362"/>
                  <a:gd name="T105" fmla="*/ 2318 h 2362"/>
                  <a:gd name="T106" fmla="*/ 2318 h 2362"/>
                  <a:gd name="T107" fmla="*/ 2318 h 2362"/>
                  <a:gd name="T108" fmla="*/ 2318 h 2362"/>
                  <a:gd name="T109" fmla="*/ 2318 h 2362"/>
                  <a:gd name="T110" fmla="*/ 2318 h 2362"/>
                  <a:gd name="T111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4" h="794">
                    <a:moveTo>
                      <a:pt x="790" y="337"/>
                    </a:moveTo>
                    <a:cubicBezTo>
                      <a:pt x="790" y="333"/>
                      <a:pt x="787" y="330"/>
                      <a:pt x="783" y="329"/>
                    </a:cubicBezTo>
                    <a:cubicBezTo>
                      <a:pt x="744" y="323"/>
                      <a:pt x="744" y="323"/>
                      <a:pt x="744" y="323"/>
                    </a:cubicBezTo>
                    <a:cubicBezTo>
                      <a:pt x="740" y="322"/>
                      <a:pt x="736" y="319"/>
                      <a:pt x="735" y="315"/>
                    </a:cubicBezTo>
                    <a:cubicBezTo>
                      <a:pt x="730" y="295"/>
                      <a:pt x="730" y="295"/>
                      <a:pt x="730" y="295"/>
                    </a:cubicBezTo>
                    <a:cubicBezTo>
                      <a:pt x="729" y="291"/>
                      <a:pt x="730" y="286"/>
                      <a:pt x="733" y="284"/>
                    </a:cubicBezTo>
                    <a:cubicBezTo>
                      <a:pt x="763" y="258"/>
                      <a:pt x="763" y="258"/>
                      <a:pt x="763" y="258"/>
                    </a:cubicBezTo>
                    <a:cubicBezTo>
                      <a:pt x="766" y="256"/>
                      <a:pt x="767" y="251"/>
                      <a:pt x="766" y="248"/>
                    </a:cubicBezTo>
                    <a:cubicBezTo>
                      <a:pt x="755" y="224"/>
                      <a:pt x="755" y="224"/>
                      <a:pt x="755" y="224"/>
                    </a:cubicBezTo>
                    <a:cubicBezTo>
                      <a:pt x="754" y="221"/>
                      <a:pt x="749" y="218"/>
                      <a:pt x="746" y="219"/>
                    </a:cubicBezTo>
                    <a:cubicBezTo>
                      <a:pt x="706" y="224"/>
                      <a:pt x="706" y="224"/>
                      <a:pt x="706" y="224"/>
                    </a:cubicBezTo>
                    <a:cubicBezTo>
                      <a:pt x="703" y="225"/>
                      <a:pt x="698" y="222"/>
                      <a:pt x="696" y="219"/>
                    </a:cubicBezTo>
                    <a:cubicBezTo>
                      <a:pt x="685" y="201"/>
                      <a:pt x="685" y="201"/>
                      <a:pt x="685" y="201"/>
                    </a:cubicBezTo>
                    <a:cubicBezTo>
                      <a:pt x="683" y="198"/>
                      <a:pt x="683" y="193"/>
                      <a:pt x="685" y="190"/>
                    </a:cubicBezTo>
                    <a:cubicBezTo>
                      <a:pt x="706" y="157"/>
                      <a:pt x="706" y="157"/>
                      <a:pt x="706" y="157"/>
                    </a:cubicBezTo>
                    <a:cubicBezTo>
                      <a:pt x="708" y="154"/>
                      <a:pt x="708" y="149"/>
                      <a:pt x="705" y="146"/>
                    </a:cubicBezTo>
                    <a:cubicBezTo>
                      <a:pt x="688" y="126"/>
                      <a:pt x="688" y="126"/>
                      <a:pt x="688" y="126"/>
                    </a:cubicBezTo>
                    <a:cubicBezTo>
                      <a:pt x="686" y="124"/>
                      <a:pt x="681" y="123"/>
                      <a:pt x="678" y="124"/>
                    </a:cubicBezTo>
                    <a:cubicBezTo>
                      <a:pt x="642" y="141"/>
                      <a:pt x="642" y="141"/>
                      <a:pt x="642" y="141"/>
                    </a:cubicBezTo>
                    <a:cubicBezTo>
                      <a:pt x="638" y="142"/>
                      <a:pt x="633" y="142"/>
                      <a:pt x="631" y="139"/>
                    </a:cubicBezTo>
                    <a:cubicBezTo>
                      <a:pt x="614" y="125"/>
                      <a:pt x="614" y="125"/>
                      <a:pt x="614" y="125"/>
                    </a:cubicBezTo>
                    <a:cubicBezTo>
                      <a:pt x="611" y="123"/>
                      <a:pt x="610" y="118"/>
                      <a:pt x="611" y="115"/>
                    </a:cubicBezTo>
                    <a:cubicBezTo>
                      <a:pt x="622" y="76"/>
                      <a:pt x="622" y="76"/>
                      <a:pt x="622" y="76"/>
                    </a:cubicBezTo>
                    <a:cubicBezTo>
                      <a:pt x="623" y="73"/>
                      <a:pt x="621" y="69"/>
                      <a:pt x="618" y="67"/>
                    </a:cubicBezTo>
                    <a:cubicBezTo>
                      <a:pt x="595" y="53"/>
                      <a:pt x="595" y="53"/>
                      <a:pt x="595" y="53"/>
                    </a:cubicBezTo>
                    <a:cubicBezTo>
                      <a:pt x="592" y="51"/>
                      <a:pt x="587" y="51"/>
                      <a:pt x="585" y="54"/>
                    </a:cubicBezTo>
                    <a:cubicBezTo>
                      <a:pt x="555" y="80"/>
                      <a:pt x="555" y="80"/>
                      <a:pt x="555" y="80"/>
                    </a:cubicBezTo>
                    <a:cubicBezTo>
                      <a:pt x="552" y="83"/>
                      <a:pt x="548" y="84"/>
                      <a:pt x="544" y="82"/>
                    </a:cubicBezTo>
                    <a:cubicBezTo>
                      <a:pt x="524" y="74"/>
                      <a:pt x="524" y="74"/>
                      <a:pt x="524" y="74"/>
                    </a:cubicBezTo>
                    <a:cubicBezTo>
                      <a:pt x="521" y="72"/>
                      <a:pt x="518" y="68"/>
                      <a:pt x="518" y="65"/>
                    </a:cubicBezTo>
                    <a:cubicBezTo>
                      <a:pt x="517" y="25"/>
                      <a:pt x="517" y="25"/>
                      <a:pt x="517" y="25"/>
                    </a:cubicBezTo>
                    <a:cubicBezTo>
                      <a:pt x="517" y="21"/>
                      <a:pt x="514" y="17"/>
                      <a:pt x="510" y="16"/>
                    </a:cubicBezTo>
                    <a:cubicBezTo>
                      <a:pt x="485" y="10"/>
                      <a:pt x="485" y="10"/>
                      <a:pt x="485" y="10"/>
                    </a:cubicBezTo>
                    <a:cubicBezTo>
                      <a:pt x="481" y="9"/>
                      <a:pt x="477" y="11"/>
                      <a:pt x="475" y="14"/>
                    </a:cubicBezTo>
                    <a:cubicBezTo>
                      <a:pt x="455" y="48"/>
                      <a:pt x="455" y="48"/>
                      <a:pt x="455" y="48"/>
                    </a:cubicBezTo>
                    <a:cubicBezTo>
                      <a:pt x="453" y="51"/>
                      <a:pt x="448" y="53"/>
                      <a:pt x="445" y="53"/>
                    </a:cubicBezTo>
                    <a:cubicBezTo>
                      <a:pt x="423" y="51"/>
                      <a:pt x="423" y="51"/>
                      <a:pt x="423" y="51"/>
                    </a:cubicBezTo>
                    <a:cubicBezTo>
                      <a:pt x="420" y="50"/>
                      <a:pt x="416" y="47"/>
                      <a:pt x="415" y="44"/>
                    </a:cubicBezTo>
                    <a:cubicBezTo>
                      <a:pt x="402" y="6"/>
                      <a:pt x="402" y="6"/>
                      <a:pt x="402" y="6"/>
                    </a:cubicBezTo>
                    <a:cubicBezTo>
                      <a:pt x="401" y="3"/>
                      <a:pt x="397" y="0"/>
                      <a:pt x="393" y="0"/>
                    </a:cubicBezTo>
                    <a:cubicBezTo>
                      <a:pt x="367" y="1"/>
                      <a:pt x="367" y="1"/>
                      <a:pt x="367" y="1"/>
                    </a:cubicBezTo>
                    <a:cubicBezTo>
                      <a:pt x="363" y="2"/>
                      <a:pt x="359" y="5"/>
                      <a:pt x="359" y="8"/>
                    </a:cubicBezTo>
                    <a:cubicBezTo>
                      <a:pt x="349" y="47"/>
                      <a:pt x="349" y="47"/>
                      <a:pt x="349" y="47"/>
                    </a:cubicBezTo>
                    <a:cubicBezTo>
                      <a:pt x="348" y="50"/>
                      <a:pt x="345" y="54"/>
                      <a:pt x="341" y="54"/>
                    </a:cubicBezTo>
                    <a:cubicBezTo>
                      <a:pt x="320" y="59"/>
                      <a:pt x="320" y="59"/>
                      <a:pt x="320" y="59"/>
                    </a:cubicBezTo>
                    <a:cubicBezTo>
                      <a:pt x="317" y="59"/>
                      <a:pt x="312" y="57"/>
                      <a:pt x="310" y="55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4" y="19"/>
                      <a:pt x="280" y="18"/>
                      <a:pt x="276" y="19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48" y="29"/>
                      <a:pt x="245" y="33"/>
                      <a:pt x="246" y="3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80"/>
                      <a:pt x="246" y="85"/>
                      <a:pt x="243" y="86"/>
                    </a:cubicBezTo>
                    <a:cubicBezTo>
                      <a:pt x="224" y="97"/>
                      <a:pt x="224" y="97"/>
                      <a:pt x="224" y="97"/>
                    </a:cubicBezTo>
                    <a:cubicBezTo>
                      <a:pt x="221" y="98"/>
                      <a:pt x="216" y="98"/>
                      <a:pt x="213" y="96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78" y="70"/>
                      <a:pt x="173" y="70"/>
                      <a:pt x="170" y="72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6" y="90"/>
                      <a:pt x="145" y="94"/>
                      <a:pt x="146" y="98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1" y="138"/>
                      <a:pt x="160" y="143"/>
                      <a:pt x="158" y="146"/>
                    </a:cubicBezTo>
                    <a:cubicBezTo>
                      <a:pt x="143" y="161"/>
                      <a:pt x="143" y="161"/>
                      <a:pt x="143" y="161"/>
                    </a:cubicBezTo>
                    <a:cubicBezTo>
                      <a:pt x="140" y="164"/>
                      <a:pt x="135" y="165"/>
                      <a:pt x="132" y="164"/>
                    </a:cubicBezTo>
                    <a:cubicBezTo>
                      <a:pt x="94" y="150"/>
                      <a:pt x="94" y="150"/>
                      <a:pt x="94" y="150"/>
                    </a:cubicBezTo>
                    <a:cubicBezTo>
                      <a:pt x="91" y="149"/>
                      <a:pt x="86" y="150"/>
                      <a:pt x="84" y="15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67" y="178"/>
                      <a:pt x="67" y="182"/>
                      <a:pt x="69" y="185"/>
                    </a:cubicBezTo>
                    <a:cubicBezTo>
                      <a:pt x="93" y="217"/>
                      <a:pt x="93" y="217"/>
                      <a:pt x="93" y="217"/>
                    </a:cubicBezTo>
                    <a:cubicBezTo>
                      <a:pt x="96" y="220"/>
                      <a:pt x="96" y="225"/>
                      <a:pt x="94" y="228"/>
                    </a:cubicBezTo>
                    <a:cubicBezTo>
                      <a:pt x="85" y="247"/>
                      <a:pt x="85" y="247"/>
                      <a:pt x="85" y="247"/>
                    </a:cubicBezTo>
                    <a:cubicBezTo>
                      <a:pt x="83" y="250"/>
                      <a:pt x="78" y="253"/>
                      <a:pt x="75" y="252"/>
                    </a:cubicBezTo>
                    <a:cubicBezTo>
                      <a:pt x="35" y="251"/>
                      <a:pt x="35" y="251"/>
                      <a:pt x="35" y="251"/>
                    </a:cubicBezTo>
                    <a:cubicBezTo>
                      <a:pt x="31" y="250"/>
                      <a:pt x="28" y="253"/>
                      <a:pt x="26" y="257"/>
                    </a:cubicBezTo>
                    <a:cubicBezTo>
                      <a:pt x="18" y="282"/>
                      <a:pt x="18" y="282"/>
                      <a:pt x="18" y="282"/>
                    </a:cubicBezTo>
                    <a:cubicBezTo>
                      <a:pt x="17" y="285"/>
                      <a:pt x="18" y="290"/>
                      <a:pt x="21" y="292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7" y="317"/>
                      <a:pt x="59" y="321"/>
                      <a:pt x="58" y="325"/>
                    </a:cubicBezTo>
                    <a:cubicBezTo>
                      <a:pt x="54" y="346"/>
                      <a:pt x="54" y="346"/>
                      <a:pt x="54" y="346"/>
                    </a:cubicBezTo>
                    <a:cubicBezTo>
                      <a:pt x="53" y="349"/>
                      <a:pt x="50" y="353"/>
                      <a:pt x="46" y="354"/>
                    </a:cubicBezTo>
                    <a:cubicBezTo>
                      <a:pt x="8" y="364"/>
                      <a:pt x="8" y="364"/>
                      <a:pt x="8" y="364"/>
                    </a:cubicBezTo>
                    <a:cubicBezTo>
                      <a:pt x="4" y="365"/>
                      <a:pt x="1" y="369"/>
                      <a:pt x="1" y="372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0" y="402"/>
                      <a:pt x="3" y="406"/>
                      <a:pt x="7" y="407"/>
                    </a:cubicBezTo>
                    <a:cubicBezTo>
                      <a:pt x="45" y="420"/>
                      <a:pt x="45" y="420"/>
                      <a:pt x="45" y="420"/>
                    </a:cubicBezTo>
                    <a:cubicBezTo>
                      <a:pt x="48" y="421"/>
                      <a:pt x="51" y="425"/>
                      <a:pt x="52" y="428"/>
                    </a:cubicBezTo>
                    <a:cubicBezTo>
                      <a:pt x="54" y="449"/>
                      <a:pt x="54" y="449"/>
                      <a:pt x="54" y="449"/>
                    </a:cubicBezTo>
                    <a:cubicBezTo>
                      <a:pt x="55" y="453"/>
                      <a:pt x="52" y="458"/>
                      <a:pt x="49" y="460"/>
                    </a:cubicBezTo>
                    <a:cubicBezTo>
                      <a:pt x="15" y="480"/>
                      <a:pt x="15" y="480"/>
                      <a:pt x="15" y="480"/>
                    </a:cubicBezTo>
                    <a:cubicBezTo>
                      <a:pt x="12" y="482"/>
                      <a:pt x="11" y="487"/>
                      <a:pt x="12" y="490"/>
                    </a:cubicBezTo>
                    <a:cubicBezTo>
                      <a:pt x="19" y="516"/>
                      <a:pt x="19" y="516"/>
                      <a:pt x="19" y="516"/>
                    </a:cubicBezTo>
                    <a:cubicBezTo>
                      <a:pt x="20" y="519"/>
                      <a:pt x="23" y="522"/>
                      <a:pt x="27" y="522"/>
                    </a:cubicBezTo>
                    <a:cubicBezTo>
                      <a:pt x="67" y="523"/>
                      <a:pt x="67" y="523"/>
                      <a:pt x="67" y="523"/>
                    </a:cubicBezTo>
                    <a:cubicBezTo>
                      <a:pt x="70" y="523"/>
                      <a:pt x="75" y="526"/>
                      <a:pt x="76" y="529"/>
                    </a:cubicBezTo>
                    <a:cubicBezTo>
                      <a:pt x="85" y="548"/>
                      <a:pt x="85" y="548"/>
                      <a:pt x="85" y="548"/>
                    </a:cubicBezTo>
                    <a:cubicBezTo>
                      <a:pt x="86" y="552"/>
                      <a:pt x="86" y="557"/>
                      <a:pt x="83" y="559"/>
                    </a:cubicBezTo>
                    <a:cubicBezTo>
                      <a:pt x="57" y="589"/>
                      <a:pt x="57" y="589"/>
                      <a:pt x="57" y="589"/>
                    </a:cubicBezTo>
                    <a:cubicBezTo>
                      <a:pt x="55" y="592"/>
                      <a:pt x="54" y="597"/>
                      <a:pt x="56" y="600"/>
                    </a:cubicBezTo>
                    <a:cubicBezTo>
                      <a:pt x="70" y="622"/>
                      <a:pt x="70" y="622"/>
                      <a:pt x="70" y="622"/>
                    </a:cubicBezTo>
                    <a:cubicBezTo>
                      <a:pt x="72" y="625"/>
                      <a:pt x="77" y="627"/>
                      <a:pt x="80" y="626"/>
                    </a:cubicBezTo>
                    <a:cubicBezTo>
                      <a:pt x="118" y="615"/>
                      <a:pt x="118" y="615"/>
                      <a:pt x="118" y="615"/>
                    </a:cubicBezTo>
                    <a:cubicBezTo>
                      <a:pt x="122" y="614"/>
                      <a:pt x="127" y="615"/>
                      <a:pt x="129" y="618"/>
                    </a:cubicBezTo>
                    <a:cubicBezTo>
                      <a:pt x="143" y="634"/>
                      <a:pt x="143" y="634"/>
                      <a:pt x="143" y="634"/>
                    </a:cubicBezTo>
                    <a:cubicBezTo>
                      <a:pt x="146" y="637"/>
                      <a:pt x="146" y="642"/>
                      <a:pt x="145" y="645"/>
                    </a:cubicBezTo>
                    <a:cubicBezTo>
                      <a:pt x="129" y="681"/>
                      <a:pt x="129" y="681"/>
                      <a:pt x="129" y="681"/>
                    </a:cubicBezTo>
                    <a:cubicBezTo>
                      <a:pt x="127" y="685"/>
                      <a:pt x="128" y="689"/>
                      <a:pt x="131" y="692"/>
                    </a:cubicBezTo>
                    <a:cubicBezTo>
                      <a:pt x="151" y="709"/>
                      <a:pt x="151" y="709"/>
                      <a:pt x="151" y="709"/>
                    </a:cubicBezTo>
                    <a:cubicBezTo>
                      <a:pt x="154" y="711"/>
                      <a:pt x="159" y="711"/>
                      <a:pt x="162" y="709"/>
                    </a:cubicBezTo>
                    <a:cubicBezTo>
                      <a:pt x="195" y="687"/>
                      <a:pt x="195" y="687"/>
                      <a:pt x="195" y="687"/>
                    </a:cubicBezTo>
                    <a:cubicBezTo>
                      <a:pt x="198" y="685"/>
                      <a:pt x="203" y="685"/>
                      <a:pt x="206" y="687"/>
                    </a:cubicBezTo>
                    <a:cubicBezTo>
                      <a:pt x="224" y="699"/>
                      <a:pt x="224" y="699"/>
                      <a:pt x="224" y="699"/>
                    </a:cubicBezTo>
                    <a:cubicBezTo>
                      <a:pt x="227" y="700"/>
                      <a:pt x="230" y="705"/>
                      <a:pt x="229" y="709"/>
                    </a:cubicBezTo>
                    <a:cubicBezTo>
                      <a:pt x="224" y="748"/>
                      <a:pt x="224" y="748"/>
                      <a:pt x="224" y="748"/>
                    </a:cubicBezTo>
                    <a:cubicBezTo>
                      <a:pt x="224" y="752"/>
                      <a:pt x="226" y="756"/>
                      <a:pt x="230" y="757"/>
                    </a:cubicBezTo>
                    <a:cubicBezTo>
                      <a:pt x="254" y="768"/>
                      <a:pt x="254" y="768"/>
                      <a:pt x="254" y="768"/>
                    </a:cubicBezTo>
                    <a:cubicBezTo>
                      <a:pt x="257" y="769"/>
                      <a:pt x="262" y="768"/>
                      <a:pt x="264" y="765"/>
                    </a:cubicBezTo>
                    <a:cubicBezTo>
                      <a:pt x="289" y="734"/>
                      <a:pt x="289" y="734"/>
                      <a:pt x="289" y="734"/>
                    </a:cubicBezTo>
                    <a:cubicBezTo>
                      <a:pt x="292" y="732"/>
                      <a:pt x="296" y="730"/>
                      <a:pt x="300" y="731"/>
                    </a:cubicBezTo>
                    <a:cubicBezTo>
                      <a:pt x="321" y="736"/>
                      <a:pt x="321" y="736"/>
                      <a:pt x="321" y="736"/>
                    </a:cubicBezTo>
                    <a:cubicBezTo>
                      <a:pt x="324" y="737"/>
                      <a:pt x="328" y="741"/>
                      <a:pt x="328" y="744"/>
                    </a:cubicBezTo>
                    <a:cubicBezTo>
                      <a:pt x="335" y="784"/>
                      <a:pt x="335" y="784"/>
                      <a:pt x="335" y="784"/>
                    </a:cubicBezTo>
                    <a:cubicBezTo>
                      <a:pt x="336" y="787"/>
                      <a:pt x="340" y="790"/>
                      <a:pt x="343" y="791"/>
                    </a:cubicBezTo>
                    <a:cubicBezTo>
                      <a:pt x="369" y="794"/>
                      <a:pt x="369" y="794"/>
                      <a:pt x="369" y="794"/>
                    </a:cubicBezTo>
                    <a:cubicBezTo>
                      <a:pt x="373" y="794"/>
                      <a:pt x="377" y="792"/>
                      <a:pt x="378" y="788"/>
                    </a:cubicBezTo>
                    <a:cubicBezTo>
                      <a:pt x="394" y="751"/>
                      <a:pt x="394" y="751"/>
                      <a:pt x="394" y="751"/>
                    </a:cubicBezTo>
                    <a:cubicBezTo>
                      <a:pt x="395" y="748"/>
                      <a:pt x="399" y="745"/>
                      <a:pt x="403" y="745"/>
                    </a:cubicBezTo>
                    <a:cubicBezTo>
                      <a:pt x="424" y="744"/>
                      <a:pt x="424" y="744"/>
                      <a:pt x="424" y="744"/>
                    </a:cubicBezTo>
                    <a:cubicBezTo>
                      <a:pt x="428" y="744"/>
                      <a:pt x="432" y="746"/>
                      <a:pt x="434" y="750"/>
                    </a:cubicBezTo>
                    <a:cubicBezTo>
                      <a:pt x="452" y="785"/>
                      <a:pt x="452" y="785"/>
                      <a:pt x="452" y="785"/>
                    </a:cubicBezTo>
                    <a:cubicBezTo>
                      <a:pt x="454" y="788"/>
                      <a:pt x="458" y="790"/>
                      <a:pt x="462" y="789"/>
                    </a:cubicBezTo>
                    <a:cubicBezTo>
                      <a:pt x="487" y="784"/>
                      <a:pt x="487" y="784"/>
                      <a:pt x="487" y="784"/>
                    </a:cubicBezTo>
                    <a:cubicBezTo>
                      <a:pt x="491" y="784"/>
                      <a:pt x="494" y="780"/>
                      <a:pt x="495" y="776"/>
                    </a:cubicBezTo>
                    <a:cubicBezTo>
                      <a:pt x="498" y="737"/>
                      <a:pt x="498" y="737"/>
                      <a:pt x="498" y="737"/>
                    </a:cubicBezTo>
                    <a:cubicBezTo>
                      <a:pt x="498" y="733"/>
                      <a:pt x="501" y="729"/>
                      <a:pt x="505" y="728"/>
                    </a:cubicBezTo>
                    <a:cubicBezTo>
                      <a:pt x="525" y="721"/>
                      <a:pt x="525" y="721"/>
                      <a:pt x="525" y="721"/>
                    </a:cubicBezTo>
                    <a:cubicBezTo>
                      <a:pt x="528" y="720"/>
                      <a:pt x="533" y="721"/>
                      <a:pt x="536" y="723"/>
                    </a:cubicBezTo>
                    <a:cubicBezTo>
                      <a:pt x="564" y="752"/>
                      <a:pt x="564" y="752"/>
                      <a:pt x="564" y="752"/>
                    </a:cubicBezTo>
                    <a:cubicBezTo>
                      <a:pt x="566" y="754"/>
                      <a:pt x="571" y="755"/>
                      <a:pt x="574" y="753"/>
                    </a:cubicBezTo>
                    <a:cubicBezTo>
                      <a:pt x="597" y="741"/>
                      <a:pt x="597" y="741"/>
                      <a:pt x="597" y="741"/>
                    </a:cubicBezTo>
                    <a:cubicBezTo>
                      <a:pt x="601" y="739"/>
                      <a:pt x="603" y="735"/>
                      <a:pt x="602" y="731"/>
                    </a:cubicBezTo>
                    <a:cubicBezTo>
                      <a:pt x="594" y="692"/>
                      <a:pt x="594" y="692"/>
                      <a:pt x="594" y="692"/>
                    </a:cubicBezTo>
                    <a:cubicBezTo>
                      <a:pt x="593" y="689"/>
                      <a:pt x="595" y="684"/>
                      <a:pt x="598" y="682"/>
                    </a:cubicBezTo>
                    <a:cubicBezTo>
                      <a:pt x="615" y="669"/>
                      <a:pt x="615" y="669"/>
                      <a:pt x="615" y="669"/>
                    </a:cubicBezTo>
                    <a:cubicBezTo>
                      <a:pt x="618" y="667"/>
                      <a:pt x="623" y="666"/>
                      <a:pt x="626" y="668"/>
                    </a:cubicBezTo>
                    <a:cubicBezTo>
                      <a:pt x="661" y="687"/>
                      <a:pt x="661" y="687"/>
                      <a:pt x="661" y="687"/>
                    </a:cubicBezTo>
                    <a:cubicBezTo>
                      <a:pt x="664" y="689"/>
                      <a:pt x="669" y="688"/>
                      <a:pt x="671" y="685"/>
                    </a:cubicBezTo>
                    <a:cubicBezTo>
                      <a:pt x="690" y="667"/>
                      <a:pt x="690" y="667"/>
                      <a:pt x="690" y="667"/>
                    </a:cubicBezTo>
                    <a:cubicBezTo>
                      <a:pt x="692" y="664"/>
                      <a:pt x="693" y="659"/>
                      <a:pt x="691" y="656"/>
                    </a:cubicBezTo>
                    <a:cubicBezTo>
                      <a:pt x="672" y="621"/>
                      <a:pt x="672" y="621"/>
                      <a:pt x="672" y="621"/>
                    </a:cubicBezTo>
                    <a:cubicBezTo>
                      <a:pt x="670" y="618"/>
                      <a:pt x="670" y="613"/>
                      <a:pt x="673" y="610"/>
                    </a:cubicBezTo>
                    <a:cubicBezTo>
                      <a:pt x="685" y="593"/>
                      <a:pt x="685" y="593"/>
                      <a:pt x="685" y="593"/>
                    </a:cubicBezTo>
                    <a:cubicBezTo>
                      <a:pt x="687" y="590"/>
                      <a:pt x="692" y="588"/>
                      <a:pt x="695" y="589"/>
                    </a:cubicBezTo>
                    <a:cubicBezTo>
                      <a:pt x="735" y="597"/>
                      <a:pt x="735" y="597"/>
                      <a:pt x="735" y="597"/>
                    </a:cubicBezTo>
                    <a:cubicBezTo>
                      <a:pt x="738" y="597"/>
                      <a:pt x="742" y="595"/>
                      <a:pt x="744" y="592"/>
                    </a:cubicBezTo>
                    <a:cubicBezTo>
                      <a:pt x="756" y="569"/>
                      <a:pt x="756" y="569"/>
                      <a:pt x="756" y="569"/>
                    </a:cubicBezTo>
                    <a:cubicBezTo>
                      <a:pt x="758" y="565"/>
                      <a:pt x="757" y="561"/>
                      <a:pt x="754" y="558"/>
                    </a:cubicBezTo>
                    <a:cubicBezTo>
                      <a:pt x="726" y="531"/>
                      <a:pt x="726" y="531"/>
                      <a:pt x="726" y="531"/>
                    </a:cubicBezTo>
                    <a:cubicBezTo>
                      <a:pt x="723" y="528"/>
                      <a:pt x="722" y="523"/>
                      <a:pt x="723" y="520"/>
                    </a:cubicBezTo>
                    <a:cubicBezTo>
                      <a:pt x="730" y="500"/>
                      <a:pt x="730" y="500"/>
                      <a:pt x="730" y="500"/>
                    </a:cubicBezTo>
                    <a:cubicBezTo>
                      <a:pt x="731" y="496"/>
                      <a:pt x="735" y="493"/>
                      <a:pt x="739" y="493"/>
                    </a:cubicBezTo>
                    <a:cubicBezTo>
                      <a:pt x="778" y="488"/>
                      <a:pt x="778" y="488"/>
                      <a:pt x="778" y="488"/>
                    </a:cubicBezTo>
                    <a:cubicBezTo>
                      <a:pt x="782" y="488"/>
                      <a:pt x="785" y="485"/>
                      <a:pt x="786" y="481"/>
                    </a:cubicBezTo>
                    <a:cubicBezTo>
                      <a:pt x="791" y="455"/>
                      <a:pt x="791" y="455"/>
                      <a:pt x="791" y="455"/>
                    </a:cubicBezTo>
                    <a:cubicBezTo>
                      <a:pt x="791" y="452"/>
                      <a:pt x="789" y="447"/>
                      <a:pt x="786" y="446"/>
                    </a:cubicBezTo>
                    <a:cubicBezTo>
                      <a:pt x="750" y="428"/>
                      <a:pt x="750" y="428"/>
                      <a:pt x="750" y="428"/>
                    </a:cubicBezTo>
                    <a:cubicBezTo>
                      <a:pt x="747" y="426"/>
                      <a:pt x="745" y="422"/>
                      <a:pt x="745" y="419"/>
                    </a:cubicBezTo>
                    <a:cubicBezTo>
                      <a:pt x="745" y="397"/>
                      <a:pt x="745" y="397"/>
                      <a:pt x="745" y="397"/>
                    </a:cubicBezTo>
                    <a:cubicBezTo>
                      <a:pt x="745" y="393"/>
                      <a:pt x="748" y="389"/>
                      <a:pt x="752" y="388"/>
                    </a:cubicBezTo>
                    <a:cubicBezTo>
                      <a:pt x="788" y="372"/>
                      <a:pt x="788" y="372"/>
                      <a:pt x="788" y="372"/>
                    </a:cubicBezTo>
                    <a:cubicBezTo>
                      <a:pt x="792" y="371"/>
                      <a:pt x="794" y="367"/>
                      <a:pt x="794" y="363"/>
                    </a:cubicBezTo>
                    <a:lnTo>
                      <a:pt x="790" y="337"/>
                    </a:lnTo>
                    <a:close/>
                  </a:path>
                </a:pathLst>
              </a:custGeom>
              <a:gradFill>
                <a:gsLst>
                  <a:gs pos="100000">
                    <a:srgbClr val="D7D7D7"/>
                  </a:gs>
                  <a:gs pos="0">
                    <a:srgbClr val="F9F8F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0243306" y="-165867"/>
                <a:ext cx="963826" cy="963826"/>
              </a:xfrm>
              <a:prstGeom prst="ellipse">
                <a:avLst/>
              </a:prstGeom>
              <a:noFill/>
              <a:ln w="136525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Oval 680"/>
            <p:cNvSpPr>
              <a:spLocks noChangeArrowheads="1"/>
            </p:cNvSpPr>
            <p:nvPr/>
          </p:nvSpPr>
          <p:spPr bwMode="auto">
            <a:xfrm>
              <a:off x="7183670" y="3308893"/>
              <a:ext cx="1193255" cy="1193256"/>
            </a:xfrm>
            <a:prstGeom prst="ellipse">
              <a:avLst/>
            </a:prstGeom>
            <a:solidFill>
              <a:srgbClr val="6AA725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  <a:latin typeface="+mn-ea"/>
                  <a:ea typeface="+mn-ea"/>
                </a:rPr>
                <a:t>人员</a:t>
              </a:r>
              <a:endParaRPr lang="en-US" altLang="zh-CN" sz="28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ea typeface="+mn-ea"/>
              </a:endParaRPr>
            </a:p>
            <a:p>
              <a:pPr algn="ctr" eaLnBrk="1" hangingPunct="1"/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  <a:latin typeface="+mn-ea"/>
                  <a:ea typeface="+mn-ea"/>
                </a:rPr>
                <a:t>层面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428432" y="2344224"/>
            <a:ext cx="1984047" cy="1984047"/>
            <a:chOff x="5747279" y="1454780"/>
            <a:chExt cx="1984047" cy="1984047"/>
          </a:xfrm>
        </p:grpSpPr>
        <p:grpSp>
          <p:nvGrpSpPr>
            <p:cNvPr id="33" name="组合 11"/>
            <p:cNvGrpSpPr/>
            <p:nvPr/>
          </p:nvGrpSpPr>
          <p:grpSpPr>
            <a:xfrm>
              <a:off x="5747279" y="1454780"/>
              <a:ext cx="1984047" cy="1984047"/>
              <a:chOff x="10012416" y="-396754"/>
              <a:chExt cx="1425600" cy="1425600"/>
            </a:xfrm>
            <a:effectLst>
              <a:outerShdw blurRad="279400" dist="63500" dir="5400000" sx="102000" sy="102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45" name="Freeform 15"/>
              <p:cNvSpPr>
                <a:spLocks/>
              </p:cNvSpPr>
              <p:nvPr/>
            </p:nvSpPr>
            <p:spPr bwMode="auto">
              <a:xfrm>
                <a:off x="10012416" y="-396754"/>
                <a:ext cx="1425600" cy="1425600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  <a:gd name="T64" fmla="*/ 2318 h 2362"/>
                  <a:gd name="T65" fmla="*/ 2318 h 2362"/>
                  <a:gd name="T66" fmla="*/ 2318 h 2362"/>
                  <a:gd name="T67" fmla="*/ 2318 h 2362"/>
                  <a:gd name="T68" fmla="*/ 2318 h 2362"/>
                  <a:gd name="T69" fmla="*/ 2318 h 2362"/>
                  <a:gd name="T70" fmla="*/ 2318 h 2362"/>
                  <a:gd name="T71" fmla="*/ 2318 h 2362"/>
                  <a:gd name="T72" fmla="*/ 2318 h 2362"/>
                  <a:gd name="T73" fmla="*/ 2318 h 2362"/>
                  <a:gd name="T74" fmla="*/ 2318 h 2362"/>
                  <a:gd name="T75" fmla="*/ 2318 h 2362"/>
                  <a:gd name="T76" fmla="*/ 2318 h 2362"/>
                  <a:gd name="T77" fmla="*/ 2318 h 2362"/>
                  <a:gd name="T78" fmla="*/ 2318 h 2362"/>
                  <a:gd name="T79" fmla="*/ 2318 h 2362"/>
                  <a:gd name="T80" fmla="*/ 2318 h 2362"/>
                  <a:gd name="T81" fmla="*/ 2318 h 2362"/>
                  <a:gd name="T82" fmla="*/ 2318 h 2362"/>
                  <a:gd name="T83" fmla="*/ 2318 h 2362"/>
                  <a:gd name="T84" fmla="*/ 2318 h 2362"/>
                  <a:gd name="T85" fmla="*/ 2318 h 2362"/>
                  <a:gd name="T86" fmla="*/ 2318 h 2362"/>
                  <a:gd name="T87" fmla="*/ 2318 h 2362"/>
                  <a:gd name="T88" fmla="*/ 2318 h 2362"/>
                  <a:gd name="T89" fmla="*/ 2318 h 2362"/>
                  <a:gd name="T90" fmla="*/ 2318 h 2362"/>
                  <a:gd name="T91" fmla="*/ 2318 h 2362"/>
                  <a:gd name="T92" fmla="*/ 2318 h 2362"/>
                  <a:gd name="T93" fmla="*/ 2318 h 2362"/>
                  <a:gd name="T94" fmla="*/ 2318 h 2362"/>
                  <a:gd name="T95" fmla="*/ 2318 h 2362"/>
                  <a:gd name="T96" fmla="*/ 2318 h 2362"/>
                  <a:gd name="T97" fmla="*/ 2318 h 2362"/>
                  <a:gd name="T98" fmla="*/ 2318 h 2362"/>
                  <a:gd name="T99" fmla="*/ 2318 h 2362"/>
                  <a:gd name="T100" fmla="*/ 2318 h 2362"/>
                  <a:gd name="T101" fmla="*/ 2318 h 2362"/>
                  <a:gd name="T102" fmla="*/ 2318 h 2362"/>
                  <a:gd name="T103" fmla="*/ 2318 h 2362"/>
                  <a:gd name="T104" fmla="*/ 2318 h 2362"/>
                  <a:gd name="T105" fmla="*/ 2318 h 2362"/>
                  <a:gd name="T106" fmla="*/ 2318 h 2362"/>
                  <a:gd name="T107" fmla="*/ 2318 h 2362"/>
                  <a:gd name="T108" fmla="*/ 2318 h 2362"/>
                  <a:gd name="T109" fmla="*/ 2318 h 2362"/>
                  <a:gd name="T110" fmla="*/ 2318 h 2362"/>
                  <a:gd name="T111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4" h="794">
                    <a:moveTo>
                      <a:pt x="790" y="337"/>
                    </a:moveTo>
                    <a:cubicBezTo>
                      <a:pt x="790" y="333"/>
                      <a:pt x="787" y="330"/>
                      <a:pt x="783" y="329"/>
                    </a:cubicBezTo>
                    <a:cubicBezTo>
                      <a:pt x="744" y="323"/>
                      <a:pt x="744" y="323"/>
                      <a:pt x="744" y="323"/>
                    </a:cubicBezTo>
                    <a:cubicBezTo>
                      <a:pt x="740" y="322"/>
                      <a:pt x="736" y="319"/>
                      <a:pt x="735" y="315"/>
                    </a:cubicBezTo>
                    <a:cubicBezTo>
                      <a:pt x="730" y="295"/>
                      <a:pt x="730" y="295"/>
                      <a:pt x="730" y="295"/>
                    </a:cubicBezTo>
                    <a:cubicBezTo>
                      <a:pt x="729" y="291"/>
                      <a:pt x="730" y="286"/>
                      <a:pt x="733" y="284"/>
                    </a:cubicBezTo>
                    <a:cubicBezTo>
                      <a:pt x="763" y="258"/>
                      <a:pt x="763" y="258"/>
                      <a:pt x="763" y="258"/>
                    </a:cubicBezTo>
                    <a:cubicBezTo>
                      <a:pt x="766" y="256"/>
                      <a:pt x="767" y="251"/>
                      <a:pt x="766" y="248"/>
                    </a:cubicBezTo>
                    <a:cubicBezTo>
                      <a:pt x="755" y="224"/>
                      <a:pt x="755" y="224"/>
                      <a:pt x="755" y="224"/>
                    </a:cubicBezTo>
                    <a:cubicBezTo>
                      <a:pt x="754" y="221"/>
                      <a:pt x="749" y="218"/>
                      <a:pt x="746" y="219"/>
                    </a:cubicBezTo>
                    <a:cubicBezTo>
                      <a:pt x="706" y="224"/>
                      <a:pt x="706" y="224"/>
                      <a:pt x="706" y="224"/>
                    </a:cubicBezTo>
                    <a:cubicBezTo>
                      <a:pt x="703" y="225"/>
                      <a:pt x="698" y="222"/>
                      <a:pt x="696" y="219"/>
                    </a:cubicBezTo>
                    <a:cubicBezTo>
                      <a:pt x="685" y="201"/>
                      <a:pt x="685" y="201"/>
                      <a:pt x="685" y="201"/>
                    </a:cubicBezTo>
                    <a:cubicBezTo>
                      <a:pt x="683" y="198"/>
                      <a:pt x="683" y="193"/>
                      <a:pt x="685" y="190"/>
                    </a:cubicBezTo>
                    <a:cubicBezTo>
                      <a:pt x="706" y="157"/>
                      <a:pt x="706" y="157"/>
                      <a:pt x="706" y="157"/>
                    </a:cubicBezTo>
                    <a:cubicBezTo>
                      <a:pt x="708" y="154"/>
                      <a:pt x="708" y="149"/>
                      <a:pt x="705" y="146"/>
                    </a:cubicBezTo>
                    <a:cubicBezTo>
                      <a:pt x="688" y="126"/>
                      <a:pt x="688" y="126"/>
                      <a:pt x="688" y="126"/>
                    </a:cubicBezTo>
                    <a:cubicBezTo>
                      <a:pt x="686" y="124"/>
                      <a:pt x="681" y="123"/>
                      <a:pt x="678" y="124"/>
                    </a:cubicBezTo>
                    <a:cubicBezTo>
                      <a:pt x="642" y="141"/>
                      <a:pt x="642" y="141"/>
                      <a:pt x="642" y="141"/>
                    </a:cubicBezTo>
                    <a:cubicBezTo>
                      <a:pt x="638" y="142"/>
                      <a:pt x="633" y="142"/>
                      <a:pt x="631" y="139"/>
                    </a:cubicBezTo>
                    <a:cubicBezTo>
                      <a:pt x="614" y="125"/>
                      <a:pt x="614" y="125"/>
                      <a:pt x="614" y="125"/>
                    </a:cubicBezTo>
                    <a:cubicBezTo>
                      <a:pt x="611" y="123"/>
                      <a:pt x="610" y="118"/>
                      <a:pt x="611" y="115"/>
                    </a:cubicBezTo>
                    <a:cubicBezTo>
                      <a:pt x="622" y="76"/>
                      <a:pt x="622" y="76"/>
                      <a:pt x="622" y="76"/>
                    </a:cubicBezTo>
                    <a:cubicBezTo>
                      <a:pt x="623" y="73"/>
                      <a:pt x="621" y="69"/>
                      <a:pt x="618" y="67"/>
                    </a:cubicBezTo>
                    <a:cubicBezTo>
                      <a:pt x="595" y="53"/>
                      <a:pt x="595" y="53"/>
                      <a:pt x="595" y="53"/>
                    </a:cubicBezTo>
                    <a:cubicBezTo>
                      <a:pt x="592" y="51"/>
                      <a:pt x="587" y="51"/>
                      <a:pt x="585" y="54"/>
                    </a:cubicBezTo>
                    <a:cubicBezTo>
                      <a:pt x="555" y="80"/>
                      <a:pt x="555" y="80"/>
                      <a:pt x="555" y="80"/>
                    </a:cubicBezTo>
                    <a:cubicBezTo>
                      <a:pt x="552" y="83"/>
                      <a:pt x="548" y="84"/>
                      <a:pt x="544" y="82"/>
                    </a:cubicBezTo>
                    <a:cubicBezTo>
                      <a:pt x="524" y="74"/>
                      <a:pt x="524" y="74"/>
                      <a:pt x="524" y="74"/>
                    </a:cubicBezTo>
                    <a:cubicBezTo>
                      <a:pt x="521" y="72"/>
                      <a:pt x="518" y="68"/>
                      <a:pt x="518" y="65"/>
                    </a:cubicBezTo>
                    <a:cubicBezTo>
                      <a:pt x="517" y="25"/>
                      <a:pt x="517" y="25"/>
                      <a:pt x="517" y="25"/>
                    </a:cubicBezTo>
                    <a:cubicBezTo>
                      <a:pt x="517" y="21"/>
                      <a:pt x="514" y="17"/>
                      <a:pt x="510" y="16"/>
                    </a:cubicBezTo>
                    <a:cubicBezTo>
                      <a:pt x="485" y="10"/>
                      <a:pt x="485" y="10"/>
                      <a:pt x="485" y="10"/>
                    </a:cubicBezTo>
                    <a:cubicBezTo>
                      <a:pt x="481" y="9"/>
                      <a:pt x="477" y="11"/>
                      <a:pt x="475" y="14"/>
                    </a:cubicBezTo>
                    <a:cubicBezTo>
                      <a:pt x="455" y="48"/>
                      <a:pt x="455" y="48"/>
                      <a:pt x="455" y="48"/>
                    </a:cubicBezTo>
                    <a:cubicBezTo>
                      <a:pt x="453" y="51"/>
                      <a:pt x="448" y="53"/>
                      <a:pt x="445" y="53"/>
                    </a:cubicBezTo>
                    <a:cubicBezTo>
                      <a:pt x="423" y="51"/>
                      <a:pt x="423" y="51"/>
                      <a:pt x="423" y="51"/>
                    </a:cubicBezTo>
                    <a:cubicBezTo>
                      <a:pt x="420" y="50"/>
                      <a:pt x="416" y="47"/>
                      <a:pt x="415" y="44"/>
                    </a:cubicBezTo>
                    <a:cubicBezTo>
                      <a:pt x="402" y="6"/>
                      <a:pt x="402" y="6"/>
                      <a:pt x="402" y="6"/>
                    </a:cubicBezTo>
                    <a:cubicBezTo>
                      <a:pt x="401" y="3"/>
                      <a:pt x="397" y="0"/>
                      <a:pt x="393" y="0"/>
                    </a:cubicBezTo>
                    <a:cubicBezTo>
                      <a:pt x="367" y="1"/>
                      <a:pt x="367" y="1"/>
                      <a:pt x="367" y="1"/>
                    </a:cubicBezTo>
                    <a:cubicBezTo>
                      <a:pt x="363" y="2"/>
                      <a:pt x="359" y="5"/>
                      <a:pt x="359" y="8"/>
                    </a:cubicBezTo>
                    <a:cubicBezTo>
                      <a:pt x="349" y="47"/>
                      <a:pt x="349" y="47"/>
                      <a:pt x="349" y="47"/>
                    </a:cubicBezTo>
                    <a:cubicBezTo>
                      <a:pt x="348" y="50"/>
                      <a:pt x="345" y="54"/>
                      <a:pt x="341" y="54"/>
                    </a:cubicBezTo>
                    <a:cubicBezTo>
                      <a:pt x="320" y="59"/>
                      <a:pt x="320" y="59"/>
                      <a:pt x="320" y="59"/>
                    </a:cubicBezTo>
                    <a:cubicBezTo>
                      <a:pt x="317" y="59"/>
                      <a:pt x="312" y="57"/>
                      <a:pt x="310" y="55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4" y="19"/>
                      <a:pt x="280" y="18"/>
                      <a:pt x="276" y="19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48" y="29"/>
                      <a:pt x="245" y="33"/>
                      <a:pt x="246" y="3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80"/>
                      <a:pt x="246" y="85"/>
                      <a:pt x="243" y="86"/>
                    </a:cubicBezTo>
                    <a:cubicBezTo>
                      <a:pt x="224" y="97"/>
                      <a:pt x="224" y="97"/>
                      <a:pt x="224" y="97"/>
                    </a:cubicBezTo>
                    <a:cubicBezTo>
                      <a:pt x="221" y="98"/>
                      <a:pt x="216" y="98"/>
                      <a:pt x="213" y="96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78" y="70"/>
                      <a:pt x="173" y="70"/>
                      <a:pt x="170" y="72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6" y="90"/>
                      <a:pt x="145" y="94"/>
                      <a:pt x="146" y="98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1" y="138"/>
                      <a:pt x="160" y="143"/>
                      <a:pt x="158" y="146"/>
                    </a:cubicBezTo>
                    <a:cubicBezTo>
                      <a:pt x="143" y="161"/>
                      <a:pt x="143" y="161"/>
                      <a:pt x="143" y="161"/>
                    </a:cubicBezTo>
                    <a:cubicBezTo>
                      <a:pt x="140" y="164"/>
                      <a:pt x="135" y="165"/>
                      <a:pt x="132" y="164"/>
                    </a:cubicBezTo>
                    <a:cubicBezTo>
                      <a:pt x="94" y="150"/>
                      <a:pt x="94" y="150"/>
                      <a:pt x="94" y="150"/>
                    </a:cubicBezTo>
                    <a:cubicBezTo>
                      <a:pt x="91" y="149"/>
                      <a:pt x="86" y="150"/>
                      <a:pt x="84" y="15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67" y="178"/>
                      <a:pt x="67" y="182"/>
                      <a:pt x="69" y="185"/>
                    </a:cubicBezTo>
                    <a:cubicBezTo>
                      <a:pt x="93" y="217"/>
                      <a:pt x="93" y="217"/>
                      <a:pt x="93" y="217"/>
                    </a:cubicBezTo>
                    <a:cubicBezTo>
                      <a:pt x="96" y="220"/>
                      <a:pt x="96" y="225"/>
                      <a:pt x="94" y="228"/>
                    </a:cubicBezTo>
                    <a:cubicBezTo>
                      <a:pt x="85" y="247"/>
                      <a:pt x="85" y="247"/>
                      <a:pt x="85" y="247"/>
                    </a:cubicBezTo>
                    <a:cubicBezTo>
                      <a:pt x="83" y="250"/>
                      <a:pt x="78" y="253"/>
                      <a:pt x="75" y="252"/>
                    </a:cubicBezTo>
                    <a:cubicBezTo>
                      <a:pt x="35" y="251"/>
                      <a:pt x="35" y="251"/>
                      <a:pt x="35" y="251"/>
                    </a:cubicBezTo>
                    <a:cubicBezTo>
                      <a:pt x="31" y="250"/>
                      <a:pt x="28" y="253"/>
                      <a:pt x="26" y="257"/>
                    </a:cubicBezTo>
                    <a:cubicBezTo>
                      <a:pt x="18" y="282"/>
                      <a:pt x="18" y="282"/>
                      <a:pt x="18" y="282"/>
                    </a:cubicBezTo>
                    <a:cubicBezTo>
                      <a:pt x="17" y="285"/>
                      <a:pt x="18" y="290"/>
                      <a:pt x="21" y="292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7" y="317"/>
                      <a:pt x="59" y="321"/>
                      <a:pt x="58" y="325"/>
                    </a:cubicBezTo>
                    <a:cubicBezTo>
                      <a:pt x="54" y="346"/>
                      <a:pt x="54" y="346"/>
                      <a:pt x="54" y="346"/>
                    </a:cubicBezTo>
                    <a:cubicBezTo>
                      <a:pt x="53" y="349"/>
                      <a:pt x="50" y="353"/>
                      <a:pt x="46" y="354"/>
                    </a:cubicBezTo>
                    <a:cubicBezTo>
                      <a:pt x="8" y="364"/>
                      <a:pt x="8" y="364"/>
                      <a:pt x="8" y="364"/>
                    </a:cubicBezTo>
                    <a:cubicBezTo>
                      <a:pt x="4" y="365"/>
                      <a:pt x="1" y="369"/>
                      <a:pt x="1" y="372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0" y="402"/>
                      <a:pt x="3" y="406"/>
                      <a:pt x="7" y="407"/>
                    </a:cubicBezTo>
                    <a:cubicBezTo>
                      <a:pt x="45" y="420"/>
                      <a:pt x="45" y="420"/>
                      <a:pt x="45" y="420"/>
                    </a:cubicBezTo>
                    <a:cubicBezTo>
                      <a:pt x="48" y="421"/>
                      <a:pt x="51" y="425"/>
                      <a:pt x="52" y="428"/>
                    </a:cubicBezTo>
                    <a:cubicBezTo>
                      <a:pt x="54" y="449"/>
                      <a:pt x="54" y="449"/>
                      <a:pt x="54" y="449"/>
                    </a:cubicBezTo>
                    <a:cubicBezTo>
                      <a:pt x="55" y="453"/>
                      <a:pt x="52" y="458"/>
                      <a:pt x="49" y="460"/>
                    </a:cubicBezTo>
                    <a:cubicBezTo>
                      <a:pt x="15" y="480"/>
                      <a:pt x="15" y="480"/>
                      <a:pt x="15" y="480"/>
                    </a:cubicBezTo>
                    <a:cubicBezTo>
                      <a:pt x="12" y="482"/>
                      <a:pt x="11" y="487"/>
                      <a:pt x="12" y="490"/>
                    </a:cubicBezTo>
                    <a:cubicBezTo>
                      <a:pt x="19" y="516"/>
                      <a:pt x="19" y="516"/>
                      <a:pt x="19" y="516"/>
                    </a:cubicBezTo>
                    <a:cubicBezTo>
                      <a:pt x="20" y="519"/>
                      <a:pt x="23" y="522"/>
                      <a:pt x="27" y="522"/>
                    </a:cubicBezTo>
                    <a:cubicBezTo>
                      <a:pt x="67" y="523"/>
                      <a:pt x="67" y="523"/>
                      <a:pt x="67" y="523"/>
                    </a:cubicBezTo>
                    <a:cubicBezTo>
                      <a:pt x="70" y="523"/>
                      <a:pt x="75" y="526"/>
                      <a:pt x="76" y="529"/>
                    </a:cubicBezTo>
                    <a:cubicBezTo>
                      <a:pt x="85" y="548"/>
                      <a:pt x="85" y="548"/>
                      <a:pt x="85" y="548"/>
                    </a:cubicBezTo>
                    <a:cubicBezTo>
                      <a:pt x="86" y="552"/>
                      <a:pt x="86" y="557"/>
                      <a:pt x="83" y="559"/>
                    </a:cubicBezTo>
                    <a:cubicBezTo>
                      <a:pt x="57" y="589"/>
                      <a:pt x="57" y="589"/>
                      <a:pt x="57" y="589"/>
                    </a:cubicBezTo>
                    <a:cubicBezTo>
                      <a:pt x="55" y="592"/>
                      <a:pt x="54" y="597"/>
                      <a:pt x="56" y="600"/>
                    </a:cubicBezTo>
                    <a:cubicBezTo>
                      <a:pt x="70" y="622"/>
                      <a:pt x="70" y="622"/>
                      <a:pt x="70" y="622"/>
                    </a:cubicBezTo>
                    <a:cubicBezTo>
                      <a:pt x="72" y="625"/>
                      <a:pt x="77" y="627"/>
                      <a:pt x="80" y="626"/>
                    </a:cubicBezTo>
                    <a:cubicBezTo>
                      <a:pt x="118" y="615"/>
                      <a:pt x="118" y="615"/>
                      <a:pt x="118" y="615"/>
                    </a:cubicBezTo>
                    <a:cubicBezTo>
                      <a:pt x="122" y="614"/>
                      <a:pt x="127" y="615"/>
                      <a:pt x="129" y="618"/>
                    </a:cubicBezTo>
                    <a:cubicBezTo>
                      <a:pt x="143" y="634"/>
                      <a:pt x="143" y="634"/>
                      <a:pt x="143" y="634"/>
                    </a:cubicBezTo>
                    <a:cubicBezTo>
                      <a:pt x="146" y="637"/>
                      <a:pt x="146" y="642"/>
                      <a:pt x="145" y="645"/>
                    </a:cubicBezTo>
                    <a:cubicBezTo>
                      <a:pt x="129" y="681"/>
                      <a:pt x="129" y="681"/>
                      <a:pt x="129" y="681"/>
                    </a:cubicBezTo>
                    <a:cubicBezTo>
                      <a:pt x="127" y="685"/>
                      <a:pt x="128" y="689"/>
                      <a:pt x="131" y="692"/>
                    </a:cubicBezTo>
                    <a:cubicBezTo>
                      <a:pt x="151" y="709"/>
                      <a:pt x="151" y="709"/>
                      <a:pt x="151" y="709"/>
                    </a:cubicBezTo>
                    <a:cubicBezTo>
                      <a:pt x="154" y="711"/>
                      <a:pt x="159" y="711"/>
                      <a:pt x="162" y="709"/>
                    </a:cubicBezTo>
                    <a:cubicBezTo>
                      <a:pt x="195" y="687"/>
                      <a:pt x="195" y="687"/>
                      <a:pt x="195" y="687"/>
                    </a:cubicBezTo>
                    <a:cubicBezTo>
                      <a:pt x="198" y="685"/>
                      <a:pt x="203" y="685"/>
                      <a:pt x="206" y="687"/>
                    </a:cubicBezTo>
                    <a:cubicBezTo>
                      <a:pt x="224" y="699"/>
                      <a:pt x="224" y="699"/>
                      <a:pt x="224" y="699"/>
                    </a:cubicBezTo>
                    <a:cubicBezTo>
                      <a:pt x="227" y="700"/>
                      <a:pt x="230" y="705"/>
                      <a:pt x="229" y="709"/>
                    </a:cubicBezTo>
                    <a:cubicBezTo>
                      <a:pt x="224" y="748"/>
                      <a:pt x="224" y="748"/>
                      <a:pt x="224" y="748"/>
                    </a:cubicBezTo>
                    <a:cubicBezTo>
                      <a:pt x="224" y="752"/>
                      <a:pt x="226" y="756"/>
                      <a:pt x="230" y="757"/>
                    </a:cubicBezTo>
                    <a:cubicBezTo>
                      <a:pt x="254" y="768"/>
                      <a:pt x="254" y="768"/>
                      <a:pt x="254" y="768"/>
                    </a:cubicBezTo>
                    <a:cubicBezTo>
                      <a:pt x="257" y="769"/>
                      <a:pt x="262" y="768"/>
                      <a:pt x="264" y="765"/>
                    </a:cubicBezTo>
                    <a:cubicBezTo>
                      <a:pt x="289" y="734"/>
                      <a:pt x="289" y="734"/>
                      <a:pt x="289" y="734"/>
                    </a:cubicBezTo>
                    <a:cubicBezTo>
                      <a:pt x="292" y="732"/>
                      <a:pt x="296" y="730"/>
                      <a:pt x="300" y="731"/>
                    </a:cubicBezTo>
                    <a:cubicBezTo>
                      <a:pt x="321" y="736"/>
                      <a:pt x="321" y="736"/>
                      <a:pt x="321" y="736"/>
                    </a:cubicBezTo>
                    <a:cubicBezTo>
                      <a:pt x="324" y="737"/>
                      <a:pt x="328" y="741"/>
                      <a:pt x="328" y="744"/>
                    </a:cubicBezTo>
                    <a:cubicBezTo>
                      <a:pt x="335" y="784"/>
                      <a:pt x="335" y="784"/>
                      <a:pt x="335" y="784"/>
                    </a:cubicBezTo>
                    <a:cubicBezTo>
                      <a:pt x="336" y="787"/>
                      <a:pt x="340" y="790"/>
                      <a:pt x="343" y="791"/>
                    </a:cubicBezTo>
                    <a:cubicBezTo>
                      <a:pt x="369" y="794"/>
                      <a:pt x="369" y="794"/>
                      <a:pt x="369" y="794"/>
                    </a:cubicBezTo>
                    <a:cubicBezTo>
                      <a:pt x="373" y="794"/>
                      <a:pt x="377" y="792"/>
                      <a:pt x="378" y="788"/>
                    </a:cubicBezTo>
                    <a:cubicBezTo>
                      <a:pt x="394" y="751"/>
                      <a:pt x="394" y="751"/>
                      <a:pt x="394" y="751"/>
                    </a:cubicBezTo>
                    <a:cubicBezTo>
                      <a:pt x="395" y="748"/>
                      <a:pt x="399" y="745"/>
                      <a:pt x="403" y="745"/>
                    </a:cubicBezTo>
                    <a:cubicBezTo>
                      <a:pt x="424" y="744"/>
                      <a:pt x="424" y="744"/>
                      <a:pt x="424" y="744"/>
                    </a:cubicBezTo>
                    <a:cubicBezTo>
                      <a:pt x="428" y="744"/>
                      <a:pt x="432" y="746"/>
                      <a:pt x="434" y="750"/>
                    </a:cubicBezTo>
                    <a:cubicBezTo>
                      <a:pt x="452" y="785"/>
                      <a:pt x="452" y="785"/>
                      <a:pt x="452" y="785"/>
                    </a:cubicBezTo>
                    <a:cubicBezTo>
                      <a:pt x="454" y="788"/>
                      <a:pt x="458" y="790"/>
                      <a:pt x="462" y="789"/>
                    </a:cubicBezTo>
                    <a:cubicBezTo>
                      <a:pt x="487" y="784"/>
                      <a:pt x="487" y="784"/>
                      <a:pt x="487" y="784"/>
                    </a:cubicBezTo>
                    <a:cubicBezTo>
                      <a:pt x="491" y="784"/>
                      <a:pt x="494" y="780"/>
                      <a:pt x="495" y="776"/>
                    </a:cubicBezTo>
                    <a:cubicBezTo>
                      <a:pt x="498" y="737"/>
                      <a:pt x="498" y="737"/>
                      <a:pt x="498" y="737"/>
                    </a:cubicBezTo>
                    <a:cubicBezTo>
                      <a:pt x="498" y="733"/>
                      <a:pt x="501" y="729"/>
                      <a:pt x="505" y="728"/>
                    </a:cubicBezTo>
                    <a:cubicBezTo>
                      <a:pt x="525" y="721"/>
                      <a:pt x="525" y="721"/>
                      <a:pt x="525" y="721"/>
                    </a:cubicBezTo>
                    <a:cubicBezTo>
                      <a:pt x="528" y="720"/>
                      <a:pt x="533" y="721"/>
                      <a:pt x="536" y="723"/>
                    </a:cubicBezTo>
                    <a:cubicBezTo>
                      <a:pt x="564" y="752"/>
                      <a:pt x="564" y="752"/>
                      <a:pt x="564" y="752"/>
                    </a:cubicBezTo>
                    <a:cubicBezTo>
                      <a:pt x="566" y="754"/>
                      <a:pt x="571" y="755"/>
                      <a:pt x="574" y="753"/>
                    </a:cubicBezTo>
                    <a:cubicBezTo>
                      <a:pt x="597" y="741"/>
                      <a:pt x="597" y="741"/>
                      <a:pt x="597" y="741"/>
                    </a:cubicBezTo>
                    <a:cubicBezTo>
                      <a:pt x="601" y="739"/>
                      <a:pt x="603" y="735"/>
                      <a:pt x="602" y="731"/>
                    </a:cubicBezTo>
                    <a:cubicBezTo>
                      <a:pt x="594" y="692"/>
                      <a:pt x="594" y="692"/>
                      <a:pt x="594" y="692"/>
                    </a:cubicBezTo>
                    <a:cubicBezTo>
                      <a:pt x="593" y="689"/>
                      <a:pt x="595" y="684"/>
                      <a:pt x="598" y="682"/>
                    </a:cubicBezTo>
                    <a:cubicBezTo>
                      <a:pt x="615" y="669"/>
                      <a:pt x="615" y="669"/>
                      <a:pt x="615" y="669"/>
                    </a:cubicBezTo>
                    <a:cubicBezTo>
                      <a:pt x="618" y="667"/>
                      <a:pt x="623" y="666"/>
                      <a:pt x="626" y="668"/>
                    </a:cubicBezTo>
                    <a:cubicBezTo>
                      <a:pt x="661" y="687"/>
                      <a:pt x="661" y="687"/>
                      <a:pt x="661" y="687"/>
                    </a:cubicBezTo>
                    <a:cubicBezTo>
                      <a:pt x="664" y="689"/>
                      <a:pt x="669" y="688"/>
                      <a:pt x="671" y="685"/>
                    </a:cubicBezTo>
                    <a:cubicBezTo>
                      <a:pt x="690" y="667"/>
                      <a:pt x="690" y="667"/>
                      <a:pt x="690" y="667"/>
                    </a:cubicBezTo>
                    <a:cubicBezTo>
                      <a:pt x="692" y="664"/>
                      <a:pt x="693" y="659"/>
                      <a:pt x="691" y="656"/>
                    </a:cubicBezTo>
                    <a:cubicBezTo>
                      <a:pt x="672" y="621"/>
                      <a:pt x="672" y="621"/>
                      <a:pt x="672" y="621"/>
                    </a:cubicBezTo>
                    <a:cubicBezTo>
                      <a:pt x="670" y="618"/>
                      <a:pt x="670" y="613"/>
                      <a:pt x="673" y="610"/>
                    </a:cubicBezTo>
                    <a:cubicBezTo>
                      <a:pt x="685" y="593"/>
                      <a:pt x="685" y="593"/>
                      <a:pt x="685" y="593"/>
                    </a:cubicBezTo>
                    <a:cubicBezTo>
                      <a:pt x="687" y="590"/>
                      <a:pt x="692" y="588"/>
                      <a:pt x="695" y="589"/>
                    </a:cubicBezTo>
                    <a:cubicBezTo>
                      <a:pt x="735" y="597"/>
                      <a:pt x="735" y="597"/>
                      <a:pt x="735" y="597"/>
                    </a:cubicBezTo>
                    <a:cubicBezTo>
                      <a:pt x="738" y="597"/>
                      <a:pt x="742" y="595"/>
                      <a:pt x="744" y="592"/>
                    </a:cubicBezTo>
                    <a:cubicBezTo>
                      <a:pt x="756" y="569"/>
                      <a:pt x="756" y="569"/>
                      <a:pt x="756" y="569"/>
                    </a:cubicBezTo>
                    <a:cubicBezTo>
                      <a:pt x="758" y="565"/>
                      <a:pt x="757" y="561"/>
                      <a:pt x="754" y="558"/>
                    </a:cubicBezTo>
                    <a:cubicBezTo>
                      <a:pt x="726" y="531"/>
                      <a:pt x="726" y="531"/>
                      <a:pt x="726" y="531"/>
                    </a:cubicBezTo>
                    <a:cubicBezTo>
                      <a:pt x="723" y="528"/>
                      <a:pt x="722" y="523"/>
                      <a:pt x="723" y="520"/>
                    </a:cubicBezTo>
                    <a:cubicBezTo>
                      <a:pt x="730" y="500"/>
                      <a:pt x="730" y="500"/>
                      <a:pt x="730" y="500"/>
                    </a:cubicBezTo>
                    <a:cubicBezTo>
                      <a:pt x="731" y="496"/>
                      <a:pt x="735" y="493"/>
                      <a:pt x="739" y="493"/>
                    </a:cubicBezTo>
                    <a:cubicBezTo>
                      <a:pt x="778" y="488"/>
                      <a:pt x="778" y="488"/>
                      <a:pt x="778" y="488"/>
                    </a:cubicBezTo>
                    <a:cubicBezTo>
                      <a:pt x="782" y="488"/>
                      <a:pt x="785" y="485"/>
                      <a:pt x="786" y="481"/>
                    </a:cubicBezTo>
                    <a:cubicBezTo>
                      <a:pt x="791" y="455"/>
                      <a:pt x="791" y="455"/>
                      <a:pt x="791" y="455"/>
                    </a:cubicBezTo>
                    <a:cubicBezTo>
                      <a:pt x="791" y="452"/>
                      <a:pt x="789" y="447"/>
                      <a:pt x="786" y="446"/>
                    </a:cubicBezTo>
                    <a:cubicBezTo>
                      <a:pt x="750" y="428"/>
                      <a:pt x="750" y="428"/>
                      <a:pt x="750" y="428"/>
                    </a:cubicBezTo>
                    <a:cubicBezTo>
                      <a:pt x="747" y="426"/>
                      <a:pt x="745" y="422"/>
                      <a:pt x="745" y="419"/>
                    </a:cubicBezTo>
                    <a:cubicBezTo>
                      <a:pt x="745" y="397"/>
                      <a:pt x="745" y="397"/>
                      <a:pt x="745" y="397"/>
                    </a:cubicBezTo>
                    <a:cubicBezTo>
                      <a:pt x="745" y="393"/>
                      <a:pt x="748" y="389"/>
                      <a:pt x="752" y="388"/>
                    </a:cubicBezTo>
                    <a:cubicBezTo>
                      <a:pt x="788" y="372"/>
                      <a:pt x="788" y="372"/>
                      <a:pt x="788" y="372"/>
                    </a:cubicBezTo>
                    <a:cubicBezTo>
                      <a:pt x="792" y="371"/>
                      <a:pt x="794" y="367"/>
                      <a:pt x="794" y="363"/>
                    </a:cubicBezTo>
                    <a:lnTo>
                      <a:pt x="790" y="337"/>
                    </a:lnTo>
                    <a:close/>
                  </a:path>
                </a:pathLst>
              </a:custGeom>
              <a:gradFill>
                <a:gsLst>
                  <a:gs pos="100000">
                    <a:srgbClr val="D7D7D7"/>
                  </a:gs>
                  <a:gs pos="0">
                    <a:srgbClr val="F9F8F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0243306" y="-165867"/>
                <a:ext cx="963826" cy="963826"/>
              </a:xfrm>
              <a:prstGeom prst="ellipse">
                <a:avLst/>
              </a:prstGeom>
              <a:noFill/>
              <a:ln w="136525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Oval 677"/>
            <p:cNvSpPr>
              <a:spLocks noChangeArrowheads="1"/>
            </p:cNvSpPr>
            <p:nvPr/>
          </p:nvSpPr>
          <p:spPr bwMode="auto">
            <a:xfrm>
              <a:off x="6059686" y="1755063"/>
              <a:ext cx="1362520" cy="1362520"/>
            </a:xfrm>
            <a:prstGeom prst="ellipse">
              <a:avLst/>
            </a:prstGeom>
            <a:solidFill>
              <a:srgbClr val="59453C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  <a:latin typeface="+mn-ea"/>
                  <a:ea typeface="+mn-ea"/>
                </a:rPr>
                <a:t>任务</a:t>
              </a:r>
              <a:endParaRPr lang="en-US" altLang="zh-CN" sz="32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ea typeface="+mn-ea"/>
              </a:endParaRPr>
            </a:p>
            <a:p>
              <a:pPr algn="ctr" eaLnBrk="1" hangingPunct="1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  <a:latin typeface="+mn-ea"/>
                  <a:ea typeface="+mn-ea"/>
                </a:rPr>
                <a:t>层面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647069" y="1978887"/>
            <a:ext cx="2433720" cy="2433720"/>
            <a:chOff x="6944779" y="3069964"/>
            <a:chExt cx="1683140" cy="1683140"/>
          </a:xfrm>
        </p:grpSpPr>
        <p:grpSp>
          <p:nvGrpSpPr>
            <p:cNvPr id="49" name="组合 11"/>
            <p:cNvGrpSpPr/>
            <p:nvPr/>
          </p:nvGrpSpPr>
          <p:grpSpPr>
            <a:xfrm rot="208892">
              <a:off x="6944779" y="3069964"/>
              <a:ext cx="1683140" cy="1683140"/>
              <a:chOff x="10012416" y="-396754"/>
              <a:chExt cx="1425600" cy="1425600"/>
            </a:xfrm>
            <a:effectLst>
              <a:outerShdw blurRad="279400" dist="63500" dir="5400000" sx="102000" sy="102000" algn="t" rotWithShape="0">
                <a:prstClr val="black">
                  <a:alpha val="28000"/>
                </a:prstClr>
              </a:outerShdw>
            </a:effectLst>
          </p:grpSpPr>
          <p:sp>
            <p:nvSpPr>
              <p:cNvPr id="51" name="Freeform 15"/>
              <p:cNvSpPr>
                <a:spLocks/>
              </p:cNvSpPr>
              <p:nvPr/>
            </p:nvSpPr>
            <p:spPr bwMode="auto">
              <a:xfrm>
                <a:off x="10012416" y="-396754"/>
                <a:ext cx="1425600" cy="1425600"/>
              </a:xfrm>
              <a:custGeom>
                <a:avLst/>
                <a:gdLst>
                  <a:gd name="T0" fmla="*/ 2318 h 2362"/>
                  <a:gd name="T1" fmla="*/ 2318 h 2362"/>
                  <a:gd name="T2" fmla="*/ 2318 h 2362"/>
                  <a:gd name="T3" fmla="*/ 2318 h 2362"/>
                  <a:gd name="T4" fmla="*/ 2318 h 2362"/>
                  <a:gd name="T5" fmla="*/ 2318 h 2362"/>
                  <a:gd name="T6" fmla="*/ 2318 h 2362"/>
                  <a:gd name="T7" fmla="*/ 2318 h 2362"/>
                  <a:gd name="T8" fmla="*/ 2318 h 2362"/>
                  <a:gd name="T9" fmla="*/ 2318 h 2362"/>
                  <a:gd name="T10" fmla="*/ 2318 h 2362"/>
                  <a:gd name="T11" fmla="*/ 2318 h 2362"/>
                  <a:gd name="T12" fmla="*/ 2318 h 2362"/>
                  <a:gd name="T13" fmla="*/ 2318 h 2362"/>
                  <a:gd name="T14" fmla="*/ 2318 h 2362"/>
                  <a:gd name="T15" fmla="*/ 2318 h 2362"/>
                  <a:gd name="T16" fmla="*/ 2318 h 2362"/>
                  <a:gd name="T17" fmla="*/ 2318 h 2362"/>
                  <a:gd name="T18" fmla="*/ 2318 h 2362"/>
                  <a:gd name="T19" fmla="*/ 2318 h 2362"/>
                  <a:gd name="T20" fmla="*/ 2318 h 2362"/>
                  <a:gd name="T21" fmla="*/ 2318 h 2362"/>
                  <a:gd name="T22" fmla="*/ 2318 h 2362"/>
                  <a:gd name="T23" fmla="*/ 2318 h 2362"/>
                  <a:gd name="T24" fmla="*/ 2318 h 2362"/>
                  <a:gd name="T25" fmla="*/ 2318 h 2362"/>
                  <a:gd name="T26" fmla="*/ 2318 h 2362"/>
                  <a:gd name="T27" fmla="*/ 2318 h 2362"/>
                  <a:gd name="T28" fmla="*/ 2318 h 2362"/>
                  <a:gd name="T29" fmla="*/ 2318 h 2362"/>
                  <a:gd name="T30" fmla="*/ 2318 h 2362"/>
                  <a:gd name="T31" fmla="*/ 2318 h 2362"/>
                  <a:gd name="T32" fmla="*/ 2318 h 2362"/>
                  <a:gd name="T33" fmla="*/ 2318 h 2362"/>
                  <a:gd name="T34" fmla="*/ 2318 h 2362"/>
                  <a:gd name="T35" fmla="*/ 2318 h 2362"/>
                  <a:gd name="T36" fmla="*/ 2318 h 2362"/>
                  <a:gd name="T37" fmla="*/ 2318 h 2362"/>
                  <a:gd name="T38" fmla="*/ 2318 h 2362"/>
                  <a:gd name="T39" fmla="*/ 2318 h 2362"/>
                  <a:gd name="T40" fmla="*/ 2318 h 2362"/>
                  <a:gd name="T41" fmla="*/ 2318 h 2362"/>
                  <a:gd name="T42" fmla="*/ 2318 h 2362"/>
                  <a:gd name="T43" fmla="*/ 2318 h 2362"/>
                  <a:gd name="T44" fmla="*/ 2318 h 2362"/>
                  <a:gd name="T45" fmla="*/ 2318 h 2362"/>
                  <a:gd name="T46" fmla="*/ 2318 h 2362"/>
                  <a:gd name="T47" fmla="*/ 2318 h 2362"/>
                  <a:gd name="T48" fmla="*/ 2318 h 2362"/>
                  <a:gd name="T49" fmla="*/ 2318 h 2362"/>
                  <a:gd name="T50" fmla="*/ 2318 h 2362"/>
                  <a:gd name="T51" fmla="*/ 2318 h 2362"/>
                  <a:gd name="T52" fmla="*/ 2318 h 2362"/>
                  <a:gd name="T53" fmla="*/ 2318 h 2362"/>
                  <a:gd name="T54" fmla="*/ 2318 h 2362"/>
                  <a:gd name="T55" fmla="*/ 2318 h 2362"/>
                  <a:gd name="T56" fmla="*/ 2318 h 2362"/>
                  <a:gd name="T57" fmla="*/ 2318 h 2362"/>
                  <a:gd name="T58" fmla="*/ 2318 h 2362"/>
                  <a:gd name="T59" fmla="*/ 2318 h 2362"/>
                  <a:gd name="T60" fmla="*/ 2318 h 2362"/>
                  <a:gd name="T61" fmla="*/ 2318 h 2362"/>
                  <a:gd name="T62" fmla="*/ 2318 h 2362"/>
                  <a:gd name="T63" fmla="*/ 2318 h 2362"/>
                  <a:gd name="T64" fmla="*/ 2318 h 2362"/>
                  <a:gd name="T65" fmla="*/ 2318 h 2362"/>
                  <a:gd name="T66" fmla="*/ 2318 h 2362"/>
                  <a:gd name="T67" fmla="*/ 2318 h 2362"/>
                  <a:gd name="T68" fmla="*/ 2318 h 2362"/>
                  <a:gd name="T69" fmla="*/ 2318 h 2362"/>
                  <a:gd name="T70" fmla="*/ 2318 h 2362"/>
                  <a:gd name="T71" fmla="*/ 2318 h 2362"/>
                  <a:gd name="T72" fmla="*/ 2318 h 2362"/>
                  <a:gd name="T73" fmla="*/ 2318 h 2362"/>
                  <a:gd name="T74" fmla="*/ 2318 h 2362"/>
                  <a:gd name="T75" fmla="*/ 2318 h 2362"/>
                  <a:gd name="T76" fmla="*/ 2318 h 2362"/>
                  <a:gd name="T77" fmla="*/ 2318 h 2362"/>
                  <a:gd name="T78" fmla="*/ 2318 h 2362"/>
                  <a:gd name="T79" fmla="*/ 2318 h 2362"/>
                  <a:gd name="T80" fmla="*/ 2318 h 2362"/>
                  <a:gd name="T81" fmla="*/ 2318 h 2362"/>
                  <a:gd name="T82" fmla="*/ 2318 h 2362"/>
                  <a:gd name="T83" fmla="*/ 2318 h 2362"/>
                  <a:gd name="T84" fmla="*/ 2318 h 2362"/>
                  <a:gd name="T85" fmla="*/ 2318 h 2362"/>
                  <a:gd name="T86" fmla="*/ 2318 h 2362"/>
                  <a:gd name="T87" fmla="*/ 2318 h 2362"/>
                  <a:gd name="T88" fmla="*/ 2318 h 2362"/>
                  <a:gd name="T89" fmla="*/ 2318 h 2362"/>
                  <a:gd name="T90" fmla="*/ 2318 h 2362"/>
                  <a:gd name="T91" fmla="*/ 2318 h 2362"/>
                  <a:gd name="T92" fmla="*/ 2318 h 2362"/>
                  <a:gd name="T93" fmla="*/ 2318 h 2362"/>
                  <a:gd name="T94" fmla="*/ 2318 h 2362"/>
                  <a:gd name="T95" fmla="*/ 2318 h 2362"/>
                  <a:gd name="T96" fmla="*/ 2318 h 2362"/>
                  <a:gd name="T97" fmla="*/ 2318 h 2362"/>
                  <a:gd name="T98" fmla="*/ 2318 h 2362"/>
                  <a:gd name="T99" fmla="*/ 2318 h 2362"/>
                  <a:gd name="T100" fmla="*/ 2318 h 2362"/>
                  <a:gd name="T101" fmla="*/ 2318 h 2362"/>
                  <a:gd name="T102" fmla="*/ 2318 h 2362"/>
                  <a:gd name="T103" fmla="*/ 2318 h 2362"/>
                  <a:gd name="T104" fmla="*/ 2318 h 2362"/>
                  <a:gd name="T105" fmla="*/ 2318 h 2362"/>
                  <a:gd name="T106" fmla="*/ 2318 h 2362"/>
                  <a:gd name="T107" fmla="*/ 2318 h 2362"/>
                  <a:gd name="T108" fmla="*/ 2318 h 2362"/>
                  <a:gd name="T109" fmla="*/ 2318 h 2362"/>
                  <a:gd name="T110" fmla="*/ 2318 h 2362"/>
                  <a:gd name="T111" fmla="*/ 2318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4" h="794">
                    <a:moveTo>
                      <a:pt x="790" y="337"/>
                    </a:moveTo>
                    <a:cubicBezTo>
                      <a:pt x="790" y="333"/>
                      <a:pt x="787" y="330"/>
                      <a:pt x="783" y="329"/>
                    </a:cubicBezTo>
                    <a:cubicBezTo>
                      <a:pt x="744" y="323"/>
                      <a:pt x="744" y="323"/>
                      <a:pt x="744" y="323"/>
                    </a:cubicBezTo>
                    <a:cubicBezTo>
                      <a:pt x="740" y="322"/>
                      <a:pt x="736" y="319"/>
                      <a:pt x="735" y="315"/>
                    </a:cubicBezTo>
                    <a:cubicBezTo>
                      <a:pt x="730" y="295"/>
                      <a:pt x="730" y="295"/>
                      <a:pt x="730" y="295"/>
                    </a:cubicBezTo>
                    <a:cubicBezTo>
                      <a:pt x="729" y="291"/>
                      <a:pt x="730" y="286"/>
                      <a:pt x="733" y="284"/>
                    </a:cubicBezTo>
                    <a:cubicBezTo>
                      <a:pt x="763" y="258"/>
                      <a:pt x="763" y="258"/>
                      <a:pt x="763" y="258"/>
                    </a:cubicBezTo>
                    <a:cubicBezTo>
                      <a:pt x="766" y="256"/>
                      <a:pt x="767" y="251"/>
                      <a:pt x="766" y="248"/>
                    </a:cubicBezTo>
                    <a:cubicBezTo>
                      <a:pt x="755" y="224"/>
                      <a:pt x="755" y="224"/>
                      <a:pt x="755" y="224"/>
                    </a:cubicBezTo>
                    <a:cubicBezTo>
                      <a:pt x="754" y="221"/>
                      <a:pt x="749" y="218"/>
                      <a:pt x="746" y="219"/>
                    </a:cubicBezTo>
                    <a:cubicBezTo>
                      <a:pt x="706" y="224"/>
                      <a:pt x="706" y="224"/>
                      <a:pt x="706" y="224"/>
                    </a:cubicBezTo>
                    <a:cubicBezTo>
                      <a:pt x="703" y="225"/>
                      <a:pt x="698" y="222"/>
                      <a:pt x="696" y="219"/>
                    </a:cubicBezTo>
                    <a:cubicBezTo>
                      <a:pt x="685" y="201"/>
                      <a:pt x="685" y="201"/>
                      <a:pt x="685" y="201"/>
                    </a:cubicBezTo>
                    <a:cubicBezTo>
                      <a:pt x="683" y="198"/>
                      <a:pt x="683" y="193"/>
                      <a:pt x="685" y="190"/>
                    </a:cubicBezTo>
                    <a:cubicBezTo>
                      <a:pt x="706" y="157"/>
                      <a:pt x="706" y="157"/>
                      <a:pt x="706" y="157"/>
                    </a:cubicBezTo>
                    <a:cubicBezTo>
                      <a:pt x="708" y="154"/>
                      <a:pt x="708" y="149"/>
                      <a:pt x="705" y="146"/>
                    </a:cubicBezTo>
                    <a:cubicBezTo>
                      <a:pt x="688" y="126"/>
                      <a:pt x="688" y="126"/>
                      <a:pt x="688" y="126"/>
                    </a:cubicBezTo>
                    <a:cubicBezTo>
                      <a:pt x="686" y="124"/>
                      <a:pt x="681" y="123"/>
                      <a:pt x="678" y="124"/>
                    </a:cubicBezTo>
                    <a:cubicBezTo>
                      <a:pt x="642" y="141"/>
                      <a:pt x="642" y="141"/>
                      <a:pt x="642" y="141"/>
                    </a:cubicBezTo>
                    <a:cubicBezTo>
                      <a:pt x="638" y="142"/>
                      <a:pt x="633" y="142"/>
                      <a:pt x="631" y="139"/>
                    </a:cubicBezTo>
                    <a:cubicBezTo>
                      <a:pt x="614" y="125"/>
                      <a:pt x="614" y="125"/>
                      <a:pt x="614" y="125"/>
                    </a:cubicBezTo>
                    <a:cubicBezTo>
                      <a:pt x="611" y="123"/>
                      <a:pt x="610" y="118"/>
                      <a:pt x="611" y="115"/>
                    </a:cubicBezTo>
                    <a:cubicBezTo>
                      <a:pt x="622" y="76"/>
                      <a:pt x="622" y="76"/>
                      <a:pt x="622" y="76"/>
                    </a:cubicBezTo>
                    <a:cubicBezTo>
                      <a:pt x="623" y="73"/>
                      <a:pt x="621" y="69"/>
                      <a:pt x="618" y="67"/>
                    </a:cubicBezTo>
                    <a:cubicBezTo>
                      <a:pt x="595" y="53"/>
                      <a:pt x="595" y="53"/>
                      <a:pt x="595" y="53"/>
                    </a:cubicBezTo>
                    <a:cubicBezTo>
                      <a:pt x="592" y="51"/>
                      <a:pt x="587" y="51"/>
                      <a:pt x="585" y="54"/>
                    </a:cubicBezTo>
                    <a:cubicBezTo>
                      <a:pt x="555" y="80"/>
                      <a:pt x="555" y="80"/>
                      <a:pt x="555" y="80"/>
                    </a:cubicBezTo>
                    <a:cubicBezTo>
                      <a:pt x="552" y="83"/>
                      <a:pt x="548" y="84"/>
                      <a:pt x="544" y="82"/>
                    </a:cubicBezTo>
                    <a:cubicBezTo>
                      <a:pt x="524" y="74"/>
                      <a:pt x="524" y="74"/>
                      <a:pt x="524" y="74"/>
                    </a:cubicBezTo>
                    <a:cubicBezTo>
                      <a:pt x="521" y="72"/>
                      <a:pt x="518" y="68"/>
                      <a:pt x="518" y="65"/>
                    </a:cubicBezTo>
                    <a:cubicBezTo>
                      <a:pt x="517" y="25"/>
                      <a:pt x="517" y="25"/>
                      <a:pt x="517" y="25"/>
                    </a:cubicBezTo>
                    <a:cubicBezTo>
                      <a:pt x="517" y="21"/>
                      <a:pt x="514" y="17"/>
                      <a:pt x="510" y="16"/>
                    </a:cubicBezTo>
                    <a:cubicBezTo>
                      <a:pt x="485" y="10"/>
                      <a:pt x="485" y="10"/>
                      <a:pt x="485" y="10"/>
                    </a:cubicBezTo>
                    <a:cubicBezTo>
                      <a:pt x="481" y="9"/>
                      <a:pt x="477" y="11"/>
                      <a:pt x="475" y="14"/>
                    </a:cubicBezTo>
                    <a:cubicBezTo>
                      <a:pt x="455" y="48"/>
                      <a:pt x="455" y="48"/>
                      <a:pt x="455" y="48"/>
                    </a:cubicBezTo>
                    <a:cubicBezTo>
                      <a:pt x="453" y="51"/>
                      <a:pt x="448" y="53"/>
                      <a:pt x="445" y="53"/>
                    </a:cubicBezTo>
                    <a:cubicBezTo>
                      <a:pt x="423" y="51"/>
                      <a:pt x="423" y="51"/>
                      <a:pt x="423" y="51"/>
                    </a:cubicBezTo>
                    <a:cubicBezTo>
                      <a:pt x="420" y="50"/>
                      <a:pt x="416" y="47"/>
                      <a:pt x="415" y="44"/>
                    </a:cubicBezTo>
                    <a:cubicBezTo>
                      <a:pt x="402" y="6"/>
                      <a:pt x="402" y="6"/>
                      <a:pt x="402" y="6"/>
                    </a:cubicBezTo>
                    <a:cubicBezTo>
                      <a:pt x="401" y="3"/>
                      <a:pt x="397" y="0"/>
                      <a:pt x="393" y="0"/>
                    </a:cubicBezTo>
                    <a:cubicBezTo>
                      <a:pt x="367" y="1"/>
                      <a:pt x="367" y="1"/>
                      <a:pt x="367" y="1"/>
                    </a:cubicBezTo>
                    <a:cubicBezTo>
                      <a:pt x="363" y="2"/>
                      <a:pt x="359" y="5"/>
                      <a:pt x="359" y="8"/>
                    </a:cubicBezTo>
                    <a:cubicBezTo>
                      <a:pt x="349" y="47"/>
                      <a:pt x="349" y="47"/>
                      <a:pt x="349" y="47"/>
                    </a:cubicBezTo>
                    <a:cubicBezTo>
                      <a:pt x="348" y="50"/>
                      <a:pt x="345" y="54"/>
                      <a:pt x="341" y="54"/>
                    </a:cubicBezTo>
                    <a:cubicBezTo>
                      <a:pt x="320" y="59"/>
                      <a:pt x="320" y="59"/>
                      <a:pt x="320" y="59"/>
                    </a:cubicBezTo>
                    <a:cubicBezTo>
                      <a:pt x="317" y="59"/>
                      <a:pt x="312" y="57"/>
                      <a:pt x="310" y="55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4" y="19"/>
                      <a:pt x="280" y="18"/>
                      <a:pt x="276" y="19"/>
                    </a:cubicBezTo>
                    <a:cubicBezTo>
                      <a:pt x="251" y="28"/>
                      <a:pt x="251" y="28"/>
                      <a:pt x="251" y="28"/>
                    </a:cubicBezTo>
                    <a:cubicBezTo>
                      <a:pt x="248" y="29"/>
                      <a:pt x="245" y="33"/>
                      <a:pt x="246" y="3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80"/>
                      <a:pt x="246" y="85"/>
                      <a:pt x="243" y="86"/>
                    </a:cubicBezTo>
                    <a:cubicBezTo>
                      <a:pt x="224" y="97"/>
                      <a:pt x="224" y="97"/>
                      <a:pt x="224" y="97"/>
                    </a:cubicBezTo>
                    <a:cubicBezTo>
                      <a:pt x="221" y="98"/>
                      <a:pt x="216" y="98"/>
                      <a:pt x="213" y="96"/>
                    </a:cubicBezTo>
                    <a:cubicBezTo>
                      <a:pt x="181" y="72"/>
                      <a:pt x="181" y="72"/>
                      <a:pt x="181" y="72"/>
                    </a:cubicBezTo>
                    <a:cubicBezTo>
                      <a:pt x="178" y="70"/>
                      <a:pt x="173" y="70"/>
                      <a:pt x="170" y="72"/>
                    </a:cubicBezTo>
                    <a:cubicBezTo>
                      <a:pt x="149" y="88"/>
                      <a:pt x="149" y="88"/>
                      <a:pt x="149" y="88"/>
                    </a:cubicBezTo>
                    <a:cubicBezTo>
                      <a:pt x="146" y="90"/>
                      <a:pt x="145" y="94"/>
                      <a:pt x="146" y="98"/>
                    </a:cubicBezTo>
                    <a:cubicBezTo>
                      <a:pt x="160" y="135"/>
                      <a:pt x="160" y="135"/>
                      <a:pt x="160" y="135"/>
                    </a:cubicBezTo>
                    <a:cubicBezTo>
                      <a:pt x="161" y="138"/>
                      <a:pt x="160" y="143"/>
                      <a:pt x="158" y="146"/>
                    </a:cubicBezTo>
                    <a:cubicBezTo>
                      <a:pt x="143" y="161"/>
                      <a:pt x="143" y="161"/>
                      <a:pt x="143" y="161"/>
                    </a:cubicBezTo>
                    <a:cubicBezTo>
                      <a:pt x="140" y="164"/>
                      <a:pt x="135" y="165"/>
                      <a:pt x="132" y="164"/>
                    </a:cubicBezTo>
                    <a:cubicBezTo>
                      <a:pt x="94" y="150"/>
                      <a:pt x="94" y="150"/>
                      <a:pt x="94" y="150"/>
                    </a:cubicBezTo>
                    <a:cubicBezTo>
                      <a:pt x="91" y="149"/>
                      <a:pt x="86" y="150"/>
                      <a:pt x="84" y="153"/>
                    </a:cubicBezTo>
                    <a:cubicBezTo>
                      <a:pt x="69" y="175"/>
                      <a:pt x="69" y="175"/>
                      <a:pt x="69" y="175"/>
                    </a:cubicBezTo>
                    <a:cubicBezTo>
                      <a:pt x="67" y="178"/>
                      <a:pt x="67" y="182"/>
                      <a:pt x="69" y="185"/>
                    </a:cubicBezTo>
                    <a:cubicBezTo>
                      <a:pt x="93" y="217"/>
                      <a:pt x="93" y="217"/>
                      <a:pt x="93" y="217"/>
                    </a:cubicBezTo>
                    <a:cubicBezTo>
                      <a:pt x="96" y="220"/>
                      <a:pt x="96" y="225"/>
                      <a:pt x="94" y="228"/>
                    </a:cubicBezTo>
                    <a:cubicBezTo>
                      <a:pt x="85" y="247"/>
                      <a:pt x="85" y="247"/>
                      <a:pt x="85" y="247"/>
                    </a:cubicBezTo>
                    <a:cubicBezTo>
                      <a:pt x="83" y="250"/>
                      <a:pt x="78" y="253"/>
                      <a:pt x="75" y="252"/>
                    </a:cubicBezTo>
                    <a:cubicBezTo>
                      <a:pt x="35" y="251"/>
                      <a:pt x="35" y="251"/>
                      <a:pt x="35" y="251"/>
                    </a:cubicBezTo>
                    <a:cubicBezTo>
                      <a:pt x="31" y="250"/>
                      <a:pt x="28" y="253"/>
                      <a:pt x="26" y="257"/>
                    </a:cubicBezTo>
                    <a:cubicBezTo>
                      <a:pt x="18" y="282"/>
                      <a:pt x="18" y="282"/>
                      <a:pt x="18" y="282"/>
                    </a:cubicBezTo>
                    <a:cubicBezTo>
                      <a:pt x="17" y="285"/>
                      <a:pt x="18" y="290"/>
                      <a:pt x="21" y="292"/>
                    </a:cubicBezTo>
                    <a:cubicBezTo>
                      <a:pt x="54" y="314"/>
                      <a:pt x="54" y="314"/>
                      <a:pt x="54" y="314"/>
                    </a:cubicBezTo>
                    <a:cubicBezTo>
                      <a:pt x="57" y="317"/>
                      <a:pt x="59" y="321"/>
                      <a:pt x="58" y="325"/>
                    </a:cubicBezTo>
                    <a:cubicBezTo>
                      <a:pt x="54" y="346"/>
                      <a:pt x="54" y="346"/>
                      <a:pt x="54" y="346"/>
                    </a:cubicBezTo>
                    <a:cubicBezTo>
                      <a:pt x="53" y="349"/>
                      <a:pt x="50" y="353"/>
                      <a:pt x="46" y="354"/>
                    </a:cubicBezTo>
                    <a:cubicBezTo>
                      <a:pt x="8" y="364"/>
                      <a:pt x="8" y="364"/>
                      <a:pt x="8" y="364"/>
                    </a:cubicBezTo>
                    <a:cubicBezTo>
                      <a:pt x="4" y="365"/>
                      <a:pt x="1" y="369"/>
                      <a:pt x="1" y="372"/>
                    </a:cubicBezTo>
                    <a:cubicBezTo>
                      <a:pt x="1" y="399"/>
                      <a:pt x="1" y="399"/>
                      <a:pt x="1" y="399"/>
                    </a:cubicBezTo>
                    <a:cubicBezTo>
                      <a:pt x="0" y="402"/>
                      <a:pt x="3" y="406"/>
                      <a:pt x="7" y="407"/>
                    </a:cubicBezTo>
                    <a:cubicBezTo>
                      <a:pt x="45" y="420"/>
                      <a:pt x="45" y="420"/>
                      <a:pt x="45" y="420"/>
                    </a:cubicBezTo>
                    <a:cubicBezTo>
                      <a:pt x="48" y="421"/>
                      <a:pt x="51" y="425"/>
                      <a:pt x="52" y="428"/>
                    </a:cubicBezTo>
                    <a:cubicBezTo>
                      <a:pt x="54" y="449"/>
                      <a:pt x="54" y="449"/>
                      <a:pt x="54" y="449"/>
                    </a:cubicBezTo>
                    <a:cubicBezTo>
                      <a:pt x="55" y="453"/>
                      <a:pt x="52" y="458"/>
                      <a:pt x="49" y="460"/>
                    </a:cubicBezTo>
                    <a:cubicBezTo>
                      <a:pt x="15" y="480"/>
                      <a:pt x="15" y="480"/>
                      <a:pt x="15" y="480"/>
                    </a:cubicBezTo>
                    <a:cubicBezTo>
                      <a:pt x="12" y="482"/>
                      <a:pt x="11" y="487"/>
                      <a:pt x="12" y="490"/>
                    </a:cubicBezTo>
                    <a:cubicBezTo>
                      <a:pt x="19" y="516"/>
                      <a:pt x="19" y="516"/>
                      <a:pt x="19" y="516"/>
                    </a:cubicBezTo>
                    <a:cubicBezTo>
                      <a:pt x="20" y="519"/>
                      <a:pt x="23" y="522"/>
                      <a:pt x="27" y="522"/>
                    </a:cubicBezTo>
                    <a:cubicBezTo>
                      <a:pt x="67" y="523"/>
                      <a:pt x="67" y="523"/>
                      <a:pt x="67" y="523"/>
                    </a:cubicBezTo>
                    <a:cubicBezTo>
                      <a:pt x="70" y="523"/>
                      <a:pt x="75" y="526"/>
                      <a:pt x="76" y="529"/>
                    </a:cubicBezTo>
                    <a:cubicBezTo>
                      <a:pt x="85" y="548"/>
                      <a:pt x="85" y="548"/>
                      <a:pt x="85" y="548"/>
                    </a:cubicBezTo>
                    <a:cubicBezTo>
                      <a:pt x="86" y="552"/>
                      <a:pt x="86" y="557"/>
                      <a:pt x="83" y="559"/>
                    </a:cubicBezTo>
                    <a:cubicBezTo>
                      <a:pt x="57" y="589"/>
                      <a:pt x="57" y="589"/>
                      <a:pt x="57" y="589"/>
                    </a:cubicBezTo>
                    <a:cubicBezTo>
                      <a:pt x="55" y="592"/>
                      <a:pt x="54" y="597"/>
                      <a:pt x="56" y="600"/>
                    </a:cubicBezTo>
                    <a:cubicBezTo>
                      <a:pt x="70" y="622"/>
                      <a:pt x="70" y="622"/>
                      <a:pt x="70" y="622"/>
                    </a:cubicBezTo>
                    <a:cubicBezTo>
                      <a:pt x="72" y="625"/>
                      <a:pt x="77" y="627"/>
                      <a:pt x="80" y="626"/>
                    </a:cubicBezTo>
                    <a:cubicBezTo>
                      <a:pt x="118" y="615"/>
                      <a:pt x="118" y="615"/>
                      <a:pt x="118" y="615"/>
                    </a:cubicBezTo>
                    <a:cubicBezTo>
                      <a:pt x="122" y="614"/>
                      <a:pt x="127" y="615"/>
                      <a:pt x="129" y="618"/>
                    </a:cubicBezTo>
                    <a:cubicBezTo>
                      <a:pt x="143" y="634"/>
                      <a:pt x="143" y="634"/>
                      <a:pt x="143" y="634"/>
                    </a:cubicBezTo>
                    <a:cubicBezTo>
                      <a:pt x="146" y="637"/>
                      <a:pt x="146" y="642"/>
                      <a:pt x="145" y="645"/>
                    </a:cubicBezTo>
                    <a:cubicBezTo>
                      <a:pt x="129" y="681"/>
                      <a:pt x="129" y="681"/>
                      <a:pt x="129" y="681"/>
                    </a:cubicBezTo>
                    <a:cubicBezTo>
                      <a:pt x="127" y="685"/>
                      <a:pt x="128" y="689"/>
                      <a:pt x="131" y="692"/>
                    </a:cubicBezTo>
                    <a:cubicBezTo>
                      <a:pt x="151" y="709"/>
                      <a:pt x="151" y="709"/>
                      <a:pt x="151" y="709"/>
                    </a:cubicBezTo>
                    <a:cubicBezTo>
                      <a:pt x="154" y="711"/>
                      <a:pt x="159" y="711"/>
                      <a:pt x="162" y="709"/>
                    </a:cubicBezTo>
                    <a:cubicBezTo>
                      <a:pt x="195" y="687"/>
                      <a:pt x="195" y="687"/>
                      <a:pt x="195" y="687"/>
                    </a:cubicBezTo>
                    <a:cubicBezTo>
                      <a:pt x="198" y="685"/>
                      <a:pt x="203" y="685"/>
                      <a:pt x="206" y="687"/>
                    </a:cubicBezTo>
                    <a:cubicBezTo>
                      <a:pt x="224" y="699"/>
                      <a:pt x="224" y="699"/>
                      <a:pt x="224" y="699"/>
                    </a:cubicBezTo>
                    <a:cubicBezTo>
                      <a:pt x="227" y="700"/>
                      <a:pt x="230" y="705"/>
                      <a:pt x="229" y="709"/>
                    </a:cubicBezTo>
                    <a:cubicBezTo>
                      <a:pt x="224" y="748"/>
                      <a:pt x="224" y="748"/>
                      <a:pt x="224" y="748"/>
                    </a:cubicBezTo>
                    <a:cubicBezTo>
                      <a:pt x="224" y="752"/>
                      <a:pt x="226" y="756"/>
                      <a:pt x="230" y="757"/>
                    </a:cubicBezTo>
                    <a:cubicBezTo>
                      <a:pt x="254" y="768"/>
                      <a:pt x="254" y="768"/>
                      <a:pt x="254" y="768"/>
                    </a:cubicBezTo>
                    <a:cubicBezTo>
                      <a:pt x="257" y="769"/>
                      <a:pt x="262" y="768"/>
                      <a:pt x="264" y="765"/>
                    </a:cubicBezTo>
                    <a:cubicBezTo>
                      <a:pt x="289" y="734"/>
                      <a:pt x="289" y="734"/>
                      <a:pt x="289" y="734"/>
                    </a:cubicBezTo>
                    <a:cubicBezTo>
                      <a:pt x="292" y="732"/>
                      <a:pt x="296" y="730"/>
                      <a:pt x="300" y="731"/>
                    </a:cubicBezTo>
                    <a:cubicBezTo>
                      <a:pt x="321" y="736"/>
                      <a:pt x="321" y="736"/>
                      <a:pt x="321" y="736"/>
                    </a:cubicBezTo>
                    <a:cubicBezTo>
                      <a:pt x="324" y="737"/>
                      <a:pt x="328" y="741"/>
                      <a:pt x="328" y="744"/>
                    </a:cubicBezTo>
                    <a:cubicBezTo>
                      <a:pt x="335" y="784"/>
                      <a:pt x="335" y="784"/>
                      <a:pt x="335" y="784"/>
                    </a:cubicBezTo>
                    <a:cubicBezTo>
                      <a:pt x="336" y="787"/>
                      <a:pt x="340" y="790"/>
                      <a:pt x="343" y="791"/>
                    </a:cubicBezTo>
                    <a:cubicBezTo>
                      <a:pt x="369" y="794"/>
                      <a:pt x="369" y="794"/>
                      <a:pt x="369" y="794"/>
                    </a:cubicBezTo>
                    <a:cubicBezTo>
                      <a:pt x="373" y="794"/>
                      <a:pt x="377" y="792"/>
                      <a:pt x="378" y="788"/>
                    </a:cubicBezTo>
                    <a:cubicBezTo>
                      <a:pt x="394" y="751"/>
                      <a:pt x="394" y="751"/>
                      <a:pt x="394" y="751"/>
                    </a:cubicBezTo>
                    <a:cubicBezTo>
                      <a:pt x="395" y="748"/>
                      <a:pt x="399" y="745"/>
                      <a:pt x="403" y="745"/>
                    </a:cubicBezTo>
                    <a:cubicBezTo>
                      <a:pt x="424" y="744"/>
                      <a:pt x="424" y="744"/>
                      <a:pt x="424" y="744"/>
                    </a:cubicBezTo>
                    <a:cubicBezTo>
                      <a:pt x="428" y="744"/>
                      <a:pt x="432" y="746"/>
                      <a:pt x="434" y="750"/>
                    </a:cubicBezTo>
                    <a:cubicBezTo>
                      <a:pt x="452" y="785"/>
                      <a:pt x="452" y="785"/>
                      <a:pt x="452" y="785"/>
                    </a:cubicBezTo>
                    <a:cubicBezTo>
                      <a:pt x="454" y="788"/>
                      <a:pt x="458" y="790"/>
                      <a:pt x="462" y="789"/>
                    </a:cubicBezTo>
                    <a:cubicBezTo>
                      <a:pt x="487" y="784"/>
                      <a:pt x="487" y="784"/>
                      <a:pt x="487" y="784"/>
                    </a:cubicBezTo>
                    <a:cubicBezTo>
                      <a:pt x="491" y="784"/>
                      <a:pt x="494" y="780"/>
                      <a:pt x="495" y="776"/>
                    </a:cubicBezTo>
                    <a:cubicBezTo>
                      <a:pt x="498" y="737"/>
                      <a:pt x="498" y="737"/>
                      <a:pt x="498" y="737"/>
                    </a:cubicBezTo>
                    <a:cubicBezTo>
                      <a:pt x="498" y="733"/>
                      <a:pt x="501" y="729"/>
                      <a:pt x="505" y="728"/>
                    </a:cubicBezTo>
                    <a:cubicBezTo>
                      <a:pt x="525" y="721"/>
                      <a:pt x="525" y="721"/>
                      <a:pt x="525" y="721"/>
                    </a:cubicBezTo>
                    <a:cubicBezTo>
                      <a:pt x="528" y="720"/>
                      <a:pt x="533" y="721"/>
                      <a:pt x="536" y="723"/>
                    </a:cubicBezTo>
                    <a:cubicBezTo>
                      <a:pt x="564" y="752"/>
                      <a:pt x="564" y="752"/>
                      <a:pt x="564" y="752"/>
                    </a:cubicBezTo>
                    <a:cubicBezTo>
                      <a:pt x="566" y="754"/>
                      <a:pt x="571" y="755"/>
                      <a:pt x="574" y="753"/>
                    </a:cubicBezTo>
                    <a:cubicBezTo>
                      <a:pt x="597" y="741"/>
                      <a:pt x="597" y="741"/>
                      <a:pt x="597" y="741"/>
                    </a:cubicBezTo>
                    <a:cubicBezTo>
                      <a:pt x="601" y="739"/>
                      <a:pt x="603" y="735"/>
                      <a:pt x="602" y="731"/>
                    </a:cubicBezTo>
                    <a:cubicBezTo>
                      <a:pt x="594" y="692"/>
                      <a:pt x="594" y="692"/>
                      <a:pt x="594" y="692"/>
                    </a:cubicBezTo>
                    <a:cubicBezTo>
                      <a:pt x="593" y="689"/>
                      <a:pt x="595" y="684"/>
                      <a:pt x="598" y="682"/>
                    </a:cubicBezTo>
                    <a:cubicBezTo>
                      <a:pt x="615" y="669"/>
                      <a:pt x="615" y="669"/>
                      <a:pt x="615" y="669"/>
                    </a:cubicBezTo>
                    <a:cubicBezTo>
                      <a:pt x="618" y="667"/>
                      <a:pt x="623" y="666"/>
                      <a:pt x="626" y="668"/>
                    </a:cubicBezTo>
                    <a:cubicBezTo>
                      <a:pt x="661" y="687"/>
                      <a:pt x="661" y="687"/>
                      <a:pt x="661" y="687"/>
                    </a:cubicBezTo>
                    <a:cubicBezTo>
                      <a:pt x="664" y="689"/>
                      <a:pt x="669" y="688"/>
                      <a:pt x="671" y="685"/>
                    </a:cubicBezTo>
                    <a:cubicBezTo>
                      <a:pt x="690" y="667"/>
                      <a:pt x="690" y="667"/>
                      <a:pt x="690" y="667"/>
                    </a:cubicBezTo>
                    <a:cubicBezTo>
                      <a:pt x="692" y="664"/>
                      <a:pt x="693" y="659"/>
                      <a:pt x="691" y="656"/>
                    </a:cubicBezTo>
                    <a:cubicBezTo>
                      <a:pt x="672" y="621"/>
                      <a:pt x="672" y="621"/>
                      <a:pt x="672" y="621"/>
                    </a:cubicBezTo>
                    <a:cubicBezTo>
                      <a:pt x="670" y="618"/>
                      <a:pt x="670" y="613"/>
                      <a:pt x="673" y="610"/>
                    </a:cubicBezTo>
                    <a:cubicBezTo>
                      <a:pt x="685" y="593"/>
                      <a:pt x="685" y="593"/>
                      <a:pt x="685" y="593"/>
                    </a:cubicBezTo>
                    <a:cubicBezTo>
                      <a:pt x="687" y="590"/>
                      <a:pt x="692" y="588"/>
                      <a:pt x="695" y="589"/>
                    </a:cubicBezTo>
                    <a:cubicBezTo>
                      <a:pt x="735" y="597"/>
                      <a:pt x="735" y="597"/>
                      <a:pt x="735" y="597"/>
                    </a:cubicBezTo>
                    <a:cubicBezTo>
                      <a:pt x="738" y="597"/>
                      <a:pt x="742" y="595"/>
                      <a:pt x="744" y="592"/>
                    </a:cubicBezTo>
                    <a:cubicBezTo>
                      <a:pt x="756" y="569"/>
                      <a:pt x="756" y="569"/>
                      <a:pt x="756" y="569"/>
                    </a:cubicBezTo>
                    <a:cubicBezTo>
                      <a:pt x="758" y="565"/>
                      <a:pt x="757" y="561"/>
                      <a:pt x="754" y="558"/>
                    </a:cubicBezTo>
                    <a:cubicBezTo>
                      <a:pt x="726" y="531"/>
                      <a:pt x="726" y="531"/>
                      <a:pt x="726" y="531"/>
                    </a:cubicBezTo>
                    <a:cubicBezTo>
                      <a:pt x="723" y="528"/>
                      <a:pt x="722" y="523"/>
                      <a:pt x="723" y="520"/>
                    </a:cubicBezTo>
                    <a:cubicBezTo>
                      <a:pt x="730" y="500"/>
                      <a:pt x="730" y="500"/>
                      <a:pt x="730" y="500"/>
                    </a:cubicBezTo>
                    <a:cubicBezTo>
                      <a:pt x="731" y="496"/>
                      <a:pt x="735" y="493"/>
                      <a:pt x="739" y="493"/>
                    </a:cubicBezTo>
                    <a:cubicBezTo>
                      <a:pt x="778" y="488"/>
                      <a:pt x="778" y="488"/>
                      <a:pt x="778" y="488"/>
                    </a:cubicBezTo>
                    <a:cubicBezTo>
                      <a:pt x="782" y="488"/>
                      <a:pt x="785" y="485"/>
                      <a:pt x="786" y="481"/>
                    </a:cubicBezTo>
                    <a:cubicBezTo>
                      <a:pt x="791" y="455"/>
                      <a:pt x="791" y="455"/>
                      <a:pt x="791" y="455"/>
                    </a:cubicBezTo>
                    <a:cubicBezTo>
                      <a:pt x="791" y="452"/>
                      <a:pt x="789" y="447"/>
                      <a:pt x="786" y="446"/>
                    </a:cubicBezTo>
                    <a:cubicBezTo>
                      <a:pt x="750" y="428"/>
                      <a:pt x="750" y="428"/>
                      <a:pt x="750" y="428"/>
                    </a:cubicBezTo>
                    <a:cubicBezTo>
                      <a:pt x="747" y="426"/>
                      <a:pt x="745" y="422"/>
                      <a:pt x="745" y="419"/>
                    </a:cubicBezTo>
                    <a:cubicBezTo>
                      <a:pt x="745" y="397"/>
                      <a:pt x="745" y="397"/>
                      <a:pt x="745" y="397"/>
                    </a:cubicBezTo>
                    <a:cubicBezTo>
                      <a:pt x="745" y="393"/>
                      <a:pt x="748" y="389"/>
                      <a:pt x="752" y="388"/>
                    </a:cubicBezTo>
                    <a:cubicBezTo>
                      <a:pt x="788" y="372"/>
                      <a:pt x="788" y="372"/>
                      <a:pt x="788" y="372"/>
                    </a:cubicBezTo>
                    <a:cubicBezTo>
                      <a:pt x="792" y="371"/>
                      <a:pt x="794" y="367"/>
                      <a:pt x="794" y="363"/>
                    </a:cubicBezTo>
                    <a:lnTo>
                      <a:pt x="790" y="337"/>
                    </a:lnTo>
                    <a:close/>
                  </a:path>
                </a:pathLst>
              </a:custGeom>
              <a:gradFill>
                <a:gsLst>
                  <a:gs pos="100000">
                    <a:srgbClr val="D7D7D7"/>
                  </a:gs>
                  <a:gs pos="0">
                    <a:srgbClr val="F9F8F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0243306" y="-165867"/>
                <a:ext cx="963826" cy="963826"/>
              </a:xfrm>
              <a:prstGeom prst="ellipse">
                <a:avLst/>
              </a:prstGeom>
              <a:noFill/>
              <a:ln w="136525">
                <a:gradFill>
                  <a:gsLst>
                    <a:gs pos="0">
                      <a:srgbClr val="C9C7C8"/>
                    </a:gs>
                    <a:gs pos="100000">
                      <a:srgbClr val="F9F9F8"/>
                    </a:gs>
                  </a:gsLst>
                  <a:lin ang="5400000" scaled="1"/>
                </a:gradFill>
              </a:ln>
              <a:effectLst>
                <a:innerShdw blurRad="215900" dist="88900" dir="162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Oval 680"/>
            <p:cNvSpPr>
              <a:spLocks noChangeArrowheads="1"/>
            </p:cNvSpPr>
            <p:nvPr/>
          </p:nvSpPr>
          <p:spPr bwMode="auto">
            <a:xfrm>
              <a:off x="7183670" y="3308893"/>
              <a:ext cx="1193255" cy="1193256"/>
            </a:xfrm>
            <a:prstGeom prst="ellipse">
              <a:avLst/>
            </a:prstGeom>
            <a:solidFill>
              <a:srgbClr val="FFC40A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34" charset="-127"/>
                  <a:ea typeface="굴림" panose="020B0600000101010101" pitchFamily="34" charset="-127"/>
                </a:defRPr>
              </a:lvl9pPr>
            </a:lstStyle>
            <a:p>
              <a:pPr algn="ctr" eaLnBrk="1" hangingPunct="1"/>
              <a:r>
                <a:rPr lang="zh-CN" altLang="en-US" sz="40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  <a:latin typeface="+mn-ea"/>
                  <a:ea typeface="+mn-ea"/>
                </a:rPr>
                <a:t>员工</a:t>
              </a:r>
              <a:endParaRPr lang="en-US" altLang="zh-CN" sz="40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ea typeface="+mn-ea"/>
              </a:endParaRPr>
            </a:p>
            <a:p>
              <a:pPr algn="ctr" eaLnBrk="1" hangingPunct="1"/>
              <a:r>
                <a:rPr lang="zh-CN" altLang="en-US" sz="28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  <a:latin typeface="+mn-ea"/>
                  <a:ea typeface="+mn-ea"/>
                </a:rPr>
                <a:t>培训方案</a:t>
              </a:r>
            </a:p>
          </p:txBody>
        </p:sp>
      </p:grpSp>
      <p:sp>
        <p:nvSpPr>
          <p:cNvPr id="53" name="Arc 682"/>
          <p:cNvSpPr>
            <a:spLocks/>
          </p:cNvSpPr>
          <p:nvPr/>
        </p:nvSpPr>
        <p:spPr bwMode="auto">
          <a:xfrm rot="18458264">
            <a:off x="6166648" y="1789688"/>
            <a:ext cx="1200164" cy="1187016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56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</a:path>
              <a:path w="21600" h="21356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76200">
            <a:solidFill>
              <a:srgbClr val="6AA725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Arc 681"/>
          <p:cNvSpPr>
            <a:spLocks/>
          </p:cNvSpPr>
          <p:nvPr/>
        </p:nvSpPr>
        <p:spPr bwMode="auto">
          <a:xfrm rot="2703120" flipV="1">
            <a:off x="7161941" y="3997768"/>
            <a:ext cx="1441750" cy="1344115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695" fill="none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</a:path>
              <a:path w="21600" h="15695" stroke="0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  <a:lnTo>
                  <a:pt x="0" y="15695"/>
                </a:lnTo>
                <a:lnTo>
                  <a:pt x="14840" y="-1"/>
                </a:lnTo>
                <a:close/>
              </a:path>
            </a:pathLst>
          </a:custGeom>
          <a:noFill/>
          <a:ln w="76200">
            <a:solidFill>
              <a:srgbClr val="59453C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60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53" grpId="0" animBg="1"/>
      <p:bldP spid="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2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、需求调查分析思路设计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485744" y="1603848"/>
            <a:ext cx="6554571" cy="4049606"/>
            <a:chOff x="573667" y="1779694"/>
            <a:chExt cx="6554571" cy="4049606"/>
          </a:xfrm>
        </p:grpSpPr>
        <p:sp>
          <p:nvSpPr>
            <p:cNvPr id="35" name="任意多边形 34"/>
            <p:cNvSpPr/>
            <p:nvPr/>
          </p:nvSpPr>
          <p:spPr>
            <a:xfrm>
              <a:off x="5319159" y="4003854"/>
              <a:ext cx="153683" cy="57423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71738"/>
                  </a:lnTo>
                  <a:lnTo>
                    <a:pt x="126251" y="471738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任意多边形 35"/>
            <p:cNvSpPr/>
            <p:nvPr/>
          </p:nvSpPr>
          <p:spPr>
            <a:xfrm>
              <a:off x="3046917" y="4003854"/>
              <a:ext cx="188362" cy="57423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71738"/>
                  </a:lnTo>
                  <a:lnTo>
                    <a:pt x="154740" y="471738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任意多边形 36"/>
            <p:cNvSpPr/>
            <p:nvPr/>
          </p:nvSpPr>
          <p:spPr>
            <a:xfrm>
              <a:off x="774676" y="4003854"/>
              <a:ext cx="130164" cy="57423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71738"/>
                  </a:lnTo>
                  <a:lnTo>
                    <a:pt x="106930" y="471738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任意多边形 37"/>
            <p:cNvSpPr/>
            <p:nvPr/>
          </p:nvSpPr>
          <p:spPr>
            <a:xfrm>
              <a:off x="2583756" y="1779694"/>
              <a:ext cx="2240964" cy="589726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267" h="512759">
                  <a:moveTo>
                    <a:pt x="0" y="0"/>
                  </a:moveTo>
                  <a:lnTo>
                    <a:pt x="1454267" y="0"/>
                  </a:lnTo>
                  <a:lnTo>
                    <a:pt x="1454267" y="512759"/>
                  </a:lnTo>
                  <a:lnTo>
                    <a:pt x="0" y="5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A46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kern="1200" dirty="0">
                  <a:solidFill>
                    <a:schemeClr val="bg1"/>
                  </a:solidFill>
                  <a:latin typeface="+mn-lt"/>
                </a:rPr>
                <a:t>培训需求</a:t>
              </a:r>
              <a:r>
                <a:rPr lang="zh-CN" altLang="en-US" b="1" dirty="0">
                  <a:solidFill>
                    <a:schemeClr val="bg1"/>
                  </a:solidFill>
                </a:rPr>
                <a:t>调查</a:t>
              </a:r>
              <a:r>
                <a:rPr lang="zh-CN" altLang="en-US" b="1" kern="1200" dirty="0">
                  <a:solidFill>
                    <a:schemeClr val="bg1"/>
                  </a:solidFill>
                  <a:latin typeface="+mn-lt"/>
                </a:rPr>
                <a:t>分析</a:t>
              </a:r>
              <a:endParaRPr lang="en-US" b="1" kern="12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73667" y="3118081"/>
              <a:ext cx="2010088" cy="885773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290" h="512759">
                  <a:moveTo>
                    <a:pt x="0" y="0"/>
                  </a:moveTo>
                  <a:lnTo>
                    <a:pt x="1651290" y="0"/>
                  </a:lnTo>
                  <a:lnTo>
                    <a:pt x="1651290" y="512759"/>
                  </a:lnTo>
                  <a:lnTo>
                    <a:pt x="0" y="5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D334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algn="ctr" defTabSz="62230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bg1"/>
                  </a:solidFill>
                </a:rPr>
                <a:t>组织分析</a:t>
              </a:r>
              <a:br>
                <a:rPr lang="en-US" altLang="zh-CN" b="1" dirty="0">
                  <a:solidFill>
                    <a:schemeClr val="bg1"/>
                  </a:solidFill>
                </a:rPr>
              </a:br>
              <a:r>
                <a:rPr lang="zh-CN" altLang="en-US" b="1" dirty="0">
                  <a:solidFill>
                    <a:schemeClr val="bg1"/>
                  </a:solidFill>
                </a:rPr>
                <a:t>（组织想干什么）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904841" y="4266006"/>
              <a:ext cx="1591205" cy="624173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77" h="512759">
                  <a:moveTo>
                    <a:pt x="0" y="0"/>
                  </a:moveTo>
                  <a:lnTo>
                    <a:pt x="1307177" y="0"/>
                  </a:lnTo>
                  <a:lnTo>
                    <a:pt x="1307177" y="512759"/>
                  </a:lnTo>
                  <a:lnTo>
                    <a:pt x="0" y="5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7F9D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algn="ctr" defTabSz="62230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bg1"/>
                  </a:solidFill>
                </a:rPr>
                <a:t>任务分析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910203" y="5205127"/>
              <a:ext cx="1591205" cy="624173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77" h="512759">
                  <a:moveTo>
                    <a:pt x="0" y="0"/>
                  </a:moveTo>
                  <a:lnTo>
                    <a:pt x="1307177" y="0"/>
                  </a:lnTo>
                  <a:lnTo>
                    <a:pt x="1307177" y="512759"/>
                  </a:lnTo>
                  <a:lnTo>
                    <a:pt x="0" y="5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7F9D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algn="ctr" defTabSz="62230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bg1"/>
                  </a:solidFill>
                </a:rPr>
                <a:t>人员分析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2845908" y="3118081"/>
              <a:ext cx="2010088" cy="885773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290" h="512759">
                  <a:moveTo>
                    <a:pt x="0" y="0"/>
                  </a:moveTo>
                  <a:lnTo>
                    <a:pt x="1651290" y="0"/>
                  </a:lnTo>
                  <a:lnTo>
                    <a:pt x="1651290" y="512759"/>
                  </a:lnTo>
                  <a:lnTo>
                    <a:pt x="0" y="5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D334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algn="ctr" defTabSz="62230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bg1"/>
                  </a:solidFill>
                </a:rPr>
                <a:t>任务分析</a:t>
              </a:r>
              <a:br>
                <a:rPr lang="en-US" altLang="zh-CN" b="1" dirty="0">
                  <a:solidFill>
                    <a:schemeClr val="bg1"/>
                  </a:solidFill>
                </a:rPr>
              </a:br>
              <a:r>
                <a:rPr lang="zh-CN" altLang="en-US" b="1" dirty="0">
                  <a:solidFill>
                    <a:schemeClr val="bg1"/>
                  </a:solidFill>
                </a:rPr>
                <a:t>（组织如何干好）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3235280" y="4266006"/>
              <a:ext cx="1591205" cy="624173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77" h="512759">
                  <a:moveTo>
                    <a:pt x="0" y="0"/>
                  </a:moveTo>
                  <a:lnTo>
                    <a:pt x="1307177" y="0"/>
                  </a:lnTo>
                  <a:lnTo>
                    <a:pt x="1307177" y="512759"/>
                  </a:lnTo>
                  <a:lnTo>
                    <a:pt x="0" y="5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7F9D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algn="ctr" defTabSz="62230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bg1"/>
                  </a:solidFill>
                </a:rPr>
                <a:t>现在、未来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5118150" y="3118081"/>
              <a:ext cx="2010088" cy="885773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290" h="512759">
                  <a:moveTo>
                    <a:pt x="0" y="0"/>
                  </a:moveTo>
                  <a:lnTo>
                    <a:pt x="1651290" y="0"/>
                  </a:lnTo>
                  <a:lnTo>
                    <a:pt x="1651290" y="512759"/>
                  </a:lnTo>
                  <a:lnTo>
                    <a:pt x="0" y="5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D334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algn="ctr" defTabSz="62230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bg1"/>
                  </a:solidFill>
                </a:rPr>
                <a:t>人员分析</a:t>
              </a:r>
              <a:br>
                <a:rPr lang="en-US" altLang="zh-CN" b="1" dirty="0">
                  <a:solidFill>
                    <a:schemeClr val="bg1"/>
                  </a:solidFill>
                </a:rPr>
              </a:br>
              <a:r>
                <a:rPr lang="zh-CN" altLang="en-US" b="1" dirty="0">
                  <a:solidFill>
                    <a:schemeClr val="bg1"/>
                  </a:solidFill>
                </a:rPr>
                <a:t>（组织关注谁）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5472842" y="4266006"/>
              <a:ext cx="1591205" cy="624173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7177" h="512759">
                  <a:moveTo>
                    <a:pt x="0" y="0"/>
                  </a:moveTo>
                  <a:lnTo>
                    <a:pt x="1307177" y="0"/>
                  </a:lnTo>
                  <a:lnTo>
                    <a:pt x="1307177" y="512759"/>
                  </a:lnTo>
                  <a:lnTo>
                    <a:pt x="0" y="5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7F9D"/>
            </a:solidFill>
            <a:ln>
              <a:noFill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algn="ctr" defTabSz="622300">
                <a:lnSpc>
                  <a:spcPct val="13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bg1"/>
                  </a:solidFill>
                </a:rPr>
                <a:t>现有、前瞻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 rot="5400000">
              <a:off x="3544932" y="2683277"/>
              <a:ext cx="34784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1544845" y="2857198"/>
              <a:ext cx="2174007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rot="5400000">
              <a:off x="1414405" y="2987638"/>
              <a:ext cx="2608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3718852" y="2369420"/>
              <a:ext cx="0" cy="7486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718852" y="2857198"/>
              <a:ext cx="243488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5400000">
              <a:off x="6023300" y="2987638"/>
              <a:ext cx="26088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任意多边形 60"/>
            <p:cNvSpPr/>
            <p:nvPr/>
          </p:nvSpPr>
          <p:spPr>
            <a:xfrm>
              <a:off x="780137" y="4003134"/>
              <a:ext cx="130164" cy="146056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199856"/>
                  </a:lnTo>
                  <a:lnTo>
                    <a:pt x="106930" y="1199856"/>
                  </a:lnTo>
                </a:path>
              </a:pathLst>
            </a:cu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5" name="组合 14"/>
          <p:cNvGrpSpPr/>
          <p:nvPr/>
        </p:nvGrpSpPr>
        <p:grpSpPr>
          <a:xfrm>
            <a:off x="6866277" y="1130526"/>
            <a:ext cx="4708077" cy="4965701"/>
            <a:chOff x="6866277" y="1092426"/>
            <a:chExt cx="4708077" cy="4965701"/>
          </a:xfrm>
        </p:grpSpPr>
        <p:sp>
          <p:nvSpPr>
            <p:cNvPr id="62" name="Freeform 7"/>
            <p:cNvSpPr>
              <a:spLocks/>
            </p:cNvSpPr>
            <p:nvPr/>
          </p:nvSpPr>
          <p:spPr bwMode="auto">
            <a:xfrm>
              <a:off x="8183823" y="1092426"/>
              <a:ext cx="1933575" cy="168433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" h="488">
                  <a:moveTo>
                    <a:pt x="469" y="488"/>
                  </a:moveTo>
                  <a:cubicBezTo>
                    <a:pt x="525" y="436"/>
                    <a:pt x="560" y="363"/>
                    <a:pt x="560" y="280"/>
                  </a:cubicBezTo>
                  <a:cubicBezTo>
                    <a:pt x="560" y="126"/>
                    <a:pt x="435" y="0"/>
                    <a:pt x="280" y="0"/>
                  </a:cubicBezTo>
                  <a:cubicBezTo>
                    <a:pt x="126" y="0"/>
                    <a:pt x="0" y="126"/>
                    <a:pt x="0" y="280"/>
                  </a:cubicBezTo>
                  <a:cubicBezTo>
                    <a:pt x="0" y="363"/>
                    <a:pt x="36" y="436"/>
                    <a:pt x="92" y="488"/>
                  </a:cubicBezTo>
                  <a:cubicBezTo>
                    <a:pt x="142" y="443"/>
                    <a:pt x="208" y="415"/>
                    <a:pt x="280" y="415"/>
                  </a:cubicBezTo>
                  <a:cubicBezTo>
                    <a:pt x="353" y="415"/>
                    <a:pt x="419" y="443"/>
                    <a:pt x="469" y="4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"/>
            <p:cNvSpPr>
              <a:spLocks/>
            </p:cNvSpPr>
            <p:nvPr/>
          </p:nvSpPr>
          <p:spPr bwMode="auto">
            <a:xfrm>
              <a:off x="8183823" y="2776764"/>
              <a:ext cx="1933575" cy="143033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414">
                  <a:moveTo>
                    <a:pt x="560" y="207"/>
                  </a:moveTo>
                  <a:cubicBezTo>
                    <a:pt x="560" y="125"/>
                    <a:pt x="525" y="51"/>
                    <a:pt x="469" y="0"/>
                  </a:cubicBezTo>
                  <a:cubicBezTo>
                    <a:pt x="419" y="45"/>
                    <a:pt x="353" y="72"/>
                    <a:pt x="280" y="72"/>
                  </a:cubicBezTo>
                  <a:cubicBezTo>
                    <a:pt x="208" y="72"/>
                    <a:pt x="142" y="45"/>
                    <a:pt x="92" y="0"/>
                  </a:cubicBezTo>
                  <a:cubicBezTo>
                    <a:pt x="36" y="51"/>
                    <a:pt x="0" y="125"/>
                    <a:pt x="0" y="207"/>
                  </a:cubicBezTo>
                  <a:cubicBezTo>
                    <a:pt x="0" y="289"/>
                    <a:pt x="36" y="363"/>
                    <a:pt x="92" y="414"/>
                  </a:cubicBezTo>
                  <a:cubicBezTo>
                    <a:pt x="142" y="369"/>
                    <a:pt x="208" y="341"/>
                    <a:pt x="280" y="341"/>
                  </a:cubicBezTo>
                  <a:cubicBezTo>
                    <a:pt x="353" y="341"/>
                    <a:pt x="419" y="369"/>
                    <a:pt x="469" y="414"/>
                  </a:cubicBezTo>
                  <a:cubicBezTo>
                    <a:pt x="525" y="363"/>
                    <a:pt x="560" y="289"/>
                    <a:pt x="560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9"/>
            <p:cNvSpPr>
              <a:spLocks/>
            </p:cNvSpPr>
            <p:nvPr/>
          </p:nvSpPr>
          <p:spPr bwMode="auto">
            <a:xfrm>
              <a:off x="8501323" y="2524351"/>
              <a:ext cx="1301750" cy="50165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145">
                  <a:moveTo>
                    <a:pt x="377" y="73"/>
                  </a:moveTo>
                  <a:cubicBezTo>
                    <a:pt x="327" y="28"/>
                    <a:pt x="261" y="0"/>
                    <a:pt x="188" y="0"/>
                  </a:cubicBezTo>
                  <a:cubicBezTo>
                    <a:pt x="116" y="0"/>
                    <a:pt x="50" y="28"/>
                    <a:pt x="0" y="73"/>
                  </a:cubicBezTo>
                  <a:cubicBezTo>
                    <a:pt x="50" y="118"/>
                    <a:pt x="116" y="145"/>
                    <a:pt x="188" y="145"/>
                  </a:cubicBezTo>
                  <a:cubicBezTo>
                    <a:pt x="261" y="145"/>
                    <a:pt x="327" y="118"/>
                    <a:pt x="377" y="73"/>
                  </a:cubicBezTo>
                </a:path>
              </a:pathLst>
            </a:custGeom>
            <a:solidFill>
              <a:srgbClr val="B3D3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0"/>
            <p:cNvSpPr>
              <a:spLocks/>
            </p:cNvSpPr>
            <p:nvPr/>
          </p:nvSpPr>
          <p:spPr bwMode="auto">
            <a:xfrm>
              <a:off x="8183823" y="4207101"/>
              <a:ext cx="1933575" cy="1431925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415">
                  <a:moveTo>
                    <a:pt x="92" y="0"/>
                  </a:moveTo>
                  <a:cubicBezTo>
                    <a:pt x="36" y="51"/>
                    <a:pt x="0" y="125"/>
                    <a:pt x="0" y="207"/>
                  </a:cubicBezTo>
                  <a:cubicBezTo>
                    <a:pt x="0" y="290"/>
                    <a:pt x="36" y="364"/>
                    <a:pt x="92" y="415"/>
                  </a:cubicBezTo>
                  <a:cubicBezTo>
                    <a:pt x="142" y="370"/>
                    <a:pt x="208" y="342"/>
                    <a:pt x="280" y="342"/>
                  </a:cubicBezTo>
                  <a:cubicBezTo>
                    <a:pt x="353" y="342"/>
                    <a:pt x="419" y="370"/>
                    <a:pt x="469" y="415"/>
                  </a:cubicBezTo>
                  <a:cubicBezTo>
                    <a:pt x="525" y="364"/>
                    <a:pt x="560" y="290"/>
                    <a:pt x="560" y="207"/>
                  </a:cubicBezTo>
                  <a:cubicBezTo>
                    <a:pt x="560" y="125"/>
                    <a:pt x="525" y="51"/>
                    <a:pt x="469" y="0"/>
                  </a:cubicBezTo>
                  <a:cubicBezTo>
                    <a:pt x="419" y="45"/>
                    <a:pt x="353" y="73"/>
                    <a:pt x="280" y="73"/>
                  </a:cubicBezTo>
                  <a:cubicBezTo>
                    <a:pt x="208" y="73"/>
                    <a:pt x="142" y="45"/>
                    <a:pt x="9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1"/>
            <p:cNvSpPr>
              <a:spLocks/>
            </p:cNvSpPr>
            <p:nvPr/>
          </p:nvSpPr>
          <p:spPr bwMode="auto">
            <a:xfrm>
              <a:off x="8501323" y="3954689"/>
              <a:ext cx="1301750" cy="50323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146">
                  <a:moveTo>
                    <a:pt x="0" y="73"/>
                  </a:moveTo>
                  <a:cubicBezTo>
                    <a:pt x="50" y="118"/>
                    <a:pt x="116" y="146"/>
                    <a:pt x="188" y="146"/>
                  </a:cubicBezTo>
                  <a:cubicBezTo>
                    <a:pt x="261" y="146"/>
                    <a:pt x="327" y="118"/>
                    <a:pt x="377" y="73"/>
                  </a:cubicBezTo>
                  <a:cubicBezTo>
                    <a:pt x="327" y="28"/>
                    <a:pt x="261" y="0"/>
                    <a:pt x="188" y="0"/>
                  </a:cubicBezTo>
                  <a:cubicBezTo>
                    <a:pt x="116" y="0"/>
                    <a:pt x="50" y="28"/>
                    <a:pt x="0" y="73"/>
                  </a:cubicBezTo>
                </a:path>
              </a:pathLst>
            </a:custGeom>
            <a:solidFill>
              <a:srgbClr val="297F9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4"/>
            <p:cNvSpPr>
              <a:spLocks noEditPoints="1"/>
            </p:cNvSpPr>
            <p:nvPr/>
          </p:nvSpPr>
          <p:spPr bwMode="auto">
            <a:xfrm>
              <a:off x="8501323" y="2776764"/>
              <a:ext cx="1301750" cy="1428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7" h="4">
                  <a:moveTo>
                    <a:pt x="4" y="3"/>
                  </a:moveTo>
                  <a:cubicBezTo>
                    <a:pt x="4" y="3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0" y="0"/>
                  </a:moveTo>
                  <a:cubicBezTo>
                    <a:pt x="2" y="1"/>
                    <a:pt x="3" y="2"/>
                    <a:pt x="4" y="3"/>
                  </a:cubicBezTo>
                  <a:cubicBezTo>
                    <a:pt x="3" y="2"/>
                    <a:pt x="2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77" y="0"/>
                  </a:moveTo>
                  <a:cubicBezTo>
                    <a:pt x="376" y="0"/>
                    <a:pt x="376" y="0"/>
                    <a:pt x="376" y="0"/>
                  </a:cubicBezTo>
                  <a:cubicBezTo>
                    <a:pt x="376" y="0"/>
                    <a:pt x="376" y="0"/>
                    <a:pt x="377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8501323" y="2524351"/>
              <a:ext cx="1301750" cy="33178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7" h="96">
                  <a:moveTo>
                    <a:pt x="188" y="0"/>
                  </a:moveTo>
                  <a:cubicBezTo>
                    <a:pt x="116" y="0"/>
                    <a:pt x="50" y="28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" y="74"/>
                    <a:pt x="3" y="7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6"/>
                    <a:pt x="4" y="77"/>
                    <a:pt x="4" y="77"/>
                  </a:cubicBezTo>
                  <a:cubicBezTo>
                    <a:pt x="12" y="83"/>
                    <a:pt x="21" y="90"/>
                    <a:pt x="29" y="96"/>
                  </a:cubicBezTo>
                  <a:cubicBezTo>
                    <a:pt x="78" y="52"/>
                    <a:pt x="143" y="26"/>
                    <a:pt x="214" y="26"/>
                  </a:cubicBezTo>
                  <a:cubicBezTo>
                    <a:pt x="273" y="26"/>
                    <a:pt x="328" y="44"/>
                    <a:pt x="373" y="75"/>
                  </a:cubicBezTo>
                  <a:cubicBezTo>
                    <a:pt x="374" y="75"/>
                    <a:pt x="375" y="74"/>
                    <a:pt x="376" y="73"/>
                  </a:cubicBezTo>
                  <a:cubicBezTo>
                    <a:pt x="376" y="73"/>
                    <a:pt x="376" y="73"/>
                    <a:pt x="377" y="73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327" y="28"/>
                    <a:pt x="261" y="0"/>
                    <a:pt x="188" y="0"/>
                  </a:cubicBezTo>
                </a:path>
              </a:pathLst>
            </a:custGeom>
            <a:solidFill>
              <a:srgbClr val="96B0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6"/>
            <p:cNvSpPr>
              <a:spLocks noEditPoints="1"/>
            </p:cNvSpPr>
            <p:nvPr/>
          </p:nvSpPr>
          <p:spPr bwMode="auto">
            <a:xfrm>
              <a:off x="8501323" y="4207101"/>
              <a:ext cx="1301750" cy="3175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7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377" y="0"/>
                  </a:moveTo>
                  <a:cubicBezTo>
                    <a:pt x="376" y="0"/>
                    <a:pt x="376" y="1"/>
                    <a:pt x="376" y="1"/>
                  </a:cubicBezTo>
                  <a:cubicBezTo>
                    <a:pt x="376" y="1"/>
                    <a:pt x="376" y="0"/>
                    <a:pt x="377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8501323" y="3954689"/>
              <a:ext cx="1301750" cy="33178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7" h="96">
                  <a:moveTo>
                    <a:pt x="188" y="0"/>
                  </a:moveTo>
                  <a:cubicBezTo>
                    <a:pt x="116" y="0"/>
                    <a:pt x="50" y="28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1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10" y="82"/>
                    <a:pt x="19" y="89"/>
                    <a:pt x="29" y="96"/>
                  </a:cubicBezTo>
                  <a:cubicBezTo>
                    <a:pt x="78" y="53"/>
                    <a:pt x="143" y="26"/>
                    <a:pt x="214" y="26"/>
                  </a:cubicBezTo>
                  <a:cubicBezTo>
                    <a:pt x="273" y="26"/>
                    <a:pt x="328" y="45"/>
                    <a:pt x="373" y="76"/>
                  </a:cubicBezTo>
                  <a:cubicBezTo>
                    <a:pt x="374" y="75"/>
                    <a:pt x="375" y="75"/>
                    <a:pt x="376" y="74"/>
                  </a:cubicBezTo>
                  <a:cubicBezTo>
                    <a:pt x="376" y="74"/>
                    <a:pt x="376" y="73"/>
                    <a:pt x="377" y="73"/>
                  </a:cubicBezTo>
                  <a:cubicBezTo>
                    <a:pt x="377" y="73"/>
                    <a:pt x="377" y="73"/>
                    <a:pt x="377" y="73"/>
                  </a:cubicBezTo>
                  <a:cubicBezTo>
                    <a:pt x="327" y="28"/>
                    <a:pt x="261" y="0"/>
                    <a:pt x="188" y="0"/>
                  </a:cubicBezTo>
                </a:path>
              </a:pathLst>
            </a:custGeom>
            <a:solidFill>
              <a:srgbClr val="1A51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"/>
            <p:cNvSpPr>
              <a:spLocks noEditPoints="1"/>
            </p:cNvSpPr>
            <p:nvPr/>
          </p:nvSpPr>
          <p:spPr bwMode="auto">
            <a:xfrm>
              <a:off x="9803073" y="1468664"/>
              <a:ext cx="314325" cy="130810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" h="379">
                  <a:moveTo>
                    <a:pt x="91" y="171"/>
                  </a:moveTo>
                  <a:cubicBezTo>
                    <a:pt x="91" y="254"/>
                    <a:pt x="56" y="327"/>
                    <a:pt x="0" y="379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56" y="327"/>
                    <a:pt x="91" y="254"/>
                    <a:pt x="91" y="171"/>
                  </a:cubicBezTo>
                  <a:cubicBezTo>
                    <a:pt x="91" y="171"/>
                    <a:pt x="91" y="171"/>
                    <a:pt x="91" y="171"/>
                  </a:cubicBezTo>
                  <a:moveTo>
                    <a:pt x="91" y="171"/>
                  </a:moveTo>
                  <a:cubicBezTo>
                    <a:pt x="91" y="171"/>
                    <a:pt x="91" y="171"/>
                    <a:pt x="91" y="171"/>
                  </a:cubicBezTo>
                  <a:cubicBezTo>
                    <a:pt x="91" y="171"/>
                    <a:pt x="91" y="171"/>
                    <a:pt x="91" y="171"/>
                  </a:cubicBezTo>
                  <a:moveTo>
                    <a:pt x="91" y="171"/>
                  </a:moveTo>
                  <a:cubicBezTo>
                    <a:pt x="91" y="171"/>
                    <a:pt x="91" y="171"/>
                    <a:pt x="91" y="171"/>
                  </a:cubicBezTo>
                  <a:cubicBezTo>
                    <a:pt x="91" y="171"/>
                    <a:pt x="91" y="171"/>
                    <a:pt x="91" y="171"/>
                  </a:cubicBezTo>
                  <a:moveTo>
                    <a:pt x="91" y="170"/>
                  </a:moveTo>
                  <a:cubicBezTo>
                    <a:pt x="91" y="170"/>
                    <a:pt x="91" y="170"/>
                    <a:pt x="91" y="171"/>
                  </a:cubicBezTo>
                  <a:cubicBezTo>
                    <a:pt x="91" y="170"/>
                    <a:pt x="91" y="170"/>
                    <a:pt x="91" y="170"/>
                  </a:cubicBezTo>
                  <a:moveTo>
                    <a:pt x="91" y="170"/>
                  </a:moveTo>
                  <a:cubicBezTo>
                    <a:pt x="91" y="170"/>
                    <a:pt x="91" y="170"/>
                    <a:pt x="91" y="170"/>
                  </a:cubicBezTo>
                  <a:cubicBezTo>
                    <a:pt x="91" y="170"/>
                    <a:pt x="91" y="170"/>
                    <a:pt x="91" y="170"/>
                  </a:cubicBezTo>
                  <a:moveTo>
                    <a:pt x="91" y="169"/>
                  </a:moveTo>
                  <a:cubicBezTo>
                    <a:pt x="91" y="169"/>
                    <a:pt x="91" y="169"/>
                    <a:pt x="91" y="170"/>
                  </a:cubicBezTo>
                  <a:cubicBezTo>
                    <a:pt x="91" y="169"/>
                    <a:pt x="91" y="169"/>
                    <a:pt x="91" y="169"/>
                  </a:cubicBezTo>
                  <a:moveTo>
                    <a:pt x="91" y="168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69"/>
                    <a:pt x="91" y="169"/>
                    <a:pt x="91" y="168"/>
                  </a:cubicBezTo>
                  <a:moveTo>
                    <a:pt x="91" y="168"/>
                  </a:moveTo>
                  <a:cubicBezTo>
                    <a:pt x="91" y="168"/>
                    <a:pt x="91" y="168"/>
                    <a:pt x="91" y="168"/>
                  </a:cubicBezTo>
                  <a:cubicBezTo>
                    <a:pt x="91" y="168"/>
                    <a:pt x="91" y="168"/>
                    <a:pt x="91" y="168"/>
                  </a:cubicBezTo>
                  <a:moveTo>
                    <a:pt x="91" y="167"/>
                  </a:moveTo>
                  <a:cubicBezTo>
                    <a:pt x="91" y="167"/>
                    <a:pt x="91" y="168"/>
                    <a:pt x="91" y="168"/>
                  </a:cubicBezTo>
                  <a:cubicBezTo>
                    <a:pt x="91" y="168"/>
                    <a:pt x="91" y="167"/>
                    <a:pt x="91" y="167"/>
                  </a:cubicBezTo>
                  <a:moveTo>
                    <a:pt x="91" y="167"/>
                  </a:moveTo>
                  <a:cubicBezTo>
                    <a:pt x="91" y="167"/>
                    <a:pt x="91" y="167"/>
                    <a:pt x="91" y="167"/>
                  </a:cubicBezTo>
                  <a:cubicBezTo>
                    <a:pt x="91" y="167"/>
                    <a:pt x="91" y="167"/>
                    <a:pt x="91" y="167"/>
                  </a:cubicBezTo>
                  <a:moveTo>
                    <a:pt x="91" y="166"/>
                  </a:moveTo>
                  <a:cubicBezTo>
                    <a:pt x="91" y="166"/>
                    <a:pt x="91" y="166"/>
                    <a:pt x="91" y="167"/>
                  </a:cubicBezTo>
                  <a:cubicBezTo>
                    <a:pt x="91" y="166"/>
                    <a:pt x="91" y="166"/>
                    <a:pt x="91" y="166"/>
                  </a:cubicBezTo>
                  <a:moveTo>
                    <a:pt x="33" y="0"/>
                  </a:moveTo>
                  <a:cubicBezTo>
                    <a:pt x="69" y="46"/>
                    <a:pt x="90" y="104"/>
                    <a:pt x="91" y="166"/>
                  </a:cubicBezTo>
                  <a:cubicBezTo>
                    <a:pt x="90" y="104"/>
                    <a:pt x="69" y="46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"/>
            <p:cNvSpPr>
              <a:spLocks/>
            </p:cNvSpPr>
            <p:nvPr/>
          </p:nvSpPr>
          <p:spPr bwMode="auto">
            <a:xfrm>
              <a:off x="9803073" y="2776764"/>
              <a:ext cx="114300" cy="123825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6">
                  <a:moveTo>
                    <a:pt x="0" y="0"/>
                  </a:moveTo>
                  <a:cubicBezTo>
                    <a:pt x="12" y="11"/>
                    <a:pt x="23" y="23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23" y="23"/>
                    <a:pt x="12" y="11"/>
                    <a:pt x="0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536248" y="1509939"/>
              <a:ext cx="1733550" cy="454818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  <a:gd name="T78" fmla="*/ 2318 h 2362"/>
                <a:gd name="T79" fmla="*/ 2318 h 2362"/>
                <a:gd name="T80" fmla="*/ 2318 h 2362"/>
                <a:gd name="T81" fmla="*/ 2318 h 2362"/>
                <a:gd name="T82" fmla="*/ 2318 h 2362"/>
                <a:gd name="T83" fmla="*/ 2318 h 2362"/>
                <a:gd name="T84" fmla="*/ 2318 h 2362"/>
                <a:gd name="T85" fmla="*/ 2318 h 2362"/>
                <a:gd name="T86" fmla="*/ 2318 h 2362"/>
                <a:gd name="T87" fmla="*/ 2318 h 2362"/>
                <a:gd name="T88" fmla="*/ 2318 h 2362"/>
                <a:gd name="T89" fmla="*/ 2318 h 2362"/>
                <a:gd name="T90" fmla="*/ 2318 h 2362"/>
                <a:gd name="T91" fmla="*/ 2318 h 2362"/>
                <a:gd name="T92" fmla="*/ 2318 h 2362"/>
                <a:gd name="T93" fmla="*/ 2318 h 2362"/>
                <a:gd name="T94" fmla="*/ 2318 h 2362"/>
                <a:gd name="T95" fmla="*/ 2318 h 2362"/>
                <a:gd name="T96" fmla="*/ 2318 h 2362"/>
                <a:gd name="T97" fmla="*/ 2318 h 2362"/>
                <a:gd name="T98" fmla="*/ 2318 h 2362"/>
                <a:gd name="T99" fmla="*/ 2318 h 2362"/>
                <a:gd name="T100" fmla="*/ 2318 h 2362"/>
                <a:gd name="T101" fmla="*/ 2318 h 2362"/>
                <a:gd name="T102" fmla="*/ 2318 h 2362"/>
                <a:gd name="T103" fmla="*/ 2318 h 2362"/>
                <a:gd name="T104" fmla="*/ 2318 h 2362"/>
                <a:gd name="T10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2" h="1317">
                  <a:moveTo>
                    <a:pt x="410" y="0"/>
                  </a:moveTo>
                  <a:cubicBezTo>
                    <a:pt x="409" y="2"/>
                    <a:pt x="407" y="3"/>
                    <a:pt x="406" y="4"/>
                  </a:cubicBezTo>
                  <a:cubicBezTo>
                    <a:pt x="434" y="46"/>
                    <a:pt x="450" y="96"/>
                    <a:pt x="451" y="15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1"/>
                    <a:pt x="451" y="151"/>
                    <a:pt x="451" y="151"/>
                  </a:cubicBezTo>
                  <a:cubicBezTo>
                    <a:pt x="451" y="151"/>
                    <a:pt x="451" y="151"/>
                    <a:pt x="451" y="151"/>
                  </a:cubicBezTo>
                  <a:cubicBezTo>
                    <a:pt x="451" y="151"/>
                    <a:pt x="451" y="151"/>
                    <a:pt x="451" y="151"/>
                  </a:cubicBezTo>
                  <a:cubicBezTo>
                    <a:pt x="451" y="151"/>
                    <a:pt x="451" y="151"/>
                    <a:pt x="451" y="151"/>
                  </a:cubicBezTo>
                  <a:cubicBezTo>
                    <a:pt x="451" y="152"/>
                    <a:pt x="451" y="152"/>
                    <a:pt x="451" y="152"/>
                  </a:cubicBezTo>
                  <a:cubicBezTo>
                    <a:pt x="451" y="152"/>
                    <a:pt x="451" y="152"/>
                    <a:pt x="451" y="152"/>
                  </a:cubicBezTo>
                  <a:cubicBezTo>
                    <a:pt x="451" y="152"/>
                    <a:pt x="451" y="152"/>
                    <a:pt x="451" y="152"/>
                  </a:cubicBezTo>
                  <a:cubicBezTo>
                    <a:pt x="451" y="152"/>
                    <a:pt x="451" y="152"/>
                    <a:pt x="451" y="152"/>
                  </a:cubicBezTo>
                  <a:cubicBezTo>
                    <a:pt x="451" y="152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51" y="153"/>
                    <a:pt x="451" y="154"/>
                    <a:pt x="451" y="154"/>
                  </a:cubicBezTo>
                  <a:cubicBezTo>
                    <a:pt x="451" y="154"/>
                    <a:pt x="451" y="154"/>
                    <a:pt x="451" y="154"/>
                  </a:cubicBezTo>
                  <a:cubicBezTo>
                    <a:pt x="451" y="154"/>
                    <a:pt x="451" y="154"/>
                    <a:pt x="451" y="154"/>
                  </a:cubicBezTo>
                  <a:cubicBezTo>
                    <a:pt x="451" y="154"/>
                    <a:pt x="451" y="154"/>
                    <a:pt x="451" y="154"/>
                  </a:cubicBezTo>
                  <a:cubicBezTo>
                    <a:pt x="451" y="154"/>
                    <a:pt x="451" y="154"/>
                    <a:pt x="451" y="154"/>
                  </a:cubicBezTo>
                  <a:cubicBezTo>
                    <a:pt x="451" y="154"/>
                    <a:pt x="451" y="154"/>
                    <a:pt x="451" y="154"/>
                  </a:cubicBezTo>
                  <a:cubicBezTo>
                    <a:pt x="451" y="154"/>
                    <a:pt x="451" y="155"/>
                    <a:pt x="451" y="155"/>
                  </a:cubicBezTo>
                  <a:cubicBezTo>
                    <a:pt x="451" y="155"/>
                    <a:pt x="451" y="155"/>
                    <a:pt x="451" y="155"/>
                  </a:cubicBezTo>
                  <a:cubicBezTo>
                    <a:pt x="451" y="155"/>
                    <a:pt x="451" y="155"/>
                    <a:pt x="451" y="155"/>
                  </a:cubicBezTo>
                  <a:cubicBezTo>
                    <a:pt x="451" y="155"/>
                    <a:pt x="451" y="155"/>
                    <a:pt x="451" y="155"/>
                  </a:cubicBezTo>
                  <a:cubicBezTo>
                    <a:pt x="451" y="155"/>
                    <a:pt x="451" y="155"/>
                    <a:pt x="451" y="155"/>
                  </a:cubicBezTo>
                  <a:cubicBezTo>
                    <a:pt x="451" y="155"/>
                    <a:pt x="451" y="155"/>
                    <a:pt x="451" y="155"/>
                  </a:cubicBezTo>
                  <a:cubicBezTo>
                    <a:pt x="451" y="155"/>
                    <a:pt x="451" y="156"/>
                    <a:pt x="451" y="156"/>
                  </a:cubicBezTo>
                  <a:cubicBezTo>
                    <a:pt x="451" y="156"/>
                    <a:pt x="451" y="156"/>
                    <a:pt x="451" y="156"/>
                  </a:cubicBezTo>
                  <a:cubicBezTo>
                    <a:pt x="451" y="156"/>
                    <a:pt x="451" y="156"/>
                    <a:pt x="451" y="156"/>
                  </a:cubicBezTo>
                  <a:cubicBezTo>
                    <a:pt x="451" y="156"/>
                    <a:pt x="451" y="156"/>
                    <a:pt x="451" y="156"/>
                  </a:cubicBezTo>
                  <a:cubicBezTo>
                    <a:pt x="451" y="156"/>
                    <a:pt x="451" y="156"/>
                    <a:pt x="451" y="156"/>
                  </a:cubicBezTo>
                  <a:cubicBezTo>
                    <a:pt x="451" y="156"/>
                    <a:pt x="451" y="156"/>
                    <a:pt x="451" y="156"/>
                  </a:cubicBezTo>
                  <a:cubicBezTo>
                    <a:pt x="451" y="156"/>
                    <a:pt x="451" y="156"/>
                    <a:pt x="451" y="157"/>
                  </a:cubicBezTo>
                  <a:cubicBezTo>
                    <a:pt x="451" y="157"/>
                    <a:pt x="451" y="157"/>
                    <a:pt x="451" y="157"/>
                  </a:cubicBezTo>
                  <a:cubicBezTo>
                    <a:pt x="451" y="157"/>
                    <a:pt x="451" y="157"/>
                    <a:pt x="451" y="157"/>
                  </a:cubicBezTo>
                  <a:cubicBezTo>
                    <a:pt x="451" y="157"/>
                    <a:pt x="451" y="157"/>
                    <a:pt x="451" y="157"/>
                  </a:cubicBezTo>
                  <a:cubicBezTo>
                    <a:pt x="451" y="157"/>
                    <a:pt x="451" y="157"/>
                    <a:pt x="451" y="157"/>
                  </a:cubicBezTo>
                  <a:cubicBezTo>
                    <a:pt x="451" y="157"/>
                    <a:pt x="451" y="157"/>
                    <a:pt x="451" y="157"/>
                  </a:cubicBezTo>
                  <a:cubicBezTo>
                    <a:pt x="451" y="239"/>
                    <a:pt x="416" y="313"/>
                    <a:pt x="360" y="364"/>
                  </a:cubicBezTo>
                  <a:cubicBezTo>
                    <a:pt x="360" y="364"/>
                    <a:pt x="360" y="364"/>
                    <a:pt x="360" y="364"/>
                  </a:cubicBezTo>
                  <a:cubicBezTo>
                    <a:pt x="372" y="375"/>
                    <a:pt x="383" y="387"/>
                    <a:pt x="393" y="401"/>
                  </a:cubicBezTo>
                  <a:cubicBezTo>
                    <a:pt x="399" y="405"/>
                    <a:pt x="405" y="410"/>
                    <a:pt x="410" y="415"/>
                  </a:cubicBezTo>
                  <a:cubicBezTo>
                    <a:pt x="409" y="416"/>
                    <a:pt x="407" y="417"/>
                    <a:pt x="406" y="419"/>
                  </a:cubicBezTo>
                  <a:cubicBezTo>
                    <a:pt x="433" y="461"/>
                    <a:pt x="450" y="510"/>
                    <a:pt x="451" y="564"/>
                  </a:cubicBezTo>
                  <a:cubicBezTo>
                    <a:pt x="451" y="564"/>
                    <a:pt x="451" y="564"/>
                    <a:pt x="451" y="564"/>
                  </a:cubicBezTo>
                  <a:cubicBezTo>
                    <a:pt x="451" y="564"/>
                    <a:pt x="451" y="565"/>
                    <a:pt x="451" y="565"/>
                  </a:cubicBezTo>
                  <a:cubicBezTo>
                    <a:pt x="451" y="565"/>
                    <a:pt x="451" y="565"/>
                    <a:pt x="451" y="565"/>
                  </a:cubicBezTo>
                  <a:cubicBezTo>
                    <a:pt x="451" y="565"/>
                    <a:pt x="451" y="565"/>
                    <a:pt x="451" y="566"/>
                  </a:cubicBezTo>
                  <a:cubicBezTo>
                    <a:pt x="451" y="566"/>
                    <a:pt x="451" y="566"/>
                    <a:pt x="451" y="566"/>
                  </a:cubicBezTo>
                  <a:cubicBezTo>
                    <a:pt x="451" y="566"/>
                    <a:pt x="451" y="566"/>
                    <a:pt x="451" y="566"/>
                  </a:cubicBezTo>
                  <a:cubicBezTo>
                    <a:pt x="451" y="566"/>
                    <a:pt x="451" y="566"/>
                    <a:pt x="451" y="566"/>
                  </a:cubicBezTo>
                  <a:cubicBezTo>
                    <a:pt x="451" y="566"/>
                    <a:pt x="451" y="566"/>
                    <a:pt x="451" y="566"/>
                  </a:cubicBezTo>
                  <a:cubicBezTo>
                    <a:pt x="451" y="567"/>
                    <a:pt x="451" y="567"/>
                    <a:pt x="451" y="567"/>
                  </a:cubicBezTo>
                  <a:cubicBezTo>
                    <a:pt x="451" y="567"/>
                    <a:pt x="451" y="567"/>
                    <a:pt x="451" y="567"/>
                  </a:cubicBezTo>
                  <a:cubicBezTo>
                    <a:pt x="451" y="567"/>
                    <a:pt x="451" y="567"/>
                    <a:pt x="451" y="567"/>
                  </a:cubicBezTo>
                  <a:cubicBezTo>
                    <a:pt x="451" y="567"/>
                    <a:pt x="451" y="567"/>
                    <a:pt x="451" y="567"/>
                  </a:cubicBezTo>
                  <a:cubicBezTo>
                    <a:pt x="451" y="567"/>
                    <a:pt x="451" y="567"/>
                    <a:pt x="451" y="567"/>
                  </a:cubicBezTo>
                  <a:cubicBezTo>
                    <a:pt x="451" y="567"/>
                    <a:pt x="451" y="567"/>
                    <a:pt x="451" y="567"/>
                  </a:cubicBezTo>
                  <a:cubicBezTo>
                    <a:pt x="451" y="567"/>
                    <a:pt x="451" y="568"/>
                    <a:pt x="451" y="568"/>
                  </a:cubicBezTo>
                  <a:cubicBezTo>
                    <a:pt x="451" y="568"/>
                    <a:pt x="451" y="568"/>
                    <a:pt x="451" y="568"/>
                  </a:cubicBezTo>
                  <a:cubicBezTo>
                    <a:pt x="451" y="568"/>
                    <a:pt x="451" y="568"/>
                    <a:pt x="451" y="568"/>
                  </a:cubicBezTo>
                  <a:cubicBezTo>
                    <a:pt x="451" y="568"/>
                    <a:pt x="451" y="568"/>
                    <a:pt x="451" y="568"/>
                  </a:cubicBezTo>
                  <a:cubicBezTo>
                    <a:pt x="451" y="568"/>
                    <a:pt x="451" y="568"/>
                    <a:pt x="451" y="568"/>
                  </a:cubicBezTo>
                  <a:cubicBezTo>
                    <a:pt x="451" y="568"/>
                    <a:pt x="451" y="568"/>
                    <a:pt x="451" y="568"/>
                  </a:cubicBezTo>
                  <a:cubicBezTo>
                    <a:pt x="451" y="568"/>
                    <a:pt x="451" y="569"/>
                    <a:pt x="451" y="569"/>
                  </a:cubicBezTo>
                  <a:cubicBezTo>
                    <a:pt x="451" y="569"/>
                    <a:pt x="451" y="569"/>
                    <a:pt x="451" y="569"/>
                  </a:cubicBezTo>
                  <a:cubicBezTo>
                    <a:pt x="451" y="569"/>
                    <a:pt x="451" y="569"/>
                    <a:pt x="451" y="569"/>
                  </a:cubicBezTo>
                  <a:cubicBezTo>
                    <a:pt x="451" y="569"/>
                    <a:pt x="451" y="569"/>
                    <a:pt x="451" y="569"/>
                  </a:cubicBezTo>
                  <a:cubicBezTo>
                    <a:pt x="451" y="569"/>
                    <a:pt x="451" y="569"/>
                    <a:pt x="451" y="569"/>
                  </a:cubicBezTo>
                  <a:cubicBezTo>
                    <a:pt x="451" y="569"/>
                    <a:pt x="451" y="569"/>
                    <a:pt x="451" y="569"/>
                  </a:cubicBezTo>
                  <a:cubicBezTo>
                    <a:pt x="451" y="569"/>
                    <a:pt x="451" y="569"/>
                    <a:pt x="451" y="570"/>
                  </a:cubicBezTo>
                  <a:cubicBezTo>
                    <a:pt x="451" y="570"/>
                    <a:pt x="451" y="570"/>
                    <a:pt x="451" y="570"/>
                  </a:cubicBezTo>
                  <a:cubicBezTo>
                    <a:pt x="451" y="570"/>
                    <a:pt x="451" y="570"/>
                    <a:pt x="451" y="570"/>
                  </a:cubicBezTo>
                  <a:cubicBezTo>
                    <a:pt x="451" y="570"/>
                    <a:pt x="451" y="570"/>
                    <a:pt x="451" y="570"/>
                  </a:cubicBezTo>
                  <a:cubicBezTo>
                    <a:pt x="451" y="570"/>
                    <a:pt x="451" y="570"/>
                    <a:pt x="451" y="570"/>
                  </a:cubicBezTo>
                  <a:cubicBezTo>
                    <a:pt x="451" y="570"/>
                    <a:pt x="451" y="570"/>
                    <a:pt x="451" y="570"/>
                  </a:cubicBezTo>
                  <a:cubicBezTo>
                    <a:pt x="451" y="570"/>
                    <a:pt x="451" y="570"/>
                    <a:pt x="451" y="570"/>
                  </a:cubicBezTo>
                  <a:cubicBezTo>
                    <a:pt x="451" y="571"/>
                    <a:pt x="451" y="571"/>
                    <a:pt x="451" y="571"/>
                  </a:cubicBezTo>
                  <a:cubicBezTo>
                    <a:pt x="451" y="571"/>
                    <a:pt x="451" y="571"/>
                    <a:pt x="451" y="571"/>
                  </a:cubicBezTo>
                  <a:cubicBezTo>
                    <a:pt x="451" y="571"/>
                    <a:pt x="451" y="571"/>
                    <a:pt x="451" y="571"/>
                  </a:cubicBezTo>
                  <a:cubicBezTo>
                    <a:pt x="451" y="571"/>
                    <a:pt x="451" y="571"/>
                    <a:pt x="451" y="571"/>
                  </a:cubicBezTo>
                  <a:cubicBezTo>
                    <a:pt x="451" y="571"/>
                    <a:pt x="451" y="571"/>
                    <a:pt x="451" y="571"/>
                  </a:cubicBezTo>
                  <a:cubicBezTo>
                    <a:pt x="451" y="571"/>
                    <a:pt x="451" y="571"/>
                    <a:pt x="451" y="571"/>
                  </a:cubicBezTo>
                  <a:cubicBezTo>
                    <a:pt x="451" y="571"/>
                    <a:pt x="451" y="571"/>
                    <a:pt x="451" y="571"/>
                  </a:cubicBezTo>
                  <a:cubicBezTo>
                    <a:pt x="451" y="571"/>
                    <a:pt x="451" y="571"/>
                    <a:pt x="451" y="571"/>
                  </a:cubicBezTo>
                  <a:cubicBezTo>
                    <a:pt x="451" y="654"/>
                    <a:pt x="416" y="728"/>
                    <a:pt x="360" y="779"/>
                  </a:cubicBezTo>
                  <a:cubicBezTo>
                    <a:pt x="360" y="779"/>
                    <a:pt x="360" y="779"/>
                    <a:pt x="360" y="779"/>
                  </a:cubicBezTo>
                  <a:cubicBezTo>
                    <a:pt x="360" y="779"/>
                    <a:pt x="360" y="779"/>
                    <a:pt x="360" y="779"/>
                  </a:cubicBezTo>
                  <a:cubicBezTo>
                    <a:pt x="360" y="779"/>
                    <a:pt x="360" y="779"/>
                    <a:pt x="360" y="779"/>
                  </a:cubicBezTo>
                  <a:cubicBezTo>
                    <a:pt x="372" y="790"/>
                    <a:pt x="383" y="802"/>
                    <a:pt x="393" y="815"/>
                  </a:cubicBezTo>
                  <a:cubicBezTo>
                    <a:pt x="399" y="820"/>
                    <a:pt x="405" y="824"/>
                    <a:pt x="410" y="829"/>
                  </a:cubicBezTo>
                  <a:cubicBezTo>
                    <a:pt x="409" y="831"/>
                    <a:pt x="407" y="832"/>
                    <a:pt x="406" y="833"/>
                  </a:cubicBezTo>
                  <a:cubicBezTo>
                    <a:pt x="434" y="876"/>
                    <a:pt x="450" y="926"/>
                    <a:pt x="451" y="980"/>
                  </a:cubicBezTo>
                  <a:cubicBezTo>
                    <a:pt x="451" y="980"/>
                    <a:pt x="451" y="980"/>
                    <a:pt x="451" y="980"/>
                  </a:cubicBezTo>
                  <a:cubicBezTo>
                    <a:pt x="451" y="980"/>
                    <a:pt x="451" y="980"/>
                    <a:pt x="451" y="980"/>
                  </a:cubicBezTo>
                  <a:cubicBezTo>
                    <a:pt x="451" y="980"/>
                    <a:pt x="451" y="980"/>
                    <a:pt x="451" y="980"/>
                  </a:cubicBezTo>
                  <a:cubicBezTo>
                    <a:pt x="451" y="981"/>
                    <a:pt x="451" y="981"/>
                    <a:pt x="451" y="981"/>
                  </a:cubicBezTo>
                  <a:cubicBezTo>
                    <a:pt x="451" y="981"/>
                    <a:pt x="451" y="981"/>
                    <a:pt x="451" y="981"/>
                  </a:cubicBezTo>
                  <a:cubicBezTo>
                    <a:pt x="451" y="981"/>
                    <a:pt x="451" y="981"/>
                    <a:pt x="451" y="981"/>
                  </a:cubicBezTo>
                  <a:cubicBezTo>
                    <a:pt x="451" y="981"/>
                    <a:pt x="451" y="981"/>
                    <a:pt x="451" y="981"/>
                  </a:cubicBezTo>
                  <a:cubicBezTo>
                    <a:pt x="451" y="982"/>
                    <a:pt x="451" y="982"/>
                    <a:pt x="451" y="982"/>
                  </a:cubicBezTo>
                  <a:cubicBezTo>
                    <a:pt x="451" y="982"/>
                    <a:pt x="451" y="982"/>
                    <a:pt x="451" y="982"/>
                  </a:cubicBezTo>
                  <a:cubicBezTo>
                    <a:pt x="451" y="982"/>
                    <a:pt x="451" y="982"/>
                    <a:pt x="451" y="982"/>
                  </a:cubicBezTo>
                  <a:cubicBezTo>
                    <a:pt x="451" y="982"/>
                    <a:pt x="451" y="982"/>
                    <a:pt x="451" y="982"/>
                  </a:cubicBezTo>
                  <a:cubicBezTo>
                    <a:pt x="451" y="982"/>
                    <a:pt x="451" y="982"/>
                    <a:pt x="451" y="982"/>
                  </a:cubicBezTo>
                  <a:cubicBezTo>
                    <a:pt x="451" y="982"/>
                    <a:pt x="451" y="982"/>
                    <a:pt x="451" y="982"/>
                  </a:cubicBezTo>
                  <a:cubicBezTo>
                    <a:pt x="451" y="982"/>
                    <a:pt x="451" y="983"/>
                    <a:pt x="451" y="983"/>
                  </a:cubicBezTo>
                  <a:cubicBezTo>
                    <a:pt x="451" y="983"/>
                    <a:pt x="451" y="983"/>
                    <a:pt x="451" y="983"/>
                  </a:cubicBezTo>
                  <a:cubicBezTo>
                    <a:pt x="451" y="983"/>
                    <a:pt x="451" y="983"/>
                    <a:pt x="451" y="983"/>
                  </a:cubicBezTo>
                  <a:cubicBezTo>
                    <a:pt x="451" y="983"/>
                    <a:pt x="451" y="983"/>
                    <a:pt x="451" y="983"/>
                  </a:cubicBezTo>
                  <a:cubicBezTo>
                    <a:pt x="451" y="983"/>
                    <a:pt x="451" y="983"/>
                    <a:pt x="451" y="983"/>
                  </a:cubicBezTo>
                  <a:cubicBezTo>
                    <a:pt x="451" y="983"/>
                    <a:pt x="451" y="983"/>
                    <a:pt x="451" y="983"/>
                  </a:cubicBezTo>
                  <a:cubicBezTo>
                    <a:pt x="451" y="983"/>
                    <a:pt x="451" y="984"/>
                    <a:pt x="451" y="984"/>
                  </a:cubicBezTo>
                  <a:cubicBezTo>
                    <a:pt x="451" y="984"/>
                    <a:pt x="451" y="984"/>
                    <a:pt x="451" y="984"/>
                  </a:cubicBezTo>
                  <a:cubicBezTo>
                    <a:pt x="451" y="984"/>
                    <a:pt x="451" y="984"/>
                    <a:pt x="451" y="984"/>
                  </a:cubicBezTo>
                  <a:cubicBezTo>
                    <a:pt x="451" y="984"/>
                    <a:pt x="451" y="984"/>
                    <a:pt x="451" y="984"/>
                  </a:cubicBezTo>
                  <a:cubicBezTo>
                    <a:pt x="451" y="984"/>
                    <a:pt x="451" y="984"/>
                    <a:pt x="451" y="984"/>
                  </a:cubicBezTo>
                  <a:cubicBezTo>
                    <a:pt x="451" y="984"/>
                    <a:pt x="451" y="984"/>
                    <a:pt x="451" y="984"/>
                  </a:cubicBezTo>
                  <a:cubicBezTo>
                    <a:pt x="451" y="984"/>
                    <a:pt x="451" y="985"/>
                    <a:pt x="451" y="985"/>
                  </a:cubicBezTo>
                  <a:cubicBezTo>
                    <a:pt x="451" y="985"/>
                    <a:pt x="451" y="985"/>
                    <a:pt x="451" y="985"/>
                  </a:cubicBezTo>
                  <a:cubicBezTo>
                    <a:pt x="451" y="985"/>
                    <a:pt x="451" y="985"/>
                    <a:pt x="451" y="985"/>
                  </a:cubicBezTo>
                  <a:cubicBezTo>
                    <a:pt x="451" y="985"/>
                    <a:pt x="451" y="985"/>
                    <a:pt x="451" y="985"/>
                  </a:cubicBezTo>
                  <a:cubicBezTo>
                    <a:pt x="451" y="985"/>
                    <a:pt x="451" y="985"/>
                    <a:pt x="451" y="985"/>
                  </a:cubicBezTo>
                  <a:cubicBezTo>
                    <a:pt x="451" y="985"/>
                    <a:pt x="451" y="985"/>
                    <a:pt x="451" y="985"/>
                  </a:cubicBezTo>
                  <a:cubicBezTo>
                    <a:pt x="451" y="985"/>
                    <a:pt x="451" y="986"/>
                    <a:pt x="451" y="986"/>
                  </a:cubicBezTo>
                  <a:cubicBezTo>
                    <a:pt x="451" y="986"/>
                    <a:pt x="451" y="986"/>
                    <a:pt x="451" y="986"/>
                  </a:cubicBezTo>
                  <a:cubicBezTo>
                    <a:pt x="451" y="986"/>
                    <a:pt x="451" y="986"/>
                    <a:pt x="451" y="986"/>
                  </a:cubicBezTo>
                  <a:cubicBezTo>
                    <a:pt x="451" y="986"/>
                    <a:pt x="451" y="986"/>
                    <a:pt x="451" y="986"/>
                  </a:cubicBezTo>
                  <a:cubicBezTo>
                    <a:pt x="451" y="986"/>
                    <a:pt x="451" y="986"/>
                    <a:pt x="451" y="986"/>
                  </a:cubicBezTo>
                  <a:cubicBezTo>
                    <a:pt x="451" y="986"/>
                    <a:pt x="451" y="986"/>
                    <a:pt x="451" y="986"/>
                  </a:cubicBezTo>
                  <a:cubicBezTo>
                    <a:pt x="451" y="1141"/>
                    <a:pt x="326" y="1266"/>
                    <a:pt x="171" y="1266"/>
                  </a:cubicBezTo>
                  <a:cubicBezTo>
                    <a:pt x="171" y="1266"/>
                    <a:pt x="171" y="1266"/>
                    <a:pt x="171" y="1266"/>
                  </a:cubicBezTo>
                  <a:cubicBezTo>
                    <a:pt x="171" y="1266"/>
                    <a:pt x="171" y="1266"/>
                    <a:pt x="171" y="1266"/>
                  </a:cubicBezTo>
                  <a:cubicBezTo>
                    <a:pt x="171" y="1266"/>
                    <a:pt x="171" y="1266"/>
                    <a:pt x="171" y="1266"/>
                  </a:cubicBezTo>
                  <a:cubicBezTo>
                    <a:pt x="171" y="1266"/>
                    <a:pt x="171" y="1266"/>
                    <a:pt x="171" y="1266"/>
                  </a:cubicBezTo>
                  <a:cubicBezTo>
                    <a:pt x="170" y="1266"/>
                    <a:pt x="170" y="1266"/>
                    <a:pt x="170" y="1266"/>
                  </a:cubicBezTo>
                  <a:cubicBezTo>
                    <a:pt x="170" y="1266"/>
                    <a:pt x="170" y="1266"/>
                    <a:pt x="170" y="1266"/>
                  </a:cubicBezTo>
                  <a:cubicBezTo>
                    <a:pt x="170" y="1266"/>
                    <a:pt x="170" y="1266"/>
                    <a:pt x="170" y="1266"/>
                  </a:cubicBezTo>
                  <a:cubicBezTo>
                    <a:pt x="169" y="1266"/>
                    <a:pt x="169" y="1266"/>
                    <a:pt x="169" y="1266"/>
                  </a:cubicBezTo>
                  <a:cubicBezTo>
                    <a:pt x="169" y="1266"/>
                    <a:pt x="169" y="1266"/>
                    <a:pt x="169" y="1266"/>
                  </a:cubicBezTo>
                  <a:cubicBezTo>
                    <a:pt x="169" y="1266"/>
                    <a:pt x="169" y="1266"/>
                    <a:pt x="169" y="1266"/>
                  </a:cubicBezTo>
                  <a:cubicBezTo>
                    <a:pt x="169" y="1266"/>
                    <a:pt x="169" y="1266"/>
                    <a:pt x="168" y="1266"/>
                  </a:cubicBezTo>
                  <a:cubicBezTo>
                    <a:pt x="168" y="1266"/>
                    <a:pt x="168" y="1266"/>
                    <a:pt x="168" y="1266"/>
                  </a:cubicBezTo>
                  <a:cubicBezTo>
                    <a:pt x="168" y="1266"/>
                    <a:pt x="168" y="1266"/>
                    <a:pt x="168" y="1266"/>
                  </a:cubicBezTo>
                  <a:cubicBezTo>
                    <a:pt x="168" y="1266"/>
                    <a:pt x="168" y="1266"/>
                    <a:pt x="168" y="1266"/>
                  </a:cubicBezTo>
                  <a:cubicBezTo>
                    <a:pt x="167" y="1266"/>
                    <a:pt x="167" y="1266"/>
                    <a:pt x="167" y="1266"/>
                  </a:cubicBezTo>
                  <a:cubicBezTo>
                    <a:pt x="167" y="1266"/>
                    <a:pt x="167" y="1266"/>
                    <a:pt x="167" y="1266"/>
                  </a:cubicBezTo>
                  <a:cubicBezTo>
                    <a:pt x="104" y="1265"/>
                    <a:pt x="47" y="1243"/>
                    <a:pt x="0" y="1208"/>
                  </a:cubicBezTo>
                  <a:cubicBezTo>
                    <a:pt x="52" y="1274"/>
                    <a:pt x="132" y="1317"/>
                    <a:pt x="222" y="1317"/>
                  </a:cubicBezTo>
                  <a:cubicBezTo>
                    <a:pt x="377" y="1317"/>
                    <a:pt x="502" y="1191"/>
                    <a:pt x="502" y="1037"/>
                  </a:cubicBezTo>
                  <a:cubicBezTo>
                    <a:pt x="502" y="955"/>
                    <a:pt x="467" y="881"/>
                    <a:pt x="410" y="829"/>
                  </a:cubicBezTo>
                  <a:cubicBezTo>
                    <a:pt x="467" y="778"/>
                    <a:pt x="502" y="704"/>
                    <a:pt x="502" y="622"/>
                  </a:cubicBezTo>
                  <a:cubicBezTo>
                    <a:pt x="502" y="540"/>
                    <a:pt x="467" y="466"/>
                    <a:pt x="410" y="415"/>
                  </a:cubicBezTo>
                  <a:cubicBezTo>
                    <a:pt x="467" y="364"/>
                    <a:pt x="502" y="290"/>
                    <a:pt x="502" y="208"/>
                  </a:cubicBezTo>
                  <a:cubicBezTo>
                    <a:pt x="502" y="125"/>
                    <a:pt x="467" y="52"/>
                    <a:pt x="410" y="0"/>
                  </a:cubicBezTo>
                </a:path>
              </a:pathLst>
            </a:custGeom>
            <a:solidFill>
              <a:srgbClr val="A5B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8"/>
            <p:cNvSpPr>
              <a:spLocks noEditPoints="1"/>
            </p:cNvSpPr>
            <p:nvPr/>
          </p:nvSpPr>
          <p:spPr bwMode="auto">
            <a:xfrm>
              <a:off x="9803073" y="2964089"/>
              <a:ext cx="314325" cy="1243013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  <a:gd name="T78" fmla="*/ 2318 h 2362"/>
                <a:gd name="T79" fmla="*/ 2318 h 2362"/>
                <a:gd name="T80" fmla="*/ 2318 h 2362"/>
                <a:gd name="T81" fmla="*/ 2318 h 2362"/>
                <a:gd name="T82" fmla="*/ 2318 h 2362"/>
                <a:gd name="T83" fmla="*/ 2318 h 2362"/>
                <a:gd name="T84" fmla="*/ 2318 h 2362"/>
                <a:gd name="T85" fmla="*/ 2318 h 2362"/>
                <a:gd name="T86" fmla="*/ 2318 h 2362"/>
                <a:gd name="T87" fmla="*/ 2318 h 2362"/>
                <a:gd name="T88" fmla="*/ 2318 h 2362"/>
                <a:gd name="T89" fmla="*/ 2318 h 2362"/>
                <a:gd name="T90" fmla="*/ 2318 h 2362"/>
                <a:gd name="T91" fmla="*/ 2318 h 2362"/>
                <a:gd name="T92" fmla="*/ 2318 h 2362"/>
                <a:gd name="T93" fmla="*/ 2318 h 2362"/>
                <a:gd name="T94" fmla="*/ 2318 h 2362"/>
                <a:gd name="T95" fmla="*/ 2318 h 2362"/>
                <a:gd name="T96" fmla="*/ 2318 h 2362"/>
                <a:gd name="T97" fmla="*/ 2318 h 2362"/>
                <a:gd name="T98" fmla="*/ 2318 h 2362"/>
                <a:gd name="T99" fmla="*/ 2318 h 2362"/>
                <a:gd name="T100" fmla="*/ 2318 h 2362"/>
                <a:gd name="T101" fmla="*/ 2318 h 2362"/>
                <a:gd name="T102" fmla="*/ 2318 h 2362"/>
                <a:gd name="T103" fmla="*/ 2318 h 2362"/>
                <a:gd name="T104" fmla="*/ 2318 h 2362"/>
                <a:gd name="T105" fmla="*/ 2318 h 2362"/>
                <a:gd name="T106" fmla="*/ 2318 h 2362"/>
                <a:gd name="T107" fmla="*/ 2318 h 2362"/>
                <a:gd name="T108" fmla="*/ 2318 h 2362"/>
                <a:gd name="T109" fmla="*/ 2318 h 2362"/>
                <a:gd name="T110" fmla="*/ 2318 h 2362"/>
                <a:gd name="T111" fmla="*/ 2318 h 2362"/>
                <a:gd name="T112" fmla="*/ 2318 h 2362"/>
                <a:gd name="T113" fmla="*/ 2318 h 2362"/>
                <a:gd name="T114" fmla="*/ 2318 h 2362"/>
                <a:gd name="T115" fmla="*/ 2318 h 2362"/>
                <a:gd name="T116" fmla="*/ 2318 h 2362"/>
                <a:gd name="T117" fmla="*/ 2318 h 2362"/>
                <a:gd name="T118" fmla="*/ 2318 h 2362"/>
                <a:gd name="T119" fmla="*/ 2318 h 2362"/>
                <a:gd name="T120" fmla="*/ 2318 h 2362"/>
                <a:gd name="T121" fmla="*/ 2318 h 2362"/>
                <a:gd name="T122" fmla="*/ 2318 h 2362"/>
                <a:gd name="T123" fmla="*/ 2318 h 2362"/>
                <a:gd name="T124" fmla="*/ 2318 h 2362"/>
                <a:gd name="T12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1" h="360">
                  <a:moveTo>
                    <a:pt x="91" y="153"/>
                  </a:moveTo>
                  <a:cubicBezTo>
                    <a:pt x="91" y="235"/>
                    <a:pt x="56" y="309"/>
                    <a:pt x="0" y="360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56" y="309"/>
                    <a:pt x="91" y="235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moveTo>
                    <a:pt x="91" y="153"/>
                  </a:move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moveTo>
                    <a:pt x="91" y="152"/>
                  </a:moveTo>
                  <a:cubicBezTo>
                    <a:pt x="91" y="152"/>
                    <a:pt x="91" y="152"/>
                    <a:pt x="91" y="153"/>
                  </a:cubicBezTo>
                  <a:cubicBezTo>
                    <a:pt x="91" y="152"/>
                    <a:pt x="91" y="152"/>
                    <a:pt x="91" y="152"/>
                  </a:cubicBezTo>
                  <a:moveTo>
                    <a:pt x="91" y="152"/>
                  </a:moveTo>
                  <a:cubicBezTo>
                    <a:pt x="91" y="152"/>
                    <a:pt x="91" y="152"/>
                    <a:pt x="91" y="152"/>
                  </a:cubicBezTo>
                  <a:cubicBezTo>
                    <a:pt x="91" y="152"/>
                    <a:pt x="91" y="152"/>
                    <a:pt x="91" y="152"/>
                  </a:cubicBezTo>
                  <a:moveTo>
                    <a:pt x="91" y="152"/>
                  </a:moveTo>
                  <a:cubicBezTo>
                    <a:pt x="91" y="152"/>
                    <a:pt x="91" y="152"/>
                    <a:pt x="91" y="152"/>
                  </a:cubicBezTo>
                  <a:cubicBezTo>
                    <a:pt x="91" y="152"/>
                    <a:pt x="91" y="152"/>
                    <a:pt x="91" y="152"/>
                  </a:cubicBezTo>
                  <a:moveTo>
                    <a:pt x="91" y="151"/>
                  </a:moveTo>
                  <a:cubicBezTo>
                    <a:pt x="91" y="151"/>
                    <a:pt x="91" y="152"/>
                    <a:pt x="91" y="152"/>
                  </a:cubicBezTo>
                  <a:cubicBezTo>
                    <a:pt x="91" y="152"/>
                    <a:pt x="91" y="151"/>
                    <a:pt x="91" y="151"/>
                  </a:cubicBezTo>
                  <a:moveTo>
                    <a:pt x="91" y="151"/>
                  </a:moveTo>
                  <a:cubicBezTo>
                    <a:pt x="91" y="151"/>
                    <a:pt x="91" y="151"/>
                    <a:pt x="91" y="151"/>
                  </a:cubicBezTo>
                  <a:cubicBezTo>
                    <a:pt x="91" y="151"/>
                    <a:pt x="91" y="151"/>
                    <a:pt x="91" y="151"/>
                  </a:cubicBezTo>
                  <a:moveTo>
                    <a:pt x="91" y="151"/>
                  </a:moveTo>
                  <a:cubicBezTo>
                    <a:pt x="91" y="151"/>
                    <a:pt x="91" y="151"/>
                    <a:pt x="91" y="151"/>
                  </a:cubicBezTo>
                  <a:cubicBezTo>
                    <a:pt x="91" y="151"/>
                    <a:pt x="91" y="151"/>
                    <a:pt x="91" y="151"/>
                  </a:cubicBezTo>
                  <a:moveTo>
                    <a:pt x="91" y="150"/>
                  </a:moveTo>
                  <a:cubicBezTo>
                    <a:pt x="91" y="150"/>
                    <a:pt x="91" y="151"/>
                    <a:pt x="91" y="151"/>
                  </a:cubicBezTo>
                  <a:cubicBezTo>
                    <a:pt x="91" y="151"/>
                    <a:pt x="91" y="150"/>
                    <a:pt x="91" y="150"/>
                  </a:cubicBezTo>
                  <a:moveTo>
                    <a:pt x="91" y="150"/>
                  </a:moveTo>
                  <a:cubicBezTo>
                    <a:pt x="91" y="150"/>
                    <a:pt x="91" y="150"/>
                    <a:pt x="91" y="150"/>
                  </a:cubicBezTo>
                  <a:cubicBezTo>
                    <a:pt x="91" y="150"/>
                    <a:pt x="91" y="150"/>
                    <a:pt x="91" y="150"/>
                  </a:cubicBezTo>
                  <a:moveTo>
                    <a:pt x="91" y="150"/>
                  </a:moveTo>
                  <a:cubicBezTo>
                    <a:pt x="91" y="150"/>
                    <a:pt x="91" y="150"/>
                    <a:pt x="91" y="150"/>
                  </a:cubicBezTo>
                  <a:cubicBezTo>
                    <a:pt x="91" y="150"/>
                    <a:pt x="91" y="150"/>
                    <a:pt x="91" y="150"/>
                  </a:cubicBezTo>
                  <a:moveTo>
                    <a:pt x="91" y="149"/>
                  </a:moveTo>
                  <a:cubicBezTo>
                    <a:pt x="91" y="149"/>
                    <a:pt x="91" y="150"/>
                    <a:pt x="91" y="150"/>
                  </a:cubicBezTo>
                  <a:cubicBezTo>
                    <a:pt x="91" y="150"/>
                    <a:pt x="91" y="149"/>
                    <a:pt x="91" y="149"/>
                  </a:cubicBezTo>
                  <a:moveTo>
                    <a:pt x="91" y="149"/>
                  </a:moveTo>
                  <a:cubicBezTo>
                    <a:pt x="91" y="149"/>
                    <a:pt x="91" y="149"/>
                    <a:pt x="91" y="149"/>
                  </a:cubicBezTo>
                  <a:cubicBezTo>
                    <a:pt x="91" y="149"/>
                    <a:pt x="91" y="149"/>
                    <a:pt x="91" y="149"/>
                  </a:cubicBezTo>
                  <a:moveTo>
                    <a:pt x="91" y="149"/>
                  </a:moveTo>
                  <a:cubicBezTo>
                    <a:pt x="91" y="149"/>
                    <a:pt x="91" y="149"/>
                    <a:pt x="91" y="149"/>
                  </a:cubicBezTo>
                  <a:cubicBezTo>
                    <a:pt x="91" y="149"/>
                    <a:pt x="91" y="149"/>
                    <a:pt x="91" y="149"/>
                  </a:cubicBezTo>
                  <a:moveTo>
                    <a:pt x="91" y="148"/>
                  </a:moveTo>
                  <a:cubicBezTo>
                    <a:pt x="91" y="148"/>
                    <a:pt x="91" y="149"/>
                    <a:pt x="91" y="149"/>
                  </a:cubicBezTo>
                  <a:cubicBezTo>
                    <a:pt x="91" y="149"/>
                    <a:pt x="91" y="148"/>
                    <a:pt x="91" y="148"/>
                  </a:cubicBezTo>
                  <a:moveTo>
                    <a:pt x="91" y="148"/>
                  </a:move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moveTo>
                    <a:pt x="91" y="147"/>
                  </a:moveTo>
                  <a:cubicBezTo>
                    <a:pt x="91" y="148"/>
                    <a:pt x="91" y="148"/>
                    <a:pt x="91" y="148"/>
                  </a:cubicBezTo>
                  <a:cubicBezTo>
                    <a:pt x="91" y="148"/>
                    <a:pt x="91" y="148"/>
                    <a:pt x="91" y="147"/>
                  </a:cubicBezTo>
                  <a:moveTo>
                    <a:pt x="91" y="147"/>
                  </a:moveTo>
                  <a:cubicBezTo>
                    <a:pt x="91" y="147"/>
                    <a:pt x="91" y="147"/>
                    <a:pt x="91" y="147"/>
                  </a:cubicBezTo>
                  <a:cubicBezTo>
                    <a:pt x="91" y="147"/>
                    <a:pt x="91" y="147"/>
                    <a:pt x="91" y="147"/>
                  </a:cubicBezTo>
                  <a:moveTo>
                    <a:pt x="91" y="146"/>
                  </a:moveTo>
                  <a:cubicBezTo>
                    <a:pt x="91" y="147"/>
                    <a:pt x="91" y="147"/>
                    <a:pt x="91" y="147"/>
                  </a:cubicBezTo>
                  <a:cubicBezTo>
                    <a:pt x="91" y="147"/>
                    <a:pt x="91" y="147"/>
                    <a:pt x="91" y="146"/>
                  </a:cubicBezTo>
                  <a:moveTo>
                    <a:pt x="46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74" y="42"/>
                    <a:pt x="90" y="92"/>
                    <a:pt x="91" y="146"/>
                  </a:cubicBezTo>
                  <a:cubicBezTo>
                    <a:pt x="90" y="92"/>
                    <a:pt x="74" y="42"/>
                    <a:pt x="46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9"/>
            <p:cNvSpPr>
              <a:spLocks noEditPoints="1"/>
            </p:cNvSpPr>
            <p:nvPr/>
          </p:nvSpPr>
          <p:spPr bwMode="auto">
            <a:xfrm>
              <a:off x="9803073" y="4207101"/>
              <a:ext cx="314325" cy="1431925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415">
                  <a:moveTo>
                    <a:pt x="91" y="207"/>
                  </a:moveTo>
                  <a:cubicBezTo>
                    <a:pt x="91" y="290"/>
                    <a:pt x="56" y="364"/>
                    <a:pt x="0" y="415"/>
                  </a:cubicBezTo>
                  <a:cubicBezTo>
                    <a:pt x="0" y="415"/>
                    <a:pt x="0" y="415"/>
                    <a:pt x="0" y="415"/>
                  </a:cubicBezTo>
                  <a:cubicBezTo>
                    <a:pt x="56" y="364"/>
                    <a:pt x="91" y="290"/>
                    <a:pt x="91" y="207"/>
                  </a:cubicBezTo>
                  <a:cubicBezTo>
                    <a:pt x="91" y="207"/>
                    <a:pt x="91" y="207"/>
                    <a:pt x="91" y="207"/>
                  </a:cubicBezTo>
                  <a:moveTo>
                    <a:pt x="91" y="207"/>
                  </a:moveTo>
                  <a:cubicBezTo>
                    <a:pt x="91" y="207"/>
                    <a:pt x="91" y="207"/>
                    <a:pt x="91" y="207"/>
                  </a:cubicBezTo>
                  <a:cubicBezTo>
                    <a:pt x="91" y="207"/>
                    <a:pt x="91" y="207"/>
                    <a:pt x="91" y="207"/>
                  </a:cubicBezTo>
                  <a:moveTo>
                    <a:pt x="91" y="207"/>
                  </a:moveTo>
                  <a:cubicBezTo>
                    <a:pt x="91" y="207"/>
                    <a:pt x="91" y="207"/>
                    <a:pt x="91" y="207"/>
                  </a:cubicBezTo>
                  <a:cubicBezTo>
                    <a:pt x="91" y="207"/>
                    <a:pt x="91" y="207"/>
                    <a:pt x="91" y="207"/>
                  </a:cubicBezTo>
                  <a:moveTo>
                    <a:pt x="91" y="206"/>
                  </a:moveTo>
                  <a:cubicBezTo>
                    <a:pt x="91" y="207"/>
                    <a:pt x="91" y="207"/>
                    <a:pt x="91" y="207"/>
                  </a:cubicBezTo>
                  <a:cubicBezTo>
                    <a:pt x="91" y="207"/>
                    <a:pt x="91" y="207"/>
                    <a:pt x="91" y="206"/>
                  </a:cubicBezTo>
                  <a:moveTo>
                    <a:pt x="91" y="206"/>
                  </a:moveTo>
                  <a:cubicBezTo>
                    <a:pt x="91" y="206"/>
                    <a:pt x="91" y="206"/>
                    <a:pt x="91" y="206"/>
                  </a:cubicBezTo>
                  <a:cubicBezTo>
                    <a:pt x="91" y="206"/>
                    <a:pt x="91" y="206"/>
                    <a:pt x="91" y="206"/>
                  </a:cubicBezTo>
                  <a:moveTo>
                    <a:pt x="91" y="206"/>
                  </a:moveTo>
                  <a:cubicBezTo>
                    <a:pt x="91" y="206"/>
                    <a:pt x="91" y="206"/>
                    <a:pt x="91" y="206"/>
                  </a:cubicBezTo>
                  <a:cubicBezTo>
                    <a:pt x="91" y="206"/>
                    <a:pt x="91" y="206"/>
                    <a:pt x="91" y="206"/>
                  </a:cubicBezTo>
                  <a:moveTo>
                    <a:pt x="91" y="206"/>
                  </a:moveTo>
                  <a:cubicBezTo>
                    <a:pt x="91" y="206"/>
                    <a:pt x="91" y="206"/>
                    <a:pt x="91" y="206"/>
                  </a:cubicBezTo>
                  <a:cubicBezTo>
                    <a:pt x="91" y="206"/>
                    <a:pt x="91" y="206"/>
                    <a:pt x="91" y="206"/>
                  </a:cubicBezTo>
                  <a:moveTo>
                    <a:pt x="91" y="205"/>
                  </a:moveTo>
                  <a:cubicBezTo>
                    <a:pt x="91" y="205"/>
                    <a:pt x="91" y="205"/>
                    <a:pt x="91" y="205"/>
                  </a:cubicBezTo>
                  <a:cubicBezTo>
                    <a:pt x="91" y="205"/>
                    <a:pt x="91" y="205"/>
                    <a:pt x="91" y="205"/>
                  </a:cubicBezTo>
                  <a:moveTo>
                    <a:pt x="91" y="205"/>
                  </a:moveTo>
                  <a:cubicBezTo>
                    <a:pt x="91" y="205"/>
                    <a:pt x="91" y="205"/>
                    <a:pt x="91" y="205"/>
                  </a:cubicBezTo>
                  <a:cubicBezTo>
                    <a:pt x="91" y="205"/>
                    <a:pt x="91" y="205"/>
                    <a:pt x="91" y="205"/>
                  </a:cubicBezTo>
                  <a:moveTo>
                    <a:pt x="91" y="205"/>
                  </a:moveTo>
                  <a:cubicBezTo>
                    <a:pt x="91" y="205"/>
                    <a:pt x="91" y="205"/>
                    <a:pt x="91" y="205"/>
                  </a:cubicBezTo>
                  <a:cubicBezTo>
                    <a:pt x="91" y="205"/>
                    <a:pt x="91" y="205"/>
                    <a:pt x="91" y="205"/>
                  </a:cubicBezTo>
                  <a:moveTo>
                    <a:pt x="91" y="204"/>
                  </a:moveTo>
                  <a:cubicBezTo>
                    <a:pt x="91" y="204"/>
                    <a:pt x="91" y="204"/>
                    <a:pt x="91" y="204"/>
                  </a:cubicBezTo>
                  <a:cubicBezTo>
                    <a:pt x="91" y="204"/>
                    <a:pt x="91" y="204"/>
                    <a:pt x="91" y="204"/>
                  </a:cubicBezTo>
                  <a:moveTo>
                    <a:pt x="91" y="204"/>
                  </a:moveTo>
                  <a:cubicBezTo>
                    <a:pt x="91" y="204"/>
                    <a:pt x="91" y="204"/>
                    <a:pt x="91" y="204"/>
                  </a:cubicBezTo>
                  <a:cubicBezTo>
                    <a:pt x="91" y="204"/>
                    <a:pt x="91" y="204"/>
                    <a:pt x="91" y="204"/>
                  </a:cubicBezTo>
                  <a:moveTo>
                    <a:pt x="91" y="204"/>
                  </a:moveTo>
                  <a:cubicBezTo>
                    <a:pt x="91" y="204"/>
                    <a:pt x="91" y="204"/>
                    <a:pt x="91" y="204"/>
                  </a:cubicBezTo>
                  <a:cubicBezTo>
                    <a:pt x="91" y="204"/>
                    <a:pt x="91" y="204"/>
                    <a:pt x="91" y="204"/>
                  </a:cubicBezTo>
                  <a:moveTo>
                    <a:pt x="91" y="203"/>
                  </a:moveTo>
                  <a:cubicBezTo>
                    <a:pt x="91" y="203"/>
                    <a:pt x="91" y="203"/>
                    <a:pt x="91" y="203"/>
                  </a:cubicBezTo>
                  <a:cubicBezTo>
                    <a:pt x="91" y="203"/>
                    <a:pt x="91" y="203"/>
                    <a:pt x="91" y="203"/>
                  </a:cubicBezTo>
                  <a:moveTo>
                    <a:pt x="91" y="203"/>
                  </a:moveTo>
                  <a:cubicBezTo>
                    <a:pt x="91" y="203"/>
                    <a:pt x="91" y="203"/>
                    <a:pt x="91" y="203"/>
                  </a:cubicBezTo>
                  <a:cubicBezTo>
                    <a:pt x="91" y="203"/>
                    <a:pt x="91" y="203"/>
                    <a:pt x="91" y="203"/>
                  </a:cubicBezTo>
                  <a:moveTo>
                    <a:pt x="91" y="203"/>
                  </a:moveTo>
                  <a:cubicBezTo>
                    <a:pt x="91" y="203"/>
                    <a:pt x="91" y="203"/>
                    <a:pt x="91" y="203"/>
                  </a:cubicBezTo>
                  <a:cubicBezTo>
                    <a:pt x="91" y="203"/>
                    <a:pt x="91" y="203"/>
                    <a:pt x="91" y="203"/>
                  </a:cubicBezTo>
                  <a:moveTo>
                    <a:pt x="91" y="202"/>
                  </a:moveTo>
                  <a:cubicBezTo>
                    <a:pt x="91" y="202"/>
                    <a:pt x="91" y="202"/>
                    <a:pt x="91" y="202"/>
                  </a:cubicBezTo>
                  <a:cubicBezTo>
                    <a:pt x="91" y="202"/>
                    <a:pt x="91" y="202"/>
                    <a:pt x="91" y="202"/>
                  </a:cubicBezTo>
                  <a:moveTo>
                    <a:pt x="91" y="202"/>
                  </a:moveTo>
                  <a:cubicBezTo>
                    <a:pt x="91" y="202"/>
                    <a:pt x="91" y="202"/>
                    <a:pt x="91" y="202"/>
                  </a:cubicBezTo>
                  <a:cubicBezTo>
                    <a:pt x="91" y="202"/>
                    <a:pt x="91" y="202"/>
                    <a:pt x="91" y="202"/>
                  </a:cubicBezTo>
                  <a:moveTo>
                    <a:pt x="91" y="201"/>
                  </a:moveTo>
                  <a:cubicBezTo>
                    <a:pt x="91" y="201"/>
                    <a:pt x="91" y="201"/>
                    <a:pt x="91" y="202"/>
                  </a:cubicBezTo>
                  <a:cubicBezTo>
                    <a:pt x="91" y="201"/>
                    <a:pt x="91" y="201"/>
                    <a:pt x="91" y="201"/>
                  </a:cubicBezTo>
                  <a:moveTo>
                    <a:pt x="91" y="200"/>
                  </a:moveTo>
                  <a:cubicBezTo>
                    <a:pt x="91" y="200"/>
                    <a:pt x="91" y="201"/>
                    <a:pt x="91" y="201"/>
                  </a:cubicBezTo>
                  <a:cubicBezTo>
                    <a:pt x="91" y="201"/>
                    <a:pt x="91" y="200"/>
                    <a:pt x="91" y="200"/>
                  </a:cubicBezTo>
                  <a:moveTo>
                    <a:pt x="46" y="55"/>
                  </a:moveTo>
                  <a:cubicBezTo>
                    <a:pt x="46" y="55"/>
                    <a:pt x="46" y="55"/>
                    <a:pt x="46" y="55"/>
                  </a:cubicBezTo>
                  <a:cubicBezTo>
                    <a:pt x="73" y="97"/>
                    <a:pt x="90" y="146"/>
                    <a:pt x="91" y="200"/>
                  </a:cubicBezTo>
                  <a:cubicBezTo>
                    <a:pt x="90" y="146"/>
                    <a:pt x="73" y="97"/>
                    <a:pt x="46" y="55"/>
                  </a:cubicBezTo>
                  <a:moveTo>
                    <a:pt x="0" y="0"/>
                  </a:moveTo>
                  <a:cubicBezTo>
                    <a:pt x="12" y="11"/>
                    <a:pt x="23" y="23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23" y="23"/>
                    <a:pt x="12" y="11"/>
                    <a:pt x="0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Oval 31"/>
            <p:cNvSpPr>
              <a:spLocks noChangeArrowheads="1"/>
            </p:cNvSpPr>
            <p:nvPr/>
          </p:nvSpPr>
          <p:spPr bwMode="auto">
            <a:xfrm>
              <a:off x="7931410" y="1954439"/>
              <a:ext cx="207963" cy="211138"/>
            </a:xfrm>
            <a:prstGeom prst="ellipse">
              <a:avLst/>
            </a:prstGeom>
            <a:solidFill>
              <a:srgbClr val="EAA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2"/>
            <p:cNvSpPr>
              <a:spLocks noEditPoints="1"/>
            </p:cNvSpPr>
            <p:nvPr/>
          </p:nvSpPr>
          <p:spPr bwMode="auto">
            <a:xfrm>
              <a:off x="7620260" y="1492476"/>
              <a:ext cx="590550" cy="113665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329">
                  <a:moveTo>
                    <a:pt x="131" y="193"/>
                  </a:moveTo>
                  <a:cubicBezTo>
                    <a:pt x="128" y="194"/>
                    <a:pt x="124" y="195"/>
                    <a:pt x="120" y="195"/>
                  </a:cubicBezTo>
                  <a:cubicBezTo>
                    <a:pt x="117" y="195"/>
                    <a:pt x="114" y="194"/>
                    <a:pt x="111" y="193"/>
                  </a:cubicBezTo>
                  <a:cubicBezTo>
                    <a:pt x="115" y="241"/>
                    <a:pt x="130" y="287"/>
                    <a:pt x="153" y="329"/>
                  </a:cubicBezTo>
                  <a:cubicBezTo>
                    <a:pt x="171" y="319"/>
                    <a:pt x="171" y="319"/>
                    <a:pt x="171" y="319"/>
                  </a:cubicBezTo>
                  <a:cubicBezTo>
                    <a:pt x="149" y="280"/>
                    <a:pt x="135" y="237"/>
                    <a:pt x="131" y="193"/>
                  </a:cubicBezTo>
                  <a:moveTo>
                    <a:pt x="91" y="154"/>
                  </a:moveTo>
                  <a:cubicBezTo>
                    <a:pt x="0" y="154"/>
                    <a:pt x="0" y="154"/>
                    <a:pt x="0" y="15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0" y="171"/>
                    <a:pt x="90" y="168"/>
                    <a:pt x="90" y="164"/>
                  </a:cubicBezTo>
                  <a:cubicBezTo>
                    <a:pt x="90" y="161"/>
                    <a:pt x="90" y="158"/>
                    <a:pt x="91" y="154"/>
                  </a:cubicBezTo>
                  <a:moveTo>
                    <a:pt x="153" y="0"/>
                  </a:moveTo>
                  <a:cubicBezTo>
                    <a:pt x="130" y="42"/>
                    <a:pt x="115" y="88"/>
                    <a:pt x="111" y="135"/>
                  </a:cubicBezTo>
                  <a:cubicBezTo>
                    <a:pt x="114" y="135"/>
                    <a:pt x="117" y="134"/>
                    <a:pt x="120" y="134"/>
                  </a:cubicBezTo>
                  <a:cubicBezTo>
                    <a:pt x="124" y="134"/>
                    <a:pt x="128" y="135"/>
                    <a:pt x="131" y="136"/>
                  </a:cubicBezTo>
                  <a:cubicBezTo>
                    <a:pt x="135" y="92"/>
                    <a:pt x="149" y="49"/>
                    <a:pt x="171" y="1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solidFill>
              <a:srgbClr val="A5B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3"/>
            <p:cNvSpPr>
              <a:spLocks/>
            </p:cNvSpPr>
            <p:nvPr/>
          </p:nvSpPr>
          <p:spPr bwMode="auto">
            <a:xfrm>
              <a:off x="7931410" y="1954439"/>
              <a:ext cx="141288" cy="21113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1">
                  <a:moveTo>
                    <a:pt x="30" y="0"/>
                  </a:moveTo>
                  <a:cubicBezTo>
                    <a:pt x="27" y="0"/>
                    <a:pt x="24" y="1"/>
                    <a:pt x="21" y="1"/>
                  </a:cubicBezTo>
                  <a:cubicBezTo>
                    <a:pt x="21" y="8"/>
                    <a:pt x="20" y="14"/>
                    <a:pt x="20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4"/>
                    <a:pt x="0" y="27"/>
                    <a:pt x="0" y="30"/>
                  </a:cubicBezTo>
                  <a:cubicBezTo>
                    <a:pt x="0" y="34"/>
                    <a:pt x="0" y="37"/>
                    <a:pt x="1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7"/>
                    <a:pt x="21" y="53"/>
                    <a:pt x="21" y="59"/>
                  </a:cubicBezTo>
                  <a:cubicBezTo>
                    <a:pt x="24" y="60"/>
                    <a:pt x="27" y="61"/>
                    <a:pt x="30" y="61"/>
                  </a:cubicBezTo>
                  <a:cubicBezTo>
                    <a:pt x="34" y="61"/>
                    <a:pt x="38" y="60"/>
                    <a:pt x="41" y="59"/>
                  </a:cubicBezTo>
                  <a:cubicBezTo>
                    <a:pt x="40" y="49"/>
                    <a:pt x="40" y="40"/>
                    <a:pt x="40" y="30"/>
                  </a:cubicBezTo>
                  <a:cubicBezTo>
                    <a:pt x="40" y="21"/>
                    <a:pt x="40" y="12"/>
                    <a:pt x="41" y="2"/>
                  </a:cubicBezTo>
                  <a:cubicBezTo>
                    <a:pt x="38" y="1"/>
                    <a:pt x="34" y="0"/>
                    <a:pt x="30" y="0"/>
                  </a:cubicBezTo>
                </a:path>
              </a:pathLst>
            </a:custGeom>
            <a:solidFill>
              <a:srgbClr val="BA8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Oval 34"/>
            <p:cNvSpPr>
              <a:spLocks noChangeArrowheads="1"/>
            </p:cNvSpPr>
            <p:nvPr/>
          </p:nvSpPr>
          <p:spPr bwMode="auto">
            <a:xfrm>
              <a:off x="8134610" y="1465489"/>
              <a:ext cx="90488" cy="88900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35"/>
            <p:cNvSpPr>
              <a:spLocks noChangeArrowheads="1"/>
            </p:cNvSpPr>
            <p:nvPr/>
          </p:nvSpPr>
          <p:spPr bwMode="auto">
            <a:xfrm>
              <a:off x="7575810" y="2017939"/>
              <a:ext cx="90488" cy="85725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Oval 36"/>
            <p:cNvSpPr>
              <a:spLocks noChangeArrowheads="1"/>
            </p:cNvSpPr>
            <p:nvPr/>
          </p:nvSpPr>
          <p:spPr bwMode="auto">
            <a:xfrm>
              <a:off x="8134610" y="2565626"/>
              <a:ext cx="90488" cy="90488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37"/>
            <p:cNvSpPr>
              <a:spLocks noChangeArrowheads="1"/>
            </p:cNvSpPr>
            <p:nvPr/>
          </p:nvSpPr>
          <p:spPr bwMode="auto">
            <a:xfrm>
              <a:off x="7990148" y="2013176"/>
              <a:ext cx="93663" cy="93663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Oval 45"/>
            <p:cNvSpPr>
              <a:spLocks noChangeArrowheads="1"/>
            </p:cNvSpPr>
            <p:nvPr/>
          </p:nvSpPr>
          <p:spPr bwMode="auto">
            <a:xfrm>
              <a:off x="10311073" y="3543526"/>
              <a:ext cx="211138" cy="207963"/>
            </a:xfrm>
            <a:prstGeom prst="ellipse">
              <a:avLst/>
            </a:prstGeom>
            <a:solidFill>
              <a:srgbClr val="D167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6"/>
            <p:cNvSpPr>
              <a:spLocks noEditPoints="1"/>
            </p:cNvSpPr>
            <p:nvPr/>
          </p:nvSpPr>
          <p:spPr bwMode="auto">
            <a:xfrm>
              <a:off x="10241223" y="3081564"/>
              <a:ext cx="590550" cy="113188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328">
                  <a:moveTo>
                    <a:pt x="39" y="192"/>
                  </a:moveTo>
                  <a:cubicBezTo>
                    <a:pt x="35" y="237"/>
                    <a:pt x="22" y="280"/>
                    <a:pt x="0" y="318"/>
                  </a:cubicBezTo>
                  <a:cubicBezTo>
                    <a:pt x="17" y="328"/>
                    <a:pt x="17" y="328"/>
                    <a:pt x="17" y="328"/>
                  </a:cubicBezTo>
                  <a:cubicBezTo>
                    <a:pt x="41" y="287"/>
                    <a:pt x="55" y="241"/>
                    <a:pt x="59" y="193"/>
                  </a:cubicBezTo>
                  <a:cubicBezTo>
                    <a:pt x="57" y="194"/>
                    <a:pt x="54" y="194"/>
                    <a:pt x="51" y="194"/>
                  </a:cubicBezTo>
                  <a:cubicBezTo>
                    <a:pt x="47" y="194"/>
                    <a:pt x="43" y="193"/>
                    <a:pt x="39" y="192"/>
                  </a:cubicBezTo>
                  <a:moveTo>
                    <a:pt x="171" y="154"/>
                  </a:moveTo>
                  <a:cubicBezTo>
                    <a:pt x="79" y="154"/>
                    <a:pt x="79" y="154"/>
                    <a:pt x="79" y="154"/>
                  </a:cubicBezTo>
                  <a:cubicBezTo>
                    <a:pt x="80" y="157"/>
                    <a:pt x="81" y="161"/>
                    <a:pt x="81" y="164"/>
                  </a:cubicBezTo>
                  <a:cubicBezTo>
                    <a:pt x="81" y="168"/>
                    <a:pt x="80" y="171"/>
                    <a:pt x="79" y="174"/>
                  </a:cubicBezTo>
                  <a:cubicBezTo>
                    <a:pt x="171" y="174"/>
                    <a:pt x="171" y="174"/>
                    <a:pt x="171" y="174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17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2" y="48"/>
                    <a:pt x="35" y="92"/>
                    <a:pt x="39" y="136"/>
                  </a:cubicBezTo>
                  <a:cubicBezTo>
                    <a:pt x="43" y="135"/>
                    <a:pt x="47" y="134"/>
                    <a:pt x="51" y="134"/>
                  </a:cubicBezTo>
                  <a:cubicBezTo>
                    <a:pt x="54" y="134"/>
                    <a:pt x="57" y="134"/>
                    <a:pt x="59" y="135"/>
                  </a:cubicBezTo>
                  <a:cubicBezTo>
                    <a:pt x="55" y="87"/>
                    <a:pt x="41" y="41"/>
                    <a:pt x="17" y="0"/>
                  </a:cubicBezTo>
                </a:path>
              </a:pathLst>
            </a:custGeom>
            <a:solidFill>
              <a:srgbClr val="A5B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7"/>
            <p:cNvSpPr>
              <a:spLocks/>
            </p:cNvSpPr>
            <p:nvPr/>
          </p:nvSpPr>
          <p:spPr bwMode="auto">
            <a:xfrm>
              <a:off x="10376160" y="3543526"/>
              <a:ext cx="146050" cy="207963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60">
                  <a:moveTo>
                    <a:pt x="12" y="0"/>
                  </a:moveTo>
                  <a:cubicBezTo>
                    <a:pt x="8" y="0"/>
                    <a:pt x="4" y="1"/>
                    <a:pt x="0" y="2"/>
                  </a:cubicBezTo>
                  <a:cubicBezTo>
                    <a:pt x="1" y="11"/>
                    <a:pt x="2" y="21"/>
                    <a:pt x="2" y="30"/>
                  </a:cubicBezTo>
                  <a:cubicBezTo>
                    <a:pt x="2" y="39"/>
                    <a:pt x="1" y="49"/>
                    <a:pt x="0" y="58"/>
                  </a:cubicBezTo>
                  <a:cubicBezTo>
                    <a:pt x="4" y="59"/>
                    <a:pt x="8" y="60"/>
                    <a:pt x="12" y="60"/>
                  </a:cubicBezTo>
                  <a:cubicBezTo>
                    <a:pt x="15" y="60"/>
                    <a:pt x="18" y="60"/>
                    <a:pt x="20" y="59"/>
                  </a:cubicBezTo>
                  <a:cubicBezTo>
                    <a:pt x="21" y="53"/>
                    <a:pt x="21" y="46"/>
                    <a:pt x="21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37"/>
                    <a:pt x="42" y="34"/>
                    <a:pt x="42" y="30"/>
                  </a:cubicBezTo>
                  <a:cubicBezTo>
                    <a:pt x="42" y="27"/>
                    <a:pt x="41" y="23"/>
                    <a:pt x="4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4"/>
                    <a:pt x="21" y="7"/>
                    <a:pt x="20" y="1"/>
                  </a:cubicBezTo>
                  <a:cubicBezTo>
                    <a:pt x="18" y="0"/>
                    <a:pt x="15" y="0"/>
                    <a:pt x="12" y="0"/>
                  </a:cubicBezTo>
                </a:path>
              </a:pathLst>
            </a:custGeom>
            <a:solidFill>
              <a:srgbClr val="A95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Oval 48"/>
            <p:cNvSpPr>
              <a:spLocks noChangeArrowheads="1"/>
            </p:cNvSpPr>
            <p:nvPr/>
          </p:nvSpPr>
          <p:spPr bwMode="auto">
            <a:xfrm>
              <a:off x="10787323" y="3602264"/>
              <a:ext cx="85725" cy="90488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Oval 49"/>
            <p:cNvSpPr>
              <a:spLocks noChangeArrowheads="1"/>
            </p:cNvSpPr>
            <p:nvPr/>
          </p:nvSpPr>
          <p:spPr bwMode="auto">
            <a:xfrm>
              <a:off x="10369810" y="3602264"/>
              <a:ext cx="93663" cy="93663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Oval 50"/>
            <p:cNvSpPr>
              <a:spLocks noChangeArrowheads="1"/>
            </p:cNvSpPr>
            <p:nvPr/>
          </p:nvSpPr>
          <p:spPr bwMode="auto">
            <a:xfrm>
              <a:off x="10228523" y="4154714"/>
              <a:ext cx="88900" cy="85725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Oval 51"/>
            <p:cNvSpPr>
              <a:spLocks noChangeArrowheads="1"/>
            </p:cNvSpPr>
            <p:nvPr/>
          </p:nvSpPr>
          <p:spPr bwMode="auto">
            <a:xfrm>
              <a:off x="10228523" y="3052989"/>
              <a:ext cx="88900" cy="90488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52"/>
            <p:cNvSpPr>
              <a:spLocks noChangeArrowheads="1"/>
            </p:cNvSpPr>
            <p:nvPr/>
          </p:nvSpPr>
          <p:spPr bwMode="auto">
            <a:xfrm>
              <a:off x="7931410" y="4818289"/>
              <a:ext cx="207963" cy="209550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53"/>
            <p:cNvSpPr>
              <a:spLocks noEditPoints="1"/>
            </p:cNvSpPr>
            <p:nvPr/>
          </p:nvSpPr>
          <p:spPr bwMode="auto">
            <a:xfrm>
              <a:off x="7620260" y="4354739"/>
              <a:ext cx="590550" cy="113665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329">
                  <a:moveTo>
                    <a:pt x="131" y="193"/>
                  </a:moveTo>
                  <a:cubicBezTo>
                    <a:pt x="128" y="194"/>
                    <a:pt x="124" y="195"/>
                    <a:pt x="120" y="195"/>
                  </a:cubicBezTo>
                  <a:cubicBezTo>
                    <a:pt x="117" y="195"/>
                    <a:pt x="114" y="194"/>
                    <a:pt x="111" y="193"/>
                  </a:cubicBezTo>
                  <a:cubicBezTo>
                    <a:pt x="115" y="241"/>
                    <a:pt x="130" y="287"/>
                    <a:pt x="153" y="329"/>
                  </a:cubicBezTo>
                  <a:cubicBezTo>
                    <a:pt x="171" y="319"/>
                    <a:pt x="171" y="319"/>
                    <a:pt x="171" y="319"/>
                  </a:cubicBezTo>
                  <a:cubicBezTo>
                    <a:pt x="149" y="280"/>
                    <a:pt x="135" y="237"/>
                    <a:pt x="131" y="193"/>
                  </a:cubicBezTo>
                  <a:moveTo>
                    <a:pt x="91" y="155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0" y="171"/>
                    <a:pt x="90" y="168"/>
                    <a:pt x="90" y="164"/>
                  </a:cubicBezTo>
                  <a:cubicBezTo>
                    <a:pt x="90" y="161"/>
                    <a:pt x="90" y="158"/>
                    <a:pt x="91" y="155"/>
                  </a:cubicBezTo>
                  <a:moveTo>
                    <a:pt x="153" y="0"/>
                  </a:moveTo>
                  <a:cubicBezTo>
                    <a:pt x="130" y="42"/>
                    <a:pt x="115" y="88"/>
                    <a:pt x="111" y="136"/>
                  </a:cubicBezTo>
                  <a:cubicBezTo>
                    <a:pt x="114" y="135"/>
                    <a:pt x="117" y="134"/>
                    <a:pt x="120" y="134"/>
                  </a:cubicBezTo>
                  <a:cubicBezTo>
                    <a:pt x="124" y="134"/>
                    <a:pt x="128" y="135"/>
                    <a:pt x="131" y="136"/>
                  </a:cubicBezTo>
                  <a:cubicBezTo>
                    <a:pt x="135" y="92"/>
                    <a:pt x="149" y="49"/>
                    <a:pt x="171" y="10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solidFill>
              <a:srgbClr val="A5B2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54"/>
            <p:cNvSpPr>
              <a:spLocks/>
            </p:cNvSpPr>
            <p:nvPr/>
          </p:nvSpPr>
          <p:spPr bwMode="auto">
            <a:xfrm>
              <a:off x="7931410" y="4818289"/>
              <a:ext cx="141288" cy="20955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61">
                  <a:moveTo>
                    <a:pt x="30" y="0"/>
                  </a:moveTo>
                  <a:cubicBezTo>
                    <a:pt x="27" y="0"/>
                    <a:pt x="24" y="1"/>
                    <a:pt x="21" y="2"/>
                  </a:cubicBezTo>
                  <a:cubicBezTo>
                    <a:pt x="21" y="8"/>
                    <a:pt x="20" y="14"/>
                    <a:pt x="2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4"/>
                    <a:pt x="0" y="27"/>
                    <a:pt x="0" y="30"/>
                  </a:cubicBezTo>
                  <a:cubicBezTo>
                    <a:pt x="0" y="34"/>
                    <a:pt x="0" y="37"/>
                    <a:pt x="1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7"/>
                    <a:pt x="21" y="53"/>
                    <a:pt x="21" y="59"/>
                  </a:cubicBezTo>
                  <a:cubicBezTo>
                    <a:pt x="24" y="60"/>
                    <a:pt x="27" y="61"/>
                    <a:pt x="30" y="61"/>
                  </a:cubicBezTo>
                  <a:cubicBezTo>
                    <a:pt x="34" y="61"/>
                    <a:pt x="38" y="60"/>
                    <a:pt x="41" y="59"/>
                  </a:cubicBezTo>
                  <a:cubicBezTo>
                    <a:pt x="40" y="49"/>
                    <a:pt x="40" y="40"/>
                    <a:pt x="40" y="30"/>
                  </a:cubicBezTo>
                  <a:cubicBezTo>
                    <a:pt x="40" y="21"/>
                    <a:pt x="40" y="12"/>
                    <a:pt x="41" y="2"/>
                  </a:cubicBezTo>
                  <a:cubicBezTo>
                    <a:pt x="38" y="1"/>
                    <a:pt x="34" y="0"/>
                    <a:pt x="30" y="0"/>
                  </a:cubicBezTo>
                </a:path>
              </a:pathLst>
            </a:custGeom>
            <a:solidFill>
              <a:srgbClr val="373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55"/>
            <p:cNvSpPr>
              <a:spLocks noChangeArrowheads="1"/>
            </p:cNvSpPr>
            <p:nvPr/>
          </p:nvSpPr>
          <p:spPr bwMode="auto">
            <a:xfrm>
              <a:off x="7575810" y="4880201"/>
              <a:ext cx="90488" cy="85725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56"/>
            <p:cNvSpPr>
              <a:spLocks noChangeArrowheads="1"/>
            </p:cNvSpPr>
            <p:nvPr/>
          </p:nvSpPr>
          <p:spPr bwMode="auto">
            <a:xfrm>
              <a:off x="8134610" y="4327751"/>
              <a:ext cx="90488" cy="88900"/>
            </a:xfrm>
            <a:prstGeom prst="ellipse">
              <a:avLst/>
            </a:prstGeom>
            <a:solidFill>
              <a:srgbClr val="454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58"/>
            <p:cNvSpPr>
              <a:spLocks noChangeArrowheads="1"/>
            </p:cNvSpPr>
            <p:nvPr/>
          </p:nvSpPr>
          <p:spPr bwMode="auto">
            <a:xfrm>
              <a:off x="7990148" y="4877026"/>
              <a:ext cx="93663" cy="92075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59"/>
            <p:cNvSpPr>
              <a:spLocks noEditPoints="1"/>
            </p:cNvSpPr>
            <p:nvPr/>
          </p:nvSpPr>
          <p:spPr bwMode="auto">
            <a:xfrm>
              <a:off x="8804535" y="1640114"/>
              <a:ext cx="819150" cy="72548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  <a:gd name="T78" fmla="*/ 2318 h 2362"/>
                <a:gd name="T79" fmla="*/ 2318 h 2362"/>
                <a:gd name="T80" fmla="*/ 2318 h 2362"/>
                <a:gd name="T81" fmla="*/ 2318 h 2362"/>
                <a:gd name="T82" fmla="*/ 2318 h 2362"/>
                <a:gd name="T83" fmla="*/ 2318 h 2362"/>
                <a:gd name="T84" fmla="*/ 2318 h 2362"/>
                <a:gd name="T85" fmla="*/ 2318 h 2362"/>
                <a:gd name="T86" fmla="*/ 2318 h 2362"/>
                <a:gd name="T87" fmla="*/ 2318 h 2362"/>
                <a:gd name="T88" fmla="*/ 2318 h 2362"/>
                <a:gd name="T89" fmla="*/ 2318 h 2362"/>
                <a:gd name="T90" fmla="*/ 2318 h 2362"/>
                <a:gd name="T91" fmla="*/ 2318 h 2362"/>
                <a:gd name="T92" fmla="*/ 2318 h 2362"/>
                <a:gd name="T93" fmla="*/ 2318 h 2362"/>
                <a:gd name="T94" fmla="*/ 2318 h 2362"/>
                <a:gd name="T95" fmla="*/ 2318 h 2362"/>
                <a:gd name="T96" fmla="*/ 2318 h 2362"/>
                <a:gd name="T97" fmla="*/ 2318 h 2362"/>
                <a:gd name="T98" fmla="*/ 2318 h 2362"/>
                <a:gd name="T99" fmla="*/ 2318 h 2362"/>
                <a:gd name="T100" fmla="*/ 2318 h 2362"/>
                <a:gd name="T101" fmla="*/ 2318 h 2362"/>
                <a:gd name="T102" fmla="*/ 2318 h 2362"/>
                <a:gd name="T103" fmla="*/ 2318 h 2362"/>
                <a:gd name="T104" fmla="*/ 2318 h 2362"/>
                <a:gd name="T105" fmla="*/ 2318 h 2362"/>
                <a:gd name="T106" fmla="*/ 2318 h 2362"/>
                <a:gd name="T107" fmla="*/ 2318 h 2362"/>
                <a:gd name="T108" fmla="*/ 2318 h 2362"/>
                <a:gd name="T109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7" h="210">
                  <a:moveTo>
                    <a:pt x="94" y="127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10" y="210"/>
                    <a:pt x="10" y="210"/>
                    <a:pt x="10" y="210"/>
                  </a:cubicBezTo>
                  <a:cubicBezTo>
                    <a:pt x="10" y="137"/>
                    <a:pt x="10" y="137"/>
                    <a:pt x="10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210"/>
                    <a:pt x="83" y="210"/>
                    <a:pt x="83" y="210"/>
                  </a:cubicBezTo>
                  <a:cubicBezTo>
                    <a:pt x="94" y="210"/>
                    <a:pt x="94" y="210"/>
                    <a:pt x="94" y="210"/>
                  </a:cubicBezTo>
                  <a:cubicBezTo>
                    <a:pt x="94" y="127"/>
                    <a:pt x="94" y="127"/>
                    <a:pt x="94" y="127"/>
                  </a:cubicBezTo>
                  <a:moveTo>
                    <a:pt x="61" y="33"/>
                  </a:moveTo>
                  <a:cubicBezTo>
                    <a:pt x="42" y="33"/>
                    <a:pt x="26" y="49"/>
                    <a:pt x="26" y="68"/>
                  </a:cubicBezTo>
                  <a:cubicBezTo>
                    <a:pt x="26" y="81"/>
                    <a:pt x="33" y="92"/>
                    <a:pt x="43" y="98"/>
                  </a:cubicBezTo>
                  <a:cubicBezTo>
                    <a:pt x="33" y="103"/>
                    <a:pt x="24" y="112"/>
                    <a:pt x="17" y="121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99" y="193"/>
                    <a:pt x="99" y="193"/>
                    <a:pt x="99" y="193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64" y="134"/>
                    <a:pt x="164" y="125"/>
                    <a:pt x="158" y="120"/>
                  </a:cubicBezTo>
                  <a:cubicBezTo>
                    <a:pt x="156" y="118"/>
                    <a:pt x="153" y="117"/>
                    <a:pt x="149" y="117"/>
                  </a:cubicBezTo>
                  <a:cubicBezTo>
                    <a:pt x="146" y="117"/>
                    <a:pt x="142" y="118"/>
                    <a:pt x="140" y="12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08" y="125"/>
                    <a:pt x="99" y="109"/>
                    <a:pt x="80" y="98"/>
                  </a:cubicBezTo>
                  <a:cubicBezTo>
                    <a:pt x="90" y="92"/>
                    <a:pt x="97" y="81"/>
                    <a:pt x="97" y="68"/>
                  </a:cubicBezTo>
                  <a:cubicBezTo>
                    <a:pt x="97" y="49"/>
                    <a:pt x="81" y="33"/>
                    <a:pt x="61" y="33"/>
                  </a:cubicBezTo>
                  <a:moveTo>
                    <a:pt x="211" y="18"/>
                  </a:moveTo>
                  <a:cubicBezTo>
                    <a:pt x="172" y="56"/>
                    <a:pt x="172" y="56"/>
                    <a:pt x="172" y="56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9"/>
                    <a:pt x="116" y="69"/>
                    <a:pt x="116" y="6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70" y="62"/>
                    <a:pt x="170" y="62"/>
                    <a:pt x="170" y="62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215" y="22"/>
                    <a:pt x="215" y="22"/>
                    <a:pt x="215" y="22"/>
                  </a:cubicBezTo>
                  <a:cubicBezTo>
                    <a:pt x="211" y="18"/>
                    <a:pt x="211" y="18"/>
                    <a:pt x="211" y="18"/>
                  </a:cubicBezTo>
                  <a:moveTo>
                    <a:pt x="237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4" y="36"/>
                    <a:pt x="98" y="40"/>
                    <a:pt x="101" y="45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6" y="77"/>
                    <a:pt x="106" y="81"/>
                    <a:pt x="104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6" y="91"/>
                    <a:pt x="186" y="91"/>
                    <a:pt x="186" y="91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70" y="84"/>
                    <a:pt x="170" y="84"/>
                    <a:pt x="170" y="84"/>
                  </a:cubicBezTo>
                  <a:cubicBezTo>
                    <a:pt x="237" y="84"/>
                    <a:pt x="237" y="84"/>
                    <a:pt x="237" y="84"/>
                  </a:cubicBezTo>
                  <a:cubicBezTo>
                    <a:pt x="237" y="0"/>
                    <a:pt x="237" y="0"/>
                    <a:pt x="237" y="0"/>
                  </a:cubicBezTo>
                </a:path>
              </a:pathLst>
            </a:custGeom>
            <a:solidFill>
              <a:srgbClr val="85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60"/>
            <p:cNvSpPr>
              <a:spLocks noEditPoints="1"/>
            </p:cNvSpPr>
            <p:nvPr/>
          </p:nvSpPr>
          <p:spPr bwMode="auto">
            <a:xfrm>
              <a:off x="8826760" y="3094264"/>
              <a:ext cx="711200" cy="74295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  <a:gd name="T78" fmla="*/ 2318 h 2362"/>
                <a:gd name="T79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6" h="215">
                  <a:moveTo>
                    <a:pt x="173" y="109"/>
                  </a:moveTo>
                  <a:cubicBezTo>
                    <a:pt x="115" y="124"/>
                    <a:pt x="115" y="124"/>
                    <a:pt x="115" y="124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67" y="200"/>
                    <a:pt x="67" y="200"/>
                    <a:pt x="67" y="200"/>
                  </a:cubicBezTo>
                  <a:cubicBezTo>
                    <a:pt x="82" y="215"/>
                    <a:pt x="82" y="215"/>
                    <a:pt x="82" y="21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73" y="109"/>
                    <a:pt x="173" y="109"/>
                    <a:pt x="173" y="109"/>
                  </a:cubicBezTo>
                  <a:moveTo>
                    <a:pt x="68" y="99"/>
                  </a:moveTo>
                  <a:cubicBezTo>
                    <a:pt x="20" y="111"/>
                    <a:pt x="20" y="111"/>
                    <a:pt x="20" y="111"/>
                  </a:cubicBezTo>
                  <a:cubicBezTo>
                    <a:pt x="32" y="123"/>
                    <a:pt x="32" y="123"/>
                    <a:pt x="32" y="123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55" y="146"/>
                    <a:pt x="55" y="146"/>
                    <a:pt x="55" y="146"/>
                  </a:cubicBezTo>
                  <a:cubicBezTo>
                    <a:pt x="68" y="99"/>
                    <a:pt x="68" y="99"/>
                    <a:pt x="68" y="99"/>
                  </a:cubicBezTo>
                  <a:moveTo>
                    <a:pt x="106" y="26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5" y="132"/>
                    <a:pt x="15" y="132"/>
                    <a:pt x="15" y="132"/>
                  </a:cubicBezTo>
                  <a:cubicBezTo>
                    <a:pt x="25" y="123"/>
                    <a:pt x="25" y="123"/>
                    <a:pt x="25" y="123"/>
                  </a:cubicBezTo>
                  <a:cubicBezTo>
                    <a:pt x="21" y="119"/>
                    <a:pt x="10" y="109"/>
                    <a:pt x="10" y="109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106" y="26"/>
                    <a:pt x="106" y="26"/>
                    <a:pt x="106" y="26"/>
                  </a:cubicBezTo>
                  <a:moveTo>
                    <a:pt x="206" y="0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78" y="149"/>
                    <a:pt x="78" y="149"/>
                    <a:pt x="78" y="14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77" y="74"/>
                    <a:pt x="177" y="74"/>
                    <a:pt x="177" y="7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206" y="0"/>
                    <a:pt x="206" y="0"/>
                    <a:pt x="206" y="0"/>
                  </a:cubicBezTo>
                </a:path>
              </a:pathLst>
            </a:custGeom>
            <a:solidFill>
              <a:srgbClr val="85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61"/>
            <p:cNvSpPr>
              <a:spLocks noEditPoints="1"/>
            </p:cNvSpPr>
            <p:nvPr/>
          </p:nvSpPr>
          <p:spPr bwMode="auto">
            <a:xfrm>
              <a:off x="8745798" y="4542064"/>
              <a:ext cx="877888" cy="73183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  <a:gd name="T22" fmla="*/ 2318 h 2362"/>
                <a:gd name="T23" fmla="*/ 2318 h 2362"/>
                <a:gd name="T24" fmla="*/ 2318 h 2362"/>
                <a:gd name="T25" fmla="*/ 2318 h 2362"/>
                <a:gd name="T26" fmla="*/ 2318 h 2362"/>
                <a:gd name="T27" fmla="*/ 2318 h 2362"/>
                <a:gd name="T28" fmla="*/ 2318 h 2362"/>
                <a:gd name="T29" fmla="*/ 2318 h 2362"/>
                <a:gd name="T30" fmla="*/ 2318 h 2362"/>
                <a:gd name="T31" fmla="*/ 2318 h 2362"/>
                <a:gd name="T32" fmla="*/ 2318 h 2362"/>
                <a:gd name="T33" fmla="*/ 2318 h 2362"/>
                <a:gd name="T34" fmla="*/ 2318 h 2362"/>
                <a:gd name="T35" fmla="*/ 2318 h 2362"/>
                <a:gd name="T36" fmla="*/ 2318 h 2362"/>
                <a:gd name="T37" fmla="*/ 2318 h 2362"/>
                <a:gd name="T38" fmla="*/ 2318 h 2362"/>
                <a:gd name="T39" fmla="*/ 2318 h 2362"/>
                <a:gd name="T40" fmla="*/ 2318 h 2362"/>
                <a:gd name="T41" fmla="*/ 2318 h 2362"/>
                <a:gd name="T42" fmla="*/ 2318 h 2362"/>
                <a:gd name="T43" fmla="*/ 2318 h 2362"/>
                <a:gd name="T44" fmla="*/ 2318 h 2362"/>
                <a:gd name="T45" fmla="*/ 2318 h 2362"/>
                <a:gd name="T46" fmla="*/ 2318 h 2362"/>
                <a:gd name="T47" fmla="*/ 2318 h 2362"/>
                <a:gd name="T48" fmla="*/ 2318 h 2362"/>
                <a:gd name="T49" fmla="*/ 2318 h 2362"/>
                <a:gd name="T50" fmla="*/ 2318 h 2362"/>
                <a:gd name="T51" fmla="*/ 2318 h 2362"/>
                <a:gd name="T52" fmla="*/ 2318 h 2362"/>
                <a:gd name="T53" fmla="*/ 2318 h 2362"/>
                <a:gd name="T54" fmla="*/ 2318 h 2362"/>
                <a:gd name="T55" fmla="*/ 2318 h 2362"/>
                <a:gd name="T56" fmla="*/ 2318 h 2362"/>
                <a:gd name="T57" fmla="*/ 2318 h 2362"/>
                <a:gd name="T58" fmla="*/ 2318 h 2362"/>
                <a:gd name="T59" fmla="*/ 2318 h 2362"/>
                <a:gd name="T60" fmla="*/ 2318 h 2362"/>
                <a:gd name="T61" fmla="*/ 2318 h 2362"/>
                <a:gd name="T62" fmla="*/ 2318 h 2362"/>
                <a:gd name="T63" fmla="*/ 2318 h 2362"/>
                <a:gd name="T64" fmla="*/ 2318 h 2362"/>
                <a:gd name="T65" fmla="*/ 2318 h 2362"/>
                <a:gd name="T66" fmla="*/ 2318 h 2362"/>
                <a:gd name="T67" fmla="*/ 2318 h 2362"/>
                <a:gd name="T68" fmla="*/ 2318 h 2362"/>
                <a:gd name="T69" fmla="*/ 2318 h 2362"/>
                <a:gd name="T70" fmla="*/ 2318 h 2362"/>
                <a:gd name="T71" fmla="*/ 2318 h 2362"/>
                <a:gd name="T72" fmla="*/ 2318 h 2362"/>
                <a:gd name="T73" fmla="*/ 2318 h 2362"/>
                <a:gd name="T74" fmla="*/ 2318 h 2362"/>
                <a:gd name="T75" fmla="*/ 2318 h 2362"/>
                <a:gd name="T76" fmla="*/ 2318 h 2362"/>
                <a:gd name="T77" fmla="*/ 2318 h 2362"/>
                <a:gd name="T78" fmla="*/ 2318 h 2362"/>
                <a:gd name="T79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4" h="212">
                  <a:moveTo>
                    <a:pt x="83" y="182"/>
                  </a:moveTo>
                  <a:cubicBezTo>
                    <a:pt x="83" y="182"/>
                    <a:pt x="82" y="182"/>
                    <a:pt x="82" y="182"/>
                  </a:cubicBezTo>
                  <a:cubicBezTo>
                    <a:pt x="53" y="181"/>
                    <a:pt x="30" y="157"/>
                    <a:pt x="31" y="129"/>
                  </a:cubicBezTo>
                  <a:cubicBezTo>
                    <a:pt x="31" y="100"/>
                    <a:pt x="55" y="77"/>
                    <a:pt x="83" y="77"/>
                  </a:cubicBezTo>
                  <a:cubicBezTo>
                    <a:pt x="83" y="77"/>
                    <a:pt x="84" y="77"/>
                    <a:pt x="84" y="77"/>
                  </a:cubicBezTo>
                  <a:cubicBezTo>
                    <a:pt x="113" y="78"/>
                    <a:pt x="136" y="102"/>
                    <a:pt x="135" y="131"/>
                  </a:cubicBezTo>
                  <a:cubicBezTo>
                    <a:pt x="135" y="159"/>
                    <a:pt x="111" y="182"/>
                    <a:pt x="83" y="182"/>
                  </a:cubicBezTo>
                  <a:moveTo>
                    <a:pt x="72" y="47"/>
                  </a:moveTo>
                  <a:cubicBezTo>
                    <a:pt x="71" y="62"/>
                    <a:pt x="71" y="62"/>
                    <a:pt x="71" y="62"/>
                  </a:cubicBezTo>
                  <a:cubicBezTo>
                    <a:pt x="62" y="64"/>
                    <a:pt x="53" y="67"/>
                    <a:pt x="46" y="7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2" y="98"/>
                    <a:pt x="18" y="106"/>
                    <a:pt x="16" y="115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7" y="151"/>
                    <a:pt x="21" y="159"/>
                    <a:pt x="26" y="167"/>
                  </a:cubicBezTo>
                  <a:cubicBezTo>
                    <a:pt x="15" y="178"/>
                    <a:pt x="15" y="178"/>
                    <a:pt x="15" y="178"/>
                  </a:cubicBezTo>
                  <a:cubicBezTo>
                    <a:pt x="32" y="196"/>
                    <a:pt x="32" y="196"/>
                    <a:pt x="32" y="196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51" y="191"/>
                    <a:pt x="60" y="195"/>
                    <a:pt x="69" y="197"/>
                  </a:cubicBezTo>
                  <a:cubicBezTo>
                    <a:pt x="69" y="212"/>
                    <a:pt x="69" y="212"/>
                    <a:pt x="69" y="212"/>
                  </a:cubicBezTo>
                  <a:cubicBezTo>
                    <a:pt x="94" y="212"/>
                    <a:pt x="94" y="212"/>
                    <a:pt x="94" y="212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104" y="196"/>
                    <a:pt x="113" y="192"/>
                    <a:pt x="120" y="187"/>
                  </a:cubicBezTo>
                  <a:cubicBezTo>
                    <a:pt x="131" y="198"/>
                    <a:pt x="131" y="198"/>
                    <a:pt x="131" y="198"/>
                  </a:cubicBezTo>
                  <a:cubicBezTo>
                    <a:pt x="150" y="180"/>
                    <a:pt x="150" y="180"/>
                    <a:pt x="150" y="180"/>
                  </a:cubicBezTo>
                  <a:cubicBezTo>
                    <a:pt x="139" y="169"/>
                    <a:pt x="139" y="169"/>
                    <a:pt x="139" y="169"/>
                  </a:cubicBezTo>
                  <a:cubicBezTo>
                    <a:pt x="144" y="162"/>
                    <a:pt x="148" y="153"/>
                    <a:pt x="150" y="144"/>
                  </a:cubicBezTo>
                  <a:cubicBezTo>
                    <a:pt x="165" y="144"/>
                    <a:pt x="165" y="144"/>
                    <a:pt x="165" y="144"/>
                  </a:cubicBezTo>
                  <a:cubicBezTo>
                    <a:pt x="166" y="118"/>
                    <a:pt x="166" y="118"/>
                    <a:pt x="166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49" y="109"/>
                    <a:pt x="145" y="100"/>
                    <a:pt x="140" y="92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15" y="68"/>
                    <a:pt x="106" y="65"/>
                    <a:pt x="97" y="6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72" y="47"/>
                    <a:pt x="72" y="47"/>
                    <a:pt x="72" y="47"/>
                  </a:cubicBezTo>
                  <a:moveTo>
                    <a:pt x="198" y="92"/>
                  </a:moveTo>
                  <a:cubicBezTo>
                    <a:pt x="198" y="92"/>
                    <a:pt x="197" y="92"/>
                    <a:pt x="197" y="92"/>
                  </a:cubicBezTo>
                  <a:cubicBezTo>
                    <a:pt x="178" y="92"/>
                    <a:pt x="162" y="75"/>
                    <a:pt x="162" y="56"/>
                  </a:cubicBezTo>
                  <a:cubicBezTo>
                    <a:pt x="163" y="37"/>
                    <a:pt x="179" y="21"/>
                    <a:pt x="198" y="21"/>
                  </a:cubicBezTo>
                  <a:cubicBezTo>
                    <a:pt x="198" y="21"/>
                    <a:pt x="198" y="21"/>
                    <a:pt x="199" y="21"/>
                  </a:cubicBezTo>
                  <a:cubicBezTo>
                    <a:pt x="218" y="21"/>
                    <a:pt x="234" y="38"/>
                    <a:pt x="233" y="57"/>
                  </a:cubicBezTo>
                  <a:cubicBezTo>
                    <a:pt x="233" y="77"/>
                    <a:pt x="217" y="92"/>
                    <a:pt x="198" y="92"/>
                  </a:cubicBezTo>
                  <a:moveTo>
                    <a:pt x="190" y="0"/>
                  </a:moveTo>
                  <a:cubicBezTo>
                    <a:pt x="190" y="11"/>
                    <a:pt x="190" y="11"/>
                    <a:pt x="190" y="11"/>
                  </a:cubicBezTo>
                  <a:cubicBezTo>
                    <a:pt x="184" y="12"/>
                    <a:pt x="178" y="14"/>
                    <a:pt x="173" y="18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56" y="35"/>
                    <a:pt x="154" y="41"/>
                    <a:pt x="152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3" y="71"/>
                    <a:pt x="156" y="77"/>
                    <a:pt x="159" y="82"/>
                  </a:cubicBezTo>
                  <a:cubicBezTo>
                    <a:pt x="151" y="89"/>
                    <a:pt x="151" y="89"/>
                    <a:pt x="151" y="89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1" y="95"/>
                    <a:pt x="171" y="95"/>
                    <a:pt x="171" y="95"/>
                  </a:cubicBezTo>
                  <a:cubicBezTo>
                    <a:pt x="176" y="98"/>
                    <a:pt x="182" y="101"/>
                    <a:pt x="188" y="102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02"/>
                    <a:pt x="206" y="102"/>
                    <a:pt x="206" y="102"/>
                  </a:cubicBezTo>
                  <a:cubicBezTo>
                    <a:pt x="212" y="101"/>
                    <a:pt x="218" y="99"/>
                    <a:pt x="223" y="96"/>
                  </a:cubicBezTo>
                  <a:cubicBezTo>
                    <a:pt x="231" y="103"/>
                    <a:pt x="231" y="103"/>
                    <a:pt x="231" y="103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40" y="78"/>
                    <a:pt x="242" y="72"/>
                    <a:pt x="243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49"/>
                    <a:pt x="254" y="49"/>
                    <a:pt x="254" y="49"/>
                  </a:cubicBezTo>
                  <a:cubicBezTo>
                    <a:pt x="244" y="49"/>
                    <a:pt x="244" y="49"/>
                    <a:pt x="244" y="49"/>
                  </a:cubicBezTo>
                  <a:cubicBezTo>
                    <a:pt x="243" y="42"/>
                    <a:pt x="240" y="36"/>
                    <a:pt x="237" y="31"/>
                  </a:cubicBezTo>
                  <a:cubicBezTo>
                    <a:pt x="244" y="24"/>
                    <a:pt x="244" y="24"/>
                    <a:pt x="244" y="24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25" y="19"/>
                    <a:pt x="225" y="19"/>
                    <a:pt x="225" y="19"/>
                  </a:cubicBezTo>
                  <a:cubicBezTo>
                    <a:pt x="220" y="15"/>
                    <a:pt x="214" y="12"/>
                    <a:pt x="208" y="11"/>
                  </a:cubicBezTo>
                  <a:cubicBezTo>
                    <a:pt x="208" y="1"/>
                    <a:pt x="208" y="1"/>
                    <a:pt x="208" y="1"/>
                  </a:cubicBezTo>
                  <a:cubicBezTo>
                    <a:pt x="190" y="0"/>
                    <a:pt x="190" y="0"/>
                    <a:pt x="190" y="0"/>
                  </a:cubicBezTo>
                </a:path>
              </a:pathLst>
            </a:custGeom>
            <a:solidFill>
              <a:srgbClr val="8592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7325889" y="1391930"/>
              <a:ext cx="6559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01</a:t>
              </a:r>
              <a:endParaRPr lang="zh-CN" altLang="en-US" sz="4000" dirty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0445335" y="2958602"/>
              <a:ext cx="718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02</a:t>
              </a:r>
              <a:endParaRPr lang="zh-CN" altLang="en-US" sz="4000" dirty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7325889" y="4267974"/>
              <a:ext cx="7328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03</a:t>
              </a:r>
              <a:endParaRPr lang="zh-CN" altLang="en-US" sz="4000" dirty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6866277" y="217063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605E5E"/>
                  </a:solidFill>
                  <a:latin typeface="+mn-ea"/>
                  <a:cs typeface="Tahoma" panose="020B0604030504040204" pitchFamily="34" charset="0"/>
                </a:rPr>
                <a:t>一级培训</a:t>
              </a:r>
              <a:endParaRPr lang="zh-CN" altLang="en-US" dirty="0">
                <a:solidFill>
                  <a:srgbClr val="859291"/>
                </a:solidFill>
                <a:latin typeface="+mn-ea"/>
                <a:cs typeface="Tahoma" panose="020B0604030504040204" pitchFamily="34" charset="0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6866277" y="499022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605E5E"/>
                  </a:solidFill>
                  <a:latin typeface="+mn-ea"/>
                  <a:cs typeface="Tahoma" panose="020B0604030504040204" pitchFamily="34" charset="0"/>
                </a:rPr>
                <a:t>三级培训</a:t>
              </a:r>
              <a:endParaRPr lang="zh-CN" altLang="en-US" dirty="0">
                <a:solidFill>
                  <a:srgbClr val="859291"/>
                </a:solidFill>
                <a:latin typeface="+mn-ea"/>
                <a:cs typeface="Tahoma" panose="020B0604030504040204" pitchFamily="34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0466358" y="373710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605E5E"/>
                  </a:solidFill>
                  <a:latin typeface="+mn-ea"/>
                  <a:cs typeface="Tahoma" panose="020B0604030504040204" pitchFamily="34" charset="0"/>
                </a:rPr>
                <a:t>二级培训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739135" y="5911562"/>
            <a:ext cx="8798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思考：同一层级组织如何开展培训需求调查？不同层级组织如何开展培训需求调查？</a:t>
            </a:r>
          </a:p>
        </p:txBody>
      </p:sp>
    </p:spTree>
    <p:extLst>
      <p:ext uri="{BB962C8B-B14F-4D97-AF65-F5344CB8AC3E}">
        <p14:creationId xmlns:p14="http://schemas.microsoft.com/office/powerpoint/2010/main" val="14357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根据组织层级分析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—6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基分析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sp>
        <p:nvSpPr>
          <p:cNvPr id="75" name="TextBox 3"/>
          <p:cNvSpPr txBox="1"/>
          <p:nvPr/>
        </p:nvSpPr>
        <p:spPr>
          <a:xfrm>
            <a:off x="4736899" y="1716346"/>
            <a:ext cx="2809051" cy="575302"/>
          </a:xfrm>
          <a:prstGeom prst="rect">
            <a:avLst/>
          </a:prstGeom>
          <a:solidFill>
            <a:srgbClr val="0070C0"/>
          </a:solidFill>
        </p:spPr>
        <p:txBody>
          <a:bodyPr wrap="square" anchor="ctr" anchorCtr="1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基于企业战略的需求分析</a:t>
            </a:r>
          </a:p>
        </p:txBody>
      </p:sp>
      <p:cxnSp>
        <p:nvCxnSpPr>
          <p:cNvPr id="76" name="直接箭头连接符 75"/>
          <p:cNvCxnSpPr/>
          <p:nvPr/>
        </p:nvCxnSpPr>
        <p:spPr>
          <a:xfrm rot="5400000">
            <a:off x="5888417" y="2509936"/>
            <a:ext cx="493114" cy="182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2928830" y="2812226"/>
            <a:ext cx="6492646" cy="182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rot="5400000">
            <a:off x="2643007" y="3098049"/>
            <a:ext cx="573471" cy="182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5400000">
            <a:off x="4285802" y="3098961"/>
            <a:ext cx="410928" cy="182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5400000">
            <a:off x="5929510" y="3098961"/>
            <a:ext cx="410928" cy="182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5400000">
            <a:off x="7491032" y="3098961"/>
            <a:ext cx="410928" cy="182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rot="5400000">
            <a:off x="9134741" y="3098961"/>
            <a:ext cx="575297" cy="182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26"/>
          <p:cNvSpPr txBox="1">
            <a:spLocks noChangeArrowheads="1"/>
          </p:cNvSpPr>
          <p:nvPr/>
        </p:nvSpPr>
        <p:spPr bwMode="auto">
          <a:xfrm>
            <a:off x="2682250" y="3387523"/>
            <a:ext cx="495715" cy="2082017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基于绩效目标</a:t>
            </a:r>
          </a:p>
        </p:txBody>
      </p:sp>
      <p:sp>
        <p:nvSpPr>
          <p:cNvPr id="96" name="TextBox 28"/>
          <p:cNvSpPr txBox="1">
            <a:spLocks noChangeArrowheads="1"/>
          </p:cNvSpPr>
          <p:nvPr/>
        </p:nvSpPr>
        <p:spPr bwMode="auto">
          <a:xfrm>
            <a:off x="4243783" y="3387523"/>
            <a:ext cx="495715" cy="2082017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基于业务流程</a:t>
            </a:r>
          </a:p>
        </p:txBody>
      </p:sp>
      <p:sp>
        <p:nvSpPr>
          <p:cNvPr id="97" name="TextBox 29"/>
          <p:cNvSpPr txBox="1">
            <a:spLocks noChangeArrowheads="1"/>
          </p:cNvSpPr>
          <p:nvPr/>
        </p:nvSpPr>
        <p:spPr bwMode="auto">
          <a:xfrm>
            <a:off x="5887503" y="3387523"/>
            <a:ext cx="495715" cy="2082017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基于胜任能力</a:t>
            </a:r>
          </a:p>
        </p:txBody>
      </p:sp>
      <p:sp>
        <p:nvSpPr>
          <p:cNvPr id="98" name="TextBox 30"/>
          <p:cNvSpPr txBox="1">
            <a:spLocks noChangeArrowheads="1"/>
          </p:cNvSpPr>
          <p:nvPr/>
        </p:nvSpPr>
        <p:spPr bwMode="auto">
          <a:xfrm>
            <a:off x="7449036" y="3387523"/>
            <a:ext cx="495715" cy="2082017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基于职位发展</a:t>
            </a:r>
          </a:p>
        </p:txBody>
      </p:sp>
      <p:sp>
        <p:nvSpPr>
          <p:cNvPr id="99" name="TextBox 15"/>
          <p:cNvSpPr txBox="1"/>
          <p:nvPr/>
        </p:nvSpPr>
        <p:spPr>
          <a:xfrm>
            <a:off x="9174941" y="3387523"/>
            <a:ext cx="495715" cy="2082017"/>
          </a:xfrm>
          <a:prstGeom prst="rect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eaVert"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基于个人需要</a:t>
            </a:r>
          </a:p>
        </p:txBody>
      </p:sp>
      <p:sp>
        <p:nvSpPr>
          <p:cNvPr id="112" name="TextBox 18"/>
          <p:cNvSpPr txBox="1">
            <a:spLocks noChangeArrowheads="1"/>
          </p:cNvSpPr>
          <p:nvPr/>
        </p:nvSpPr>
        <p:spPr bwMode="auto">
          <a:xfrm>
            <a:off x="2600913" y="1757818"/>
            <a:ext cx="14157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公司层面</a:t>
            </a:r>
          </a:p>
        </p:txBody>
      </p:sp>
      <p:sp>
        <p:nvSpPr>
          <p:cNvPr id="117" name="TextBox 19"/>
          <p:cNvSpPr txBox="1">
            <a:spLocks noChangeArrowheads="1"/>
          </p:cNvSpPr>
          <p:nvPr/>
        </p:nvSpPr>
        <p:spPr bwMode="auto">
          <a:xfrm>
            <a:off x="4566463" y="5901910"/>
            <a:ext cx="16786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部门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科室层面</a:t>
            </a:r>
          </a:p>
        </p:txBody>
      </p:sp>
      <p:sp>
        <p:nvSpPr>
          <p:cNvPr id="121" name="TextBox 20"/>
          <p:cNvSpPr txBox="1">
            <a:spLocks noChangeArrowheads="1"/>
          </p:cNvSpPr>
          <p:nvPr/>
        </p:nvSpPr>
        <p:spPr bwMode="auto">
          <a:xfrm>
            <a:off x="8840133" y="5901910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个人层面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567248" y="1716346"/>
            <a:ext cx="904046" cy="4027112"/>
            <a:chOff x="10567248" y="1716346"/>
            <a:chExt cx="904046" cy="4027112"/>
          </a:xfrm>
        </p:grpSpPr>
        <p:sp>
          <p:nvSpPr>
            <p:cNvPr id="125" name="左右箭头 124"/>
            <p:cNvSpPr/>
            <p:nvPr/>
          </p:nvSpPr>
          <p:spPr>
            <a:xfrm rot="16200000">
              <a:off x="9005715" y="3277879"/>
              <a:ext cx="4027112" cy="904046"/>
            </a:xfrm>
            <a:prstGeom prst="leftRightArrow">
              <a:avLst/>
            </a:prstGeom>
            <a:gradFill>
              <a:gsLst>
                <a:gs pos="100000">
                  <a:srgbClr val="E7E507"/>
                </a:gs>
                <a:gs pos="13000">
                  <a:srgbClr val="A6C43C"/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TextBox 25"/>
            <p:cNvSpPr txBox="1"/>
            <p:nvPr/>
          </p:nvSpPr>
          <p:spPr>
            <a:xfrm>
              <a:off x="10788439" y="1962904"/>
              <a:ext cx="461665" cy="134243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b="1" dirty="0"/>
                <a:t>战略属性</a:t>
              </a:r>
            </a:p>
          </p:txBody>
        </p:sp>
        <p:sp>
          <p:nvSpPr>
            <p:cNvPr id="127" name="TextBox 26"/>
            <p:cNvSpPr txBox="1"/>
            <p:nvPr/>
          </p:nvSpPr>
          <p:spPr>
            <a:xfrm>
              <a:off x="10788439" y="4086855"/>
              <a:ext cx="461665" cy="138268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b="1" dirty="0"/>
                <a:t>绩效属性</a:t>
              </a:r>
            </a:p>
          </p:txBody>
        </p:sp>
      </p:grpSp>
      <p:sp>
        <p:nvSpPr>
          <p:cNvPr id="74" name="矩形 73"/>
          <p:cNvSpPr/>
          <p:nvPr/>
        </p:nvSpPr>
        <p:spPr>
          <a:xfrm>
            <a:off x="4161598" y="1469788"/>
            <a:ext cx="3944926" cy="1041058"/>
          </a:xfrm>
          <a:prstGeom prst="rect">
            <a:avLst/>
          </a:prstGeom>
          <a:gradFill>
            <a:gsLst>
              <a:gs pos="22000">
                <a:schemeClr val="bg1">
                  <a:alpha val="40000"/>
                </a:schemeClr>
              </a:gs>
              <a:gs pos="50000">
                <a:srgbClr val="FFFFFF">
                  <a:alpha val="10000"/>
                </a:srgbClr>
              </a:gs>
              <a:gs pos="50000">
                <a:schemeClr val="bg1">
                  <a:alpha val="20000"/>
                </a:schemeClr>
              </a:gs>
              <a:gs pos="15000">
                <a:schemeClr val="bg1">
                  <a:alpha val="87000"/>
                </a:schemeClr>
              </a:gs>
            </a:gsLst>
            <a:lin ang="2700000" scaled="0"/>
          </a:gradFill>
          <a:ln>
            <a:gradFill>
              <a:gsLst>
                <a:gs pos="75000">
                  <a:srgbClr val="F0F0F0"/>
                </a:gs>
                <a:gs pos="50000">
                  <a:srgbClr val="C8C8C8"/>
                </a:gs>
                <a:gs pos="25000">
                  <a:srgbClr val="F0F0F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2700000" scaled="0"/>
            </a:gradFill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189133" y="3058782"/>
            <a:ext cx="6328302" cy="2739503"/>
          </a:xfrm>
          <a:prstGeom prst="rect">
            <a:avLst/>
          </a:prstGeom>
          <a:gradFill>
            <a:gsLst>
              <a:gs pos="22000">
                <a:schemeClr val="bg1">
                  <a:alpha val="40000"/>
                </a:schemeClr>
              </a:gs>
              <a:gs pos="50000">
                <a:srgbClr val="FFFFFF">
                  <a:alpha val="10000"/>
                </a:srgbClr>
              </a:gs>
              <a:gs pos="50000">
                <a:schemeClr val="bg1">
                  <a:alpha val="20000"/>
                </a:schemeClr>
              </a:gs>
              <a:gs pos="15000">
                <a:schemeClr val="bg1">
                  <a:alpha val="87000"/>
                </a:schemeClr>
              </a:gs>
            </a:gsLst>
            <a:lin ang="2700000" scaled="0"/>
          </a:gradFill>
          <a:ln>
            <a:gradFill>
              <a:gsLst>
                <a:gs pos="75000">
                  <a:srgbClr val="F0F0F0"/>
                </a:gs>
                <a:gs pos="50000">
                  <a:srgbClr val="C8C8C8"/>
                </a:gs>
                <a:gs pos="25000">
                  <a:srgbClr val="F0F0F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2700000" scaled="0"/>
            </a:gradFill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879720" y="3058779"/>
            <a:ext cx="1068409" cy="2739503"/>
          </a:xfrm>
          <a:prstGeom prst="rect">
            <a:avLst/>
          </a:prstGeom>
          <a:gradFill>
            <a:gsLst>
              <a:gs pos="22000">
                <a:schemeClr val="bg1">
                  <a:alpha val="40000"/>
                </a:schemeClr>
              </a:gs>
              <a:gs pos="50000">
                <a:srgbClr val="FFFFFF">
                  <a:alpha val="10000"/>
                </a:srgbClr>
              </a:gs>
              <a:gs pos="50000">
                <a:schemeClr val="bg1">
                  <a:alpha val="20000"/>
                </a:schemeClr>
              </a:gs>
              <a:gs pos="15000">
                <a:schemeClr val="bg1">
                  <a:alpha val="87000"/>
                </a:schemeClr>
              </a:gs>
            </a:gsLst>
            <a:lin ang="2700000" scaled="0"/>
          </a:gradFill>
          <a:ln>
            <a:gradFill>
              <a:gsLst>
                <a:gs pos="75000">
                  <a:srgbClr val="F0F0F0"/>
                </a:gs>
                <a:gs pos="50000">
                  <a:srgbClr val="C8C8C8"/>
                </a:gs>
                <a:gs pos="25000">
                  <a:srgbClr val="F0F0F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2700000" scaled="0"/>
            </a:gradFill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9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根据组织层级分析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—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纵向分析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4390"/>
              </p:ext>
            </p:extLst>
          </p:nvPr>
        </p:nvGraphicFramePr>
        <p:xfrm>
          <a:off x="838200" y="1469788"/>
          <a:ext cx="10515598" cy="285035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2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8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82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82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836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2411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/>
                        <a:t>分析顺序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/>
                        <a:t>组织分析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/>
                        <a:t>任务分析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/>
                        <a:t>人员分析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76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步骤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第一步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第二步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第三步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第四步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第五步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第六步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第七步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分析维度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组织方向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组织定位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岗位职责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所需能力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能力排序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能力评估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确定培训需求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分析内容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/>
                        <a:t>组织想干什么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/>
                        <a:t>什么岗位完成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/>
                        <a:t>该怎么干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/>
                        <a:t>该会什么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/>
                        <a:t>最该会什么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/>
                        <a:t>现在会什么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/>
                        <a:t>最该学什么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AutoShape 15"/>
          <p:cNvSpPr>
            <a:spLocks noChangeArrowheads="1"/>
          </p:cNvSpPr>
          <p:nvPr/>
        </p:nvSpPr>
        <p:spPr bwMode="auto">
          <a:xfrm rot="5400000">
            <a:off x="4492253" y="1422444"/>
            <a:ext cx="337294" cy="609600"/>
          </a:xfrm>
          <a:prstGeom prst="upArrow">
            <a:avLst>
              <a:gd name="adj1" fmla="*/ 2318 h 2362"/>
              <a:gd name="adj2" fmla="*/ 2318 h 2362"/>
            </a:avLst>
          </a:prstGeom>
          <a:gradFill>
            <a:gsLst>
              <a:gs pos="22000">
                <a:schemeClr val="bg1">
                  <a:alpha val="40000"/>
                </a:schemeClr>
              </a:gs>
              <a:gs pos="50000">
                <a:srgbClr val="FFFFFF">
                  <a:alpha val="10000"/>
                </a:srgbClr>
              </a:gs>
              <a:gs pos="50000">
                <a:schemeClr val="bg1">
                  <a:alpha val="20000"/>
                </a:schemeClr>
              </a:gs>
              <a:gs pos="15000">
                <a:schemeClr val="bg1">
                  <a:alpha val="87000"/>
                </a:schemeClr>
              </a:gs>
            </a:gsLst>
            <a:lin ang="2700000" scaled="0"/>
          </a:gradFill>
          <a:ln>
            <a:gradFill>
              <a:gsLst>
                <a:gs pos="75000">
                  <a:srgbClr val="F0F0F0"/>
                </a:gs>
                <a:gs pos="50000">
                  <a:srgbClr val="C8C8C8"/>
                </a:gs>
                <a:gs pos="25000">
                  <a:srgbClr val="F0F0F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2700000" scaled="0"/>
            </a:gradFill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AutoShape 15"/>
          <p:cNvSpPr>
            <a:spLocks noChangeArrowheads="1"/>
          </p:cNvSpPr>
          <p:nvPr/>
        </p:nvSpPr>
        <p:spPr bwMode="auto">
          <a:xfrm rot="5400000">
            <a:off x="8510212" y="1430429"/>
            <a:ext cx="337294" cy="619118"/>
          </a:xfrm>
          <a:prstGeom prst="upArrow">
            <a:avLst>
              <a:gd name="adj1" fmla="*/ 2318 h 2362"/>
              <a:gd name="adj2" fmla="*/ 2318 h 2362"/>
            </a:avLst>
          </a:prstGeom>
          <a:gradFill>
            <a:gsLst>
              <a:gs pos="22000">
                <a:schemeClr val="bg1">
                  <a:alpha val="40000"/>
                </a:schemeClr>
              </a:gs>
              <a:gs pos="50000">
                <a:srgbClr val="FFFFFF">
                  <a:alpha val="10000"/>
                </a:srgbClr>
              </a:gs>
              <a:gs pos="50000">
                <a:schemeClr val="bg1">
                  <a:alpha val="20000"/>
                </a:schemeClr>
              </a:gs>
              <a:gs pos="15000">
                <a:schemeClr val="bg1">
                  <a:alpha val="87000"/>
                </a:schemeClr>
              </a:gs>
            </a:gsLst>
            <a:lin ang="2700000" scaled="0"/>
          </a:gradFill>
          <a:ln>
            <a:gradFill>
              <a:gsLst>
                <a:gs pos="75000">
                  <a:srgbClr val="F0F0F0"/>
                </a:gs>
                <a:gs pos="50000">
                  <a:srgbClr val="C8C8C8"/>
                </a:gs>
                <a:gs pos="25000">
                  <a:srgbClr val="F0F0F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2700000" scaled="0"/>
            </a:gradFill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38098" y="4602752"/>
            <a:ext cx="9921172" cy="1378948"/>
            <a:chOff x="738098" y="4602752"/>
            <a:chExt cx="9921172" cy="1378948"/>
          </a:xfrm>
        </p:grpSpPr>
        <p:sp>
          <p:nvSpPr>
            <p:cNvPr id="41" name="TextBox 5"/>
            <p:cNvSpPr txBox="1"/>
            <p:nvPr/>
          </p:nvSpPr>
          <p:spPr>
            <a:xfrm>
              <a:off x="7317566" y="4602752"/>
              <a:ext cx="3341704" cy="1316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调研方法的组合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调研工具的简化</a:t>
              </a:r>
            </a:p>
          </p:txBody>
        </p:sp>
        <p:sp>
          <p:nvSpPr>
            <p:cNvPr id="42" name="TextBox 6"/>
            <p:cNvSpPr txBox="1"/>
            <p:nvPr/>
          </p:nvSpPr>
          <p:spPr>
            <a:xfrm>
              <a:off x="738098" y="5070010"/>
              <a:ext cx="5267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组织培训需求分析相关方的成熟度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 rot="5400000">
              <a:off x="5915177" y="4697852"/>
              <a:ext cx="1378948" cy="1188748"/>
              <a:chOff x="-2551398" y="3807991"/>
              <a:chExt cx="2411698" cy="2079050"/>
            </a:xfrm>
          </p:grpSpPr>
          <p:sp>
            <p:nvSpPr>
              <p:cNvPr id="44" name="等腰三角形 43"/>
              <p:cNvSpPr/>
              <p:nvPr/>
            </p:nvSpPr>
            <p:spPr>
              <a:xfrm>
                <a:off x="-2236835" y="4180766"/>
                <a:ext cx="1782572" cy="1536700"/>
              </a:xfrm>
              <a:prstGeom prst="triangle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>
                <a:off x="-1957769" y="4510240"/>
                <a:ext cx="1224440" cy="1055552"/>
              </a:xfrm>
              <a:prstGeom prst="triangle">
                <a:avLst/>
              </a:prstGeom>
              <a:gradFill>
                <a:gsLst>
                  <a:gs pos="0">
                    <a:srgbClr val="E0E200"/>
                  </a:gs>
                  <a:gs pos="84000">
                    <a:srgbClr val="94C115"/>
                  </a:gs>
                </a:gsLst>
                <a:lin ang="2700000" scaled="0"/>
              </a:gra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等腰三角形 3"/>
              <p:cNvSpPr/>
              <p:nvPr/>
            </p:nvSpPr>
            <p:spPr>
              <a:xfrm>
                <a:off x="-2551398" y="3807991"/>
                <a:ext cx="2411698" cy="2079050"/>
              </a:xfrm>
              <a:prstGeom prst="triangle">
                <a:avLst/>
              </a:pr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39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nodeType="with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2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8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占位符 5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r="28423"/>
          <a:stretch>
            <a:fillRect/>
          </a:stretch>
        </p:blipFill>
        <p:spPr/>
      </p:pic>
      <p:pic>
        <p:nvPicPr>
          <p:cNvPr id="41" name="图片占位符 40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" r="1347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298"/>
            <a:ext cx="10515600" cy="783944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Contents</a:t>
            </a:r>
            <a:endParaRPr lang="en-US" sz="3600" dirty="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培训需求与</a:t>
            </a:r>
            <a:r>
              <a:rPr lang="zh-CN" altLang="en-US" sz="2800" dirty="0">
                <a:solidFill>
                  <a:srgbClr val="A4D41A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计划制定</a:t>
            </a:r>
            <a:endParaRPr lang="en-US" sz="2800" dirty="0">
              <a:solidFill>
                <a:srgbClr val="A4D41A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34" name="图片占位符 33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3" r="28423"/>
          <a:stretch>
            <a:fillRect/>
          </a:stretch>
        </p:blipFill>
        <p:spPr/>
      </p:pic>
      <p:pic>
        <p:nvPicPr>
          <p:cNvPr id="36" name="图片占位符 35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4" r="28564"/>
          <a:stretch>
            <a:fillRect/>
          </a:stretch>
        </p:blipFill>
        <p:spPr/>
      </p:pic>
      <p:pic>
        <p:nvPicPr>
          <p:cNvPr id="43" name="图片占位符 42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0" r="17330"/>
          <a:stretch>
            <a:fillRect/>
          </a:stretch>
        </p:blipFill>
        <p:spPr/>
      </p:pic>
      <p:sp>
        <p:nvSpPr>
          <p:cNvPr id="17" name="Rectangle 16"/>
          <p:cNvSpPr/>
          <p:nvPr/>
        </p:nvSpPr>
        <p:spPr>
          <a:xfrm>
            <a:off x="736601" y="4275604"/>
            <a:ext cx="2106705" cy="1217248"/>
          </a:xfrm>
          <a:prstGeom prst="rect">
            <a:avLst/>
          </a:prstGeom>
          <a:solidFill>
            <a:srgbClr val="B3D3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04165" y="4282597"/>
            <a:ext cx="2106705" cy="1217248"/>
          </a:xfrm>
          <a:prstGeom prst="rect">
            <a:avLst/>
          </a:prstGeom>
          <a:solidFill>
            <a:srgbClr val="FFC40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76614" y="4282597"/>
            <a:ext cx="2106704" cy="1217248"/>
          </a:xfrm>
          <a:prstGeom prst="rect">
            <a:avLst/>
          </a:prstGeom>
          <a:solidFill>
            <a:srgbClr val="00AB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46619" y="4282597"/>
            <a:ext cx="2106704" cy="1217248"/>
          </a:xfrm>
          <a:prstGeom prst="rect">
            <a:avLst/>
          </a:prstGeom>
          <a:solidFill>
            <a:srgbClr val="0160A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99592" y="4479398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前言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144412" y="4424836"/>
            <a:ext cx="16209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需求分析</a:t>
            </a:r>
            <a:endParaRPr lang="en-US" altLang="zh-CN" sz="28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三板斧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19486" y="4424836"/>
            <a:ext cx="16209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需求分析</a:t>
            </a:r>
          </a:p>
          <a:p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流程设计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27022" y="4417843"/>
            <a:ext cx="17649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培训</a:t>
            </a:r>
            <a:endParaRPr lang="en-US" altLang="zh-CN" sz="2800" b="1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计划制定</a:t>
            </a:r>
          </a:p>
        </p:txBody>
      </p:sp>
      <p:sp>
        <p:nvSpPr>
          <p:cNvPr id="32" name="Rectangle 19"/>
          <p:cNvSpPr/>
          <p:nvPr/>
        </p:nvSpPr>
        <p:spPr>
          <a:xfrm>
            <a:off x="9416624" y="4282597"/>
            <a:ext cx="2106704" cy="1217248"/>
          </a:xfrm>
          <a:prstGeom prst="rect">
            <a:avLst/>
          </a:prstGeom>
          <a:solidFill>
            <a:srgbClr val="303A4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3" name="Rectangle 24"/>
          <p:cNvSpPr/>
          <p:nvPr/>
        </p:nvSpPr>
        <p:spPr>
          <a:xfrm>
            <a:off x="9588853" y="4486390"/>
            <a:ext cx="17649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46817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3" grpId="0"/>
      <p:bldP spid="24" grpId="0"/>
      <p:bldP spid="25" grpId="0"/>
      <p:bldP spid="32" grpId="0" animBg="1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根据组织层级分析</a:t>
            </a:r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—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横向分析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948018"/>
              </p:ext>
            </p:extLst>
          </p:nvPr>
        </p:nvGraphicFramePr>
        <p:xfrm>
          <a:off x="838200" y="1469788"/>
          <a:ext cx="10515602" cy="38437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620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/>
                        <a:t>组织分析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/>
                        <a:t>任务分析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000" u="none" strike="noStrike" dirty="0"/>
                        <a:t>人员分析</a:t>
                      </a:r>
                      <a:endParaRPr lang="zh-CN" altLang="en-US" sz="20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8021" marR="8021" marT="8021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6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管理问题之解决</a:t>
                      </a: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未来机会之掌握</a:t>
                      </a: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绩效目标之展开</a:t>
                      </a: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专业能力之要求</a:t>
                      </a: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个人生涯之发展</a:t>
                      </a:r>
                    </a:p>
                  </a:txBody>
                  <a:tcPr marL="8021" marR="8021" marT="802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7914">
                <a:tc>
                  <a:txBody>
                    <a:bodyPr/>
                    <a:lstStyle/>
                    <a:p>
                      <a:pPr marL="285750" indent="-2857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dirty="0"/>
                        <a:t>分析组织绩效不善之原因</a:t>
                      </a:r>
                    </a:p>
                    <a:p>
                      <a:pPr marL="285750" indent="-2857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dirty="0"/>
                        <a:t>分析制度作业流程之问题</a:t>
                      </a:r>
                    </a:p>
                    <a:p>
                      <a:pPr marL="285750" indent="-2857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dirty="0"/>
                        <a:t>分析造成管理盲点之原因</a:t>
                      </a: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组织未来发展之需求</a:t>
                      </a:r>
                    </a:p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后备人培育计划</a:t>
                      </a:r>
                    </a:p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国际化发展之需求</a:t>
                      </a: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绩效目标及策略</a:t>
                      </a:r>
                    </a:p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绩效目标层级化展开，绩效指标拟定，达成目标所需加强的能力</a:t>
                      </a: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从工作说明书进行工作内容及需求能力调查</a:t>
                      </a:r>
                    </a:p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人员 工作绩效</a:t>
                      </a:r>
                    </a:p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职位素质模型</a:t>
                      </a:r>
                    </a:p>
                  </a:txBody>
                  <a:tcPr marL="8021" marR="8021" marT="8021" marB="0" anchor="ctr"/>
                </a:tc>
                <a:tc>
                  <a:txBody>
                    <a:bodyPr/>
                    <a:lstStyle/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个人生涯发展之建议</a:t>
                      </a:r>
                    </a:p>
                    <a:p>
                      <a:pPr marL="285750" indent="-285750" algn="l" defTabSz="914400" rtl="0" eaLnBrk="1" fontAlgn="ctr" latinLnBrk="0" hangingPunct="1">
                        <a:lnSpc>
                          <a:spcPct val="120000"/>
                        </a:lnSpc>
                        <a:buFont typeface="Wingdings" panose="05000000000000000000" pitchFamily="2" charset="2"/>
                        <a:buChar char="u"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组织发展与自我成长之配合</a:t>
                      </a:r>
                    </a:p>
                  </a:txBody>
                  <a:tcPr marL="8021" marR="8021" marT="802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838200" y="5655336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思考：培训需求分析如何保证公司价值链的完整？</a:t>
            </a:r>
          </a:p>
        </p:txBody>
      </p:sp>
    </p:spTree>
    <p:extLst>
      <p:ext uri="{BB962C8B-B14F-4D97-AF65-F5344CB8AC3E}">
        <p14:creationId xmlns:p14="http://schemas.microsoft.com/office/powerpoint/2010/main" val="9721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385849"/>
              </p:ext>
            </p:extLst>
          </p:nvPr>
        </p:nvGraphicFramePr>
        <p:xfrm>
          <a:off x="838200" y="1477806"/>
          <a:ext cx="10515600" cy="4580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05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31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4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类别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Level II (0~2 year)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Level II ( 2 year more)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6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专业知识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Knowledge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材料配方与后加工应用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制版作业流程与技术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人员绩效考核与管理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问题个案研讨</a:t>
                      </a:r>
                    </a:p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管理心理学</a:t>
                      </a: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7H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生产成本分析与控制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计算机化管理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生产变动管理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物料管理与库存控制</a:t>
                      </a:r>
                    </a:p>
                    <a:p>
                      <a:pPr marL="88900" marR="0" lvl="0" indent="-88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产品开发流程</a:t>
                      </a: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3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专业技能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Skills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生产绩效分析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员工面谈技巧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工作教导技巧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员工激励技巧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7H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部门整体绩效管理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跨部门之沟通协调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领导统御能力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问题分析与决策</a:t>
                      </a: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21H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30H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95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工作态度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Attitude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工作压力与调适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自我激励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人际敏感度训练</a:t>
                      </a: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7H</a:t>
                      </a:r>
                      <a:endParaRPr kumimoji="0" lang="en-US" altLang="zh-TW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TW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挫折管理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EQ</a:t>
                      </a: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情绪智慧</a:t>
                      </a:r>
                    </a:p>
                    <a:p>
                      <a:pPr marL="1778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学习如何学习</a:t>
                      </a:r>
                      <a:endParaRPr kumimoji="0" lang="zh-TW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3H</a:t>
                      </a:r>
                      <a:endParaRPr kumimoji="0" lang="en-US" altLang="zh-TW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00" marR="54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专业能力之要求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</p:spTree>
    <p:extLst>
      <p:ext uri="{BB962C8B-B14F-4D97-AF65-F5344CB8AC3E}">
        <p14:creationId xmlns:p14="http://schemas.microsoft.com/office/powerpoint/2010/main" val="72912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87577"/>
              </p:ext>
            </p:extLst>
          </p:nvPr>
        </p:nvGraphicFramePr>
        <p:xfrm>
          <a:off x="838200" y="1477806"/>
          <a:ext cx="10515600" cy="45800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56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6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2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5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职业发展阶段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阶段存在的特征和员工关心的问题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企业开展培训的要点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探索期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择业者初步职业定位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初步形成自我概念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择业者针对职业定位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自主学习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61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建立期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如何与同事相处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如何学会工作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3.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再次职业定位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提供企业的信息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上岗导向的培训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3.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岗位技能的培训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4.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企业文化的培训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11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职业中期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错误次数增多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决定努力的程度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3.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重新定前进的进程和目标方向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4.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决定是从事技术型工作还是管理职业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规章制度培训，加强惩戒力度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思想政治教育，树立正确价值观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3.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家庭和工作矛盾平衡，技能培训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54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职业后期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承担更大责任或维持现状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充当元老和师长的角色，培养有能力的下属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专业技能的广度和深度培训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利用经验和技术，传帮带培训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424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衰退期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工作绩效下降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员工产生失落感和不稳定情绪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3.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退休安排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思想教育，安慰和诱导，确保工作顺利开展</a:t>
                      </a:r>
                      <a:br>
                        <a:rPr lang="zh-CN" altLang="en-US" sz="1600" u="none" strike="noStrike" dirty="0">
                          <a:latin typeface="+mn-ea"/>
                          <a:ea typeface="+mn-ea"/>
                        </a:rPr>
                      </a:b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2.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退休后生活安排、福利待遇等说明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个人生涯之发展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</p:spTree>
    <p:extLst>
      <p:ext uri="{BB962C8B-B14F-4D97-AF65-F5344CB8AC3E}">
        <p14:creationId xmlns:p14="http://schemas.microsoft.com/office/powerpoint/2010/main" val="299646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Parallelogram 4"/>
          <p:cNvSpPr/>
          <p:nvPr/>
        </p:nvSpPr>
        <p:spPr>
          <a:xfrm>
            <a:off x="3774142" y="0"/>
            <a:ext cx="10910047" cy="6858000"/>
          </a:xfrm>
          <a:prstGeom prst="parallelogram">
            <a:avLst>
              <a:gd name="adj" fmla="*/ 2318 h 2362"/>
            </a:avLst>
          </a:prstGeom>
          <a:gradFill>
            <a:gsLst>
              <a:gs pos="22000">
                <a:schemeClr val="bg1">
                  <a:alpha val="40000"/>
                </a:schemeClr>
              </a:gs>
              <a:gs pos="50000">
                <a:srgbClr val="FFFFFF">
                  <a:alpha val="10000"/>
                </a:srgbClr>
              </a:gs>
              <a:gs pos="50000">
                <a:schemeClr val="bg1">
                  <a:alpha val="20000"/>
                </a:schemeClr>
              </a:gs>
              <a:gs pos="15000">
                <a:schemeClr val="bg1">
                  <a:alpha val="87000"/>
                </a:schemeClr>
              </a:gs>
            </a:gsLst>
            <a:lin ang="2700000" scaled="0"/>
          </a:gradFill>
          <a:ln>
            <a:gradFill>
              <a:gsLst>
                <a:gs pos="75000">
                  <a:srgbClr val="F0F0F0"/>
                </a:gs>
                <a:gs pos="50000">
                  <a:srgbClr val="C8C8C8"/>
                </a:gs>
                <a:gs pos="25000">
                  <a:srgbClr val="F0F0F0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2700000" scaled="0"/>
            </a:gradFill>
          </a:ln>
          <a:effectLst>
            <a:outerShdw blurRad="228600" dist="889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Calibri" panose="020F0502020204030204" pitchFamily="34" charset="0"/>
            </a:endParaRPr>
          </a:p>
        </p:txBody>
      </p:sp>
      <p:sp>
        <p:nvSpPr>
          <p:cNvPr id="12" name="Parallelogram 3"/>
          <p:cNvSpPr/>
          <p:nvPr/>
        </p:nvSpPr>
        <p:spPr>
          <a:xfrm>
            <a:off x="4665572" y="0"/>
            <a:ext cx="9127186" cy="6858000"/>
          </a:xfrm>
          <a:prstGeom prst="parallelogram">
            <a:avLst>
              <a:gd name="adj" fmla="*/ 2318 h 2362"/>
            </a:avLst>
          </a:prstGeom>
          <a:solidFill>
            <a:srgbClr val="B3D3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、调查工具及调查方法讨论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sp>
        <p:nvSpPr>
          <p:cNvPr id="10" name="Rectangle 7"/>
          <p:cNvSpPr/>
          <p:nvPr/>
        </p:nvSpPr>
        <p:spPr>
          <a:xfrm>
            <a:off x="6320978" y="3067130"/>
            <a:ext cx="5032822" cy="265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sym typeface="Calibri" panose="020F0502020204030204" pitchFamily="34" charset="0"/>
              </a:rPr>
              <a:t>         请根据上述内容，整理总结在培训需求调研分析的流程、工具、调查方法方面的一般规律。</a:t>
            </a:r>
          </a:p>
        </p:txBody>
      </p:sp>
      <p:sp>
        <p:nvSpPr>
          <p:cNvPr id="13" name="任意多边形 12"/>
          <p:cNvSpPr/>
          <p:nvPr/>
        </p:nvSpPr>
        <p:spPr>
          <a:xfrm>
            <a:off x="8059676" y="1016000"/>
            <a:ext cx="3487444" cy="1626724"/>
          </a:xfrm>
          <a:custGeom>
            <a:avLst/>
            <a:gdLst/>
            <a:ahLst/>
            <a:cxnLst/>
            <a:rect l="l" t="t" r="r" b="b"/>
            <a:pathLst>
              <a:path w="2795104" h="1303781">
                <a:moveTo>
                  <a:pt x="1024682" y="791282"/>
                </a:moveTo>
                <a:lnTo>
                  <a:pt x="1223925" y="791282"/>
                </a:lnTo>
                <a:cubicBezTo>
                  <a:pt x="1277057" y="924111"/>
                  <a:pt x="1316906" y="1068326"/>
                  <a:pt x="1343472" y="1223926"/>
                </a:cubicBezTo>
                <a:lnTo>
                  <a:pt x="1121457" y="1223926"/>
                </a:lnTo>
                <a:cubicBezTo>
                  <a:pt x="1110072" y="1098687"/>
                  <a:pt x="1077813" y="954472"/>
                  <a:pt x="1024682" y="791282"/>
                </a:cubicBezTo>
                <a:close/>
                <a:moveTo>
                  <a:pt x="677429" y="791282"/>
                </a:moveTo>
                <a:lnTo>
                  <a:pt x="876672" y="791282"/>
                </a:lnTo>
                <a:cubicBezTo>
                  <a:pt x="914623" y="863389"/>
                  <a:pt x="941189" y="941189"/>
                  <a:pt x="956370" y="1024682"/>
                </a:cubicBezTo>
                <a:lnTo>
                  <a:pt x="734355" y="1024682"/>
                </a:lnTo>
                <a:cubicBezTo>
                  <a:pt x="722970" y="941189"/>
                  <a:pt x="703994" y="863389"/>
                  <a:pt x="677429" y="791282"/>
                </a:cubicBezTo>
                <a:close/>
                <a:moveTo>
                  <a:pt x="341561" y="791282"/>
                </a:moveTo>
                <a:lnTo>
                  <a:pt x="574960" y="791282"/>
                </a:lnTo>
                <a:lnTo>
                  <a:pt x="574960" y="1053145"/>
                </a:lnTo>
                <a:cubicBezTo>
                  <a:pt x="571165" y="1113867"/>
                  <a:pt x="597731" y="1142331"/>
                  <a:pt x="654658" y="1138535"/>
                </a:cubicBezTo>
                <a:lnTo>
                  <a:pt x="808360" y="1138535"/>
                </a:lnTo>
                <a:cubicBezTo>
                  <a:pt x="861492" y="1142331"/>
                  <a:pt x="886160" y="1119560"/>
                  <a:pt x="882365" y="1070223"/>
                </a:cubicBezTo>
                <a:lnTo>
                  <a:pt x="882365" y="1053145"/>
                </a:lnTo>
                <a:lnTo>
                  <a:pt x="1070223" y="1053145"/>
                </a:lnTo>
                <a:lnTo>
                  <a:pt x="1070223" y="1115765"/>
                </a:lnTo>
                <a:cubicBezTo>
                  <a:pt x="1074018" y="1237209"/>
                  <a:pt x="1013296" y="1296033"/>
                  <a:pt x="888058" y="1292238"/>
                </a:cubicBezTo>
                <a:lnTo>
                  <a:pt x="535112" y="1292238"/>
                </a:lnTo>
                <a:cubicBezTo>
                  <a:pt x="402283" y="1296033"/>
                  <a:pt x="337766" y="1233413"/>
                  <a:pt x="341561" y="1104379"/>
                </a:cubicBezTo>
                <a:close/>
                <a:moveTo>
                  <a:pt x="102469" y="791282"/>
                </a:moveTo>
                <a:lnTo>
                  <a:pt x="307405" y="791282"/>
                </a:lnTo>
                <a:cubicBezTo>
                  <a:pt x="288429" y="973448"/>
                  <a:pt x="259966" y="1117662"/>
                  <a:pt x="222015" y="1223926"/>
                </a:cubicBezTo>
                <a:lnTo>
                  <a:pt x="0" y="1223926"/>
                </a:lnTo>
                <a:cubicBezTo>
                  <a:pt x="53132" y="1087301"/>
                  <a:pt x="87288" y="943087"/>
                  <a:pt x="102469" y="791282"/>
                </a:cubicBezTo>
                <a:close/>
                <a:moveTo>
                  <a:pt x="802667" y="472492"/>
                </a:moveTo>
                <a:lnTo>
                  <a:pt x="802667" y="580653"/>
                </a:lnTo>
                <a:lnTo>
                  <a:pt x="939292" y="580653"/>
                </a:lnTo>
                <a:cubicBezTo>
                  <a:pt x="992423" y="584448"/>
                  <a:pt x="1017091" y="559780"/>
                  <a:pt x="1013296" y="506648"/>
                </a:cubicBezTo>
                <a:lnTo>
                  <a:pt x="1013296" y="472492"/>
                </a:lnTo>
                <a:close/>
                <a:moveTo>
                  <a:pt x="341561" y="472492"/>
                </a:moveTo>
                <a:lnTo>
                  <a:pt x="341561" y="580653"/>
                </a:lnTo>
                <a:lnTo>
                  <a:pt x="552190" y="580653"/>
                </a:lnTo>
                <a:lnTo>
                  <a:pt x="552190" y="472492"/>
                </a:lnTo>
                <a:close/>
                <a:moveTo>
                  <a:pt x="2134753" y="250478"/>
                </a:moveTo>
                <a:lnTo>
                  <a:pt x="2134753" y="364331"/>
                </a:lnTo>
                <a:lnTo>
                  <a:pt x="2248607" y="364331"/>
                </a:lnTo>
                <a:cubicBezTo>
                  <a:pt x="2294149" y="330175"/>
                  <a:pt x="2335895" y="292224"/>
                  <a:pt x="2373846" y="250478"/>
                </a:cubicBezTo>
                <a:close/>
                <a:moveTo>
                  <a:pt x="802667" y="210629"/>
                </a:moveTo>
                <a:lnTo>
                  <a:pt x="802667" y="318790"/>
                </a:lnTo>
                <a:lnTo>
                  <a:pt x="1013296" y="318790"/>
                </a:lnTo>
                <a:lnTo>
                  <a:pt x="1013296" y="210629"/>
                </a:lnTo>
                <a:close/>
                <a:moveTo>
                  <a:pt x="341561" y="210629"/>
                </a:moveTo>
                <a:lnTo>
                  <a:pt x="341561" y="318790"/>
                </a:lnTo>
                <a:lnTo>
                  <a:pt x="552190" y="318790"/>
                </a:lnTo>
                <a:lnTo>
                  <a:pt x="552190" y="210629"/>
                </a:lnTo>
                <a:close/>
                <a:moveTo>
                  <a:pt x="108161" y="51234"/>
                </a:moveTo>
                <a:lnTo>
                  <a:pt x="1246696" y="51234"/>
                </a:lnTo>
                <a:lnTo>
                  <a:pt x="1246696" y="518034"/>
                </a:lnTo>
                <a:cubicBezTo>
                  <a:pt x="1250491" y="669838"/>
                  <a:pt x="1184077" y="743843"/>
                  <a:pt x="1047453" y="740048"/>
                </a:cubicBezTo>
                <a:lnTo>
                  <a:pt x="108161" y="740048"/>
                </a:lnTo>
                <a:close/>
                <a:moveTo>
                  <a:pt x="1889969" y="0"/>
                </a:moveTo>
                <a:lnTo>
                  <a:pt x="2134753" y="0"/>
                </a:lnTo>
                <a:lnTo>
                  <a:pt x="2134753" y="91083"/>
                </a:lnTo>
                <a:lnTo>
                  <a:pt x="2430773" y="91083"/>
                </a:lnTo>
                <a:lnTo>
                  <a:pt x="2430773" y="193551"/>
                </a:lnTo>
                <a:cubicBezTo>
                  <a:pt x="2438363" y="185961"/>
                  <a:pt x="2449748" y="172678"/>
                  <a:pt x="2464929" y="153702"/>
                </a:cubicBezTo>
                <a:cubicBezTo>
                  <a:pt x="2483904" y="134727"/>
                  <a:pt x="2499085" y="119546"/>
                  <a:pt x="2510470" y="108161"/>
                </a:cubicBezTo>
                <a:lnTo>
                  <a:pt x="2789411" y="108161"/>
                </a:lnTo>
                <a:cubicBezTo>
                  <a:pt x="2709714" y="203039"/>
                  <a:pt x="2630016" y="288429"/>
                  <a:pt x="2550319" y="364331"/>
                </a:cubicBezTo>
                <a:lnTo>
                  <a:pt x="2795104" y="364331"/>
                </a:lnTo>
                <a:lnTo>
                  <a:pt x="2795104" y="523726"/>
                </a:lnTo>
                <a:lnTo>
                  <a:pt x="2362461" y="523726"/>
                </a:lnTo>
                <a:cubicBezTo>
                  <a:pt x="2320714" y="557882"/>
                  <a:pt x="2277071" y="586346"/>
                  <a:pt x="2231529" y="609117"/>
                </a:cubicBezTo>
                <a:lnTo>
                  <a:pt x="2721099" y="609117"/>
                </a:lnTo>
                <a:lnTo>
                  <a:pt x="2721099" y="762819"/>
                </a:lnTo>
                <a:lnTo>
                  <a:pt x="1946895" y="762819"/>
                </a:lnTo>
                <a:lnTo>
                  <a:pt x="1946895" y="774204"/>
                </a:lnTo>
                <a:cubicBezTo>
                  <a:pt x="1943100" y="823541"/>
                  <a:pt x="1965871" y="846311"/>
                  <a:pt x="2015207" y="842516"/>
                </a:cubicBezTo>
                <a:lnTo>
                  <a:pt x="2624324" y="842516"/>
                </a:lnTo>
                <a:lnTo>
                  <a:pt x="2624324" y="1110072"/>
                </a:lnTo>
                <a:cubicBezTo>
                  <a:pt x="2628119" y="1242901"/>
                  <a:pt x="2561704" y="1307418"/>
                  <a:pt x="2425080" y="1303623"/>
                </a:cubicBezTo>
                <a:lnTo>
                  <a:pt x="2049363" y="1303623"/>
                </a:lnTo>
                <a:lnTo>
                  <a:pt x="2049363" y="1149921"/>
                </a:lnTo>
                <a:lnTo>
                  <a:pt x="2311227" y="1149921"/>
                </a:lnTo>
                <a:cubicBezTo>
                  <a:pt x="2356768" y="1153716"/>
                  <a:pt x="2377641" y="1132843"/>
                  <a:pt x="2373846" y="1087301"/>
                </a:cubicBezTo>
                <a:lnTo>
                  <a:pt x="2373846" y="1001911"/>
                </a:lnTo>
                <a:lnTo>
                  <a:pt x="1895661" y="1001911"/>
                </a:lnTo>
                <a:cubicBezTo>
                  <a:pt x="1774217" y="1005706"/>
                  <a:pt x="1715393" y="948780"/>
                  <a:pt x="1719188" y="831131"/>
                </a:cubicBezTo>
                <a:cubicBezTo>
                  <a:pt x="1639491" y="853902"/>
                  <a:pt x="1557896" y="876672"/>
                  <a:pt x="1474403" y="899443"/>
                </a:cubicBezTo>
                <a:lnTo>
                  <a:pt x="1474403" y="740048"/>
                </a:lnTo>
                <a:cubicBezTo>
                  <a:pt x="1690725" y="679326"/>
                  <a:pt x="1870993" y="607219"/>
                  <a:pt x="2015207" y="523726"/>
                </a:cubicBezTo>
                <a:lnTo>
                  <a:pt x="1474403" y="523726"/>
                </a:lnTo>
                <a:lnTo>
                  <a:pt x="1474403" y="364331"/>
                </a:lnTo>
                <a:lnTo>
                  <a:pt x="1889969" y="364331"/>
                </a:lnTo>
                <a:lnTo>
                  <a:pt x="1889969" y="250478"/>
                </a:lnTo>
                <a:lnTo>
                  <a:pt x="1576871" y="250478"/>
                </a:lnTo>
                <a:lnTo>
                  <a:pt x="1576871" y="91083"/>
                </a:lnTo>
                <a:lnTo>
                  <a:pt x="1889969" y="910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0" dist="50800" dir="2700000" sx="102000" sy="102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6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2" grpId="0" animBg="1"/>
          <p:bldP spid="10" grpId="0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2" grpId="0" animBg="1"/>
          <p:bldP spid="10" grpId="0"/>
          <p:bldP spid="13" grpId="0" animBg="1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17178"/>
              </p:ext>
            </p:extLst>
          </p:nvPr>
        </p:nvGraphicFramePr>
        <p:xfrm>
          <a:off x="838200" y="1477806"/>
          <a:ext cx="10515602" cy="458009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9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39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908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调查层面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需求分析参与者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调研方法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调查流程</a:t>
                      </a:r>
                      <a:endParaRPr lang="zh-CN" altLang="en-US" sz="1800" b="1" i="0" u="none" strike="noStrike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089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调查对象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责任人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调查方法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调查工具</a:t>
                      </a:r>
                      <a:endParaRPr lang="zh-CN" altLang="en-US" sz="1800" b="1" i="0" u="none" strike="noStrike" dirty="0">
                        <a:solidFill>
                          <a:srgbClr val="FFFFFF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4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一级组织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组织层面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4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业务层面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4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人员层面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4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二级组织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组织层面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　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4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业务层面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24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人员层面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243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三级组织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组织层面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　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　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　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/>
                        <a:t>　</a:t>
                      </a:r>
                      <a:endParaRPr lang="zh-CN" altLang="en-US" sz="1800" b="1" i="0" u="none" strike="noStrike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24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业务层面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24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/>
                        <a:t>人员层面</a:t>
                      </a:r>
                      <a:endParaRPr lang="zh-CN" altLang="en-US" sz="1800" b="1" i="0" u="none" strike="noStrike" dirty="0">
                        <a:solidFill>
                          <a:srgbClr val="000000"/>
                        </a:solidFill>
                        <a:latin typeface="微软雅黑"/>
                      </a:endParaRPr>
                    </a:p>
                  </a:txBody>
                  <a:tcPr marL="9485" marR="9485" marT="9485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3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、调查工具及调查方法讨论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</p:spTree>
    <p:extLst>
      <p:ext uri="{BB962C8B-B14F-4D97-AF65-F5344CB8AC3E}">
        <p14:creationId xmlns:p14="http://schemas.microsoft.com/office/powerpoint/2010/main" val="1549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556043"/>
              </p:ext>
            </p:extLst>
          </p:nvPr>
        </p:nvGraphicFramePr>
        <p:xfrm>
          <a:off x="838200" y="1477806"/>
          <a:ext cx="10515601" cy="4580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91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317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latin typeface="+mn-ea"/>
                          <a:ea typeface="+mn-ea"/>
                        </a:rPr>
                        <a:t>需求层次</a:t>
                      </a:r>
                      <a:endParaRPr lang="zh-CN" altLang="en-US" sz="2400" b="1" i="0" u="none" strike="noStrike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latin typeface="+mn-ea"/>
                          <a:ea typeface="+mn-ea"/>
                        </a:rPr>
                        <a:t>个人</a:t>
                      </a:r>
                      <a:endParaRPr lang="zh-CN" altLang="en-US" sz="2400" b="1" i="0" u="none" strike="noStrike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latin typeface="+mn-ea"/>
                          <a:ea typeface="+mn-ea"/>
                        </a:rPr>
                        <a:t>三级组织</a:t>
                      </a:r>
                      <a:endParaRPr lang="zh-CN" altLang="en-US" sz="2400" b="1" i="0" u="none" strike="noStrike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latin typeface="+mn-ea"/>
                          <a:ea typeface="+mn-ea"/>
                        </a:rPr>
                        <a:t>二级组织</a:t>
                      </a:r>
                      <a:endParaRPr lang="zh-CN" altLang="en-US" sz="2400" b="1" i="0" u="none" strike="noStrike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latin typeface="+mn-ea"/>
                          <a:ea typeface="+mn-ea"/>
                        </a:rPr>
                        <a:t>一级组织</a:t>
                      </a:r>
                      <a:endParaRPr lang="zh-CN" altLang="en-US" sz="2400" b="1" i="0" u="none" strike="noStrike" dirty="0">
                        <a:solidFill>
                          <a:srgbClr val="FFFFFF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2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latin typeface="+mn-ea"/>
                          <a:ea typeface="+mn-ea"/>
                        </a:rPr>
                        <a:t>组织分析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latin typeface="+mn-ea"/>
                          <a:ea typeface="+mn-ea"/>
                        </a:rPr>
                        <a:t>——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</a:t>
                      </a:r>
                      <a:endParaRPr lang="en-US" altLang="zh-CN" sz="3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★★</a:t>
                      </a:r>
                      <a:endParaRPr lang="en-US" altLang="zh-CN" sz="3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★★★</a:t>
                      </a:r>
                      <a:endParaRPr lang="en-US" altLang="zh-CN" sz="3200" b="1" i="0" u="none" strike="noStrike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2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latin typeface="+mn-ea"/>
                          <a:ea typeface="+mn-ea"/>
                        </a:rPr>
                        <a:t>任务分析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latin typeface="+mn-ea"/>
                          <a:ea typeface="+mn-ea"/>
                        </a:rPr>
                        <a:t>——</a:t>
                      </a:r>
                      <a:endParaRPr lang="en-US" altLang="zh-CN" sz="24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★★</a:t>
                      </a:r>
                      <a:endParaRPr lang="en-US" altLang="zh-CN" sz="3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★★</a:t>
                      </a:r>
                      <a:endParaRPr lang="en-US" altLang="zh-CN" sz="3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★★</a:t>
                      </a:r>
                      <a:endParaRPr lang="en-US" altLang="zh-CN" sz="3200" b="1" i="0" u="none" strike="noStrike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277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400" u="none" strike="noStrike" dirty="0">
                          <a:latin typeface="+mn-ea"/>
                          <a:ea typeface="+mn-ea"/>
                        </a:rPr>
                        <a:t>人员分析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★★★</a:t>
                      </a:r>
                      <a:endParaRPr lang="en-US" altLang="zh-CN" sz="3200" b="1" i="0" u="none" strike="noStrike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★★</a:t>
                      </a:r>
                      <a:endParaRPr lang="en-US" altLang="zh-CN" sz="3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★★</a:t>
                      </a:r>
                      <a:endParaRPr lang="en-US" altLang="zh-CN" sz="3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3200" u="none" strike="noStrike" dirty="0">
                          <a:latin typeface="+mn-ea"/>
                          <a:ea typeface="+mn-ea"/>
                        </a:rPr>
                        <a:t>★</a:t>
                      </a:r>
                      <a:endParaRPr lang="en-US" altLang="zh-CN" sz="32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、培训需求分析注意要点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</p:spTree>
    <p:extLst>
      <p:ext uri="{BB962C8B-B14F-4D97-AF65-F5344CB8AC3E}">
        <p14:creationId xmlns:p14="http://schemas.microsoft.com/office/powerpoint/2010/main" val="99961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1777719"/>
            <a:ext cx="12192000" cy="3001079"/>
          </a:xfrm>
          <a:prstGeom prst="rect">
            <a:avLst/>
          </a:prstGeom>
          <a:solidFill>
            <a:srgbClr val="434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、培训需求分析注意要点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9" y="947100"/>
            <a:ext cx="5686315" cy="59109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62809" y="2018156"/>
            <a:ext cx="8003347" cy="788181"/>
            <a:chOff x="1062809" y="2018156"/>
            <a:chExt cx="8003347" cy="788181"/>
          </a:xfrm>
        </p:grpSpPr>
        <p:sp>
          <p:nvSpPr>
            <p:cNvPr id="6" name="文本框 5"/>
            <p:cNvSpPr txBox="1"/>
            <p:nvPr/>
          </p:nvSpPr>
          <p:spPr>
            <a:xfrm>
              <a:off x="1062809" y="2104606"/>
              <a:ext cx="646331" cy="701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3600" b="1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defRPr>
              </a:lvl1pPr>
            </a:lstStyle>
            <a:p>
              <a:r>
                <a:rPr lang="zh-CN" altLang="en-US" dirty="0">
                  <a:solidFill>
                    <a:srgbClr val="FFC40A"/>
                  </a:solidFill>
                </a:rPr>
                <a:t>用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723208" y="2018156"/>
              <a:ext cx="0" cy="648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779949" y="2104606"/>
              <a:ext cx="7286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</a:rPr>
                <a:t>组织分析在用：</a:t>
              </a:r>
            </a:p>
            <a:p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</a:rPr>
                <a:t>关注如何提升组织绩效，重点聚焦在有用、能用、实用、管用的方面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062809" y="2813133"/>
            <a:ext cx="3210130" cy="751254"/>
            <a:chOff x="1062809" y="2813133"/>
            <a:chExt cx="3210130" cy="751254"/>
          </a:xfrm>
        </p:grpSpPr>
        <p:sp>
          <p:nvSpPr>
            <p:cNvPr id="7" name="文本框 6"/>
            <p:cNvSpPr txBox="1"/>
            <p:nvPr/>
          </p:nvSpPr>
          <p:spPr>
            <a:xfrm>
              <a:off x="1062809" y="2895678"/>
              <a:ext cx="646331" cy="668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3600" b="1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defRPr>
              </a:lvl1pPr>
            </a:lstStyle>
            <a:p>
              <a:r>
                <a:rPr lang="zh-CN" altLang="en-US" dirty="0">
                  <a:solidFill>
                    <a:srgbClr val="FFC40A"/>
                  </a:solidFill>
                </a:rPr>
                <a:t>缺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723208" y="2813133"/>
              <a:ext cx="0" cy="648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779949" y="2867286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</a:rPr>
                <a:t>任务分析在缺</a:t>
              </a:r>
            </a:p>
            <a:p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</a:rPr>
                <a:t>查找绩效缺失，并补缺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62809" y="3608110"/>
            <a:ext cx="3210130" cy="747349"/>
            <a:chOff x="1062809" y="3608110"/>
            <a:chExt cx="3210130" cy="747349"/>
          </a:xfrm>
        </p:grpSpPr>
        <p:sp>
          <p:nvSpPr>
            <p:cNvPr id="8" name="文本框 7"/>
            <p:cNvSpPr txBox="1"/>
            <p:nvPr/>
          </p:nvSpPr>
          <p:spPr>
            <a:xfrm>
              <a:off x="1062809" y="3686750"/>
              <a:ext cx="646331" cy="6687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lnSpc>
                  <a:spcPct val="110000"/>
                </a:lnSpc>
                <a:defRPr sz="3600" b="1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defRPr>
              </a:lvl1pPr>
            </a:lstStyle>
            <a:p>
              <a:r>
                <a:rPr lang="zh-CN" altLang="en-US" dirty="0">
                  <a:solidFill>
                    <a:srgbClr val="FFC40A"/>
                  </a:solidFill>
                </a:rPr>
                <a:t>痛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723208" y="3608110"/>
              <a:ext cx="0" cy="648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779949" y="360977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</a:rPr>
                <a:t>个人分析在于“痛”</a:t>
              </a:r>
            </a:p>
            <a:p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</a:rPr>
                <a:t>解决员工感到痛的地方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80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培训计划制定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sp>
        <p:nvSpPr>
          <p:cNvPr id="100" name="Freeform 7"/>
          <p:cNvSpPr>
            <a:spLocks/>
          </p:cNvSpPr>
          <p:nvPr/>
        </p:nvSpPr>
        <p:spPr bwMode="auto">
          <a:xfrm>
            <a:off x="7785264" y="3190219"/>
            <a:ext cx="1103644" cy="1963391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  <a:gd name="T13" fmla="*/ 2318 h 2362"/>
              <a:gd name="T14" fmla="*/ 2318 h 2362"/>
              <a:gd name="T15" fmla="*/ 2318 h 2362"/>
              <a:gd name="T16" fmla="*/ 2318 h 2362"/>
              <a:gd name="T17" fmla="*/ 2318 h 2362"/>
              <a:gd name="T18" fmla="*/ 2318 h 2362"/>
              <a:gd name="T19" fmla="*/ 2318 h 2362"/>
              <a:gd name="T20" fmla="*/ 2318 h 2362"/>
              <a:gd name="T21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 flipH="1" flipV="1">
            <a:off x="4195316" y="3197237"/>
            <a:ext cx="3805462" cy="1136644"/>
            <a:chOff x="4195316" y="3197237"/>
            <a:chExt cx="3805462" cy="1136644"/>
          </a:xfrm>
        </p:grpSpPr>
        <p:sp>
          <p:nvSpPr>
            <p:cNvPr id="99" name="Freeform 5"/>
            <p:cNvSpPr>
              <a:spLocks/>
            </p:cNvSpPr>
            <p:nvPr/>
          </p:nvSpPr>
          <p:spPr bwMode="auto">
            <a:xfrm>
              <a:off x="6897134" y="3774654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C4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10800000">
              <a:off x="5993799" y="3197237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00AB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5091634" y="3774654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016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3" name="Freeform 5"/>
            <p:cNvSpPr>
              <a:spLocks/>
            </p:cNvSpPr>
            <p:nvPr/>
          </p:nvSpPr>
          <p:spPr bwMode="auto">
            <a:xfrm rot="10800000">
              <a:off x="4195316" y="3197237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104" name="Freeform 7"/>
          <p:cNvSpPr>
            <a:spLocks/>
          </p:cNvSpPr>
          <p:nvPr/>
        </p:nvSpPr>
        <p:spPr bwMode="auto">
          <a:xfrm rot="10800000">
            <a:off x="3303092" y="2370490"/>
            <a:ext cx="1103644" cy="1963391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  <a:gd name="T13" fmla="*/ 2318 h 2362"/>
              <a:gd name="T14" fmla="*/ 2318 h 2362"/>
              <a:gd name="T15" fmla="*/ 2318 h 2362"/>
              <a:gd name="T16" fmla="*/ 2318 h 2362"/>
              <a:gd name="T17" fmla="*/ 2318 h 2362"/>
              <a:gd name="T18" fmla="*/ 2318 h 2362"/>
              <a:gd name="T19" fmla="*/ 2318 h 2362"/>
              <a:gd name="T20" fmla="*/ 2318 h 2362"/>
              <a:gd name="T21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rgbClr val="B3D3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542398" y="3574599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233191" y="36065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440557" y="360537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352904" y="360537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08444" y="4054268"/>
            <a:ext cx="1261884" cy="1337809"/>
            <a:chOff x="4108444" y="4054268"/>
            <a:chExt cx="1261884" cy="1337809"/>
          </a:xfrm>
        </p:grpSpPr>
        <p:grpSp>
          <p:nvGrpSpPr>
            <p:cNvPr id="137" name="Group 136"/>
            <p:cNvGrpSpPr/>
            <p:nvPr/>
          </p:nvGrpSpPr>
          <p:grpSpPr>
            <a:xfrm rot="16200000" flipH="1">
              <a:off x="4397961" y="4380190"/>
              <a:ext cx="712388" cy="60543"/>
              <a:chOff x="4113369" y="3398728"/>
              <a:chExt cx="712388" cy="60543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4108444" y="486885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培训需求分析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循环评估模型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21454" y="4054269"/>
            <a:ext cx="1261884" cy="1309990"/>
            <a:chOff x="5921454" y="4054269"/>
            <a:chExt cx="1261884" cy="1309990"/>
          </a:xfrm>
        </p:grpSpPr>
        <p:grpSp>
          <p:nvGrpSpPr>
            <p:cNvPr id="141" name="Group 140"/>
            <p:cNvGrpSpPr/>
            <p:nvPr/>
          </p:nvGrpSpPr>
          <p:grpSpPr>
            <a:xfrm rot="16200000" flipH="1">
              <a:off x="6193520" y="4380191"/>
              <a:ext cx="712388" cy="60543"/>
              <a:chOff x="4113369" y="3398728"/>
              <a:chExt cx="712388" cy="60543"/>
            </a:xfrm>
          </p:grpSpPr>
          <p:cxnSp>
            <p:nvCxnSpPr>
              <p:cNvPr id="142" name="Straight Connector 141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5921454" y="4841039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调查工具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调查方法讨论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48502" y="2188267"/>
            <a:ext cx="1261884" cy="1358149"/>
            <a:chOff x="5048502" y="2188267"/>
            <a:chExt cx="1261884" cy="1358149"/>
          </a:xfrm>
        </p:grpSpPr>
        <p:grpSp>
          <p:nvGrpSpPr>
            <p:cNvPr id="133" name="Group 132"/>
            <p:cNvGrpSpPr/>
            <p:nvPr/>
          </p:nvGrpSpPr>
          <p:grpSpPr>
            <a:xfrm rot="16200000" flipH="1">
              <a:off x="5292978" y="3159950"/>
              <a:ext cx="712388" cy="60543"/>
              <a:chOff x="4113369" y="3398728"/>
              <a:chExt cx="712388" cy="60543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>
              <a:off x="5048502" y="218826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需求调查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分析思路设计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18013" y="2185692"/>
            <a:ext cx="1261884" cy="1360723"/>
            <a:chOff x="6818013" y="2185692"/>
            <a:chExt cx="1261884" cy="1360723"/>
          </a:xfrm>
        </p:grpSpPr>
        <p:grpSp>
          <p:nvGrpSpPr>
            <p:cNvPr id="123" name="Group 122"/>
            <p:cNvGrpSpPr/>
            <p:nvPr/>
          </p:nvGrpSpPr>
          <p:grpSpPr>
            <a:xfrm rot="16200000" flipH="1">
              <a:off x="7092761" y="3159949"/>
              <a:ext cx="712388" cy="60543"/>
              <a:chOff x="4113369" y="3398728"/>
              <a:chExt cx="712388" cy="60543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Oval 12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56" name="TextBox 155"/>
            <p:cNvSpPr txBox="1"/>
            <p:nvPr/>
          </p:nvSpPr>
          <p:spPr>
            <a:xfrm>
              <a:off x="6818013" y="218569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培训需求分析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注意要点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81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4" grpId="0" animBg="1"/>
      <p:bldP spid="127" grpId="0"/>
      <p:bldP spid="129" grpId="0"/>
      <p:bldP spid="131" grpId="0"/>
      <p:bldP spid="1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表格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74370"/>
              </p:ext>
            </p:extLst>
          </p:nvPr>
        </p:nvGraphicFramePr>
        <p:xfrm>
          <a:off x="838200" y="1477806"/>
          <a:ext cx="10515600" cy="46362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1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4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87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项目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800" u="none" strike="noStrike" dirty="0">
                          <a:latin typeface="+mn-ea"/>
                          <a:ea typeface="+mn-ea"/>
                        </a:rPr>
                        <a:t>要点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培训课题名称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明确、具体，见名知意，参考培训机构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latin typeface="+mn-ea"/>
                          <a:ea typeface="+mn-ea"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培训目标</a:t>
                      </a:r>
                      <a:r>
                        <a:rPr lang="en-US" altLang="zh-CN" sz="1600" u="none" strike="noStrike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目的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明确的、具体的、可衡量的。</a:t>
                      </a:r>
                      <a:r>
                        <a:rPr lang="zh-CN" altLang="zh-CN" sz="1600" dirty="0">
                          <a:latin typeface="+mn-ea"/>
                          <a:ea typeface="+mn-ea"/>
                        </a:rPr>
                        <a:t>要与组织资源、员工基础、培训条件相协调，要尽可能量化、细致化并现实可行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latin typeface="+mn-ea"/>
                          <a:ea typeface="+mn-ea"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latin typeface="+mn-ea"/>
                          <a:ea typeface="+mn-ea"/>
                        </a:rPr>
                        <a:t>培训对象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具体到岗位、专业、职位、工龄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latin typeface="+mn-ea"/>
                          <a:ea typeface="+mn-ea"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latin typeface="+mn-ea"/>
                          <a:ea typeface="+mn-ea"/>
                        </a:rPr>
                        <a:t>讲师资源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外请还是内训？公司政策如何？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latin typeface="+mn-ea"/>
                          <a:ea typeface="+mn-ea"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latin typeface="+mn-ea"/>
                          <a:ea typeface="+mn-ea"/>
                        </a:rPr>
                        <a:t>受训人数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根据课程效果及设计需要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87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latin typeface="+mn-ea"/>
                          <a:ea typeface="+mn-ea"/>
                        </a:rPr>
                        <a:t>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latin typeface="+mn-ea"/>
                          <a:ea typeface="+mn-ea"/>
                        </a:rPr>
                        <a:t>培训时长</a:t>
                      </a:r>
                      <a:r>
                        <a:rPr lang="en-US" altLang="zh-CN" sz="1600" u="none" strike="noStrike"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600" u="none" strike="noStrike">
                          <a:latin typeface="+mn-ea"/>
                          <a:ea typeface="+mn-ea"/>
                        </a:rPr>
                        <a:t>时间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根据培训工作整体时间规划，不过度集中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3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latin typeface="+mn-ea"/>
                          <a:ea typeface="+mn-ea"/>
                        </a:rPr>
                        <a:t>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latin typeface="+mn-ea"/>
                          <a:ea typeface="+mn-ea"/>
                        </a:rPr>
                        <a:t>培训方式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根据培训效果需要、讲师情况等设计最优的培训方式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33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latin typeface="+mn-ea"/>
                          <a:ea typeface="+mn-ea"/>
                        </a:rPr>
                        <a:t>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latin typeface="+mn-ea"/>
                          <a:ea typeface="+mn-ea"/>
                        </a:rPr>
                        <a:t>评估方式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根据课程特点设计评估方式，公司制度规定的要有二级、专题专项的考虑到三级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latin typeface="+mn-ea"/>
                          <a:ea typeface="+mn-ea"/>
                        </a:rPr>
                        <a:t>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>
                          <a:latin typeface="+mn-ea"/>
                          <a:ea typeface="+mn-ea"/>
                        </a:rPr>
                        <a:t>责任单位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 dirty="0">
                          <a:latin typeface="+mn-ea"/>
                          <a:ea typeface="+mn-ea"/>
                        </a:rPr>
                        <a:t>谁需要谁负责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培训计划制定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</p:spTree>
    <p:extLst>
      <p:ext uri="{BB962C8B-B14F-4D97-AF65-F5344CB8AC3E}">
        <p14:creationId xmlns:p14="http://schemas.microsoft.com/office/powerpoint/2010/main" val="2285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培训计划报告呈现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335406089"/>
              </p:ext>
            </p:extLst>
          </p:nvPr>
        </p:nvGraphicFramePr>
        <p:xfrm>
          <a:off x="838200" y="1628776"/>
          <a:ext cx="10515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7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A9E553-779D-4239-A10E-EB4DFECFB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14A9E553-779D-4239-A10E-EB4DFECFB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14A9E553-779D-4239-A10E-EB4DFECFB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dgm id="{14A9E553-779D-4239-A10E-EB4DFECFB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>
                                            <p:graphicEl>
                                              <a:dgm id="{14A9E553-779D-4239-A10E-EB4DFECFB6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1132696-3352-405F-ABF4-B216D0173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graphicEl>
                                              <a:dgm id="{D1132696-3352-405F-ABF4-B216D0173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graphicEl>
                                              <a:dgm id="{D1132696-3352-405F-ABF4-B216D0173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D1132696-3352-405F-ABF4-B216D0173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D1132696-3352-405F-ABF4-B216D01733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A0F105-9678-45F1-811B-50434721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6DA0F105-9678-45F1-811B-50434721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6DA0F105-9678-45F1-811B-50434721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6DA0F105-9678-45F1-811B-50434721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6DA0F105-9678-45F1-811B-50434721F9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63CD5A-A4D9-40D3-B9C3-7E934CE8B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graphicEl>
                                              <a:dgm id="{AF63CD5A-A4D9-40D3-B9C3-7E934CE8B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graphicEl>
                                              <a:dgm id="{AF63CD5A-A4D9-40D3-B9C3-7E934CE8B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AF63CD5A-A4D9-40D3-B9C3-7E934CE8B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graphicEl>
                                              <a:dgm id="{AF63CD5A-A4D9-40D3-B9C3-7E934CE8B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E21792-727B-4664-8CB3-7F39D9921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graphicEl>
                                              <a:dgm id="{DDE21792-727B-4664-8CB3-7F39D9921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graphicEl>
                                              <a:dgm id="{DDE21792-727B-4664-8CB3-7F39D9921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graphicEl>
                                              <a:dgm id="{DDE21792-727B-4664-8CB3-7F39D9921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graphicEl>
                                              <a:dgm id="{DDE21792-727B-4664-8CB3-7F39D9921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C8653B-C55A-43DB-9457-E4D05C1B5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>
                                            <p:graphicEl>
                                              <a:dgm id="{0AC8653B-C55A-43DB-9457-E4D05C1B5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0AC8653B-C55A-43DB-9457-E4D05C1B5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0AC8653B-C55A-43DB-9457-E4D05C1B5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graphicEl>
                                              <a:dgm id="{0AC8653B-C55A-43DB-9457-E4D05C1B5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DCE199-BFCF-4AA9-82EF-DE7412938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>
                                            <p:graphicEl>
                                              <a:dgm id="{88DCE199-BFCF-4AA9-82EF-DE7412938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>
                                            <p:graphicEl>
                                              <a:dgm id="{88DCE199-BFCF-4AA9-82EF-DE7412938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graphicEl>
                                              <a:dgm id="{88DCE199-BFCF-4AA9-82EF-DE7412938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>
                                            <p:graphicEl>
                                              <a:dgm id="{88DCE199-BFCF-4AA9-82EF-DE7412938A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8" b="37044"/>
          <a:stretch/>
        </p:blipFill>
        <p:spPr>
          <a:xfrm>
            <a:off x="0" y="1828651"/>
            <a:ext cx="12192000" cy="3695700"/>
          </a:xfrm>
          <a:prstGeom prst="rect">
            <a:avLst/>
          </a:prstGeom>
        </p:spPr>
      </p:pic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838200" y="254198"/>
            <a:ext cx="10515600" cy="783944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六字箴言</a:t>
            </a:r>
            <a:endParaRPr lang="en-US" sz="2800" dirty="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1" y="1076242"/>
            <a:ext cx="10515600" cy="52648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培训需求分析</a:t>
            </a:r>
            <a:r>
              <a:rPr lang="zh-CN" altLang="en-US" sz="2800" b="1" dirty="0">
                <a:solidFill>
                  <a:srgbClr val="A4D41A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落地</a:t>
            </a:r>
            <a:endParaRPr lang="en-US" sz="2800" b="1" dirty="0">
              <a:solidFill>
                <a:srgbClr val="A4D41A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009477" y="2521615"/>
            <a:ext cx="1107996" cy="668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3600" b="1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defRPr>
            </a:lvl1pPr>
          </a:lstStyle>
          <a:p>
            <a:r>
              <a:rPr lang="zh-CN" altLang="en-US" dirty="0">
                <a:solidFill>
                  <a:srgbClr val="DCFF00"/>
                </a:solidFill>
              </a:rPr>
              <a:t>绩效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2009477" y="3312687"/>
            <a:ext cx="1107996" cy="668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3600" b="1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defRPr>
            </a:lvl1pPr>
          </a:lstStyle>
          <a:p>
            <a:r>
              <a:rPr lang="zh-CN" altLang="en-US" dirty="0">
                <a:solidFill>
                  <a:srgbClr val="DCFF00"/>
                </a:solidFill>
              </a:rPr>
              <a:t>业务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009477" y="4103759"/>
            <a:ext cx="1107996" cy="668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3600" b="1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defRPr>
            </a:lvl1pPr>
          </a:lstStyle>
          <a:p>
            <a:r>
              <a:rPr lang="zh-CN" altLang="en-US" dirty="0">
                <a:solidFill>
                  <a:srgbClr val="DCFF00"/>
                </a:solidFill>
              </a:rPr>
              <a:t>问题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3131541" y="2435165"/>
            <a:ext cx="0" cy="64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131541" y="3230142"/>
            <a:ext cx="0" cy="64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3131541" y="4025119"/>
            <a:ext cx="0" cy="648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3188282" y="271549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以绩效为导向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188282" y="34918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以业务为线索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3188282" y="42681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以问题为焦点</a:t>
            </a:r>
          </a:p>
        </p:txBody>
      </p:sp>
    </p:spTree>
    <p:extLst>
      <p:ext uri="{BB962C8B-B14F-4D97-AF65-F5344CB8AC3E}">
        <p14:creationId xmlns:p14="http://schemas.microsoft.com/office/powerpoint/2010/main" val="2685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8" name="Rectangle 7"/>
          <p:cNvSpPr/>
          <p:nvPr/>
        </p:nvSpPr>
        <p:spPr>
          <a:xfrm>
            <a:off x="1" y="1"/>
            <a:ext cx="4796117" cy="6858000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8408" y="2122488"/>
            <a:ext cx="3610626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       假如您是您所在公司的总经办主任，请运用你刚刚设计的调研分析流程，以公司年度“创新、转型、升级”为参考，调研完成对方公司一级计划中总经办价值链部分、总经办二级培训计划、总经办各科室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/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组三级培训计划。</a:t>
            </a:r>
            <a:endParaRPr lang="en-US" b="1" dirty="0">
              <a:solidFill>
                <a:schemeClr val="bg1"/>
              </a:solidFill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  <a:latin typeface="+mn-ea"/>
              <a:sym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4648" y="1043423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rgbClr val="B3D334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做一做</a:t>
            </a:r>
            <a:endParaRPr lang="en-US" sz="6000" b="1" dirty="0">
              <a:solidFill>
                <a:srgbClr val="B3D334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2" name="Hexagon 11"/>
          <p:cNvSpPr/>
          <p:nvPr/>
        </p:nvSpPr>
        <p:spPr>
          <a:xfrm>
            <a:off x="7224788" y="4046679"/>
            <a:ext cx="5648241" cy="2249586"/>
          </a:xfrm>
          <a:prstGeom prst="hexagon">
            <a:avLst/>
          </a:prstGeom>
          <a:solidFill>
            <a:srgbClr val="B3D33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65348" y="4425307"/>
            <a:ext cx="4529580" cy="145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请用五分钟设计</a:t>
            </a:r>
            <a:endParaRPr lang="en-US" altLang="zh-CN" sz="4000" b="1" dirty="0">
              <a:solidFill>
                <a:schemeClr val="bg1"/>
              </a:solidFill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  <a:latin typeface="+mn-ea"/>
              <a:sym typeface="Calibri" panose="020F0502020204030204" pitchFamily="34" charset="0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一个本场培训的一级评估</a:t>
            </a:r>
          </a:p>
        </p:txBody>
      </p:sp>
    </p:spTree>
    <p:extLst>
      <p:ext uri="{BB962C8B-B14F-4D97-AF65-F5344CB8AC3E}">
        <p14:creationId xmlns:p14="http://schemas.microsoft.com/office/powerpoint/2010/main" val="269918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13" name="Rectangle 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4887144" y="5274409"/>
            <a:ext cx="244310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Presented by </a:t>
            </a:r>
            <a:r>
              <a:rPr lang="zh-CN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小</a:t>
            </a:r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Ming</a:t>
            </a:r>
          </a:p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B3D334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PEI XUN XU QIU YU JI HUA ZHI DING</a:t>
            </a:r>
          </a:p>
        </p:txBody>
      </p:sp>
      <p:grpSp>
        <p:nvGrpSpPr>
          <p:cNvPr id="15" name="Group 2"/>
          <p:cNvGrpSpPr/>
          <p:nvPr/>
        </p:nvGrpSpPr>
        <p:grpSpPr>
          <a:xfrm>
            <a:off x="1684336" y="3084290"/>
            <a:ext cx="8848725" cy="1745262"/>
            <a:chOff x="1671637" y="2652759"/>
            <a:chExt cx="8848725" cy="1745262"/>
          </a:xfrm>
        </p:grpSpPr>
        <p:sp>
          <p:nvSpPr>
            <p:cNvPr id="16" name="TextBox 4"/>
            <p:cNvSpPr txBox="1"/>
            <p:nvPr/>
          </p:nvSpPr>
          <p:spPr>
            <a:xfrm>
              <a:off x="4310897" y="2652759"/>
              <a:ext cx="357020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rgbClr val="B3D334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谢谢指导</a:t>
              </a:r>
              <a:endParaRPr lang="en-US" sz="6600" dirty="0">
                <a:solidFill>
                  <a:srgbClr val="B3D334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7" name="TextBox 6"/>
            <p:cNvSpPr txBox="1"/>
            <p:nvPr/>
          </p:nvSpPr>
          <p:spPr>
            <a:xfrm>
              <a:off x="1671637" y="3796138"/>
              <a:ext cx="88487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Lorem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ipsum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dolor sit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consectetuer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.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Aenean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ligula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eget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dolor.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Aenean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massa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. Cum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sociis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natoque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penatibus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et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magnis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dis parturient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montes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nascetur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ridiculus</a:t>
              </a:r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 mus. </a:t>
              </a:r>
            </a:p>
          </p:txBody>
        </p:sp>
        <p:cxnSp>
          <p:nvCxnSpPr>
            <p:cNvPr id="18" name="Straight Connector 8"/>
            <p:cNvCxnSpPr/>
            <p:nvPr/>
          </p:nvCxnSpPr>
          <p:spPr>
            <a:xfrm>
              <a:off x="5752088" y="4398021"/>
              <a:ext cx="687823" cy="0"/>
            </a:xfrm>
            <a:prstGeom prst="line">
              <a:avLst/>
            </a:prstGeom>
            <a:ln>
              <a:solidFill>
                <a:srgbClr val="B3D3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457877" y="1318902"/>
            <a:ext cx="4279723" cy="2573305"/>
            <a:chOff x="4445178" y="1663612"/>
            <a:chExt cx="4279723" cy="2573305"/>
          </a:xfrm>
        </p:grpSpPr>
        <p:sp>
          <p:nvSpPr>
            <p:cNvPr id="20" name="任意多边形 19"/>
            <p:cNvSpPr/>
            <p:nvPr/>
          </p:nvSpPr>
          <p:spPr>
            <a:xfrm>
              <a:off x="4445179" y="1663613"/>
              <a:ext cx="4279722" cy="2573304"/>
            </a:xfrm>
            <a:custGeom>
              <a:avLst/>
              <a:gdLst>
                <a:gd name="connsiteX0" fmla="*/ 2318 h 2362"/>
                <a:gd name="connsiteY0" fmla="*/ 2318 h 2362"/>
                <a:gd name="connsiteX1" fmla="*/ 2318 h 2362"/>
                <a:gd name="connsiteY1" fmla="*/ 2318 h 2362"/>
                <a:gd name="connsiteX2" fmla="*/ 2318 h 2362"/>
                <a:gd name="connsiteY2" fmla="*/ 2318 h 2362"/>
                <a:gd name="connsiteX3" fmla="*/ 2318 h 2362"/>
                <a:gd name="connsiteY3" fmla="*/ 2318 h 2362"/>
                <a:gd name="connsiteX4" fmla="*/ 2318 h 2362"/>
                <a:gd name="connsiteY4" fmla="*/ 2318 h 2362"/>
                <a:gd name="connsiteX5" fmla="*/ 2318 h 2362"/>
                <a:gd name="connsiteY5" fmla="*/ 2318 h 2362"/>
                <a:gd name="connsiteX6" fmla="*/ 2318 h 2362"/>
                <a:gd name="connsiteY6" fmla="*/ 2318 h 2362"/>
                <a:gd name="connsiteX7" fmla="*/ 2318 h 2362"/>
                <a:gd name="connsiteY7" fmla="*/ 2318 h 2362"/>
                <a:gd name="connsiteX8" fmla="*/ 2318 h 2362"/>
                <a:gd name="connsiteY8" fmla="*/ 2318 h 2362"/>
                <a:gd name="connsiteX9" fmla="*/ 2318 h 2362"/>
                <a:gd name="connsiteY9" fmla="*/ 2318 h 2362"/>
                <a:gd name="connsiteX10" fmla="*/ 2318 h 2362"/>
                <a:gd name="connsiteY10" fmla="*/ 2318 h 2362"/>
                <a:gd name="connsiteX11" fmla="*/ 2318 h 2362"/>
                <a:gd name="connsiteY11" fmla="*/ 2318 h 2362"/>
                <a:gd name="connsiteX12" fmla="*/ 2318 h 2362"/>
                <a:gd name="connsiteY12" fmla="*/ 2318 h 2362"/>
                <a:gd name="connsiteX13" fmla="*/ 2318 h 2362"/>
                <a:gd name="connsiteY13" fmla="*/ 2318 h 2362"/>
                <a:gd name="connsiteX14" fmla="*/ 2318 h 2362"/>
                <a:gd name="connsiteY14" fmla="*/ 2318 h 2362"/>
                <a:gd name="connsiteX15" fmla="*/ 2318 h 2362"/>
                <a:gd name="connsiteY15" fmla="*/ 2318 h 2362"/>
                <a:gd name="connsiteX16" fmla="*/ 2318 h 2362"/>
                <a:gd name="connsiteY16" fmla="*/ 2318 h 2362"/>
                <a:gd name="connsiteX17" fmla="*/ 2318 h 2362"/>
                <a:gd name="connsiteY17" fmla="*/ 2318 h 2362"/>
                <a:gd name="connsiteX18" fmla="*/ 2318 h 2362"/>
                <a:gd name="connsiteY18" fmla="*/ 2318 h 2362"/>
                <a:gd name="connsiteX19" fmla="*/ 2318 h 2362"/>
                <a:gd name="connsiteY19" fmla="*/ 2318 h 2362"/>
                <a:gd name="connsiteX20" fmla="*/ 2318 h 2362"/>
                <a:gd name="connsiteY20" fmla="*/ 2318 h 2362"/>
                <a:gd name="connsiteX21" fmla="*/ 2318 h 2362"/>
                <a:gd name="connsiteY21" fmla="*/ 2318 h 2362"/>
                <a:gd name="connsiteX22" fmla="*/ 2318 h 2362"/>
                <a:gd name="connsiteY22" fmla="*/ 2318 h 2362"/>
                <a:gd name="connsiteX23" fmla="*/ 2318 h 2362"/>
                <a:gd name="connsiteY23" fmla="*/ 2318 h 2362"/>
                <a:gd name="connsiteX24" fmla="*/ 2318 h 2362"/>
                <a:gd name="connsiteY24" fmla="*/ 2318 h 2362"/>
                <a:gd name="connsiteX25" fmla="*/ 2318 h 2362"/>
                <a:gd name="connsiteY25" fmla="*/ 2318 h 2362"/>
                <a:gd name="connsiteX26" fmla="*/ 2318 h 2362"/>
                <a:gd name="connsiteY26" fmla="*/ 2318 h 2362"/>
                <a:gd name="connsiteX27" fmla="*/ 2318 h 2362"/>
                <a:gd name="connsiteY27" fmla="*/ 2318 h 2362"/>
                <a:gd name="connsiteX28" fmla="*/ 2318 h 2362"/>
                <a:gd name="connsiteY28" fmla="*/ 2318 h 2362"/>
                <a:gd name="connsiteX29" fmla="*/ 2318 h 2362"/>
                <a:gd name="connsiteY29" fmla="*/ 2318 h 2362"/>
                <a:gd name="connsiteX30" fmla="*/ 2318 h 2362"/>
                <a:gd name="connsiteY30" fmla="*/ 2318 h 2362"/>
                <a:gd name="connsiteX31" fmla="*/ 2318 h 2362"/>
                <a:gd name="connsiteY31" fmla="*/ 2318 h 2362"/>
                <a:gd name="connsiteX32" fmla="*/ 2318 h 2362"/>
                <a:gd name="connsiteY32" fmla="*/ 2318 h 2362"/>
                <a:gd name="connsiteX33" fmla="*/ 2318 h 2362"/>
                <a:gd name="connsiteY33" fmla="*/ 2318 h 2362"/>
                <a:gd name="connsiteX34" fmla="*/ 2318 h 2362"/>
                <a:gd name="connsiteY34" fmla="*/ 2318 h 2362"/>
                <a:gd name="connsiteX35" fmla="*/ 2318 h 2362"/>
                <a:gd name="connsiteY35" fmla="*/ 2318 h 2362"/>
                <a:gd name="connsiteX36" fmla="*/ 2318 h 2362"/>
                <a:gd name="connsiteY36" fmla="*/ 2318 h 2362"/>
                <a:gd name="connsiteX37" fmla="*/ 2318 h 2362"/>
                <a:gd name="connsiteY37" fmla="*/ 2318 h 2362"/>
                <a:gd name="connsiteX38" fmla="*/ 2318 h 2362"/>
                <a:gd name="connsiteY38" fmla="*/ 2318 h 2362"/>
                <a:gd name="connsiteX39" fmla="*/ 2318 h 2362"/>
                <a:gd name="connsiteY39" fmla="*/ 2318 h 2362"/>
                <a:gd name="connsiteX40" fmla="*/ 2318 h 2362"/>
                <a:gd name="connsiteY40" fmla="*/ 2318 h 2362"/>
                <a:gd name="connsiteX41" fmla="*/ 2318 h 2362"/>
                <a:gd name="connsiteY41" fmla="*/ 2318 h 2362"/>
                <a:gd name="connsiteX42" fmla="*/ 2318 h 2362"/>
                <a:gd name="connsiteY42" fmla="*/ 2318 h 2362"/>
                <a:gd name="connsiteX43" fmla="*/ 2318 h 2362"/>
                <a:gd name="connsiteY43" fmla="*/ 2318 h 2362"/>
                <a:gd name="connsiteX44" fmla="*/ 2318 h 2362"/>
                <a:gd name="connsiteY44" fmla="*/ 2318 h 2362"/>
                <a:gd name="connsiteX45" fmla="*/ 2318 h 2362"/>
                <a:gd name="connsiteY45" fmla="*/ 2318 h 2362"/>
                <a:gd name="connsiteX46" fmla="*/ 2318 h 2362"/>
                <a:gd name="connsiteY46" fmla="*/ 2318 h 2362"/>
                <a:gd name="connsiteX47" fmla="*/ 2318 h 2362"/>
                <a:gd name="connsiteY47" fmla="*/ 2318 h 2362"/>
                <a:gd name="connsiteX48" fmla="*/ 2318 h 2362"/>
                <a:gd name="connsiteY48" fmla="*/ 2318 h 2362"/>
                <a:gd name="connsiteX49" fmla="*/ 2318 h 2362"/>
                <a:gd name="connsiteY49" fmla="*/ 2318 h 2362"/>
                <a:gd name="connsiteX50" fmla="*/ 2318 h 2362"/>
                <a:gd name="connsiteY50" fmla="*/ 2318 h 2362"/>
                <a:gd name="connsiteX51" fmla="*/ 2318 h 2362"/>
                <a:gd name="connsiteY51" fmla="*/ 2318 h 2362"/>
                <a:gd name="connsiteX52" fmla="*/ 2318 h 2362"/>
                <a:gd name="connsiteY52" fmla="*/ 2318 h 2362"/>
                <a:gd name="connsiteX53" fmla="*/ 2318 h 2362"/>
                <a:gd name="connsiteY53" fmla="*/ 2318 h 2362"/>
                <a:gd name="connsiteX54" fmla="*/ 2318 h 2362"/>
                <a:gd name="connsiteY54" fmla="*/ 2318 h 2362"/>
                <a:gd name="connsiteX55" fmla="*/ 2318 h 2362"/>
                <a:gd name="connsiteY55" fmla="*/ 2318 h 2362"/>
                <a:gd name="connsiteX56" fmla="*/ 2318 h 2362"/>
                <a:gd name="connsiteY56" fmla="*/ 2318 h 2362"/>
                <a:gd name="connsiteX57" fmla="*/ 2318 h 2362"/>
                <a:gd name="connsiteY57" fmla="*/ 2318 h 2362"/>
                <a:gd name="connsiteX58" fmla="*/ 2318 h 2362"/>
                <a:gd name="connsiteY58" fmla="*/ 2318 h 2362"/>
                <a:gd name="connsiteX59" fmla="*/ 2318 h 2362"/>
                <a:gd name="connsiteY59" fmla="*/ 2318 h 2362"/>
                <a:gd name="connsiteX60" fmla="*/ 2318 h 2362"/>
                <a:gd name="connsiteY60" fmla="*/ 2318 h 2362"/>
                <a:gd name="connsiteX61" fmla="*/ 2318 h 2362"/>
                <a:gd name="connsiteY61" fmla="*/ 2318 h 2362"/>
                <a:gd name="connsiteX62" fmla="*/ 2318 h 2362"/>
                <a:gd name="connsiteY62" fmla="*/ 2318 h 2362"/>
                <a:gd name="connsiteX63" fmla="*/ 2318 h 2362"/>
                <a:gd name="connsiteY63" fmla="*/ 2318 h 2362"/>
                <a:gd name="connsiteX64" fmla="*/ 2318 h 2362"/>
                <a:gd name="connsiteY64" fmla="*/ 2318 h 2362"/>
                <a:gd name="connsiteX65" fmla="*/ 2318 h 2362"/>
                <a:gd name="connsiteY65" fmla="*/ 2318 h 2362"/>
                <a:gd name="connsiteX66" fmla="*/ 2318 h 2362"/>
                <a:gd name="connsiteY66" fmla="*/ 2318 h 2362"/>
                <a:gd name="connsiteX67" fmla="*/ 2318 h 2362"/>
                <a:gd name="connsiteY67" fmla="*/ 2318 h 2362"/>
                <a:gd name="connsiteX68" fmla="*/ 2318 h 2362"/>
                <a:gd name="connsiteY68" fmla="*/ 2318 h 2362"/>
                <a:gd name="connsiteX69" fmla="*/ 2318 h 2362"/>
                <a:gd name="connsiteY69" fmla="*/ 2318 h 2362"/>
                <a:gd name="connsiteX70" fmla="*/ 2318 h 2362"/>
                <a:gd name="connsiteY70" fmla="*/ 2318 h 2362"/>
                <a:gd name="connsiteX71" fmla="*/ 2318 h 2362"/>
                <a:gd name="connsiteY71" fmla="*/ 2318 h 2362"/>
                <a:gd name="connsiteX72" fmla="*/ 2318 h 2362"/>
                <a:gd name="connsiteY72" fmla="*/ 2318 h 2362"/>
                <a:gd name="connsiteX73" fmla="*/ 2318 h 2362"/>
                <a:gd name="connsiteY73" fmla="*/ 2318 h 2362"/>
                <a:gd name="connsiteX74" fmla="*/ 2318 h 2362"/>
                <a:gd name="connsiteY74" fmla="*/ 2318 h 2362"/>
                <a:gd name="connsiteX75" fmla="*/ 2318 h 2362"/>
                <a:gd name="connsiteY75" fmla="*/ 2318 h 2362"/>
                <a:gd name="connsiteX76" fmla="*/ 2318 h 2362"/>
                <a:gd name="connsiteY76" fmla="*/ 2318 h 2362"/>
                <a:gd name="connsiteX77" fmla="*/ 2318 h 2362"/>
                <a:gd name="connsiteY77" fmla="*/ 2318 h 2362"/>
                <a:gd name="connsiteX78" fmla="*/ 2318 h 2362"/>
                <a:gd name="connsiteY78" fmla="*/ 2318 h 2362"/>
                <a:gd name="connsiteX79" fmla="*/ 2318 h 2362"/>
                <a:gd name="connsiteY79" fmla="*/ 2318 h 2362"/>
                <a:gd name="connsiteX80" fmla="*/ 2318 h 2362"/>
                <a:gd name="connsiteY80" fmla="*/ 2318 h 2362"/>
                <a:gd name="connsiteX81" fmla="*/ 2318 h 2362"/>
                <a:gd name="connsiteY81" fmla="*/ 2318 h 2362"/>
                <a:gd name="connsiteX82" fmla="*/ 2318 h 2362"/>
                <a:gd name="connsiteY82" fmla="*/ 2318 h 2362"/>
                <a:gd name="connsiteX83" fmla="*/ 2318 h 2362"/>
                <a:gd name="connsiteY83" fmla="*/ 2318 h 2362"/>
                <a:gd name="connsiteX84" fmla="*/ 2318 h 2362"/>
                <a:gd name="connsiteY84" fmla="*/ 2318 h 2362"/>
                <a:gd name="connsiteX85" fmla="*/ 2318 h 2362"/>
                <a:gd name="connsiteY85" fmla="*/ 2318 h 2362"/>
                <a:gd name="connsiteX86" fmla="*/ 2318 h 2362"/>
                <a:gd name="connsiteY86" fmla="*/ 2318 h 2362"/>
                <a:gd name="connsiteX87" fmla="*/ 2318 h 2362"/>
                <a:gd name="connsiteY87" fmla="*/ 2318 h 2362"/>
                <a:gd name="connsiteX88" fmla="*/ 2318 h 2362"/>
                <a:gd name="connsiteY88" fmla="*/ 2318 h 2362"/>
                <a:gd name="connsiteX89" fmla="*/ 2318 h 2362"/>
                <a:gd name="connsiteY89" fmla="*/ 2318 h 2362"/>
                <a:gd name="connsiteX90" fmla="*/ 2318 h 2362"/>
                <a:gd name="connsiteY90" fmla="*/ 2318 h 2362"/>
                <a:gd name="connsiteX91" fmla="*/ 2318 h 2362"/>
                <a:gd name="connsiteY91" fmla="*/ 2318 h 2362"/>
                <a:gd name="connsiteX92" fmla="*/ 2318 h 2362"/>
                <a:gd name="connsiteY92" fmla="*/ 2318 h 2362"/>
                <a:gd name="connsiteX93" fmla="*/ 2318 h 2362"/>
                <a:gd name="connsiteY93" fmla="*/ 2318 h 2362"/>
                <a:gd name="connsiteX94" fmla="*/ 2318 h 2362"/>
                <a:gd name="connsiteY94" fmla="*/ 2318 h 2362"/>
                <a:gd name="connsiteX95" fmla="*/ 2318 h 2362"/>
                <a:gd name="connsiteY95" fmla="*/ 2318 h 2362"/>
                <a:gd name="connsiteX96" fmla="*/ 2318 h 2362"/>
                <a:gd name="connsiteY96" fmla="*/ 2318 h 2362"/>
                <a:gd name="connsiteX97" fmla="*/ 2318 h 2362"/>
                <a:gd name="connsiteY97" fmla="*/ 2318 h 2362"/>
                <a:gd name="connsiteX98" fmla="*/ 2318 h 2362"/>
                <a:gd name="connsiteY98" fmla="*/ 2318 h 2362"/>
                <a:gd name="connsiteX99" fmla="*/ 2318 h 2362"/>
                <a:gd name="connsiteY99" fmla="*/ 2318 h 2362"/>
                <a:gd name="connsiteX100" fmla="*/ 2318 h 2362"/>
                <a:gd name="connsiteY100" fmla="*/ 2318 h 2362"/>
                <a:gd name="connsiteX101" fmla="*/ 2318 h 2362"/>
                <a:gd name="connsiteY101" fmla="*/ 2318 h 2362"/>
                <a:gd name="connsiteX102" fmla="*/ 2318 h 2362"/>
                <a:gd name="connsiteY102" fmla="*/ 2318 h 2362"/>
                <a:gd name="connsiteX103" fmla="*/ 2318 h 2362"/>
                <a:gd name="connsiteY103" fmla="*/ 2318 h 2362"/>
                <a:gd name="connsiteX104" fmla="*/ 2318 h 2362"/>
                <a:gd name="connsiteY104" fmla="*/ 2318 h 2362"/>
                <a:gd name="connsiteX105" fmla="*/ 2318 h 2362"/>
                <a:gd name="connsiteY105" fmla="*/ 2318 h 2362"/>
                <a:gd name="connsiteX106" fmla="*/ 2318 h 2362"/>
                <a:gd name="connsiteY106" fmla="*/ 2318 h 2362"/>
                <a:gd name="connsiteX107" fmla="*/ 2318 h 2362"/>
                <a:gd name="connsiteY107" fmla="*/ 2318 h 2362"/>
                <a:gd name="connsiteX108" fmla="*/ 2318 h 2362"/>
                <a:gd name="connsiteY108" fmla="*/ 2318 h 2362"/>
                <a:gd name="connsiteX109" fmla="*/ 2318 h 2362"/>
                <a:gd name="connsiteY109" fmla="*/ 2318 h 2362"/>
                <a:gd name="connsiteX110" fmla="*/ 2318 h 2362"/>
                <a:gd name="connsiteY110" fmla="*/ 2318 h 2362"/>
                <a:gd name="connsiteX111" fmla="*/ 2318 h 2362"/>
                <a:gd name="connsiteY111" fmla="*/ 2318 h 2362"/>
                <a:gd name="connsiteX112" fmla="*/ 2318 h 2362"/>
                <a:gd name="connsiteY112" fmla="*/ 2318 h 2362"/>
                <a:gd name="connsiteX113" fmla="*/ 2318 h 2362"/>
                <a:gd name="connsiteY113" fmla="*/ 2318 h 2362"/>
                <a:gd name="connsiteX114" fmla="*/ 2318 h 2362"/>
                <a:gd name="connsiteY114" fmla="*/ 2318 h 2362"/>
                <a:gd name="connsiteX115" fmla="*/ 2318 h 2362"/>
                <a:gd name="connsiteY115" fmla="*/ 2318 h 2362"/>
                <a:gd name="connsiteX116" fmla="*/ 2318 h 2362"/>
                <a:gd name="connsiteY116" fmla="*/ 2318 h 2362"/>
                <a:gd name="connsiteX117" fmla="*/ 2318 h 2362"/>
                <a:gd name="connsiteY117" fmla="*/ 2318 h 2362"/>
                <a:gd name="connsiteX118" fmla="*/ 2318 h 2362"/>
                <a:gd name="connsiteY118" fmla="*/ 2318 h 2362"/>
                <a:gd name="connsiteX119" fmla="*/ 2318 h 2362"/>
                <a:gd name="connsiteY119" fmla="*/ 2318 h 2362"/>
                <a:gd name="connsiteX120" fmla="*/ 2318 h 2362"/>
                <a:gd name="connsiteY120" fmla="*/ 2318 h 2362"/>
                <a:gd name="connsiteX121" fmla="*/ 2318 h 2362"/>
                <a:gd name="connsiteY121" fmla="*/ 2318 h 2362"/>
                <a:gd name="connsiteX122" fmla="*/ 2318 h 2362"/>
                <a:gd name="connsiteY122" fmla="*/ 2318 h 2362"/>
                <a:gd name="connsiteX123" fmla="*/ 2318 h 2362"/>
                <a:gd name="connsiteY123" fmla="*/ 2318 h 2362"/>
                <a:gd name="connsiteX124" fmla="*/ 2318 h 2362"/>
                <a:gd name="connsiteY124" fmla="*/ 2318 h 2362"/>
                <a:gd name="connsiteX125" fmla="*/ 2318 h 2362"/>
                <a:gd name="connsiteY125" fmla="*/ 2318 h 2362"/>
                <a:gd name="connsiteX126" fmla="*/ 2318 h 2362"/>
                <a:gd name="connsiteY126" fmla="*/ 2318 h 2362"/>
                <a:gd name="connsiteX127" fmla="*/ 2318 h 2362"/>
                <a:gd name="connsiteY127" fmla="*/ 2318 h 2362"/>
                <a:gd name="connsiteX128" fmla="*/ 2318 h 2362"/>
                <a:gd name="connsiteY128" fmla="*/ 2318 h 2362"/>
                <a:gd name="connsiteX129" fmla="*/ 2318 h 2362"/>
                <a:gd name="connsiteY129" fmla="*/ 2318 h 2362"/>
                <a:gd name="connsiteX130" fmla="*/ 2318 h 2362"/>
                <a:gd name="connsiteY130" fmla="*/ 2318 h 2362"/>
                <a:gd name="connsiteX131" fmla="*/ 2318 h 2362"/>
                <a:gd name="connsiteY131" fmla="*/ 2318 h 2362"/>
                <a:gd name="connsiteX132" fmla="*/ 2318 h 2362"/>
                <a:gd name="connsiteY132" fmla="*/ 2318 h 2362"/>
                <a:gd name="connsiteX133" fmla="*/ 2318 h 2362"/>
                <a:gd name="connsiteY133" fmla="*/ 2318 h 2362"/>
                <a:gd name="connsiteX134" fmla="*/ 2318 h 2362"/>
                <a:gd name="connsiteY134" fmla="*/ 2318 h 2362"/>
                <a:gd name="connsiteX135" fmla="*/ 2318 h 2362"/>
                <a:gd name="connsiteY135" fmla="*/ 2318 h 2362"/>
                <a:gd name="connsiteX136" fmla="*/ 2318 h 2362"/>
                <a:gd name="connsiteY136" fmla="*/ 2318 h 2362"/>
                <a:gd name="connsiteX137" fmla="*/ 2318 h 2362"/>
                <a:gd name="connsiteY137" fmla="*/ 2318 h 2362"/>
                <a:gd name="connsiteX138" fmla="*/ 2318 h 2362"/>
                <a:gd name="connsiteY138" fmla="*/ 2318 h 2362"/>
                <a:gd name="connsiteX139" fmla="*/ 2318 h 2362"/>
                <a:gd name="connsiteY139" fmla="*/ 2318 h 2362"/>
                <a:gd name="connsiteX140" fmla="*/ 2318 h 2362"/>
                <a:gd name="connsiteY140" fmla="*/ 2318 h 2362"/>
                <a:gd name="connsiteX141" fmla="*/ 2318 h 2362"/>
                <a:gd name="connsiteY141" fmla="*/ 2318 h 2362"/>
                <a:gd name="connsiteX142" fmla="*/ 2318 h 2362"/>
                <a:gd name="connsiteY142" fmla="*/ 2318 h 2362"/>
                <a:gd name="connsiteX143" fmla="*/ 2318 h 2362"/>
                <a:gd name="connsiteY143" fmla="*/ 2318 h 2362"/>
                <a:gd name="connsiteX144" fmla="*/ 2318 h 2362"/>
                <a:gd name="connsiteY144" fmla="*/ 2318 h 2362"/>
                <a:gd name="connsiteX145" fmla="*/ 2318 h 2362"/>
                <a:gd name="connsiteY145" fmla="*/ 2318 h 2362"/>
                <a:gd name="connsiteX146" fmla="*/ 2318 h 2362"/>
                <a:gd name="connsiteY146" fmla="*/ 2318 h 2362"/>
                <a:gd name="connsiteX147" fmla="*/ 2318 h 2362"/>
                <a:gd name="connsiteY147" fmla="*/ 2318 h 2362"/>
                <a:gd name="connsiteX148" fmla="*/ 2318 h 2362"/>
                <a:gd name="connsiteY148" fmla="*/ 2318 h 2362"/>
                <a:gd name="connsiteX149" fmla="*/ 2318 h 2362"/>
                <a:gd name="connsiteY149" fmla="*/ 2318 h 2362"/>
                <a:gd name="connsiteX150" fmla="*/ 2318 h 2362"/>
                <a:gd name="connsiteY150" fmla="*/ 2318 h 2362"/>
                <a:gd name="connsiteX151" fmla="*/ 2318 h 2362"/>
                <a:gd name="connsiteY151" fmla="*/ 2318 h 2362"/>
                <a:gd name="connsiteX152" fmla="*/ 2318 h 2362"/>
                <a:gd name="connsiteY152" fmla="*/ 2318 h 2362"/>
                <a:gd name="connsiteX153" fmla="*/ 2318 h 2362"/>
                <a:gd name="connsiteY153" fmla="*/ 2318 h 2362"/>
                <a:gd name="connsiteX154" fmla="*/ 2318 h 2362"/>
                <a:gd name="connsiteY154" fmla="*/ 2318 h 2362"/>
                <a:gd name="connsiteX155" fmla="*/ 2318 h 2362"/>
                <a:gd name="connsiteY155" fmla="*/ 2318 h 2362"/>
                <a:gd name="connsiteX156" fmla="*/ 2318 h 2362"/>
                <a:gd name="connsiteY156" fmla="*/ 2318 h 2362"/>
                <a:gd name="connsiteX157" fmla="*/ 2318 h 2362"/>
                <a:gd name="connsiteY157" fmla="*/ 2318 h 2362"/>
                <a:gd name="connsiteX158" fmla="*/ 2318 h 2362"/>
                <a:gd name="connsiteY158" fmla="*/ 2318 h 2362"/>
                <a:gd name="connsiteX159" fmla="*/ 2318 h 2362"/>
                <a:gd name="connsiteY159" fmla="*/ 2318 h 2362"/>
                <a:gd name="connsiteX160" fmla="*/ 2318 h 2362"/>
                <a:gd name="connsiteY160" fmla="*/ 2318 h 2362"/>
                <a:gd name="connsiteX161" fmla="*/ 2318 h 2362"/>
                <a:gd name="connsiteY161" fmla="*/ 2318 h 2362"/>
                <a:gd name="connsiteX162" fmla="*/ 2318 h 2362"/>
                <a:gd name="connsiteY162" fmla="*/ 2318 h 2362"/>
                <a:gd name="connsiteX163" fmla="*/ 2318 h 2362"/>
                <a:gd name="connsiteY163" fmla="*/ 2318 h 2362"/>
                <a:gd name="connsiteX164" fmla="*/ 2318 h 2362"/>
                <a:gd name="connsiteY164" fmla="*/ 2318 h 2362"/>
                <a:gd name="connsiteX165" fmla="*/ 2318 h 2362"/>
                <a:gd name="connsiteY165" fmla="*/ 2318 h 2362"/>
                <a:gd name="connsiteX166" fmla="*/ 2318 h 2362"/>
                <a:gd name="connsiteY166" fmla="*/ 2318 h 2362"/>
                <a:gd name="connsiteX167" fmla="*/ 2318 h 2362"/>
                <a:gd name="connsiteY167" fmla="*/ 2318 h 2362"/>
                <a:gd name="connsiteX168" fmla="*/ 2318 h 2362"/>
                <a:gd name="connsiteY168" fmla="*/ 2318 h 2362"/>
                <a:gd name="connsiteX169" fmla="*/ 2318 h 2362"/>
                <a:gd name="connsiteY169" fmla="*/ 2318 h 2362"/>
                <a:gd name="connsiteX170" fmla="*/ 2318 h 2362"/>
                <a:gd name="connsiteY170" fmla="*/ 2318 h 2362"/>
                <a:gd name="connsiteX171" fmla="*/ 2318 h 2362"/>
                <a:gd name="connsiteY171" fmla="*/ 2318 h 2362"/>
                <a:gd name="connsiteX172" fmla="*/ 2318 h 2362"/>
                <a:gd name="connsiteY172" fmla="*/ 2318 h 2362"/>
                <a:gd name="connsiteX173" fmla="*/ 2318 h 2362"/>
                <a:gd name="connsiteY173" fmla="*/ 2318 h 2362"/>
                <a:gd name="connsiteX174" fmla="*/ 2318 h 2362"/>
                <a:gd name="connsiteY174" fmla="*/ 2318 h 2362"/>
                <a:gd name="connsiteX175" fmla="*/ 2318 h 2362"/>
                <a:gd name="connsiteY175" fmla="*/ 2318 h 2362"/>
                <a:gd name="connsiteX176" fmla="*/ 2318 h 2362"/>
                <a:gd name="connsiteY176" fmla="*/ 2318 h 2362"/>
                <a:gd name="connsiteX177" fmla="*/ 2318 h 2362"/>
                <a:gd name="connsiteY177" fmla="*/ 2318 h 2362"/>
                <a:gd name="connsiteX178" fmla="*/ 2318 h 2362"/>
                <a:gd name="connsiteY178" fmla="*/ 2318 h 2362"/>
                <a:gd name="connsiteX179" fmla="*/ 2318 h 2362"/>
                <a:gd name="connsiteY179" fmla="*/ 2318 h 2362"/>
                <a:gd name="connsiteX180" fmla="*/ 2318 h 2362"/>
                <a:gd name="connsiteY180" fmla="*/ 2318 h 2362"/>
                <a:gd name="connsiteX181" fmla="*/ 2318 h 2362"/>
                <a:gd name="connsiteY181" fmla="*/ 2318 h 2362"/>
                <a:gd name="connsiteX182" fmla="*/ 2318 h 2362"/>
                <a:gd name="connsiteY182" fmla="*/ 2318 h 2362"/>
                <a:gd name="connsiteX183" fmla="*/ 2318 h 2362"/>
                <a:gd name="connsiteY183" fmla="*/ 2318 h 2362"/>
                <a:gd name="connsiteX184" fmla="*/ 2318 h 2362"/>
                <a:gd name="connsiteY184" fmla="*/ 2318 h 2362"/>
                <a:gd name="connsiteX185" fmla="*/ 2318 h 2362"/>
                <a:gd name="connsiteY185" fmla="*/ 2318 h 2362"/>
                <a:gd name="connsiteX186" fmla="*/ 2318 h 2362"/>
                <a:gd name="connsiteY186" fmla="*/ 2318 h 2362"/>
                <a:gd name="connsiteX187" fmla="*/ 2318 h 2362"/>
                <a:gd name="connsiteY187" fmla="*/ 2318 h 2362"/>
                <a:gd name="connsiteX188" fmla="*/ 2318 h 2362"/>
                <a:gd name="connsiteY188" fmla="*/ 2318 h 2362"/>
                <a:gd name="connsiteX189" fmla="*/ 2318 h 2362"/>
                <a:gd name="connsiteY189" fmla="*/ 2318 h 2362"/>
                <a:gd name="connsiteX190" fmla="*/ 2318 h 2362"/>
                <a:gd name="connsiteY190" fmla="*/ 2318 h 2362"/>
                <a:gd name="connsiteX191" fmla="*/ 2318 h 2362"/>
                <a:gd name="connsiteY191" fmla="*/ 2318 h 2362"/>
                <a:gd name="connsiteX192" fmla="*/ 2318 h 2362"/>
                <a:gd name="connsiteY192" fmla="*/ 2318 h 2362"/>
                <a:gd name="connsiteX193" fmla="*/ 2318 h 2362"/>
                <a:gd name="connsiteY193" fmla="*/ 2318 h 2362"/>
                <a:gd name="connsiteX194" fmla="*/ 2318 h 2362"/>
                <a:gd name="connsiteY194" fmla="*/ 2318 h 2362"/>
                <a:gd name="connsiteX195" fmla="*/ 2318 h 2362"/>
                <a:gd name="connsiteY195" fmla="*/ 2318 h 2362"/>
                <a:gd name="connsiteX196" fmla="*/ 2318 h 2362"/>
                <a:gd name="connsiteY196" fmla="*/ 2318 h 2362"/>
                <a:gd name="connsiteX197" fmla="*/ 2318 h 2362"/>
                <a:gd name="connsiteY197" fmla="*/ 2318 h 2362"/>
                <a:gd name="connsiteX198" fmla="*/ 2318 h 2362"/>
                <a:gd name="connsiteY198" fmla="*/ 2318 h 2362"/>
                <a:gd name="connsiteX199" fmla="*/ 2318 h 2362"/>
                <a:gd name="connsiteY199" fmla="*/ 2318 h 2362"/>
                <a:gd name="connsiteX200" fmla="*/ 2318 h 2362"/>
                <a:gd name="connsiteY200" fmla="*/ 2318 h 2362"/>
                <a:gd name="connsiteX201" fmla="*/ 2318 h 2362"/>
                <a:gd name="connsiteY201" fmla="*/ 2318 h 2362"/>
                <a:gd name="connsiteX202" fmla="*/ 2318 h 2362"/>
                <a:gd name="connsiteY202" fmla="*/ 2318 h 2362"/>
                <a:gd name="connsiteX203" fmla="*/ 2318 h 2362"/>
                <a:gd name="connsiteY203" fmla="*/ 2318 h 2362"/>
                <a:gd name="connsiteX204" fmla="*/ 2318 h 2362"/>
                <a:gd name="connsiteY204" fmla="*/ 2318 h 2362"/>
                <a:gd name="connsiteX205" fmla="*/ 2318 h 2362"/>
                <a:gd name="connsiteY205" fmla="*/ 2318 h 2362"/>
                <a:gd name="connsiteX206" fmla="*/ 2318 h 2362"/>
                <a:gd name="connsiteY206" fmla="*/ 2318 h 2362"/>
                <a:gd name="connsiteX207" fmla="*/ 2318 h 2362"/>
                <a:gd name="connsiteY207" fmla="*/ 2318 h 2362"/>
                <a:gd name="connsiteX208" fmla="*/ 2318 h 2362"/>
                <a:gd name="connsiteY208" fmla="*/ 2318 h 2362"/>
                <a:gd name="connsiteX209" fmla="*/ 2318 h 2362"/>
                <a:gd name="connsiteY209" fmla="*/ 2318 h 2362"/>
                <a:gd name="connsiteX210" fmla="*/ 2318 h 2362"/>
                <a:gd name="connsiteY210" fmla="*/ 2318 h 2362"/>
                <a:gd name="connsiteX211" fmla="*/ 2318 h 2362"/>
                <a:gd name="connsiteY211" fmla="*/ 2318 h 2362"/>
                <a:gd name="connsiteX212" fmla="*/ 2318 h 2362"/>
                <a:gd name="connsiteY212" fmla="*/ 2318 h 2362"/>
                <a:gd name="connsiteX213" fmla="*/ 2318 h 2362"/>
                <a:gd name="connsiteY213" fmla="*/ 2318 h 2362"/>
                <a:gd name="connsiteX214" fmla="*/ 2318 h 2362"/>
                <a:gd name="connsiteY214" fmla="*/ 2318 h 2362"/>
                <a:gd name="connsiteX215" fmla="*/ 2318 h 2362"/>
                <a:gd name="connsiteY215" fmla="*/ 2318 h 2362"/>
                <a:gd name="connsiteX216" fmla="*/ 2318 h 2362"/>
                <a:gd name="connsiteY216" fmla="*/ 2318 h 2362"/>
                <a:gd name="connsiteX217" fmla="*/ 2318 h 2362"/>
                <a:gd name="connsiteY217" fmla="*/ 2318 h 2362"/>
                <a:gd name="connsiteX218" fmla="*/ 2318 h 2362"/>
                <a:gd name="connsiteY218" fmla="*/ 2318 h 2362"/>
                <a:gd name="connsiteX219" fmla="*/ 2318 h 2362"/>
                <a:gd name="connsiteY219" fmla="*/ 2318 h 2362"/>
                <a:gd name="connsiteX220" fmla="*/ 2318 h 2362"/>
                <a:gd name="connsiteY220" fmla="*/ 2318 h 2362"/>
                <a:gd name="connsiteX221" fmla="*/ 2318 h 2362"/>
                <a:gd name="connsiteY221" fmla="*/ 2318 h 2362"/>
                <a:gd name="connsiteX222" fmla="*/ 2318 h 2362"/>
                <a:gd name="connsiteY222" fmla="*/ 2318 h 2362"/>
                <a:gd name="connsiteX223" fmla="*/ 2318 h 2362"/>
                <a:gd name="connsiteY223" fmla="*/ 2318 h 2362"/>
                <a:gd name="connsiteX224" fmla="*/ 2318 h 2362"/>
                <a:gd name="connsiteY224" fmla="*/ 2318 h 2362"/>
                <a:gd name="connsiteX225" fmla="*/ 2318 h 2362"/>
                <a:gd name="connsiteY225" fmla="*/ 2318 h 2362"/>
                <a:gd name="connsiteX226" fmla="*/ 2318 h 2362"/>
                <a:gd name="connsiteY226" fmla="*/ 2318 h 2362"/>
                <a:gd name="connsiteX227" fmla="*/ 2318 h 2362"/>
                <a:gd name="connsiteY227" fmla="*/ 2318 h 2362"/>
                <a:gd name="connsiteX228" fmla="*/ 2318 h 2362"/>
                <a:gd name="connsiteY228" fmla="*/ 2318 h 2362"/>
                <a:gd name="connsiteX229" fmla="*/ 2318 h 2362"/>
                <a:gd name="connsiteY229" fmla="*/ 2318 h 2362"/>
                <a:gd name="connsiteX230" fmla="*/ 2318 h 2362"/>
                <a:gd name="connsiteY230" fmla="*/ 2318 h 2362"/>
                <a:gd name="connsiteX231" fmla="*/ 2318 h 2362"/>
                <a:gd name="connsiteY231" fmla="*/ 2318 h 2362"/>
                <a:gd name="connsiteX232" fmla="*/ 2318 h 2362"/>
                <a:gd name="connsiteY232" fmla="*/ 2318 h 2362"/>
                <a:gd name="connsiteX233" fmla="*/ 2318 h 2362"/>
                <a:gd name="connsiteY233" fmla="*/ 2318 h 2362"/>
                <a:gd name="connsiteX234" fmla="*/ 2318 h 2362"/>
                <a:gd name="connsiteY234" fmla="*/ 2318 h 2362"/>
                <a:gd name="connsiteX235" fmla="*/ 2318 h 2362"/>
                <a:gd name="connsiteY235" fmla="*/ 2318 h 2362"/>
                <a:gd name="connsiteX236" fmla="*/ 2318 h 2362"/>
                <a:gd name="connsiteY236" fmla="*/ 2318 h 2362"/>
                <a:gd name="connsiteX237" fmla="*/ 2318 h 2362"/>
                <a:gd name="connsiteY237" fmla="*/ 2318 h 2362"/>
                <a:gd name="connsiteX238" fmla="*/ 2318 h 2362"/>
                <a:gd name="connsiteY238" fmla="*/ 2318 h 2362"/>
                <a:gd name="connsiteX239" fmla="*/ 2318 h 2362"/>
                <a:gd name="connsiteY239" fmla="*/ 2318 h 2362"/>
                <a:gd name="connsiteX240" fmla="*/ 2318 h 2362"/>
                <a:gd name="connsiteY240" fmla="*/ 2318 h 2362"/>
                <a:gd name="connsiteX241" fmla="*/ 2318 h 2362"/>
                <a:gd name="connsiteY241" fmla="*/ 2318 h 2362"/>
                <a:gd name="connsiteX242" fmla="*/ 2318 h 2362"/>
                <a:gd name="connsiteY242" fmla="*/ 2318 h 2362"/>
                <a:gd name="connsiteX243" fmla="*/ 2318 h 2362"/>
                <a:gd name="connsiteY243" fmla="*/ 2318 h 2362"/>
                <a:gd name="connsiteX244" fmla="*/ 2318 h 2362"/>
                <a:gd name="connsiteY244" fmla="*/ 2318 h 2362"/>
                <a:gd name="connsiteX245" fmla="*/ 2318 h 2362"/>
                <a:gd name="connsiteY245" fmla="*/ 2318 h 2362"/>
                <a:gd name="connsiteX246" fmla="*/ 2318 h 2362"/>
                <a:gd name="connsiteY246" fmla="*/ 2318 h 2362"/>
                <a:gd name="connsiteX247" fmla="*/ 2318 h 2362"/>
                <a:gd name="connsiteY247" fmla="*/ 2318 h 2362"/>
                <a:gd name="connsiteX248" fmla="*/ 2318 h 2362"/>
                <a:gd name="connsiteY248" fmla="*/ 2318 h 2362"/>
                <a:gd name="connsiteX249" fmla="*/ 2318 h 2362"/>
                <a:gd name="connsiteY249" fmla="*/ 2318 h 2362"/>
                <a:gd name="connsiteX250" fmla="*/ 2318 h 2362"/>
                <a:gd name="connsiteY250" fmla="*/ 2318 h 2362"/>
                <a:gd name="connsiteX251" fmla="*/ 2318 h 2362"/>
                <a:gd name="connsiteY251" fmla="*/ 2318 h 2362"/>
                <a:gd name="connsiteX252" fmla="*/ 2318 h 2362"/>
                <a:gd name="connsiteY252" fmla="*/ 2318 h 2362"/>
                <a:gd name="connsiteX253" fmla="*/ 2318 h 2362"/>
                <a:gd name="connsiteY253" fmla="*/ 2318 h 2362"/>
                <a:gd name="connsiteX254" fmla="*/ 2318 h 2362"/>
                <a:gd name="connsiteY254" fmla="*/ 2318 h 2362"/>
                <a:gd name="connsiteX255" fmla="*/ 2318 h 2362"/>
                <a:gd name="connsiteY255" fmla="*/ 2318 h 2362"/>
                <a:gd name="connsiteX256" fmla="*/ 2318 h 2362"/>
                <a:gd name="connsiteY256" fmla="*/ 2318 h 2362"/>
                <a:gd name="connsiteX257" fmla="*/ 2318 h 2362"/>
                <a:gd name="connsiteY257" fmla="*/ 2318 h 2362"/>
                <a:gd name="connsiteX258" fmla="*/ 2318 h 2362"/>
                <a:gd name="connsiteY258" fmla="*/ 2318 h 2362"/>
                <a:gd name="connsiteX259" fmla="*/ 2318 h 2362"/>
                <a:gd name="connsiteY259" fmla="*/ 2318 h 2362"/>
                <a:gd name="connsiteX260" fmla="*/ 2318 h 2362"/>
                <a:gd name="connsiteY260" fmla="*/ 2318 h 2362"/>
                <a:gd name="connsiteX261" fmla="*/ 2318 h 2362"/>
                <a:gd name="connsiteY261" fmla="*/ 2318 h 2362"/>
                <a:gd name="connsiteX262" fmla="*/ 2318 h 2362"/>
                <a:gd name="connsiteY262" fmla="*/ 2318 h 2362"/>
                <a:gd name="connsiteX263" fmla="*/ 2318 h 2362"/>
                <a:gd name="connsiteY263" fmla="*/ 2318 h 2362"/>
                <a:gd name="connsiteX264" fmla="*/ 2318 h 2362"/>
                <a:gd name="connsiteY264" fmla="*/ 2318 h 2362"/>
                <a:gd name="connsiteX265" fmla="*/ 2318 h 2362"/>
                <a:gd name="connsiteY265" fmla="*/ 2318 h 2362"/>
                <a:gd name="connsiteX266" fmla="*/ 2318 h 2362"/>
                <a:gd name="connsiteY266" fmla="*/ 2318 h 2362"/>
                <a:gd name="connsiteX267" fmla="*/ 2318 h 2362"/>
                <a:gd name="connsiteY267" fmla="*/ 2318 h 2362"/>
                <a:gd name="connsiteX268" fmla="*/ 2318 h 2362"/>
                <a:gd name="connsiteY268" fmla="*/ 2318 h 2362"/>
                <a:gd name="connsiteX269" fmla="*/ 2318 h 2362"/>
                <a:gd name="connsiteY269" fmla="*/ 2318 h 2362"/>
                <a:gd name="connsiteX270" fmla="*/ 2318 h 2362"/>
                <a:gd name="connsiteY270" fmla="*/ 2318 h 2362"/>
                <a:gd name="connsiteX271" fmla="*/ 2318 h 2362"/>
                <a:gd name="connsiteY271" fmla="*/ 2318 h 2362"/>
                <a:gd name="connsiteX272" fmla="*/ 2318 h 2362"/>
                <a:gd name="connsiteY272" fmla="*/ 2318 h 2362"/>
                <a:gd name="connsiteX273" fmla="*/ 2318 h 2362"/>
                <a:gd name="connsiteY273" fmla="*/ 2318 h 2362"/>
                <a:gd name="connsiteX274" fmla="*/ 2318 h 2362"/>
                <a:gd name="connsiteY274" fmla="*/ 2318 h 2362"/>
                <a:gd name="connsiteX275" fmla="*/ 2318 h 2362"/>
                <a:gd name="connsiteY275" fmla="*/ 2318 h 2362"/>
                <a:gd name="connsiteX276" fmla="*/ 2318 h 2362"/>
                <a:gd name="connsiteY276" fmla="*/ 2318 h 2362"/>
                <a:gd name="connsiteX277" fmla="*/ 2318 h 2362"/>
                <a:gd name="connsiteY277" fmla="*/ 2318 h 2362"/>
                <a:gd name="connsiteX278" fmla="*/ 2318 h 2362"/>
                <a:gd name="connsiteY278" fmla="*/ 2318 h 2362"/>
                <a:gd name="connsiteX279" fmla="*/ 2318 h 2362"/>
                <a:gd name="connsiteY279" fmla="*/ 2318 h 2362"/>
                <a:gd name="connsiteX280" fmla="*/ 2318 h 2362"/>
                <a:gd name="connsiteY280" fmla="*/ 2318 h 2362"/>
                <a:gd name="connsiteX281" fmla="*/ 2318 h 2362"/>
                <a:gd name="connsiteY281" fmla="*/ 2318 h 2362"/>
                <a:gd name="connsiteX282" fmla="*/ 2318 h 2362"/>
                <a:gd name="connsiteY282" fmla="*/ 2318 h 2362"/>
                <a:gd name="connsiteX283" fmla="*/ 2318 h 2362"/>
                <a:gd name="connsiteY283" fmla="*/ 2318 h 2362"/>
                <a:gd name="connsiteX284" fmla="*/ 2318 h 2362"/>
                <a:gd name="connsiteY284" fmla="*/ 2318 h 2362"/>
                <a:gd name="connsiteX285" fmla="*/ 2318 h 2362"/>
                <a:gd name="connsiteY285" fmla="*/ 2318 h 2362"/>
                <a:gd name="connsiteX286" fmla="*/ 2318 h 2362"/>
                <a:gd name="connsiteY286" fmla="*/ 2318 h 2362"/>
                <a:gd name="connsiteX287" fmla="*/ 2318 h 2362"/>
                <a:gd name="connsiteY287" fmla="*/ 2318 h 2362"/>
                <a:gd name="connsiteX288" fmla="*/ 2318 h 2362"/>
                <a:gd name="connsiteY288" fmla="*/ 2318 h 2362"/>
                <a:gd name="connsiteX289" fmla="*/ 2318 h 2362"/>
                <a:gd name="connsiteY289" fmla="*/ 2318 h 2362"/>
                <a:gd name="connsiteX290" fmla="*/ 2318 h 2362"/>
                <a:gd name="connsiteY290" fmla="*/ 2318 h 2362"/>
                <a:gd name="connsiteX291" fmla="*/ 2318 h 2362"/>
                <a:gd name="connsiteY291" fmla="*/ 2318 h 2362"/>
                <a:gd name="connsiteX292" fmla="*/ 2318 h 2362"/>
                <a:gd name="connsiteY292" fmla="*/ 2318 h 2362"/>
                <a:gd name="connsiteX293" fmla="*/ 2318 h 2362"/>
                <a:gd name="connsiteY293" fmla="*/ 2318 h 2362"/>
                <a:gd name="connsiteX294" fmla="*/ 2318 h 2362"/>
                <a:gd name="connsiteY294" fmla="*/ 2318 h 2362"/>
                <a:gd name="connsiteX295" fmla="*/ 2318 h 2362"/>
                <a:gd name="connsiteY295" fmla="*/ 2318 h 2362"/>
                <a:gd name="connsiteX296" fmla="*/ 2318 h 2362"/>
                <a:gd name="connsiteY296" fmla="*/ 2318 h 2362"/>
                <a:gd name="connsiteX297" fmla="*/ 2318 h 2362"/>
                <a:gd name="connsiteY297" fmla="*/ 2318 h 2362"/>
                <a:gd name="connsiteX298" fmla="*/ 2318 h 2362"/>
                <a:gd name="connsiteY298" fmla="*/ 2318 h 2362"/>
                <a:gd name="connsiteX299" fmla="*/ 2318 h 2362"/>
                <a:gd name="connsiteY299" fmla="*/ 2318 h 2362"/>
                <a:gd name="connsiteX300" fmla="*/ 2318 h 2362"/>
                <a:gd name="connsiteY300" fmla="*/ 2318 h 2362"/>
                <a:gd name="connsiteX301" fmla="*/ 2318 h 2362"/>
                <a:gd name="connsiteY301" fmla="*/ 2318 h 2362"/>
                <a:gd name="connsiteX302" fmla="*/ 2318 h 2362"/>
                <a:gd name="connsiteY302" fmla="*/ 2318 h 2362"/>
                <a:gd name="connsiteX303" fmla="*/ 2318 h 2362"/>
                <a:gd name="connsiteY303" fmla="*/ 2318 h 2362"/>
                <a:gd name="connsiteX304" fmla="*/ 2318 h 2362"/>
                <a:gd name="connsiteY304" fmla="*/ 2318 h 2362"/>
                <a:gd name="connsiteX305" fmla="*/ 2318 h 2362"/>
                <a:gd name="connsiteY305" fmla="*/ 2318 h 2362"/>
                <a:gd name="connsiteX306" fmla="*/ 2318 h 2362"/>
                <a:gd name="connsiteY306" fmla="*/ 2318 h 2362"/>
                <a:gd name="connsiteX307" fmla="*/ 2318 h 2362"/>
                <a:gd name="connsiteY307" fmla="*/ 2318 h 2362"/>
                <a:gd name="connsiteX308" fmla="*/ 2318 h 2362"/>
                <a:gd name="connsiteY308" fmla="*/ 2318 h 2362"/>
                <a:gd name="connsiteX309" fmla="*/ 2318 h 2362"/>
                <a:gd name="connsiteY309" fmla="*/ 2318 h 2362"/>
                <a:gd name="connsiteX310" fmla="*/ 2318 h 2362"/>
                <a:gd name="connsiteY310" fmla="*/ 2318 h 2362"/>
                <a:gd name="connsiteX311" fmla="*/ 2318 h 2362"/>
                <a:gd name="connsiteY311" fmla="*/ 2318 h 2362"/>
                <a:gd name="connsiteX312" fmla="*/ 2318 h 2362"/>
                <a:gd name="connsiteY312" fmla="*/ 2318 h 2362"/>
                <a:gd name="connsiteX313" fmla="*/ 2318 h 2362"/>
                <a:gd name="connsiteY313" fmla="*/ 2318 h 2362"/>
                <a:gd name="connsiteX314" fmla="*/ 2318 h 2362"/>
                <a:gd name="connsiteY314" fmla="*/ 2318 h 2362"/>
                <a:gd name="connsiteX315" fmla="*/ 2318 h 2362"/>
                <a:gd name="connsiteY315" fmla="*/ 2318 h 2362"/>
                <a:gd name="connsiteX316" fmla="*/ 2318 h 2362"/>
                <a:gd name="connsiteY316" fmla="*/ 2318 h 2362"/>
                <a:gd name="connsiteX317" fmla="*/ 2318 h 2362"/>
                <a:gd name="connsiteY317" fmla="*/ 2318 h 2362"/>
                <a:gd name="connsiteX318" fmla="*/ 2318 h 2362"/>
                <a:gd name="connsiteY318" fmla="*/ 2318 h 2362"/>
                <a:gd name="connsiteX319" fmla="*/ 2318 h 2362"/>
                <a:gd name="connsiteY319" fmla="*/ 2318 h 2362"/>
                <a:gd name="connsiteX320" fmla="*/ 2318 h 2362"/>
                <a:gd name="connsiteY320" fmla="*/ 2318 h 2362"/>
                <a:gd name="connsiteX321" fmla="*/ 2318 h 2362"/>
                <a:gd name="connsiteY321" fmla="*/ 2318 h 2362"/>
                <a:gd name="connsiteX322" fmla="*/ 2318 h 2362"/>
                <a:gd name="connsiteY322" fmla="*/ 2318 h 2362"/>
                <a:gd name="connsiteX323" fmla="*/ 2318 h 2362"/>
                <a:gd name="connsiteY323" fmla="*/ 2318 h 2362"/>
                <a:gd name="connsiteX324" fmla="*/ 2318 h 2362"/>
                <a:gd name="connsiteY324" fmla="*/ 2318 h 2362"/>
                <a:gd name="connsiteX325" fmla="*/ 2318 h 2362"/>
                <a:gd name="connsiteY325" fmla="*/ 2318 h 2362"/>
                <a:gd name="connsiteX326" fmla="*/ 2318 h 2362"/>
                <a:gd name="connsiteY326" fmla="*/ 2318 h 2362"/>
                <a:gd name="connsiteX327" fmla="*/ 2318 h 2362"/>
                <a:gd name="connsiteY327" fmla="*/ 2318 h 2362"/>
                <a:gd name="connsiteX328" fmla="*/ 2318 h 2362"/>
                <a:gd name="connsiteY328" fmla="*/ 2318 h 2362"/>
                <a:gd name="connsiteX329" fmla="*/ 2318 h 2362"/>
                <a:gd name="connsiteY329" fmla="*/ 2318 h 2362"/>
                <a:gd name="connsiteX330" fmla="*/ 2318 h 2362"/>
                <a:gd name="connsiteY330" fmla="*/ 2318 h 2362"/>
                <a:gd name="connsiteX331" fmla="*/ 2318 h 2362"/>
                <a:gd name="connsiteY331" fmla="*/ 2318 h 2362"/>
                <a:gd name="connsiteX332" fmla="*/ 2318 h 2362"/>
                <a:gd name="connsiteY332" fmla="*/ 2318 h 2362"/>
                <a:gd name="connsiteX333" fmla="*/ 2318 h 2362"/>
                <a:gd name="connsiteY333" fmla="*/ 2318 h 2362"/>
                <a:gd name="connsiteX334" fmla="*/ 2318 h 2362"/>
                <a:gd name="connsiteY334" fmla="*/ 2318 h 2362"/>
                <a:gd name="connsiteX335" fmla="*/ 2318 h 2362"/>
                <a:gd name="connsiteY335" fmla="*/ 2318 h 2362"/>
                <a:gd name="connsiteX336" fmla="*/ 2318 h 2362"/>
                <a:gd name="connsiteY336" fmla="*/ 2318 h 2362"/>
                <a:gd name="connsiteX337" fmla="*/ 2318 h 2362"/>
                <a:gd name="connsiteY337" fmla="*/ 2318 h 2362"/>
                <a:gd name="connsiteX338" fmla="*/ 2318 h 2362"/>
                <a:gd name="connsiteY338" fmla="*/ 2318 h 2362"/>
                <a:gd name="connsiteX339" fmla="*/ 2318 h 2362"/>
                <a:gd name="connsiteY339" fmla="*/ 2318 h 2362"/>
                <a:gd name="connsiteX340" fmla="*/ 2318 h 2362"/>
                <a:gd name="connsiteY340" fmla="*/ 2318 h 2362"/>
                <a:gd name="connsiteX341" fmla="*/ 2318 h 2362"/>
                <a:gd name="connsiteY341" fmla="*/ 2318 h 2362"/>
                <a:gd name="connsiteX342" fmla="*/ 2318 h 2362"/>
                <a:gd name="connsiteY342" fmla="*/ 2318 h 2362"/>
                <a:gd name="connsiteX343" fmla="*/ 2318 h 2362"/>
                <a:gd name="connsiteY343" fmla="*/ 2318 h 2362"/>
                <a:gd name="connsiteX344" fmla="*/ 2318 h 2362"/>
                <a:gd name="connsiteY344" fmla="*/ 2318 h 2362"/>
                <a:gd name="connsiteX345" fmla="*/ 2318 h 2362"/>
                <a:gd name="connsiteY345" fmla="*/ 2318 h 2362"/>
                <a:gd name="connsiteX346" fmla="*/ 2318 h 2362"/>
                <a:gd name="connsiteY346" fmla="*/ 2318 h 2362"/>
                <a:gd name="connsiteX347" fmla="*/ 2318 h 2362"/>
                <a:gd name="connsiteY347" fmla="*/ 2318 h 2362"/>
                <a:gd name="connsiteX348" fmla="*/ 2318 h 2362"/>
                <a:gd name="connsiteY348" fmla="*/ 2318 h 2362"/>
                <a:gd name="connsiteX349" fmla="*/ 2318 h 2362"/>
                <a:gd name="connsiteY349" fmla="*/ 2318 h 2362"/>
                <a:gd name="connsiteX350" fmla="*/ 2318 h 2362"/>
                <a:gd name="connsiteY350" fmla="*/ 2318 h 2362"/>
                <a:gd name="connsiteX351" fmla="*/ 2318 h 2362"/>
                <a:gd name="connsiteY351" fmla="*/ 2318 h 2362"/>
                <a:gd name="connsiteX352" fmla="*/ 2318 h 2362"/>
                <a:gd name="connsiteY352" fmla="*/ 2318 h 2362"/>
                <a:gd name="connsiteX353" fmla="*/ 2318 h 2362"/>
                <a:gd name="connsiteY353" fmla="*/ 2318 h 2362"/>
                <a:gd name="connsiteX354" fmla="*/ 2318 h 2362"/>
                <a:gd name="connsiteY354" fmla="*/ 2318 h 2362"/>
                <a:gd name="connsiteX355" fmla="*/ 2318 h 2362"/>
                <a:gd name="connsiteY355" fmla="*/ 2318 h 2362"/>
                <a:gd name="connsiteX356" fmla="*/ 2318 h 2362"/>
                <a:gd name="connsiteY356" fmla="*/ 2318 h 2362"/>
                <a:gd name="connsiteX357" fmla="*/ 2318 h 2362"/>
                <a:gd name="connsiteY357" fmla="*/ 2318 h 2362"/>
                <a:gd name="connsiteX358" fmla="*/ 2318 h 2362"/>
                <a:gd name="connsiteY358" fmla="*/ 2318 h 2362"/>
                <a:gd name="connsiteX359" fmla="*/ 2318 h 2362"/>
                <a:gd name="connsiteY359" fmla="*/ 2318 h 2362"/>
                <a:gd name="connsiteX360" fmla="*/ 2318 h 2362"/>
                <a:gd name="connsiteY360" fmla="*/ 2318 h 2362"/>
                <a:gd name="connsiteX361" fmla="*/ 2318 h 2362"/>
                <a:gd name="connsiteY361" fmla="*/ 2318 h 2362"/>
                <a:gd name="connsiteX362" fmla="*/ 2318 h 2362"/>
                <a:gd name="connsiteY362" fmla="*/ 2318 h 2362"/>
                <a:gd name="connsiteX363" fmla="*/ 2318 h 2362"/>
                <a:gd name="connsiteY363" fmla="*/ 2318 h 2362"/>
                <a:gd name="connsiteX364" fmla="*/ 2318 h 2362"/>
                <a:gd name="connsiteY364" fmla="*/ 2318 h 2362"/>
                <a:gd name="connsiteX365" fmla="*/ 2318 h 2362"/>
                <a:gd name="connsiteY365" fmla="*/ 2318 h 2362"/>
                <a:gd name="connsiteX366" fmla="*/ 2318 h 2362"/>
                <a:gd name="connsiteY366" fmla="*/ 2318 h 2362"/>
                <a:gd name="connsiteX367" fmla="*/ 2318 h 2362"/>
                <a:gd name="connsiteY367" fmla="*/ 2318 h 2362"/>
                <a:gd name="connsiteX368" fmla="*/ 2318 h 2362"/>
                <a:gd name="connsiteY368" fmla="*/ 2318 h 2362"/>
                <a:gd name="connsiteX369" fmla="*/ 2318 h 2362"/>
                <a:gd name="connsiteY369" fmla="*/ 2318 h 2362"/>
                <a:gd name="connsiteX370" fmla="*/ 2318 h 2362"/>
                <a:gd name="connsiteY370" fmla="*/ 2318 h 2362"/>
                <a:gd name="connsiteX371" fmla="*/ 2318 h 2362"/>
                <a:gd name="connsiteY371" fmla="*/ 2318 h 2362"/>
                <a:gd name="connsiteX372" fmla="*/ 2318 h 2362"/>
                <a:gd name="connsiteY372" fmla="*/ 2318 h 2362"/>
                <a:gd name="connsiteX373" fmla="*/ 2318 h 2362"/>
                <a:gd name="connsiteY373" fmla="*/ 2318 h 2362"/>
                <a:gd name="connsiteX374" fmla="*/ 2318 h 2362"/>
                <a:gd name="connsiteY374" fmla="*/ 2318 h 2362"/>
                <a:gd name="connsiteX375" fmla="*/ 2318 h 2362"/>
                <a:gd name="connsiteY375" fmla="*/ 2318 h 2362"/>
                <a:gd name="connsiteX376" fmla="*/ 2318 h 2362"/>
                <a:gd name="connsiteY376" fmla="*/ 2318 h 2362"/>
                <a:gd name="connsiteX377" fmla="*/ 2318 h 2362"/>
                <a:gd name="connsiteY377" fmla="*/ 2318 h 2362"/>
                <a:gd name="connsiteX378" fmla="*/ 2318 h 2362"/>
                <a:gd name="connsiteY378" fmla="*/ 2318 h 2362"/>
                <a:gd name="connsiteX379" fmla="*/ 2318 h 2362"/>
                <a:gd name="connsiteY379" fmla="*/ 2318 h 2362"/>
                <a:gd name="connsiteX380" fmla="*/ 2318 h 2362"/>
                <a:gd name="connsiteY380" fmla="*/ 2318 h 2362"/>
                <a:gd name="connsiteX381" fmla="*/ 2318 h 2362"/>
                <a:gd name="connsiteY381" fmla="*/ 2318 h 2362"/>
                <a:gd name="connsiteX382" fmla="*/ 2318 h 2362"/>
                <a:gd name="connsiteY382" fmla="*/ 2318 h 2362"/>
                <a:gd name="connsiteX383" fmla="*/ 2318 h 2362"/>
                <a:gd name="connsiteY383" fmla="*/ 2318 h 2362"/>
                <a:gd name="connsiteX384" fmla="*/ 2318 h 2362"/>
                <a:gd name="connsiteY384" fmla="*/ 2318 h 2362"/>
                <a:gd name="connsiteX385" fmla="*/ 2318 h 2362"/>
                <a:gd name="connsiteY385" fmla="*/ 2318 h 2362"/>
                <a:gd name="connsiteX386" fmla="*/ 2318 h 2362"/>
                <a:gd name="connsiteY386" fmla="*/ 2318 h 2362"/>
                <a:gd name="connsiteX387" fmla="*/ 2318 h 2362"/>
                <a:gd name="connsiteY387" fmla="*/ 2318 h 2362"/>
                <a:gd name="connsiteX388" fmla="*/ 2318 h 2362"/>
                <a:gd name="connsiteY388" fmla="*/ 2318 h 2362"/>
                <a:gd name="connsiteX389" fmla="*/ 2318 h 2362"/>
                <a:gd name="connsiteY389" fmla="*/ 2318 h 2362"/>
                <a:gd name="connsiteX390" fmla="*/ 2318 h 2362"/>
                <a:gd name="connsiteY390" fmla="*/ 2318 h 2362"/>
                <a:gd name="connsiteX391" fmla="*/ 2318 h 2362"/>
                <a:gd name="connsiteY391" fmla="*/ 2318 h 2362"/>
                <a:gd name="connsiteX392" fmla="*/ 2318 h 2362"/>
                <a:gd name="connsiteY392" fmla="*/ 2318 h 2362"/>
                <a:gd name="connsiteX393" fmla="*/ 2318 h 2362"/>
                <a:gd name="connsiteY393" fmla="*/ 2318 h 2362"/>
                <a:gd name="connsiteX394" fmla="*/ 2318 h 2362"/>
                <a:gd name="connsiteY394" fmla="*/ 2318 h 2362"/>
                <a:gd name="connsiteX395" fmla="*/ 2318 h 2362"/>
                <a:gd name="connsiteY395" fmla="*/ 2318 h 2362"/>
                <a:gd name="connsiteX396" fmla="*/ 2318 h 2362"/>
                <a:gd name="connsiteY396" fmla="*/ 2318 h 2362"/>
                <a:gd name="connsiteX397" fmla="*/ 2318 h 2362"/>
                <a:gd name="connsiteY397" fmla="*/ 2318 h 2362"/>
                <a:gd name="connsiteX398" fmla="*/ 2318 h 2362"/>
                <a:gd name="connsiteY398" fmla="*/ 2318 h 2362"/>
                <a:gd name="connsiteX399" fmla="*/ 2318 h 2362"/>
                <a:gd name="connsiteY399" fmla="*/ 2318 h 2362"/>
                <a:gd name="connsiteX400" fmla="*/ 2318 h 2362"/>
                <a:gd name="connsiteY400" fmla="*/ 2318 h 2362"/>
                <a:gd name="connsiteX401" fmla="*/ 2318 h 2362"/>
                <a:gd name="connsiteY401" fmla="*/ 2318 h 2362"/>
                <a:gd name="connsiteX402" fmla="*/ 2318 h 2362"/>
                <a:gd name="connsiteY402" fmla="*/ 2318 h 2362"/>
                <a:gd name="connsiteX403" fmla="*/ 2318 h 2362"/>
                <a:gd name="connsiteY403" fmla="*/ 2318 h 2362"/>
                <a:gd name="connsiteX404" fmla="*/ 2318 h 2362"/>
                <a:gd name="connsiteY404" fmla="*/ 2318 h 2362"/>
                <a:gd name="connsiteX405" fmla="*/ 2318 h 2362"/>
                <a:gd name="connsiteY405" fmla="*/ 2318 h 2362"/>
                <a:gd name="connsiteX406" fmla="*/ 2318 h 2362"/>
                <a:gd name="connsiteY406" fmla="*/ 2318 h 2362"/>
                <a:gd name="connsiteX407" fmla="*/ 2318 h 2362"/>
                <a:gd name="connsiteY407" fmla="*/ 2318 h 2362"/>
                <a:gd name="connsiteX408" fmla="*/ 2318 h 2362"/>
                <a:gd name="connsiteY408" fmla="*/ 2318 h 2362"/>
                <a:gd name="connsiteX409" fmla="*/ 2318 h 2362"/>
                <a:gd name="connsiteY409" fmla="*/ 2318 h 2362"/>
                <a:gd name="connsiteX410" fmla="*/ 2318 h 2362"/>
                <a:gd name="connsiteY410" fmla="*/ 2318 h 2362"/>
                <a:gd name="connsiteX411" fmla="*/ 2318 h 2362"/>
                <a:gd name="connsiteY411" fmla="*/ 2318 h 2362"/>
                <a:gd name="connsiteX412" fmla="*/ 2318 h 2362"/>
                <a:gd name="connsiteY412" fmla="*/ 2318 h 2362"/>
                <a:gd name="connsiteX413" fmla="*/ 2318 h 2362"/>
                <a:gd name="connsiteY413" fmla="*/ 2318 h 2362"/>
                <a:gd name="connsiteX414" fmla="*/ 2318 h 2362"/>
                <a:gd name="connsiteY414" fmla="*/ 2318 h 2362"/>
                <a:gd name="connsiteX415" fmla="*/ 2318 h 2362"/>
                <a:gd name="connsiteY415" fmla="*/ 2318 h 2362"/>
                <a:gd name="connsiteX416" fmla="*/ 2318 h 2362"/>
                <a:gd name="connsiteY416" fmla="*/ 2318 h 2362"/>
                <a:gd name="connsiteX417" fmla="*/ 2318 h 2362"/>
                <a:gd name="connsiteY417" fmla="*/ 2318 h 2362"/>
                <a:gd name="connsiteX418" fmla="*/ 2318 h 2362"/>
                <a:gd name="connsiteY418" fmla="*/ 2318 h 2362"/>
                <a:gd name="connsiteX419" fmla="*/ 2318 h 2362"/>
                <a:gd name="connsiteY419" fmla="*/ 2318 h 2362"/>
                <a:gd name="connsiteX420" fmla="*/ 2318 h 2362"/>
                <a:gd name="connsiteY420" fmla="*/ 2318 h 2362"/>
                <a:gd name="connsiteX421" fmla="*/ 2318 h 2362"/>
                <a:gd name="connsiteY421" fmla="*/ 2318 h 2362"/>
                <a:gd name="connsiteX422" fmla="*/ 2318 h 2362"/>
                <a:gd name="connsiteY422" fmla="*/ 2318 h 2362"/>
                <a:gd name="connsiteX423" fmla="*/ 2318 h 2362"/>
                <a:gd name="connsiteY423" fmla="*/ 2318 h 2362"/>
                <a:gd name="connsiteX424" fmla="*/ 2318 h 2362"/>
                <a:gd name="connsiteY424" fmla="*/ 2318 h 2362"/>
                <a:gd name="connsiteX425" fmla="*/ 2318 h 2362"/>
                <a:gd name="connsiteY425" fmla="*/ 2318 h 2362"/>
                <a:gd name="connsiteX426" fmla="*/ 2318 h 2362"/>
                <a:gd name="connsiteY426" fmla="*/ 2318 h 2362"/>
                <a:gd name="connsiteX427" fmla="*/ 2318 h 2362"/>
                <a:gd name="connsiteY427" fmla="*/ 2318 h 2362"/>
                <a:gd name="connsiteX428" fmla="*/ 2318 h 2362"/>
                <a:gd name="connsiteY428" fmla="*/ 2318 h 2362"/>
                <a:gd name="connsiteX429" fmla="*/ 2318 h 2362"/>
                <a:gd name="connsiteY429" fmla="*/ 2318 h 2362"/>
                <a:gd name="connsiteX430" fmla="*/ 2318 h 2362"/>
                <a:gd name="connsiteY430" fmla="*/ 2318 h 2362"/>
                <a:gd name="connsiteX431" fmla="*/ 2318 h 2362"/>
                <a:gd name="connsiteY431" fmla="*/ 2318 h 2362"/>
                <a:gd name="connsiteX432" fmla="*/ 2318 h 2362"/>
                <a:gd name="connsiteY432" fmla="*/ 2318 h 2362"/>
                <a:gd name="connsiteX433" fmla="*/ 2318 h 2362"/>
                <a:gd name="connsiteY433" fmla="*/ 2318 h 2362"/>
                <a:gd name="connsiteX434" fmla="*/ 2318 h 2362"/>
                <a:gd name="connsiteY434" fmla="*/ 2318 h 2362"/>
                <a:gd name="connsiteX435" fmla="*/ 2318 h 2362"/>
                <a:gd name="connsiteY435" fmla="*/ 2318 h 2362"/>
                <a:gd name="connsiteX436" fmla="*/ 2318 h 2362"/>
                <a:gd name="connsiteY436" fmla="*/ 2318 h 2362"/>
                <a:gd name="connsiteX437" fmla="*/ 2318 h 2362"/>
                <a:gd name="connsiteY437" fmla="*/ 2318 h 2362"/>
                <a:gd name="connsiteX438" fmla="*/ 2318 h 2362"/>
                <a:gd name="connsiteY438" fmla="*/ 2318 h 2362"/>
                <a:gd name="connsiteX439" fmla="*/ 2318 h 2362"/>
                <a:gd name="connsiteY439" fmla="*/ 2318 h 2362"/>
                <a:gd name="connsiteX440" fmla="*/ 2318 h 2362"/>
                <a:gd name="connsiteY440" fmla="*/ 2318 h 2362"/>
                <a:gd name="connsiteX441" fmla="*/ 2318 h 2362"/>
                <a:gd name="connsiteY441" fmla="*/ 2318 h 2362"/>
                <a:gd name="connsiteX442" fmla="*/ 2318 h 2362"/>
                <a:gd name="connsiteY442" fmla="*/ 2318 h 2362"/>
                <a:gd name="connsiteX443" fmla="*/ 2318 h 2362"/>
                <a:gd name="connsiteY443" fmla="*/ 2318 h 2362"/>
                <a:gd name="connsiteX444" fmla="*/ 2318 h 2362"/>
                <a:gd name="connsiteY444" fmla="*/ 2318 h 2362"/>
                <a:gd name="connsiteX445" fmla="*/ 2318 h 2362"/>
                <a:gd name="connsiteY445" fmla="*/ 2318 h 2362"/>
                <a:gd name="connsiteX446" fmla="*/ 2318 h 2362"/>
                <a:gd name="connsiteY446" fmla="*/ 2318 h 2362"/>
                <a:gd name="connsiteX447" fmla="*/ 2318 h 2362"/>
                <a:gd name="connsiteY447" fmla="*/ 2318 h 2362"/>
                <a:gd name="connsiteX448" fmla="*/ 2318 h 2362"/>
                <a:gd name="connsiteY448" fmla="*/ 2318 h 2362"/>
                <a:gd name="connsiteX449" fmla="*/ 2318 h 2362"/>
                <a:gd name="connsiteY449" fmla="*/ 2318 h 2362"/>
                <a:gd name="connsiteX450" fmla="*/ 2318 h 2362"/>
                <a:gd name="connsiteY450" fmla="*/ 2318 h 2362"/>
                <a:gd name="connsiteX451" fmla="*/ 2318 h 2362"/>
                <a:gd name="connsiteY451" fmla="*/ 2318 h 2362"/>
                <a:gd name="connsiteX452" fmla="*/ 2318 h 2362"/>
                <a:gd name="connsiteY452" fmla="*/ 2318 h 2362"/>
                <a:gd name="connsiteX453" fmla="*/ 2318 h 2362"/>
                <a:gd name="connsiteY453" fmla="*/ 2318 h 2362"/>
                <a:gd name="connsiteX454" fmla="*/ 2318 h 2362"/>
                <a:gd name="connsiteY454" fmla="*/ 2318 h 2362"/>
                <a:gd name="connsiteX455" fmla="*/ 2318 h 2362"/>
                <a:gd name="connsiteY455" fmla="*/ 2318 h 2362"/>
                <a:gd name="connsiteX456" fmla="*/ 2318 h 2362"/>
                <a:gd name="connsiteY456" fmla="*/ 2318 h 2362"/>
                <a:gd name="connsiteX457" fmla="*/ 2318 h 2362"/>
                <a:gd name="connsiteY457" fmla="*/ 2318 h 2362"/>
                <a:gd name="connsiteX458" fmla="*/ 2318 h 2362"/>
                <a:gd name="connsiteY458" fmla="*/ 2318 h 2362"/>
                <a:gd name="connsiteX459" fmla="*/ 2318 h 2362"/>
                <a:gd name="connsiteY459" fmla="*/ 2318 h 2362"/>
                <a:gd name="connsiteX460" fmla="*/ 2318 h 2362"/>
                <a:gd name="connsiteY460" fmla="*/ 2318 h 2362"/>
                <a:gd name="connsiteX461" fmla="*/ 2318 h 2362"/>
                <a:gd name="connsiteY461" fmla="*/ 2318 h 2362"/>
                <a:gd name="connsiteX462" fmla="*/ 2318 h 2362"/>
                <a:gd name="connsiteY462" fmla="*/ 2318 h 2362"/>
                <a:gd name="connsiteX463" fmla="*/ 2318 h 2362"/>
                <a:gd name="connsiteY463" fmla="*/ 2318 h 2362"/>
                <a:gd name="connsiteX464" fmla="*/ 2318 h 2362"/>
                <a:gd name="connsiteY464" fmla="*/ 2318 h 2362"/>
                <a:gd name="connsiteX465" fmla="*/ 2318 h 2362"/>
                <a:gd name="connsiteY465" fmla="*/ 2318 h 2362"/>
                <a:gd name="connsiteX466" fmla="*/ 2318 h 2362"/>
                <a:gd name="connsiteY466" fmla="*/ 2318 h 2362"/>
                <a:gd name="connsiteX467" fmla="*/ 2318 h 2362"/>
                <a:gd name="connsiteY467" fmla="*/ 2318 h 2362"/>
                <a:gd name="connsiteX468" fmla="*/ 2318 h 2362"/>
                <a:gd name="connsiteY468" fmla="*/ 2318 h 2362"/>
                <a:gd name="connsiteX469" fmla="*/ 2318 h 2362"/>
                <a:gd name="connsiteY469" fmla="*/ 2318 h 2362"/>
                <a:gd name="connsiteX470" fmla="*/ 2318 h 2362"/>
                <a:gd name="connsiteY470" fmla="*/ 2318 h 2362"/>
                <a:gd name="connsiteX471" fmla="*/ 2318 h 2362"/>
                <a:gd name="connsiteY471" fmla="*/ 2318 h 2362"/>
                <a:gd name="connsiteX472" fmla="*/ 2318 h 2362"/>
                <a:gd name="connsiteY472" fmla="*/ 2318 h 2362"/>
                <a:gd name="connsiteX473" fmla="*/ 2318 h 2362"/>
                <a:gd name="connsiteY473" fmla="*/ 2318 h 2362"/>
                <a:gd name="connsiteX474" fmla="*/ 2318 h 2362"/>
                <a:gd name="connsiteY474" fmla="*/ 2318 h 2362"/>
                <a:gd name="connsiteX475" fmla="*/ 2318 h 2362"/>
                <a:gd name="connsiteY475" fmla="*/ 2318 h 2362"/>
                <a:gd name="connsiteX476" fmla="*/ 2318 h 2362"/>
                <a:gd name="connsiteY476" fmla="*/ 2318 h 2362"/>
                <a:gd name="connsiteX477" fmla="*/ 2318 h 2362"/>
                <a:gd name="connsiteY477" fmla="*/ 2318 h 2362"/>
                <a:gd name="connsiteX478" fmla="*/ 2318 h 2362"/>
                <a:gd name="connsiteY478" fmla="*/ 2318 h 2362"/>
                <a:gd name="connsiteX479" fmla="*/ 2318 h 2362"/>
                <a:gd name="connsiteY479" fmla="*/ 2318 h 2362"/>
                <a:gd name="connsiteX480" fmla="*/ 2318 h 2362"/>
                <a:gd name="connsiteY480" fmla="*/ 2318 h 2362"/>
                <a:gd name="connsiteX481" fmla="*/ 2318 h 2362"/>
                <a:gd name="connsiteY481" fmla="*/ 2318 h 2362"/>
                <a:gd name="connsiteX482" fmla="*/ 2318 h 2362"/>
                <a:gd name="connsiteY482" fmla="*/ 2318 h 2362"/>
                <a:gd name="connsiteX483" fmla="*/ 2318 h 2362"/>
                <a:gd name="connsiteY483" fmla="*/ 2318 h 2362"/>
                <a:gd name="connsiteX484" fmla="*/ 2318 h 2362"/>
                <a:gd name="connsiteY484" fmla="*/ 2318 h 2362"/>
                <a:gd name="connsiteX485" fmla="*/ 2318 h 2362"/>
                <a:gd name="connsiteY485" fmla="*/ 2318 h 2362"/>
                <a:gd name="connsiteX486" fmla="*/ 2318 h 2362"/>
                <a:gd name="connsiteY486" fmla="*/ 2318 h 2362"/>
                <a:gd name="connsiteX487" fmla="*/ 2318 h 2362"/>
                <a:gd name="connsiteY487" fmla="*/ 2318 h 2362"/>
                <a:gd name="connsiteX488" fmla="*/ 2318 h 2362"/>
                <a:gd name="connsiteY488" fmla="*/ 2318 h 2362"/>
                <a:gd name="connsiteX489" fmla="*/ 2318 h 2362"/>
                <a:gd name="connsiteY489" fmla="*/ 2318 h 2362"/>
                <a:gd name="connsiteX490" fmla="*/ 2318 h 2362"/>
                <a:gd name="connsiteY490" fmla="*/ 2318 h 2362"/>
                <a:gd name="connsiteX491" fmla="*/ 2318 h 2362"/>
                <a:gd name="connsiteY491" fmla="*/ 2318 h 2362"/>
                <a:gd name="connsiteX492" fmla="*/ 2318 h 2362"/>
                <a:gd name="connsiteY492" fmla="*/ 2318 h 2362"/>
                <a:gd name="connsiteX493" fmla="*/ 2318 h 2362"/>
                <a:gd name="connsiteY493" fmla="*/ 2318 h 2362"/>
                <a:gd name="connsiteX494" fmla="*/ 2318 h 2362"/>
                <a:gd name="connsiteY494" fmla="*/ 2318 h 2362"/>
                <a:gd name="connsiteX495" fmla="*/ 2318 h 2362"/>
                <a:gd name="connsiteY495" fmla="*/ 2318 h 2362"/>
                <a:gd name="connsiteX496" fmla="*/ 2318 h 2362"/>
                <a:gd name="connsiteY496" fmla="*/ 2318 h 2362"/>
                <a:gd name="connsiteX497" fmla="*/ 2318 h 2362"/>
                <a:gd name="connsiteY497" fmla="*/ 2318 h 2362"/>
                <a:gd name="connsiteX498" fmla="*/ 2318 h 2362"/>
                <a:gd name="connsiteY498" fmla="*/ 2318 h 2362"/>
                <a:gd name="connsiteX499" fmla="*/ 2318 h 2362"/>
                <a:gd name="connsiteY499" fmla="*/ 2318 h 2362"/>
                <a:gd name="connsiteX500" fmla="*/ 2318 h 2362"/>
                <a:gd name="connsiteY500" fmla="*/ 2318 h 2362"/>
                <a:gd name="connsiteX501" fmla="*/ 2318 h 2362"/>
                <a:gd name="connsiteY501" fmla="*/ 2318 h 2362"/>
                <a:gd name="connsiteX502" fmla="*/ 2318 h 2362"/>
                <a:gd name="connsiteY502" fmla="*/ 2318 h 2362"/>
                <a:gd name="connsiteX503" fmla="*/ 2318 h 2362"/>
                <a:gd name="connsiteY503" fmla="*/ 2318 h 2362"/>
                <a:gd name="connsiteX504" fmla="*/ 2318 h 2362"/>
                <a:gd name="connsiteY504" fmla="*/ 2318 h 2362"/>
                <a:gd name="connsiteX505" fmla="*/ 2318 h 2362"/>
                <a:gd name="connsiteY505" fmla="*/ 2318 h 2362"/>
                <a:gd name="connsiteX506" fmla="*/ 2318 h 2362"/>
                <a:gd name="connsiteY506" fmla="*/ 2318 h 2362"/>
                <a:gd name="connsiteX507" fmla="*/ 2318 h 2362"/>
                <a:gd name="connsiteY507" fmla="*/ 2318 h 2362"/>
                <a:gd name="connsiteX508" fmla="*/ 2318 h 2362"/>
                <a:gd name="connsiteY508" fmla="*/ 2318 h 2362"/>
                <a:gd name="connsiteX509" fmla="*/ 2318 h 2362"/>
                <a:gd name="connsiteY509" fmla="*/ 2318 h 2362"/>
                <a:gd name="connsiteX510" fmla="*/ 2318 h 2362"/>
                <a:gd name="connsiteY510" fmla="*/ 2318 h 2362"/>
                <a:gd name="connsiteX511" fmla="*/ 2318 h 2362"/>
                <a:gd name="connsiteY511" fmla="*/ 2318 h 2362"/>
                <a:gd name="connsiteX512" fmla="*/ 2318 h 2362"/>
                <a:gd name="connsiteY512" fmla="*/ 2318 h 2362"/>
                <a:gd name="connsiteX513" fmla="*/ 2318 h 2362"/>
                <a:gd name="connsiteY513" fmla="*/ 2318 h 2362"/>
                <a:gd name="connsiteX514" fmla="*/ 2318 h 2362"/>
                <a:gd name="connsiteY514" fmla="*/ 2318 h 2362"/>
                <a:gd name="connsiteX515" fmla="*/ 2318 h 2362"/>
                <a:gd name="connsiteY515" fmla="*/ 2318 h 2362"/>
                <a:gd name="connsiteX516" fmla="*/ 2318 h 2362"/>
                <a:gd name="connsiteY516" fmla="*/ 2318 h 2362"/>
                <a:gd name="connsiteX517" fmla="*/ 2318 h 2362"/>
                <a:gd name="connsiteY517" fmla="*/ 2318 h 2362"/>
                <a:gd name="connsiteX518" fmla="*/ 2318 h 2362"/>
                <a:gd name="connsiteY518" fmla="*/ 2318 h 2362"/>
                <a:gd name="connsiteX519" fmla="*/ 2318 h 2362"/>
                <a:gd name="connsiteY519" fmla="*/ 2318 h 2362"/>
                <a:gd name="connsiteX520" fmla="*/ 2318 h 2362"/>
                <a:gd name="connsiteY520" fmla="*/ 2318 h 2362"/>
                <a:gd name="connsiteX521" fmla="*/ 2318 h 2362"/>
                <a:gd name="connsiteY521" fmla="*/ 2318 h 2362"/>
                <a:gd name="connsiteX522" fmla="*/ 2318 h 2362"/>
                <a:gd name="connsiteY522" fmla="*/ 2318 h 2362"/>
                <a:gd name="connsiteX523" fmla="*/ 2318 h 2362"/>
                <a:gd name="connsiteY523" fmla="*/ 2318 h 2362"/>
                <a:gd name="connsiteX524" fmla="*/ 2318 h 2362"/>
                <a:gd name="connsiteY524" fmla="*/ 2318 h 2362"/>
                <a:gd name="connsiteX525" fmla="*/ 2318 h 2362"/>
                <a:gd name="connsiteY525" fmla="*/ 2318 h 2362"/>
                <a:gd name="connsiteX526" fmla="*/ 2318 h 2362"/>
                <a:gd name="connsiteY526" fmla="*/ 2318 h 2362"/>
                <a:gd name="connsiteX527" fmla="*/ 2318 h 2362"/>
                <a:gd name="connsiteY527" fmla="*/ 2318 h 2362"/>
                <a:gd name="connsiteX528" fmla="*/ 2318 h 2362"/>
                <a:gd name="connsiteY528" fmla="*/ 2318 h 2362"/>
                <a:gd name="connsiteX529" fmla="*/ 2318 h 2362"/>
                <a:gd name="connsiteY529" fmla="*/ 2318 h 2362"/>
                <a:gd name="connsiteX530" fmla="*/ 2318 h 2362"/>
                <a:gd name="connsiteY530" fmla="*/ 2318 h 2362"/>
                <a:gd name="connsiteX531" fmla="*/ 2318 h 2362"/>
                <a:gd name="connsiteY531" fmla="*/ 2318 h 2362"/>
                <a:gd name="connsiteX532" fmla="*/ 2318 h 2362"/>
                <a:gd name="connsiteY532" fmla="*/ 2318 h 2362"/>
                <a:gd name="connsiteX533" fmla="*/ 2318 h 2362"/>
                <a:gd name="connsiteY533" fmla="*/ 2318 h 2362"/>
                <a:gd name="connsiteX534" fmla="*/ 2318 h 2362"/>
                <a:gd name="connsiteY534" fmla="*/ 2318 h 2362"/>
                <a:gd name="connsiteX535" fmla="*/ 2318 h 2362"/>
                <a:gd name="connsiteY535" fmla="*/ 2318 h 2362"/>
                <a:gd name="connsiteX536" fmla="*/ 2318 h 2362"/>
                <a:gd name="connsiteY536" fmla="*/ 2318 h 2362"/>
                <a:gd name="connsiteX537" fmla="*/ 2318 h 2362"/>
                <a:gd name="connsiteY537" fmla="*/ 2318 h 2362"/>
                <a:gd name="connsiteX538" fmla="*/ 2318 h 2362"/>
                <a:gd name="connsiteY538" fmla="*/ 2318 h 2362"/>
                <a:gd name="connsiteX539" fmla="*/ 2318 h 2362"/>
                <a:gd name="connsiteY539" fmla="*/ 2318 h 2362"/>
                <a:gd name="connsiteX540" fmla="*/ 2318 h 2362"/>
                <a:gd name="connsiteY540" fmla="*/ 2318 h 2362"/>
                <a:gd name="connsiteX541" fmla="*/ 2318 h 2362"/>
                <a:gd name="connsiteY541" fmla="*/ 2318 h 2362"/>
                <a:gd name="connsiteX542" fmla="*/ 2318 h 2362"/>
                <a:gd name="connsiteY542" fmla="*/ 2318 h 2362"/>
                <a:gd name="connsiteX543" fmla="*/ 2318 h 2362"/>
                <a:gd name="connsiteY543" fmla="*/ 2318 h 2362"/>
                <a:gd name="connsiteX544" fmla="*/ 2318 h 2362"/>
                <a:gd name="connsiteY544" fmla="*/ 2318 h 2362"/>
                <a:gd name="connsiteX545" fmla="*/ 2318 h 2362"/>
                <a:gd name="connsiteY545" fmla="*/ 2318 h 2362"/>
                <a:gd name="connsiteX546" fmla="*/ 2318 h 2362"/>
                <a:gd name="connsiteY546" fmla="*/ 2318 h 2362"/>
                <a:gd name="connsiteX547" fmla="*/ 2318 h 2362"/>
                <a:gd name="connsiteY547" fmla="*/ 2318 h 2362"/>
                <a:gd name="connsiteX548" fmla="*/ 2318 h 2362"/>
                <a:gd name="connsiteY548" fmla="*/ 2318 h 2362"/>
                <a:gd name="connsiteX549" fmla="*/ 2318 h 2362"/>
                <a:gd name="connsiteY549" fmla="*/ 2318 h 2362"/>
                <a:gd name="connsiteX550" fmla="*/ 2318 h 2362"/>
                <a:gd name="connsiteY550" fmla="*/ 2318 h 2362"/>
                <a:gd name="connsiteX551" fmla="*/ 2318 h 2362"/>
                <a:gd name="connsiteY551" fmla="*/ 2318 h 2362"/>
                <a:gd name="connsiteX552" fmla="*/ 2318 h 2362"/>
                <a:gd name="connsiteY552" fmla="*/ 2318 h 2362"/>
                <a:gd name="connsiteX553" fmla="*/ 2318 h 2362"/>
                <a:gd name="connsiteY553" fmla="*/ 2318 h 2362"/>
                <a:gd name="connsiteX554" fmla="*/ 2318 h 2362"/>
                <a:gd name="connsiteY554" fmla="*/ 2318 h 2362"/>
                <a:gd name="connsiteX555" fmla="*/ 2318 h 2362"/>
                <a:gd name="connsiteY555" fmla="*/ 2318 h 2362"/>
                <a:gd name="connsiteX556" fmla="*/ 2318 h 2362"/>
                <a:gd name="connsiteY556" fmla="*/ 2318 h 2362"/>
                <a:gd name="connsiteX557" fmla="*/ 2318 h 2362"/>
                <a:gd name="connsiteY557" fmla="*/ 2318 h 2362"/>
                <a:gd name="connsiteX558" fmla="*/ 2318 h 2362"/>
                <a:gd name="connsiteY558" fmla="*/ 2318 h 2362"/>
                <a:gd name="connsiteX559" fmla="*/ 2318 h 2362"/>
                <a:gd name="connsiteY559" fmla="*/ 2318 h 2362"/>
                <a:gd name="connsiteX560" fmla="*/ 2318 h 2362"/>
                <a:gd name="connsiteY560" fmla="*/ 2318 h 2362"/>
                <a:gd name="connsiteX561" fmla="*/ 2318 h 2362"/>
                <a:gd name="connsiteY561" fmla="*/ 2318 h 2362"/>
                <a:gd name="connsiteX562" fmla="*/ 2318 h 2362"/>
                <a:gd name="connsiteY562" fmla="*/ 2318 h 2362"/>
                <a:gd name="connsiteX563" fmla="*/ 2318 h 2362"/>
                <a:gd name="connsiteY563" fmla="*/ 2318 h 2362"/>
                <a:gd name="connsiteX564" fmla="*/ 2318 h 2362"/>
                <a:gd name="connsiteY564" fmla="*/ 2318 h 2362"/>
                <a:gd name="connsiteX565" fmla="*/ 2318 h 2362"/>
                <a:gd name="connsiteY565" fmla="*/ 2318 h 2362"/>
                <a:gd name="connsiteX566" fmla="*/ 2318 h 2362"/>
                <a:gd name="connsiteY566" fmla="*/ 2318 h 2362"/>
                <a:gd name="connsiteX567" fmla="*/ 2318 h 2362"/>
                <a:gd name="connsiteY567" fmla="*/ 2318 h 2362"/>
                <a:gd name="connsiteX568" fmla="*/ 2318 h 2362"/>
                <a:gd name="connsiteY568" fmla="*/ 2318 h 2362"/>
                <a:gd name="connsiteX569" fmla="*/ 2318 h 2362"/>
                <a:gd name="connsiteY569" fmla="*/ 2318 h 2362"/>
                <a:gd name="connsiteX570" fmla="*/ 2318 h 2362"/>
                <a:gd name="connsiteY570" fmla="*/ 2318 h 2362"/>
                <a:gd name="connsiteX571" fmla="*/ 2318 h 2362"/>
                <a:gd name="connsiteY571" fmla="*/ 2318 h 2362"/>
                <a:gd name="connsiteX572" fmla="*/ 2318 h 2362"/>
                <a:gd name="connsiteY572" fmla="*/ 2318 h 2362"/>
                <a:gd name="connsiteX573" fmla="*/ 2318 h 2362"/>
                <a:gd name="connsiteY573" fmla="*/ 2318 h 2362"/>
                <a:gd name="connsiteX574" fmla="*/ 2318 h 2362"/>
                <a:gd name="connsiteY574" fmla="*/ 2318 h 2362"/>
                <a:gd name="connsiteX575" fmla="*/ 2318 h 2362"/>
                <a:gd name="connsiteY575" fmla="*/ 2318 h 2362"/>
                <a:gd name="connsiteX576" fmla="*/ 2318 h 2362"/>
                <a:gd name="connsiteY576" fmla="*/ 2318 h 2362"/>
                <a:gd name="connsiteX577" fmla="*/ 2318 h 2362"/>
                <a:gd name="connsiteY577" fmla="*/ 2318 h 2362"/>
                <a:gd name="connsiteX578" fmla="*/ 2318 h 2362"/>
                <a:gd name="connsiteY578" fmla="*/ 2318 h 2362"/>
                <a:gd name="connsiteX579" fmla="*/ 2318 h 2362"/>
                <a:gd name="connsiteY579" fmla="*/ 2318 h 2362"/>
                <a:gd name="connsiteX580" fmla="*/ 2318 h 2362"/>
                <a:gd name="connsiteY580" fmla="*/ 2318 h 2362"/>
                <a:gd name="connsiteX581" fmla="*/ 2318 h 2362"/>
                <a:gd name="connsiteY581" fmla="*/ 2318 h 2362"/>
                <a:gd name="connsiteX582" fmla="*/ 2318 h 2362"/>
                <a:gd name="connsiteY582" fmla="*/ 2318 h 2362"/>
                <a:gd name="connsiteX583" fmla="*/ 2318 h 2362"/>
                <a:gd name="connsiteY583" fmla="*/ 2318 h 2362"/>
                <a:gd name="connsiteX584" fmla="*/ 2318 h 2362"/>
                <a:gd name="connsiteY584" fmla="*/ 2318 h 2362"/>
                <a:gd name="connsiteX585" fmla="*/ 2318 h 2362"/>
                <a:gd name="connsiteY585" fmla="*/ 2318 h 2362"/>
                <a:gd name="connsiteX586" fmla="*/ 2318 h 2362"/>
                <a:gd name="connsiteY586" fmla="*/ 2318 h 2362"/>
                <a:gd name="connsiteX587" fmla="*/ 2318 h 2362"/>
                <a:gd name="connsiteY587" fmla="*/ 2318 h 2362"/>
                <a:gd name="connsiteX588" fmla="*/ 2318 h 2362"/>
                <a:gd name="connsiteY588" fmla="*/ 2318 h 2362"/>
                <a:gd name="connsiteX589" fmla="*/ 2318 h 2362"/>
                <a:gd name="connsiteY589" fmla="*/ 2318 h 2362"/>
                <a:gd name="connsiteX590" fmla="*/ 2318 h 2362"/>
                <a:gd name="connsiteY590" fmla="*/ 2318 h 2362"/>
                <a:gd name="connsiteX591" fmla="*/ 2318 h 2362"/>
                <a:gd name="connsiteY591" fmla="*/ 2318 h 2362"/>
                <a:gd name="connsiteX592" fmla="*/ 2318 h 2362"/>
                <a:gd name="connsiteY592" fmla="*/ 2318 h 2362"/>
                <a:gd name="connsiteX593" fmla="*/ 2318 h 2362"/>
                <a:gd name="connsiteY593" fmla="*/ 2318 h 2362"/>
                <a:gd name="connsiteX594" fmla="*/ 2318 h 2362"/>
                <a:gd name="connsiteY594" fmla="*/ 2318 h 2362"/>
                <a:gd name="connsiteX595" fmla="*/ 2318 h 2362"/>
                <a:gd name="connsiteY595" fmla="*/ 2318 h 2362"/>
                <a:gd name="connsiteX596" fmla="*/ 2318 h 2362"/>
                <a:gd name="connsiteY596" fmla="*/ 2318 h 2362"/>
                <a:gd name="connsiteX597" fmla="*/ 2318 h 2362"/>
                <a:gd name="connsiteY597" fmla="*/ 2318 h 2362"/>
                <a:gd name="connsiteX598" fmla="*/ 2318 h 2362"/>
                <a:gd name="connsiteY598" fmla="*/ 2318 h 2362"/>
                <a:gd name="connsiteX599" fmla="*/ 2318 h 2362"/>
                <a:gd name="connsiteY599" fmla="*/ 2318 h 2362"/>
                <a:gd name="connsiteX600" fmla="*/ 2318 h 2362"/>
                <a:gd name="connsiteY600" fmla="*/ 2318 h 2362"/>
                <a:gd name="connsiteX601" fmla="*/ 2318 h 2362"/>
                <a:gd name="connsiteY601" fmla="*/ 2318 h 2362"/>
                <a:gd name="connsiteX602" fmla="*/ 2318 h 2362"/>
                <a:gd name="connsiteY602" fmla="*/ 2318 h 2362"/>
                <a:gd name="connsiteX603" fmla="*/ 2318 h 2362"/>
                <a:gd name="connsiteY603" fmla="*/ 2318 h 2362"/>
                <a:gd name="connsiteX604" fmla="*/ 2318 h 2362"/>
                <a:gd name="connsiteY604" fmla="*/ 2318 h 2362"/>
                <a:gd name="connsiteX605" fmla="*/ 2318 h 2362"/>
                <a:gd name="connsiteY605" fmla="*/ 2318 h 2362"/>
                <a:gd name="connsiteX606" fmla="*/ 2318 h 2362"/>
                <a:gd name="connsiteY606" fmla="*/ 2318 h 2362"/>
                <a:gd name="connsiteX607" fmla="*/ 2318 h 2362"/>
                <a:gd name="connsiteY607" fmla="*/ 2318 h 2362"/>
                <a:gd name="connsiteX608" fmla="*/ 2318 h 2362"/>
                <a:gd name="connsiteY608" fmla="*/ 2318 h 2362"/>
                <a:gd name="connsiteX609" fmla="*/ 2318 h 2362"/>
                <a:gd name="connsiteY609" fmla="*/ 2318 h 2362"/>
                <a:gd name="connsiteX610" fmla="*/ 2318 h 2362"/>
                <a:gd name="connsiteY610" fmla="*/ 2318 h 2362"/>
                <a:gd name="connsiteX611" fmla="*/ 2318 h 2362"/>
                <a:gd name="connsiteY611" fmla="*/ 2318 h 2362"/>
                <a:gd name="connsiteX612" fmla="*/ 2318 h 2362"/>
                <a:gd name="connsiteY612" fmla="*/ 2318 h 2362"/>
                <a:gd name="connsiteX613" fmla="*/ 2318 h 2362"/>
                <a:gd name="connsiteY613" fmla="*/ 2318 h 2362"/>
                <a:gd name="connsiteX614" fmla="*/ 2318 h 2362"/>
                <a:gd name="connsiteY614" fmla="*/ 2318 h 2362"/>
                <a:gd name="connsiteX615" fmla="*/ 2318 h 2362"/>
                <a:gd name="connsiteY615" fmla="*/ 2318 h 2362"/>
                <a:gd name="connsiteX616" fmla="*/ 2318 h 2362"/>
                <a:gd name="connsiteY616" fmla="*/ 2318 h 2362"/>
                <a:gd name="connsiteX617" fmla="*/ 2318 h 2362"/>
                <a:gd name="connsiteY617" fmla="*/ 2318 h 2362"/>
                <a:gd name="connsiteX618" fmla="*/ 2318 h 2362"/>
                <a:gd name="connsiteY618" fmla="*/ 2318 h 2362"/>
                <a:gd name="connsiteX619" fmla="*/ 2318 h 2362"/>
                <a:gd name="connsiteY619" fmla="*/ 2318 h 2362"/>
                <a:gd name="connsiteX620" fmla="*/ 2318 h 2362"/>
                <a:gd name="connsiteY620" fmla="*/ 2318 h 2362"/>
                <a:gd name="connsiteX621" fmla="*/ 2318 h 2362"/>
                <a:gd name="connsiteY621" fmla="*/ 2318 h 2362"/>
                <a:gd name="connsiteX622" fmla="*/ 2318 h 2362"/>
                <a:gd name="connsiteY622" fmla="*/ 2318 h 2362"/>
                <a:gd name="connsiteX623" fmla="*/ 2318 h 2362"/>
                <a:gd name="connsiteY623" fmla="*/ 2318 h 2362"/>
                <a:gd name="connsiteX624" fmla="*/ 2318 h 2362"/>
                <a:gd name="connsiteY624" fmla="*/ 2318 h 2362"/>
                <a:gd name="connsiteX625" fmla="*/ 2318 h 2362"/>
                <a:gd name="connsiteY625" fmla="*/ 2318 h 2362"/>
                <a:gd name="connsiteX626" fmla="*/ 2318 h 2362"/>
                <a:gd name="connsiteY626" fmla="*/ 2318 h 2362"/>
                <a:gd name="connsiteX627" fmla="*/ 2318 h 2362"/>
                <a:gd name="connsiteY627" fmla="*/ 2318 h 2362"/>
                <a:gd name="connsiteX628" fmla="*/ 2318 h 2362"/>
                <a:gd name="connsiteY628" fmla="*/ 2318 h 2362"/>
                <a:gd name="connsiteX629" fmla="*/ 2318 h 2362"/>
                <a:gd name="connsiteY629" fmla="*/ 2318 h 2362"/>
                <a:gd name="connsiteX630" fmla="*/ 2318 h 2362"/>
                <a:gd name="connsiteY630" fmla="*/ 2318 h 2362"/>
                <a:gd name="connsiteX631" fmla="*/ 2318 h 2362"/>
                <a:gd name="connsiteY631" fmla="*/ 2318 h 2362"/>
                <a:gd name="connsiteX632" fmla="*/ 2318 h 2362"/>
                <a:gd name="connsiteY632" fmla="*/ 2318 h 2362"/>
                <a:gd name="connsiteX633" fmla="*/ 2318 h 2362"/>
                <a:gd name="connsiteY633" fmla="*/ 2318 h 2362"/>
                <a:gd name="connsiteX634" fmla="*/ 2318 h 2362"/>
                <a:gd name="connsiteY634" fmla="*/ 2318 h 2362"/>
                <a:gd name="connsiteX635" fmla="*/ 2318 h 2362"/>
                <a:gd name="connsiteY635" fmla="*/ 2318 h 2362"/>
                <a:gd name="connsiteX636" fmla="*/ 2318 h 2362"/>
                <a:gd name="connsiteY636" fmla="*/ 2318 h 2362"/>
                <a:gd name="connsiteX637" fmla="*/ 2318 h 2362"/>
                <a:gd name="connsiteY637" fmla="*/ 2318 h 2362"/>
                <a:gd name="connsiteX638" fmla="*/ 2318 h 2362"/>
                <a:gd name="connsiteY638" fmla="*/ 2318 h 2362"/>
                <a:gd name="connsiteX639" fmla="*/ 2318 h 2362"/>
                <a:gd name="connsiteY639" fmla="*/ 2318 h 2362"/>
                <a:gd name="connsiteX640" fmla="*/ 2318 h 2362"/>
                <a:gd name="connsiteY640" fmla="*/ 2318 h 2362"/>
                <a:gd name="connsiteX641" fmla="*/ 2318 h 2362"/>
                <a:gd name="connsiteY641" fmla="*/ 2318 h 2362"/>
                <a:gd name="connsiteX642" fmla="*/ 2318 h 2362"/>
                <a:gd name="connsiteY642" fmla="*/ 2318 h 2362"/>
                <a:gd name="connsiteX643" fmla="*/ 2318 h 2362"/>
                <a:gd name="connsiteY643" fmla="*/ 2318 h 2362"/>
                <a:gd name="connsiteX644" fmla="*/ 2318 h 2362"/>
                <a:gd name="connsiteY644" fmla="*/ 2318 h 2362"/>
                <a:gd name="connsiteX645" fmla="*/ 2318 h 2362"/>
                <a:gd name="connsiteY645" fmla="*/ 2318 h 2362"/>
                <a:gd name="connsiteX646" fmla="*/ 2318 h 2362"/>
                <a:gd name="connsiteY646" fmla="*/ 2318 h 2362"/>
                <a:gd name="connsiteX647" fmla="*/ 2318 h 2362"/>
                <a:gd name="connsiteY647" fmla="*/ 2318 h 2362"/>
                <a:gd name="connsiteX648" fmla="*/ 2318 h 2362"/>
                <a:gd name="connsiteY648" fmla="*/ 2318 h 2362"/>
                <a:gd name="connsiteX649" fmla="*/ 2318 h 2362"/>
                <a:gd name="connsiteY649" fmla="*/ 2318 h 2362"/>
                <a:gd name="connsiteX650" fmla="*/ 2318 h 2362"/>
                <a:gd name="connsiteY650" fmla="*/ 2318 h 2362"/>
                <a:gd name="connsiteX651" fmla="*/ 2318 h 2362"/>
                <a:gd name="connsiteY651" fmla="*/ 2318 h 2362"/>
                <a:gd name="connsiteX652" fmla="*/ 2318 h 2362"/>
                <a:gd name="connsiteY652" fmla="*/ 2318 h 2362"/>
                <a:gd name="connsiteX653" fmla="*/ 2318 h 2362"/>
                <a:gd name="connsiteY653" fmla="*/ 2318 h 2362"/>
                <a:gd name="connsiteX654" fmla="*/ 2318 h 2362"/>
                <a:gd name="connsiteY654" fmla="*/ 2318 h 2362"/>
                <a:gd name="connsiteX655" fmla="*/ 2318 h 2362"/>
                <a:gd name="connsiteY655" fmla="*/ 2318 h 2362"/>
                <a:gd name="connsiteX656" fmla="*/ 2318 h 2362"/>
                <a:gd name="connsiteY656" fmla="*/ 2318 h 2362"/>
                <a:gd name="connsiteX657" fmla="*/ 2318 h 2362"/>
                <a:gd name="connsiteY657" fmla="*/ 2318 h 2362"/>
                <a:gd name="connsiteX658" fmla="*/ 2318 h 2362"/>
                <a:gd name="connsiteY658" fmla="*/ 2318 h 2362"/>
                <a:gd name="connsiteX659" fmla="*/ 2318 h 2362"/>
                <a:gd name="connsiteY659" fmla="*/ 2318 h 2362"/>
                <a:gd name="connsiteX660" fmla="*/ 2318 h 2362"/>
                <a:gd name="connsiteY660" fmla="*/ 2318 h 2362"/>
                <a:gd name="connsiteX661" fmla="*/ 2318 h 2362"/>
                <a:gd name="connsiteY661" fmla="*/ 2318 h 2362"/>
                <a:gd name="connsiteX662" fmla="*/ 2318 h 2362"/>
                <a:gd name="connsiteY662" fmla="*/ 2318 h 2362"/>
                <a:gd name="connsiteX663" fmla="*/ 2318 h 2362"/>
                <a:gd name="connsiteY663" fmla="*/ 2318 h 2362"/>
                <a:gd name="connsiteX664" fmla="*/ 2318 h 2362"/>
                <a:gd name="connsiteY664" fmla="*/ 2318 h 2362"/>
                <a:gd name="connsiteX665" fmla="*/ 2318 h 2362"/>
                <a:gd name="connsiteY665" fmla="*/ 2318 h 2362"/>
                <a:gd name="connsiteX666" fmla="*/ 2318 h 2362"/>
                <a:gd name="connsiteY666" fmla="*/ 2318 h 2362"/>
                <a:gd name="connsiteX667" fmla="*/ 2318 h 2362"/>
                <a:gd name="connsiteY667" fmla="*/ 2318 h 2362"/>
                <a:gd name="connsiteX668" fmla="*/ 2318 h 2362"/>
                <a:gd name="connsiteY668" fmla="*/ 2318 h 2362"/>
                <a:gd name="connsiteX669" fmla="*/ 2318 h 2362"/>
                <a:gd name="connsiteY669" fmla="*/ 2318 h 2362"/>
                <a:gd name="connsiteX670" fmla="*/ 2318 h 2362"/>
                <a:gd name="connsiteY670" fmla="*/ 2318 h 2362"/>
                <a:gd name="connsiteX671" fmla="*/ 2318 h 2362"/>
                <a:gd name="connsiteY671" fmla="*/ 2318 h 2362"/>
                <a:gd name="connsiteX672" fmla="*/ 2318 h 2362"/>
                <a:gd name="connsiteY672" fmla="*/ 2318 h 2362"/>
                <a:gd name="connsiteX673" fmla="*/ 2318 h 2362"/>
                <a:gd name="connsiteY673" fmla="*/ 2318 h 2362"/>
                <a:gd name="connsiteX674" fmla="*/ 2318 h 2362"/>
                <a:gd name="connsiteY674" fmla="*/ 2318 h 2362"/>
                <a:gd name="connsiteX675" fmla="*/ 2318 h 2362"/>
                <a:gd name="connsiteY675" fmla="*/ 2318 h 2362"/>
                <a:gd name="connsiteX676" fmla="*/ 2318 h 2362"/>
                <a:gd name="connsiteY676" fmla="*/ 2318 h 2362"/>
                <a:gd name="connsiteX677" fmla="*/ 2318 h 2362"/>
                <a:gd name="connsiteY677" fmla="*/ 2318 h 2362"/>
                <a:gd name="connsiteX678" fmla="*/ 2318 h 2362"/>
                <a:gd name="connsiteY678" fmla="*/ 2318 h 2362"/>
                <a:gd name="connsiteX679" fmla="*/ 2318 h 2362"/>
                <a:gd name="connsiteY679" fmla="*/ 2318 h 2362"/>
                <a:gd name="connsiteX680" fmla="*/ 2318 h 2362"/>
                <a:gd name="connsiteY680" fmla="*/ 2318 h 2362"/>
                <a:gd name="connsiteX681" fmla="*/ 2318 h 2362"/>
                <a:gd name="connsiteY681" fmla="*/ 2318 h 2362"/>
                <a:gd name="connsiteX682" fmla="*/ 2318 h 2362"/>
                <a:gd name="connsiteY682" fmla="*/ 2318 h 2362"/>
                <a:gd name="connsiteX683" fmla="*/ 2318 h 2362"/>
                <a:gd name="connsiteY683" fmla="*/ 2318 h 2362"/>
                <a:gd name="connsiteX684" fmla="*/ 2318 h 2362"/>
                <a:gd name="connsiteY684" fmla="*/ 2318 h 2362"/>
                <a:gd name="connsiteX685" fmla="*/ 2318 h 2362"/>
                <a:gd name="connsiteY685" fmla="*/ 2318 h 2362"/>
                <a:gd name="connsiteX686" fmla="*/ 2318 h 2362"/>
                <a:gd name="connsiteY686" fmla="*/ 2318 h 2362"/>
                <a:gd name="connsiteX687" fmla="*/ 2318 h 2362"/>
                <a:gd name="connsiteY687" fmla="*/ 2318 h 2362"/>
                <a:gd name="connsiteX688" fmla="*/ 2318 h 2362"/>
                <a:gd name="connsiteY688" fmla="*/ 2318 h 2362"/>
                <a:gd name="connsiteX689" fmla="*/ 2318 h 2362"/>
                <a:gd name="connsiteY689" fmla="*/ 2318 h 2362"/>
                <a:gd name="connsiteX690" fmla="*/ 2318 h 2362"/>
                <a:gd name="connsiteY690" fmla="*/ 2318 h 2362"/>
                <a:gd name="connsiteX691" fmla="*/ 2318 h 2362"/>
                <a:gd name="connsiteY691" fmla="*/ 2318 h 2362"/>
                <a:gd name="connsiteX692" fmla="*/ 2318 h 2362"/>
                <a:gd name="connsiteY692" fmla="*/ 2318 h 2362"/>
                <a:gd name="connsiteX693" fmla="*/ 2318 h 2362"/>
                <a:gd name="connsiteY693" fmla="*/ 2318 h 2362"/>
                <a:gd name="connsiteX694" fmla="*/ 2318 h 2362"/>
                <a:gd name="connsiteY694" fmla="*/ 2318 h 2362"/>
                <a:gd name="connsiteX695" fmla="*/ 2318 h 2362"/>
                <a:gd name="connsiteY695" fmla="*/ 2318 h 2362"/>
                <a:gd name="connsiteX696" fmla="*/ 2318 h 2362"/>
                <a:gd name="connsiteY696" fmla="*/ 2318 h 2362"/>
                <a:gd name="connsiteX697" fmla="*/ 2318 h 2362"/>
                <a:gd name="connsiteY697" fmla="*/ 2318 h 2362"/>
                <a:gd name="connsiteX698" fmla="*/ 2318 h 2362"/>
                <a:gd name="connsiteY698" fmla="*/ 2318 h 2362"/>
                <a:gd name="connsiteX699" fmla="*/ 2318 h 2362"/>
                <a:gd name="connsiteY699" fmla="*/ 2318 h 2362"/>
                <a:gd name="connsiteX700" fmla="*/ 2318 h 2362"/>
                <a:gd name="connsiteY700" fmla="*/ 2318 h 2362"/>
                <a:gd name="connsiteX701" fmla="*/ 2318 h 2362"/>
                <a:gd name="connsiteY701" fmla="*/ 2318 h 2362"/>
                <a:gd name="connsiteX702" fmla="*/ 2318 h 2362"/>
                <a:gd name="connsiteY702" fmla="*/ 2318 h 2362"/>
                <a:gd name="connsiteX703" fmla="*/ 2318 h 2362"/>
                <a:gd name="connsiteY703" fmla="*/ 2318 h 2362"/>
                <a:gd name="connsiteX704" fmla="*/ 2318 h 2362"/>
                <a:gd name="connsiteY704" fmla="*/ 2318 h 2362"/>
                <a:gd name="connsiteX705" fmla="*/ 2318 h 2362"/>
                <a:gd name="connsiteY705" fmla="*/ 2318 h 2362"/>
                <a:gd name="connsiteX706" fmla="*/ 2318 h 2362"/>
                <a:gd name="connsiteY706" fmla="*/ 2318 h 2362"/>
                <a:gd name="connsiteX707" fmla="*/ 2318 h 2362"/>
                <a:gd name="connsiteY707" fmla="*/ 2318 h 2362"/>
                <a:gd name="connsiteX708" fmla="*/ 2318 h 2362"/>
                <a:gd name="connsiteY708" fmla="*/ 2318 h 2362"/>
                <a:gd name="connsiteX709" fmla="*/ 2318 h 2362"/>
                <a:gd name="connsiteY709" fmla="*/ 2318 h 2362"/>
                <a:gd name="connsiteX710" fmla="*/ 2318 h 2362"/>
                <a:gd name="connsiteY710" fmla="*/ 2318 h 2362"/>
                <a:gd name="connsiteX711" fmla="*/ 2318 h 2362"/>
                <a:gd name="connsiteY711" fmla="*/ 2318 h 2362"/>
                <a:gd name="connsiteX712" fmla="*/ 2318 h 2362"/>
                <a:gd name="connsiteY712" fmla="*/ 2318 h 2362"/>
                <a:gd name="connsiteX713" fmla="*/ 2318 h 2362"/>
                <a:gd name="connsiteY713" fmla="*/ 2318 h 2362"/>
                <a:gd name="connsiteX714" fmla="*/ 2318 h 2362"/>
                <a:gd name="connsiteY714" fmla="*/ 2318 h 2362"/>
                <a:gd name="connsiteX715" fmla="*/ 2318 h 2362"/>
                <a:gd name="connsiteY715" fmla="*/ 2318 h 2362"/>
                <a:gd name="connsiteX716" fmla="*/ 2318 h 2362"/>
                <a:gd name="connsiteY716" fmla="*/ 2318 h 2362"/>
                <a:gd name="connsiteX717" fmla="*/ 2318 h 2362"/>
                <a:gd name="connsiteY717" fmla="*/ 2318 h 2362"/>
                <a:gd name="connsiteX718" fmla="*/ 2318 h 2362"/>
                <a:gd name="connsiteY718" fmla="*/ 2318 h 2362"/>
                <a:gd name="connsiteX719" fmla="*/ 2318 h 2362"/>
                <a:gd name="connsiteY719" fmla="*/ 2318 h 2362"/>
                <a:gd name="connsiteX720" fmla="*/ 2318 h 2362"/>
                <a:gd name="connsiteY720" fmla="*/ 2318 h 2362"/>
                <a:gd name="connsiteX721" fmla="*/ 2318 h 2362"/>
                <a:gd name="connsiteY721" fmla="*/ 2318 h 2362"/>
                <a:gd name="connsiteX722" fmla="*/ 2318 h 2362"/>
                <a:gd name="connsiteY722" fmla="*/ 2318 h 2362"/>
                <a:gd name="connsiteX723" fmla="*/ 2318 h 2362"/>
                <a:gd name="connsiteY723" fmla="*/ 2318 h 2362"/>
                <a:gd name="connsiteX724" fmla="*/ 2318 h 2362"/>
                <a:gd name="connsiteY724" fmla="*/ 2318 h 2362"/>
                <a:gd name="connsiteX725" fmla="*/ 2318 h 2362"/>
                <a:gd name="connsiteY725" fmla="*/ 2318 h 2362"/>
                <a:gd name="connsiteX726" fmla="*/ 2318 h 2362"/>
                <a:gd name="connsiteY726" fmla="*/ 2318 h 2362"/>
                <a:gd name="connsiteX727" fmla="*/ 2318 h 2362"/>
                <a:gd name="connsiteY727" fmla="*/ 2318 h 2362"/>
                <a:gd name="connsiteX728" fmla="*/ 2318 h 2362"/>
                <a:gd name="connsiteY728" fmla="*/ 2318 h 2362"/>
                <a:gd name="connsiteX729" fmla="*/ 2318 h 2362"/>
                <a:gd name="connsiteY729" fmla="*/ 2318 h 2362"/>
                <a:gd name="connsiteX730" fmla="*/ 2318 h 2362"/>
                <a:gd name="connsiteY730" fmla="*/ 2318 h 2362"/>
                <a:gd name="connsiteX731" fmla="*/ 2318 h 2362"/>
                <a:gd name="connsiteY731" fmla="*/ 2318 h 2362"/>
                <a:gd name="connsiteX732" fmla="*/ 2318 h 2362"/>
                <a:gd name="connsiteY732" fmla="*/ 2318 h 2362"/>
                <a:gd name="connsiteX733" fmla="*/ 2318 h 2362"/>
                <a:gd name="connsiteY733" fmla="*/ 2318 h 2362"/>
                <a:gd name="connsiteX734" fmla="*/ 2318 h 2362"/>
                <a:gd name="connsiteY734" fmla="*/ 2318 h 2362"/>
                <a:gd name="connsiteX735" fmla="*/ 2318 h 2362"/>
                <a:gd name="connsiteY735" fmla="*/ 2318 h 2362"/>
                <a:gd name="connsiteX736" fmla="*/ 2318 h 2362"/>
                <a:gd name="connsiteY736" fmla="*/ 2318 h 2362"/>
                <a:gd name="connsiteX737" fmla="*/ 2318 h 2362"/>
                <a:gd name="connsiteY737" fmla="*/ 2318 h 2362"/>
                <a:gd name="connsiteX738" fmla="*/ 2318 h 2362"/>
                <a:gd name="connsiteY738" fmla="*/ 2318 h 2362"/>
                <a:gd name="connsiteX739" fmla="*/ 2318 h 2362"/>
                <a:gd name="connsiteY739" fmla="*/ 2318 h 2362"/>
                <a:gd name="connsiteX740" fmla="*/ 2318 h 2362"/>
                <a:gd name="connsiteY740" fmla="*/ 2318 h 2362"/>
                <a:gd name="connsiteX741" fmla="*/ 2318 h 2362"/>
                <a:gd name="connsiteY741" fmla="*/ 2318 h 2362"/>
                <a:gd name="connsiteX742" fmla="*/ 2318 h 2362"/>
                <a:gd name="connsiteY742" fmla="*/ 2318 h 2362"/>
                <a:gd name="connsiteX743" fmla="*/ 2318 h 2362"/>
                <a:gd name="connsiteY743" fmla="*/ 2318 h 2362"/>
                <a:gd name="connsiteX744" fmla="*/ 2318 h 2362"/>
                <a:gd name="connsiteY744" fmla="*/ 2318 h 2362"/>
                <a:gd name="connsiteX745" fmla="*/ 2318 h 2362"/>
                <a:gd name="connsiteY745" fmla="*/ 2318 h 2362"/>
                <a:gd name="connsiteX746" fmla="*/ 2318 h 2362"/>
                <a:gd name="connsiteY746" fmla="*/ 2318 h 2362"/>
                <a:gd name="connsiteX747" fmla="*/ 2318 h 2362"/>
                <a:gd name="connsiteY747" fmla="*/ 2318 h 2362"/>
                <a:gd name="connsiteX748" fmla="*/ 2318 h 2362"/>
                <a:gd name="connsiteY748" fmla="*/ 2318 h 2362"/>
                <a:gd name="connsiteX749" fmla="*/ 2318 h 2362"/>
                <a:gd name="connsiteY749" fmla="*/ 2318 h 2362"/>
                <a:gd name="connsiteX750" fmla="*/ 2318 h 2362"/>
                <a:gd name="connsiteY750" fmla="*/ 2318 h 2362"/>
                <a:gd name="connsiteX751" fmla="*/ 2318 h 2362"/>
                <a:gd name="connsiteY751" fmla="*/ 2318 h 2362"/>
                <a:gd name="connsiteX752" fmla="*/ 2318 h 2362"/>
                <a:gd name="connsiteY752" fmla="*/ 2318 h 2362"/>
                <a:gd name="connsiteX753" fmla="*/ 2318 h 2362"/>
                <a:gd name="connsiteY753" fmla="*/ 2318 h 2362"/>
                <a:gd name="connsiteX754" fmla="*/ 2318 h 2362"/>
                <a:gd name="connsiteY754" fmla="*/ 2318 h 2362"/>
                <a:gd name="connsiteX755" fmla="*/ 2318 h 2362"/>
                <a:gd name="connsiteY755" fmla="*/ 2318 h 2362"/>
                <a:gd name="connsiteX756" fmla="*/ 2318 h 2362"/>
                <a:gd name="connsiteY756" fmla="*/ 2318 h 2362"/>
                <a:gd name="connsiteX757" fmla="*/ 2318 h 2362"/>
                <a:gd name="connsiteY757" fmla="*/ 2318 h 2362"/>
                <a:gd name="connsiteX758" fmla="*/ 2318 h 2362"/>
                <a:gd name="connsiteY758" fmla="*/ 2318 h 2362"/>
                <a:gd name="connsiteX759" fmla="*/ 2318 h 2362"/>
                <a:gd name="connsiteY759" fmla="*/ 2318 h 2362"/>
                <a:gd name="connsiteX760" fmla="*/ 2318 h 2362"/>
                <a:gd name="connsiteY760" fmla="*/ 2318 h 2362"/>
                <a:gd name="connsiteX761" fmla="*/ 2318 h 2362"/>
                <a:gd name="connsiteY761" fmla="*/ 2318 h 2362"/>
                <a:gd name="connsiteX762" fmla="*/ 2318 h 2362"/>
                <a:gd name="connsiteY762" fmla="*/ 2318 h 2362"/>
                <a:gd name="connsiteX763" fmla="*/ 2318 h 2362"/>
                <a:gd name="connsiteY763" fmla="*/ 2318 h 2362"/>
                <a:gd name="connsiteX764" fmla="*/ 2318 h 2362"/>
                <a:gd name="connsiteY764" fmla="*/ 2318 h 2362"/>
                <a:gd name="connsiteX765" fmla="*/ 2318 h 2362"/>
                <a:gd name="connsiteY765" fmla="*/ 2318 h 2362"/>
                <a:gd name="connsiteX766" fmla="*/ 2318 h 2362"/>
                <a:gd name="connsiteY766" fmla="*/ 2318 h 2362"/>
                <a:gd name="connsiteX767" fmla="*/ 2318 h 2362"/>
                <a:gd name="connsiteY767" fmla="*/ 2318 h 2362"/>
                <a:gd name="connsiteX768" fmla="*/ 2318 h 2362"/>
                <a:gd name="connsiteY768" fmla="*/ 2318 h 2362"/>
                <a:gd name="connsiteX769" fmla="*/ 2318 h 2362"/>
                <a:gd name="connsiteY769" fmla="*/ 2318 h 2362"/>
                <a:gd name="connsiteX770" fmla="*/ 2318 h 2362"/>
                <a:gd name="connsiteY770" fmla="*/ 2318 h 2362"/>
                <a:gd name="connsiteX771" fmla="*/ 2318 h 2362"/>
                <a:gd name="connsiteY771" fmla="*/ 2318 h 2362"/>
                <a:gd name="connsiteX772" fmla="*/ 2318 h 2362"/>
                <a:gd name="connsiteY772" fmla="*/ 2318 h 2362"/>
                <a:gd name="connsiteX773" fmla="*/ 2318 h 2362"/>
                <a:gd name="connsiteY773" fmla="*/ 2318 h 2362"/>
                <a:gd name="connsiteX774" fmla="*/ 2318 h 2362"/>
                <a:gd name="connsiteY774" fmla="*/ 2318 h 2362"/>
                <a:gd name="connsiteX775" fmla="*/ 2318 h 2362"/>
                <a:gd name="connsiteY775" fmla="*/ 2318 h 2362"/>
                <a:gd name="connsiteX776" fmla="*/ 2318 h 2362"/>
                <a:gd name="connsiteY776" fmla="*/ 2318 h 2362"/>
                <a:gd name="connsiteX777" fmla="*/ 2318 h 2362"/>
                <a:gd name="connsiteY777" fmla="*/ 2318 h 2362"/>
                <a:gd name="connsiteX778" fmla="*/ 2318 h 2362"/>
                <a:gd name="connsiteY778" fmla="*/ 2318 h 2362"/>
                <a:gd name="connsiteX779" fmla="*/ 2318 h 2362"/>
                <a:gd name="connsiteY779" fmla="*/ 2318 h 2362"/>
                <a:gd name="connsiteX780" fmla="*/ 2318 h 2362"/>
                <a:gd name="connsiteY780" fmla="*/ 2318 h 2362"/>
                <a:gd name="connsiteX781" fmla="*/ 2318 h 2362"/>
                <a:gd name="connsiteY781" fmla="*/ 2318 h 2362"/>
                <a:gd name="connsiteX782" fmla="*/ 2318 h 2362"/>
                <a:gd name="connsiteY782" fmla="*/ 2318 h 2362"/>
                <a:gd name="connsiteX783" fmla="*/ 2318 h 2362"/>
                <a:gd name="connsiteY783" fmla="*/ 2318 h 2362"/>
                <a:gd name="connsiteX784" fmla="*/ 2318 h 2362"/>
                <a:gd name="connsiteY784" fmla="*/ 2318 h 2362"/>
                <a:gd name="connsiteX785" fmla="*/ 2318 h 2362"/>
                <a:gd name="connsiteY785" fmla="*/ 2318 h 2362"/>
                <a:gd name="connsiteX786" fmla="*/ 2318 h 2362"/>
                <a:gd name="connsiteY786" fmla="*/ 2318 h 2362"/>
                <a:gd name="connsiteX787" fmla="*/ 2318 h 2362"/>
                <a:gd name="connsiteY787" fmla="*/ 2318 h 2362"/>
                <a:gd name="connsiteX788" fmla="*/ 2318 h 2362"/>
                <a:gd name="connsiteY788" fmla="*/ 2318 h 2362"/>
                <a:gd name="connsiteX789" fmla="*/ 2318 h 2362"/>
                <a:gd name="connsiteY789" fmla="*/ 2318 h 2362"/>
                <a:gd name="connsiteX790" fmla="*/ 2318 h 2362"/>
                <a:gd name="connsiteY790" fmla="*/ 2318 h 2362"/>
                <a:gd name="connsiteX791" fmla="*/ 2318 h 2362"/>
                <a:gd name="connsiteY791" fmla="*/ 2318 h 2362"/>
                <a:gd name="connsiteX792" fmla="*/ 2318 h 2362"/>
                <a:gd name="connsiteY792" fmla="*/ 2318 h 2362"/>
                <a:gd name="connsiteX793" fmla="*/ 2318 h 2362"/>
                <a:gd name="connsiteY793" fmla="*/ 2318 h 2362"/>
                <a:gd name="connsiteX794" fmla="*/ 2318 h 2362"/>
                <a:gd name="connsiteY794" fmla="*/ 2318 h 2362"/>
                <a:gd name="connsiteX795" fmla="*/ 2318 h 2362"/>
                <a:gd name="connsiteY795" fmla="*/ 2318 h 2362"/>
                <a:gd name="connsiteX796" fmla="*/ 2318 h 2362"/>
                <a:gd name="connsiteY796" fmla="*/ 2318 h 2362"/>
                <a:gd name="connsiteX797" fmla="*/ 2318 h 2362"/>
                <a:gd name="connsiteY797" fmla="*/ 2318 h 2362"/>
                <a:gd name="connsiteX798" fmla="*/ 2318 h 2362"/>
                <a:gd name="connsiteY798" fmla="*/ 2318 h 2362"/>
                <a:gd name="connsiteX799" fmla="*/ 2318 h 2362"/>
                <a:gd name="connsiteY799" fmla="*/ 2318 h 2362"/>
                <a:gd name="connsiteX800" fmla="*/ 2318 h 2362"/>
                <a:gd name="connsiteY800" fmla="*/ 2318 h 2362"/>
                <a:gd name="connsiteX801" fmla="*/ 2318 h 2362"/>
                <a:gd name="connsiteY801" fmla="*/ 2318 h 2362"/>
                <a:gd name="connsiteX802" fmla="*/ 2318 h 2362"/>
                <a:gd name="connsiteY802" fmla="*/ 2318 h 2362"/>
                <a:gd name="connsiteX803" fmla="*/ 2318 h 2362"/>
                <a:gd name="connsiteY803" fmla="*/ 2318 h 2362"/>
                <a:gd name="connsiteX804" fmla="*/ 2318 h 2362"/>
                <a:gd name="connsiteY804" fmla="*/ 2318 h 2362"/>
                <a:gd name="connsiteX805" fmla="*/ 2318 h 2362"/>
                <a:gd name="connsiteY805" fmla="*/ 2318 h 2362"/>
                <a:gd name="connsiteX806" fmla="*/ 2318 h 2362"/>
                <a:gd name="connsiteY806" fmla="*/ 2318 h 2362"/>
                <a:gd name="connsiteX807" fmla="*/ 2318 h 2362"/>
                <a:gd name="connsiteY807" fmla="*/ 2318 h 2362"/>
                <a:gd name="connsiteX808" fmla="*/ 2318 h 2362"/>
                <a:gd name="connsiteY808" fmla="*/ 2318 h 2362"/>
                <a:gd name="connsiteX809" fmla="*/ 2318 h 2362"/>
                <a:gd name="connsiteY809" fmla="*/ 2318 h 2362"/>
                <a:gd name="connsiteX810" fmla="*/ 2318 h 2362"/>
                <a:gd name="connsiteY810" fmla="*/ 2318 h 2362"/>
                <a:gd name="connsiteX811" fmla="*/ 2318 h 2362"/>
                <a:gd name="connsiteY811" fmla="*/ 2318 h 2362"/>
                <a:gd name="connsiteX812" fmla="*/ 2318 h 2362"/>
                <a:gd name="connsiteY812" fmla="*/ 2318 h 2362"/>
                <a:gd name="connsiteX813" fmla="*/ 2318 h 2362"/>
                <a:gd name="connsiteY813" fmla="*/ 2318 h 2362"/>
                <a:gd name="connsiteX814" fmla="*/ 2318 h 2362"/>
                <a:gd name="connsiteY814" fmla="*/ 2318 h 2362"/>
                <a:gd name="connsiteX815" fmla="*/ 2318 h 2362"/>
                <a:gd name="connsiteY815" fmla="*/ 2318 h 2362"/>
                <a:gd name="connsiteX816" fmla="*/ 2318 h 2362"/>
                <a:gd name="connsiteY816" fmla="*/ 2318 h 2362"/>
                <a:gd name="connsiteX817" fmla="*/ 2318 h 2362"/>
                <a:gd name="connsiteY817" fmla="*/ 2318 h 2362"/>
                <a:gd name="connsiteX818" fmla="*/ 2318 h 2362"/>
                <a:gd name="connsiteY818" fmla="*/ 2318 h 2362"/>
                <a:gd name="connsiteX819" fmla="*/ 2318 h 2362"/>
                <a:gd name="connsiteY819" fmla="*/ 2318 h 2362"/>
                <a:gd name="connsiteX820" fmla="*/ 2318 h 2362"/>
                <a:gd name="connsiteY820" fmla="*/ 2318 h 2362"/>
                <a:gd name="connsiteX821" fmla="*/ 2318 h 2362"/>
                <a:gd name="connsiteY821" fmla="*/ 2318 h 2362"/>
                <a:gd name="connsiteX822" fmla="*/ 2318 h 2362"/>
                <a:gd name="connsiteY822" fmla="*/ 2318 h 2362"/>
                <a:gd name="connsiteX823" fmla="*/ 2318 h 2362"/>
                <a:gd name="connsiteY823" fmla="*/ 2318 h 2362"/>
                <a:gd name="connsiteX824" fmla="*/ 2318 h 2362"/>
                <a:gd name="connsiteY824" fmla="*/ 2318 h 2362"/>
                <a:gd name="connsiteX825" fmla="*/ 2318 h 2362"/>
                <a:gd name="connsiteY825" fmla="*/ 2318 h 2362"/>
                <a:gd name="connsiteX826" fmla="*/ 2318 h 2362"/>
                <a:gd name="connsiteY826" fmla="*/ 2318 h 2362"/>
                <a:gd name="connsiteX827" fmla="*/ 2318 h 2362"/>
                <a:gd name="connsiteY827" fmla="*/ 2318 h 2362"/>
                <a:gd name="connsiteX828" fmla="*/ 2318 h 2362"/>
                <a:gd name="connsiteY828" fmla="*/ 2318 h 2362"/>
                <a:gd name="connsiteX829" fmla="*/ 2318 h 2362"/>
                <a:gd name="connsiteY829" fmla="*/ 2318 h 2362"/>
                <a:gd name="connsiteX830" fmla="*/ 2318 h 2362"/>
                <a:gd name="connsiteY830" fmla="*/ 2318 h 2362"/>
                <a:gd name="connsiteX831" fmla="*/ 2318 h 2362"/>
                <a:gd name="connsiteY831" fmla="*/ 2318 h 2362"/>
                <a:gd name="connsiteX832" fmla="*/ 2318 h 2362"/>
                <a:gd name="connsiteY832" fmla="*/ 2318 h 2362"/>
                <a:gd name="connsiteX833" fmla="*/ 2318 h 2362"/>
                <a:gd name="connsiteY833" fmla="*/ 2318 h 2362"/>
                <a:gd name="connsiteX834" fmla="*/ 2318 h 2362"/>
                <a:gd name="connsiteY834" fmla="*/ 2318 h 2362"/>
                <a:gd name="connsiteX835" fmla="*/ 2318 h 2362"/>
                <a:gd name="connsiteY835" fmla="*/ 2318 h 2362"/>
                <a:gd name="connsiteX836" fmla="*/ 2318 h 2362"/>
                <a:gd name="connsiteY836" fmla="*/ 2318 h 2362"/>
                <a:gd name="connsiteX837" fmla="*/ 2318 h 2362"/>
                <a:gd name="connsiteY837" fmla="*/ 2318 h 2362"/>
                <a:gd name="connsiteX838" fmla="*/ 2318 h 2362"/>
                <a:gd name="connsiteY838" fmla="*/ 2318 h 2362"/>
                <a:gd name="connsiteX839" fmla="*/ 2318 h 2362"/>
                <a:gd name="connsiteY839" fmla="*/ 2318 h 2362"/>
                <a:gd name="connsiteX840" fmla="*/ 2318 h 2362"/>
                <a:gd name="connsiteY840" fmla="*/ 2318 h 2362"/>
                <a:gd name="connsiteX841" fmla="*/ 2318 h 2362"/>
                <a:gd name="connsiteY841" fmla="*/ 2318 h 2362"/>
                <a:gd name="connsiteX842" fmla="*/ 2318 h 2362"/>
                <a:gd name="connsiteY842" fmla="*/ 2318 h 2362"/>
                <a:gd name="connsiteX843" fmla="*/ 2318 h 2362"/>
                <a:gd name="connsiteY843" fmla="*/ 2318 h 2362"/>
                <a:gd name="connsiteX844" fmla="*/ 2318 h 2362"/>
                <a:gd name="connsiteY844" fmla="*/ 2318 h 2362"/>
                <a:gd name="connsiteX845" fmla="*/ 2318 h 2362"/>
                <a:gd name="connsiteY845" fmla="*/ 2318 h 2362"/>
                <a:gd name="connsiteX846" fmla="*/ 2318 h 2362"/>
                <a:gd name="connsiteY846" fmla="*/ 2318 h 2362"/>
                <a:gd name="connsiteX847" fmla="*/ 2318 h 2362"/>
                <a:gd name="connsiteY847" fmla="*/ 2318 h 2362"/>
                <a:gd name="connsiteX848" fmla="*/ 2318 h 2362"/>
                <a:gd name="connsiteY848" fmla="*/ 2318 h 2362"/>
                <a:gd name="connsiteX849" fmla="*/ 2318 h 2362"/>
                <a:gd name="connsiteY849" fmla="*/ 2318 h 2362"/>
                <a:gd name="connsiteX850" fmla="*/ 2318 h 2362"/>
                <a:gd name="connsiteY850" fmla="*/ 2318 h 2362"/>
                <a:gd name="connsiteX851" fmla="*/ 2318 h 2362"/>
                <a:gd name="connsiteY851" fmla="*/ 2318 h 2362"/>
                <a:gd name="connsiteX852" fmla="*/ 2318 h 2362"/>
                <a:gd name="connsiteY852" fmla="*/ 2318 h 2362"/>
                <a:gd name="connsiteX853" fmla="*/ 2318 h 2362"/>
                <a:gd name="connsiteY853" fmla="*/ 2318 h 2362"/>
                <a:gd name="connsiteX854" fmla="*/ 2318 h 2362"/>
                <a:gd name="connsiteY854" fmla="*/ 2318 h 2362"/>
                <a:gd name="connsiteX855" fmla="*/ 2318 h 2362"/>
                <a:gd name="connsiteY855" fmla="*/ 2318 h 2362"/>
                <a:gd name="connsiteX856" fmla="*/ 2318 h 2362"/>
                <a:gd name="connsiteY856" fmla="*/ 2318 h 2362"/>
                <a:gd name="connsiteX857" fmla="*/ 2318 h 2362"/>
                <a:gd name="connsiteY857" fmla="*/ 2318 h 2362"/>
                <a:gd name="connsiteX858" fmla="*/ 2318 h 2362"/>
                <a:gd name="connsiteY858" fmla="*/ 2318 h 2362"/>
                <a:gd name="connsiteX859" fmla="*/ 2318 h 2362"/>
                <a:gd name="connsiteY859" fmla="*/ 2318 h 2362"/>
                <a:gd name="connsiteX860" fmla="*/ 2318 h 2362"/>
                <a:gd name="connsiteY860" fmla="*/ 2318 h 2362"/>
                <a:gd name="connsiteX861" fmla="*/ 2318 h 2362"/>
                <a:gd name="connsiteY861" fmla="*/ 2318 h 2362"/>
                <a:gd name="connsiteX862" fmla="*/ 2318 h 2362"/>
                <a:gd name="connsiteY862" fmla="*/ 2318 h 2362"/>
                <a:gd name="connsiteX863" fmla="*/ 2318 h 2362"/>
                <a:gd name="connsiteY863" fmla="*/ 2318 h 2362"/>
                <a:gd name="connsiteX864" fmla="*/ 2318 h 2362"/>
                <a:gd name="connsiteY864" fmla="*/ 2318 h 2362"/>
                <a:gd name="connsiteX865" fmla="*/ 2318 h 2362"/>
                <a:gd name="connsiteY865" fmla="*/ 2318 h 2362"/>
                <a:gd name="connsiteX866" fmla="*/ 2318 h 2362"/>
                <a:gd name="connsiteY866" fmla="*/ 2318 h 2362"/>
                <a:gd name="connsiteX867" fmla="*/ 2318 h 2362"/>
                <a:gd name="connsiteY867" fmla="*/ 2318 h 2362"/>
                <a:gd name="connsiteX868" fmla="*/ 2318 h 2362"/>
                <a:gd name="connsiteY868" fmla="*/ 2318 h 2362"/>
                <a:gd name="connsiteX869" fmla="*/ 2318 h 2362"/>
                <a:gd name="connsiteY869" fmla="*/ 2318 h 2362"/>
                <a:gd name="connsiteX870" fmla="*/ 2318 h 2362"/>
                <a:gd name="connsiteY870" fmla="*/ 2318 h 2362"/>
                <a:gd name="connsiteX871" fmla="*/ 2318 h 2362"/>
                <a:gd name="connsiteY871" fmla="*/ 2318 h 2362"/>
                <a:gd name="connsiteX872" fmla="*/ 2318 h 2362"/>
                <a:gd name="connsiteY872" fmla="*/ 2318 h 2362"/>
                <a:gd name="connsiteX873" fmla="*/ 2318 h 2362"/>
                <a:gd name="connsiteY873" fmla="*/ 2318 h 2362"/>
                <a:gd name="connsiteX874" fmla="*/ 2318 h 2362"/>
                <a:gd name="connsiteY874" fmla="*/ 2318 h 2362"/>
                <a:gd name="connsiteX875" fmla="*/ 2318 h 2362"/>
                <a:gd name="connsiteY875" fmla="*/ 2318 h 2362"/>
                <a:gd name="connsiteX876" fmla="*/ 2318 h 2362"/>
                <a:gd name="connsiteY876" fmla="*/ 2318 h 2362"/>
                <a:gd name="connsiteX877" fmla="*/ 2318 h 2362"/>
                <a:gd name="connsiteY877" fmla="*/ 2318 h 2362"/>
                <a:gd name="connsiteX878" fmla="*/ 2318 h 2362"/>
                <a:gd name="connsiteY878" fmla="*/ 2318 h 2362"/>
                <a:gd name="connsiteX879" fmla="*/ 2318 h 2362"/>
                <a:gd name="connsiteY879" fmla="*/ 2318 h 2362"/>
                <a:gd name="connsiteX880" fmla="*/ 2318 h 2362"/>
                <a:gd name="connsiteY880" fmla="*/ 2318 h 2362"/>
                <a:gd name="connsiteX881" fmla="*/ 2318 h 2362"/>
                <a:gd name="connsiteY881" fmla="*/ 2318 h 2362"/>
                <a:gd name="connsiteX882" fmla="*/ 2318 h 2362"/>
                <a:gd name="connsiteY882" fmla="*/ 2318 h 2362"/>
                <a:gd name="connsiteX883" fmla="*/ 2318 h 2362"/>
                <a:gd name="connsiteY883" fmla="*/ 2318 h 2362"/>
                <a:gd name="connsiteX884" fmla="*/ 2318 h 2362"/>
                <a:gd name="connsiteY884" fmla="*/ 2318 h 2362"/>
                <a:gd name="connsiteX885" fmla="*/ 2318 h 2362"/>
                <a:gd name="connsiteY885" fmla="*/ 2318 h 2362"/>
                <a:gd name="connsiteX886" fmla="*/ 2318 h 2362"/>
                <a:gd name="connsiteY886" fmla="*/ 2318 h 2362"/>
                <a:gd name="connsiteX887" fmla="*/ 2318 h 2362"/>
                <a:gd name="connsiteY887" fmla="*/ 2318 h 2362"/>
                <a:gd name="connsiteX888" fmla="*/ 2318 h 2362"/>
                <a:gd name="connsiteY888" fmla="*/ 2318 h 2362"/>
                <a:gd name="connsiteX889" fmla="*/ 2318 h 2362"/>
                <a:gd name="connsiteY889" fmla="*/ 2318 h 2362"/>
                <a:gd name="connsiteX890" fmla="*/ 2318 h 2362"/>
                <a:gd name="connsiteY890" fmla="*/ 2318 h 2362"/>
                <a:gd name="connsiteX891" fmla="*/ 2318 h 2362"/>
                <a:gd name="connsiteY891" fmla="*/ 2318 h 2362"/>
                <a:gd name="connsiteX892" fmla="*/ 2318 h 2362"/>
                <a:gd name="connsiteY892" fmla="*/ 2318 h 2362"/>
                <a:gd name="connsiteX893" fmla="*/ 2318 h 2362"/>
                <a:gd name="connsiteY893" fmla="*/ 2318 h 2362"/>
                <a:gd name="connsiteX894" fmla="*/ 2318 h 2362"/>
                <a:gd name="connsiteY894" fmla="*/ 2318 h 2362"/>
                <a:gd name="connsiteX895" fmla="*/ 2318 h 2362"/>
                <a:gd name="connsiteY895" fmla="*/ 2318 h 2362"/>
                <a:gd name="connsiteX896" fmla="*/ 2318 h 2362"/>
                <a:gd name="connsiteY896" fmla="*/ 2318 h 2362"/>
                <a:gd name="connsiteX897" fmla="*/ 2318 h 2362"/>
                <a:gd name="connsiteY897" fmla="*/ 2318 h 2362"/>
                <a:gd name="connsiteX898" fmla="*/ 2318 h 2362"/>
                <a:gd name="connsiteY898" fmla="*/ 2318 h 2362"/>
                <a:gd name="connsiteX899" fmla="*/ 2318 h 2362"/>
                <a:gd name="connsiteY899" fmla="*/ 2318 h 2362"/>
                <a:gd name="connsiteX900" fmla="*/ 2318 h 2362"/>
                <a:gd name="connsiteY900" fmla="*/ 2318 h 2362"/>
                <a:gd name="connsiteX901" fmla="*/ 2318 h 2362"/>
                <a:gd name="connsiteY901" fmla="*/ 2318 h 2362"/>
                <a:gd name="connsiteX902" fmla="*/ 2318 h 2362"/>
                <a:gd name="connsiteY902" fmla="*/ 2318 h 2362"/>
                <a:gd name="connsiteX903" fmla="*/ 2318 h 2362"/>
                <a:gd name="connsiteY903" fmla="*/ 2318 h 2362"/>
                <a:gd name="connsiteX904" fmla="*/ 2318 h 2362"/>
                <a:gd name="connsiteY904" fmla="*/ 2318 h 2362"/>
                <a:gd name="connsiteX905" fmla="*/ 2318 h 2362"/>
                <a:gd name="connsiteY905" fmla="*/ 2318 h 2362"/>
                <a:gd name="connsiteX906" fmla="*/ 2318 h 2362"/>
                <a:gd name="connsiteY906" fmla="*/ 2318 h 2362"/>
                <a:gd name="connsiteX907" fmla="*/ 2318 h 2362"/>
                <a:gd name="connsiteY907" fmla="*/ 2318 h 2362"/>
                <a:gd name="connsiteX908" fmla="*/ 2318 h 2362"/>
                <a:gd name="connsiteY908" fmla="*/ 2318 h 2362"/>
                <a:gd name="connsiteX909" fmla="*/ 2318 h 2362"/>
                <a:gd name="connsiteY909" fmla="*/ 2318 h 2362"/>
                <a:gd name="connsiteX910" fmla="*/ 2318 h 2362"/>
                <a:gd name="connsiteY910" fmla="*/ 2318 h 2362"/>
                <a:gd name="connsiteX911" fmla="*/ 2318 h 2362"/>
                <a:gd name="connsiteY911" fmla="*/ 2318 h 2362"/>
                <a:gd name="connsiteX912" fmla="*/ 2318 h 2362"/>
                <a:gd name="connsiteY912" fmla="*/ 2318 h 2362"/>
                <a:gd name="connsiteX913" fmla="*/ 2318 h 2362"/>
                <a:gd name="connsiteY913" fmla="*/ 2318 h 2362"/>
                <a:gd name="connsiteX914" fmla="*/ 2318 h 2362"/>
                <a:gd name="connsiteY914" fmla="*/ 2318 h 2362"/>
                <a:gd name="connsiteX915" fmla="*/ 2318 h 2362"/>
                <a:gd name="connsiteY915" fmla="*/ 2318 h 2362"/>
                <a:gd name="connsiteX916" fmla="*/ 2318 h 2362"/>
                <a:gd name="connsiteY916" fmla="*/ 2318 h 2362"/>
                <a:gd name="connsiteX917" fmla="*/ 2318 h 2362"/>
                <a:gd name="connsiteY917" fmla="*/ 2318 h 2362"/>
                <a:gd name="connsiteX918" fmla="*/ 2318 h 2362"/>
                <a:gd name="connsiteY918" fmla="*/ 2318 h 2362"/>
                <a:gd name="connsiteX919" fmla="*/ 2318 h 2362"/>
                <a:gd name="connsiteY919" fmla="*/ 2318 h 2362"/>
                <a:gd name="connsiteX920" fmla="*/ 2318 h 2362"/>
                <a:gd name="connsiteY920" fmla="*/ 2318 h 2362"/>
                <a:gd name="connsiteX921" fmla="*/ 2318 h 2362"/>
                <a:gd name="connsiteY921" fmla="*/ 2318 h 2362"/>
                <a:gd name="connsiteX922" fmla="*/ 2318 h 2362"/>
                <a:gd name="connsiteY922" fmla="*/ 2318 h 2362"/>
                <a:gd name="connsiteX923" fmla="*/ 2318 h 2362"/>
                <a:gd name="connsiteY923" fmla="*/ 2318 h 2362"/>
                <a:gd name="connsiteX924" fmla="*/ 2318 h 2362"/>
                <a:gd name="connsiteY924" fmla="*/ 2318 h 2362"/>
                <a:gd name="connsiteX925" fmla="*/ 2318 h 2362"/>
                <a:gd name="connsiteY925" fmla="*/ 2318 h 2362"/>
                <a:gd name="connsiteX926" fmla="*/ 2318 h 2362"/>
                <a:gd name="connsiteY926" fmla="*/ 2318 h 2362"/>
                <a:gd name="connsiteX927" fmla="*/ 2318 h 2362"/>
                <a:gd name="connsiteY927" fmla="*/ 2318 h 2362"/>
                <a:gd name="connsiteX928" fmla="*/ 2318 h 2362"/>
                <a:gd name="connsiteY928" fmla="*/ 2318 h 2362"/>
                <a:gd name="connsiteX929" fmla="*/ 2318 h 2362"/>
                <a:gd name="connsiteY929" fmla="*/ 2318 h 2362"/>
                <a:gd name="connsiteX930" fmla="*/ 2318 h 2362"/>
                <a:gd name="connsiteY930" fmla="*/ 2318 h 2362"/>
                <a:gd name="connsiteX931" fmla="*/ 2318 h 2362"/>
                <a:gd name="connsiteY931" fmla="*/ 2318 h 2362"/>
                <a:gd name="connsiteX932" fmla="*/ 2318 h 2362"/>
                <a:gd name="connsiteY932" fmla="*/ 2318 h 2362"/>
                <a:gd name="connsiteX933" fmla="*/ 2318 h 2362"/>
                <a:gd name="connsiteY933" fmla="*/ 2318 h 2362"/>
                <a:gd name="connsiteX934" fmla="*/ 2318 h 2362"/>
                <a:gd name="connsiteY934" fmla="*/ 2318 h 2362"/>
                <a:gd name="connsiteX935" fmla="*/ 2318 h 2362"/>
                <a:gd name="connsiteY935" fmla="*/ 2318 h 2362"/>
                <a:gd name="connsiteX936" fmla="*/ 2318 h 2362"/>
                <a:gd name="connsiteY936" fmla="*/ 2318 h 2362"/>
                <a:gd name="connsiteX937" fmla="*/ 2318 h 2362"/>
                <a:gd name="connsiteY937" fmla="*/ 2318 h 2362"/>
                <a:gd name="connsiteX938" fmla="*/ 2318 h 2362"/>
                <a:gd name="connsiteY938" fmla="*/ 2318 h 2362"/>
                <a:gd name="connsiteX939" fmla="*/ 2318 h 2362"/>
                <a:gd name="connsiteY939" fmla="*/ 2318 h 2362"/>
                <a:gd name="connsiteX940" fmla="*/ 2318 h 2362"/>
                <a:gd name="connsiteY940" fmla="*/ 2318 h 2362"/>
                <a:gd name="connsiteX941" fmla="*/ 2318 h 2362"/>
                <a:gd name="connsiteY941" fmla="*/ 2318 h 2362"/>
                <a:gd name="connsiteX942" fmla="*/ 2318 h 2362"/>
                <a:gd name="connsiteY942" fmla="*/ 2318 h 2362"/>
                <a:gd name="connsiteX943" fmla="*/ 2318 h 2362"/>
                <a:gd name="connsiteY943" fmla="*/ 2318 h 2362"/>
                <a:gd name="connsiteX944" fmla="*/ 2318 h 2362"/>
                <a:gd name="connsiteY944" fmla="*/ 2318 h 2362"/>
                <a:gd name="connsiteX945" fmla="*/ 2318 h 2362"/>
                <a:gd name="connsiteY945" fmla="*/ 2318 h 2362"/>
                <a:gd name="connsiteX946" fmla="*/ 2318 h 2362"/>
                <a:gd name="connsiteY946" fmla="*/ 2318 h 2362"/>
                <a:gd name="connsiteX947" fmla="*/ 2318 h 2362"/>
                <a:gd name="connsiteY947" fmla="*/ 2318 h 2362"/>
                <a:gd name="connsiteX948" fmla="*/ 2318 h 2362"/>
                <a:gd name="connsiteY948" fmla="*/ 2318 h 2362"/>
                <a:gd name="connsiteX949" fmla="*/ 2318 h 2362"/>
                <a:gd name="connsiteY949" fmla="*/ 2318 h 2362"/>
                <a:gd name="connsiteX950" fmla="*/ 2318 h 2362"/>
                <a:gd name="connsiteY950" fmla="*/ 2318 h 2362"/>
                <a:gd name="connsiteX951" fmla="*/ 2318 h 2362"/>
                <a:gd name="connsiteY951" fmla="*/ 2318 h 2362"/>
                <a:gd name="connsiteX952" fmla="*/ 2318 h 2362"/>
                <a:gd name="connsiteY952" fmla="*/ 2318 h 2362"/>
                <a:gd name="connsiteX953" fmla="*/ 2318 h 2362"/>
                <a:gd name="connsiteY953" fmla="*/ 2318 h 2362"/>
                <a:gd name="connsiteX954" fmla="*/ 2318 h 2362"/>
                <a:gd name="connsiteY954" fmla="*/ 2318 h 2362"/>
                <a:gd name="connsiteX955" fmla="*/ 2318 h 2362"/>
                <a:gd name="connsiteY955" fmla="*/ 2318 h 2362"/>
                <a:gd name="connsiteX956" fmla="*/ 2318 h 2362"/>
                <a:gd name="connsiteY956" fmla="*/ 2318 h 2362"/>
                <a:gd name="connsiteX957" fmla="*/ 2318 h 2362"/>
                <a:gd name="connsiteY957" fmla="*/ 2318 h 2362"/>
                <a:gd name="connsiteX958" fmla="*/ 2318 h 2362"/>
                <a:gd name="connsiteY958" fmla="*/ 2318 h 2362"/>
                <a:gd name="connsiteX959" fmla="*/ 2318 h 2362"/>
                <a:gd name="connsiteY959" fmla="*/ 2318 h 2362"/>
                <a:gd name="connsiteX960" fmla="*/ 2318 h 2362"/>
                <a:gd name="connsiteY960" fmla="*/ 2318 h 2362"/>
                <a:gd name="connsiteX961" fmla="*/ 2318 h 2362"/>
                <a:gd name="connsiteY961" fmla="*/ 2318 h 2362"/>
                <a:gd name="connsiteX962" fmla="*/ 2318 h 2362"/>
                <a:gd name="connsiteY962" fmla="*/ 2318 h 2362"/>
                <a:gd name="connsiteX963" fmla="*/ 2318 h 2362"/>
                <a:gd name="connsiteY963" fmla="*/ 2318 h 2362"/>
                <a:gd name="connsiteX964" fmla="*/ 2318 h 2362"/>
                <a:gd name="connsiteY964" fmla="*/ 2318 h 2362"/>
                <a:gd name="connsiteX965" fmla="*/ 2318 h 2362"/>
                <a:gd name="connsiteY965" fmla="*/ 2318 h 2362"/>
                <a:gd name="connsiteX966" fmla="*/ 2318 h 2362"/>
                <a:gd name="connsiteY966" fmla="*/ 2318 h 2362"/>
                <a:gd name="connsiteX967" fmla="*/ 2318 h 2362"/>
                <a:gd name="connsiteY967" fmla="*/ 2318 h 2362"/>
                <a:gd name="connsiteX968" fmla="*/ 2318 h 2362"/>
                <a:gd name="connsiteY968" fmla="*/ 2318 h 2362"/>
                <a:gd name="connsiteX969" fmla="*/ 2318 h 2362"/>
                <a:gd name="connsiteY969" fmla="*/ 2318 h 2362"/>
                <a:gd name="connsiteX970" fmla="*/ 2318 h 2362"/>
                <a:gd name="connsiteY970" fmla="*/ 2318 h 2362"/>
                <a:gd name="connsiteX971" fmla="*/ 2318 h 2362"/>
                <a:gd name="connsiteY971" fmla="*/ 2318 h 2362"/>
                <a:gd name="connsiteX972" fmla="*/ 2318 h 2362"/>
                <a:gd name="connsiteY972" fmla="*/ 2318 h 2362"/>
                <a:gd name="connsiteX973" fmla="*/ 2318 h 2362"/>
                <a:gd name="connsiteY973" fmla="*/ 2318 h 2362"/>
                <a:gd name="connsiteX974" fmla="*/ 2318 h 2362"/>
                <a:gd name="connsiteY974" fmla="*/ 2318 h 2362"/>
                <a:gd name="connsiteX975" fmla="*/ 2318 h 2362"/>
                <a:gd name="connsiteY975" fmla="*/ 2318 h 2362"/>
                <a:gd name="connsiteX976" fmla="*/ 2318 h 2362"/>
                <a:gd name="connsiteY976" fmla="*/ 2318 h 2362"/>
                <a:gd name="connsiteX977" fmla="*/ 2318 h 2362"/>
                <a:gd name="connsiteY977" fmla="*/ 2318 h 2362"/>
                <a:gd name="connsiteX978" fmla="*/ 2318 h 2362"/>
                <a:gd name="connsiteY978" fmla="*/ 2318 h 2362"/>
                <a:gd name="connsiteX979" fmla="*/ 2318 h 2362"/>
                <a:gd name="connsiteY979" fmla="*/ 2318 h 2362"/>
                <a:gd name="connsiteX980" fmla="*/ 2318 h 2362"/>
                <a:gd name="connsiteY980" fmla="*/ 2318 h 2362"/>
                <a:gd name="connsiteX981" fmla="*/ 2318 h 2362"/>
                <a:gd name="connsiteY981" fmla="*/ 2318 h 2362"/>
                <a:gd name="connsiteX982" fmla="*/ 2318 h 2362"/>
                <a:gd name="connsiteY982" fmla="*/ 2318 h 2362"/>
                <a:gd name="connsiteX983" fmla="*/ 2318 h 2362"/>
                <a:gd name="connsiteY983" fmla="*/ 2318 h 2362"/>
                <a:gd name="connsiteX984" fmla="*/ 2318 h 2362"/>
                <a:gd name="connsiteY984" fmla="*/ 2318 h 2362"/>
                <a:gd name="connsiteX985" fmla="*/ 2318 h 2362"/>
                <a:gd name="connsiteY985" fmla="*/ 2318 h 2362"/>
                <a:gd name="connsiteX986" fmla="*/ 2318 h 2362"/>
                <a:gd name="connsiteY986" fmla="*/ 2318 h 2362"/>
                <a:gd name="connsiteX987" fmla="*/ 2318 h 2362"/>
                <a:gd name="connsiteY987" fmla="*/ 2318 h 2362"/>
                <a:gd name="connsiteX988" fmla="*/ 2318 h 2362"/>
                <a:gd name="connsiteY988" fmla="*/ 2318 h 2362"/>
                <a:gd name="connsiteX989" fmla="*/ 2318 h 2362"/>
                <a:gd name="connsiteY989" fmla="*/ 2318 h 2362"/>
                <a:gd name="connsiteX990" fmla="*/ 2318 h 2362"/>
                <a:gd name="connsiteY990" fmla="*/ 2318 h 2362"/>
                <a:gd name="connsiteX991" fmla="*/ 2318 h 2362"/>
                <a:gd name="connsiteY991" fmla="*/ 2318 h 2362"/>
                <a:gd name="connsiteX992" fmla="*/ 2318 h 2362"/>
                <a:gd name="connsiteY992" fmla="*/ 2318 h 2362"/>
                <a:gd name="connsiteX993" fmla="*/ 2318 h 2362"/>
                <a:gd name="connsiteY993" fmla="*/ 2318 h 2362"/>
                <a:gd name="connsiteX994" fmla="*/ 2318 h 2362"/>
                <a:gd name="connsiteY994" fmla="*/ 2318 h 2362"/>
                <a:gd name="connsiteX995" fmla="*/ 2318 h 2362"/>
                <a:gd name="connsiteY995" fmla="*/ 2318 h 2362"/>
                <a:gd name="connsiteX996" fmla="*/ 2318 h 2362"/>
                <a:gd name="connsiteY996" fmla="*/ 2318 h 2362"/>
                <a:gd name="connsiteX997" fmla="*/ 2318 h 2362"/>
                <a:gd name="connsiteY997" fmla="*/ 2318 h 2362"/>
                <a:gd name="connsiteX998" fmla="*/ 2318 h 2362"/>
                <a:gd name="connsiteY998" fmla="*/ 2318 h 2362"/>
                <a:gd name="connsiteX999" fmla="*/ 2318 h 2362"/>
                <a:gd name="connsiteY999" fmla="*/ 2318 h 2362"/>
                <a:gd name="connsiteX1000" fmla="*/ 2318 h 2362"/>
                <a:gd name="connsiteY1000" fmla="*/ 2318 h 2362"/>
                <a:gd name="connsiteX1001" fmla="*/ 2318 h 2362"/>
                <a:gd name="connsiteY1001" fmla="*/ 2318 h 2362"/>
                <a:gd name="connsiteX1002" fmla="*/ 2318 h 2362"/>
                <a:gd name="connsiteY1002" fmla="*/ 2318 h 2362"/>
                <a:gd name="connsiteX1003" fmla="*/ 2318 h 2362"/>
                <a:gd name="connsiteY1003" fmla="*/ 2318 h 2362"/>
                <a:gd name="connsiteX1004" fmla="*/ 2318 h 2362"/>
                <a:gd name="connsiteY1004" fmla="*/ 2318 h 2362"/>
                <a:gd name="connsiteX1005" fmla="*/ 2318 h 2362"/>
                <a:gd name="connsiteY1005" fmla="*/ 2318 h 2362"/>
                <a:gd name="connsiteX1006" fmla="*/ 2318 h 2362"/>
                <a:gd name="connsiteY1006" fmla="*/ 2318 h 2362"/>
                <a:gd name="connsiteX1007" fmla="*/ 2318 h 2362"/>
                <a:gd name="connsiteY1007" fmla="*/ 2318 h 2362"/>
                <a:gd name="connsiteX1008" fmla="*/ 2318 h 2362"/>
                <a:gd name="connsiteY1008" fmla="*/ 2318 h 2362"/>
                <a:gd name="connsiteX1009" fmla="*/ 2318 h 2362"/>
                <a:gd name="connsiteY1009" fmla="*/ 2318 h 2362"/>
                <a:gd name="connsiteX1010" fmla="*/ 2318 h 2362"/>
                <a:gd name="connsiteY1010" fmla="*/ 2318 h 2362"/>
                <a:gd name="connsiteX1011" fmla="*/ 2318 h 2362"/>
                <a:gd name="connsiteY1011" fmla="*/ 2318 h 2362"/>
                <a:gd name="connsiteX1012" fmla="*/ 2318 h 2362"/>
                <a:gd name="connsiteY1012" fmla="*/ 2318 h 2362"/>
                <a:gd name="connsiteX1013" fmla="*/ 2318 h 2362"/>
                <a:gd name="connsiteY1013" fmla="*/ 2318 h 2362"/>
                <a:gd name="connsiteX1014" fmla="*/ 2318 h 2362"/>
                <a:gd name="connsiteY1014" fmla="*/ 2318 h 2362"/>
                <a:gd name="connsiteX1015" fmla="*/ 2318 h 2362"/>
                <a:gd name="connsiteY1015" fmla="*/ 2318 h 2362"/>
                <a:gd name="connsiteX1016" fmla="*/ 2318 h 2362"/>
                <a:gd name="connsiteY1016" fmla="*/ 2318 h 2362"/>
                <a:gd name="connsiteX1017" fmla="*/ 2318 h 2362"/>
                <a:gd name="connsiteY1017" fmla="*/ 2318 h 2362"/>
                <a:gd name="connsiteX1018" fmla="*/ 2318 h 2362"/>
                <a:gd name="connsiteY1018" fmla="*/ 2318 h 2362"/>
                <a:gd name="connsiteX1019" fmla="*/ 2318 h 2362"/>
                <a:gd name="connsiteY1019" fmla="*/ 2318 h 2362"/>
                <a:gd name="connsiteX1020" fmla="*/ 2318 h 2362"/>
                <a:gd name="connsiteY1020" fmla="*/ 2318 h 2362"/>
                <a:gd name="connsiteX1021" fmla="*/ 2318 h 2362"/>
                <a:gd name="connsiteY1021" fmla="*/ 2318 h 2362"/>
                <a:gd name="connsiteX1022" fmla="*/ 2318 h 2362"/>
                <a:gd name="connsiteY1022" fmla="*/ 2318 h 2362"/>
                <a:gd name="connsiteX1023" fmla="*/ 2318 h 2362"/>
                <a:gd name="connsiteY1023" fmla="*/ 2318 h 2362"/>
                <a:gd name="connsiteX1024" fmla="*/ 2318 h 2362"/>
                <a:gd name="connsiteY1024" fmla="*/ 2318 h 2362"/>
                <a:gd name="connsiteX1025" fmla="*/ 2318 h 2362"/>
                <a:gd name="connsiteY1025" fmla="*/ 2318 h 2362"/>
                <a:gd name="connsiteX1026" fmla="*/ 2318 h 2362"/>
                <a:gd name="connsiteY1026" fmla="*/ 2318 h 2362"/>
                <a:gd name="connsiteX1027" fmla="*/ 2318 h 2362"/>
                <a:gd name="connsiteY1027" fmla="*/ 2318 h 2362"/>
                <a:gd name="connsiteX1028" fmla="*/ 2318 h 2362"/>
                <a:gd name="connsiteY1028" fmla="*/ 2318 h 2362"/>
                <a:gd name="connsiteX1029" fmla="*/ 2318 h 2362"/>
                <a:gd name="connsiteY1029" fmla="*/ 2318 h 2362"/>
                <a:gd name="connsiteX1030" fmla="*/ 2318 h 2362"/>
                <a:gd name="connsiteY1030" fmla="*/ 2318 h 2362"/>
                <a:gd name="connsiteX1031" fmla="*/ 2318 h 2362"/>
                <a:gd name="connsiteY1031" fmla="*/ 2318 h 2362"/>
                <a:gd name="connsiteX1032" fmla="*/ 2318 h 2362"/>
                <a:gd name="connsiteY1032" fmla="*/ 2318 h 2362"/>
                <a:gd name="connsiteX1033" fmla="*/ 2318 h 2362"/>
                <a:gd name="connsiteY1033" fmla="*/ 2318 h 2362"/>
                <a:gd name="connsiteX1034" fmla="*/ 2318 h 2362"/>
                <a:gd name="connsiteY1034" fmla="*/ 2318 h 2362"/>
                <a:gd name="connsiteX1035" fmla="*/ 2318 h 2362"/>
                <a:gd name="connsiteY1035" fmla="*/ 2318 h 2362"/>
                <a:gd name="connsiteX1036" fmla="*/ 2318 h 2362"/>
                <a:gd name="connsiteY1036" fmla="*/ 2318 h 2362"/>
                <a:gd name="connsiteX1037" fmla="*/ 2318 h 2362"/>
                <a:gd name="connsiteY1037" fmla="*/ 2318 h 2362"/>
                <a:gd name="connsiteX1038" fmla="*/ 2318 h 2362"/>
                <a:gd name="connsiteY1038" fmla="*/ 2318 h 2362"/>
                <a:gd name="connsiteX1039" fmla="*/ 2318 h 2362"/>
                <a:gd name="connsiteY1039" fmla="*/ 2318 h 2362"/>
                <a:gd name="connsiteX1040" fmla="*/ 2318 h 2362"/>
                <a:gd name="connsiteY1040" fmla="*/ 2318 h 2362"/>
                <a:gd name="connsiteX1041" fmla="*/ 2318 h 2362"/>
                <a:gd name="connsiteY1041" fmla="*/ 2318 h 2362"/>
                <a:gd name="connsiteX1042" fmla="*/ 2318 h 2362"/>
                <a:gd name="connsiteY1042" fmla="*/ 2318 h 2362"/>
                <a:gd name="connsiteX1043" fmla="*/ 2318 h 2362"/>
                <a:gd name="connsiteY1043" fmla="*/ 2318 h 2362"/>
                <a:gd name="connsiteX1044" fmla="*/ 2318 h 2362"/>
                <a:gd name="connsiteY1044" fmla="*/ 2318 h 2362"/>
                <a:gd name="connsiteX1045" fmla="*/ 2318 h 2362"/>
                <a:gd name="connsiteY1045" fmla="*/ 2318 h 2362"/>
                <a:gd name="connsiteX1046" fmla="*/ 2318 h 2362"/>
                <a:gd name="connsiteY1046" fmla="*/ 2318 h 2362"/>
                <a:gd name="connsiteX1047" fmla="*/ 2318 h 2362"/>
                <a:gd name="connsiteY1047" fmla="*/ 2318 h 2362"/>
                <a:gd name="connsiteX1048" fmla="*/ 2318 h 2362"/>
                <a:gd name="connsiteY1048" fmla="*/ 2318 h 2362"/>
                <a:gd name="connsiteX1049" fmla="*/ 2318 h 2362"/>
                <a:gd name="connsiteY1049" fmla="*/ 2318 h 2362"/>
                <a:gd name="connsiteX1050" fmla="*/ 2318 h 2362"/>
                <a:gd name="connsiteY1050" fmla="*/ 2318 h 2362"/>
                <a:gd name="connsiteX1051" fmla="*/ 2318 h 2362"/>
                <a:gd name="connsiteY1051" fmla="*/ 2318 h 2362"/>
                <a:gd name="connsiteX1052" fmla="*/ 2318 h 2362"/>
                <a:gd name="connsiteY1052" fmla="*/ 2318 h 2362"/>
                <a:gd name="connsiteX1053" fmla="*/ 2318 h 2362"/>
                <a:gd name="connsiteY1053" fmla="*/ 2318 h 2362"/>
                <a:gd name="connsiteX1054" fmla="*/ 2318 h 2362"/>
                <a:gd name="connsiteY1054" fmla="*/ 2318 h 2362"/>
                <a:gd name="connsiteX1055" fmla="*/ 2318 h 2362"/>
                <a:gd name="connsiteY1055" fmla="*/ 2318 h 2362"/>
                <a:gd name="connsiteX1056" fmla="*/ 2318 h 2362"/>
                <a:gd name="connsiteY1056" fmla="*/ 2318 h 2362"/>
                <a:gd name="connsiteX1057" fmla="*/ 2318 h 2362"/>
                <a:gd name="connsiteY1057" fmla="*/ 2318 h 2362"/>
                <a:gd name="connsiteX1058" fmla="*/ 2318 h 2362"/>
                <a:gd name="connsiteY1058" fmla="*/ 2318 h 2362"/>
                <a:gd name="connsiteX1059" fmla="*/ 2318 h 2362"/>
                <a:gd name="connsiteY1059" fmla="*/ 2318 h 2362"/>
                <a:gd name="connsiteX1060" fmla="*/ 2318 h 2362"/>
                <a:gd name="connsiteY1060" fmla="*/ 2318 h 2362"/>
                <a:gd name="connsiteX1061" fmla="*/ 2318 h 2362"/>
                <a:gd name="connsiteY1061" fmla="*/ 2318 h 2362"/>
                <a:gd name="connsiteX1062" fmla="*/ 2318 h 2362"/>
                <a:gd name="connsiteY1062" fmla="*/ 2318 h 2362"/>
                <a:gd name="connsiteX1063" fmla="*/ 2318 h 2362"/>
                <a:gd name="connsiteY1063" fmla="*/ 2318 h 2362"/>
                <a:gd name="connsiteX1064" fmla="*/ 2318 h 2362"/>
                <a:gd name="connsiteY1064" fmla="*/ 2318 h 2362"/>
                <a:gd name="connsiteX1065" fmla="*/ 2318 h 2362"/>
                <a:gd name="connsiteY1065" fmla="*/ 2318 h 2362"/>
                <a:gd name="connsiteX1066" fmla="*/ 2318 h 2362"/>
                <a:gd name="connsiteY1066" fmla="*/ 2318 h 2362"/>
                <a:gd name="connsiteX1067" fmla="*/ 2318 h 2362"/>
                <a:gd name="connsiteY1067" fmla="*/ 2318 h 2362"/>
                <a:gd name="connsiteX1068" fmla="*/ 2318 h 2362"/>
                <a:gd name="connsiteY1068" fmla="*/ 2318 h 2362"/>
                <a:gd name="connsiteX1069" fmla="*/ 2318 h 2362"/>
                <a:gd name="connsiteY1069" fmla="*/ 2318 h 2362"/>
                <a:gd name="connsiteX1070" fmla="*/ 2318 h 2362"/>
                <a:gd name="connsiteY1070" fmla="*/ 2318 h 2362"/>
                <a:gd name="connsiteX1071" fmla="*/ 2318 h 2362"/>
                <a:gd name="connsiteY1071" fmla="*/ 2318 h 2362"/>
                <a:gd name="connsiteX1072" fmla="*/ 2318 h 2362"/>
                <a:gd name="connsiteY1072" fmla="*/ 2318 h 2362"/>
                <a:gd name="connsiteX1073" fmla="*/ 2318 h 2362"/>
                <a:gd name="connsiteY1073" fmla="*/ 2318 h 2362"/>
                <a:gd name="connsiteX1074" fmla="*/ 2318 h 2362"/>
                <a:gd name="connsiteY1074" fmla="*/ 2318 h 2362"/>
                <a:gd name="connsiteX1075" fmla="*/ 2318 h 2362"/>
                <a:gd name="connsiteY1075" fmla="*/ 2318 h 2362"/>
                <a:gd name="connsiteX1076" fmla="*/ 2318 h 2362"/>
                <a:gd name="connsiteY1076" fmla="*/ 2318 h 2362"/>
                <a:gd name="connsiteX1077" fmla="*/ 2318 h 2362"/>
                <a:gd name="connsiteY1077" fmla="*/ 2318 h 2362"/>
                <a:gd name="connsiteX1078" fmla="*/ 2318 h 2362"/>
                <a:gd name="connsiteY1078" fmla="*/ 2318 h 2362"/>
                <a:gd name="connsiteX1079" fmla="*/ 2318 h 2362"/>
                <a:gd name="connsiteY1079" fmla="*/ 2318 h 2362"/>
                <a:gd name="connsiteX1080" fmla="*/ 2318 h 2362"/>
                <a:gd name="connsiteY1080" fmla="*/ 2318 h 2362"/>
                <a:gd name="connsiteX1081" fmla="*/ 2318 h 2362"/>
                <a:gd name="connsiteY1081" fmla="*/ 2318 h 2362"/>
                <a:gd name="connsiteX1082" fmla="*/ 2318 h 2362"/>
                <a:gd name="connsiteY1082" fmla="*/ 2318 h 2362"/>
                <a:gd name="connsiteX1083" fmla="*/ 2318 h 2362"/>
                <a:gd name="connsiteY1083" fmla="*/ 2318 h 2362"/>
                <a:gd name="connsiteX1084" fmla="*/ 2318 h 2362"/>
                <a:gd name="connsiteY1084" fmla="*/ 2318 h 2362"/>
                <a:gd name="connsiteX1085" fmla="*/ 2318 h 2362"/>
                <a:gd name="connsiteY1085" fmla="*/ 2318 h 2362"/>
                <a:gd name="connsiteX1086" fmla="*/ 2318 h 2362"/>
                <a:gd name="connsiteY1086" fmla="*/ 2318 h 2362"/>
                <a:gd name="connsiteX1087" fmla="*/ 2318 h 2362"/>
                <a:gd name="connsiteY1087" fmla="*/ 2318 h 2362"/>
                <a:gd name="connsiteX1088" fmla="*/ 2318 h 2362"/>
                <a:gd name="connsiteY1088" fmla="*/ 2318 h 2362"/>
                <a:gd name="connsiteX1089" fmla="*/ 2318 h 2362"/>
                <a:gd name="connsiteY1089" fmla="*/ 2318 h 2362"/>
                <a:gd name="connsiteX1090" fmla="*/ 2318 h 2362"/>
                <a:gd name="connsiteY1090" fmla="*/ 2318 h 2362"/>
                <a:gd name="connsiteX1091" fmla="*/ 2318 h 2362"/>
                <a:gd name="connsiteY1091" fmla="*/ 2318 h 2362"/>
                <a:gd name="connsiteX1092" fmla="*/ 2318 h 2362"/>
                <a:gd name="connsiteY1092" fmla="*/ 2318 h 2362"/>
                <a:gd name="connsiteX1093" fmla="*/ 2318 h 2362"/>
                <a:gd name="connsiteY1093" fmla="*/ 2318 h 2362"/>
                <a:gd name="connsiteX1094" fmla="*/ 2318 h 2362"/>
                <a:gd name="connsiteY1094" fmla="*/ 2318 h 2362"/>
                <a:gd name="connsiteX1095" fmla="*/ 2318 h 2362"/>
                <a:gd name="connsiteY1095" fmla="*/ 2318 h 2362"/>
                <a:gd name="connsiteX1096" fmla="*/ 2318 h 2362"/>
                <a:gd name="connsiteY1096" fmla="*/ 2318 h 2362"/>
                <a:gd name="connsiteX1097" fmla="*/ 2318 h 2362"/>
                <a:gd name="connsiteY1097" fmla="*/ 2318 h 2362"/>
                <a:gd name="connsiteX1098" fmla="*/ 2318 h 2362"/>
                <a:gd name="connsiteY1098" fmla="*/ 2318 h 2362"/>
                <a:gd name="connsiteX1099" fmla="*/ 2318 h 2362"/>
                <a:gd name="connsiteY1099" fmla="*/ 2318 h 2362"/>
                <a:gd name="connsiteX1100" fmla="*/ 2318 h 2362"/>
                <a:gd name="connsiteY1100" fmla="*/ 2318 h 2362"/>
                <a:gd name="connsiteX1101" fmla="*/ 2318 h 2362"/>
                <a:gd name="connsiteY1101" fmla="*/ 2318 h 2362"/>
                <a:gd name="connsiteX1102" fmla="*/ 2318 h 2362"/>
                <a:gd name="connsiteY1102" fmla="*/ 2318 h 2362"/>
                <a:gd name="connsiteX1103" fmla="*/ 2318 h 2362"/>
                <a:gd name="connsiteY1103" fmla="*/ 2318 h 2362"/>
                <a:gd name="connsiteX1104" fmla="*/ 2318 h 2362"/>
                <a:gd name="connsiteY1104" fmla="*/ 2318 h 2362"/>
                <a:gd name="connsiteX1105" fmla="*/ 2318 h 2362"/>
                <a:gd name="connsiteY1105" fmla="*/ 2318 h 2362"/>
                <a:gd name="connsiteX1106" fmla="*/ 2318 h 2362"/>
                <a:gd name="connsiteY1106" fmla="*/ 2318 h 2362"/>
                <a:gd name="connsiteX1107" fmla="*/ 2318 h 2362"/>
                <a:gd name="connsiteY1107" fmla="*/ 2318 h 2362"/>
                <a:gd name="connsiteX1108" fmla="*/ 2318 h 2362"/>
                <a:gd name="connsiteY1108" fmla="*/ 2318 h 2362"/>
                <a:gd name="connsiteX1109" fmla="*/ 2318 h 2362"/>
                <a:gd name="connsiteY1109" fmla="*/ 2318 h 2362"/>
                <a:gd name="connsiteX1110" fmla="*/ 2318 h 2362"/>
                <a:gd name="connsiteY1110" fmla="*/ 2318 h 2362"/>
                <a:gd name="connsiteX1111" fmla="*/ 2318 h 2362"/>
                <a:gd name="connsiteY1111" fmla="*/ 2318 h 2362"/>
                <a:gd name="connsiteX1112" fmla="*/ 2318 h 2362"/>
                <a:gd name="connsiteY1112" fmla="*/ 2318 h 2362"/>
                <a:gd name="connsiteX1113" fmla="*/ 2318 h 2362"/>
                <a:gd name="connsiteY1113" fmla="*/ 2318 h 2362"/>
                <a:gd name="connsiteX1114" fmla="*/ 2318 h 2362"/>
                <a:gd name="connsiteY1114" fmla="*/ 2318 h 2362"/>
                <a:gd name="connsiteX1115" fmla="*/ 2318 h 2362"/>
                <a:gd name="connsiteY1115" fmla="*/ 2318 h 2362"/>
                <a:gd name="connsiteX1116" fmla="*/ 2318 h 2362"/>
                <a:gd name="connsiteY1116" fmla="*/ 2318 h 2362"/>
                <a:gd name="connsiteX1117" fmla="*/ 2318 h 2362"/>
                <a:gd name="connsiteY1117" fmla="*/ 2318 h 2362"/>
                <a:gd name="connsiteX1118" fmla="*/ 2318 h 2362"/>
                <a:gd name="connsiteY1118" fmla="*/ 2318 h 2362"/>
                <a:gd name="connsiteX1119" fmla="*/ 2318 h 2362"/>
                <a:gd name="connsiteY1119" fmla="*/ 2318 h 2362"/>
                <a:gd name="connsiteX1120" fmla="*/ 2318 h 2362"/>
                <a:gd name="connsiteY1120" fmla="*/ 2318 h 2362"/>
                <a:gd name="connsiteX1121" fmla="*/ 2318 h 2362"/>
                <a:gd name="connsiteY1121" fmla="*/ 2318 h 2362"/>
                <a:gd name="connsiteX1122" fmla="*/ 2318 h 2362"/>
                <a:gd name="connsiteY1122" fmla="*/ 2318 h 2362"/>
                <a:gd name="connsiteX1123" fmla="*/ 2318 h 2362"/>
                <a:gd name="connsiteY1123" fmla="*/ 2318 h 2362"/>
                <a:gd name="connsiteX1124" fmla="*/ 2318 h 2362"/>
                <a:gd name="connsiteY1124" fmla="*/ 2318 h 2362"/>
                <a:gd name="connsiteX1125" fmla="*/ 2318 h 2362"/>
                <a:gd name="connsiteY1125" fmla="*/ 2318 h 2362"/>
                <a:gd name="connsiteX1126" fmla="*/ 2318 h 2362"/>
                <a:gd name="connsiteY1126" fmla="*/ 2318 h 2362"/>
                <a:gd name="connsiteX1127" fmla="*/ 2318 h 2362"/>
                <a:gd name="connsiteY1127" fmla="*/ 2318 h 2362"/>
                <a:gd name="connsiteX1128" fmla="*/ 2318 h 2362"/>
                <a:gd name="connsiteY1128" fmla="*/ 2318 h 2362"/>
                <a:gd name="connsiteX1129" fmla="*/ 2318 h 2362"/>
                <a:gd name="connsiteY1129" fmla="*/ 2318 h 2362"/>
                <a:gd name="connsiteX1130" fmla="*/ 2318 h 2362"/>
                <a:gd name="connsiteY1130" fmla="*/ 2318 h 2362"/>
                <a:gd name="connsiteX1131" fmla="*/ 2318 h 2362"/>
                <a:gd name="connsiteY1131" fmla="*/ 2318 h 2362"/>
                <a:gd name="connsiteX1132" fmla="*/ 2318 h 2362"/>
                <a:gd name="connsiteY1132" fmla="*/ 2318 h 2362"/>
                <a:gd name="connsiteX1133" fmla="*/ 2318 h 2362"/>
                <a:gd name="connsiteY1133" fmla="*/ 2318 h 2362"/>
                <a:gd name="connsiteX1134" fmla="*/ 2318 h 2362"/>
                <a:gd name="connsiteY1134" fmla="*/ 2318 h 2362"/>
                <a:gd name="connsiteX1135" fmla="*/ 2318 h 2362"/>
                <a:gd name="connsiteY1135" fmla="*/ 2318 h 2362"/>
                <a:gd name="connsiteX1136" fmla="*/ 2318 h 2362"/>
                <a:gd name="connsiteY1136" fmla="*/ 2318 h 2362"/>
                <a:gd name="connsiteX1137" fmla="*/ 2318 h 2362"/>
                <a:gd name="connsiteY1137" fmla="*/ 2318 h 2362"/>
                <a:gd name="connsiteX1138" fmla="*/ 2318 h 2362"/>
                <a:gd name="connsiteY1138" fmla="*/ 2318 h 2362"/>
                <a:gd name="connsiteX1139" fmla="*/ 2318 h 2362"/>
                <a:gd name="connsiteY1139" fmla="*/ 2318 h 2362"/>
                <a:gd name="connsiteX1140" fmla="*/ 2318 h 2362"/>
                <a:gd name="connsiteY1140" fmla="*/ 2318 h 2362"/>
                <a:gd name="connsiteX1141" fmla="*/ 2318 h 2362"/>
                <a:gd name="connsiteY1141" fmla="*/ 2318 h 2362"/>
                <a:gd name="connsiteX1142" fmla="*/ 2318 h 2362"/>
                <a:gd name="connsiteY1142" fmla="*/ 2318 h 2362"/>
                <a:gd name="connsiteX1143" fmla="*/ 2318 h 2362"/>
                <a:gd name="connsiteY1143" fmla="*/ 2318 h 2362"/>
                <a:gd name="connsiteX1144" fmla="*/ 2318 h 2362"/>
                <a:gd name="connsiteY1144" fmla="*/ 2318 h 2362"/>
                <a:gd name="connsiteX1145" fmla="*/ 2318 h 2362"/>
                <a:gd name="connsiteY1145" fmla="*/ 2318 h 2362"/>
                <a:gd name="connsiteX1146" fmla="*/ 2318 h 2362"/>
                <a:gd name="connsiteY1146" fmla="*/ 2318 h 2362"/>
                <a:gd name="connsiteX1147" fmla="*/ 2318 h 2362"/>
                <a:gd name="connsiteY1147" fmla="*/ 2318 h 2362"/>
                <a:gd name="connsiteX1148" fmla="*/ 2318 h 2362"/>
                <a:gd name="connsiteY1148" fmla="*/ 2318 h 2362"/>
                <a:gd name="connsiteX1149" fmla="*/ 2318 h 2362"/>
                <a:gd name="connsiteY1149" fmla="*/ 2318 h 2362"/>
                <a:gd name="connsiteX1150" fmla="*/ 2318 h 2362"/>
                <a:gd name="connsiteY1150" fmla="*/ 2318 h 2362"/>
                <a:gd name="connsiteX1151" fmla="*/ 2318 h 2362"/>
                <a:gd name="connsiteY1151" fmla="*/ 2318 h 2362"/>
                <a:gd name="connsiteX1152" fmla="*/ 2318 h 2362"/>
                <a:gd name="connsiteY1152" fmla="*/ 2318 h 2362"/>
                <a:gd name="connsiteX1153" fmla="*/ 2318 h 2362"/>
                <a:gd name="connsiteY1153" fmla="*/ 2318 h 2362"/>
                <a:gd name="connsiteX1154" fmla="*/ 2318 h 2362"/>
                <a:gd name="connsiteY1154" fmla="*/ 2318 h 2362"/>
                <a:gd name="connsiteX1155" fmla="*/ 2318 h 2362"/>
                <a:gd name="connsiteY1155" fmla="*/ 2318 h 2362"/>
                <a:gd name="connsiteX1156" fmla="*/ 2318 h 2362"/>
                <a:gd name="connsiteY1156" fmla="*/ 2318 h 2362"/>
                <a:gd name="connsiteX1157" fmla="*/ 2318 h 2362"/>
                <a:gd name="connsiteY1157" fmla="*/ 2318 h 2362"/>
                <a:gd name="connsiteX1158" fmla="*/ 2318 h 2362"/>
                <a:gd name="connsiteY1158" fmla="*/ 2318 h 2362"/>
                <a:gd name="connsiteX1159" fmla="*/ 2318 h 2362"/>
                <a:gd name="connsiteY1159" fmla="*/ 2318 h 2362"/>
                <a:gd name="connsiteX1160" fmla="*/ 2318 h 2362"/>
                <a:gd name="connsiteY1160" fmla="*/ 2318 h 2362"/>
                <a:gd name="connsiteX1161" fmla="*/ 2318 h 2362"/>
                <a:gd name="connsiteY1161" fmla="*/ 2318 h 2362"/>
                <a:gd name="connsiteX1162" fmla="*/ 2318 h 2362"/>
                <a:gd name="connsiteY1162" fmla="*/ 2318 h 2362"/>
                <a:gd name="connsiteX1163" fmla="*/ 2318 h 2362"/>
                <a:gd name="connsiteY1163" fmla="*/ 2318 h 2362"/>
                <a:gd name="connsiteX1164" fmla="*/ 2318 h 2362"/>
                <a:gd name="connsiteY1164" fmla="*/ 2318 h 2362"/>
                <a:gd name="connsiteX1165" fmla="*/ 2318 h 2362"/>
                <a:gd name="connsiteY1165" fmla="*/ 2318 h 2362"/>
                <a:gd name="connsiteX1166" fmla="*/ 2318 h 2362"/>
                <a:gd name="connsiteY1166" fmla="*/ 2318 h 2362"/>
                <a:gd name="connsiteX1167" fmla="*/ 2318 h 2362"/>
                <a:gd name="connsiteY1167" fmla="*/ 2318 h 2362"/>
                <a:gd name="connsiteX1168" fmla="*/ 2318 h 2362"/>
                <a:gd name="connsiteY1168" fmla="*/ 2318 h 2362"/>
                <a:gd name="connsiteX1169" fmla="*/ 2318 h 2362"/>
                <a:gd name="connsiteY1169" fmla="*/ 2318 h 2362"/>
                <a:gd name="connsiteX1170" fmla="*/ 2318 h 2362"/>
                <a:gd name="connsiteY1170" fmla="*/ 2318 h 2362"/>
                <a:gd name="connsiteX1171" fmla="*/ 2318 h 2362"/>
                <a:gd name="connsiteY1171" fmla="*/ 2318 h 2362"/>
                <a:gd name="connsiteX1172" fmla="*/ 2318 h 2362"/>
                <a:gd name="connsiteY1172" fmla="*/ 2318 h 2362"/>
                <a:gd name="connsiteX1173" fmla="*/ 2318 h 2362"/>
                <a:gd name="connsiteY1173" fmla="*/ 2318 h 2362"/>
                <a:gd name="connsiteX1174" fmla="*/ 2318 h 2362"/>
                <a:gd name="connsiteY1174" fmla="*/ 2318 h 2362"/>
                <a:gd name="connsiteX1175" fmla="*/ 2318 h 2362"/>
                <a:gd name="connsiteY1175" fmla="*/ 2318 h 2362"/>
                <a:gd name="connsiteX1176" fmla="*/ 2318 h 2362"/>
                <a:gd name="connsiteY1176" fmla="*/ 2318 h 2362"/>
                <a:gd name="connsiteX1177" fmla="*/ 2318 h 2362"/>
                <a:gd name="connsiteY1177" fmla="*/ 2318 h 2362"/>
                <a:gd name="connsiteX1178" fmla="*/ 2318 h 2362"/>
                <a:gd name="connsiteY1178" fmla="*/ 2318 h 2362"/>
                <a:gd name="connsiteX1179" fmla="*/ 2318 h 2362"/>
                <a:gd name="connsiteY1179" fmla="*/ 2318 h 2362"/>
                <a:gd name="connsiteX1180" fmla="*/ 2318 h 2362"/>
                <a:gd name="connsiteY1180" fmla="*/ 2318 h 2362"/>
                <a:gd name="connsiteX1181" fmla="*/ 2318 h 2362"/>
                <a:gd name="connsiteY1181" fmla="*/ 2318 h 2362"/>
                <a:gd name="connsiteX1182" fmla="*/ 2318 h 2362"/>
                <a:gd name="connsiteY1182" fmla="*/ 2318 h 2362"/>
                <a:gd name="connsiteX1183" fmla="*/ 2318 h 2362"/>
                <a:gd name="connsiteY1183" fmla="*/ 2318 h 2362"/>
                <a:gd name="connsiteX1184" fmla="*/ 2318 h 2362"/>
                <a:gd name="connsiteY1184" fmla="*/ 2318 h 2362"/>
                <a:gd name="connsiteX1185" fmla="*/ 2318 h 2362"/>
                <a:gd name="connsiteY1185" fmla="*/ 2318 h 2362"/>
                <a:gd name="connsiteX1186" fmla="*/ 2318 h 2362"/>
                <a:gd name="connsiteY1186" fmla="*/ 2318 h 2362"/>
                <a:gd name="connsiteX1187" fmla="*/ 2318 h 2362"/>
                <a:gd name="connsiteY1187" fmla="*/ 2318 h 2362"/>
                <a:gd name="connsiteX1188" fmla="*/ 2318 h 2362"/>
                <a:gd name="connsiteY1188" fmla="*/ 2318 h 2362"/>
                <a:gd name="connsiteX1189" fmla="*/ 2318 h 2362"/>
                <a:gd name="connsiteY1189" fmla="*/ 2318 h 2362"/>
                <a:gd name="connsiteX1190" fmla="*/ 2318 h 2362"/>
                <a:gd name="connsiteY1190" fmla="*/ 2318 h 2362"/>
                <a:gd name="connsiteX1191" fmla="*/ 2318 h 2362"/>
                <a:gd name="connsiteY1191" fmla="*/ 2318 h 2362"/>
                <a:gd name="connsiteX1192" fmla="*/ 2318 h 2362"/>
                <a:gd name="connsiteY1192" fmla="*/ 2318 h 2362"/>
                <a:gd name="connsiteX1193" fmla="*/ 2318 h 2362"/>
                <a:gd name="connsiteY1193" fmla="*/ 2318 h 2362"/>
                <a:gd name="connsiteX1194" fmla="*/ 2318 h 2362"/>
                <a:gd name="connsiteY1194" fmla="*/ 2318 h 2362"/>
                <a:gd name="connsiteX1195" fmla="*/ 2318 h 2362"/>
                <a:gd name="connsiteY1195" fmla="*/ 2318 h 2362"/>
                <a:gd name="connsiteX1196" fmla="*/ 2318 h 2362"/>
                <a:gd name="connsiteY1196" fmla="*/ 2318 h 2362"/>
                <a:gd name="connsiteX1197" fmla="*/ 2318 h 2362"/>
                <a:gd name="connsiteY1197" fmla="*/ 2318 h 2362"/>
                <a:gd name="connsiteX1198" fmla="*/ 2318 h 2362"/>
                <a:gd name="connsiteY1198" fmla="*/ 2318 h 2362"/>
                <a:gd name="connsiteX1199" fmla="*/ 2318 h 2362"/>
                <a:gd name="connsiteY1199" fmla="*/ 2318 h 2362"/>
                <a:gd name="connsiteX1200" fmla="*/ 2318 h 2362"/>
                <a:gd name="connsiteY1200" fmla="*/ 2318 h 2362"/>
                <a:gd name="connsiteX1201" fmla="*/ 2318 h 2362"/>
                <a:gd name="connsiteY1201" fmla="*/ 2318 h 2362"/>
                <a:gd name="connsiteX1202" fmla="*/ 2318 h 2362"/>
                <a:gd name="connsiteY1202" fmla="*/ 2318 h 2362"/>
                <a:gd name="connsiteX1203" fmla="*/ 2318 h 2362"/>
                <a:gd name="connsiteY1203" fmla="*/ 2318 h 2362"/>
                <a:gd name="connsiteX1204" fmla="*/ 2318 h 2362"/>
                <a:gd name="connsiteY1204" fmla="*/ 2318 h 2362"/>
                <a:gd name="connsiteX1205" fmla="*/ 2318 h 2362"/>
                <a:gd name="connsiteY1205" fmla="*/ 2318 h 2362"/>
                <a:gd name="connsiteX1206" fmla="*/ 2318 h 2362"/>
                <a:gd name="connsiteY1206" fmla="*/ 2318 h 2362"/>
                <a:gd name="connsiteX1207" fmla="*/ 2318 h 2362"/>
                <a:gd name="connsiteY1207" fmla="*/ 2318 h 2362"/>
                <a:gd name="connsiteX1208" fmla="*/ 2318 h 2362"/>
                <a:gd name="connsiteY1208" fmla="*/ 2318 h 2362"/>
                <a:gd name="connsiteX1209" fmla="*/ 2318 h 2362"/>
                <a:gd name="connsiteY1209" fmla="*/ 2318 h 2362"/>
                <a:gd name="connsiteX1210" fmla="*/ 2318 h 2362"/>
                <a:gd name="connsiteY1210" fmla="*/ 2318 h 2362"/>
                <a:gd name="connsiteX1211" fmla="*/ 2318 h 2362"/>
                <a:gd name="connsiteY1211" fmla="*/ 2318 h 2362"/>
                <a:gd name="connsiteX1212" fmla="*/ 2318 h 2362"/>
                <a:gd name="connsiteY1212" fmla="*/ 2318 h 2362"/>
                <a:gd name="connsiteX1213" fmla="*/ 2318 h 2362"/>
                <a:gd name="connsiteY1213" fmla="*/ 2318 h 2362"/>
                <a:gd name="connsiteX1214" fmla="*/ 2318 h 2362"/>
                <a:gd name="connsiteY1214" fmla="*/ 2318 h 2362"/>
                <a:gd name="connsiteX1215" fmla="*/ 2318 h 2362"/>
                <a:gd name="connsiteY1215" fmla="*/ 2318 h 2362"/>
                <a:gd name="connsiteX1216" fmla="*/ 2318 h 2362"/>
                <a:gd name="connsiteY1216" fmla="*/ 2318 h 2362"/>
                <a:gd name="connsiteX1217" fmla="*/ 2318 h 2362"/>
                <a:gd name="connsiteY1217" fmla="*/ 2318 h 2362"/>
                <a:gd name="connsiteX1218" fmla="*/ 2318 h 2362"/>
                <a:gd name="connsiteY1218" fmla="*/ 2318 h 2362"/>
                <a:gd name="connsiteX1219" fmla="*/ 2318 h 2362"/>
                <a:gd name="connsiteY1219" fmla="*/ 2318 h 2362"/>
                <a:gd name="connsiteX1220" fmla="*/ 2318 h 2362"/>
                <a:gd name="connsiteY1220" fmla="*/ 2318 h 2362"/>
                <a:gd name="connsiteX1221" fmla="*/ 2318 h 2362"/>
                <a:gd name="connsiteY1221" fmla="*/ 2318 h 2362"/>
                <a:gd name="connsiteX1222" fmla="*/ 2318 h 2362"/>
                <a:gd name="connsiteY1222" fmla="*/ 2318 h 2362"/>
                <a:gd name="connsiteX1223" fmla="*/ 2318 h 2362"/>
                <a:gd name="connsiteY1223" fmla="*/ 2318 h 2362"/>
                <a:gd name="connsiteX1224" fmla="*/ 2318 h 2362"/>
                <a:gd name="connsiteY1224" fmla="*/ 2318 h 2362"/>
                <a:gd name="connsiteX1225" fmla="*/ 2318 h 2362"/>
                <a:gd name="connsiteY1225" fmla="*/ 2318 h 2362"/>
                <a:gd name="connsiteX1226" fmla="*/ 2318 h 2362"/>
                <a:gd name="connsiteY1226" fmla="*/ 2318 h 2362"/>
                <a:gd name="connsiteX1227" fmla="*/ 2318 h 2362"/>
                <a:gd name="connsiteY1227" fmla="*/ 2318 h 2362"/>
                <a:gd name="connsiteX1228" fmla="*/ 2318 h 2362"/>
                <a:gd name="connsiteY1228" fmla="*/ 2318 h 2362"/>
                <a:gd name="connsiteX1229" fmla="*/ 2318 h 2362"/>
                <a:gd name="connsiteY1229" fmla="*/ 2318 h 2362"/>
                <a:gd name="connsiteX1230" fmla="*/ 2318 h 2362"/>
                <a:gd name="connsiteY1230" fmla="*/ 2318 h 2362"/>
                <a:gd name="connsiteX1231" fmla="*/ 2318 h 2362"/>
                <a:gd name="connsiteY1231" fmla="*/ 2318 h 2362"/>
                <a:gd name="connsiteX1232" fmla="*/ 2318 h 2362"/>
                <a:gd name="connsiteY1232" fmla="*/ 2318 h 2362"/>
                <a:gd name="connsiteX1233" fmla="*/ 2318 h 2362"/>
                <a:gd name="connsiteY1233" fmla="*/ 2318 h 2362"/>
                <a:gd name="connsiteX1234" fmla="*/ 2318 h 2362"/>
                <a:gd name="connsiteY1234" fmla="*/ 2318 h 2362"/>
                <a:gd name="connsiteX1235" fmla="*/ 2318 h 2362"/>
                <a:gd name="connsiteY1235" fmla="*/ 2318 h 2362"/>
                <a:gd name="connsiteX1236" fmla="*/ 2318 h 2362"/>
                <a:gd name="connsiteY1236" fmla="*/ 2318 h 2362"/>
                <a:gd name="connsiteX1237" fmla="*/ 2318 h 2362"/>
                <a:gd name="connsiteY1237" fmla="*/ 2318 h 2362"/>
                <a:gd name="connsiteX1238" fmla="*/ 2318 h 2362"/>
                <a:gd name="connsiteY1238" fmla="*/ 2318 h 2362"/>
                <a:gd name="connsiteX1239" fmla="*/ 2318 h 2362"/>
                <a:gd name="connsiteY1239" fmla="*/ 2318 h 2362"/>
                <a:gd name="connsiteX1240" fmla="*/ 2318 h 2362"/>
                <a:gd name="connsiteY1240" fmla="*/ 2318 h 2362"/>
                <a:gd name="connsiteX1241" fmla="*/ 2318 h 2362"/>
                <a:gd name="connsiteY1241" fmla="*/ 2318 h 2362"/>
                <a:gd name="connsiteX1242" fmla="*/ 2318 h 2362"/>
                <a:gd name="connsiteY1242" fmla="*/ 2318 h 2362"/>
                <a:gd name="connsiteX1243" fmla="*/ 2318 h 2362"/>
                <a:gd name="connsiteY1243" fmla="*/ 2318 h 2362"/>
                <a:gd name="connsiteX1244" fmla="*/ 2318 h 2362"/>
                <a:gd name="connsiteY1244" fmla="*/ 2318 h 2362"/>
                <a:gd name="connsiteX1245" fmla="*/ 2318 h 2362"/>
                <a:gd name="connsiteY1245" fmla="*/ 2318 h 2362"/>
                <a:gd name="connsiteX1246" fmla="*/ 2318 h 2362"/>
                <a:gd name="connsiteY1246" fmla="*/ 2318 h 2362"/>
                <a:gd name="connsiteX1247" fmla="*/ 2318 h 2362"/>
                <a:gd name="connsiteY1247" fmla="*/ 2318 h 2362"/>
                <a:gd name="connsiteX1248" fmla="*/ 2318 h 2362"/>
                <a:gd name="connsiteY1248" fmla="*/ 2318 h 2362"/>
                <a:gd name="connsiteX1249" fmla="*/ 2318 h 2362"/>
                <a:gd name="connsiteY1249" fmla="*/ 2318 h 2362"/>
                <a:gd name="connsiteX1250" fmla="*/ 2318 h 2362"/>
                <a:gd name="connsiteY1250" fmla="*/ 2318 h 2362"/>
                <a:gd name="connsiteX1251" fmla="*/ 2318 h 2362"/>
                <a:gd name="connsiteY1251" fmla="*/ 2318 h 2362"/>
                <a:gd name="connsiteX1252" fmla="*/ 2318 h 2362"/>
                <a:gd name="connsiteY1252" fmla="*/ 2318 h 2362"/>
                <a:gd name="connsiteX1253" fmla="*/ 2318 h 2362"/>
                <a:gd name="connsiteY1253" fmla="*/ 2318 h 2362"/>
                <a:gd name="connsiteX1254" fmla="*/ 2318 h 2362"/>
                <a:gd name="connsiteY1254" fmla="*/ 2318 h 2362"/>
                <a:gd name="connsiteX1255" fmla="*/ 2318 h 2362"/>
                <a:gd name="connsiteY1255" fmla="*/ 2318 h 2362"/>
                <a:gd name="connsiteX1256" fmla="*/ 2318 h 2362"/>
                <a:gd name="connsiteY1256" fmla="*/ 2318 h 2362"/>
                <a:gd name="connsiteX1257" fmla="*/ 2318 h 2362"/>
                <a:gd name="connsiteY1257" fmla="*/ 2318 h 2362"/>
                <a:gd name="connsiteX1258" fmla="*/ 2318 h 2362"/>
                <a:gd name="connsiteY1258" fmla="*/ 2318 h 2362"/>
                <a:gd name="connsiteX1259" fmla="*/ 2318 h 2362"/>
                <a:gd name="connsiteY1259" fmla="*/ 2318 h 2362"/>
                <a:gd name="connsiteX1260" fmla="*/ 2318 h 2362"/>
                <a:gd name="connsiteY1260" fmla="*/ 2318 h 2362"/>
                <a:gd name="connsiteX1261" fmla="*/ 2318 h 2362"/>
                <a:gd name="connsiteY1261" fmla="*/ 2318 h 2362"/>
                <a:gd name="connsiteX1262" fmla="*/ 2318 h 2362"/>
                <a:gd name="connsiteY1262" fmla="*/ 2318 h 2362"/>
                <a:gd name="connsiteX1263" fmla="*/ 2318 h 2362"/>
                <a:gd name="connsiteY1263" fmla="*/ 2318 h 2362"/>
                <a:gd name="connsiteX1264" fmla="*/ 2318 h 2362"/>
                <a:gd name="connsiteY1264" fmla="*/ 2318 h 2362"/>
                <a:gd name="connsiteX1265" fmla="*/ 2318 h 2362"/>
                <a:gd name="connsiteY1265" fmla="*/ 2318 h 2362"/>
                <a:gd name="connsiteX1266" fmla="*/ 2318 h 2362"/>
                <a:gd name="connsiteY1266" fmla="*/ 2318 h 2362"/>
                <a:gd name="connsiteX1267" fmla="*/ 2318 h 2362"/>
                <a:gd name="connsiteY1267" fmla="*/ 2318 h 2362"/>
                <a:gd name="connsiteX1268" fmla="*/ 2318 h 2362"/>
                <a:gd name="connsiteY1268" fmla="*/ 2318 h 2362"/>
                <a:gd name="connsiteX1269" fmla="*/ 2318 h 2362"/>
                <a:gd name="connsiteY1269" fmla="*/ 2318 h 2362"/>
                <a:gd name="connsiteX1270" fmla="*/ 2318 h 2362"/>
                <a:gd name="connsiteY1270" fmla="*/ 2318 h 2362"/>
                <a:gd name="connsiteX1271" fmla="*/ 2318 h 2362"/>
                <a:gd name="connsiteY1271" fmla="*/ 2318 h 2362"/>
                <a:gd name="connsiteX1272" fmla="*/ 2318 h 2362"/>
                <a:gd name="connsiteY1272" fmla="*/ 2318 h 2362"/>
                <a:gd name="connsiteX1273" fmla="*/ 2318 h 2362"/>
                <a:gd name="connsiteY1273" fmla="*/ 2318 h 2362"/>
                <a:gd name="connsiteX1274" fmla="*/ 2318 h 2362"/>
                <a:gd name="connsiteY1274" fmla="*/ 2318 h 2362"/>
                <a:gd name="connsiteX1275" fmla="*/ 2318 h 2362"/>
                <a:gd name="connsiteY1275" fmla="*/ 2318 h 2362"/>
                <a:gd name="connsiteX1276" fmla="*/ 2318 h 2362"/>
                <a:gd name="connsiteY1276" fmla="*/ 2318 h 2362"/>
                <a:gd name="connsiteX1277" fmla="*/ 2318 h 2362"/>
                <a:gd name="connsiteY1277" fmla="*/ 2318 h 2362"/>
                <a:gd name="connsiteX1278" fmla="*/ 2318 h 2362"/>
                <a:gd name="connsiteY1278" fmla="*/ 2318 h 2362"/>
                <a:gd name="connsiteX1279" fmla="*/ 2318 h 2362"/>
                <a:gd name="connsiteY1279" fmla="*/ 2318 h 2362"/>
                <a:gd name="connsiteX1280" fmla="*/ 2318 h 2362"/>
                <a:gd name="connsiteY1280" fmla="*/ 2318 h 2362"/>
                <a:gd name="connsiteX1281" fmla="*/ 2318 h 2362"/>
                <a:gd name="connsiteY1281" fmla="*/ 2318 h 2362"/>
                <a:gd name="connsiteX1282" fmla="*/ 2318 h 2362"/>
                <a:gd name="connsiteY1282" fmla="*/ 2318 h 2362"/>
                <a:gd name="connsiteX1283" fmla="*/ 2318 h 2362"/>
                <a:gd name="connsiteY1283" fmla="*/ 2318 h 2362"/>
                <a:gd name="connsiteX1284" fmla="*/ 2318 h 2362"/>
                <a:gd name="connsiteY1284" fmla="*/ 2318 h 2362"/>
                <a:gd name="connsiteX1285" fmla="*/ 2318 h 2362"/>
                <a:gd name="connsiteY1285" fmla="*/ 2318 h 2362"/>
                <a:gd name="connsiteX1286" fmla="*/ 2318 h 2362"/>
                <a:gd name="connsiteY1286" fmla="*/ 2318 h 2362"/>
                <a:gd name="connsiteX1287" fmla="*/ 2318 h 2362"/>
                <a:gd name="connsiteY1287" fmla="*/ 2318 h 2362"/>
                <a:gd name="connsiteX1288" fmla="*/ 2318 h 2362"/>
                <a:gd name="connsiteY1288" fmla="*/ 2318 h 2362"/>
                <a:gd name="connsiteX1289" fmla="*/ 2318 h 2362"/>
                <a:gd name="connsiteY1289" fmla="*/ 2318 h 2362"/>
                <a:gd name="connsiteX1290" fmla="*/ 2318 h 2362"/>
                <a:gd name="connsiteY1290" fmla="*/ 2318 h 2362"/>
                <a:gd name="connsiteX1291" fmla="*/ 2318 h 2362"/>
                <a:gd name="connsiteY1291" fmla="*/ 2318 h 2362"/>
                <a:gd name="connsiteX1292" fmla="*/ 2318 h 2362"/>
                <a:gd name="connsiteY1292" fmla="*/ 2318 h 2362"/>
                <a:gd name="connsiteX1293" fmla="*/ 2318 h 2362"/>
                <a:gd name="connsiteY1293" fmla="*/ 2318 h 2362"/>
                <a:gd name="connsiteX1294" fmla="*/ 2318 h 2362"/>
                <a:gd name="connsiteY1294" fmla="*/ 2318 h 2362"/>
                <a:gd name="connsiteX1295" fmla="*/ 2318 h 2362"/>
                <a:gd name="connsiteY1295" fmla="*/ 2318 h 2362"/>
                <a:gd name="connsiteX1296" fmla="*/ 2318 h 2362"/>
                <a:gd name="connsiteY1296" fmla="*/ 2318 h 2362"/>
                <a:gd name="connsiteX1297" fmla="*/ 2318 h 2362"/>
                <a:gd name="connsiteY1297" fmla="*/ 2318 h 2362"/>
                <a:gd name="connsiteX1298" fmla="*/ 2318 h 2362"/>
                <a:gd name="connsiteY1298" fmla="*/ 2318 h 2362"/>
                <a:gd name="connsiteX1299" fmla="*/ 2318 h 2362"/>
                <a:gd name="connsiteY1299" fmla="*/ 2318 h 2362"/>
                <a:gd name="connsiteX1300" fmla="*/ 2318 h 2362"/>
                <a:gd name="connsiteY1300" fmla="*/ 2318 h 2362"/>
                <a:gd name="connsiteX1301" fmla="*/ 2318 h 2362"/>
                <a:gd name="connsiteY1301" fmla="*/ 2318 h 2362"/>
                <a:gd name="connsiteX1302" fmla="*/ 2318 h 2362"/>
                <a:gd name="connsiteY1302" fmla="*/ 2318 h 2362"/>
                <a:gd name="connsiteX1303" fmla="*/ 2318 h 2362"/>
                <a:gd name="connsiteY1303" fmla="*/ 2318 h 2362"/>
                <a:gd name="connsiteX1304" fmla="*/ 2318 h 2362"/>
                <a:gd name="connsiteY1304" fmla="*/ 2318 h 2362"/>
                <a:gd name="connsiteX1305" fmla="*/ 2318 h 2362"/>
                <a:gd name="connsiteY1305" fmla="*/ 2318 h 2362"/>
                <a:gd name="connsiteX1306" fmla="*/ 2318 h 2362"/>
                <a:gd name="connsiteY1306" fmla="*/ 2318 h 2362"/>
                <a:gd name="connsiteX1307" fmla="*/ 2318 h 2362"/>
                <a:gd name="connsiteY1307" fmla="*/ 2318 h 2362"/>
                <a:gd name="connsiteX1308" fmla="*/ 2318 h 2362"/>
                <a:gd name="connsiteY1308" fmla="*/ 2318 h 2362"/>
                <a:gd name="connsiteX1309" fmla="*/ 2318 h 2362"/>
                <a:gd name="connsiteY1309" fmla="*/ 2318 h 2362"/>
                <a:gd name="connsiteX1310" fmla="*/ 2318 h 2362"/>
                <a:gd name="connsiteY1310" fmla="*/ 2318 h 2362"/>
                <a:gd name="connsiteX1311" fmla="*/ 2318 h 2362"/>
                <a:gd name="connsiteY1311" fmla="*/ 2318 h 2362"/>
                <a:gd name="connsiteX1312" fmla="*/ 2318 h 2362"/>
                <a:gd name="connsiteY1312" fmla="*/ 2318 h 2362"/>
                <a:gd name="connsiteX1313" fmla="*/ 2318 h 2362"/>
                <a:gd name="connsiteY1313" fmla="*/ 2318 h 2362"/>
                <a:gd name="connsiteX1314" fmla="*/ 2318 h 2362"/>
                <a:gd name="connsiteY1314" fmla="*/ 2318 h 2362"/>
                <a:gd name="connsiteX1315" fmla="*/ 2318 h 2362"/>
                <a:gd name="connsiteY1315" fmla="*/ 2318 h 2362"/>
                <a:gd name="connsiteX1316" fmla="*/ 2318 h 2362"/>
                <a:gd name="connsiteY1316" fmla="*/ 2318 h 2362"/>
                <a:gd name="connsiteX1317" fmla="*/ 2318 h 2362"/>
                <a:gd name="connsiteY1317" fmla="*/ 2318 h 2362"/>
                <a:gd name="connsiteX1318" fmla="*/ 2318 h 2362"/>
                <a:gd name="connsiteY1318" fmla="*/ 2318 h 2362"/>
                <a:gd name="connsiteX1319" fmla="*/ 2318 h 2362"/>
                <a:gd name="connsiteY1319" fmla="*/ 2318 h 2362"/>
                <a:gd name="connsiteX1320" fmla="*/ 2318 h 2362"/>
                <a:gd name="connsiteY1320" fmla="*/ 2318 h 2362"/>
                <a:gd name="connsiteX1321" fmla="*/ 2318 h 2362"/>
                <a:gd name="connsiteY1321" fmla="*/ 2318 h 2362"/>
                <a:gd name="connsiteX1322" fmla="*/ 2318 h 2362"/>
                <a:gd name="connsiteY1322" fmla="*/ 2318 h 2362"/>
                <a:gd name="connsiteX1323" fmla="*/ 2318 h 2362"/>
                <a:gd name="connsiteY1323" fmla="*/ 2318 h 2362"/>
                <a:gd name="connsiteX1324" fmla="*/ 2318 h 2362"/>
                <a:gd name="connsiteY1324" fmla="*/ 2318 h 2362"/>
                <a:gd name="connsiteX1325" fmla="*/ 2318 h 2362"/>
                <a:gd name="connsiteY1325" fmla="*/ 2318 h 2362"/>
                <a:gd name="connsiteX1326" fmla="*/ 2318 h 2362"/>
                <a:gd name="connsiteY1326" fmla="*/ 2318 h 2362"/>
                <a:gd name="connsiteX1327" fmla="*/ 2318 h 2362"/>
                <a:gd name="connsiteY1327" fmla="*/ 2318 h 2362"/>
                <a:gd name="connsiteX1328" fmla="*/ 2318 h 2362"/>
                <a:gd name="connsiteY1328" fmla="*/ 2318 h 2362"/>
                <a:gd name="connsiteX1329" fmla="*/ 2318 h 2362"/>
                <a:gd name="connsiteY1329" fmla="*/ 2318 h 2362"/>
                <a:gd name="connsiteX1330" fmla="*/ 2318 h 2362"/>
                <a:gd name="connsiteY1330" fmla="*/ 2318 h 2362"/>
                <a:gd name="connsiteX1331" fmla="*/ 2318 h 2362"/>
                <a:gd name="connsiteY1331" fmla="*/ 2318 h 2362"/>
                <a:gd name="connsiteX1332" fmla="*/ 2318 h 2362"/>
                <a:gd name="connsiteY1332" fmla="*/ 2318 h 2362"/>
                <a:gd name="connsiteX1333" fmla="*/ 2318 h 2362"/>
                <a:gd name="connsiteY1333" fmla="*/ 2318 h 2362"/>
                <a:gd name="connsiteX1334" fmla="*/ 2318 h 2362"/>
                <a:gd name="connsiteY1334" fmla="*/ 2318 h 2362"/>
                <a:gd name="connsiteX1335" fmla="*/ 2318 h 2362"/>
                <a:gd name="connsiteY1335" fmla="*/ 2318 h 2362"/>
                <a:gd name="connsiteX1336" fmla="*/ 2318 h 2362"/>
                <a:gd name="connsiteY1336" fmla="*/ 2318 h 2362"/>
                <a:gd name="connsiteX1337" fmla="*/ 2318 h 2362"/>
                <a:gd name="connsiteY1337" fmla="*/ 2318 h 2362"/>
                <a:gd name="connsiteX1338" fmla="*/ 2318 h 2362"/>
                <a:gd name="connsiteY1338" fmla="*/ 2318 h 2362"/>
                <a:gd name="connsiteX1339" fmla="*/ 2318 h 2362"/>
                <a:gd name="connsiteY1339" fmla="*/ 2318 h 2362"/>
                <a:gd name="connsiteX1340" fmla="*/ 2318 h 2362"/>
                <a:gd name="connsiteY1340" fmla="*/ 2318 h 2362"/>
                <a:gd name="connsiteX1341" fmla="*/ 2318 h 2362"/>
                <a:gd name="connsiteY1341" fmla="*/ 2318 h 2362"/>
                <a:gd name="connsiteX1342" fmla="*/ 2318 h 2362"/>
                <a:gd name="connsiteY1342" fmla="*/ 2318 h 2362"/>
                <a:gd name="connsiteX1343" fmla="*/ 2318 h 2362"/>
                <a:gd name="connsiteY1343" fmla="*/ 2318 h 2362"/>
                <a:gd name="connsiteX1344" fmla="*/ 2318 h 2362"/>
                <a:gd name="connsiteY1344" fmla="*/ 2318 h 2362"/>
                <a:gd name="connsiteX1345" fmla="*/ 2318 h 2362"/>
                <a:gd name="connsiteY1345" fmla="*/ 2318 h 2362"/>
                <a:gd name="connsiteX1346" fmla="*/ 2318 h 2362"/>
                <a:gd name="connsiteY1346" fmla="*/ 2318 h 2362"/>
                <a:gd name="connsiteX1347" fmla="*/ 2318 h 2362"/>
                <a:gd name="connsiteY1347" fmla="*/ 2318 h 2362"/>
                <a:gd name="connsiteX1348" fmla="*/ 2318 h 2362"/>
                <a:gd name="connsiteY1348" fmla="*/ 2318 h 2362"/>
                <a:gd name="connsiteX1349" fmla="*/ 2318 h 2362"/>
                <a:gd name="connsiteY1349" fmla="*/ 2318 h 2362"/>
                <a:gd name="connsiteX1350" fmla="*/ 2318 h 2362"/>
                <a:gd name="connsiteY1350" fmla="*/ 2318 h 2362"/>
                <a:gd name="connsiteX1351" fmla="*/ 2318 h 2362"/>
                <a:gd name="connsiteY1351" fmla="*/ 2318 h 2362"/>
                <a:gd name="connsiteX1352" fmla="*/ 2318 h 2362"/>
                <a:gd name="connsiteY1352" fmla="*/ 2318 h 2362"/>
                <a:gd name="connsiteX1353" fmla="*/ 2318 h 2362"/>
                <a:gd name="connsiteY1353" fmla="*/ 2318 h 2362"/>
                <a:gd name="connsiteX1354" fmla="*/ 2318 h 2362"/>
                <a:gd name="connsiteY1354" fmla="*/ 2318 h 2362"/>
                <a:gd name="connsiteX1355" fmla="*/ 2318 h 2362"/>
                <a:gd name="connsiteY1355" fmla="*/ 2318 h 2362"/>
                <a:gd name="connsiteX1356" fmla="*/ 2318 h 2362"/>
                <a:gd name="connsiteY1356" fmla="*/ 2318 h 2362"/>
                <a:gd name="connsiteX1357" fmla="*/ 2318 h 2362"/>
                <a:gd name="connsiteY1357" fmla="*/ 2318 h 2362"/>
                <a:gd name="connsiteX1358" fmla="*/ 2318 h 2362"/>
                <a:gd name="connsiteY1358" fmla="*/ 2318 h 2362"/>
                <a:gd name="connsiteX1359" fmla="*/ 2318 h 2362"/>
                <a:gd name="connsiteY1359" fmla="*/ 2318 h 2362"/>
                <a:gd name="connsiteX1360" fmla="*/ 2318 h 2362"/>
                <a:gd name="connsiteY1360" fmla="*/ 2318 h 2362"/>
                <a:gd name="connsiteX1361" fmla="*/ 2318 h 2362"/>
                <a:gd name="connsiteY1361" fmla="*/ 2318 h 2362"/>
                <a:gd name="connsiteX1362" fmla="*/ 2318 h 2362"/>
                <a:gd name="connsiteY1362" fmla="*/ 2318 h 2362"/>
                <a:gd name="connsiteX1363" fmla="*/ 2318 h 2362"/>
                <a:gd name="connsiteY1363" fmla="*/ 2318 h 2362"/>
                <a:gd name="connsiteX1364" fmla="*/ 2318 h 2362"/>
                <a:gd name="connsiteY1364" fmla="*/ 2318 h 2362"/>
                <a:gd name="connsiteX1365" fmla="*/ 2318 h 2362"/>
                <a:gd name="connsiteY1365" fmla="*/ 2318 h 2362"/>
                <a:gd name="connsiteX1366" fmla="*/ 2318 h 2362"/>
                <a:gd name="connsiteY1366" fmla="*/ 2318 h 2362"/>
                <a:gd name="connsiteX1367" fmla="*/ 2318 h 2362"/>
                <a:gd name="connsiteY1367" fmla="*/ 2318 h 2362"/>
                <a:gd name="connsiteX1368" fmla="*/ 2318 h 2362"/>
                <a:gd name="connsiteY1368" fmla="*/ 2318 h 2362"/>
                <a:gd name="connsiteX1369" fmla="*/ 2318 h 2362"/>
                <a:gd name="connsiteY1369" fmla="*/ 2318 h 2362"/>
                <a:gd name="connsiteX1370" fmla="*/ 2318 h 2362"/>
                <a:gd name="connsiteY1370" fmla="*/ 2318 h 2362"/>
                <a:gd name="connsiteX1371" fmla="*/ 2318 h 2362"/>
                <a:gd name="connsiteY1371" fmla="*/ 2318 h 2362"/>
                <a:gd name="connsiteX1372" fmla="*/ 2318 h 2362"/>
                <a:gd name="connsiteY1372" fmla="*/ 2318 h 2362"/>
                <a:gd name="connsiteX1373" fmla="*/ 2318 h 2362"/>
                <a:gd name="connsiteY1373" fmla="*/ 2318 h 2362"/>
                <a:gd name="connsiteX1374" fmla="*/ 2318 h 2362"/>
                <a:gd name="connsiteY1374" fmla="*/ 2318 h 2362"/>
                <a:gd name="connsiteX1375" fmla="*/ 2318 h 2362"/>
                <a:gd name="connsiteY1375" fmla="*/ 2318 h 2362"/>
                <a:gd name="connsiteX1376" fmla="*/ 2318 h 2362"/>
                <a:gd name="connsiteY1376" fmla="*/ 2318 h 2362"/>
                <a:gd name="connsiteX1377" fmla="*/ 2318 h 2362"/>
                <a:gd name="connsiteY1377" fmla="*/ 2318 h 2362"/>
                <a:gd name="connsiteX1378" fmla="*/ 2318 h 2362"/>
                <a:gd name="connsiteY1378" fmla="*/ 2318 h 2362"/>
                <a:gd name="connsiteX1379" fmla="*/ 2318 h 2362"/>
                <a:gd name="connsiteY1379" fmla="*/ 2318 h 2362"/>
                <a:gd name="connsiteX1380" fmla="*/ 2318 h 2362"/>
                <a:gd name="connsiteY1380" fmla="*/ 2318 h 2362"/>
                <a:gd name="connsiteX1381" fmla="*/ 2318 h 2362"/>
                <a:gd name="connsiteY1381" fmla="*/ 2318 h 2362"/>
                <a:gd name="connsiteX1382" fmla="*/ 2318 h 2362"/>
                <a:gd name="connsiteY1382" fmla="*/ 2318 h 2362"/>
                <a:gd name="connsiteX1383" fmla="*/ 2318 h 2362"/>
                <a:gd name="connsiteY1383" fmla="*/ 2318 h 2362"/>
                <a:gd name="connsiteX1384" fmla="*/ 2318 h 2362"/>
                <a:gd name="connsiteY1384" fmla="*/ 2318 h 2362"/>
                <a:gd name="connsiteX1385" fmla="*/ 2318 h 2362"/>
                <a:gd name="connsiteY1385" fmla="*/ 2318 h 2362"/>
                <a:gd name="connsiteX1386" fmla="*/ 2318 h 2362"/>
                <a:gd name="connsiteY1386" fmla="*/ 2318 h 2362"/>
                <a:gd name="connsiteX1387" fmla="*/ 2318 h 2362"/>
                <a:gd name="connsiteY1387" fmla="*/ 2318 h 2362"/>
                <a:gd name="connsiteX1388" fmla="*/ 2318 h 2362"/>
                <a:gd name="connsiteY1388" fmla="*/ 2318 h 2362"/>
                <a:gd name="connsiteX1389" fmla="*/ 2318 h 2362"/>
                <a:gd name="connsiteY1389" fmla="*/ 2318 h 2362"/>
                <a:gd name="connsiteX1390" fmla="*/ 2318 h 2362"/>
                <a:gd name="connsiteY1390" fmla="*/ 2318 h 2362"/>
                <a:gd name="connsiteX1391" fmla="*/ 2318 h 2362"/>
                <a:gd name="connsiteY1391" fmla="*/ 2318 h 2362"/>
                <a:gd name="connsiteX1392" fmla="*/ 2318 h 2362"/>
                <a:gd name="connsiteY1392" fmla="*/ 2318 h 2362"/>
                <a:gd name="connsiteX1393" fmla="*/ 2318 h 2362"/>
                <a:gd name="connsiteY1393" fmla="*/ 2318 h 2362"/>
                <a:gd name="connsiteX1394" fmla="*/ 2318 h 2362"/>
                <a:gd name="connsiteY1394" fmla="*/ 2318 h 2362"/>
                <a:gd name="connsiteX1395" fmla="*/ 2318 h 2362"/>
                <a:gd name="connsiteY1395" fmla="*/ 2318 h 2362"/>
                <a:gd name="connsiteX1396" fmla="*/ 2318 h 2362"/>
                <a:gd name="connsiteY1396" fmla="*/ 2318 h 2362"/>
                <a:gd name="connsiteX1397" fmla="*/ 2318 h 2362"/>
                <a:gd name="connsiteY1397" fmla="*/ 2318 h 2362"/>
                <a:gd name="connsiteX1398" fmla="*/ 2318 h 2362"/>
                <a:gd name="connsiteY1398" fmla="*/ 2318 h 2362"/>
                <a:gd name="connsiteX1399" fmla="*/ 2318 h 2362"/>
                <a:gd name="connsiteY1399" fmla="*/ 2318 h 2362"/>
                <a:gd name="connsiteX1400" fmla="*/ 2318 h 2362"/>
                <a:gd name="connsiteY1400" fmla="*/ 2318 h 2362"/>
                <a:gd name="connsiteX1401" fmla="*/ 2318 h 2362"/>
                <a:gd name="connsiteY1401" fmla="*/ 2318 h 2362"/>
                <a:gd name="connsiteX1402" fmla="*/ 2318 h 2362"/>
                <a:gd name="connsiteY1402" fmla="*/ 2318 h 2362"/>
                <a:gd name="connsiteX1403" fmla="*/ 2318 h 2362"/>
                <a:gd name="connsiteY1403" fmla="*/ 2318 h 2362"/>
                <a:gd name="connsiteX1404" fmla="*/ 2318 h 2362"/>
                <a:gd name="connsiteY1404" fmla="*/ 2318 h 2362"/>
                <a:gd name="connsiteX1405" fmla="*/ 2318 h 2362"/>
                <a:gd name="connsiteY1405" fmla="*/ 2318 h 2362"/>
                <a:gd name="connsiteX1406" fmla="*/ 2318 h 2362"/>
                <a:gd name="connsiteY1406" fmla="*/ 2318 h 2362"/>
                <a:gd name="connsiteX1407" fmla="*/ 2318 h 2362"/>
                <a:gd name="connsiteY1407" fmla="*/ 2318 h 2362"/>
                <a:gd name="connsiteX1408" fmla="*/ 2318 h 2362"/>
                <a:gd name="connsiteY1408" fmla="*/ 2318 h 2362"/>
                <a:gd name="connsiteX1409" fmla="*/ 2318 h 2362"/>
                <a:gd name="connsiteY1409" fmla="*/ 2318 h 2362"/>
                <a:gd name="connsiteX1410" fmla="*/ 2318 h 2362"/>
                <a:gd name="connsiteY1410" fmla="*/ 2318 h 2362"/>
                <a:gd name="connsiteX1411" fmla="*/ 2318 h 2362"/>
                <a:gd name="connsiteY1411" fmla="*/ 2318 h 2362"/>
                <a:gd name="connsiteX1412" fmla="*/ 2318 h 2362"/>
                <a:gd name="connsiteY1412" fmla="*/ 2318 h 2362"/>
                <a:gd name="connsiteX1413" fmla="*/ 2318 h 2362"/>
                <a:gd name="connsiteY1413" fmla="*/ 2318 h 2362"/>
                <a:gd name="connsiteX1414" fmla="*/ 2318 h 2362"/>
                <a:gd name="connsiteY1414" fmla="*/ 2318 h 2362"/>
                <a:gd name="connsiteX1415" fmla="*/ 2318 h 2362"/>
                <a:gd name="connsiteY1415" fmla="*/ 2318 h 2362"/>
                <a:gd name="connsiteX1416" fmla="*/ 2318 h 2362"/>
                <a:gd name="connsiteY1416" fmla="*/ 2318 h 2362"/>
                <a:gd name="connsiteX1417" fmla="*/ 2318 h 2362"/>
                <a:gd name="connsiteY1417" fmla="*/ 2318 h 2362"/>
                <a:gd name="connsiteX1418" fmla="*/ 2318 h 2362"/>
                <a:gd name="connsiteY1418" fmla="*/ 2318 h 2362"/>
                <a:gd name="connsiteX1419" fmla="*/ 2318 h 2362"/>
                <a:gd name="connsiteY1419" fmla="*/ 2318 h 2362"/>
                <a:gd name="connsiteX1420" fmla="*/ 2318 h 2362"/>
                <a:gd name="connsiteY1420" fmla="*/ 2318 h 2362"/>
                <a:gd name="connsiteX1421" fmla="*/ 2318 h 2362"/>
                <a:gd name="connsiteY1421" fmla="*/ 2318 h 2362"/>
                <a:gd name="connsiteX1422" fmla="*/ 2318 h 2362"/>
                <a:gd name="connsiteY1422" fmla="*/ 2318 h 2362"/>
                <a:gd name="connsiteX1423" fmla="*/ 2318 h 2362"/>
                <a:gd name="connsiteY1423" fmla="*/ 2318 h 2362"/>
                <a:gd name="connsiteX1424" fmla="*/ 2318 h 2362"/>
                <a:gd name="connsiteY1424" fmla="*/ 2318 h 2362"/>
                <a:gd name="connsiteX1425" fmla="*/ 2318 h 2362"/>
                <a:gd name="connsiteY1425" fmla="*/ 2318 h 2362"/>
                <a:gd name="connsiteX1426" fmla="*/ 2318 h 2362"/>
                <a:gd name="connsiteY1426" fmla="*/ 2318 h 2362"/>
                <a:gd name="connsiteX1427" fmla="*/ 2318 h 2362"/>
                <a:gd name="connsiteY1427" fmla="*/ 2318 h 2362"/>
                <a:gd name="connsiteX1428" fmla="*/ 2318 h 2362"/>
                <a:gd name="connsiteY1428" fmla="*/ 2318 h 2362"/>
                <a:gd name="connsiteX1429" fmla="*/ 2318 h 2362"/>
                <a:gd name="connsiteY1429" fmla="*/ 2318 h 2362"/>
                <a:gd name="connsiteX1430" fmla="*/ 2318 h 2362"/>
                <a:gd name="connsiteY1430" fmla="*/ 2318 h 2362"/>
                <a:gd name="connsiteX1431" fmla="*/ 2318 h 2362"/>
                <a:gd name="connsiteY1431" fmla="*/ 2318 h 2362"/>
                <a:gd name="connsiteX1432" fmla="*/ 2318 h 2362"/>
                <a:gd name="connsiteY1432" fmla="*/ 2318 h 2362"/>
                <a:gd name="connsiteX1433" fmla="*/ 2318 h 2362"/>
                <a:gd name="connsiteY1433" fmla="*/ 2318 h 2362"/>
                <a:gd name="connsiteX1434" fmla="*/ 2318 h 2362"/>
                <a:gd name="connsiteY1434" fmla="*/ 2318 h 2362"/>
                <a:gd name="connsiteX1435" fmla="*/ 2318 h 2362"/>
                <a:gd name="connsiteY1435" fmla="*/ 2318 h 2362"/>
                <a:gd name="connsiteX1436" fmla="*/ 2318 h 2362"/>
                <a:gd name="connsiteY1436" fmla="*/ 2318 h 2362"/>
                <a:gd name="connsiteX1437" fmla="*/ 2318 h 2362"/>
                <a:gd name="connsiteY1437" fmla="*/ 2318 h 2362"/>
                <a:gd name="connsiteX1438" fmla="*/ 2318 h 2362"/>
                <a:gd name="connsiteY1438" fmla="*/ 2318 h 2362"/>
                <a:gd name="connsiteX1439" fmla="*/ 2318 h 2362"/>
                <a:gd name="connsiteY1439" fmla="*/ 2318 h 2362"/>
                <a:gd name="connsiteX1440" fmla="*/ 2318 h 2362"/>
                <a:gd name="connsiteY1440" fmla="*/ 2318 h 2362"/>
                <a:gd name="connsiteX1441" fmla="*/ 2318 h 2362"/>
                <a:gd name="connsiteY1441" fmla="*/ 2318 h 2362"/>
                <a:gd name="connsiteX1442" fmla="*/ 2318 h 2362"/>
                <a:gd name="connsiteY1442" fmla="*/ 2318 h 2362"/>
                <a:gd name="connsiteX1443" fmla="*/ 2318 h 2362"/>
                <a:gd name="connsiteY1443" fmla="*/ 2318 h 2362"/>
                <a:gd name="connsiteX1444" fmla="*/ 2318 h 2362"/>
                <a:gd name="connsiteY1444" fmla="*/ 2318 h 2362"/>
                <a:gd name="connsiteX1445" fmla="*/ 2318 h 2362"/>
                <a:gd name="connsiteY1445" fmla="*/ 2318 h 2362"/>
                <a:gd name="connsiteX1446" fmla="*/ 2318 h 2362"/>
                <a:gd name="connsiteY1446" fmla="*/ 2318 h 2362"/>
                <a:gd name="connsiteX1447" fmla="*/ 2318 h 2362"/>
                <a:gd name="connsiteY1447" fmla="*/ 2318 h 2362"/>
                <a:gd name="connsiteX1448" fmla="*/ 2318 h 2362"/>
                <a:gd name="connsiteY1448" fmla="*/ 2318 h 2362"/>
                <a:gd name="connsiteX1449" fmla="*/ 2318 h 2362"/>
                <a:gd name="connsiteY1449" fmla="*/ 2318 h 2362"/>
                <a:gd name="connsiteX1450" fmla="*/ 2318 h 2362"/>
                <a:gd name="connsiteY1450" fmla="*/ 2318 h 2362"/>
                <a:gd name="connsiteX1451" fmla="*/ 2318 h 2362"/>
                <a:gd name="connsiteY1451" fmla="*/ 2318 h 2362"/>
                <a:gd name="connsiteX1452" fmla="*/ 2318 h 2362"/>
                <a:gd name="connsiteY1452" fmla="*/ 2318 h 2362"/>
                <a:gd name="connsiteX1453" fmla="*/ 2318 h 2362"/>
                <a:gd name="connsiteY1453" fmla="*/ 2318 h 2362"/>
                <a:gd name="connsiteX1454" fmla="*/ 2318 h 2362"/>
                <a:gd name="connsiteY1454" fmla="*/ 2318 h 2362"/>
                <a:gd name="connsiteX1455" fmla="*/ 2318 h 2362"/>
                <a:gd name="connsiteY1455" fmla="*/ 2318 h 2362"/>
                <a:gd name="connsiteX1456" fmla="*/ 2318 h 2362"/>
                <a:gd name="connsiteY1456" fmla="*/ 2318 h 2362"/>
                <a:gd name="connsiteX1457" fmla="*/ 2318 h 2362"/>
                <a:gd name="connsiteY1457" fmla="*/ 2318 h 2362"/>
                <a:gd name="connsiteX1458" fmla="*/ 2318 h 2362"/>
                <a:gd name="connsiteY1458" fmla="*/ 2318 h 2362"/>
                <a:gd name="connsiteX1459" fmla="*/ 2318 h 2362"/>
                <a:gd name="connsiteY1459" fmla="*/ 2318 h 2362"/>
                <a:gd name="connsiteX1460" fmla="*/ 2318 h 2362"/>
                <a:gd name="connsiteY1460" fmla="*/ 2318 h 2362"/>
                <a:gd name="connsiteX1461" fmla="*/ 2318 h 2362"/>
                <a:gd name="connsiteY1461" fmla="*/ 2318 h 2362"/>
                <a:gd name="connsiteX1462" fmla="*/ 2318 h 2362"/>
                <a:gd name="connsiteY1462" fmla="*/ 2318 h 2362"/>
                <a:gd name="connsiteX1463" fmla="*/ 2318 h 2362"/>
                <a:gd name="connsiteY1463" fmla="*/ 2318 h 2362"/>
                <a:gd name="connsiteX1464" fmla="*/ 2318 h 2362"/>
                <a:gd name="connsiteY1464" fmla="*/ 2318 h 2362"/>
                <a:gd name="connsiteX1465" fmla="*/ 2318 h 2362"/>
                <a:gd name="connsiteY1465" fmla="*/ 2318 h 2362"/>
                <a:gd name="connsiteX1466" fmla="*/ 2318 h 2362"/>
                <a:gd name="connsiteY1466" fmla="*/ 2318 h 2362"/>
                <a:gd name="connsiteX1467" fmla="*/ 2318 h 2362"/>
                <a:gd name="connsiteY1467" fmla="*/ 2318 h 2362"/>
                <a:gd name="connsiteX1468" fmla="*/ 2318 h 2362"/>
                <a:gd name="connsiteY1468" fmla="*/ 2318 h 2362"/>
                <a:gd name="connsiteX1469" fmla="*/ 2318 h 2362"/>
                <a:gd name="connsiteY1469" fmla="*/ 2318 h 2362"/>
                <a:gd name="connsiteX1470" fmla="*/ 2318 h 2362"/>
                <a:gd name="connsiteY1470" fmla="*/ 2318 h 2362"/>
                <a:gd name="connsiteX1471" fmla="*/ 2318 h 2362"/>
                <a:gd name="connsiteY1471" fmla="*/ 2318 h 2362"/>
                <a:gd name="connsiteX1472" fmla="*/ 2318 h 2362"/>
                <a:gd name="connsiteY1472" fmla="*/ 2318 h 2362"/>
                <a:gd name="connsiteX1473" fmla="*/ 2318 h 2362"/>
                <a:gd name="connsiteY1473" fmla="*/ 2318 h 2362"/>
                <a:gd name="connsiteX1474" fmla="*/ 2318 h 2362"/>
                <a:gd name="connsiteY1474" fmla="*/ 2318 h 2362"/>
                <a:gd name="connsiteX1475" fmla="*/ 2318 h 2362"/>
                <a:gd name="connsiteY1475" fmla="*/ 2318 h 2362"/>
                <a:gd name="connsiteX1476" fmla="*/ 2318 h 2362"/>
                <a:gd name="connsiteY1476" fmla="*/ 2318 h 2362"/>
                <a:gd name="connsiteX1477" fmla="*/ 2318 h 2362"/>
                <a:gd name="connsiteY1477" fmla="*/ 2318 h 2362"/>
                <a:gd name="connsiteX1478" fmla="*/ 2318 h 2362"/>
                <a:gd name="connsiteY1478" fmla="*/ 2318 h 2362"/>
                <a:gd name="connsiteX1479" fmla="*/ 2318 h 2362"/>
                <a:gd name="connsiteY1479" fmla="*/ 2318 h 2362"/>
                <a:gd name="connsiteX1480" fmla="*/ 2318 h 2362"/>
                <a:gd name="connsiteY1480" fmla="*/ 2318 h 2362"/>
                <a:gd name="connsiteX1481" fmla="*/ 2318 h 2362"/>
                <a:gd name="connsiteY1481" fmla="*/ 2318 h 2362"/>
                <a:gd name="connsiteX1482" fmla="*/ 2318 h 2362"/>
                <a:gd name="connsiteY1482" fmla="*/ 2318 h 2362"/>
                <a:gd name="connsiteX1483" fmla="*/ 2318 h 2362"/>
                <a:gd name="connsiteY1483" fmla="*/ 2318 h 2362"/>
                <a:gd name="connsiteX1484" fmla="*/ 2318 h 2362"/>
                <a:gd name="connsiteY1484" fmla="*/ 2318 h 2362"/>
                <a:gd name="connsiteX1485" fmla="*/ 2318 h 2362"/>
                <a:gd name="connsiteY1485" fmla="*/ 2318 h 2362"/>
                <a:gd name="connsiteX1486" fmla="*/ 2318 h 2362"/>
                <a:gd name="connsiteY1486" fmla="*/ 2318 h 2362"/>
                <a:gd name="connsiteX1487" fmla="*/ 2318 h 2362"/>
                <a:gd name="connsiteY1487" fmla="*/ 2318 h 2362"/>
                <a:gd name="connsiteX1488" fmla="*/ 2318 h 2362"/>
                <a:gd name="connsiteY1488" fmla="*/ 2318 h 2362"/>
                <a:gd name="connsiteX1489" fmla="*/ 2318 h 2362"/>
                <a:gd name="connsiteY1489" fmla="*/ 2318 h 2362"/>
                <a:gd name="connsiteX1490" fmla="*/ 2318 h 2362"/>
                <a:gd name="connsiteY1490" fmla="*/ 2318 h 2362"/>
                <a:gd name="connsiteX1491" fmla="*/ 2318 h 2362"/>
                <a:gd name="connsiteY1491" fmla="*/ 2318 h 2362"/>
                <a:gd name="connsiteX1492" fmla="*/ 2318 h 2362"/>
                <a:gd name="connsiteY1492" fmla="*/ 2318 h 2362"/>
                <a:gd name="connsiteX1493" fmla="*/ 2318 h 2362"/>
                <a:gd name="connsiteY1493" fmla="*/ 2318 h 2362"/>
                <a:gd name="connsiteX1494" fmla="*/ 2318 h 2362"/>
                <a:gd name="connsiteY1494" fmla="*/ 2318 h 2362"/>
                <a:gd name="connsiteX1495" fmla="*/ 2318 h 2362"/>
                <a:gd name="connsiteY1495" fmla="*/ 2318 h 2362"/>
                <a:gd name="connsiteX1496" fmla="*/ 2318 h 2362"/>
                <a:gd name="connsiteY1496" fmla="*/ 2318 h 2362"/>
                <a:gd name="connsiteX1497" fmla="*/ 2318 h 2362"/>
                <a:gd name="connsiteY1497" fmla="*/ 2318 h 2362"/>
                <a:gd name="connsiteX1498" fmla="*/ 2318 h 2362"/>
                <a:gd name="connsiteY1498" fmla="*/ 2318 h 2362"/>
                <a:gd name="connsiteX1499" fmla="*/ 2318 h 2362"/>
                <a:gd name="connsiteY1499" fmla="*/ 2318 h 2362"/>
                <a:gd name="connsiteX1500" fmla="*/ 2318 h 2362"/>
                <a:gd name="connsiteY1500" fmla="*/ 2318 h 2362"/>
                <a:gd name="connsiteX1501" fmla="*/ 2318 h 2362"/>
                <a:gd name="connsiteY1501" fmla="*/ 2318 h 2362"/>
                <a:gd name="connsiteX1502" fmla="*/ 2318 h 2362"/>
                <a:gd name="connsiteY1502" fmla="*/ 2318 h 2362"/>
                <a:gd name="connsiteX1503" fmla="*/ 2318 h 2362"/>
                <a:gd name="connsiteY1503" fmla="*/ 2318 h 2362"/>
                <a:gd name="connsiteX1504" fmla="*/ 2318 h 2362"/>
                <a:gd name="connsiteY1504" fmla="*/ 2318 h 2362"/>
                <a:gd name="connsiteX1505" fmla="*/ 2318 h 2362"/>
                <a:gd name="connsiteY1505" fmla="*/ 2318 h 2362"/>
                <a:gd name="connsiteX1506" fmla="*/ 2318 h 2362"/>
                <a:gd name="connsiteY1506" fmla="*/ 2318 h 2362"/>
                <a:gd name="connsiteX1507" fmla="*/ 2318 h 2362"/>
                <a:gd name="connsiteY1507" fmla="*/ 2318 h 2362"/>
                <a:gd name="connsiteX1508" fmla="*/ 2318 h 2362"/>
                <a:gd name="connsiteY1508" fmla="*/ 2318 h 2362"/>
                <a:gd name="connsiteX1509" fmla="*/ 2318 h 2362"/>
                <a:gd name="connsiteY1509" fmla="*/ 2318 h 2362"/>
                <a:gd name="connsiteX1510" fmla="*/ 2318 h 2362"/>
                <a:gd name="connsiteY1510" fmla="*/ 2318 h 2362"/>
                <a:gd name="connsiteX1511" fmla="*/ 2318 h 2362"/>
                <a:gd name="connsiteY1511" fmla="*/ 2318 h 2362"/>
                <a:gd name="connsiteX1512" fmla="*/ 2318 h 2362"/>
                <a:gd name="connsiteY1512" fmla="*/ 2318 h 2362"/>
                <a:gd name="connsiteX1513" fmla="*/ 2318 h 2362"/>
                <a:gd name="connsiteY1513" fmla="*/ 2318 h 2362"/>
                <a:gd name="connsiteX1514" fmla="*/ 2318 h 2362"/>
                <a:gd name="connsiteY1514" fmla="*/ 2318 h 2362"/>
                <a:gd name="connsiteX1515" fmla="*/ 2318 h 2362"/>
                <a:gd name="connsiteY1515" fmla="*/ 2318 h 2362"/>
                <a:gd name="connsiteX1516" fmla="*/ 2318 h 2362"/>
                <a:gd name="connsiteY1516" fmla="*/ 2318 h 2362"/>
                <a:gd name="connsiteX1517" fmla="*/ 2318 h 2362"/>
                <a:gd name="connsiteY1517" fmla="*/ 2318 h 2362"/>
                <a:gd name="connsiteX1518" fmla="*/ 2318 h 2362"/>
                <a:gd name="connsiteY1518" fmla="*/ 2318 h 2362"/>
                <a:gd name="connsiteX1519" fmla="*/ 2318 h 2362"/>
                <a:gd name="connsiteY1519" fmla="*/ 2318 h 2362"/>
                <a:gd name="connsiteX1520" fmla="*/ 2318 h 2362"/>
                <a:gd name="connsiteY1520" fmla="*/ 2318 h 2362"/>
                <a:gd name="connsiteX1521" fmla="*/ 2318 h 2362"/>
                <a:gd name="connsiteY1521" fmla="*/ 2318 h 2362"/>
                <a:gd name="connsiteX1522" fmla="*/ 2318 h 2362"/>
                <a:gd name="connsiteY1522" fmla="*/ 2318 h 2362"/>
                <a:gd name="connsiteX1523" fmla="*/ 2318 h 2362"/>
                <a:gd name="connsiteY1523" fmla="*/ 2318 h 2362"/>
                <a:gd name="connsiteX1524" fmla="*/ 2318 h 2362"/>
                <a:gd name="connsiteY1524" fmla="*/ 2318 h 2362"/>
                <a:gd name="connsiteX1525" fmla="*/ 2318 h 2362"/>
                <a:gd name="connsiteY1525" fmla="*/ 2318 h 2362"/>
                <a:gd name="connsiteX1526" fmla="*/ 2318 h 2362"/>
                <a:gd name="connsiteY1526" fmla="*/ 2318 h 2362"/>
                <a:gd name="connsiteX1527" fmla="*/ 2318 h 2362"/>
                <a:gd name="connsiteY1527" fmla="*/ 2318 h 2362"/>
                <a:gd name="connsiteX1528" fmla="*/ 2318 h 2362"/>
                <a:gd name="connsiteY1528" fmla="*/ 2318 h 2362"/>
                <a:gd name="connsiteX1529" fmla="*/ 2318 h 2362"/>
                <a:gd name="connsiteY1529" fmla="*/ 2318 h 2362"/>
                <a:gd name="connsiteX1530" fmla="*/ 2318 h 2362"/>
                <a:gd name="connsiteY1530" fmla="*/ 2318 h 2362"/>
                <a:gd name="connsiteX1531" fmla="*/ 2318 h 2362"/>
                <a:gd name="connsiteY1531" fmla="*/ 2318 h 2362"/>
                <a:gd name="connsiteX1532" fmla="*/ 2318 h 2362"/>
                <a:gd name="connsiteY1532" fmla="*/ 2318 h 2362"/>
                <a:gd name="connsiteX1533" fmla="*/ 2318 h 2362"/>
                <a:gd name="connsiteY1533" fmla="*/ 2318 h 2362"/>
                <a:gd name="connsiteX1534" fmla="*/ 2318 h 2362"/>
                <a:gd name="connsiteY1534" fmla="*/ 2318 h 2362"/>
                <a:gd name="connsiteX1535" fmla="*/ 2318 h 2362"/>
                <a:gd name="connsiteY1535" fmla="*/ 2318 h 2362"/>
                <a:gd name="connsiteX1536" fmla="*/ 2318 h 2362"/>
                <a:gd name="connsiteY1536" fmla="*/ 2318 h 2362"/>
                <a:gd name="connsiteX1537" fmla="*/ 2318 h 2362"/>
                <a:gd name="connsiteY1537" fmla="*/ 2318 h 2362"/>
                <a:gd name="connsiteX1538" fmla="*/ 2318 h 2362"/>
                <a:gd name="connsiteY1538" fmla="*/ 2318 h 2362"/>
                <a:gd name="connsiteX1539" fmla="*/ 2318 h 2362"/>
                <a:gd name="connsiteY1539" fmla="*/ 2318 h 2362"/>
                <a:gd name="connsiteX1540" fmla="*/ 2318 h 2362"/>
                <a:gd name="connsiteY1540" fmla="*/ 2318 h 2362"/>
                <a:gd name="connsiteX1541" fmla="*/ 2318 h 2362"/>
                <a:gd name="connsiteY1541" fmla="*/ 2318 h 2362"/>
                <a:gd name="connsiteX1542" fmla="*/ 2318 h 2362"/>
                <a:gd name="connsiteY1542" fmla="*/ 2318 h 2362"/>
                <a:gd name="connsiteX1543" fmla="*/ 2318 h 2362"/>
                <a:gd name="connsiteY1543" fmla="*/ 2318 h 2362"/>
                <a:gd name="connsiteX1544" fmla="*/ 2318 h 2362"/>
                <a:gd name="connsiteY1544" fmla="*/ 2318 h 2362"/>
                <a:gd name="connsiteX1545" fmla="*/ 2318 h 2362"/>
                <a:gd name="connsiteY1545" fmla="*/ 2318 h 2362"/>
                <a:gd name="connsiteX1546" fmla="*/ 2318 h 2362"/>
                <a:gd name="connsiteY1546" fmla="*/ 2318 h 2362"/>
                <a:gd name="connsiteX1547" fmla="*/ 2318 h 2362"/>
                <a:gd name="connsiteY1547" fmla="*/ 2318 h 2362"/>
                <a:gd name="connsiteX1548" fmla="*/ 2318 h 2362"/>
                <a:gd name="connsiteY1548" fmla="*/ 2318 h 2362"/>
                <a:gd name="connsiteX1549" fmla="*/ 2318 h 2362"/>
                <a:gd name="connsiteY1549" fmla="*/ 2318 h 2362"/>
                <a:gd name="connsiteX1550" fmla="*/ 2318 h 2362"/>
                <a:gd name="connsiteY1550" fmla="*/ 2318 h 2362"/>
                <a:gd name="connsiteX1551" fmla="*/ 2318 h 2362"/>
                <a:gd name="connsiteY1551" fmla="*/ 2318 h 2362"/>
                <a:gd name="connsiteX1552" fmla="*/ 2318 h 2362"/>
                <a:gd name="connsiteY1552" fmla="*/ 2318 h 2362"/>
                <a:gd name="connsiteX1553" fmla="*/ 2318 h 2362"/>
                <a:gd name="connsiteY1553" fmla="*/ 2318 h 2362"/>
                <a:gd name="connsiteX1554" fmla="*/ 2318 h 2362"/>
                <a:gd name="connsiteY1554" fmla="*/ 2318 h 2362"/>
                <a:gd name="connsiteX1555" fmla="*/ 2318 h 2362"/>
                <a:gd name="connsiteY1555" fmla="*/ 2318 h 2362"/>
                <a:gd name="connsiteX1556" fmla="*/ 2318 h 2362"/>
                <a:gd name="connsiteY1556" fmla="*/ 2318 h 2362"/>
                <a:gd name="connsiteX1557" fmla="*/ 2318 h 2362"/>
                <a:gd name="connsiteY1557" fmla="*/ 2318 h 2362"/>
                <a:gd name="connsiteX1558" fmla="*/ 2318 h 2362"/>
                <a:gd name="connsiteY1558" fmla="*/ 2318 h 2362"/>
                <a:gd name="connsiteX1559" fmla="*/ 2318 h 2362"/>
                <a:gd name="connsiteY1559" fmla="*/ 2318 h 2362"/>
                <a:gd name="connsiteX1560" fmla="*/ 2318 h 2362"/>
                <a:gd name="connsiteY1560" fmla="*/ 2318 h 2362"/>
                <a:gd name="connsiteX1561" fmla="*/ 2318 h 2362"/>
                <a:gd name="connsiteY1561" fmla="*/ 2318 h 2362"/>
                <a:gd name="connsiteX1562" fmla="*/ 2318 h 2362"/>
                <a:gd name="connsiteY1562" fmla="*/ 2318 h 2362"/>
                <a:gd name="connsiteX1563" fmla="*/ 2318 h 2362"/>
                <a:gd name="connsiteY1563" fmla="*/ 2318 h 2362"/>
                <a:gd name="connsiteX1564" fmla="*/ 2318 h 2362"/>
                <a:gd name="connsiteY1564" fmla="*/ 2318 h 2362"/>
                <a:gd name="connsiteX1565" fmla="*/ 2318 h 2362"/>
                <a:gd name="connsiteY1565" fmla="*/ 2318 h 2362"/>
                <a:gd name="connsiteX1566" fmla="*/ 2318 h 2362"/>
                <a:gd name="connsiteY1566" fmla="*/ 2318 h 2362"/>
                <a:gd name="connsiteX1567" fmla="*/ 2318 h 2362"/>
                <a:gd name="connsiteY1567" fmla="*/ 2318 h 2362"/>
                <a:gd name="connsiteX1568" fmla="*/ 2318 h 2362"/>
                <a:gd name="connsiteY1568" fmla="*/ 2318 h 2362"/>
                <a:gd name="connsiteX1569" fmla="*/ 2318 h 2362"/>
                <a:gd name="connsiteY1569" fmla="*/ 2318 h 2362"/>
                <a:gd name="connsiteX1570" fmla="*/ 2318 h 2362"/>
                <a:gd name="connsiteY1570" fmla="*/ 2318 h 2362"/>
                <a:gd name="connsiteX1571" fmla="*/ 2318 h 2362"/>
                <a:gd name="connsiteY1571" fmla="*/ 2318 h 2362"/>
                <a:gd name="connsiteX1572" fmla="*/ 2318 h 2362"/>
                <a:gd name="connsiteY1572" fmla="*/ 2318 h 2362"/>
                <a:gd name="connsiteX1573" fmla="*/ 2318 h 2362"/>
                <a:gd name="connsiteY1573" fmla="*/ 2318 h 2362"/>
                <a:gd name="connsiteX1574" fmla="*/ 2318 h 2362"/>
                <a:gd name="connsiteY1574" fmla="*/ 2318 h 2362"/>
                <a:gd name="connsiteX1575" fmla="*/ 2318 h 2362"/>
                <a:gd name="connsiteY1575" fmla="*/ 2318 h 2362"/>
                <a:gd name="connsiteX1576" fmla="*/ 2318 h 2362"/>
                <a:gd name="connsiteY1576" fmla="*/ 2318 h 2362"/>
                <a:gd name="connsiteX1577" fmla="*/ 2318 h 2362"/>
                <a:gd name="connsiteY1577" fmla="*/ 2318 h 2362"/>
                <a:gd name="connsiteX1578" fmla="*/ 2318 h 2362"/>
                <a:gd name="connsiteY1578" fmla="*/ 2318 h 2362"/>
                <a:gd name="connsiteX1579" fmla="*/ 2318 h 2362"/>
                <a:gd name="connsiteY1579" fmla="*/ 2318 h 2362"/>
                <a:gd name="connsiteX1580" fmla="*/ 2318 h 2362"/>
                <a:gd name="connsiteY1580" fmla="*/ 2318 h 2362"/>
                <a:gd name="connsiteX1581" fmla="*/ 2318 h 2362"/>
                <a:gd name="connsiteY1581" fmla="*/ 2318 h 2362"/>
                <a:gd name="connsiteX1582" fmla="*/ 2318 h 2362"/>
                <a:gd name="connsiteY1582" fmla="*/ 2318 h 2362"/>
                <a:gd name="connsiteX1583" fmla="*/ 2318 h 2362"/>
                <a:gd name="connsiteY1583" fmla="*/ 2318 h 2362"/>
                <a:gd name="connsiteX1584" fmla="*/ 2318 h 2362"/>
                <a:gd name="connsiteY1584" fmla="*/ 2318 h 2362"/>
                <a:gd name="connsiteX1585" fmla="*/ 2318 h 2362"/>
                <a:gd name="connsiteY1585" fmla="*/ 2318 h 2362"/>
                <a:gd name="connsiteX1586" fmla="*/ 2318 h 2362"/>
                <a:gd name="connsiteY1586" fmla="*/ 2318 h 2362"/>
                <a:gd name="connsiteX1587" fmla="*/ 2318 h 2362"/>
                <a:gd name="connsiteY1587" fmla="*/ 2318 h 2362"/>
                <a:gd name="connsiteX1588" fmla="*/ 2318 h 2362"/>
                <a:gd name="connsiteY1588" fmla="*/ 2318 h 2362"/>
                <a:gd name="connsiteX1589" fmla="*/ 2318 h 2362"/>
                <a:gd name="connsiteY1589" fmla="*/ 2318 h 2362"/>
                <a:gd name="connsiteX1590" fmla="*/ 2318 h 2362"/>
                <a:gd name="connsiteY1590" fmla="*/ 2318 h 2362"/>
                <a:gd name="connsiteX1591" fmla="*/ 2318 h 2362"/>
                <a:gd name="connsiteY1591" fmla="*/ 2318 h 2362"/>
                <a:gd name="connsiteX1592" fmla="*/ 2318 h 2362"/>
                <a:gd name="connsiteY1592" fmla="*/ 2318 h 2362"/>
                <a:gd name="connsiteX1593" fmla="*/ 2318 h 2362"/>
                <a:gd name="connsiteY1593" fmla="*/ 2318 h 2362"/>
                <a:gd name="connsiteX1594" fmla="*/ 2318 h 2362"/>
                <a:gd name="connsiteY1594" fmla="*/ 2318 h 2362"/>
                <a:gd name="connsiteX1595" fmla="*/ 2318 h 2362"/>
                <a:gd name="connsiteY1595" fmla="*/ 2318 h 2362"/>
                <a:gd name="connsiteX1596" fmla="*/ 2318 h 2362"/>
                <a:gd name="connsiteY1596" fmla="*/ 2318 h 2362"/>
                <a:gd name="connsiteX1597" fmla="*/ 2318 h 2362"/>
                <a:gd name="connsiteY1597" fmla="*/ 2318 h 2362"/>
                <a:gd name="connsiteX1598" fmla="*/ 2318 h 2362"/>
                <a:gd name="connsiteY1598" fmla="*/ 2318 h 2362"/>
                <a:gd name="connsiteX1599" fmla="*/ 2318 h 2362"/>
                <a:gd name="connsiteY1599" fmla="*/ 2318 h 2362"/>
                <a:gd name="connsiteX1600" fmla="*/ 2318 h 2362"/>
                <a:gd name="connsiteY1600" fmla="*/ 2318 h 2362"/>
                <a:gd name="connsiteX1601" fmla="*/ 2318 h 2362"/>
                <a:gd name="connsiteY1601" fmla="*/ 2318 h 2362"/>
                <a:gd name="connsiteX1602" fmla="*/ 2318 h 2362"/>
                <a:gd name="connsiteY1602" fmla="*/ 2318 h 2362"/>
                <a:gd name="connsiteX1603" fmla="*/ 2318 h 2362"/>
                <a:gd name="connsiteY1603" fmla="*/ 2318 h 2362"/>
                <a:gd name="connsiteX1604" fmla="*/ 2318 h 2362"/>
                <a:gd name="connsiteY1604" fmla="*/ 2318 h 2362"/>
                <a:gd name="connsiteX1605" fmla="*/ 2318 h 2362"/>
                <a:gd name="connsiteY1605" fmla="*/ 2318 h 2362"/>
                <a:gd name="connsiteX1606" fmla="*/ 2318 h 2362"/>
                <a:gd name="connsiteY1606" fmla="*/ 2318 h 2362"/>
                <a:gd name="connsiteX1607" fmla="*/ 2318 h 2362"/>
                <a:gd name="connsiteY1607" fmla="*/ 2318 h 2362"/>
                <a:gd name="connsiteX1608" fmla="*/ 2318 h 2362"/>
                <a:gd name="connsiteY1608" fmla="*/ 2318 h 2362"/>
                <a:gd name="connsiteX1609" fmla="*/ 2318 h 2362"/>
                <a:gd name="connsiteY1609" fmla="*/ 2318 h 2362"/>
                <a:gd name="connsiteX1610" fmla="*/ 2318 h 2362"/>
                <a:gd name="connsiteY1610" fmla="*/ 2318 h 2362"/>
                <a:gd name="connsiteX1611" fmla="*/ 2318 h 2362"/>
                <a:gd name="connsiteY1611" fmla="*/ 2318 h 2362"/>
                <a:gd name="connsiteX1612" fmla="*/ 2318 h 2362"/>
                <a:gd name="connsiteY1612" fmla="*/ 2318 h 2362"/>
                <a:gd name="connsiteX1613" fmla="*/ 2318 h 2362"/>
                <a:gd name="connsiteY1613" fmla="*/ 2318 h 2362"/>
                <a:gd name="connsiteX1614" fmla="*/ 2318 h 2362"/>
                <a:gd name="connsiteY1614" fmla="*/ 2318 h 2362"/>
                <a:gd name="connsiteX1615" fmla="*/ 2318 h 2362"/>
                <a:gd name="connsiteY1615" fmla="*/ 2318 h 2362"/>
                <a:gd name="connsiteX1616" fmla="*/ 2318 h 2362"/>
                <a:gd name="connsiteY1616" fmla="*/ 2318 h 2362"/>
                <a:gd name="connsiteX1617" fmla="*/ 2318 h 2362"/>
                <a:gd name="connsiteY1617" fmla="*/ 2318 h 2362"/>
                <a:gd name="connsiteX1618" fmla="*/ 2318 h 2362"/>
                <a:gd name="connsiteY1618" fmla="*/ 2318 h 2362"/>
                <a:gd name="connsiteX1619" fmla="*/ 2318 h 2362"/>
                <a:gd name="connsiteY1619" fmla="*/ 2318 h 2362"/>
                <a:gd name="connsiteX1620" fmla="*/ 2318 h 2362"/>
                <a:gd name="connsiteY1620" fmla="*/ 2318 h 2362"/>
                <a:gd name="connsiteX1621" fmla="*/ 2318 h 2362"/>
                <a:gd name="connsiteY1621" fmla="*/ 2318 h 2362"/>
                <a:gd name="connsiteX1622" fmla="*/ 2318 h 2362"/>
                <a:gd name="connsiteY1622" fmla="*/ 2318 h 2362"/>
                <a:gd name="connsiteX1623" fmla="*/ 2318 h 2362"/>
                <a:gd name="connsiteY1623" fmla="*/ 2318 h 2362"/>
                <a:gd name="connsiteX1624" fmla="*/ 2318 h 2362"/>
                <a:gd name="connsiteY1624" fmla="*/ 2318 h 2362"/>
                <a:gd name="connsiteX1625" fmla="*/ 2318 h 2362"/>
                <a:gd name="connsiteY1625" fmla="*/ 2318 h 2362"/>
                <a:gd name="connsiteX1626" fmla="*/ 2318 h 2362"/>
                <a:gd name="connsiteY1626" fmla="*/ 2318 h 2362"/>
                <a:gd name="connsiteX1627" fmla="*/ 2318 h 2362"/>
                <a:gd name="connsiteY1627" fmla="*/ 2318 h 2362"/>
                <a:gd name="connsiteX1628" fmla="*/ 2318 h 2362"/>
                <a:gd name="connsiteY1628" fmla="*/ 2318 h 2362"/>
                <a:gd name="connsiteX1629" fmla="*/ 2318 h 2362"/>
                <a:gd name="connsiteY1629" fmla="*/ 2318 h 2362"/>
                <a:gd name="connsiteX1630" fmla="*/ 2318 h 2362"/>
                <a:gd name="connsiteY1630" fmla="*/ 2318 h 2362"/>
                <a:gd name="connsiteX1631" fmla="*/ 2318 h 2362"/>
                <a:gd name="connsiteY1631" fmla="*/ 2318 h 2362"/>
                <a:gd name="connsiteX1632" fmla="*/ 2318 h 2362"/>
                <a:gd name="connsiteY1632" fmla="*/ 2318 h 2362"/>
                <a:gd name="connsiteX1633" fmla="*/ 2318 h 2362"/>
                <a:gd name="connsiteY1633" fmla="*/ 2318 h 2362"/>
                <a:gd name="connsiteX1634" fmla="*/ 2318 h 2362"/>
                <a:gd name="connsiteY1634" fmla="*/ 2318 h 2362"/>
                <a:gd name="connsiteX1635" fmla="*/ 2318 h 2362"/>
                <a:gd name="connsiteY1635" fmla="*/ 2318 h 2362"/>
                <a:gd name="connsiteX1636" fmla="*/ 2318 h 2362"/>
                <a:gd name="connsiteY1636" fmla="*/ 2318 h 2362"/>
                <a:gd name="connsiteX1637" fmla="*/ 2318 h 2362"/>
                <a:gd name="connsiteY1637" fmla="*/ 2318 h 2362"/>
                <a:gd name="connsiteX1638" fmla="*/ 2318 h 2362"/>
                <a:gd name="connsiteY1638" fmla="*/ 2318 h 2362"/>
                <a:gd name="connsiteX1639" fmla="*/ 2318 h 2362"/>
                <a:gd name="connsiteY1639" fmla="*/ 2318 h 2362"/>
                <a:gd name="connsiteX1640" fmla="*/ 2318 h 2362"/>
                <a:gd name="connsiteY1640" fmla="*/ 2318 h 2362"/>
                <a:gd name="connsiteX1641" fmla="*/ 2318 h 2362"/>
                <a:gd name="connsiteY1641" fmla="*/ 2318 h 2362"/>
                <a:gd name="connsiteX1642" fmla="*/ 2318 h 2362"/>
                <a:gd name="connsiteY1642" fmla="*/ 2318 h 2362"/>
                <a:gd name="connsiteX1643" fmla="*/ 2318 h 2362"/>
                <a:gd name="connsiteY1643" fmla="*/ 2318 h 2362"/>
                <a:gd name="connsiteX1644" fmla="*/ 2318 h 2362"/>
                <a:gd name="connsiteY1644" fmla="*/ 2318 h 2362"/>
                <a:gd name="connsiteX1645" fmla="*/ 2318 h 2362"/>
                <a:gd name="connsiteY1645" fmla="*/ 2318 h 2362"/>
                <a:gd name="connsiteX1646" fmla="*/ 2318 h 2362"/>
                <a:gd name="connsiteY1646" fmla="*/ 2318 h 2362"/>
                <a:gd name="connsiteX1647" fmla="*/ 2318 h 2362"/>
                <a:gd name="connsiteY1647" fmla="*/ 2318 h 2362"/>
                <a:gd name="connsiteX1648" fmla="*/ 2318 h 2362"/>
                <a:gd name="connsiteY1648" fmla="*/ 2318 h 2362"/>
                <a:gd name="connsiteX1649" fmla="*/ 2318 h 2362"/>
                <a:gd name="connsiteY1649" fmla="*/ 2318 h 2362"/>
                <a:gd name="connsiteX1650" fmla="*/ 2318 h 2362"/>
                <a:gd name="connsiteY1650" fmla="*/ 2318 h 2362"/>
                <a:gd name="connsiteX1651" fmla="*/ 2318 h 2362"/>
                <a:gd name="connsiteY1651" fmla="*/ 2318 h 2362"/>
                <a:gd name="connsiteX1652" fmla="*/ 2318 h 2362"/>
                <a:gd name="connsiteY1652" fmla="*/ 2318 h 2362"/>
                <a:gd name="connsiteX1653" fmla="*/ 2318 h 2362"/>
                <a:gd name="connsiteY1653" fmla="*/ 2318 h 2362"/>
                <a:gd name="connsiteX1654" fmla="*/ 2318 h 2362"/>
                <a:gd name="connsiteY1654" fmla="*/ 2318 h 2362"/>
                <a:gd name="connsiteX1655" fmla="*/ 2318 h 2362"/>
                <a:gd name="connsiteY1655" fmla="*/ 2318 h 2362"/>
                <a:gd name="connsiteX1656" fmla="*/ 2318 h 2362"/>
                <a:gd name="connsiteY1656" fmla="*/ 2318 h 2362"/>
                <a:gd name="connsiteX1657" fmla="*/ 2318 h 2362"/>
                <a:gd name="connsiteY1657" fmla="*/ 2318 h 2362"/>
                <a:gd name="connsiteX1658" fmla="*/ 2318 h 2362"/>
                <a:gd name="connsiteY1658" fmla="*/ 2318 h 2362"/>
                <a:gd name="connsiteX1659" fmla="*/ 2318 h 2362"/>
                <a:gd name="connsiteY1659" fmla="*/ 2318 h 2362"/>
                <a:gd name="connsiteX1660" fmla="*/ 2318 h 2362"/>
                <a:gd name="connsiteY1660" fmla="*/ 2318 h 2362"/>
                <a:gd name="connsiteX1661" fmla="*/ 2318 h 2362"/>
                <a:gd name="connsiteY1661" fmla="*/ 2318 h 2362"/>
                <a:gd name="connsiteX1662" fmla="*/ 2318 h 2362"/>
                <a:gd name="connsiteY1662" fmla="*/ 2318 h 2362"/>
                <a:gd name="connsiteX1663" fmla="*/ 2318 h 2362"/>
                <a:gd name="connsiteY1663" fmla="*/ 2318 h 2362"/>
                <a:gd name="connsiteX1664" fmla="*/ 2318 h 2362"/>
                <a:gd name="connsiteY1664" fmla="*/ 2318 h 2362"/>
                <a:gd name="connsiteX1665" fmla="*/ 2318 h 2362"/>
                <a:gd name="connsiteY1665" fmla="*/ 2318 h 2362"/>
                <a:gd name="connsiteX1666" fmla="*/ 2318 h 2362"/>
                <a:gd name="connsiteY1666" fmla="*/ 2318 h 2362"/>
                <a:gd name="connsiteX1667" fmla="*/ 2318 h 2362"/>
                <a:gd name="connsiteY1667" fmla="*/ 2318 h 2362"/>
                <a:gd name="connsiteX1668" fmla="*/ 2318 h 2362"/>
                <a:gd name="connsiteY1668" fmla="*/ 2318 h 2362"/>
                <a:gd name="connsiteX1669" fmla="*/ 2318 h 2362"/>
                <a:gd name="connsiteY1669" fmla="*/ 2318 h 2362"/>
                <a:gd name="connsiteX1670" fmla="*/ 2318 h 2362"/>
                <a:gd name="connsiteY1670" fmla="*/ 2318 h 2362"/>
                <a:gd name="connsiteX1671" fmla="*/ 2318 h 2362"/>
                <a:gd name="connsiteY1671" fmla="*/ 2318 h 2362"/>
                <a:gd name="connsiteX1672" fmla="*/ 2318 h 2362"/>
                <a:gd name="connsiteY1672" fmla="*/ 2318 h 2362"/>
                <a:gd name="connsiteX1673" fmla="*/ 2318 h 2362"/>
                <a:gd name="connsiteY1673" fmla="*/ 2318 h 2362"/>
                <a:gd name="connsiteX1674" fmla="*/ 2318 h 2362"/>
                <a:gd name="connsiteY1674" fmla="*/ 2318 h 2362"/>
                <a:gd name="connsiteX1675" fmla="*/ 2318 h 2362"/>
                <a:gd name="connsiteY1675" fmla="*/ 2318 h 2362"/>
                <a:gd name="connsiteX1676" fmla="*/ 2318 h 2362"/>
                <a:gd name="connsiteY1676" fmla="*/ 2318 h 2362"/>
                <a:gd name="connsiteX1677" fmla="*/ 2318 h 2362"/>
                <a:gd name="connsiteY1677" fmla="*/ 2318 h 2362"/>
                <a:gd name="connsiteX1678" fmla="*/ 2318 h 2362"/>
                <a:gd name="connsiteY1678" fmla="*/ 2318 h 2362"/>
                <a:gd name="connsiteX1679" fmla="*/ 2318 h 2362"/>
                <a:gd name="connsiteY1679" fmla="*/ 2318 h 2362"/>
                <a:gd name="connsiteX1680" fmla="*/ 2318 h 2362"/>
                <a:gd name="connsiteY1680" fmla="*/ 2318 h 2362"/>
                <a:gd name="connsiteX1681" fmla="*/ 2318 h 2362"/>
                <a:gd name="connsiteY1681" fmla="*/ 2318 h 2362"/>
                <a:gd name="connsiteX1682" fmla="*/ 2318 h 2362"/>
                <a:gd name="connsiteY1682" fmla="*/ 2318 h 2362"/>
                <a:gd name="connsiteX1683" fmla="*/ 2318 h 2362"/>
                <a:gd name="connsiteY1683" fmla="*/ 2318 h 2362"/>
                <a:gd name="connsiteX1684" fmla="*/ 2318 h 2362"/>
                <a:gd name="connsiteY1684" fmla="*/ 2318 h 2362"/>
                <a:gd name="connsiteX1685" fmla="*/ 2318 h 2362"/>
                <a:gd name="connsiteY1685" fmla="*/ 2318 h 2362"/>
                <a:gd name="connsiteX1686" fmla="*/ 2318 h 2362"/>
                <a:gd name="connsiteY1686" fmla="*/ 2318 h 2362"/>
                <a:gd name="connsiteX1687" fmla="*/ 2318 h 2362"/>
                <a:gd name="connsiteY1687" fmla="*/ 2318 h 2362"/>
                <a:gd name="connsiteX1688" fmla="*/ 2318 h 2362"/>
                <a:gd name="connsiteY1688" fmla="*/ 2318 h 2362"/>
                <a:gd name="connsiteX1689" fmla="*/ 2318 h 2362"/>
                <a:gd name="connsiteY1689" fmla="*/ 2318 h 2362"/>
                <a:gd name="connsiteX1690" fmla="*/ 2318 h 2362"/>
                <a:gd name="connsiteY1690" fmla="*/ 2318 h 2362"/>
                <a:gd name="connsiteX1691" fmla="*/ 2318 h 2362"/>
                <a:gd name="connsiteY1691" fmla="*/ 2318 h 2362"/>
                <a:gd name="connsiteX1692" fmla="*/ 2318 h 2362"/>
                <a:gd name="connsiteY1692" fmla="*/ 2318 h 2362"/>
                <a:gd name="connsiteX1693" fmla="*/ 2318 h 2362"/>
                <a:gd name="connsiteY1693" fmla="*/ 2318 h 2362"/>
                <a:gd name="connsiteX1694" fmla="*/ 2318 h 2362"/>
                <a:gd name="connsiteY1694" fmla="*/ 2318 h 2362"/>
                <a:gd name="connsiteX1695" fmla="*/ 2318 h 2362"/>
                <a:gd name="connsiteY1695" fmla="*/ 2318 h 2362"/>
                <a:gd name="connsiteX1696" fmla="*/ 2318 h 2362"/>
                <a:gd name="connsiteY1696" fmla="*/ 2318 h 2362"/>
                <a:gd name="connsiteX1697" fmla="*/ 2318 h 2362"/>
                <a:gd name="connsiteY1697" fmla="*/ 2318 h 2362"/>
                <a:gd name="connsiteX1698" fmla="*/ 2318 h 2362"/>
                <a:gd name="connsiteY1698" fmla="*/ 2318 h 2362"/>
                <a:gd name="connsiteX1699" fmla="*/ 2318 h 2362"/>
                <a:gd name="connsiteY1699" fmla="*/ 2318 h 2362"/>
                <a:gd name="connsiteX1700" fmla="*/ 2318 h 2362"/>
                <a:gd name="connsiteY1700" fmla="*/ 2318 h 2362"/>
                <a:gd name="connsiteX1701" fmla="*/ 2318 h 2362"/>
                <a:gd name="connsiteY1701" fmla="*/ 2318 h 2362"/>
                <a:gd name="connsiteX1702" fmla="*/ 2318 h 2362"/>
                <a:gd name="connsiteY1702" fmla="*/ 2318 h 2362"/>
                <a:gd name="connsiteX1703" fmla="*/ 2318 h 2362"/>
                <a:gd name="connsiteY1703" fmla="*/ 2318 h 2362"/>
                <a:gd name="connsiteX1704" fmla="*/ 2318 h 2362"/>
                <a:gd name="connsiteY1704" fmla="*/ 2318 h 2362"/>
                <a:gd name="connsiteX1705" fmla="*/ 2318 h 2362"/>
                <a:gd name="connsiteY1705" fmla="*/ 2318 h 2362"/>
                <a:gd name="connsiteX1706" fmla="*/ 2318 h 2362"/>
                <a:gd name="connsiteY1706" fmla="*/ 2318 h 2362"/>
                <a:gd name="connsiteX1707" fmla="*/ 2318 h 2362"/>
                <a:gd name="connsiteY1707" fmla="*/ 2318 h 2362"/>
                <a:gd name="connsiteX1708" fmla="*/ 2318 h 2362"/>
                <a:gd name="connsiteY1708" fmla="*/ 2318 h 2362"/>
                <a:gd name="connsiteX1709" fmla="*/ 2318 h 2362"/>
                <a:gd name="connsiteY1709" fmla="*/ 2318 h 2362"/>
                <a:gd name="connsiteX1710" fmla="*/ 2318 h 2362"/>
                <a:gd name="connsiteY1710" fmla="*/ 2318 h 2362"/>
                <a:gd name="connsiteX1711" fmla="*/ 2318 h 2362"/>
                <a:gd name="connsiteY1711" fmla="*/ 2318 h 2362"/>
                <a:gd name="connsiteX1712" fmla="*/ 2318 h 2362"/>
                <a:gd name="connsiteY1712" fmla="*/ 2318 h 2362"/>
                <a:gd name="connsiteX1713" fmla="*/ 2318 h 2362"/>
                <a:gd name="connsiteY1713" fmla="*/ 2318 h 2362"/>
                <a:gd name="connsiteX1714" fmla="*/ 2318 h 2362"/>
                <a:gd name="connsiteY1714" fmla="*/ 2318 h 2362"/>
                <a:gd name="connsiteX1715" fmla="*/ 2318 h 2362"/>
                <a:gd name="connsiteY1715" fmla="*/ 2318 h 2362"/>
                <a:gd name="connsiteX1716" fmla="*/ 2318 h 2362"/>
                <a:gd name="connsiteY1716" fmla="*/ 2318 h 2362"/>
                <a:gd name="connsiteX1717" fmla="*/ 2318 h 2362"/>
                <a:gd name="connsiteY1717" fmla="*/ 2318 h 2362"/>
                <a:gd name="connsiteX1718" fmla="*/ 2318 h 2362"/>
                <a:gd name="connsiteY1718" fmla="*/ 2318 h 2362"/>
                <a:gd name="connsiteX1719" fmla="*/ 2318 h 2362"/>
                <a:gd name="connsiteY1719" fmla="*/ 2318 h 2362"/>
                <a:gd name="connsiteX1720" fmla="*/ 2318 h 2362"/>
                <a:gd name="connsiteY1720" fmla="*/ 2318 h 2362"/>
                <a:gd name="connsiteX1721" fmla="*/ 2318 h 2362"/>
                <a:gd name="connsiteY1721" fmla="*/ 2318 h 2362"/>
                <a:gd name="connsiteX1722" fmla="*/ 2318 h 2362"/>
                <a:gd name="connsiteY1722" fmla="*/ 2318 h 2362"/>
                <a:gd name="connsiteX1723" fmla="*/ 2318 h 2362"/>
                <a:gd name="connsiteY1723" fmla="*/ 2318 h 2362"/>
                <a:gd name="connsiteX1724" fmla="*/ 2318 h 2362"/>
                <a:gd name="connsiteY1724" fmla="*/ 2318 h 2362"/>
                <a:gd name="connsiteX1725" fmla="*/ 2318 h 2362"/>
                <a:gd name="connsiteY1725" fmla="*/ 2318 h 2362"/>
                <a:gd name="connsiteX1726" fmla="*/ 2318 h 2362"/>
                <a:gd name="connsiteY1726" fmla="*/ 2318 h 2362"/>
                <a:gd name="connsiteX1727" fmla="*/ 2318 h 2362"/>
                <a:gd name="connsiteY1727" fmla="*/ 2318 h 2362"/>
                <a:gd name="connsiteX1728" fmla="*/ 2318 h 2362"/>
                <a:gd name="connsiteY1728" fmla="*/ 2318 h 2362"/>
                <a:gd name="connsiteX1729" fmla="*/ 2318 h 2362"/>
                <a:gd name="connsiteY1729" fmla="*/ 2318 h 2362"/>
                <a:gd name="connsiteX1730" fmla="*/ 2318 h 2362"/>
                <a:gd name="connsiteY1730" fmla="*/ 2318 h 2362"/>
                <a:gd name="connsiteX1731" fmla="*/ 2318 h 2362"/>
                <a:gd name="connsiteY1731" fmla="*/ 2318 h 2362"/>
                <a:gd name="connsiteX1732" fmla="*/ 2318 h 2362"/>
                <a:gd name="connsiteY1732" fmla="*/ 2318 h 2362"/>
                <a:gd name="connsiteX1733" fmla="*/ 2318 h 2362"/>
                <a:gd name="connsiteY1733" fmla="*/ 2318 h 2362"/>
                <a:gd name="connsiteX1734" fmla="*/ 2318 h 2362"/>
                <a:gd name="connsiteY1734" fmla="*/ 2318 h 2362"/>
                <a:gd name="connsiteX1735" fmla="*/ 2318 h 2362"/>
                <a:gd name="connsiteY1735" fmla="*/ 2318 h 2362"/>
                <a:gd name="connsiteX1736" fmla="*/ 2318 h 2362"/>
                <a:gd name="connsiteY1736" fmla="*/ 2318 h 2362"/>
                <a:gd name="connsiteX1737" fmla="*/ 2318 h 2362"/>
                <a:gd name="connsiteY1737" fmla="*/ 2318 h 2362"/>
                <a:gd name="connsiteX1738" fmla="*/ 2318 h 2362"/>
                <a:gd name="connsiteY1738" fmla="*/ 2318 h 2362"/>
                <a:gd name="connsiteX1739" fmla="*/ 2318 h 2362"/>
                <a:gd name="connsiteY1739" fmla="*/ 2318 h 2362"/>
                <a:gd name="connsiteX1740" fmla="*/ 2318 h 2362"/>
                <a:gd name="connsiteY1740" fmla="*/ 2318 h 2362"/>
                <a:gd name="connsiteX1741" fmla="*/ 2318 h 2362"/>
                <a:gd name="connsiteY1741" fmla="*/ 2318 h 2362"/>
                <a:gd name="connsiteX1742" fmla="*/ 2318 h 2362"/>
                <a:gd name="connsiteY1742" fmla="*/ 2318 h 2362"/>
                <a:gd name="connsiteX1743" fmla="*/ 2318 h 2362"/>
                <a:gd name="connsiteY1743" fmla="*/ 2318 h 2362"/>
                <a:gd name="connsiteX1744" fmla="*/ 2318 h 2362"/>
                <a:gd name="connsiteY1744" fmla="*/ 2318 h 2362"/>
                <a:gd name="connsiteX1745" fmla="*/ 2318 h 2362"/>
                <a:gd name="connsiteY1745" fmla="*/ 2318 h 2362"/>
                <a:gd name="connsiteX1746" fmla="*/ 2318 h 2362"/>
                <a:gd name="connsiteY1746" fmla="*/ 2318 h 2362"/>
                <a:gd name="connsiteX1747" fmla="*/ 2318 h 2362"/>
                <a:gd name="connsiteY1747" fmla="*/ 2318 h 2362"/>
                <a:gd name="connsiteX1748" fmla="*/ 2318 h 2362"/>
                <a:gd name="connsiteY1748" fmla="*/ 2318 h 2362"/>
                <a:gd name="connsiteX1749" fmla="*/ 2318 h 2362"/>
                <a:gd name="connsiteY1749" fmla="*/ 2318 h 2362"/>
                <a:gd name="connsiteX1750" fmla="*/ 2318 h 2362"/>
                <a:gd name="connsiteY1750" fmla="*/ 2318 h 2362"/>
                <a:gd name="connsiteX1751" fmla="*/ 2318 h 2362"/>
                <a:gd name="connsiteY1751" fmla="*/ 2318 h 2362"/>
                <a:gd name="connsiteX1752" fmla="*/ 2318 h 2362"/>
                <a:gd name="connsiteY1752" fmla="*/ 2318 h 2362"/>
                <a:gd name="connsiteX1753" fmla="*/ 2318 h 2362"/>
                <a:gd name="connsiteY1753" fmla="*/ 2318 h 2362"/>
                <a:gd name="connsiteX1754" fmla="*/ 2318 h 2362"/>
                <a:gd name="connsiteY1754" fmla="*/ 2318 h 2362"/>
                <a:gd name="connsiteX1755" fmla="*/ 2318 h 2362"/>
                <a:gd name="connsiteY1755" fmla="*/ 2318 h 2362"/>
                <a:gd name="connsiteX1756" fmla="*/ 2318 h 2362"/>
                <a:gd name="connsiteY1756" fmla="*/ 2318 h 2362"/>
                <a:gd name="connsiteX1757" fmla="*/ 2318 h 2362"/>
                <a:gd name="connsiteY1757" fmla="*/ 2318 h 2362"/>
                <a:gd name="connsiteX1758" fmla="*/ 2318 h 2362"/>
                <a:gd name="connsiteY1758" fmla="*/ 2318 h 2362"/>
                <a:gd name="connsiteX1759" fmla="*/ 2318 h 2362"/>
                <a:gd name="connsiteY1759" fmla="*/ 2318 h 2362"/>
                <a:gd name="connsiteX1760" fmla="*/ 2318 h 2362"/>
                <a:gd name="connsiteY1760" fmla="*/ 2318 h 2362"/>
                <a:gd name="connsiteX1761" fmla="*/ 2318 h 2362"/>
                <a:gd name="connsiteY1761" fmla="*/ 2318 h 2362"/>
                <a:gd name="connsiteX1762" fmla="*/ 2318 h 2362"/>
                <a:gd name="connsiteY1762" fmla="*/ 2318 h 2362"/>
                <a:gd name="connsiteX1763" fmla="*/ 2318 h 2362"/>
                <a:gd name="connsiteY1763" fmla="*/ 2318 h 2362"/>
                <a:gd name="connsiteX1764" fmla="*/ 2318 h 2362"/>
                <a:gd name="connsiteY1764" fmla="*/ 2318 h 2362"/>
                <a:gd name="connsiteX1765" fmla="*/ 2318 h 2362"/>
                <a:gd name="connsiteY1765" fmla="*/ 2318 h 2362"/>
                <a:gd name="connsiteX1766" fmla="*/ 2318 h 2362"/>
                <a:gd name="connsiteY1766" fmla="*/ 2318 h 2362"/>
                <a:gd name="connsiteX1767" fmla="*/ 2318 h 2362"/>
                <a:gd name="connsiteY1767" fmla="*/ 2318 h 2362"/>
                <a:gd name="connsiteX1768" fmla="*/ 2318 h 2362"/>
                <a:gd name="connsiteY1768" fmla="*/ 2318 h 2362"/>
                <a:gd name="connsiteX1769" fmla="*/ 2318 h 2362"/>
                <a:gd name="connsiteY1769" fmla="*/ 2318 h 2362"/>
                <a:gd name="connsiteX1770" fmla="*/ 2318 h 2362"/>
                <a:gd name="connsiteY1770" fmla="*/ 2318 h 2362"/>
                <a:gd name="connsiteX1771" fmla="*/ 2318 h 2362"/>
                <a:gd name="connsiteY1771" fmla="*/ 2318 h 2362"/>
                <a:gd name="connsiteX1772" fmla="*/ 2318 h 2362"/>
                <a:gd name="connsiteY1772" fmla="*/ 2318 h 2362"/>
                <a:gd name="connsiteX1773" fmla="*/ 2318 h 2362"/>
                <a:gd name="connsiteY1773" fmla="*/ 2318 h 2362"/>
                <a:gd name="connsiteX1774" fmla="*/ 2318 h 2362"/>
                <a:gd name="connsiteY1774" fmla="*/ 2318 h 2362"/>
                <a:gd name="connsiteX1775" fmla="*/ 2318 h 2362"/>
                <a:gd name="connsiteY1775" fmla="*/ 2318 h 2362"/>
                <a:gd name="connsiteX1776" fmla="*/ 2318 h 2362"/>
                <a:gd name="connsiteY1776" fmla="*/ 2318 h 2362"/>
                <a:gd name="connsiteX1777" fmla="*/ 2318 h 2362"/>
                <a:gd name="connsiteY1777" fmla="*/ 2318 h 2362"/>
                <a:gd name="connsiteX1778" fmla="*/ 2318 h 2362"/>
                <a:gd name="connsiteY1778" fmla="*/ 2318 h 2362"/>
                <a:gd name="connsiteX1779" fmla="*/ 2318 h 2362"/>
                <a:gd name="connsiteY1779" fmla="*/ 2318 h 2362"/>
                <a:gd name="connsiteX1780" fmla="*/ 2318 h 2362"/>
                <a:gd name="connsiteY1780" fmla="*/ 2318 h 2362"/>
                <a:gd name="connsiteX1781" fmla="*/ 2318 h 2362"/>
                <a:gd name="connsiteY1781" fmla="*/ 2318 h 2362"/>
                <a:gd name="connsiteX1782" fmla="*/ 2318 h 2362"/>
                <a:gd name="connsiteY1782" fmla="*/ 2318 h 2362"/>
                <a:gd name="connsiteX1783" fmla="*/ 2318 h 2362"/>
                <a:gd name="connsiteY1783" fmla="*/ 2318 h 2362"/>
                <a:gd name="connsiteX1784" fmla="*/ 2318 h 2362"/>
                <a:gd name="connsiteY1784" fmla="*/ 2318 h 2362"/>
                <a:gd name="connsiteX1785" fmla="*/ 2318 h 2362"/>
                <a:gd name="connsiteY1785" fmla="*/ 2318 h 2362"/>
                <a:gd name="connsiteX1786" fmla="*/ 2318 h 2362"/>
                <a:gd name="connsiteY1786" fmla="*/ 2318 h 2362"/>
                <a:gd name="connsiteX1787" fmla="*/ 2318 h 2362"/>
                <a:gd name="connsiteY1787" fmla="*/ 2318 h 2362"/>
                <a:gd name="connsiteX1788" fmla="*/ 2318 h 2362"/>
                <a:gd name="connsiteY1788" fmla="*/ 2318 h 2362"/>
                <a:gd name="connsiteX1789" fmla="*/ 2318 h 2362"/>
                <a:gd name="connsiteY1789" fmla="*/ 2318 h 2362"/>
                <a:gd name="connsiteX1790" fmla="*/ 2318 h 2362"/>
                <a:gd name="connsiteY1790" fmla="*/ 2318 h 2362"/>
                <a:gd name="connsiteX1791" fmla="*/ 2318 h 2362"/>
                <a:gd name="connsiteY1791" fmla="*/ 2318 h 2362"/>
                <a:gd name="connsiteX1792" fmla="*/ 2318 h 2362"/>
                <a:gd name="connsiteY1792" fmla="*/ 2318 h 2362"/>
                <a:gd name="connsiteX1793" fmla="*/ 2318 h 2362"/>
                <a:gd name="connsiteY1793" fmla="*/ 2318 h 2362"/>
                <a:gd name="connsiteX1794" fmla="*/ 2318 h 2362"/>
                <a:gd name="connsiteY1794" fmla="*/ 2318 h 2362"/>
                <a:gd name="connsiteX1795" fmla="*/ 2318 h 2362"/>
                <a:gd name="connsiteY1795" fmla="*/ 2318 h 2362"/>
                <a:gd name="connsiteX1796" fmla="*/ 2318 h 2362"/>
                <a:gd name="connsiteY1796" fmla="*/ 2318 h 2362"/>
                <a:gd name="connsiteX1797" fmla="*/ 2318 h 2362"/>
                <a:gd name="connsiteY1797" fmla="*/ 2318 h 2362"/>
                <a:gd name="connsiteX1798" fmla="*/ 2318 h 2362"/>
                <a:gd name="connsiteY1798" fmla="*/ 2318 h 2362"/>
                <a:gd name="connsiteX1799" fmla="*/ 2318 h 2362"/>
                <a:gd name="connsiteY1799" fmla="*/ 2318 h 2362"/>
                <a:gd name="connsiteX1800" fmla="*/ 2318 h 2362"/>
                <a:gd name="connsiteY1800" fmla="*/ 2318 h 2362"/>
                <a:gd name="connsiteX1801" fmla="*/ 2318 h 2362"/>
                <a:gd name="connsiteY1801" fmla="*/ 2318 h 2362"/>
                <a:gd name="connsiteX1802" fmla="*/ 2318 h 2362"/>
                <a:gd name="connsiteY1802" fmla="*/ 2318 h 2362"/>
                <a:gd name="connsiteX1803" fmla="*/ 2318 h 2362"/>
                <a:gd name="connsiteY1803" fmla="*/ 2318 h 2362"/>
                <a:gd name="connsiteX1804" fmla="*/ 2318 h 2362"/>
                <a:gd name="connsiteY1804" fmla="*/ 2318 h 2362"/>
                <a:gd name="connsiteX1805" fmla="*/ 2318 h 2362"/>
                <a:gd name="connsiteY1805" fmla="*/ 2318 h 2362"/>
                <a:gd name="connsiteX1806" fmla="*/ 2318 h 2362"/>
                <a:gd name="connsiteY1806" fmla="*/ 2318 h 2362"/>
                <a:gd name="connsiteX1807" fmla="*/ 2318 h 2362"/>
                <a:gd name="connsiteY1807" fmla="*/ 2318 h 2362"/>
                <a:gd name="connsiteX1808" fmla="*/ 2318 h 2362"/>
                <a:gd name="connsiteY1808" fmla="*/ 2318 h 2362"/>
                <a:gd name="connsiteX1809" fmla="*/ 2318 h 2362"/>
                <a:gd name="connsiteY1809" fmla="*/ 2318 h 2362"/>
                <a:gd name="connsiteX1810" fmla="*/ 2318 h 2362"/>
                <a:gd name="connsiteY1810" fmla="*/ 2318 h 2362"/>
                <a:gd name="connsiteX1811" fmla="*/ 2318 h 2362"/>
                <a:gd name="connsiteY1811" fmla="*/ 2318 h 2362"/>
                <a:gd name="connsiteX1812" fmla="*/ 2318 h 2362"/>
                <a:gd name="connsiteY1812" fmla="*/ 2318 h 2362"/>
                <a:gd name="connsiteX1813" fmla="*/ 2318 h 2362"/>
                <a:gd name="connsiteY1813" fmla="*/ 2318 h 2362"/>
                <a:gd name="connsiteX1814" fmla="*/ 2318 h 2362"/>
                <a:gd name="connsiteY1814" fmla="*/ 2318 h 2362"/>
                <a:gd name="connsiteX1815" fmla="*/ 2318 h 2362"/>
                <a:gd name="connsiteY1815" fmla="*/ 2318 h 2362"/>
                <a:gd name="connsiteX1816" fmla="*/ 2318 h 2362"/>
                <a:gd name="connsiteY1816" fmla="*/ 2318 h 2362"/>
                <a:gd name="connsiteX1817" fmla="*/ 2318 h 2362"/>
                <a:gd name="connsiteY1817" fmla="*/ 2318 h 2362"/>
                <a:gd name="connsiteX1818" fmla="*/ 2318 h 2362"/>
                <a:gd name="connsiteY1818" fmla="*/ 2318 h 2362"/>
                <a:gd name="connsiteX1819" fmla="*/ 2318 h 2362"/>
                <a:gd name="connsiteY1819" fmla="*/ 2318 h 2362"/>
                <a:gd name="connsiteX1820" fmla="*/ 2318 h 2362"/>
                <a:gd name="connsiteY1820" fmla="*/ 2318 h 2362"/>
                <a:gd name="connsiteX1821" fmla="*/ 2318 h 2362"/>
                <a:gd name="connsiteY1821" fmla="*/ 2318 h 2362"/>
                <a:gd name="connsiteX1822" fmla="*/ 2318 h 2362"/>
                <a:gd name="connsiteY1822" fmla="*/ 2318 h 2362"/>
                <a:gd name="connsiteX1823" fmla="*/ 2318 h 2362"/>
                <a:gd name="connsiteY1823" fmla="*/ 2318 h 2362"/>
                <a:gd name="connsiteX1824" fmla="*/ 2318 h 2362"/>
                <a:gd name="connsiteY1824" fmla="*/ 2318 h 2362"/>
                <a:gd name="connsiteX1825" fmla="*/ 2318 h 2362"/>
                <a:gd name="connsiteY1825" fmla="*/ 2318 h 2362"/>
                <a:gd name="connsiteX1826" fmla="*/ 2318 h 2362"/>
                <a:gd name="connsiteY1826" fmla="*/ 2318 h 2362"/>
                <a:gd name="connsiteX1827" fmla="*/ 2318 h 2362"/>
                <a:gd name="connsiteY1827" fmla="*/ 2318 h 2362"/>
                <a:gd name="connsiteX1828" fmla="*/ 2318 h 2362"/>
                <a:gd name="connsiteY1828" fmla="*/ 2318 h 2362"/>
                <a:gd name="connsiteX1829" fmla="*/ 2318 h 2362"/>
                <a:gd name="connsiteY1829" fmla="*/ 2318 h 2362"/>
                <a:gd name="connsiteX1830" fmla="*/ 2318 h 2362"/>
                <a:gd name="connsiteY1830" fmla="*/ 2318 h 2362"/>
                <a:gd name="connsiteX1831" fmla="*/ 2318 h 2362"/>
                <a:gd name="connsiteY1831" fmla="*/ 2318 h 2362"/>
                <a:gd name="connsiteX1832" fmla="*/ 2318 h 2362"/>
                <a:gd name="connsiteY1832" fmla="*/ 2318 h 2362"/>
                <a:gd name="connsiteX1833" fmla="*/ 2318 h 2362"/>
                <a:gd name="connsiteY1833" fmla="*/ 2318 h 2362"/>
                <a:gd name="connsiteX1834" fmla="*/ 2318 h 2362"/>
                <a:gd name="connsiteY1834" fmla="*/ 2318 h 2362"/>
                <a:gd name="connsiteX1835" fmla="*/ 2318 h 2362"/>
                <a:gd name="connsiteY1835" fmla="*/ 2318 h 2362"/>
                <a:gd name="connsiteX1836" fmla="*/ 2318 h 2362"/>
                <a:gd name="connsiteY1836" fmla="*/ 2318 h 2362"/>
                <a:gd name="connsiteX1837" fmla="*/ 2318 h 2362"/>
                <a:gd name="connsiteY1837" fmla="*/ 2318 h 2362"/>
                <a:gd name="connsiteX1838" fmla="*/ 2318 h 2362"/>
                <a:gd name="connsiteY1838" fmla="*/ 2318 h 2362"/>
                <a:gd name="connsiteX1839" fmla="*/ 2318 h 2362"/>
                <a:gd name="connsiteY1839" fmla="*/ 2318 h 2362"/>
                <a:gd name="connsiteX1840" fmla="*/ 2318 h 2362"/>
                <a:gd name="connsiteY1840" fmla="*/ 2318 h 2362"/>
                <a:gd name="connsiteX1841" fmla="*/ 2318 h 2362"/>
                <a:gd name="connsiteY1841" fmla="*/ 2318 h 2362"/>
                <a:gd name="connsiteX1842" fmla="*/ 2318 h 2362"/>
                <a:gd name="connsiteY1842" fmla="*/ 2318 h 2362"/>
                <a:gd name="connsiteX1843" fmla="*/ 2318 h 2362"/>
                <a:gd name="connsiteY1843" fmla="*/ 2318 h 2362"/>
                <a:gd name="connsiteX1844" fmla="*/ 2318 h 2362"/>
                <a:gd name="connsiteY1844" fmla="*/ 2318 h 2362"/>
                <a:gd name="connsiteX1845" fmla="*/ 2318 h 2362"/>
                <a:gd name="connsiteY1845" fmla="*/ 2318 h 2362"/>
                <a:gd name="connsiteX1846" fmla="*/ 2318 h 2362"/>
                <a:gd name="connsiteY1846" fmla="*/ 2318 h 2362"/>
                <a:gd name="connsiteX1847" fmla="*/ 2318 h 2362"/>
                <a:gd name="connsiteY1847" fmla="*/ 2318 h 2362"/>
                <a:gd name="connsiteX1848" fmla="*/ 2318 h 2362"/>
                <a:gd name="connsiteY1848" fmla="*/ 2318 h 2362"/>
                <a:gd name="connsiteX1849" fmla="*/ 2318 h 2362"/>
                <a:gd name="connsiteY1849" fmla="*/ 2318 h 2362"/>
                <a:gd name="connsiteX1850" fmla="*/ 2318 h 2362"/>
                <a:gd name="connsiteY1850" fmla="*/ 2318 h 2362"/>
                <a:gd name="connsiteX1851" fmla="*/ 2318 h 2362"/>
                <a:gd name="connsiteY1851" fmla="*/ 2318 h 2362"/>
                <a:gd name="connsiteX1852" fmla="*/ 2318 h 2362"/>
                <a:gd name="connsiteY1852" fmla="*/ 2318 h 2362"/>
                <a:gd name="connsiteX1853" fmla="*/ 2318 h 2362"/>
                <a:gd name="connsiteY1853" fmla="*/ 2318 h 2362"/>
                <a:gd name="connsiteX1854" fmla="*/ 2318 h 2362"/>
                <a:gd name="connsiteY1854" fmla="*/ 2318 h 2362"/>
                <a:gd name="connsiteX1855" fmla="*/ 2318 h 2362"/>
                <a:gd name="connsiteY1855" fmla="*/ 2318 h 2362"/>
                <a:gd name="connsiteX1856" fmla="*/ 2318 h 2362"/>
                <a:gd name="connsiteY1856" fmla="*/ 2318 h 2362"/>
                <a:gd name="connsiteX1857" fmla="*/ 2318 h 2362"/>
                <a:gd name="connsiteY1857" fmla="*/ 2318 h 2362"/>
                <a:gd name="connsiteX1858" fmla="*/ 2318 h 2362"/>
                <a:gd name="connsiteY1858" fmla="*/ 2318 h 2362"/>
                <a:gd name="connsiteX1859" fmla="*/ 2318 h 2362"/>
                <a:gd name="connsiteY1859" fmla="*/ 2318 h 2362"/>
                <a:gd name="connsiteX1860" fmla="*/ 2318 h 2362"/>
                <a:gd name="connsiteY1860" fmla="*/ 2318 h 2362"/>
                <a:gd name="connsiteX1861" fmla="*/ 2318 h 2362"/>
                <a:gd name="connsiteY1861" fmla="*/ 2318 h 2362"/>
                <a:gd name="connsiteX1862" fmla="*/ 2318 h 2362"/>
                <a:gd name="connsiteY1862" fmla="*/ 2318 h 2362"/>
                <a:gd name="connsiteX1863" fmla="*/ 2318 h 2362"/>
                <a:gd name="connsiteY1863" fmla="*/ 2318 h 2362"/>
                <a:gd name="connsiteX1864" fmla="*/ 2318 h 2362"/>
                <a:gd name="connsiteY1864" fmla="*/ 2318 h 2362"/>
                <a:gd name="connsiteX1865" fmla="*/ 2318 h 2362"/>
                <a:gd name="connsiteY1865" fmla="*/ 2318 h 2362"/>
                <a:gd name="connsiteX1866" fmla="*/ 2318 h 2362"/>
                <a:gd name="connsiteY1866" fmla="*/ 2318 h 2362"/>
                <a:gd name="connsiteX1867" fmla="*/ 2318 h 2362"/>
                <a:gd name="connsiteY1867" fmla="*/ 2318 h 2362"/>
                <a:gd name="connsiteX1868" fmla="*/ 2318 h 2362"/>
                <a:gd name="connsiteY1868" fmla="*/ 2318 h 2362"/>
                <a:gd name="connsiteX1869" fmla="*/ 2318 h 2362"/>
                <a:gd name="connsiteY1869" fmla="*/ 2318 h 2362"/>
                <a:gd name="connsiteX1870" fmla="*/ 2318 h 2362"/>
                <a:gd name="connsiteY1870" fmla="*/ 2318 h 2362"/>
                <a:gd name="connsiteX1871" fmla="*/ 2318 h 2362"/>
                <a:gd name="connsiteY1871" fmla="*/ 2318 h 2362"/>
                <a:gd name="connsiteX1872" fmla="*/ 2318 h 2362"/>
                <a:gd name="connsiteY1872" fmla="*/ 2318 h 2362"/>
                <a:gd name="connsiteX1873" fmla="*/ 2318 h 2362"/>
                <a:gd name="connsiteY1873" fmla="*/ 2318 h 2362"/>
                <a:gd name="connsiteX1874" fmla="*/ 2318 h 2362"/>
                <a:gd name="connsiteY1874" fmla="*/ 2318 h 2362"/>
                <a:gd name="connsiteX1875" fmla="*/ 2318 h 2362"/>
                <a:gd name="connsiteY1875" fmla="*/ 2318 h 2362"/>
                <a:gd name="connsiteX1876" fmla="*/ 2318 h 2362"/>
                <a:gd name="connsiteY1876" fmla="*/ 2318 h 2362"/>
                <a:gd name="connsiteX1877" fmla="*/ 2318 h 2362"/>
                <a:gd name="connsiteY1877" fmla="*/ 2318 h 2362"/>
                <a:gd name="connsiteX1878" fmla="*/ 2318 h 2362"/>
                <a:gd name="connsiteY1878" fmla="*/ 2318 h 2362"/>
                <a:gd name="connsiteX1879" fmla="*/ 2318 h 2362"/>
                <a:gd name="connsiteY1879" fmla="*/ 2318 h 2362"/>
                <a:gd name="connsiteX1880" fmla="*/ 2318 h 2362"/>
                <a:gd name="connsiteY1880" fmla="*/ 2318 h 2362"/>
                <a:gd name="connsiteX1881" fmla="*/ 2318 h 2362"/>
                <a:gd name="connsiteY1881" fmla="*/ 2318 h 2362"/>
                <a:gd name="connsiteX1882" fmla="*/ 2318 h 2362"/>
                <a:gd name="connsiteY1882" fmla="*/ 2318 h 2362"/>
                <a:gd name="connsiteX1883" fmla="*/ 2318 h 2362"/>
                <a:gd name="connsiteY1883" fmla="*/ 2318 h 2362"/>
                <a:gd name="connsiteX1884" fmla="*/ 2318 h 2362"/>
                <a:gd name="connsiteY1884" fmla="*/ 2318 h 2362"/>
                <a:gd name="connsiteX1885" fmla="*/ 2318 h 2362"/>
                <a:gd name="connsiteY1885" fmla="*/ 2318 h 2362"/>
                <a:gd name="connsiteX1886" fmla="*/ 2318 h 2362"/>
                <a:gd name="connsiteY1886" fmla="*/ 2318 h 2362"/>
                <a:gd name="connsiteX1887" fmla="*/ 2318 h 2362"/>
                <a:gd name="connsiteY1887" fmla="*/ 2318 h 2362"/>
                <a:gd name="connsiteX1888" fmla="*/ 2318 h 2362"/>
                <a:gd name="connsiteY1888" fmla="*/ 2318 h 2362"/>
                <a:gd name="connsiteX1889" fmla="*/ 2318 h 2362"/>
                <a:gd name="connsiteY1889" fmla="*/ 2318 h 2362"/>
                <a:gd name="connsiteX1890" fmla="*/ 2318 h 2362"/>
                <a:gd name="connsiteY1890" fmla="*/ 2318 h 2362"/>
                <a:gd name="connsiteX1891" fmla="*/ 2318 h 2362"/>
                <a:gd name="connsiteY1891" fmla="*/ 2318 h 2362"/>
                <a:gd name="connsiteX1892" fmla="*/ 2318 h 2362"/>
                <a:gd name="connsiteY1892" fmla="*/ 2318 h 2362"/>
                <a:gd name="connsiteX1893" fmla="*/ 2318 h 2362"/>
                <a:gd name="connsiteY1893" fmla="*/ 2318 h 2362"/>
                <a:gd name="connsiteX1894" fmla="*/ 2318 h 2362"/>
                <a:gd name="connsiteY1894" fmla="*/ 2318 h 2362"/>
                <a:gd name="connsiteX1895" fmla="*/ 2318 h 2362"/>
                <a:gd name="connsiteY1895" fmla="*/ 2318 h 2362"/>
                <a:gd name="connsiteX1896" fmla="*/ 2318 h 2362"/>
                <a:gd name="connsiteY1896" fmla="*/ 2318 h 2362"/>
                <a:gd name="connsiteX1897" fmla="*/ 2318 h 2362"/>
                <a:gd name="connsiteY1897" fmla="*/ 2318 h 2362"/>
                <a:gd name="connsiteX1898" fmla="*/ 2318 h 2362"/>
                <a:gd name="connsiteY1898" fmla="*/ 2318 h 2362"/>
                <a:gd name="connsiteX1899" fmla="*/ 2318 h 2362"/>
                <a:gd name="connsiteY1899" fmla="*/ 2318 h 2362"/>
                <a:gd name="connsiteX1900" fmla="*/ 2318 h 2362"/>
                <a:gd name="connsiteY1900" fmla="*/ 2318 h 2362"/>
                <a:gd name="connsiteX1901" fmla="*/ 2318 h 2362"/>
                <a:gd name="connsiteY1901" fmla="*/ 2318 h 2362"/>
                <a:gd name="connsiteX1902" fmla="*/ 2318 h 2362"/>
                <a:gd name="connsiteY1902" fmla="*/ 2318 h 2362"/>
                <a:gd name="connsiteX1903" fmla="*/ 2318 h 2362"/>
                <a:gd name="connsiteY1903" fmla="*/ 2318 h 2362"/>
                <a:gd name="connsiteX1904" fmla="*/ 2318 h 2362"/>
                <a:gd name="connsiteY1904" fmla="*/ 2318 h 2362"/>
                <a:gd name="connsiteX1905" fmla="*/ 2318 h 2362"/>
                <a:gd name="connsiteY1905" fmla="*/ 2318 h 2362"/>
                <a:gd name="connsiteX1906" fmla="*/ 2318 h 2362"/>
                <a:gd name="connsiteY1906" fmla="*/ 2318 h 2362"/>
                <a:gd name="connsiteX1907" fmla="*/ 2318 h 2362"/>
                <a:gd name="connsiteY1907" fmla="*/ 2318 h 2362"/>
                <a:gd name="connsiteX1908" fmla="*/ 2318 h 2362"/>
                <a:gd name="connsiteY1908" fmla="*/ 2318 h 2362"/>
                <a:gd name="connsiteX1909" fmla="*/ 2318 h 2362"/>
                <a:gd name="connsiteY1909" fmla="*/ 2318 h 2362"/>
                <a:gd name="connsiteX1910" fmla="*/ 2318 h 2362"/>
                <a:gd name="connsiteY1910" fmla="*/ 2318 h 2362"/>
                <a:gd name="connsiteX1911" fmla="*/ 2318 h 2362"/>
                <a:gd name="connsiteY1911" fmla="*/ 2318 h 2362"/>
                <a:gd name="connsiteX1912" fmla="*/ 2318 h 2362"/>
                <a:gd name="connsiteY1912" fmla="*/ 2318 h 2362"/>
                <a:gd name="connsiteX1913" fmla="*/ 2318 h 2362"/>
                <a:gd name="connsiteY1913" fmla="*/ 2318 h 2362"/>
                <a:gd name="connsiteX1914" fmla="*/ 2318 h 2362"/>
                <a:gd name="connsiteY1914" fmla="*/ 2318 h 2362"/>
                <a:gd name="connsiteX1915" fmla="*/ 2318 h 2362"/>
                <a:gd name="connsiteY1915" fmla="*/ 2318 h 2362"/>
                <a:gd name="connsiteX1916" fmla="*/ 2318 h 2362"/>
                <a:gd name="connsiteY1916" fmla="*/ 2318 h 2362"/>
                <a:gd name="connsiteX1917" fmla="*/ 2318 h 2362"/>
                <a:gd name="connsiteY1917" fmla="*/ 2318 h 2362"/>
                <a:gd name="connsiteX1918" fmla="*/ 2318 h 2362"/>
                <a:gd name="connsiteY1918" fmla="*/ 2318 h 2362"/>
                <a:gd name="connsiteX1919" fmla="*/ 2318 h 2362"/>
                <a:gd name="connsiteY1919" fmla="*/ 2318 h 2362"/>
                <a:gd name="connsiteX1920" fmla="*/ 2318 h 2362"/>
                <a:gd name="connsiteY1920" fmla="*/ 2318 h 2362"/>
                <a:gd name="connsiteX1921" fmla="*/ 2318 h 2362"/>
                <a:gd name="connsiteY1921" fmla="*/ 2318 h 2362"/>
                <a:gd name="connsiteX1922" fmla="*/ 2318 h 2362"/>
                <a:gd name="connsiteY1922" fmla="*/ 2318 h 2362"/>
                <a:gd name="connsiteX1923" fmla="*/ 2318 h 2362"/>
                <a:gd name="connsiteY1923" fmla="*/ 2318 h 2362"/>
                <a:gd name="connsiteX1924" fmla="*/ 2318 h 2362"/>
                <a:gd name="connsiteY1924" fmla="*/ 2318 h 2362"/>
                <a:gd name="connsiteX1925" fmla="*/ 2318 h 2362"/>
                <a:gd name="connsiteY1925" fmla="*/ 2318 h 2362"/>
                <a:gd name="connsiteX1926" fmla="*/ 2318 h 2362"/>
                <a:gd name="connsiteY1926" fmla="*/ 2318 h 2362"/>
                <a:gd name="connsiteX1927" fmla="*/ 2318 h 2362"/>
                <a:gd name="connsiteY1927" fmla="*/ 2318 h 2362"/>
                <a:gd name="connsiteX1928" fmla="*/ 2318 h 2362"/>
                <a:gd name="connsiteY1928" fmla="*/ 2318 h 2362"/>
                <a:gd name="connsiteX1929" fmla="*/ 2318 h 2362"/>
                <a:gd name="connsiteY1929" fmla="*/ 2318 h 2362"/>
                <a:gd name="connsiteX1930" fmla="*/ 2318 h 2362"/>
                <a:gd name="connsiteY1930" fmla="*/ 2318 h 2362"/>
                <a:gd name="connsiteX1931" fmla="*/ 2318 h 2362"/>
                <a:gd name="connsiteY1931" fmla="*/ 2318 h 2362"/>
                <a:gd name="connsiteX1932" fmla="*/ 2318 h 2362"/>
                <a:gd name="connsiteY1932" fmla="*/ 2318 h 2362"/>
                <a:gd name="connsiteX1933" fmla="*/ 2318 h 2362"/>
                <a:gd name="connsiteY1933" fmla="*/ 2318 h 2362"/>
                <a:gd name="connsiteX1934" fmla="*/ 2318 h 2362"/>
                <a:gd name="connsiteY1934" fmla="*/ 2318 h 2362"/>
                <a:gd name="connsiteX1935" fmla="*/ 2318 h 2362"/>
                <a:gd name="connsiteY1935" fmla="*/ 2318 h 2362"/>
                <a:gd name="connsiteX1936" fmla="*/ 2318 h 2362"/>
                <a:gd name="connsiteY1936" fmla="*/ 2318 h 2362"/>
                <a:gd name="connsiteX1937" fmla="*/ 2318 h 2362"/>
                <a:gd name="connsiteY1937" fmla="*/ 2318 h 2362"/>
                <a:gd name="connsiteX1938" fmla="*/ 2318 h 2362"/>
                <a:gd name="connsiteY1938" fmla="*/ 2318 h 2362"/>
                <a:gd name="connsiteX1939" fmla="*/ 2318 h 2362"/>
                <a:gd name="connsiteY1939" fmla="*/ 2318 h 2362"/>
                <a:gd name="connsiteX1940" fmla="*/ 2318 h 2362"/>
                <a:gd name="connsiteY1940" fmla="*/ 2318 h 2362"/>
                <a:gd name="connsiteX1941" fmla="*/ 2318 h 2362"/>
                <a:gd name="connsiteY1941" fmla="*/ 2318 h 2362"/>
                <a:gd name="connsiteX1942" fmla="*/ 2318 h 2362"/>
                <a:gd name="connsiteY1942" fmla="*/ 2318 h 2362"/>
                <a:gd name="connsiteX1943" fmla="*/ 2318 h 2362"/>
                <a:gd name="connsiteY1943" fmla="*/ 2318 h 2362"/>
                <a:gd name="connsiteX1944" fmla="*/ 2318 h 2362"/>
                <a:gd name="connsiteY1944" fmla="*/ 2318 h 2362"/>
                <a:gd name="connsiteX1945" fmla="*/ 2318 h 2362"/>
                <a:gd name="connsiteY1945" fmla="*/ 2318 h 2362"/>
                <a:gd name="connsiteX1946" fmla="*/ 2318 h 2362"/>
                <a:gd name="connsiteY1946" fmla="*/ 2318 h 2362"/>
                <a:gd name="connsiteX1947" fmla="*/ 2318 h 2362"/>
                <a:gd name="connsiteY1947" fmla="*/ 2318 h 2362"/>
                <a:gd name="connsiteX1948" fmla="*/ 2318 h 2362"/>
                <a:gd name="connsiteY1948" fmla="*/ 2318 h 2362"/>
                <a:gd name="connsiteX1949" fmla="*/ 2318 h 2362"/>
                <a:gd name="connsiteY1949" fmla="*/ 2318 h 2362"/>
                <a:gd name="connsiteX1950" fmla="*/ 2318 h 2362"/>
                <a:gd name="connsiteY1950" fmla="*/ 2318 h 2362"/>
                <a:gd name="connsiteX1951" fmla="*/ 2318 h 2362"/>
                <a:gd name="connsiteY1951" fmla="*/ 2318 h 2362"/>
                <a:gd name="connsiteX1952" fmla="*/ 2318 h 2362"/>
                <a:gd name="connsiteY1952" fmla="*/ 2318 h 2362"/>
                <a:gd name="connsiteX1953" fmla="*/ 2318 h 2362"/>
                <a:gd name="connsiteY1953" fmla="*/ 2318 h 2362"/>
                <a:gd name="connsiteX1954" fmla="*/ 2318 h 2362"/>
                <a:gd name="connsiteY1954" fmla="*/ 2318 h 2362"/>
                <a:gd name="connsiteX1955" fmla="*/ 2318 h 2362"/>
                <a:gd name="connsiteY1955" fmla="*/ 2318 h 2362"/>
                <a:gd name="connsiteX1956" fmla="*/ 2318 h 2362"/>
                <a:gd name="connsiteY1956" fmla="*/ 2318 h 2362"/>
                <a:gd name="connsiteX1957" fmla="*/ 2318 h 2362"/>
                <a:gd name="connsiteY1957" fmla="*/ 2318 h 2362"/>
                <a:gd name="connsiteX1958" fmla="*/ 2318 h 2362"/>
                <a:gd name="connsiteY1958" fmla="*/ 2318 h 2362"/>
                <a:gd name="connsiteX1959" fmla="*/ 2318 h 2362"/>
                <a:gd name="connsiteY1959" fmla="*/ 2318 h 2362"/>
                <a:gd name="connsiteX1960" fmla="*/ 2318 h 2362"/>
                <a:gd name="connsiteY1960" fmla="*/ 2318 h 2362"/>
                <a:gd name="connsiteX1961" fmla="*/ 2318 h 2362"/>
                <a:gd name="connsiteY1961" fmla="*/ 2318 h 2362"/>
                <a:gd name="connsiteX1962" fmla="*/ 2318 h 2362"/>
                <a:gd name="connsiteY1962" fmla="*/ 2318 h 2362"/>
                <a:gd name="connsiteX1963" fmla="*/ 2318 h 2362"/>
                <a:gd name="connsiteY1963" fmla="*/ 2318 h 2362"/>
                <a:gd name="connsiteX1964" fmla="*/ 2318 h 2362"/>
                <a:gd name="connsiteY1964" fmla="*/ 2318 h 2362"/>
                <a:gd name="connsiteX1965" fmla="*/ 2318 h 2362"/>
                <a:gd name="connsiteY1965" fmla="*/ 2318 h 2362"/>
                <a:gd name="connsiteX1966" fmla="*/ 2318 h 2362"/>
                <a:gd name="connsiteY1966" fmla="*/ 2318 h 2362"/>
                <a:gd name="connsiteX1967" fmla="*/ 2318 h 2362"/>
                <a:gd name="connsiteY1967" fmla="*/ 2318 h 2362"/>
                <a:gd name="connsiteX1968" fmla="*/ 2318 h 2362"/>
                <a:gd name="connsiteY1968" fmla="*/ 2318 h 2362"/>
                <a:gd name="connsiteX1969" fmla="*/ 2318 h 2362"/>
                <a:gd name="connsiteY1969" fmla="*/ 2318 h 2362"/>
                <a:gd name="connsiteX1970" fmla="*/ 2318 h 2362"/>
                <a:gd name="connsiteY1970" fmla="*/ 2318 h 2362"/>
                <a:gd name="connsiteX1971" fmla="*/ 2318 h 2362"/>
                <a:gd name="connsiteY1971" fmla="*/ 2318 h 2362"/>
                <a:gd name="connsiteX1972" fmla="*/ 2318 h 2362"/>
                <a:gd name="connsiteY1972" fmla="*/ 2318 h 2362"/>
                <a:gd name="connsiteX1973" fmla="*/ 2318 h 2362"/>
                <a:gd name="connsiteY1973" fmla="*/ 2318 h 2362"/>
                <a:gd name="connsiteX1974" fmla="*/ 2318 h 2362"/>
                <a:gd name="connsiteY1974" fmla="*/ 2318 h 2362"/>
                <a:gd name="connsiteX1975" fmla="*/ 2318 h 2362"/>
                <a:gd name="connsiteY1975" fmla="*/ 2318 h 2362"/>
                <a:gd name="connsiteX1976" fmla="*/ 2318 h 2362"/>
                <a:gd name="connsiteY1976" fmla="*/ 2318 h 2362"/>
                <a:gd name="connsiteX1977" fmla="*/ 2318 h 2362"/>
                <a:gd name="connsiteY1977" fmla="*/ 2318 h 2362"/>
                <a:gd name="connsiteX1978" fmla="*/ 2318 h 2362"/>
                <a:gd name="connsiteY1978" fmla="*/ 2318 h 2362"/>
                <a:gd name="connsiteX1979" fmla="*/ 2318 h 2362"/>
                <a:gd name="connsiteY1979" fmla="*/ 2318 h 2362"/>
                <a:gd name="connsiteX1980" fmla="*/ 2318 h 2362"/>
                <a:gd name="connsiteY1980" fmla="*/ 2318 h 2362"/>
                <a:gd name="connsiteX1981" fmla="*/ 2318 h 2362"/>
                <a:gd name="connsiteY1981" fmla="*/ 2318 h 2362"/>
                <a:gd name="connsiteX1982" fmla="*/ 2318 h 2362"/>
                <a:gd name="connsiteY1982" fmla="*/ 2318 h 2362"/>
                <a:gd name="connsiteX1983" fmla="*/ 2318 h 2362"/>
                <a:gd name="connsiteY1983" fmla="*/ 2318 h 2362"/>
                <a:gd name="connsiteX1984" fmla="*/ 2318 h 2362"/>
                <a:gd name="connsiteY1984" fmla="*/ 2318 h 2362"/>
                <a:gd name="connsiteX1985" fmla="*/ 2318 h 2362"/>
                <a:gd name="connsiteY1985" fmla="*/ 2318 h 2362"/>
                <a:gd name="connsiteX1986" fmla="*/ 2318 h 2362"/>
                <a:gd name="connsiteY1986" fmla="*/ 2318 h 2362"/>
                <a:gd name="connsiteX1987" fmla="*/ 2318 h 2362"/>
                <a:gd name="connsiteY1987" fmla="*/ 2318 h 2362"/>
                <a:gd name="connsiteX1988" fmla="*/ 2318 h 2362"/>
                <a:gd name="connsiteY1988" fmla="*/ 2318 h 2362"/>
                <a:gd name="connsiteX1989" fmla="*/ 2318 h 2362"/>
                <a:gd name="connsiteY1989" fmla="*/ 2318 h 2362"/>
                <a:gd name="connsiteX1990" fmla="*/ 2318 h 2362"/>
                <a:gd name="connsiteY1990" fmla="*/ 2318 h 2362"/>
                <a:gd name="connsiteX1991" fmla="*/ 2318 h 2362"/>
                <a:gd name="connsiteY1991" fmla="*/ 2318 h 2362"/>
                <a:gd name="connsiteX1992" fmla="*/ 2318 h 2362"/>
                <a:gd name="connsiteY1992" fmla="*/ 2318 h 2362"/>
                <a:gd name="connsiteX1993" fmla="*/ 2318 h 2362"/>
                <a:gd name="connsiteY1993" fmla="*/ 2318 h 2362"/>
                <a:gd name="connsiteX1994" fmla="*/ 2318 h 2362"/>
                <a:gd name="connsiteY1994" fmla="*/ 2318 h 2362"/>
                <a:gd name="connsiteX1995" fmla="*/ 2318 h 2362"/>
                <a:gd name="connsiteY1995" fmla="*/ 2318 h 2362"/>
                <a:gd name="connsiteX1996" fmla="*/ 2318 h 2362"/>
                <a:gd name="connsiteY1996" fmla="*/ 2318 h 2362"/>
                <a:gd name="connsiteX1997" fmla="*/ 2318 h 2362"/>
                <a:gd name="connsiteY1997" fmla="*/ 2318 h 2362"/>
                <a:gd name="connsiteX1998" fmla="*/ 2318 h 2362"/>
                <a:gd name="connsiteY1998" fmla="*/ 2318 h 2362"/>
                <a:gd name="connsiteX1999" fmla="*/ 2318 h 2362"/>
                <a:gd name="connsiteY1999" fmla="*/ 2318 h 2362"/>
                <a:gd name="connsiteX2000" fmla="*/ 2318 h 2362"/>
                <a:gd name="connsiteY2000" fmla="*/ 2318 h 2362"/>
                <a:gd name="connsiteX2001" fmla="*/ 2318 h 2362"/>
                <a:gd name="connsiteY2001" fmla="*/ 2318 h 2362"/>
                <a:gd name="connsiteX2002" fmla="*/ 2318 h 2362"/>
                <a:gd name="connsiteY2002" fmla="*/ 2318 h 2362"/>
                <a:gd name="connsiteX2003" fmla="*/ 2318 h 2362"/>
                <a:gd name="connsiteY2003" fmla="*/ 2318 h 2362"/>
                <a:gd name="connsiteX2004" fmla="*/ 2318 h 2362"/>
                <a:gd name="connsiteY2004" fmla="*/ 2318 h 2362"/>
                <a:gd name="connsiteX2005" fmla="*/ 2318 h 2362"/>
                <a:gd name="connsiteY2005" fmla="*/ 2318 h 2362"/>
                <a:gd name="connsiteX2006" fmla="*/ 2318 h 2362"/>
                <a:gd name="connsiteY2006" fmla="*/ 2318 h 2362"/>
                <a:gd name="connsiteX2007" fmla="*/ 2318 h 2362"/>
                <a:gd name="connsiteY2007" fmla="*/ 2318 h 2362"/>
                <a:gd name="connsiteX2008" fmla="*/ 2318 h 2362"/>
                <a:gd name="connsiteY2008" fmla="*/ 2318 h 2362"/>
                <a:gd name="connsiteX2009" fmla="*/ 2318 h 2362"/>
                <a:gd name="connsiteY2009" fmla="*/ 2318 h 2362"/>
                <a:gd name="connsiteX2010" fmla="*/ 2318 h 2362"/>
                <a:gd name="connsiteY2010" fmla="*/ 2318 h 2362"/>
                <a:gd name="connsiteX2011" fmla="*/ 2318 h 2362"/>
                <a:gd name="connsiteY2011" fmla="*/ 2318 h 2362"/>
                <a:gd name="connsiteX2012" fmla="*/ 2318 h 2362"/>
                <a:gd name="connsiteY2012" fmla="*/ 2318 h 2362"/>
                <a:gd name="connsiteX2013" fmla="*/ 2318 h 2362"/>
                <a:gd name="connsiteY2013" fmla="*/ 2318 h 2362"/>
                <a:gd name="connsiteX2014" fmla="*/ 2318 h 2362"/>
                <a:gd name="connsiteY2014" fmla="*/ 2318 h 2362"/>
                <a:gd name="connsiteX2015" fmla="*/ 2318 h 2362"/>
                <a:gd name="connsiteY2015" fmla="*/ 2318 h 2362"/>
                <a:gd name="connsiteX2016" fmla="*/ 2318 h 2362"/>
                <a:gd name="connsiteY2016" fmla="*/ 2318 h 2362"/>
                <a:gd name="connsiteX2017" fmla="*/ 2318 h 2362"/>
                <a:gd name="connsiteY2017" fmla="*/ 2318 h 2362"/>
                <a:gd name="connsiteX2018" fmla="*/ 2318 h 2362"/>
                <a:gd name="connsiteY2018" fmla="*/ 2318 h 2362"/>
                <a:gd name="connsiteX2019" fmla="*/ 2318 h 2362"/>
                <a:gd name="connsiteY2019" fmla="*/ 2318 h 2362"/>
                <a:gd name="connsiteX2020" fmla="*/ 2318 h 2362"/>
                <a:gd name="connsiteY2020" fmla="*/ 2318 h 2362"/>
                <a:gd name="connsiteX2021" fmla="*/ 2318 h 2362"/>
                <a:gd name="connsiteY2021" fmla="*/ 2318 h 2362"/>
                <a:gd name="connsiteX2022" fmla="*/ 2318 h 2362"/>
                <a:gd name="connsiteY2022" fmla="*/ 2318 h 2362"/>
                <a:gd name="connsiteX2023" fmla="*/ 2318 h 2362"/>
                <a:gd name="connsiteY2023" fmla="*/ 2318 h 2362"/>
                <a:gd name="connsiteX2024" fmla="*/ 2318 h 2362"/>
                <a:gd name="connsiteY2024" fmla="*/ 2318 h 2362"/>
                <a:gd name="connsiteX2025" fmla="*/ 2318 h 2362"/>
                <a:gd name="connsiteY2025" fmla="*/ 2318 h 2362"/>
                <a:gd name="connsiteX2026" fmla="*/ 2318 h 2362"/>
                <a:gd name="connsiteY2026" fmla="*/ 2318 h 2362"/>
                <a:gd name="connsiteX2027" fmla="*/ 2318 h 2362"/>
                <a:gd name="connsiteY2027" fmla="*/ 2318 h 2362"/>
                <a:gd name="connsiteX2028" fmla="*/ 2318 h 2362"/>
                <a:gd name="connsiteY2028" fmla="*/ 2318 h 2362"/>
                <a:gd name="connsiteX2029" fmla="*/ 2318 h 2362"/>
                <a:gd name="connsiteY2029" fmla="*/ 2318 h 2362"/>
                <a:gd name="connsiteX2030" fmla="*/ 2318 h 2362"/>
                <a:gd name="connsiteY2030" fmla="*/ 2318 h 2362"/>
                <a:gd name="connsiteX2031" fmla="*/ 2318 h 2362"/>
                <a:gd name="connsiteY2031" fmla="*/ 2318 h 2362"/>
                <a:gd name="connsiteX2032" fmla="*/ 2318 h 2362"/>
                <a:gd name="connsiteY2032" fmla="*/ 2318 h 2362"/>
                <a:gd name="connsiteX2033" fmla="*/ 2318 h 2362"/>
                <a:gd name="connsiteY2033" fmla="*/ 2318 h 2362"/>
                <a:gd name="connsiteX2034" fmla="*/ 2318 h 2362"/>
                <a:gd name="connsiteY2034" fmla="*/ 2318 h 2362"/>
                <a:gd name="connsiteX2035" fmla="*/ 2318 h 2362"/>
                <a:gd name="connsiteY2035" fmla="*/ 2318 h 2362"/>
                <a:gd name="connsiteX2036" fmla="*/ 2318 h 2362"/>
                <a:gd name="connsiteY2036" fmla="*/ 2318 h 2362"/>
                <a:gd name="connsiteX2037" fmla="*/ 2318 h 2362"/>
                <a:gd name="connsiteY2037" fmla="*/ 2318 h 2362"/>
                <a:gd name="connsiteX2038" fmla="*/ 2318 h 2362"/>
                <a:gd name="connsiteY2038" fmla="*/ 2318 h 2362"/>
                <a:gd name="connsiteX2039" fmla="*/ 2318 h 2362"/>
                <a:gd name="connsiteY2039" fmla="*/ 2318 h 2362"/>
                <a:gd name="connsiteX2040" fmla="*/ 2318 h 2362"/>
                <a:gd name="connsiteY2040" fmla="*/ 2318 h 2362"/>
                <a:gd name="connsiteX2041" fmla="*/ 2318 h 2362"/>
                <a:gd name="connsiteY2041" fmla="*/ 2318 h 2362"/>
                <a:gd name="connsiteX2042" fmla="*/ 2318 h 2362"/>
                <a:gd name="connsiteY2042" fmla="*/ 2318 h 2362"/>
                <a:gd name="connsiteX2043" fmla="*/ 2318 h 2362"/>
                <a:gd name="connsiteY2043" fmla="*/ 2318 h 2362"/>
                <a:gd name="connsiteX2044" fmla="*/ 2318 h 2362"/>
                <a:gd name="connsiteY2044" fmla="*/ 2318 h 2362"/>
                <a:gd name="connsiteX2045" fmla="*/ 2318 h 2362"/>
                <a:gd name="connsiteY2045" fmla="*/ 2318 h 2362"/>
                <a:gd name="connsiteX2046" fmla="*/ 2318 h 2362"/>
                <a:gd name="connsiteY2046" fmla="*/ 2318 h 2362"/>
                <a:gd name="connsiteX2047" fmla="*/ 2318 h 2362"/>
                <a:gd name="connsiteY2047" fmla="*/ 2318 h 2362"/>
                <a:gd name="connsiteX2048" fmla="*/ 2318 h 2362"/>
                <a:gd name="connsiteY2048" fmla="*/ 2318 h 2362"/>
                <a:gd name="connsiteX2049" fmla="*/ 2318 h 2362"/>
                <a:gd name="connsiteY2049" fmla="*/ 2318 h 2362"/>
                <a:gd name="connsiteX2050" fmla="*/ 2318 h 2362"/>
                <a:gd name="connsiteY2050" fmla="*/ 2318 h 2362"/>
                <a:gd name="connsiteX2051" fmla="*/ 2318 h 2362"/>
                <a:gd name="connsiteY2051" fmla="*/ 2318 h 2362"/>
                <a:gd name="connsiteX2052" fmla="*/ 2318 h 2362"/>
                <a:gd name="connsiteY2052" fmla="*/ 2318 h 2362"/>
                <a:gd name="connsiteX2053" fmla="*/ 2318 h 2362"/>
                <a:gd name="connsiteY2053" fmla="*/ 2318 h 2362"/>
                <a:gd name="connsiteX2054" fmla="*/ 2318 h 2362"/>
                <a:gd name="connsiteY2054" fmla="*/ 2318 h 2362"/>
                <a:gd name="connsiteX2055" fmla="*/ 2318 h 2362"/>
                <a:gd name="connsiteY2055" fmla="*/ 2318 h 2362"/>
                <a:gd name="connsiteX2056" fmla="*/ 2318 h 2362"/>
                <a:gd name="connsiteY2056" fmla="*/ 2318 h 2362"/>
                <a:gd name="connsiteX2057" fmla="*/ 2318 h 2362"/>
                <a:gd name="connsiteY2057" fmla="*/ 2318 h 2362"/>
                <a:gd name="connsiteX2058" fmla="*/ 2318 h 2362"/>
                <a:gd name="connsiteY2058" fmla="*/ 2318 h 2362"/>
                <a:gd name="connsiteX2059" fmla="*/ 2318 h 2362"/>
                <a:gd name="connsiteY2059" fmla="*/ 2318 h 2362"/>
                <a:gd name="connsiteX2060" fmla="*/ 2318 h 2362"/>
                <a:gd name="connsiteY2060" fmla="*/ 2318 h 2362"/>
                <a:gd name="connsiteX2061" fmla="*/ 2318 h 2362"/>
                <a:gd name="connsiteY2061" fmla="*/ 2318 h 2362"/>
                <a:gd name="connsiteX2062" fmla="*/ 2318 h 2362"/>
                <a:gd name="connsiteY2062" fmla="*/ 2318 h 2362"/>
                <a:gd name="connsiteX2063" fmla="*/ 2318 h 2362"/>
                <a:gd name="connsiteY2063" fmla="*/ 2318 h 2362"/>
                <a:gd name="connsiteX2064" fmla="*/ 2318 h 2362"/>
                <a:gd name="connsiteY2064" fmla="*/ 2318 h 2362"/>
                <a:gd name="connsiteX2065" fmla="*/ 2318 h 2362"/>
                <a:gd name="connsiteY2065" fmla="*/ 2318 h 2362"/>
                <a:gd name="connsiteX2066" fmla="*/ 2318 h 2362"/>
                <a:gd name="connsiteY2066" fmla="*/ 2318 h 2362"/>
                <a:gd name="connsiteX2067" fmla="*/ 2318 h 2362"/>
                <a:gd name="connsiteY2067" fmla="*/ 2318 h 2362"/>
                <a:gd name="connsiteX2068" fmla="*/ 2318 h 2362"/>
                <a:gd name="connsiteY2068" fmla="*/ 2318 h 2362"/>
                <a:gd name="connsiteX2069" fmla="*/ 2318 h 2362"/>
                <a:gd name="connsiteY2069" fmla="*/ 2318 h 2362"/>
                <a:gd name="connsiteX2070" fmla="*/ 2318 h 2362"/>
                <a:gd name="connsiteY2070" fmla="*/ 2318 h 2362"/>
                <a:gd name="connsiteX2071" fmla="*/ 2318 h 2362"/>
                <a:gd name="connsiteY2071" fmla="*/ 2318 h 2362"/>
                <a:gd name="connsiteX2072" fmla="*/ 2318 h 2362"/>
                <a:gd name="connsiteY2072" fmla="*/ 2318 h 2362"/>
                <a:gd name="connsiteX2073" fmla="*/ 2318 h 2362"/>
                <a:gd name="connsiteY2073" fmla="*/ 2318 h 2362"/>
                <a:gd name="connsiteX2074" fmla="*/ 2318 h 2362"/>
                <a:gd name="connsiteY2074" fmla="*/ 2318 h 2362"/>
                <a:gd name="connsiteX2075" fmla="*/ 2318 h 2362"/>
                <a:gd name="connsiteY2075" fmla="*/ 2318 h 2362"/>
                <a:gd name="connsiteX2076" fmla="*/ 2318 h 2362"/>
                <a:gd name="connsiteY2076" fmla="*/ 2318 h 2362"/>
                <a:gd name="connsiteX2077" fmla="*/ 2318 h 2362"/>
                <a:gd name="connsiteY2077" fmla="*/ 2318 h 2362"/>
                <a:gd name="connsiteX2078" fmla="*/ 2318 h 2362"/>
                <a:gd name="connsiteY2078" fmla="*/ 2318 h 2362"/>
                <a:gd name="connsiteX2079" fmla="*/ 2318 h 2362"/>
                <a:gd name="connsiteY2079" fmla="*/ 2318 h 2362"/>
                <a:gd name="connsiteX2080" fmla="*/ 2318 h 2362"/>
                <a:gd name="connsiteY2080" fmla="*/ 2318 h 2362"/>
                <a:gd name="connsiteX2081" fmla="*/ 2318 h 2362"/>
                <a:gd name="connsiteY2081" fmla="*/ 2318 h 2362"/>
                <a:gd name="connsiteX2082" fmla="*/ 2318 h 2362"/>
                <a:gd name="connsiteY2082" fmla="*/ 2318 h 2362"/>
                <a:gd name="connsiteX2083" fmla="*/ 2318 h 2362"/>
                <a:gd name="connsiteY2083" fmla="*/ 2318 h 2362"/>
                <a:gd name="connsiteX2084" fmla="*/ 2318 h 2362"/>
                <a:gd name="connsiteY2084" fmla="*/ 2318 h 2362"/>
                <a:gd name="connsiteX2085" fmla="*/ 2318 h 2362"/>
                <a:gd name="connsiteY2085" fmla="*/ 2318 h 2362"/>
                <a:gd name="connsiteX2086" fmla="*/ 2318 h 2362"/>
                <a:gd name="connsiteY2086" fmla="*/ 2318 h 2362"/>
                <a:gd name="connsiteX2087" fmla="*/ 2318 h 2362"/>
                <a:gd name="connsiteY2087" fmla="*/ 2318 h 2362"/>
                <a:gd name="connsiteX2088" fmla="*/ 2318 h 2362"/>
                <a:gd name="connsiteY2088" fmla="*/ 2318 h 2362"/>
                <a:gd name="connsiteX2089" fmla="*/ 2318 h 2362"/>
                <a:gd name="connsiteY2089" fmla="*/ 2318 h 2362"/>
                <a:gd name="connsiteX2090" fmla="*/ 2318 h 2362"/>
                <a:gd name="connsiteY2090" fmla="*/ 2318 h 2362"/>
                <a:gd name="connsiteX2091" fmla="*/ 2318 h 2362"/>
                <a:gd name="connsiteY2091" fmla="*/ 2318 h 2362"/>
                <a:gd name="connsiteX2092" fmla="*/ 2318 h 2362"/>
                <a:gd name="connsiteY2092" fmla="*/ 2318 h 2362"/>
                <a:gd name="connsiteX2093" fmla="*/ 2318 h 2362"/>
                <a:gd name="connsiteY2093" fmla="*/ 2318 h 2362"/>
                <a:gd name="connsiteX2094" fmla="*/ 2318 h 2362"/>
                <a:gd name="connsiteY2094" fmla="*/ 2318 h 2362"/>
                <a:gd name="connsiteX2095" fmla="*/ 2318 h 2362"/>
                <a:gd name="connsiteY2095" fmla="*/ 2318 h 2362"/>
                <a:gd name="connsiteX2096" fmla="*/ 2318 h 2362"/>
                <a:gd name="connsiteY2096" fmla="*/ 2318 h 2362"/>
                <a:gd name="connsiteX2097" fmla="*/ 2318 h 2362"/>
                <a:gd name="connsiteY2097" fmla="*/ 2318 h 2362"/>
                <a:gd name="connsiteX2098" fmla="*/ 2318 h 2362"/>
                <a:gd name="connsiteY2098" fmla="*/ 2318 h 2362"/>
                <a:gd name="connsiteX2099" fmla="*/ 2318 h 2362"/>
                <a:gd name="connsiteY2099" fmla="*/ 2318 h 2362"/>
                <a:gd name="connsiteX2100" fmla="*/ 2318 h 2362"/>
                <a:gd name="connsiteY2100" fmla="*/ 2318 h 2362"/>
                <a:gd name="connsiteX2101" fmla="*/ 2318 h 2362"/>
                <a:gd name="connsiteY2101" fmla="*/ 2318 h 2362"/>
                <a:gd name="connsiteX2102" fmla="*/ 2318 h 2362"/>
                <a:gd name="connsiteY2102" fmla="*/ 2318 h 2362"/>
                <a:gd name="connsiteX2103" fmla="*/ 2318 h 2362"/>
                <a:gd name="connsiteY2103" fmla="*/ 2318 h 2362"/>
                <a:gd name="connsiteX2104" fmla="*/ 2318 h 2362"/>
                <a:gd name="connsiteY2104" fmla="*/ 2318 h 2362"/>
                <a:gd name="connsiteX2105" fmla="*/ 2318 h 2362"/>
                <a:gd name="connsiteY2105" fmla="*/ 2318 h 2362"/>
                <a:gd name="connsiteX2106" fmla="*/ 2318 h 2362"/>
                <a:gd name="connsiteY2106" fmla="*/ 2318 h 2362"/>
                <a:gd name="connsiteX2107" fmla="*/ 2318 h 2362"/>
                <a:gd name="connsiteY2107" fmla="*/ 2318 h 2362"/>
                <a:gd name="connsiteX2108" fmla="*/ 2318 h 2362"/>
                <a:gd name="connsiteY2108" fmla="*/ 2318 h 2362"/>
                <a:gd name="connsiteX2109" fmla="*/ 2318 h 2362"/>
                <a:gd name="connsiteY2109" fmla="*/ 2318 h 2362"/>
                <a:gd name="connsiteX2110" fmla="*/ 2318 h 2362"/>
                <a:gd name="connsiteY2110" fmla="*/ 2318 h 2362"/>
                <a:gd name="connsiteX2111" fmla="*/ 2318 h 2362"/>
                <a:gd name="connsiteY2111" fmla="*/ 2318 h 2362"/>
                <a:gd name="connsiteX2112" fmla="*/ 2318 h 2362"/>
                <a:gd name="connsiteY2112" fmla="*/ 2318 h 2362"/>
                <a:gd name="connsiteX2113" fmla="*/ 2318 h 2362"/>
                <a:gd name="connsiteY2113" fmla="*/ 2318 h 2362"/>
                <a:gd name="connsiteX2114" fmla="*/ 2318 h 2362"/>
                <a:gd name="connsiteY2114" fmla="*/ 2318 h 2362"/>
                <a:gd name="connsiteX2115" fmla="*/ 2318 h 2362"/>
                <a:gd name="connsiteY2115" fmla="*/ 2318 h 2362"/>
                <a:gd name="connsiteX2116" fmla="*/ 2318 h 2362"/>
                <a:gd name="connsiteY2116" fmla="*/ 2318 h 2362"/>
                <a:gd name="connsiteX2117" fmla="*/ 2318 h 2362"/>
                <a:gd name="connsiteY2117" fmla="*/ 2318 h 2362"/>
                <a:gd name="connsiteX2118" fmla="*/ 2318 h 2362"/>
                <a:gd name="connsiteY2118" fmla="*/ 2318 h 2362"/>
                <a:gd name="connsiteX2119" fmla="*/ 2318 h 2362"/>
                <a:gd name="connsiteY2119" fmla="*/ 2318 h 2362"/>
                <a:gd name="connsiteX2120" fmla="*/ 2318 h 2362"/>
                <a:gd name="connsiteY2120" fmla="*/ 2318 h 2362"/>
                <a:gd name="connsiteX2121" fmla="*/ 2318 h 2362"/>
                <a:gd name="connsiteY2121" fmla="*/ 2318 h 2362"/>
                <a:gd name="connsiteX2122" fmla="*/ 2318 h 2362"/>
                <a:gd name="connsiteY2122" fmla="*/ 2318 h 2362"/>
                <a:gd name="connsiteX2123" fmla="*/ 2318 h 2362"/>
                <a:gd name="connsiteY2123" fmla="*/ 2318 h 2362"/>
                <a:gd name="connsiteX2124" fmla="*/ 2318 h 2362"/>
                <a:gd name="connsiteY2124" fmla="*/ 2318 h 2362"/>
                <a:gd name="connsiteX2125" fmla="*/ 2318 h 2362"/>
                <a:gd name="connsiteY2125" fmla="*/ 2318 h 2362"/>
                <a:gd name="connsiteX2126" fmla="*/ 2318 h 2362"/>
                <a:gd name="connsiteY2126" fmla="*/ 2318 h 2362"/>
                <a:gd name="connsiteX2127" fmla="*/ 2318 h 2362"/>
                <a:gd name="connsiteY2127" fmla="*/ 2318 h 2362"/>
                <a:gd name="connsiteX2128" fmla="*/ 2318 h 2362"/>
                <a:gd name="connsiteY2128" fmla="*/ 2318 h 2362"/>
                <a:gd name="connsiteX2129" fmla="*/ 2318 h 2362"/>
                <a:gd name="connsiteY2129" fmla="*/ 2318 h 2362"/>
                <a:gd name="connsiteX2130" fmla="*/ 2318 h 2362"/>
                <a:gd name="connsiteY2130" fmla="*/ 2318 h 2362"/>
                <a:gd name="connsiteX2131" fmla="*/ 2318 h 2362"/>
                <a:gd name="connsiteY2131" fmla="*/ 2318 h 2362"/>
                <a:gd name="connsiteX2132" fmla="*/ 2318 h 2362"/>
                <a:gd name="connsiteY2132" fmla="*/ 2318 h 2362"/>
                <a:gd name="connsiteX2133" fmla="*/ 2318 h 2362"/>
                <a:gd name="connsiteY2133" fmla="*/ 2318 h 2362"/>
                <a:gd name="connsiteX2134" fmla="*/ 2318 h 2362"/>
                <a:gd name="connsiteY2134" fmla="*/ 2318 h 2362"/>
                <a:gd name="connsiteX2135" fmla="*/ 2318 h 2362"/>
                <a:gd name="connsiteY2135" fmla="*/ 2318 h 2362"/>
                <a:gd name="connsiteX2136" fmla="*/ 2318 h 2362"/>
                <a:gd name="connsiteY2136" fmla="*/ 2318 h 2362"/>
                <a:gd name="connsiteX2137" fmla="*/ 2318 h 2362"/>
                <a:gd name="connsiteY2137" fmla="*/ 2318 h 2362"/>
                <a:gd name="connsiteX2138" fmla="*/ 2318 h 2362"/>
                <a:gd name="connsiteY2138" fmla="*/ 2318 h 2362"/>
                <a:gd name="connsiteX2139" fmla="*/ 2318 h 2362"/>
                <a:gd name="connsiteY2139" fmla="*/ 2318 h 2362"/>
                <a:gd name="connsiteX2140" fmla="*/ 2318 h 2362"/>
                <a:gd name="connsiteY2140" fmla="*/ 2318 h 2362"/>
                <a:gd name="connsiteX2141" fmla="*/ 2318 h 2362"/>
                <a:gd name="connsiteY2141" fmla="*/ 2318 h 2362"/>
                <a:gd name="connsiteX2142" fmla="*/ 2318 h 2362"/>
                <a:gd name="connsiteY2142" fmla="*/ 2318 h 2362"/>
                <a:gd name="connsiteX2143" fmla="*/ 2318 h 2362"/>
                <a:gd name="connsiteY2143" fmla="*/ 2318 h 2362"/>
                <a:gd name="connsiteX2144" fmla="*/ 2318 h 2362"/>
                <a:gd name="connsiteY2144" fmla="*/ 2318 h 2362"/>
                <a:gd name="connsiteX2145" fmla="*/ 2318 h 2362"/>
                <a:gd name="connsiteY2145" fmla="*/ 2318 h 2362"/>
                <a:gd name="connsiteX2146" fmla="*/ 2318 h 2362"/>
                <a:gd name="connsiteY2146" fmla="*/ 2318 h 2362"/>
                <a:gd name="connsiteX2147" fmla="*/ 2318 h 2362"/>
                <a:gd name="connsiteY2147" fmla="*/ 2318 h 2362"/>
                <a:gd name="connsiteX2148" fmla="*/ 2318 h 2362"/>
                <a:gd name="connsiteY2148" fmla="*/ 2318 h 2362"/>
                <a:gd name="connsiteX2149" fmla="*/ 2318 h 2362"/>
                <a:gd name="connsiteY2149" fmla="*/ 2318 h 2362"/>
                <a:gd name="connsiteX2150" fmla="*/ 2318 h 2362"/>
                <a:gd name="connsiteY2150" fmla="*/ 2318 h 2362"/>
                <a:gd name="connsiteX2151" fmla="*/ 2318 h 2362"/>
                <a:gd name="connsiteY2151" fmla="*/ 2318 h 2362"/>
                <a:gd name="connsiteX2152" fmla="*/ 2318 h 2362"/>
                <a:gd name="connsiteY2152" fmla="*/ 2318 h 2362"/>
                <a:gd name="connsiteX2153" fmla="*/ 2318 h 2362"/>
                <a:gd name="connsiteY2153" fmla="*/ 2318 h 2362"/>
                <a:gd name="connsiteX2154" fmla="*/ 2318 h 2362"/>
                <a:gd name="connsiteY2154" fmla="*/ 2318 h 2362"/>
                <a:gd name="connsiteX2155" fmla="*/ 2318 h 2362"/>
                <a:gd name="connsiteY2155" fmla="*/ 2318 h 2362"/>
                <a:gd name="connsiteX2156" fmla="*/ 2318 h 2362"/>
                <a:gd name="connsiteY2156" fmla="*/ 2318 h 2362"/>
                <a:gd name="connsiteX2157" fmla="*/ 2318 h 2362"/>
                <a:gd name="connsiteY2157" fmla="*/ 2318 h 2362"/>
                <a:gd name="connsiteX2158" fmla="*/ 2318 h 2362"/>
                <a:gd name="connsiteY2158" fmla="*/ 2318 h 2362"/>
                <a:gd name="connsiteX2159" fmla="*/ 2318 h 2362"/>
                <a:gd name="connsiteY2159" fmla="*/ 2318 h 2362"/>
                <a:gd name="connsiteX2160" fmla="*/ 2318 h 2362"/>
                <a:gd name="connsiteY2160" fmla="*/ 2318 h 2362"/>
                <a:gd name="connsiteX2161" fmla="*/ 2318 h 2362"/>
                <a:gd name="connsiteY2161" fmla="*/ 2318 h 2362"/>
                <a:gd name="connsiteX2162" fmla="*/ 2318 h 2362"/>
                <a:gd name="connsiteY2162" fmla="*/ 2318 h 2362"/>
                <a:gd name="connsiteX2163" fmla="*/ 2318 h 2362"/>
                <a:gd name="connsiteY2163" fmla="*/ 2318 h 2362"/>
                <a:gd name="connsiteX2164" fmla="*/ 2318 h 2362"/>
                <a:gd name="connsiteY2164" fmla="*/ 2318 h 2362"/>
                <a:gd name="connsiteX2165" fmla="*/ 2318 h 2362"/>
                <a:gd name="connsiteY2165" fmla="*/ 2318 h 2362"/>
                <a:gd name="connsiteX2166" fmla="*/ 2318 h 2362"/>
                <a:gd name="connsiteY2166" fmla="*/ 2318 h 2362"/>
                <a:gd name="connsiteX2167" fmla="*/ 2318 h 2362"/>
                <a:gd name="connsiteY2167" fmla="*/ 2318 h 2362"/>
                <a:gd name="connsiteX2168" fmla="*/ 2318 h 2362"/>
                <a:gd name="connsiteY2168" fmla="*/ 2318 h 2362"/>
                <a:gd name="connsiteX2169" fmla="*/ 2318 h 2362"/>
                <a:gd name="connsiteY2169" fmla="*/ 2318 h 2362"/>
                <a:gd name="connsiteX2170" fmla="*/ 2318 h 2362"/>
                <a:gd name="connsiteY2170" fmla="*/ 2318 h 2362"/>
                <a:gd name="connsiteX2171" fmla="*/ 2318 h 2362"/>
                <a:gd name="connsiteY2171" fmla="*/ 2318 h 2362"/>
                <a:gd name="connsiteX2172" fmla="*/ 2318 h 2362"/>
                <a:gd name="connsiteY2172" fmla="*/ 2318 h 2362"/>
                <a:gd name="connsiteX2173" fmla="*/ 2318 h 2362"/>
                <a:gd name="connsiteY2173" fmla="*/ 2318 h 2362"/>
                <a:gd name="connsiteX2174" fmla="*/ 2318 h 2362"/>
                <a:gd name="connsiteY2174" fmla="*/ 2318 h 2362"/>
                <a:gd name="connsiteX2175" fmla="*/ 2318 h 2362"/>
                <a:gd name="connsiteY2175" fmla="*/ 2318 h 2362"/>
                <a:gd name="connsiteX2176" fmla="*/ 2318 h 2362"/>
                <a:gd name="connsiteY2176" fmla="*/ 2318 h 2362"/>
                <a:gd name="connsiteX2177" fmla="*/ 2318 h 2362"/>
                <a:gd name="connsiteY2177" fmla="*/ 2318 h 2362"/>
                <a:gd name="connsiteX2178" fmla="*/ 2318 h 2362"/>
                <a:gd name="connsiteY2178" fmla="*/ 2318 h 2362"/>
                <a:gd name="connsiteX2179" fmla="*/ 2318 h 2362"/>
                <a:gd name="connsiteY2179" fmla="*/ 2318 h 2362"/>
                <a:gd name="connsiteX2180" fmla="*/ 2318 h 2362"/>
                <a:gd name="connsiteY2180" fmla="*/ 2318 h 2362"/>
                <a:gd name="connsiteX2181" fmla="*/ 2318 h 2362"/>
                <a:gd name="connsiteY2181" fmla="*/ 2318 h 2362"/>
                <a:gd name="connsiteX2182" fmla="*/ 2318 h 2362"/>
                <a:gd name="connsiteY2182" fmla="*/ 2318 h 2362"/>
                <a:gd name="connsiteX2183" fmla="*/ 2318 h 2362"/>
                <a:gd name="connsiteY2183" fmla="*/ 2318 h 2362"/>
                <a:gd name="connsiteX2184" fmla="*/ 2318 h 2362"/>
                <a:gd name="connsiteY2184" fmla="*/ 2318 h 2362"/>
                <a:gd name="connsiteX2185" fmla="*/ 2318 h 2362"/>
                <a:gd name="connsiteY2185" fmla="*/ 2318 h 2362"/>
                <a:gd name="connsiteX2186" fmla="*/ 2318 h 2362"/>
                <a:gd name="connsiteY2186" fmla="*/ 2318 h 2362"/>
                <a:gd name="connsiteX2187" fmla="*/ 2318 h 2362"/>
                <a:gd name="connsiteY2187" fmla="*/ 2318 h 2362"/>
                <a:gd name="connsiteX2188" fmla="*/ 2318 h 2362"/>
                <a:gd name="connsiteY2188" fmla="*/ 2318 h 2362"/>
                <a:gd name="connsiteX2189" fmla="*/ 2318 h 2362"/>
                <a:gd name="connsiteY2189" fmla="*/ 2318 h 2362"/>
                <a:gd name="connsiteX2190" fmla="*/ 2318 h 2362"/>
                <a:gd name="connsiteY2190" fmla="*/ 2318 h 2362"/>
                <a:gd name="connsiteX2191" fmla="*/ 2318 h 2362"/>
                <a:gd name="connsiteY2191" fmla="*/ 2318 h 2362"/>
                <a:gd name="connsiteX2192" fmla="*/ 2318 h 2362"/>
                <a:gd name="connsiteY2192" fmla="*/ 2318 h 2362"/>
                <a:gd name="connsiteX2193" fmla="*/ 2318 h 2362"/>
                <a:gd name="connsiteY2193" fmla="*/ 2318 h 2362"/>
                <a:gd name="connsiteX2194" fmla="*/ 2318 h 2362"/>
                <a:gd name="connsiteY2194" fmla="*/ 2318 h 2362"/>
                <a:gd name="connsiteX2195" fmla="*/ 2318 h 2362"/>
                <a:gd name="connsiteY2195" fmla="*/ 2318 h 2362"/>
                <a:gd name="connsiteX2196" fmla="*/ 2318 h 2362"/>
                <a:gd name="connsiteY2196" fmla="*/ 2318 h 2362"/>
                <a:gd name="connsiteX2197" fmla="*/ 2318 h 2362"/>
                <a:gd name="connsiteY2197" fmla="*/ 2318 h 2362"/>
                <a:gd name="connsiteX2198" fmla="*/ 2318 h 2362"/>
                <a:gd name="connsiteY2198" fmla="*/ 2318 h 2362"/>
                <a:gd name="connsiteX2199" fmla="*/ 2318 h 2362"/>
                <a:gd name="connsiteY2199" fmla="*/ 2318 h 2362"/>
                <a:gd name="connsiteX2200" fmla="*/ 2318 h 2362"/>
                <a:gd name="connsiteY2200" fmla="*/ 2318 h 2362"/>
                <a:gd name="connsiteX2201" fmla="*/ 2318 h 2362"/>
                <a:gd name="connsiteY2201" fmla="*/ 2318 h 2362"/>
                <a:gd name="connsiteX2202" fmla="*/ 2318 h 2362"/>
                <a:gd name="connsiteY2202" fmla="*/ 2318 h 2362"/>
                <a:gd name="connsiteX2203" fmla="*/ 2318 h 2362"/>
                <a:gd name="connsiteY2203" fmla="*/ 2318 h 2362"/>
                <a:gd name="connsiteX2204" fmla="*/ 2318 h 2362"/>
                <a:gd name="connsiteY2204" fmla="*/ 2318 h 2362"/>
                <a:gd name="connsiteX2205" fmla="*/ 2318 h 2362"/>
                <a:gd name="connsiteY2205" fmla="*/ 2318 h 2362"/>
                <a:gd name="connsiteX2206" fmla="*/ 2318 h 2362"/>
                <a:gd name="connsiteY2206" fmla="*/ 2318 h 2362"/>
                <a:gd name="connsiteX2207" fmla="*/ 2318 h 2362"/>
                <a:gd name="connsiteY2207" fmla="*/ 2318 h 2362"/>
                <a:gd name="connsiteX2208" fmla="*/ 2318 h 2362"/>
                <a:gd name="connsiteY2208" fmla="*/ 2318 h 2362"/>
                <a:gd name="connsiteX2209" fmla="*/ 2318 h 2362"/>
                <a:gd name="connsiteY2209" fmla="*/ 2318 h 2362"/>
                <a:gd name="connsiteX2210" fmla="*/ 2318 h 2362"/>
                <a:gd name="connsiteY2210" fmla="*/ 2318 h 2362"/>
                <a:gd name="connsiteX2211" fmla="*/ 2318 h 2362"/>
                <a:gd name="connsiteY2211" fmla="*/ 2318 h 2362"/>
                <a:gd name="connsiteX2212" fmla="*/ 2318 h 2362"/>
                <a:gd name="connsiteY2212" fmla="*/ 2318 h 2362"/>
                <a:gd name="connsiteX2213" fmla="*/ 2318 h 2362"/>
                <a:gd name="connsiteY2213" fmla="*/ 2318 h 2362"/>
                <a:gd name="connsiteX2214" fmla="*/ 2318 h 2362"/>
                <a:gd name="connsiteY2214" fmla="*/ 2318 h 2362"/>
                <a:gd name="connsiteX2215" fmla="*/ 2318 h 2362"/>
                <a:gd name="connsiteY2215" fmla="*/ 2318 h 2362"/>
                <a:gd name="connsiteX2216" fmla="*/ 2318 h 2362"/>
                <a:gd name="connsiteY2216" fmla="*/ 2318 h 2362"/>
                <a:gd name="connsiteX2217" fmla="*/ 2318 h 2362"/>
                <a:gd name="connsiteY2217" fmla="*/ 2318 h 2362"/>
                <a:gd name="connsiteX2218" fmla="*/ 2318 h 2362"/>
                <a:gd name="connsiteY2218" fmla="*/ 2318 h 2362"/>
                <a:gd name="connsiteX2219" fmla="*/ 2318 h 2362"/>
                <a:gd name="connsiteY2219" fmla="*/ 2318 h 2362"/>
                <a:gd name="connsiteX2220" fmla="*/ 2318 h 2362"/>
                <a:gd name="connsiteY2220" fmla="*/ 2318 h 2362"/>
                <a:gd name="connsiteX2221" fmla="*/ 2318 h 2362"/>
                <a:gd name="connsiteY2221" fmla="*/ 2318 h 2362"/>
                <a:gd name="connsiteX2222" fmla="*/ 2318 h 2362"/>
                <a:gd name="connsiteY2222" fmla="*/ 2318 h 2362"/>
                <a:gd name="connsiteX2223" fmla="*/ 2318 h 2362"/>
                <a:gd name="connsiteY2223" fmla="*/ 2318 h 2362"/>
                <a:gd name="connsiteX2224" fmla="*/ 2318 h 2362"/>
                <a:gd name="connsiteY2224" fmla="*/ 2318 h 2362"/>
                <a:gd name="connsiteX2225" fmla="*/ 2318 h 2362"/>
                <a:gd name="connsiteY2225" fmla="*/ 2318 h 2362"/>
                <a:gd name="connsiteX2226" fmla="*/ 2318 h 2362"/>
                <a:gd name="connsiteY2226" fmla="*/ 2318 h 2362"/>
                <a:gd name="connsiteX2227" fmla="*/ 2318 h 2362"/>
                <a:gd name="connsiteY2227" fmla="*/ 2318 h 2362"/>
                <a:gd name="connsiteX2228" fmla="*/ 2318 h 2362"/>
                <a:gd name="connsiteY2228" fmla="*/ 2318 h 2362"/>
                <a:gd name="connsiteX2229" fmla="*/ 2318 h 2362"/>
                <a:gd name="connsiteY2229" fmla="*/ 2318 h 2362"/>
                <a:gd name="connsiteX2230" fmla="*/ 2318 h 2362"/>
                <a:gd name="connsiteY2230" fmla="*/ 2318 h 2362"/>
                <a:gd name="connsiteX2231" fmla="*/ 2318 h 2362"/>
                <a:gd name="connsiteY2231" fmla="*/ 2318 h 2362"/>
                <a:gd name="connsiteX2232" fmla="*/ 2318 h 2362"/>
                <a:gd name="connsiteY2232" fmla="*/ 2318 h 2362"/>
                <a:gd name="connsiteX2233" fmla="*/ 2318 h 2362"/>
                <a:gd name="connsiteY2233" fmla="*/ 2318 h 2362"/>
                <a:gd name="connsiteX2234" fmla="*/ 2318 h 2362"/>
                <a:gd name="connsiteY2234" fmla="*/ 2318 h 2362"/>
                <a:gd name="connsiteX2235" fmla="*/ 2318 h 2362"/>
                <a:gd name="connsiteY2235" fmla="*/ 2318 h 2362"/>
                <a:gd name="connsiteX2236" fmla="*/ 2318 h 2362"/>
                <a:gd name="connsiteY2236" fmla="*/ 2318 h 2362"/>
                <a:gd name="connsiteX2237" fmla="*/ 2318 h 2362"/>
                <a:gd name="connsiteY2237" fmla="*/ 2318 h 2362"/>
                <a:gd name="connsiteX2238" fmla="*/ 2318 h 2362"/>
                <a:gd name="connsiteY2238" fmla="*/ 2318 h 2362"/>
                <a:gd name="connsiteX2239" fmla="*/ 2318 h 2362"/>
                <a:gd name="connsiteY2239" fmla="*/ 2318 h 2362"/>
                <a:gd name="connsiteX2240" fmla="*/ 2318 h 2362"/>
                <a:gd name="connsiteY2240" fmla="*/ 2318 h 2362"/>
                <a:gd name="connsiteX2241" fmla="*/ 2318 h 2362"/>
                <a:gd name="connsiteY2241" fmla="*/ 2318 h 2362"/>
                <a:gd name="connsiteX2242" fmla="*/ 2318 h 2362"/>
                <a:gd name="connsiteY2242" fmla="*/ 2318 h 2362"/>
                <a:gd name="connsiteX2243" fmla="*/ 2318 h 2362"/>
                <a:gd name="connsiteY2243" fmla="*/ 2318 h 2362"/>
                <a:gd name="connsiteX2244" fmla="*/ 2318 h 2362"/>
                <a:gd name="connsiteY2244" fmla="*/ 2318 h 2362"/>
                <a:gd name="connsiteX2245" fmla="*/ 2318 h 2362"/>
                <a:gd name="connsiteY2245" fmla="*/ 2318 h 2362"/>
                <a:gd name="connsiteX2246" fmla="*/ 2318 h 2362"/>
                <a:gd name="connsiteY2246" fmla="*/ 2318 h 2362"/>
                <a:gd name="connsiteX2247" fmla="*/ 2318 h 2362"/>
                <a:gd name="connsiteY2247" fmla="*/ 2318 h 2362"/>
                <a:gd name="connsiteX2248" fmla="*/ 2318 h 2362"/>
                <a:gd name="connsiteY2248" fmla="*/ 2318 h 2362"/>
                <a:gd name="connsiteX2249" fmla="*/ 2318 h 2362"/>
                <a:gd name="connsiteY2249" fmla="*/ 2318 h 2362"/>
                <a:gd name="connsiteX2250" fmla="*/ 2318 h 2362"/>
                <a:gd name="connsiteY2250" fmla="*/ 2318 h 2362"/>
                <a:gd name="connsiteX2251" fmla="*/ 2318 h 2362"/>
                <a:gd name="connsiteY2251" fmla="*/ 2318 h 2362"/>
                <a:gd name="connsiteX2252" fmla="*/ 2318 h 2362"/>
                <a:gd name="connsiteY2252" fmla="*/ 2318 h 2362"/>
                <a:gd name="connsiteX2253" fmla="*/ 2318 h 2362"/>
                <a:gd name="connsiteY2253" fmla="*/ 2318 h 2362"/>
                <a:gd name="connsiteX2254" fmla="*/ 2318 h 2362"/>
                <a:gd name="connsiteY2254" fmla="*/ 2318 h 2362"/>
                <a:gd name="connsiteX2255" fmla="*/ 2318 h 2362"/>
                <a:gd name="connsiteY2255" fmla="*/ 2318 h 2362"/>
                <a:gd name="connsiteX2256" fmla="*/ 2318 h 2362"/>
                <a:gd name="connsiteY2256" fmla="*/ 2318 h 2362"/>
                <a:gd name="connsiteX2257" fmla="*/ 2318 h 2362"/>
                <a:gd name="connsiteY2257" fmla="*/ 2318 h 2362"/>
                <a:gd name="connsiteX2258" fmla="*/ 2318 h 2362"/>
                <a:gd name="connsiteY2258" fmla="*/ 2318 h 2362"/>
                <a:gd name="connsiteX2259" fmla="*/ 2318 h 2362"/>
                <a:gd name="connsiteY2259" fmla="*/ 2318 h 2362"/>
                <a:gd name="connsiteX2260" fmla="*/ 2318 h 2362"/>
                <a:gd name="connsiteY2260" fmla="*/ 2318 h 2362"/>
                <a:gd name="connsiteX2261" fmla="*/ 2318 h 2362"/>
                <a:gd name="connsiteY2261" fmla="*/ 2318 h 2362"/>
                <a:gd name="connsiteX2262" fmla="*/ 2318 h 2362"/>
                <a:gd name="connsiteY2262" fmla="*/ 2318 h 2362"/>
                <a:gd name="connsiteX2263" fmla="*/ 2318 h 2362"/>
                <a:gd name="connsiteY2263" fmla="*/ 2318 h 2362"/>
                <a:gd name="connsiteX2264" fmla="*/ 2318 h 2362"/>
                <a:gd name="connsiteY2264" fmla="*/ 2318 h 2362"/>
                <a:gd name="connsiteX2265" fmla="*/ 2318 h 2362"/>
                <a:gd name="connsiteY2265" fmla="*/ 2318 h 2362"/>
                <a:gd name="connsiteX2266" fmla="*/ 2318 h 2362"/>
                <a:gd name="connsiteY2266" fmla="*/ 2318 h 2362"/>
                <a:gd name="connsiteX2267" fmla="*/ 2318 h 2362"/>
                <a:gd name="connsiteY2267" fmla="*/ 2318 h 2362"/>
                <a:gd name="connsiteX2268" fmla="*/ 2318 h 2362"/>
                <a:gd name="connsiteY2268" fmla="*/ 2318 h 2362"/>
                <a:gd name="connsiteX2269" fmla="*/ 2318 h 2362"/>
                <a:gd name="connsiteY2269" fmla="*/ 2318 h 2362"/>
                <a:gd name="connsiteX2270" fmla="*/ 2318 h 2362"/>
                <a:gd name="connsiteY2270" fmla="*/ 2318 h 2362"/>
                <a:gd name="connsiteX2271" fmla="*/ 2318 h 2362"/>
                <a:gd name="connsiteY2271" fmla="*/ 2318 h 2362"/>
                <a:gd name="connsiteX2272" fmla="*/ 2318 h 2362"/>
                <a:gd name="connsiteY2272" fmla="*/ 2318 h 2362"/>
                <a:gd name="connsiteX2273" fmla="*/ 2318 h 2362"/>
                <a:gd name="connsiteY2273" fmla="*/ 2318 h 2362"/>
                <a:gd name="connsiteX2274" fmla="*/ 2318 h 2362"/>
                <a:gd name="connsiteY2274" fmla="*/ 2318 h 2362"/>
                <a:gd name="connsiteX2275" fmla="*/ 2318 h 2362"/>
                <a:gd name="connsiteY2275" fmla="*/ 2318 h 2362"/>
                <a:gd name="connsiteX2276" fmla="*/ 2318 h 2362"/>
                <a:gd name="connsiteY2276" fmla="*/ 2318 h 2362"/>
                <a:gd name="connsiteX2277" fmla="*/ 2318 h 2362"/>
                <a:gd name="connsiteY2277" fmla="*/ 2318 h 2362"/>
                <a:gd name="connsiteX2278" fmla="*/ 2318 h 2362"/>
                <a:gd name="connsiteY2278" fmla="*/ 2318 h 2362"/>
                <a:gd name="connsiteX2279" fmla="*/ 2318 h 2362"/>
                <a:gd name="connsiteY2279" fmla="*/ 2318 h 2362"/>
                <a:gd name="connsiteX2280" fmla="*/ 2318 h 2362"/>
                <a:gd name="connsiteY2280" fmla="*/ 2318 h 2362"/>
                <a:gd name="connsiteX2281" fmla="*/ 2318 h 2362"/>
                <a:gd name="connsiteY2281" fmla="*/ 2318 h 2362"/>
                <a:gd name="connsiteX2282" fmla="*/ 2318 h 2362"/>
                <a:gd name="connsiteY2282" fmla="*/ 2318 h 2362"/>
                <a:gd name="connsiteX2283" fmla="*/ 2318 h 2362"/>
                <a:gd name="connsiteY2283" fmla="*/ 2318 h 2362"/>
                <a:gd name="connsiteX2284" fmla="*/ 2318 h 2362"/>
                <a:gd name="connsiteY2284" fmla="*/ 2318 h 2362"/>
                <a:gd name="connsiteX2285" fmla="*/ 2318 h 2362"/>
                <a:gd name="connsiteY2285" fmla="*/ 2318 h 2362"/>
                <a:gd name="connsiteX2286" fmla="*/ 2318 h 2362"/>
                <a:gd name="connsiteY2286" fmla="*/ 2318 h 2362"/>
                <a:gd name="connsiteX2287" fmla="*/ 2318 h 2362"/>
                <a:gd name="connsiteY2287" fmla="*/ 2318 h 2362"/>
                <a:gd name="connsiteX2288" fmla="*/ 2318 h 2362"/>
                <a:gd name="connsiteY2288" fmla="*/ 2318 h 2362"/>
                <a:gd name="connsiteX2289" fmla="*/ 2318 h 2362"/>
                <a:gd name="connsiteY2289" fmla="*/ 2318 h 2362"/>
                <a:gd name="connsiteX2290" fmla="*/ 2318 h 2362"/>
                <a:gd name="connsiteY2290" fmla="*/ 2318 h 2362"/>
                <a:gd name="connsiteX2291" fmla="*/ 2318 h 2362"/>
                <a:gd name="connsiteY2291" fmla="*/ 2318 h 2362"/>
                <a:gd name="connsiteX2292" fmla="*/ 2318 h 2362"/>
                <a:gd name="connsiteY2292" fmla="*/ 2318 h 2362"/>
                <a:gd name="connsiteX2293" fmla="*/ 2318 h 2362"/>
                <a:gd name="connsiteY2293" fmla="*/ 2318 h 2362"/>
                <a:gd name="connsiteX2294" fmla="*/ 2318 h 2362"/>
                <a:gd name="connsiteY2294" fmla="*/ 2318 h 2362"/>
                <a:gd name="connsiteX2295" fmla="*/ 2318 h 2362"/>
                <a:gd name="connsiteY2295" fmla="*/ 2318 h 2362"/>
                <a:gd name="connsiteX2296" fmla="*/ 2318 h 2362"/>
                <a:gd name="connsiteY2296" fmla="*/ 2318 h 2362"/>
                <a:gd name="connsiteX2297" fmla="*/ 2318 h 2362"/>
                <a:gd name="connsiteY2297" fmla="*/ 2318 h 2362"/>
                <a:gd name="connsiteX2298" fmla="*/ 2318 h 2362"/>
                <a:gd name="connsiteY2298" fmla="*/ 2318 h 2362"/>
                <a:gd name="connsiteX2299" fmla="*/ 2318 h 2362"/>
                <a:gd name="connsiteY2299" fmla="*/ 2318 h 2362"/>
                <a:gd name="connsiteX2300" fmla="*/ 2318 h 2362"/>
                <a:gd name="connsiteY2300" fmla="*/ 2318 h 2362"/>
                <a:gd name="connsiteX2301" fmla="*/ 2318 h 2362"/>
                <a:gd name="connsiteY2301" fmla="*/ 2318 h 2362"/>
                <a:gd name="connsiteX2302" fmla="*/ 2318 h 2362"/>
                <a:gd name="connsiteY2302" fmla="*/ 2318 h 2362"/>
                <a:gd name="connsiteX2303" fmla="*/ 2318 h 2362"/>
                <a:gd name="connsiteY2303" fmla="*/ 2318 h 2362"/>
                <a:gd name="connsiteX2304" fmla="*/ 2318 h 2362"/>
                <a:gd name="connsiteY2304" fmla="*/ 2318 h 2362"/>
                <a:gd name="connsiteX2305" fmla="*/ 2318 h 2362"/>
                <a:gd name="connsiteY2305" fmla="*/ 2318 h 2362"/>
                <a:gd name="connsiteX2306" fmla="*/ 2318 h 2362"/>
                <a:gd name="connsiteY2306" fmla="*/ 2318 h 2362"/>
                <a:gd name="connsiteX2307" fmla="*/ 2318 h 2362"/>
                <a:gd name="connsiteY2307" fmla="*/ 2318 h 2362"/>
                <a:gd name="connsiteX2308" fmla="*/ 2318 h 2362"/>
                <a:gd name="connsiteY2308" fmla="*/ 2318 h 2362"/>
                <a:gd name="connsiteX2309" fmla="*/ 2318 h 2362"/>
                <a:gd name="connsiteY2309" fmla="*/ 2318 h 2362"/>
                <a:gd name="connsiteX2310" fmla="*/ 2318 h 2362"/>
                <a:gd name="connsiteY2310" fmla="*/ 2318 h 2362"/>
                <a:gd name="connsiteX2311" fmla="*/ 2318 h 2362"/>
                <a:gd name="connsiteY2311" fmla="*/ 2318 h 2362"/>
                <a:gd name="connsiteX2312" fmla="*/ 2318 h 2362"/>
                <a:gd name="connsiteY2312" fmla="*/ 2318 h 2362"/>
                <a:gd name="connsiteX2313" fmla="*/ 2318 h 2362"/>
                <a:gd name="connsiteY2313" fmla="*/ 2318 h 2362"/>
                <a:gd name="connsiteX2314" fmla="*/ 2318 h 2362"/>
                <a:gd name="connsiteY2314" fmla="*/ 2318 h 2362"/>
                <a:gd name="connsiteX2315" fmla="*/ 2318 h 2362"/>
                <a:gd name="connsiteY2315" fmla="*/ 2318 h 2362"/>
                <a:gd name="connsiteX2316" fmla="*/ 2318 h 2362"/>
                <a:gd name="connsiteY2316" fmla="*/ 2318 h 2362"/>
                <a:gd name="connsiteX2317" fmla="*/ 2318 h 2362"/>
                <a:gd name="connsiteY2317" fmla="*/ 2318 h 2362"/>
                <a:gd name="connsiteX2318" fmla="*/ 2318 h 2362"/>
                <a:gd name="connsiteY2318" fmla="*/ 2318 h 2362"/>
                <a:gd name="connsiteX2319" fmla="*/ 2318 h 2362"/>
                <a:gd name="connsiteY2319" fmla="*/ 2318 h 2362"/>
                <a:gd name="connsiteX2320" fmla="*/ 2318 h 2362"/>
                <a:gd name="connsiteY2320" fmla="*/ 2318 h 2362"/>
                <a:gd name="connsiteX2321" fmla="*/ 2318 h 2362"/>
                <a:gd name="connsiteY2321" fmla="*/ 2318 h 2362"/>
                <a:gd name="connsiteX2322" fmla="*/ 2318 h 2362"/>
                <a:gd name="connsiteY2322" fmla="*/ 2318 h 2362"/>
                <a:gd name="connsiteX2323" fmla="*/ 2318 h 2362"/>
                <a:gd name="connsiteY2323" fmla="*/ 2318 h 2362"/>
                <a:gd name="connsiteX2324" fmla="*/ 2318 h 2362"/>
                <a:gd name="connsiteY2324" fmla="*/ 2318 h 2362"/>
                <a:gd name="connsiteX2325" fmla="*/ 2318 h 2362"/>
                <a:gd name="connsiteY2325" fmla="*/ 2318 h 2362"/>
                <a:gd name="connsiteX2326" fmla="*/ 2318 h 2362"/>
                <a:gd name="connsiteY2326" fmla="*/ 2318 h 2362"/>
                <a:gd name="connsiteX2327" fmla="*/ 2318 h 2362"/>
                <a:gd name="connsiteY2327" fmla="*/ 2318 h 2362"/>
                <a:gd name="connsiteX2328" fmla="*/ 2318 h 2362"/>
                <a:gd name="connsiteY2328" fmla="*/ 2318 h 2362"/>
                <a:gd name="connsiteX2329" fmla="*/ 2318 h 2362"/>
                <a:gd name="connsiteY2329" fmla="*/ 2318 h 2362"/>
                <a:gd name="connsiteX2330" fmla="*/ 2318 h 2362"/>
                <a:gd name="connsiteY2330" fmla="*/ 2318 h 2362"/>
                <a:gd name="connsiteX2331" fmla="*/ 2318 h 2362"/>
                <a:gd name="connsiteY2331" fmla="*/ 2318 h 2362"/>
                <a:gd name="connsiteX2332" fmla="*/ 2318 h 2362"/>
                <a:gd name="connsiteY2332" fmla="*/ 2318 h 2362"/>
                <a:gd name="connsiteX2333" fmla="*/ 2318 h 2362"/>
                <a:gd name="connsiteY2333" fmla="*/ 2318 h 2362"/>
                <a:gd name="connsiteX2334" fmla="*/ 2318 h 2362"/>
                <a:gd name="connsiteY2334" fmla="*/ 2318 h 2362"/>
                <a:gd name="connsiteX2335" fmla="*/ 2318 h 2362"/>
                <a:gd name="connsiteY2335" fmla="*/ 2318 h 2362"/>
                <a:gd name="connsiteX2336" fmla="*/ 2318 h 2362"/>
                <a:gd name="connsiteY2336" fmla="*/ 2318 h 2362"/>
                <a:gd name="connsiteX2337" fmla="*/ 2318 h 2362"/>
                <a:gd name="connsiteY2337" fmla="*/ 2318 h 2362"/>
                <a:gd name="connsiteX2338" fmla="*/ 2318 h 2362"/>
                <a:gd name="connsiteY2338" fmla="*/ 2318 h 2362"/>
                <a:gd name="connsiteX2339" fmla="*/ 2318 h 2362"/>
                <a:gd name="connsiteY2339" fmla="*/ 2318 h 2362"/>
                <a:gd name="connsiteX2340" fmla="*/ 2318 h 2362"/>
                <a:gd name="connsiteY2340" fmla="*/ 2318 h 2362"/>
                <a:gd name="connsiteX2341" fmla="*/ 2318 h 2362"/>
                <a:gd name="connsiteY2341" fmla="*/ 2318 h 2362"/>
                <a:gd name="connsiteX2342" fmla="*/ 2318 h 2362"/>
                <a:gd name="connsiteY2342" fmla="*/ 2318 h 2362"/>
                <a:gd name="connsiteX2343" fmla="*/ 2318 h 2362"/>
                <a:gd name="connsiteY2343" fmla="*/ 2318 h 2362"/>
                <a:gd name="connsiteX2344" fmla="*/ 2318 h 2362"/>
                <a:gd name="connsiteY2344" fmla="*/ 2318 h 2362"/>
                <a:gd name="connsiteX2345" fmla="*/ 2318 h 2362"/>
                <a:gd name="connsiteY2345" fmla="*/ 2318 h 2362"/>
                <a:gd name="connsiteX2346" fmla="*/ 2318 h 2362"/>
                <a:gd name="connsiteY2346" fmla="*/ 2318 h 2362"/>
                <a:gd name="connsiteX2347" fmla="*/ 2318 h 2362"/>
                <a:gd name="connsiteY2347" fmla="*/ 2318 h 2362"/>
                <a:gd name="connsiteX2348" fmla="*/ 2318 h 2362"/>
                <a:gd name="connsiteY2348" fmla="*/ 2318 h 2362"/>
                <a:gd name="connsiteX2349" fmla="*/ 2318 h 2362"/>
                <a:gd name="connsiteY2349" fmla="*/ 2318 h 2362"/>
                <a:gd name="connsiteX2350" fmla="*/ 2318 h 2362"/>
                <a:gd name="connsiteY2350" fmla="*/ 2318 h 2362"/>
                <a:gd name="connsiteX2351" fmla="*/ 2318 h 2362"/>
                <a:gd name="connsiteY2351" fmla="*/ 2318 h 2362"/>
                <a:gd name="connsiteX2352" fmla="*/ 2318 h 2362"/>
                <a:gd name="connsiteY2352" fmla="*/ 2318 h 2362"/>
                <a:gd name="connsiteX2353" fmla="*/ 2318 h 2362"/>
                <a:gd name="connsiteY2353" fmla="*/ 2318 h 2362"/>
                <a:gd name="connsiteX2354" fmla="*/ 2318 h 2362"/>
                <a:gd name="connsiteY2354" fmla="*/ 2318 h 2362"/>
                <a:gd name="connsiteX2355" fmla="*/ 2318 h 2362"/>
                <a:gd name="connsiteY2355" fmla="*/ 2318 h 2362"/>
                <a:gd name="connsiteX2356" fmla="*/ 2318 h 2362"/>
                <a:gd name="connsiteY2356" fmla="*/ 2318 h 2362"/>
                <a:gd name="connsiteX2357" fmla="*/ 2318 h 2362"/>
                <a:gd name="connsiteY2357" fmla="*/ 2318 h 2362"/>
                <a:gd name="connsiteX2358" fmla="*/ 2318 h 2362"/>
                <a:gd name="connsiteY2358" fmla="*/ 2318 h 2362"/>
                <a:gd name="connsiteX2359" fmla="*/ 2318 h 2362"/>
                <a:gd name="connsiteY2359" fmla="*/ 2318 h 2362"/>
                <a:gd name="connsiteX2360" fmla="*/ 2318 h 2362"/>
                <a:gd name="connsiteY2360" fmla="*/ 2318 h 2362"/>
                <a:gd name="connsiteX2361" fmla="*/ 2318 h 2362"/>
                <a:gd name="connsiteY2361" fmla="*/ 2318 h 2362"/>
                <a:gd name="connsiteX2362" fmla="*/ 2318 h 2362"/>
                <a:gd name="connsiteY2362" fmla="*/ 2318 h 2362"/>
                <a:gd name="connsiteX2363" fmla="*/ 2318 h 2362"/>
                <a:gd name="connsiteY2363" fmla="*/ 2318 h 2362"/>
                <a:gd name="connsiteX2364" fmla="*/ 2318 h 2362"/>
                <a:gd name="connsiteY2364" fmla="*/ 2318 h 2362"/>
                <a:gd name="connsiteX2365" fmla="*/ 2318 h 2362"/>
                <a:gd name="connsiteY2365" fmla="*/ 2318 h 2362"/>
                <a:gd name="connsiteX2366" fmla="*/ 2318 h 2362"/>
                <a:gd name="connsiteY2366" fmla="*/ 2318 h 2362"/>
                <a:gd name="connsiteX2367" fmla="*/ 2318 h 2362"/>
                <a:gd name="connsiteY2367" fmla="*/ 2318 h 2362"/>
                <a:gd name="connsiteX2368" fmla="*/ 2318 h 2362"/>
                <a:gd name="connsiteY2368" fmla="*/ 2318 h 2362"/>
                <a:gd name="connsiteX2369" fmla="*/ 2318 h 2362"/>
                <a:gd name="connsiteY2369" fmla="*/ 2318 h 2362"/>
                <a:gd name="connsiteX2370" fmla="*/ 2318 h 2362"/>
                <a:gd name="connsiteY2370" fmla="*/ 2318 h 2362"/>
                <a:gd name="connsiteX2371" fmla="*/ 2318 h 2362"/>
                <a:gd name="connsiteY2371" fmla="*/ 2318 h 2362"/>
                <a:gd name="connsiteX2372" fmla="*/ 2318 h 2362"/>
                <a:gd name="connsiteY2372" fmla="*/ 2318 h 2362"/>
                <a:gd name="connsiteX2373" fmla="*/ 2318 h 2362"/>
                <a:gd name="connsiteY2373" fmla="*/ 2318 h 2362"/>
                <a:gd name="connsiteX2374" fmla="*/ 2318 h 2362"/>
                <a:gd name="connsiteY2374" fmla="*/ 2318 h 2362"/>
                <a:gd name="connsiteX2375" fmla="*/ 2318 h 2362"/>
                <a:gd name="connsiteY2375" fmla="*/ 2318 h 2362"/>
                <a:gd name="connsiteX2376" fmla="*/ 2318 h 2362"/>
                <a:gd name="connsiteY2376" fmla="*/ 2318 h 2362"/>
                <a:gd name="connsiteX2377" fmla="*/ 2318 h 2362"/>
                <a:gd name="connsiteY2377" fmla="*/ 2318 h 2362"/>
                <a:gd name="connsiteX2378" fmla="*/ 2318 h 2362"/>
                <a:gd name="connsiteY2378" fmla="*/ 2318 h 2362"/>
                <a:gd name="connsiteX2379" fmla="*/ 2318 h 2362"/>
                <a:gd name="connsiteY2379" fmla="*/ 2318 h 2362"/>
                <a:gd name="connsiteX2380" fmla="*/ 2318 h 2362"/>
                <a:gd name="connsiteY2380" fmla="*/ 2318 h 2362"/>
                <a:gd name="connsiteX2381" fmla="*/ 2318 h 2362"/>
                <a:gd name="connsiteY2381" fmla="*/ 2318 h 2362"/>
                <a:gd name="connsiteX2382" fmla="*/ 2318 h 2362"/>
                <a:gd name="connsiteY2382" fmla="*/ 2318 h 2362"/>
                <a:gd name="connsiteX2383" fmla="*/ 2318 h 2362"/>
                <a:gd name="connsiteY2383" fmla="*/ 2318 h 2362"/>
                <a:gd name="connsiteX2384" fmla="*/ 2318 h 2362"/>
                <a:gd name="connsiteY2384" fmla="*/ 2318 h 2362"/>
                <a:gd name="connsiteX2385" fmla="*/ 2318 h 2362"/>
                <a:gd name="connsiteY2385" fmla="*/ 2318 h 2362"/>
                <a:gd name="connsiteX2386" fmla="*/ 2318 h 2362"/>
                <a:gd name="connsiteY2386" fmla="*/ 2318 h 2362"/>
                <a:gd name="connsiteX2387" fmla="*/ 2318 h 2362"/>
                <a:gd name="connsiteY2387" fmla="*/ 2318 h 2362"/>
                <a:gd name="connsiteX2388" fmla="*/ 2318 h 2362"/>
                <a:gd name="connsiteY2388" fmla="*/ 2318 h 2362"/>
                <a:gd name="connsiteX2389" fmla="*/ 2318 h 2362"/>
                <a:gd name="connsiteY2389" fmla="*/ 2318 h 2362"/>
                <a:gd name="connsiteX2390" fmla="*/ 2318 h 2362"/>
                <a:gd name="connsiteY2390" fmla="*/ 2318 h 2362"/>
                <a:gd name="connsiteX2391" fmla="*/ 2318 h 2362"/>
                <a:gd name="connsiteY2391" fmla="*/ 2318 h 2362"/>
                <a:gd name="connsiteX2392" fmla="*/ 2318 h 2362"/>
                <a:gd name="connsiteY2392" fmla="*/ 2318 h 2362"/>
                <a:gd name="connsiteX2393" fmla="*/ 2318 h 2362"/>
                <a:gd name="connsiteY2393" fmla="*/ 2318 h 2362"/>
                <a:gd name="connsiteX2394" fmla="*/ 2318 h 2362"/>
                <a:gd name="connsiteY2394" fmla="*/ 2318 h 2362"/>
                <a:gd name="connsiteX2395" fmla="*/ 2318 h 2362"/>
                <a:gd name="connsiteY2395" fmla="*/ 2318 h 2362"/>
                <a:gd name="connsiteX2396" fmla="*/ 2318 h 2362"/>
                <a:gd name="connsiteY2396" fmla="*/ 2318 h 2362"/>
                <a:gd name="connsiteX2397" fmla="*/ 2318 h 2362"/>
                <a:gd name="connsiteY2397" fmla="*/ 2318 h 2362"/>
                <a:gd name="connsiteX2398" fmla="*/ 2318 h 2362"/>
                <a:gd name="connsiteY2398" fmla="*/ 2318 h 2362"/>
                <a:gd name="connsiteX2399" fmla="*/ 2318 h 2362"/>
                <a:gd name="connsiteY2399" fmla="*/ 2318 h 2362"/>
                <a:gd name="connsiteX2400" fmla="*/ 2318 h 2362"/>
                <a:gd name="connsiteY2400" fmla="*/ 2318 h 2362"/>
                <a:gd name="connsiteX2401" fmla="*/ 2318 h 2362"/>
                <a:gd name="connsiteY2401" fmla="*/ 2318 h 2362"/>
                <a:gd name="connsiteX2402" fmla="*/ 2318 h 2362"/>
                <a:gd name="connsiteY2402" fmla="*/ 2318 h 2362"/>
                <a:gd name="connsiteX2403" fmla="*/ 2318 h 2362"/>
                <a:gd name="connsiteY2403" fmla="*/ 2318 h 2362"/>
                <a:gd name="connsiteX2404" fmla="*/ 2318 h 2362"/>
                <a:gd name="connsiteY2404" fmla="*/ 2318 h 2362"/>
                <a:gd name="connsiteX2405" fmla="*/ 2318 h 2362"/>
                <a:gd name="connsiteY2405" fmla="*/ 2318 h 2362"/>
                <a:gd name="connsiteX2406" fmla="*/ 2318 h 2362"/>
                <a:gd name="connsiteY2406" fmla="*/ 2318 h 2362"/>
                <a:gd name="connsiteX2407" fmla="*/ 2318 h 2362"/>
                <a:gd name="connsiteY2407" fmla="*/ 2318 h 2362"/>
                <a:gd name="connsiteX2408" fmla="*/ 2318 h 2362"/>
                <a:gd name="connsiteY2408" fmla="*/ 2318 h 2362"/>
                <a:gd name="connsiteX2409" fmla="*/ 2318 h 2362"/>
                <a:gd name="connsiteY2409" fmla="*/ 2318 h 2362"/>
                <a:gd name="connsiteX2410" fmla="*/ 2318 h 2362"/>
                <a:gd name="connsiteY2410" fmla="*/ 2318 h 2362"/>
                <a:gd name="connsiteX2411" fmla="*/ 2318 h 2362"/>
                <a:gd name="connsiteY2411" fmla="*/ 2318 h 2362"/>
                <a:gd name="connsiteX2412" fmla="*/ 2318 h 2362"/>
                <a:gd name="connsiteY2412" fmla="*/ 2318 h 2362"/>
                <a:gd name="connsiteX2413" fmla="*/ 2318 h 2362"/>
                <a:gd name="connsiteY2413" fmla="*/ 2318 h 2362"/>
                <a:gd name="connsiteX2414" fmla="*/ 2318 h 2362"/>
                <a:gd name="connsiteY2414" fmla="*/ 2318 h 2362"/>
                <a:gd name="connsiteX2415" fmla="*/ 2318 h 2362"/>
                <a:gd name="connsiteY2415" fmla="*/ 2318 h 2362"/>
                <a:gd name="connsiteX2416" fmla="*/ 2318 h 2362"/>
                <a:gd name="connsiteY2416" fmla="*/ 2318 h 2362"/>
                <a:gd name="connsiteX2417" fmla="*/ 2318 h 2362"/>
                <a:gd name="connsiteY2417" fmla="*/ 2318 h 2362"/>
                <a:gd name="connsiteX2418" fmla="*/ 2318 h 2362"/>
                <a:gd name="connsiteY2418" fmla="*/ 2318 h 2362"/>
                <a:gd name="connsiteX2419" fmla="*/ 2318 h 2362"/>
                <a:gd name="connsiteY2419" fmla="*/ 2318 h 2362"/>
                <a:gd name="connsiteX2420" fmla="*/ 2318 h 2362"/>
                <a:gd name="connsiteY2420" fmla="*/ 2318 h 2362"/>
                <a:gd name="connsiteX2421" fmla="*/ 2318 h 2362"/>
                <a:gd name="connsiteY2421" fmla="*/ 2318 h 2362"/>
                <a:gd name="connsiteX2422" fmla="*/ 2318 h 2362"/>
                <a:gd name="connsiteY2422" fmla="*/ 2318 h 2362"/>
                <a:gd name="connsiteX2423" fmla="*/ 2318 h 2362"/>
                <a:gd name="connsiteY2423" fmla="*/ 2318 h 2362"/>
                <a:gd name="connsiteX2424" fmla="*/ 2318 h 2362"/>
                <a:gd name="connsiteY2424" fmla="*/ 2318 h 2362"/>
                <a:gd name="connsiteX2425" fmla="*/ 2318 h 2362"/>
                <a:gd name="connsiteY2425" fmla="*/ 2318 h 2362"/>
                <a:gd name="connsiteX2426" fmla="*/ 2318 h 2362"/>
                <a:gd name="connsiteY2426" fmla="*/ 2318 h 2362"/>
                <a:gd name="connsiteX2427" fmla="*/ 2318 h 2362"/>
                <a:gd name="connsiteY2427" fmla="*/ 2318 h 2362"/>
                <a:gd name="connsiteX2428" fmla="*/ 2318 h 2362"/>
                <a:gd name="connsiteY2428" fmla="*/ 2318 h 2362"/>
                <a:gd name="connsiteX2429" fmla="*/ 2318 h 2362"/>
                <a:gd name="connsiteY2429" fmla="*/ 2318 h 2362"/>
                <a:gd name="connsiteX2430" fmla="*/ 2318 h 2362"/>
                <a:gd name="connsiteY2430" fmla="*/ 2318 h 2362"/>
                <a:gd name="connsiteX2431" fmla="*/ 2318 h 2362"/>
                <a:gd name="connsiteY2431" fmla="*/ 2318 h 2362"/>
                <a:gd name="connsiteX2432" fmla="*/ 2318 h 2362"/>
                <a:gd name="connsiteY2432" fmla="*/ 2318 h 2362"/>
                <a:gd name="connsiteX2433" fmla="*/ 2318 h 2362"/>
                <a:gd name="connsiteY2433" fmla="*/ 2318 h 2362"/>
                <a:gd name="connsiteX2434" fmla="*/ 2318 h 2362"/>
                <a:gd name="connsiteY2434" fmla="*/ 2318 h 2362"/>
                <a:gd name="connsiteX2435" fmla="*/ 2318 h 2362"/>
                <a:gd name="connsiteY2435" fmla="*/ 2318 h 2362"/>
                <a:gd name="connsiteX2436" fmla="*/ 2318 h 2362"/>
                <a:gd name="connsiteY2436" fmla="*/ 2318 h 2362"/>
                <a:gd name="connsiteX2437" fmla="*/ 2318 h 2362"/>
                <a:gd name="connsiteY2437" fmla="*/ 2318 h 2362"/>
                <a:gd name="connsiteX2438" fmla="*/ 2318 h 2362"/>
                <a:gd name="connsiteY2438" fmla="*/ 2318 h 2362"/>
                <a:gd name="connsiteX2439" fmla="*/ 2318 h 2362"/>
                <a:gd name="connsiteY2439" fmla="*/ 2318 h 2362"/>
                <a:gd name="connsiteX2440" fmla="*/ 2318 h 2362"/>
                <a:gd name="connsiteY2440" fmla="*/ 2318 h 2362"/>
                <a:gd name="connsiteX2441" fmla="*/ 2318 h 2362"/>
                <a:gd name="connsiteY2441" fmla="*/ 2318 h 2362"/>
                <a:gd name="connsiteX2442" fmla="*/ 2318 h 2362"/>
                <a:gd name="connsiteY2442" fmla="*/ 2318 h 2362"/>
                <a:gd name="connsiteX2443" fmla="*/ 2318 h 2362"/>
                <a:gd name="connsiteY2443" fmla="*/ 2318 h 2362"/>
                <a:gd name="connsiteX2444" fmla="*/ 2318 h 2362"/>
                <a:gd name="connsiteY2444" fmla="*/ 2318 h 2362"/>
                <a:gd name="connsiteX2445" fmla="*/ 2318 h 2362"/>
                <a:gd name="connsiteY2445" fmla="*/ 2318 h 2362"/>
                <a:gd name="connsiteX2446" fmla="*/ 2318 h 2362"/>
                <a:gd name="connsiteY2446" fmla="*/ 2318 h 2362"/>
                <a:gd name="connsiteX2447" fmla="*/ 2318 h 2362"/>
                <a:gd name="connsiteY2447" fmla="*/ 2318 h 2362"/>
                <a:gd name="connsiteX2448" fmla="*/ 2318 h 2362"/>
                <a:gd name="connsiteY2448" fmla="*/ 2318 h 2362"/>
                <a:gd name="connsiteX2449" fmla="*/ 2318 h 2362"/>
                <a:gd name="connsiteY2449" fmla="*/ 2318 h 2362"/>
                <a:gd name="connsiteX2450" fmla="*/ 2318 h 2362"/>
                <a:gd name="connsiteY2450" fmla="*/ 2318 h 2362"/>
                <a:gd name="connsiteX2451" fmla="*/ 2318 h 2362"/>
                <a:gd name="connsiteY2451" fmla="*/ 2318 h 2362"/>
                <a:gd name="connsiteX2452" fmla="*/ 2318 h 2362"/>
                <a:gd name="connsiteY2452" fmla="*/ 2318 h 2362"/>
                <a:gd name="connsiteX2453" fmla="*/ 2318 h 2362"/>
                <a:gd name="connsiteY2453" fmla="*/ 2318 h 2362"/>
                <a:gd name="connsiteX2454" fmla="*/ 2318 h 2362"/>
                <a:gd name="connsiteY2454" fmla="*/ 2318 h 2362"/>
                <a:gd name="connsiteX2455" fmla="*/ 2318 h 2362"/>
                <a:gd name="connsiteY2455" fmla="*/ 2318 h 2362"/>
                <a:gd name="connsiteX2456" fmla="*/ 2318 h 2362"/>
                <a:gd name="connsiteY2456" fmla="*/ 2318 h 2362"/>
                <a:gd name="connsiteX2457" fmla="*/ 2318 h 2362"/>
                <a:gd name="connsiteY2457" fmla="*/ 2318 h 2362"/>
                <a:gd name="connsiteX2458" fmla="*/ 2318 h 2362"/>
                <a:gd name="connsiteY2458" fmla="*/ 2318 h 2362"/>
                <a:gd name="connsiteX2459" fmla="*/ 2318 h 2362"/>
                <a:gd name="connsiteY2459" fmla="*/ 2318 h 2362"/>
                <a:gd name="connsiteX2460" fmla="*/ 2318 h 2362"/>
                <a:gd name="connsiteY2460" fmla="*/ 2318 h 2362"/>
                <a:gd name="connsiteX2461" fmla="*/ 2318 h 2362"/>
                <a:gd name="connsiteY2461" fmla="*/ 2318 h 2362"/>
                <a:gd name="connsiteX2462" fmla="*/ 2318 h 2362"/>
                <a:gd name="connsiteY2462" fmla="*/ 2318 h 2362"/>
                <a:gd name="connsiteX2463" fmla="*/ 2318 h 2362"/>
                <a:gd name="connsiteY2463" fmla="*/ 2318 h 2362"/>
                <a:gd name="connsiteX2464" fmla="*/ 2318 h 2362"/>
                <a:gd name="connsiteY2464" fmla="*/ 2318 h 2362"/>
                <a:gd name="connsiteX2465" fmla="*/ 2318 h 2362"/>
                <a:gd name="connsiteY2465" fmla="*/ 2318 h 2362"/>
                <a:gd name="connsiteX2466" fmla="*/ 2318 h 2362"/>
                <a:gd name="connsiteY2466" fmla="*/ 2318 h 2362"/>
                <a:gd name="connsiteX2467" fmla="*/ 2318 h 2362"/>
                <a:gd name="connsiteY2467" fmla="*/ 2318 h 2362"/>
                <a:gd name="connsiteX2468" fmla="*/ 2318 h 2362"/>
                <a:gd name="connsiteY2468" fmla="*/ 2318 h 2362"/>
                <a:gd name="connsiteX2469" fmla="*/ 2318 h 2362"/>
                <a:gd name="connsiteY2469" fmla="*/ 2318 h 2362"/>
                <a:gd name="connsiteX2470" fmla="*/ 2318 h 2362"/>
                <a:gd name="connsiteY2470" fmla="*/ 2318 h 2362"/>
                <a:gd name="connsiteX2471" fmla="*/ 2318 h 2362"/>
                <a:gd name="connsiteY2471" fmla="*/ 2318 h 2362"/>
                <a:gd name="connsiteX2472" fmla="*/ 2318 h 2362"/>
                <a:gd name="connsiteY2472" fmla="*/ 2318 h 2362"/>
                <a:gd name="connsiteX2473" fmla="*/ 2318 h 2362"/>
                <a:gd name="connsiteY2473" fmla="*/ 2318 h 2362"/>
                <a:gd name="connsiteX2474" fmla="*/ 2318 h 2362"/>
                <a:gd name="connsiteY2474" fmla="*/ 2318 h 2362"/>
                <a:gd name="connsiteX2475" fmla="*/ 2318 h 2362"/>
                <a:gd name="connsiteY2475" fmla="*/ 2318 h 2362"/>
                <a:gd name="connsiteX2476" fmla="*/ 2318 h 2362"/>
                <a:gd name="connsiteY2476" fmla="*/ 2318 h 2362"/>
                <a:gd name="connsiteX2477" fmla="*/ 2318 h 2362"/>
                <a:gd name="connsiteY2477" fmla="*/ 2318 h 2362"/>
                <a:gd name="connsiteX2478" fmla="*/ 2318 h 2362"/>
                <a:gd name="connsiteY2478" fmla="*/ 2318 h 2362"/>
                <a:gd name="connsiteX2479" fmla="*/ 2318 h 2362"/>
                <a:gd name="connsiteY2479" fmla="*/ 2318 h 2362"/>
                <a:gd name="connsiteX2480" fmla="*/ 2318 h 2362"/>
                <a:gd name="connsiteY2480" fmla="*/ 2318 h 2362"/>
                <a:gd name="connsiteX2481" fmla="*/ 2318 h 2362"/>
                <a:gd name="connsiteY2481" fmla="*/ 2318 h 2362"/>
                <a:gd name="connsiteX2482" fmla="*/ 2318 h 2362"/>
                <a:gd name="connsiteY2482" fmla="*/ 2318 h 2362"/>
                <a:gd name="connsiteX2483" fmla="*/ 2318 h 2362"/>
                <a:gd name="connsiteY2483" fmla="*/ 2318 h 2362"/>
                <a:gd name="connsiteX2484" fmla="*/ 2318 h 2362"/>
                <a:gd name="connsiteY2484" fmla="*/ 2318 h 2362"/>
                <a:gd name="connsiteX2485" fmla="*/ 2318 h 2362"/>
                <a:gd name="connsiteY2485" fmla="*/ 2318 h 2362"/>
                <a:gd name="connsiteX2486" fmla="*/ 2318 h 2362"/>
                <a:gd name="connsiteY2486" fmla="*/ 2318 h 2362"/>
                <a:gd name="connsiteX2487" fmla="*/ 2318 h 2362"/>
                <a:gd name="connsiteY2487" fmla="*/ 2318 h 2362"/>
                <a:gd name="connsiteX2488" fmla="*/ 2318 h 2362"/>
                <a:gd name="connsiteY2488" fmla="*/ 2318 h 2362"/>
                <a:gd name="connsiteX2489" fmla="*/ 2318 h 2362"/>
                <a:gd name="connsiteY2489" fmla="*/ 2318 h 2362"/>
                <a:gd name="connsiteX2490" fmla="*/ 2318 h 2362"/>
                <a:gd name="connsiteY2490" fmla="*/ 2318 h 2362"/>
                <a:gd name="connsiteX2491" fmla="*/ 2318 h 2362"/>
                <a:gd name="connsiteY2491" fmla="*/ 2318 h 2362"/>
                <a:gd name="connsiteX2492" fmla="*/ 2318 h 2362"/>
                <a:gd name="connsiteY2492" fmla="*/ 2318 h 2362"/>
                <a:gd name="connsiteX2493" fmla="*/ 2318 h 2362"/>
                <a:gd name="connsiteY2493" fmla="*/ 2318 h 2362"/>
                <a:gd name="connsiteX2494" fmla="*/ 2318 h 2362"/>
                <a:gd name="connsiteY2494" fmla="*/ 2318 h 2362"/>
                <a:gd name="connsiteX2495" fmla="*/ 2318 h 2362"/>
                <a:gd name="connsiteY2495" fmla="*/ 2318 h 2362"/>
                <a:gd name="connsiteX2496" fmla="*/ 2318 h 2362"/>
                <a:gd name="connsiteY2496" fmla="*/ 2318 h 2362"/>
                <a:gd name="connsiteX2497" fmla="*/ 2318 h 2362"/>
                <a:gd name="connsiteY2497" fmla="*/ 2318 h 2362"/>
                <a:gd name="connsiteX2498" fmla="*/ 2318 h 2362"/>
                <a:gd name="connsiteY2498" fmla="*/ 2318 h 2362"/>
                <a:gd name="connsiteX2499" fmla="*/ 2318 h 2362"/>
                <a:gd name="connsiteY2499" fmla="*/ 2318 h 2362"/>
                <a:gd name="connsiteX2500" fmla="*/ 2318 h 2362"/>
                <a:gd name="connsiteY2500" fmla="*/ 2318 h 2362"/>
                <a:gd name="connsiteX2501" fmla="*/ 2318 h 2362"/>
                <a:gd name="connsiteY2501" fmla="*/ 2318 h 2362"/>
                <a:gd name="connsiteX2502" fmla="*/ 2318 h 2362"/>
                <a:gd name="connsiteY2502" fmla="*/ 2318 h 2362"/>
                <a:gd name="connsiteX2503" fmla="*/ 2318 h 2362"/>
                <a:gd name="connsiteY2503" fmla="*/ 2318 h 2362"/>
                <a:gd name="connsiteX2504" fmla="*/ 2318 h 2362"/>
                <a:gd name="connsiteY2504" fmla="*/ 2318 h 2362"/>
                <a:gd name="connsiteX2505" fmla="*/ 2318 h 2362"/>
                <a:gd name="connsiteY2505" fmla="*/ 2318 h 2362"/>
                <a:gd name="connsiteX2506" fmla="*/ 2318 h 2362"/>
                <a:gd name="connsiteY2506" fmla="*/ 2318 h 2362"/>
                <a:gd name="connsiteX2507" fmla="*/ 2318 h 2362"/>
                <a:gd name="connsiteY2507" fmla="*/ 2318 h 2362"/>
                <a:gd name="connsiteX2508" fmla="*/ 2318 h 2362"/>
                <a:gd name="connsiteY2508" fmla="*/ 2318 h 2362"/>
                <a:gd name="connsiteX2509" fmla="*/ 2318 h 2362"/>
                <a:gd name="connsiteY2509" fmla="*/ 2318 h 2362"/>
                <a:gd name="connsiteX2510" fmla="*/ 2318 h 2362"/>
                <a:gd name="connsiteY2510" fmla="*/ 2318 h 2362"/>
                <a:gd name="connsiteX2511" fmla="*/ 2318 h 2362"/>
                <a:gd name="connsiteY2511" fmla="*/ 2318 h 2362"/>
                <a:gd name="connsiteX2512" fmla="*/ 2318 h 2362"/>
                <a:gd name="connsiteY2512" fmla="*/ 2318 h 2362"/>
                <a:gd name="connsiteX2513" fmla="*/ 2318 h 2362"/>
                <a:gd name="connsiteY2513" fmla="*/ 2318 h 2362"/>
                <a:gd name="connsiteX2514" fmla="*/ 2318 h 2362"/>
                <a:gd name="connsiteY2514" fmla="*/ 2318 h 2362"/>
                <a:gd name="connsiteX2515" fmla="*/ 2318 h 2362"/>
                <a:gd name="connsiteY2515" fmla="*/ 2318 h 2362"/>
                <a:gd name="connsiteX2516" fmla="*/ 2318 h 2362"/>
                <a:gd name="connsiteY2516" fmla="*/ 2318 h 2362"/>
                <a:gd name="connsiteX2517" fmla="*/ 2318 h 2362"/>
                <a:gd name="connsiteY2517" fmla="*/ 2318 h 2362"/>
                <a:gd name="connsiteX2518" fmla="*/ 2318 h 2362"/>
                <a:gd name="connsiteY2518" fmla="*/ 2318 h 2362"/>
                <a:gd name="connsiteX2519" fmla="*/ 2318 h 2362"/>
                <a:gd name="connsiteY2519" fmla="*/ 2318 h 2362"/>
                <a:gd name="connsiteX2520" fmla="*/ 2318 h 2362"/>
                <a:gd name="connsiteY2520" fmla="*/ 2318 h 2362"/>
                <a:gd name="connsiteX2521" fmla="*/ 2318 h 2362"/>
                <a:gd name="connsiteY2521" fmla="*/ 2318 h 2362"/>
                <a:gd name="connsiteX2522" fmla="*/ 2318 h 2362"/>
                <a:gd name="connsiteY2522" fmla="*/ 2318 h 2362"/>
                <a:gd name="connsiteX2523" fmla="*/ 2318 h 2362"/>
                <a:gd name="connsiteY2523" fmla="*/ 2318 h 2362"/>
                <a:gd name="connsiteX2524" fmla="*/ 2318 h 2362"/>
                <a:gd name="connsiteY2524" fmla="*/ 2318 h 2362"/>
                <a:gd name="connsiteX2525" fmla="*/ 2318 h 2362"/>
                <a:gd name="connsiteY2525" fmla="*/ 2318 h 2362"/>
                <a:gd name="connsiteX2526" fmla="*/ 2318 h 2362"/>
                <a:gd name="connsiteY2526" fmla="*/ 2318 h 2362"/>
                <a:gd name="connsiteX2527" fmla="*/ 2318 h 2362"/>
                <a:gd name="connsiteY2527" fmla="*/ 2318 h 2362"/>
                <a:gd name="connsiteX2528" fmla="*/ 2318 h 2362"/>
                <a:gd name="connsiteY2528" fmla="*/ 2318 h 2362"/>
                <a:gd name="connsiteX2529" fmla="*/ 2318 h 2362"/>
                <a:gd name="connsiteY2529" fmla="*/ 2318 h 2362"/>
                <a:gd name="connsiteX2530" fmla="*/ 2318 h 2362"/>
                <a:gd name="connsiteY2530" fmla="*/ 2318 h 2362"/>
                <a:gd name="connsiteX2531" fmla="*/ 2318 h 2362"/>
                <a:gd name="connsiteY2531" fmla="*/ 2318 h 2362"/>
                <a:gd name="connsiteX2532" fmla="*/ 2318 h 2362"/>
                <a:gd name="connsiteY2532" fmla="*/ 2318 h 2362"/>
                <a:gd name="connsiteX2533" fmla="*/ 2318 h 2362"/>
                <a:gd name="connsiteY2533" fmla="*/ 2318 h 2362"/>
                <a:gd name="connsiteX2534" fmla="*/ 2318 h 2362"/>
                <a:gd name="connsiteY2534" fmla="*/ 2318 h 2362"/>
                <a:gd name="connsiteX2535" fmla="*/ 2318 h 2362"/>
                <a:gd name="connsiteY2535" fmla="*/ 2318 h 2362"/>
                <a:gd name="connsiteX2536" fmla="*/ 2318 h 2362"/>
                <a:gd name="connsiteY2536" fmla="*/ 2318 h 2362"/>
                <a:gd name="connsiteX2537" fmla="*/ 2318 h 2362"/>
                <a:gd name="connsiteY2537" fmla="*/ 2318 h 2362"/>
                <a:gd name="connsiteX2538" fmla="*/ 2318 h 2362"/>
                <a:gd name="connsiteY2538" fmla="*/ 2318 h 2362"/>
                <a:gd name="connsiteX2539" fmla="*/ 2318 h 2362"/>
                <a:gd name="connsiteY2539" fmla="*/ 2318 h 2362"/>
                <a:gd name="connsiteX2540" fmla="*/ 2318 h 2362"/>
                <a:gd name="connsiteY2540" fmla="*/ 2318 h 2362"/>
                <a:gd name="connsiteX2541" fmla="*/ 2318 h 2362"/>
                <a:gd name="connsiteY2541" fmla="*/ 2318 h 2362"/>
                <a:gd name="connsiteX2542" fmla="*/ 2318 h 2362"/>
                <a:gd name="connsiteY2542" fmla="*/ 2318 h 2362"/>
                <a:gd name="connsiteX2543" fmla="*/ 2318 h 2362"/>
                <a:gd name="connsiteY2543" fmla="*/ 2318 h 2362"/>
                <a:gd name="connsiteX2544" fmla="*/ 2318 h 2362"/>
                <a:gd name="connsiteY2544" fmla="*/ 2318 h 2362"/>
                <a:gd name="connsiteX2545" fmla="*/ 2318 h 2362"/>
                <a:gd name="connsiteY2545" fmla="*/ 2318 h 2362"/>
                <a:gd name="connsiteX2546" fmla="*/ 2318 h 2362"/>
                <a:gd name="connsiteY2546" fmla="*/ 2318 h 2362"/>
                <a:gd name="connsiteX2547" fmla="*/ 2318 h 2362"/>
                <a:gd name="connsiteY2547" fmla="*/ 2318 h 2362"/>
                <a:gd name="connsiteX2548" fmla="*/ 2318 h 2362"/>
                <a:gd name="connsiteY2548" fmla="*/ 2318 h 2362"/>
                <a:gd name="connsiteX2549" fmla="*/ 2318 h 2362"/>
                <a:gd name="connsiteY2549" fmla="*/ 2318 h 2362"/>
                <a:gd name="connsiteX2550" fmla="*/ 2318 h 2362"/>
                <a:gd name="connsiteY2550" fmla="*/ 2318 h 2362"/>
                <a:gd name="connsiteX2551" fmla="*/ 2318 h 2362"/>
                <a:gd name="connsiteY2551" fmla="*/ 2318 h 2362"/>
                <a:gd name="connsiteX2552" fmla="*/ 2318 h 2362"/>
                <a:gd name="connsiteY2552" fmla="*/ 2318 h 2362"/>
                <a:gd name="connsiteX2553" fmla="*/ 2318 h 2362"/>
                <a:gd name="connsiteY2553" fmla="*/ 2318 h 2362"/>
                <a:gd name="connsiteX2554" fmla="*/ 2318 h 2362"/>
                <a:gd name="connsiteY2554" fmla="*/ 2318 h 2362"/>
                <a:gd name="connsiteX2555" fmla="*/ 2318 h 2362"/>
                <a:gd name="connsiteY2555" fmla="*/ 2318 h 2362"/>
                <a:gd name="connsiteX2556" fmla="*/ 2318 h 2362"/>
                <a:gd name="connsiteY2556" fmla="*/ 2318 h 2362"/>
                <a:gd name="connsiteX2557" fmla="*/ 2318 h 2362"/>
                <a:gd name="connsiteY2557" fmla="*/ 2318 h 2362"/>
                <a:gd name="connsiteX2558" fmla="*/ 2318 h 2362"/>
                <a:gd name="connsiteY2558" fmla="*/ 2318 h 2362"/>
                <a:gd name="connsiteX2559" fmla="*/ 2318 h 2362"/>
                <a:gd name="connsiteY2559" fmla="*/ 2318 h 2362"/>
                <a:gd name="connsiteX2560" fmla="*/ 2318 h 2362"/>
                <a:gd name="connsiteY2560" fmla="*/ 2318 h 2362"/>
                <a:gd name="connsiteX2561" fmla="*/ 2318 h 2362"/>
                <a:gd name="connsiteY2561" fmla="*/ 2318 h 2362"/>
                <a:gd name="connsiteX2562" fmla="*/ 2318 h 2362"/>
                <a:gd name="connsiteY2562" fmla="*/ 2318 h 2362"/>
                <a:gd name="connsiteX2563" fmla="*/ 2318 h 2362"/>
                <a:gd name="connsiteY2563" fmla="*/ 2318 h 2362"/>
                <a:gd name="connsiteX2564" fmla="*/ 2318 h 2362"/>
                <a:gd name="connsiteY2564" fmla="*/ 2318 h 2362"/>
                <a:gd name="connsiteX2565" fmla="*/ 2318 h 2362"/>
                <a:gd name="connsiteY2565" fmla="*/ 2318 h 2362"/>
                <a:gd name="connsiteX2566" fmla="*/ 2318 h 2362"/>
                <a:gd name="connsiteY2566" fmla="*/ 2318 h 2362"/>
                <a:gd name="connsiteX2567" fmla="*/ 2318 h 2362"/>
                <a:gd name="connsiteY2567" fmla="*/ 2318 h 2362"/>
                <a:gd name="connsiteX2568" fmla="*/ 2318 h 2362"/>
                <a:gd name="connsiteY2568" fmla="*/ 2318 h 2362"/>
                <a:gd name="connsiteX2569" fmla="*/ 2318 h 2362"/>
                <a:gd name="connsiteY2569" fmla="*/ 2318 h 2362"/>
                <a:gd name="connsiteX2570" fmla="*/ 2318 h 2362"/>
                <a:gd name="connsiteY2570" fmla="*/ 2318 h 2362"/>
                <a:gd name="connsiteX2571" fmla="*/ 2318 h 2362"/>
                <a:gd name="connsiteY2571" fmla="*/ 2318 h 2362"/>
                <a:gd name="connsiteX2572" fmla="*/ 2318 h 2362"/>
                <a:gd name="connsiteY2572" fmla="*/ 2318 h 2362"/>
                <a:gd name="connsiteX2573" fmla="*/ 2318 h 2362"/>
                <a:gd name="connsiteY2573" fmla="*/ 2318 h 2362"/>
                <a:gd name="connsiteX2574" fmla="*/ 2318 h 2362"/>
                <a:gd name="connsiteY2574" fmla="*/ 2318 h 2362"/>
                <a:gd name="connsiteX2575" fmla="*/ 2318 h 2362"/>
                <a:gd name="connsiteY2575" fmla="*/ 2318 h 2362"/>
                <a:gd name="connsiteX2576" fmla="*/ 2318 h 2362"/>
                <a:gd name="connsiteY2576" fmla="*/ 2318 h 2362"/>
                <a:gd name="connsiteX2577" fmla="*/ 2318 h 2362"/>
                <a:gd name="connsiteY2577" fmla="*/ 2318 h 2362"/>
                <a:gd name="connsiteX2578" fmla="*/ 2318 h 2362"/>
                <a:gd name="connsiteY2578" fmla="*/ 2318 h 2362"/>
                <a:gd name="connsiteX2579" fmla="*/ 2318 h 2362"/>
                <a:gd name="connsiteY2579" fmla="*/ 2318 h 2362"/>
                <a:gd name="connsiteX2580" fmla="*/ 2318 h 2362"/>
                <a:gd name="connsiteY2580" fmla="*/ 2318 h 2362"/>
                <a:gd name="connsiteX2581" fmla="*/ 2318 h 2362"/>
                <a:gd name="connsiteY2581" fmla="*/ 2318 h 2362"/>
                <a:gd name="connsiteX2582" fmla="*/ 2318 h 2362"/>
                <a:gd name="connsiteY2582" fmla="*/ 2318 h 2362"/>
                <a:gd name="connsiteX2583" fmla="*/ 2318 h 2362"/>
                <a:gd name="connsiteY2583" fmla="*/ 2318 h 2362"/>
                <a:gd name="connsiteX2584" fmla="*/ 2318 h 2362"/>
                <a:gd name="connsiteY2584" fmla="*/ 2318 h 2362"/>
                <a:gd name="connsiteX2585" fmla="*/ 2318 h 2362"/>
                <a:gd name="connsiteY2585" fmla="*/ 2318 h 2362"/>
                <a:gd name="connsiteX2586" fmla="*/ 2318 h 2362"/>
                <a:gd name="connsiteY2586" fmla="*/ 2318 h 2362"/>
                <a:gd name="connsiteX2587" fmla="*/ 2318 h 2362"/>
                <a:gd name="connsiteY2587" fmla="*/ 2318 h 2362"/>
                <a:gd name="connsiteX2588" fmla="*/ 2318 h 2362"/>
                <a:gd name="connsiteY2588" fmla="*/ 2318 h 2362"/>
                <a:gd name="connsiteX2589" fmla="*/ 2318 h 2362"/>
                <a:gd name="connsiteY2589" fmla="*/ 2318 h 2362"/>
                <a:gd name="connsiteX2590" fmla="*/ 2318 h 2362"/>
                <a:gd name="connsiteY2590" fmla="*/ 2318 h 2362"/>
                <a:gd name="connsiteX2591" fmla="*/ 2318 h 2362"/>
                <a:gd name="connsiteY2591" fmla="*/ 2318 h 2362"/>
                <a:gd name="connsiteX2592" fmla="*/ 2318 h 2362"/>
                <a:gd name="connsiteY2592" fmla="*/ 2318 h 2362"/>
                <a:gd name="connsiteX2593" fmla="*/ 2318 h 2362"/>
                <a:gd name="connsiteY2593" fmla="*/ 2318 h 2362"/>
                <a:gd name="connsiteX2594" fmla="*/ 2318 h 2362"/>
                <a:gd name="connsiteY2594" fmla="*/ 2318 h 2362"/>
                <a:gd name="connsiteX2595" fmla="*/ 2318 h 2362"/>
                <a:gd name="connsiteY2595" fmla="*/ 2318 h 2362"/>
                <a:gd name="connsiteX2596" fmla="*/ 2318 h 2362"/>
                <a:gd name="connsiteY2596" fmla="*/ 2318 h 2362"/>
                <a:gd name="connsiteX2597" fmla="*/ 2318 h 2362"/>
                <a:gd name="connsiteY2597" fmla="*/ 2318 h 2362"/>
                <a:gd name="connsiteX2598" fmla="*/ 2318 h 2362"/>
                <a:gd name="connsiteY2598" fmla="*/ 2318 h 2362"/>
                <a:gd name="connsiteX2599" fmla="*/ 2318 h 2362"/>
                <a:gd name="connsiteY2599" fmla="*/ 2318 h 2362"/>
                <a:gd name="connsiteX2600" fmla="*/ 2318 h 2362"/>
                <a:gd name="connsiteY2600" fmla="*/ 2318 h 2362"/>
                <a:gd name="connsiteX2601" fmla="*/ 2318 h 2362"/>
                <a:gd name="connsiteY2601" fmla="*/ 2318 h 2362"/>
                <a:gd name="connsiteX2602" fmla="*/ 2318 h 2362"/>
                <a:gd name="connsiteY2602" fmla="*/ 2318 h 2362"/>
                <a:gd name="connsiteX2603" fmla="*/ 2318 h 2362"/>
                <a:gd name="connsiteY2603" fmla="*/ 2318 h 2362"/>
                <a:gd name="connsiteX2604" fmla="*/ 2318 h 2362"/>
                <a:gd name="connsiteY2604" fmla="*/ 2318 h 2362"/>
                <a:gd name="connsiteX2605" fmla="*/ 2318 h 2362"/>
                <a:gd name="connsiteY2605" fmla="*/ 2318 h 2362"/>
                <a:gd name="connsiteX2606" fmla="*/ 2318 h 2362"/>
                <a:gd name="connsiteY2606" fmla="*/ 2318 h 2362"/>
                <a:gd name="connsiteX2607" fmla="*/ 2318 h 2362"/>
                <a:gd name="connsiteY2607" fmla="*/ 2318 h 2362"/>
                <a:gd name="connsiteX2608" fmla="*/ 2318 h 2362"/>
                <a:gd name="connsiteY2608" fmla="*/ 2318 h 2362"/>
                <a:gd name="connsiteX2609" fmla="*/ 2318 h 2362"/>
                <a:gd name="connsiteY2609" fmla="*/ 2318 h 2362"/>
                <a:gd name="connsiteX2610" fmla="*/ 2318 h 2362"/>
                <a:gd name="connsiteY2610" fmla="*/ 2318 h 2362"/>
                <a:gd name="connsiteX2611" fmla="*/ 2318 h 2362"/>
                <a:gd name="connsiteY2611" fmla="*/ 2318 h 2362"/>
                <a:gd name="connsiteX2612" fmla="*/ 2318 h 2362"/>
                <a:gd name="connsiteY2612" fmla="*/ 2318 h 2362"/>
                <a:gd name="connsiteX2613" fmla="*/ 2318 h 2362"/>
                <a:gd name="connsiteY2613" fmla="*/ 2318 h 2362"/>
                <a:gd name="connsiteX2614" fmla="*/ 2318 h 2362"/>
                <a:gd name="connsiteY2614" fmla="*/ 2318 h 2362"/>
                <a:gd name="connsiteX2615" fmla="*/ 2318 h 2362"/>
                <a:gd name="connsiteY2615" fmla="*/ 2318 h 2362"/>
                <a:gd name="connsiteX2616" fmla="*/ 2318 h 2362"/>
                <a:gd name="connsiteY2616" fmla="*/ 2318 h 2362"/>
                <a:gd name="connsiteX2617" fmla="*/ 2318 h 2362"/>
                <a:gd name="connsiteY2617" fmla="*/ 2318 h 2362"/>
                <a:gd name="connsiteX2618" fmla="*/ 2318 h 2362"/>
                <a:gd name="connsiteY2618" fmla="*/ 2318 h 2362"/>
                <a:gd name="connsiteX2619" fmla="*/ 2318 h 2362"/>
                <a:gd name="connsiteY2619" fmla="*/ 2318 h 2362"/>
                <a:gd name="connsiteX2620" fmla="*/ 2318 h 2362"/>
                <a:gd name="connsiteY2620" fmla="*/ 2318 h 2362"/>
                <a:gd name="connsiteX2621" fmla="*/ 2318 h 2362"/>
                <a:gd name="connsiteY2621" fmla="*/ 2318 h 2362"/>
                <a:gd name="connsiteX2622" fmla="*/ 2318 h 2362"/>
                <a:gd name="connsiteY2622" fmla="*/ 2318 h 2362"/>
                <a:gd name="connsiteX2623" fmla="*/ 2318 h 2362"/>
                <a:gd name="connsiteY2623" fmla="*/ 2318 h 2362"/>
                <a:gd name="connsiteX2624" fmla="*/ 2318 h 2362"/>
                <a:gd name="connsiteY2624" fmla="*/ 2318 h 2362"/>
                <a:gd name="connsiteX2625" fmla="*/ 2318 h 2362"/>
                <a:gd name="connsiteY2625" fmla="*/ 2318 h 2362"/>
                <a:gd name="connsiteX2626" fmla="*/ 2318 h 2362"/>
                <a:gd name="connsiteY2626" fmla="*/ 2318 h 2362"/>
                <a:gd name="connsiteX2627" fmla="*/ 2318 h 2362"/>
                <a:gd name="connsiteY2627" fmla="*/ 2318 h 2362"/>
                <a:gd name="connsiteX2628" fmla="*/ 2318 h 2362"/>
                <a:gd name="connsiteY2628" fmla="*/ 2318 h 2362"/>
                <a:gd name="connsiteX2629" fmla="*/ 2318 h 2362"/>
                <a:gd name="connsiteY2629" fmla="*/ 2318 h 2362"/>
                <a:gd name="connsiteX2630" fmla="*/ 2318 h 2362"/>
                <a:gd name="connsiteY2630" fmla="*/ 2318 h 2362"/>
                <a:gd name="connsiteX2631" fmla="*/ 2318 h 2362"/>
                <a:gd name="connsiteY2631" fmla="*/ 2318 h 2362"/>
                <a:gd name="connsiteX2632" fmla="*/ 2318 h 2362"/>
                <a:gd name="connsiteY2632" fmla="*/ 2318 h 2362"/>
                <a:gd name="connsiteX2633" fmla="*/ 2318 h 2362"/>
                <a:gd name="connsiteY2633" fmla="*/ 2318 h 2362"/>
                <a:gd name="connsiteX2634" fmla="*/ 2318 h 2362"/>
                <a:gd name="connsiteY2634" fmla="*/ 2318 h 2362"/>
                <a:gd name="connsiteX2635" fmla="*/ 2318 h 2362"/>
                <a:gd name="connsiteY2635" fmla="*/ 2318 h 2362"/>
                <a:gd name="connsiteX2636" fmla="*/ 2318 h 2362"/>
                <a:gd name="connsiteY2636" fmla="*/ 2318 h 2362"/>
                <a:gd name="connsiteX2637" fmla="*/ 2318 h 2362"/>
                <a:gd name="connsiteY2637" fmla="*/ 2318 h 2362"/>
                <a:gd name="connsiteX2638" fmla="*/ 2318 h 2362"/>
                <a:gd name="connsiteY2638" fmla="*/ 2318 h 2362"/>
                <a:gd name="connsiteX2639" fmla="*/ 2318 h 2362"/>
                <a:gd name="connsiteY2639" fmla="*/ 2318 h 2362"/>
                <a:gd name="connsiteX2640" fmla="*/ 2318 h 2362"/>
                <a:gd name="connsiteY2640" fmla="*/ 2318 h 2362"/>
                <a:gd name="connsiteX2641" fmla="*/ 2318 h 2362"/>
                <a:gd name="connsiteY2641" fmla="*/ 2318 h 2362"/>
                <a:gd name="connsiteX2642" fmla="*/ 2318 h 2362"/>
                <a:gd name="connsiteY2642" fmla="*/ 2318 h 2362"/>
                <a:gd name="connsiteX2643" fmla="*/ 2318 h 2362"/>
                <a:gd name="connsiteY2643" fmla="*/ 2318 h 2362"/>
                <a:gd name="connsiteX2644" fmla="*/ 2318 h 2362"/>
                <a:gd name="connsiteY2644" fmla="*/ 2318 h 2362"/>
                <a:gd name="connsiteX2645" fmla="*/ 2318 h 2362"/>
                <a:gd name="connsiteY2645" fmla="*/ 2318 h 2362"/>
                <a:gd name="connsiteX2646" fmla="*/ 2318 h 2362"/>
                <a:gd name="connsiteY2646" fmla="*/ 2318 h 2362"/>
                <a:gd name="connsiteX2647" fmla="*/ 2318 h 2362"/>
                <a:gd name="connsiteY2647" fmla="*/ 2318 h 2362"/>
                <a:gd name="connsiteX2648" fmla="*/ 2318 h 2362"/>
                <a:gd name="connsiteY2648" fmla="*/ 2318 h 2362"/>
                <a:gd name="connsiteX2649" fmla="*/ 2318 h 2362"/>
                <a:gd name="connsiteY2649" fmla="*/ 2318 h 2362"/>
                <a:gd name="connsiteX2650" fmla="*/ 2318 h 2362"/>
                <a:gd name="connsiteY2650" fmla="*/ 2318 h 2362"/>
                <a:gd name="connsiteX2651" fmla="*/ 2318 h 2362"/>
                <a:gd name="connsiteY2651" fmla="*/ 2318 h 2362"/>
                <a:gd name="connsiteX2652" fmla="*/ 2318 h 2362"/>
                <a:gd name="connsiteY2652" fmla="*/ 2318 h 2362"/>
                <a:gd name="connsiteX2653" fmla="*/ 2318 h 2362"/>
                <a:gd name="connsiteY2653" fmla="*/ 2318 h 2362"/>
                <a:gd name="connsiteX2654" fmla="*/ 2318 h 2362"/>
                <a:gd name="connsiteY2654" fmla="*/ 2318 h 2362"/>
                <a:gd name="connsiteX2655" fmla="*/ 2318 h 2362"/>
                <a:gd name="connsiteY2655" fmla="*/ 2318 h 2362"/>
                <a:gd name="connsiteX2656" fmla="*/ 2318 h 2362"/>
                <a:gd name="connsiteY2656" fmla="*/ 2318 h 2362"/>
                <a:gd name="connsiteX2657" fmla="*/ 2318 h 2362"/>
                <a:gd name="connsiteY2657" fmla="*/ 2318 h 2362"/>
                <a:gd name="connsiteX2658" fmla="*/ 2318 h 2362"/>
                <a:gd name="connsiteY2658" fmla="*/ 2318 h 2362"/>
                <a:gd name="connsiteX2659" fmla="*/ 2318 h 2362"/>
                <a:gd name="connsiteY2659" fmla="*/ 2318 h 2362"/>
                <a:gd name="connsiteX2660" fmla="*/ 2318 h 2362"/>
                <a:gd name="connsiteY2660" fmla="*/ 2318 h 2362"/>
                <a:gd name="connsiteX2661" fmla="*/ 2318 h 2362"/>
                <a:gd name="connsiteY2661" fmla="*/ 2318 h 2362"/>
                <a:gd name="connsiteX2662" fmla="*/ 2318 h 2362"/>
                <a:gd name="connsiteY2662" fmla="*/ 2318 h 2362"/>
                <a:gd name="connsiteX2663" fmla="*/ 2318 h 2362"/>
                <a:gd name="connsiteY2663" fmla="*/ 2318 h 2362"/>
                <a:gd name="connsiteX2664" fmla="*/ 2318 h 2362"/>
                <a:gd name="connsiteY2664" fmla="*/ 2318 h 2362"/>
                <a:gd name="connsiteX2665" fmla="*/ 2318 h 2362"/>
                <a:gd name="connsiteY2665" fmla="*/ 2318 h 2362"/>
                <a:gd name="connsiteX2666" fmla="*/ 2318 h 2362"/>
                <a:gd name="connsiteY2666" fmla="*/ 2318 h 2362"/>
                <a:gd name="connsiteX2667" fmla="*/ 2318 h 2362"/>
                <a:gd name="connsiteY2667" fmla="*/ 2318 h 2362"/>
                <a:gd name="connsiteX2668" fmla="*/ 2318 h 2362"/>
                <a:gd name="connsiteY2668" fmla="*/ 2318 h 2362"/>
                <a:gd name="connsiteX2669" fmla="*/ 2318 h 2362"/>
                <a:gd name="connsiteY2669" fmla="*/ 2318 h 2362"/>
                <a:gd name="connsiteX2670" fmla="*/ 2318 h 2362"/>
                <a:gd name="connsiteY2670" fmla="*/ 2318 h 2362"/>
                <a:gd name="connsiteX2671" fmla="*/ 2318 h 2362"/>
                <a:gd name="connsiteY2671" fmla="*/ 2318 h 2362"/>
                <a:gd name="connsiteX2672" fmla="*/ 2318 h 2362"/>
                <a:gd name="connsiteY2672" fmla="*/ 2318 h 2362"/>
                <a:gd name="connsiteX2673" fmla="*/ 2318 h 2362"/>
                <a:gd name="connsiteY2673" fmla="*/ 2318 h 2362"/>
                <a:gd name="connsiteX2674" fmla="*/ 2318 h 2362"/>
                <a:gd name="connsiteY2674" fmla="*/ 2318 h 2362"/>
                <a:gd name="connsiteX2675" fmla="*/ 2318 h 2362"/>
                <a:gd name="connsiteY2675" fmla="*/ 2318 h 2362"/>
                <a:gd name="connsiteX2676" fmla="*/ 2318 h 2362"/>
                <a:gd name="connsiteY2676" fmla="*/ 2318 h 2362"/>
                <a:gd name="connsiteX2677" fmla="*/ 2318 h 2362"/>
                <a:gd name="connsiteY2677" fmla="*/ 2318 h 2362"/>
                <a:gd name="connsiteX2678" fmla="*/ 2318 h 2362"/>
                <a:gd name="connsiteY2678" fmla="*/ 2318 h 2362"/>
                <a:gd name="connsiteX2679" fmla="*/ 2318 h 2362"/>
                <a:gd name="connsiteY2679" fmla="*/ 2318 h 2362"/>
                <a:gd name="connsiteX2680" fmla="*/ 2318 h 2362"/>
                <a:gd name="connsiteY2680" fmla="*/ 2318 h 2362"/>
                <a:gd name="connsiteX2681" fmla="*/ 2318 h 2362"/>
                <a:gd name="connsiteY2681" fmla="*/ 2318 h 2362"/>
                <a:gd name="connsiteX2682" fmla="*/ 2318 h 2362"/>
                <a:gd name="connsiteY2682" fmla="*/ 2318 h 2362"/>
                <a:gd name="connsiteX2683" fmla="*/ 2318 h 2362"/>
                <a:gd name="connsiteY2683" fmla="*/ 2318 h 2362"/>
                <a:gd name="connsiteX2684" fmla="*/ 2318 h 2362"/>
                <a:gd name="connsiteY2684" fmla="*/ 2318 h 2362"/>
                <a:gd name="connsiteX2685" fmla="*/ 2318 h 2362"/>
                <a:gd name="connsiteY2685" fmla="*/ 2318 h 2362"/>
                <a:gd name="connsiteX2686" fmla="*/ 2318 h 2362"/>
                <a:gd name="connsiteY2686" fmla="*/ 2318 h 2362"/>
                <a:gd name="connsiteX2687" fmla="*/ 2318 h 2362"/>
                <a:gd name="connsiteY2687" fmla="*/ 2318 h 2362"/>
                <a:gd name="connsiteX2688" fmla="*/ 2318 h 2362"/>
                <a:gd name="connsiteY2688" fmla="*/ 2318 h 2362"/>
                <a:gd name="connsiteX2689" fmla="*/ 2318 h 2362"/>
                <a:gd name="connsiteY2689" fmla="*/ 2318 h 2362"/>
                <a:gd name="connsiteX2690" fmla="*/ 2318 h 2362"/>
                <a:gd name="connsiteY2690" fmla="*/ 2318 h 2362"/>
                <a:gd name="connsiteX2691" fmla="*/ 2318 h 2362"/>
                <a:gd name="connsiteY2691" fmla="*/ 2318 h 2362"/>
                <a:gd name="connsiteX2692" fmla="*/ 2318 h 2362"/>
                <a:gd name="connsiteY2692" fmla="*/ 2318 h 2362"/>
                <a:gd name="connsiteX2693" fmla="*/ 2318 h 2362"/>
                <a:gd name="connsiteY2693" fmla="*/ 2318 h 2362"/>
                <a:gd name="connsiteX2694" fmla="*/ 2318 h 2362"/>
                <a:gd name="connsiteY2694" fmla="*/ 2318 h 2362"/>
                <a:gd name="connsiteX2695" fmla="*/ 2318 h 2362"/>
                <a:gd name="connsiteY2695" fmla="*/ 2318 h 2362"/>
                <a:gd name="connsiteX2696" fmla="*/ 2318 h 2362"/>
                <a:gd name="connsiteY2696" fmla="*/ 2318 h 2362"/>
                <a:gd name="connsiteX2697" fmla="*/ 2318 h 2362"/>
                <a:gd name="connsiteY2697" fmla="*/ 2318 h 2362"/>
                <a:gd name="connsiteX2698" fmla="*/ 2318 h 2362"/>
                <a:gd name="connsiteY2698" fmla="*/ 2318 h 2362"/>
                <a:gd name="connsiteX2699" fmla="*/ 2318 h 2362"/>
                <a:gd name="connsiteY2699" fmla="*/ 2318 h 2362"/>
                <a:gd name="connsiteX2700" fmla="*/ 2318 h 2362"/>
                <a:gd name="connsiteY2700" fmla="*/ 2318 h 2362"/>
                <a:gd name="connsiteX2701" fmla="*/ 2318 h 2362"/>
                <a:gd name="connsiteY2701" fmla="*/ 2318 h 2362"/>
                <a:gd name="connsiteX2702" fmla="*/ 2318 h 2362"/>
                <a:gd name="connsiteY2702" fmla="*/ 2318 h 2362"/>
                <a:gd name="connsiteX2703" fmla="*/ 2318 h 2362"/>
                <a:gd name="connsiteY2703" fmla="*/ 2318 h 2362"/>
                <a:gd name="connsiteX2704" fmla="*/ 2318 h 2362"/>
                <a:gd name="connsiteY2704" fmla="*/ 2318 h 2362"/>
                <a:gd name="connsiteX2705" fmla="*/ 2318 h 2362"/>
                <a:gd name="connsiteY2705" fmla="*/ 2318 h 2362"/>
                <a:gd name="connsiteX2706" fmla="*/ 2318 h 2362"/>
                <a:gd name="connsiteY2706" fmla="*/ 2318 h 2362"/>
                <a:gd name="connsiteX2707" fmla="*/ 2318 h 2362"/>
                <a:gd name="connsiteY2707" fmla="*/ 2318 h 2362"/>
                <a:gd name="connsiteX2708" fmla="*/ 2318 h 2362"/>
                <a:gd name="connsiteY2708" fmla="*/ 2318 h 2362"/>
                <a:gd name="connsiteX2709" fmla="*/ 2318 h 2362"/>
                <a:gd name="connsiteY2709" fmla="*/ 2318 h 2362"/>
                <a:gd name="connsiteX2710" fmla="*/ 2318 h 2362"/>
                <a:gd name="connsiteY2710" fmla="*/ 2318 h 2362"/>
                <a:gd name="connsiteX2711" fmla="*/ 2318 h 2362"/>
                <a:gd name="connsiteY2711" fmla="*/ 2318 h 2362"/>
                <a:gd name="connsiteX2712" fmla="*/ 2318 h 2362"/>
                <a:gd name="connsiteY2712" fmla="*/ 2318 h 2362"/>
                <a:gd name="connsiteX2713" fmla="*/ 2318 h 2362"/>
                <a:gd name="connsiteY2713" fmla="*/ 2318 h 2362"/>
                <a:gd name="connsiteX2714" fmla="*/ 2318 h 2362"/>
                <a:gd name="connsiteY2714" fmla="*/ 2318 h 2362"/>
                <a:gd name="connsiteX2715" fmla="*/ 2318 h 2362"/>
                <a:gd name="connsiteY2715" fmla="*/ 2318 h 2362"/>
                <a:gd name="connsiteX2716" fmla="*/ 2318 h 2362"/>
                <a:gd name="connsiteY2716" fmla="*/ 2318 h 2362"/>
                <a:gd name="connsiteX2717" fmla="*/ 2318 h 2362"/>
                <a:gd name="connsiteY2717" fmla="*/ 2318 h 2362"/>
                <a:gd name="connsiteX2718" fmla="*/ 2318 h 2362"/>
                <a:gd name="connsiteY2718" fmla="*/ 2318 h 2362"/>
                <a:gd name="connsiteX2719" fmla="*/ 2318 h 2362"/>
                <a:gd name="connsiteY2719" fmla="*/ 2318 h 2362"/>
                <a:gd name="connsiteX2720" fmla="*/ 2318 h 2362"/>
                <a:gd name="connsiteY2720" fmla="*/ 2318 h 2362"/>
                <a:gd name="connsiteX2721" fmla="*/ 2318 h 2362"/>
                <a:gd name="connsiteY2721" fmla="*/ 2318 h 2362"/>
                <a:gd name="connsiteX2722" fmla="*/ 2318 h 2362"/>
                <a:gd name="connsiteY2722" fmla="*/ 2318 h 2362"/>
                <a:gd name="connsiteX2723" fmla="*/ 2318 h 2362"/>
                <a:gd name="connsiteY2723" fmla="*/ 2318 h 2362"/>
                <a:gd name="connsiteX2724" fmla="*/ 2318 h 2362"/>
                <a:gd name="connsiteY2724" fmla="*/ 2318 h 2362"/>
                <a:gd name="connsiteX2725" fmla="*/ 2318 h 2362"/>
                <a:gd name="connsiteY2725" fmla="*/ 2318 h 2362"/>
                <a:gd name="connsiteX2726" fmla="*/ 2318 h 2362"/>
                <a:gd name="connsiteY2726" fmla="*/ 2318 h 2362"/>
                <a:gd name="connsiteX2727" fmla="*/ 2318 h 2362"/>
                <a:gd name="connsiteY2727" fmla="*/ 2318 h 2362"/>
                <a:gd name="connsiteX2728" fmla="*/ 2318 h 2362"/>
                <a:gd name="connsiteY2728" fmla="*/ 2318 h 2362"/>
                <a:gd name="connsiteX2729" fmla="*/ 2318 h 2362"/>
                <a:gd name="connsiteY2729" fmla="*/ 2318 h 2362"/>
                <a:gd name="connsiteX2730" fmla="*/ 2318 h 2362"/>
                <a:gd name="connsiteY2730" fmla="*/ 2318 h 2362"/>
                <a:gd name="connsiteX2731" fmla="*/ 2318 h 2362"/>
                <a:gd name="connsiteY2731" fmla="*/ 2318 h 2362"/>
                <a:gd name="connsiteX2732" fmla="*/ 2318 h 2362"/>
                <a:gd name="connsiteY2732" fmla="*/ 2318 h 2362"/>
                <a:gd name="connsiteX2733" fmla="*/ 2318 h 2362"/>
                <a:gd name="connsiteY2733" fmla="*/ 2318 h 2362"/>
                <a:gd name="connsiteX2734" fmla="*/ 2318 h 2362"/>
                <a:gd name="connsiteY2734" fmla="*/ 2318 h 2362"/>
                <a:gd name="connsiteX2735" fmla="*/ 2318 h 2362"/>
                <a:gd name="connsiteY2735" fmla="*/ 2318 h 2362"/>
                <a:gd name="connsiteX2736" fmla="*/ 2318 h 2362"/>
                <a:gd name="connsiteY2736" fmla="*/ 2318 h 2362"/>
                <a:gd name="connsiteX2737" fmla="*/ 2318 h 2362"/>
                <a:gd name="connsiteY2737" fmla="*/ 2318 h 2362"/>
                <a:gd name="connsiteX2738" fmla="*/ 2318 h 2362"/>
                <a:gd name="connsiteY2738" fmla="*/ 2318 h 2362"/>
                <a:gd name="connsiteX2739" fmla="*/ 2318 h 2362"/>
                <a:gd name="connsiteY2739" fmla="*/ 2318 h 2362"/>
                <a:gd name="connsiteX2740" fmla="*/ 2318 h 2362"/>
                <a:gd name="connsiteY2740" fmla="*/ 2318 h 2362"/>
                <a:gd name="connsiteX2741" fmla="*/ 2318 h 2362"/>
                <a:gd name="connsiteY2741" fmla="*/ 2318 h 2362"/>
                <a:gd name="connsiteX2742" fmla="*/ 2318 h 2362"/>
                <a:gd name="connsiteY2742" fmla="*/ 2318 h 2362"/>
                <a:gd name="connsiteX2743" fmla="*/ 2318 h 2362"/>
                <a:gd name="connsiteY2743" fmla="*/ 2318 h 2362"/>
                <a:gd name="connsiteX2744" fmla="*/ 2318 h 2362"/>
                <a:gd name="connsiteY2744" fmla="*/ 2318 h 2362"/>
                <a:gd name="connsiteX2745" fmla="*/ 2318 h 2362"/>
                <a:gd name="connsiteY2745" fmla="*/ 2318 h 2362"/>
                <a:gd name="connsiteX2746" fmla="*/ 2318 h 2362"/>
                <a:gd name="connsiteY2746" fmla="*/ 2318 h 2362"/>
                <a:gd name="connsiteX2747" fmla="*/ 2318 h 2362"/>
                <a:gd name="connsiteY2747" fmla="*/ 2318 h 2362"/>
                <a:gd name="connsiteX2748" fmla="*/ 2318 h 2362"/>
                <a:gd name="connsiteY2748" fmla="*/ 2318 h 2362"/>
                <a:gd name="connsiteX2749" fmla="*/ 2318 h 2362"/>
                <a:gd name="connsiteY2749" fmla="*/ 2318 h 2362"/>
                <a:gd name="connsiteX2750" fmla="*/ 2318 h 2362"/>
                <a:gd name="connsiteY2750" fmla="*/ 2318 h 2362"/>
                <a:gd name="connsiteX2751" fmla="*/ 2318 h 2362"/>
                <a:gd name="connsiteY2751" fmla="*/ 2318 h 2362"/>
                <a:gd name="connsiteX2752" fmla="*/ 2318 h 2362"/>
                <a:gd name="connsiteY2752" fmla="*/ 2318 h 2362"/>
                <a:gd name="connsiteX2753" fmla="*/ 2318 h 2362"/>
                <a:gd name="connsiteY2753" fmla="*/ 2318 h 2362"/>
                <a:gd name="connsiteX2754" fmla="*/ 2318 h 2362"/>
                <a:gd name="connsiteY2754" fmla="*/ 2318 h 2362"/>
                <a:gd name="connsiteX2755" fmla="*/ 2318 h 2362"/>
                <a:gd name="connsiteY2755" fmla="*/ 2318 h 2362"/>
                <a:gd name="connsiteX2756" fmla="*/ 2318 h 2362"/>
                <a:gd name="connsiteY2756" fmla="*/ 2318 h 2362"/>
                <a:gd name="connsiteX2757" fmla="*/ 2318 h 2362"/>
                <a:gd name="connsiteY2757" fmla="*/ 2318 h 2362"/>
                <a:gd name="connsiteX2758" fmla="*/ 2318 h 2362"/>
                <a:gd name="connsiteY2758" fmla="*/ 2318 h 2362"/>
                <a:gd name="connsiteX2759" fmla="*/ 2318 h 2362"/>
                <a:gd name="connsiteY2759" fmla="*/ 2318 h 2362"/>
                <a:gd name="connsiteX2760" fmla="*/ 2318 h 2362"/>
                <a:gd name="connsiteY2760" fmla="*/ 2318 h 2362"/>
                <a:gd name="connsiteX2761" fmla="*/ 2318 h 2362"/>
                <a:gd name="connsiteY2761" fmla="*/ 2318 h 2362"/>
                <a:gd name="connsiteX2762" fmla="*/ 2318 h 2362"/>
                <a:gd name="connsiteY2762" fmla="*/ 2318 h 2362"/>
                <a:gd name="connsiteX2763" fmla="*/ 2318 h 2362"/>
                <a:gd name="connsiteY2763" fmla="*/ 2318 h 2362"/>
                <a:gd name="connsiteX2764" fmla="*/ 2318 h 2362"/>
                <a:gd name="connsiteY2764" fmla="*/ 2318 h 2362"/>
                <a:gd name="connsiteX2765" fmla="*/ 2318 h 2362"/>
                <a:gd name="connsiteY2765" fmla="*/ 2318 h 2362"/>
                <a:gd name="connsiteX2766" fmla="*/ 2318 h 2362"/>
                <a:gd name="connsiteY2766" fmla="*/ 2318 h 2362"/>
                <a:gd name="connsiteX2767" fmla="*/ 2318 h 2362"/>
                <a:gd name="connsiteY2767" fmla="*/ 2318 h 2362"/>
                <a:gd name="connsiteX2768" fmla="*/ 2318 h 2362"/>
                <a:gd name="connsiteY2768" fmla="*/ 2318 h 2362"/>
                <a:gd name="connsiteX2769" fmla="*/ 2318 h 2362"/>
                <a:gd name="connsiteY2769" fmla="*/ 2318 h 2362"/>
                <a:gd name="connsiteX2770" fmla="*/ 2318 h 2362"/>
                <a:gd name="connsiteY2770" fmla="*/ 2318 h 2362"/>
                <a:gd name="connsiteX2771" fmla="*/ 2318 h 2362"/>
                <a:gd name="connsiteY2771" fmla="*/ 2318 h 2362"/>
                <a:gd name="connsiteX2772" fmla="*/ 2318 h 2362"/>
                <a:gd name="connsiteY2772" fmla="*/ 2318 h 2362"/>
                <a:gd name="connsiteX2773" fmla="*/ 2318 h 2362"/>
                <a:gd name="connsiteY2773" fmla="*/ 2318 h 2362"/>
                <a:gd name="connsiteX2774" fmla="*/ 2318 h 2362"/>
                <a:gd name="connsiteY2774" fmla="*/ 2318 h 2362"/>
                <a:gd name="connsiteX2775" fmla="*/ 2318 h 2362"/>
                <a:gd name="connsiteY2775" fmla="*/ 2318 h 2362"/>
                <a:gd name="connsiteX2776" fmla="*/ 2318 h 2362"/>
                <a:gd name="connsiteY2776" fmla="*/ 2318 h 2362"/>
                <a:gd name="connsiteX2777" fmla="*/ 2318 h 2362"/>
                <a:gd name="connsiteY2777" fmla="*/ 2318 h 2362"/>
                <a:gd name="connsiteX2778" fmla="*/ 2318 h 2362"/>
                <a:gd name="connsiteY2778" fmla="*/ 2318 h 2362"/>
                <a:gd name="connsiteX2779" fmla="*/ 2318 h 2362"/>
                <a:gd name="connsiteY2779" fmla="*/ 2318 h 2362"/>
                <a:gd name="connsiteX2780" fmla="*/ 2318 h 2362"/>
                <a:gd name="connsiteY2780" fmla="*/ 2318 h 2362"/>
                <a:gd name="connsiteX2781" fmla="*/ 2318 h 2362"/>
                <a:gd name="connsiteY2781" fmla="*/ 2318 h 2362"/>
                <a:gd name="connsiteX2782" fmla="*/ 2318 h 2362"/>
                <a:gd name="connsiteY2782" fmla="*/ 2318 h 2362"/>
                <a:gd name="connsiteX2783" fmla="*/ 2318 h 2362"/>
                <a:gd name="connsiteY2783" fmla="*/ 2318 h 2362"/>
                <a:gd name="connsiteX2784" fmla="*/ 2318 h 2362"/>
                <a:gd name="connsiteY2784" fmla="*/ 2318 h 2362"/>
                <a:gd name="connsiteX2785" fmla="*/ 2318 h 2362"/>
                <a:gd name="connsiteY2785" fmla="*/ 2318 h 2362"/>
                <a:gd name="connsiteX2786" fmla="*/ 2318 h 2362"/>
                <a:gd name="connsiteY2786" fmla="*/ 2318 h 2362"/>
                <a:gd name="connsiteX2787" fmla="*/ 2318 h 2362"/>
                <a:gd name="connsiteY2787" fmla="*/ 2318 h 2362"/>
                <a:gd name="connsiteX2788" fmla="*/ 2318 h 2362"/>
                <a:gd name="connsiteY2788" fmla="*/ 2318 h 2362"/>
                <a:gd name="connsiteX2789" fmla="*/ 2318 h 2362"/>
                <a:gd name="connsiteY2789" fmla="*/ 2318 h 2362"/>
                <a:gd name="connsiteX2790" fmla="*/ 2318 h 2362"/>
                <a:gd name="connsiteY2790" fmla="*/ 2318 h 2362"/>
                <a:gd name="connsiteX2791" fmla="*/ 2318 h 2362"/>
                <a:gd name="connsiteY2791" fmla="*/ 2318 h 2362"/>
                <a:gd name="connsiteX2792" fmla="*/ 2318 h 2362"/>
                <a:gd name="connsiteY2792" fmla="*/ 2318 h 2362"/>
                <a:gd name="connsiteX2793" fmla="*/ 2318 h 2362"/>
                <a:gd name="connsiteY2793" fmla="*/ 2318 h 2362"/>
                <a:gd name="connsiteX2794" fmla="*/ 2318 h 2362"/>
                <a:gd name="connsiteY2794" fmla="*/ 2318 h 2362"/>
                <a:gd name="connsiteX2795" fmla="*/ 2318 h 2362"/>
                <a:gd name="connsiteY2795" fmla="*/ 2318 h 2362"/>
                <a:gd name="connsiteX2796" fmla="*/ 2318 h 2362"/>
                <a:gd name="connsiteY2796" fmla="*/ 2318 h 2362"/>
                <a:gd name="connsiteX2797" fmla="*/ 2318 h 2362"/>
                <a:gd name="connsiteY2797" fmla="*/ 2318 h 2362"/>
                <a:gd name="connsiteX2798" fmla="*/ 2318 h 2362"/>
                <a:gd name="connsiteY2798" fmla="*/ 2318 h 2362"/>
                <a:gd name="connsiteX2799" fmla="*/ 2318 h 2362"/>
                <a:gd name="connsiteY2799" fmla="*/ 2318 h 2362"/>
                <a:gd name="connsiteX2800" fmla="*/ 2318 h 2362"/>
                <a:gd name="connsiteY2800" fmla="*/ 2318 h 2362"/>
                <a:gd name="connsiteX2801" fmla="*/ 2318 h 2362"/>
                <a:gd name="connsiteY2801" fmla="*/ 2318 h 2362"/>
                <a:gd name="connsiteX2802" fmla="*/ 2318 h 2362"/>
                <a:gd name="connsiteY2802" fmla="*/ 2318 h 2362"/>
                <a:gd name="connsiteX2803" fmla="*/ 2318 h 2362"/>
                <a:gd name="connsiteY2803" fmla="*/ 2318 h 2362"/>
                <a:gd name="connsiteX2804" fmla="*/ 2318 h 2362"/>
                <a:gd name="connsiteY2804" fmla="*/ 2318 h 2362"/>
                <a:gd name="connsiteX2805" fmla="*/ 2318 h 2362"/>
                <a:gd name="connsiteY2805" fmla="*/ 2318 h 2362"/>
                <a:gd name="connsiteX2806" fmla="*/ 2318 h 2362"/>
                <a:gd name="connsiteY2806" fmla="*/ 2318 h 2362"/>
                <a:gd name="connsiteX2807" fmla="*/ 2318 h 2362"/>
                <a:gd name="connsiteY2807" fmla="*/ 2318 h 2362"/>
                <a:gd name="connsiteX2808" fmla="*/ 2318 h 2362"/>
                <a:gd name="connsiteY2808" fmla="*/ 2318 h 2362"/>
                <a:gd name="connsiteX2809" fmla="*/ 2318 h 2362"/>
                <a:gd name="connsiteY2809" fmla="*/ 2318 h 2362"/>
                <a:gd name="connsiteX2810" fmla="*/ 2318 h 2362"/>
                <a:gd name="connsiteY2810" fmla="*/ 2318 h 2362"/>
                <a:gd name="connsiteX2811" fmla="*/ 2318 h 2362"/>
                <a:gd name="connsiteY2811" fmla="*/ 2318 h 2362"/>
                <a:gd name="connsiteX2812" fmla="*/ 2318 h 2362"/>
                <a:gd name="connsiteY2812" fmla="*/ 2318 h 2362"/>
                <a:gd name="connsiteX2813" fmla="*/ 2318 h 2362"/>
                <a:gd name="connsiteY2813" fmla="*/ 2318 h 2362"/>
                <a:gd name="connsiteX2814" fmla="*/ 2318 h 2362"/>
                <a:gd name="connsiteY2814" fmla="*/ 2318 h 2362"/>
                <a:gd name="connsiteX2815" fmla="*/ 2318 h 2362"/>
                <a:gd name="connsiteY2815" fmla="*/ 2318 h 2362"/>
                <a:gd name="connsiteX2816" fmla="*/ 2318 h 2362"/>
                <a:gd name="connsiteY2816" fmla="*/ 2318 h 2362"/>
                <a:gd name="connsiteX2817" fmla="*/ 2318 h 2362"/>
                <a:gd name="connsiteY2817" fmla="*/ 2318 h 2362"/>
                <a:gd name="connsiteX2818" fmla="*/ 2318 h 2362"/>
                <a:gd name="connsiteY2818" fmla="*/ 2318 h 2362"/>
                <a:gd name="connsiteX2819" fmla="*/ 2318 h 2362"/>
                <a:gd name="connsiteY2819" fmla="*/ 2318 h 2362"/>
                <a:gd name="connsiteX2820" fmla="*/ 2318 h 2362"/>
                <a:gd name="connsiteY2820" fmla="*/ 2318 h 2362"/>
                <a:gd name="connsiteX2821" fmla="*/ 2318 h 2362"/>
                <a:gd name="connsiteY2821" fmla="*/ 2318 h 2362"/>
                <a:gd name="connsiteX2822" fmla="*/ 2318 h 2362"/>
                <a:gd name="connsiteY2822" fmla="*/ 2318 h 2362"/>
                <a:gd name="connsiteX2823" fmla="*/ 2318 h 2362"/>
                <a:gd name="connsiteY2823" fmla="*/ 2318 h 2362"/>
                <a:gd name="connsiteX2824" fmla="*/ 2318 h 2362"/>
                <a:gd name="connsiteY2824" fmla="*/ 2318 h 2362"/>
                <a:gd name="connsiteX2825" fmla="*/ 2318 h 2362"/>
                <a:gd name="connsiteY2825" fmla="*/ 2318 h 2362"/>
                <a:gd name="connsiteX2826" fmla="*/ 2318 h 2362"/>
                <a:gd name="connsiteY2826" fmla="*/ 2318 h 2362"/>
                <a:gd name="connsiteX2827" fmla="*/ 2318 h 2362"/>
                <a:gd name="connsiteY2827" fmla="*/ 2318 h 2362"/>
                <a:gd name="connsiteX2828" fmla="*/ 2318 h 2362"/>
                <a:gd name="connsiteY2828" fmla="*/ 2318 h 2362"/>
                <a:gd name="connsiteX2829" fmla="*/ 2318 h 2362"/>
                <a:gd name="connsiteY2829" fmla="*/ 2318 h 2362"/>
                <a:gd name="connsiteX2830" fmla="*/ 2318 h 2362"/>
                <a:gd name="connsiteY2830" fmla="*/ 2318 h 2362"/>
                <a:gd name="connsiteX2831" fmla="*/ 2318 h 2362"/>
                <a:gd name="connsiteY2831" fmla="*/ 2318 h 2362"/>
                <a:gd name="connsiteX2832" fmla="*/ 2318 h 2362"/>
                <a:gd name="connsiteY2832" fmla="*/ 2318 h 2362"/>
                <a:gd name="connsiteX2833" fmla="*/ 2318 h 2362"/>
                <a:gd name="connsiteY2833" fmla="*/ 2318 h 2362"/>
                <a:gd name="connsiteX2834" fmla="*/ 2318 h 2362"/>
                <a:gd name="connsiteY2834" fmla="*/ 2318 h 2362"/>
                <a:gd name="connsiteX2835" fmla="*/ 2318 h 2362"/>
                <a:gd name="connsiteY2835" fmla="*/ 2318 h 2362"/>
                <a:gd name="connsiteX2836" fmla="*/ 2318 h 2362"/>
                <a:gd name="connsiteY2836" fmla="*/ 2318 h 2362"/>
                <a:gd name="connsiteX2837" fmla="*/ 2318 h 2362"/>
                <a:gd name="connsiteY2837" fmla="*/ 2318 h 2362"/>
                <a:gd name="connsiteX2838" fmla="*/ 2318 h 2362"/>
                <a:gd name="connsiteY2838" fmla="*/ 2318 h 2362"/>
                <a:gd name="connsiteX2839" fmla="*/ 2318 h 2362"/>
                <a:gd name="connsiteY2839" fmla="*/ 2318 h 2362"/>
                <a:gd name="connsiteX2840" fmla="*/ 2318 h 2362"/>
                <a:gd name="connsiteY2840" fmla="*/ 2318 h 2362"/>
                <a:gd name="connsiteX2841" fmla="*/ 2318 h 2362"/>
                <a:gd name="connsiteY2841" fmla="*/ 2318 h 2362"/>
                <a:gd name="connsiteX2842" fmla="*/ 2318 h 2362"/>
                <a:gd name="connsiteY2842" fmla="*/ 2318 h 2362"/>
                <a:gd name="connsiteX2843" fmla="*/ 2318 h 2362"/>
                <a:gd name="connsiteY2843" fmla="*/ 2318 h 2362"/>
                <a:gd name="connsiteX2844" fmla="*/ 2318 h 2362"/>
                <a:gd name="connsiteY2844" fmla="*/ 2318 h 2362"/>
                <a:gd name="connsiteX2845" fmla="*/ 2318 h 2362"/>
                <a:gd name="connsiteY2845" fmla="*/ 2318 h 2362"/>
                <a:gd name="connsiteX2846" fmla="*/ 2318 h 2362"/>
                <a:gd name="connsiteY2846" fmla="*/ 2318 h 2362"/>
                <a:gd name="connsiteX2847" fmla="*/ 2318 h 2362"/>
                <a:gd name="connsiteY2847" fmla="*/ 2318 h 2362"/>
                <a:gd name="connsiteX2848" fmla="*/ 2318 h 2362"/>
                <a:gd name="connsiteY2848" fmla="*/ 2318 h 2362"/>
                <a:gd name="connsiteX2849" fmla="*/ 2318 h 2362"/>
                <a:gd name="connsiteY2849" fmla="*/ 2318 h 2362"/>
                <a:gd name="connsiteX2850" fmla="*/ 2318 h 2362"/>
                <a:gd name="connsiteY2850" fmla="*/ 2318 h 2362"/>
                <a:gd name="connsiteX2851" fmla="*/ 2318 h 2362"/>
                <a:gd name="connsiteY2851" fmla="*/ 2318 h 2362"/>
                <a:gd name="connsiteX2852" fmla="*/ 2318 h 2362"/>
                <a:gd name="connsiteY2852" fmla="*/ 2318 h 2362"/>
                <a:gd name="connsiteX2853" fmla="*/ 2318 h 2362"/>
                <a:gd name="connsiteY2853" fmla="*/ 2318 h 2362"/>
                <a:gd name="connsiteX2854" fmla="*/ 2318 h 2362"/>
                <a:gd name="connsiteY2854" fmla="*/ 2318 h 2362"/>
                <a:gd name="connsiteX2855" fmla="*/ 2318 h 2362"/>
                <a:gd name="connsiteY2855" fmla="*/ 2318 h 2362"/>
                <a:gd name="connsiteX2856" fmla="*/ 2318 h 2362"/>
                <a:gd name="connsiteY2856" fmla="*/ 2318 h 2362"/>
                <a:gd name="connsiteX2857" fmla="*/ 2318 h 2362"/>
                <a:gd name="connsiteY2857" fmla="*/ 2318 h 2362"/>
                <a:gd name="connsiteX2858" fmla="*/ 2318 h 2362"/>
                <a:gd name="connsiteY2858" fmla="*/ 2318 h 2362"/>
                <a:gd name="connsiteX2859" fmla="*/ 2318 h 2362"/>
                <a:gd name="connsiteY2859" fmla="*/ 2318 h 2362"/>
                <a:gd name="connsiteX2860" fmla="*/ 2318 h 2362"/>
                <a:gd name="connsiteY2860" fmla="*/ 2318 h 2362"/>
                <a:gd name="connsiteX2861" fmla="*/ 2318 h 2362"/>
                <a:gd name="connsiteY2861" fmla="*/ 2318 h 2362"/>
                <a:gd name="connsiteX2862" fmla="*/ 2318 h 2362"/>
                <a:gd name="connsiteY2862" fmla="*/ 2318 h 2362"/>
                <a:gd name="connsiteX2863" fmla="*/ 2318 h 2362"/>
                <a:gd name="connsiteY2863" fmla="*/ 2318 h 2362"/>
                <a:gd name="connsiteX2864" fmla="*/ 2318 h 2362"/>
                <a:gd name="connsiteY2864" fmla="*/ 2318 h 2362"/>
                <a:gd name="connsiteX2865" fmla="*/ 2318 h 2362"/>
                <a:gd name="connsiteY2865" fmla="*/ 2318 h 2362"/>
                <a:gd name="connsiteX2866" fmla="*/ 2318 h 2362"/>
                <a:gd name="connsiteY2866" fmla="*/ 2318 h 2362"/>
                <a:gd name="connsiteX2867" fmla="*/ 2318 h 2362"/>
                <a:gd name="connsiteY2867" fmla="*/ 2318 h 2362"/>
                <a:gd name="connsiteX2868" fmla="*/ 2318 h 2362"/>
                <a:gd name="connsiteY2868" fmla="*/ 2318 h 2362"/>
                <a:gd name="connsiteX2869" fmla="*/ 2318 h 2362"/>
                <a:gd name="connsiteY2869" fmla="*/ 2318 h 2362"/>
                <a:gd name="connsiteX2870" fmla="*/ 2318 h 2362"/>
                <a:gd name="connsiteY2870" fmla="*/ 2318 h 2362"/>
                <a:gd name="connsiteX2871" fmla="*/ 2318 h 2362"/>
                <a:gd name="connsiteY2871" fmla="*/ 2318 h 2362"/>
                <a:gd name="connsiteX2872" fmla="*/ 2318 h 2362"/>
                <a:gd name="connsiteY2872" fmla="*/ 2318 h 2362"/>
                <a:gd name="connsiteX2873" fmla="*/ 2318 h 2362"/>
                <a:gd name="connsiteY2873" fmla="*/ 2318 h 2362"/>
                <a:gd name="connsiteX2874" fmla="*/ 2318 h 2362"/>
                <a:gd name="connsiteY2874" fmla="*/ 2318 h 2362"/>
                <a:gd name="connsiteX2875" fmla="*/ 2318 h 2362"/>
                <a:gd name="connsiteY2875" fmla="*/ 2318 h 2362"/>
                <a:gd name="connsiteX2876" fmla="*/ 2318 h 2362"/>
                <a:gd name="connsiteY2876" fmla="*/ 2318 h 2362"/>
                <a:gd name="connsiteX2877" fmla="*/ 2318 h 2362"/>
                <a:gd name="connsiteY2877" fmla="*/ 2318 h 2362"/>
                <a:gd name="connsiteX2878" fmla="*/ 2318 h 2362"/>
                <a:gd name="connsiteY2878" fmla="*/ 2318 h 2362"/>
                <a:gd name="connsiteX2879" fmla="*/ 2318 h 2362"/>
                <a:gd name="connsiteY2879" fmla="*/ 2318 h 2362"/>
                <a:gd name="connsiteX2880" fmla="*/ 2318 h 2362"/>
                <a:gd name="connsiteY2880" fmla="*/ 2318 h 2362"/>
                <a:gd name="connsiteX2881" fmla="*/ 2318 h 2362"/>
                <a:gd name="connsiteY2881" fmla="*/ 2318 h 2362"/>
                <a:gd name="connsiteX2882" fmla="*/ 2318 h 2362"/>
                <a:gd name="connsiteY2882" fmla="*/ 2318 h 2362"/>
                <a:gd name="connsiteX2883" fmla="*/ 2318 h 2362"/>
                <a:gd name="connsiteY2883" fmla="*/ 2318 h 2362"/>
                <a:gd name="connsiteX2884" fmla="*/ 2318 h 2362"/>
                <a:gd name="connsiteY2884" fmla="*/ 2318 h 2362"/>
                <a:gd name="connsiteX2885" fmla="*/ 2318 h 2362"/>
                <a:gd name="connsiteY2885" fmla="*/ 2318 h 2362"/>
                <a:gd name="connsiteX2886" fmla="*/ 2318 h 2362"/>
                <a:gd name="connsiteY2886" fmla="*/ 2318 h 2362"/>
                <a:gd name="connsiteX2887" fmla="*/ 2318 h 2362"/>
                <a:gd name="connsiteY2887" fmla="*/ 2318 h 2362"/>
                <a:gd name="connsiteX2888" fmla="*/ 2318 h 2362"/>
                <a:gd name="connsiteY2888" fmla="*/ 2318 h 2362"/>
                <a:gd name="connsiteX2889" fmla="*/ 2318 h 2362"/>
                <a:gd name="connsiteY2889" fmla="*/ 2318 h 2362"/>
                <a:gd name="connsiteX2890" fmla="*/ 2318 h 2362"/>
                <a:gd name="connsiteY2890" fmla="*/ 2318 h 2362"/>
                <a:gd name="connsiteX2891" fmla="*/ 2318 h 2362"/>
                <a:gd name="connsiteY2891" fmla="*/ 2318 h 2362"/>
                <a:gd name="connsiteX2892" fmla="*/ 2318 h 2362"/>
                <a:gd name="connsiteY2892" fmla="*/ 2318 h 2362"/>
                <a:gd name="connsiteX2893" fmla="*/ 2318 h 2362"/>
                <a:gd name="connsiteY2893" fmla="*/ 2318 h 2362"/>
                <a:gd name="connsiteX2894" fmla="*/ 2318 h 2362"/>
                <a:gd name="connsiteY2894" fmla="*/ 2318 h 2362"/>
                <a:gd name="connsiteX2895" fmla="*/ 2318 h 2362"/>
                <a:gd name="connsiteY2895" fmla="*/ 2318 h 2362"/>
                <a:gd name="connsiteX2896" fmla="*/ 2318 h 2362"/>
                <a:gd name="connsiteY2896" fmla="*/ 2318 h 2362"/>
                <a:gd name="connsiteX2897" fmla="*/ 2318 h 2362"/>
                <a:gd name="connsiteY2897" fmla="*/ 2318 h 2362"/>
                <a:gd name="connsiteX2898" fmla="*/ 2318 h 2362"/>
                <a:gd name="connsiteY2898" fmla="*/ 2318 h 2362"/>
                <a:gd name="connsiteX2899" fmla="*/ 2318 h 2362"/>
                <a:gd name="connsiteY2899" fmla="*/ 2318 h 2362"/>
                <a:gd name="connsiteX2900" fmla="*/ 2318 h 2362"/>
                <a:gd name="connsiteY2900" fmla="*/ 2318 h 2362"/>
                <a:gd name="connsiteX2901" fmla="*/ 2318 h 2362"/>
                <a:gd name="connsiteY2901" fmla="*/ 2318 h 2362"/>
                <a:gd name="connsiteX2902" fmla="*/ 2318 h 2362"/>
                <a:gd name="connsiteY2902" fmla="*/ 2318 h 2362"/>
                <a:gd name="connsiteX2903" fmla="*/ 2318 h 2362"/>
                <a:gd name="connsiteY2903" fmla="*/ 2318 h 2362"/>
                <a:gd name="connsiteX2904" fmla="*/ 2318 h 2362"/>
                <a:gd name="connsiteY2904" fmla="*/ 2318 h 2362"/>
                <a:gd name="connsiteX2905" fmla="*/ 2318 h 2362"/>
                <a:gd name="connsiteY2905" fmla="*/ 2318 h 2362"/>
                <a:gd name="connsiteX2906" fmla="*/ 2318 h 2362"/>
                <a:gd name="connsiteY2906" fmla="*/ 2318 h 2362"/>
                <a:gd name="connsiteX2907" fmla="*/ 2318 h 2362"/>
                <a:gd name="connsiteY2907" fmla="*/ 2318 h 2362"/>
                <a:gd name="connsiteX2908" fmla="*/ 2318 h 2362"/>
                <a:gd name="connsiteY2908" fmla="*/ 2318 h 2362"/>
                <a:gd name="connsiteX2909" fmla="*/ 2318 h 2362"/>
                <a:gd name="connsiteY2909" fmla="*/ 2318 h 2362"/>
                <a:gd name="connsiteX2910" fmla="*/ 2318 h 2362"/>
                <a:gd name="connsiteY2910" fmla="*/ 2318 h 2362"/>
                <a:gd name="connsiteX2911" fmla="*/ 2318 h 2362"/>
                <a:gd name="connsiteY2911" fmla="*/ 2318 h 2362"/>
                <a:gd name="connsiteX2912" fmla="*/ 2318 h 2362"/>
                <a:gd name="connsiteY2912" fmla="*/ 2318 h 2362"/>
                <a:gd name="connsiteX2913" fmla="*/ 2318 h 2362"/>
                <a:gd name="connsiteY2913" fmla="*/ 2318 h 2362"/>
                <a:gd name="connsiteX2914" fmla="*/ 2318 h 2362"/>
                <a:gd name="connsiteY2914" fmla="*/ 2318 h 2362"/>
                <a:gd name="connsiteX2915" fmla="*/ 2318 h 2362"/>
                <a:gd name="connsiteY2915" fmla="*/ 2318 h 2362"/>
                <a:gd name="connsiteX2916" fmla="*/ 2318 h 2362"/>
                <a:gd name="connsiteY2916" fmla="*/ 2318 h 2362"/>
                <a:gd name="connsiteX2917" fmla="*/ 2318 h 2362"/>
                <a:gd name="connsiteY2917" fmla="*/ 2318 h 2362"/>
                <a:gd name="connsiteX2918" fmla="*/ 2318 h 2362"/>
                <a:gd name="connsiteY2918" fmla="*/ 2318 h 2362"/>
                <a:gd name="connsiteX2919" fmla="*/ 2318 h 2362"/>
                <a:gd name="connsiteY2919" fmla="*/ 2318 h 2362"/>
                <a:gd name="connsiteX2920" fmla="*/ 2318 h 2362"/>
                <a:gd name="connsiteY2920" fmla="*/ 2318 h 2362"/>
                <a:gd name="connsiteX2921" fmla="*/ 2318 h 2362"/>
                <a:gd name="connsiteY2921" fmla="*/ 2318 h 2362"/>
                <a:gd name="connsiteX2922" fmla="*/ 2318 h 2362"/>
                <a:gd name="connsiteY2922" fmla="*/ 2318 h 2362"/>
                <a:gd name="connsiteX2923" fmla="*/ 2318 h 2362"/>
                <a:gd name="connsiteY2923" fmla="*/ 2318 h 2362"/>
                <a:gd name="connsiteX2924" fmla="*/ 2318 h 2362"/>
                <a:gd name="connsiteY2924" fmla="*/ 2318 h 2362"/>
                <a:gd name="connsiteX2925" fmla="*/ 2318 h 2362"/>
                <a:gd name="connsiteY2925" fmla="*/ 2318 h 2362"/>
                <a:gd name="connsiteX2926" fmla="*/ 2318 h 2362"/>
                <a:gd name="connsiteY2926" fmla="*/ 2318 h 2362"/>
                <a:gd name="connsiteX2927" fmla="*/ 2318 h 2362"/>
                <a:gd name="connsiteY2927" fmla="*/ 2318 h 2362"/>
                <a:gd name="connsiteX2928" fmla="*/ 2318 h 2362"/>
                <a:gd name="connsiteY2928" fmla="*/ 2318 h 2362"/>
                <a:gd name="connsiteX2929" fmla="*/ 2318 h 2362"/>
                <a:gd name="connsiteY2929" fmla="*/ 2318 h 2362"/>
                <a:gd name="connsiteX2930" fmla="*/ 2318 h 2362"/>
                <a:gd name="connsiteY2930" fmla="*/ 2318 h 2362"/>
                <a:gd name="connsiteX2931" fmla="*/ 2318 h 2362"/>
                <a:gd name="connsiteY2931" fmla="*/ 2318 h 2362"/>
                <a:gd name="connsiteX2932" fmla="*/ 2318 h 2362"/>
                <a:gd name="connsiteY2932" fmla="*/ 2318 h 2362"/>
                <a:gd name="connsiteX2933" fmla="*/ 2318 h 2362"/>
                <a:gd name="connsiteY2933" fmla="*/ 2318 h 2362"/>
                <a:gd name="connsiteX2934" fmla="*/ 2318 h 2362"/>
                <a:gd name="connsiteY2934" fmla="*/ 2318 h 2362"/>
                <a:gd name="connsiteX2935" fmla="*/ 2318 h 2362"/>
                <a:gd name="connsiteY2935" fmla="*/ 2318 h 2362"/>
                <a:gd name="connsiteX2936" fmla="*/ 2318 h 2362"/>
                <a:gd name="connsiteY2936" fmla="*/ 2318 h 2362"/>
                <a:gd name="connsiteX2937" fmla="*/ 2318 h 2362"/>
                <a:gd name="connsiteY2937" fmla="*/ 2318 h 2362"/>
                <a:gd name="connsiteX2938" fmla="*/ 2318 h 2362"/>
                <a:gd name="connsiteY2938" fmla="*/ 2318 h 2362"/>
                <a:gd name="connsiteX2939" fmla="*/ 2318 h 2362"/>
                <a:gd name="connsiteY2939" fmla="*/ 2318 h 2362"/>
                <a:gd name="connsiteX2940" fmla="*/ 2318 h 2362"/>
                <a:gd name="connsiteY2940" fmla="*/ 2318 h 2362"/>
                <a:gd name="connsiteX2941" fmla="*/ 2318 h 2362"/>
                <a:gd name="connsiteY2941" fmla="*/ 2318 h 2362"/>
                <a:gd name="connsiteX2942" fmla="*/ 2318 h 2362"/>
                <a:gd name="connsiteY2942" fmla="*/ 2318 h 2362"/>
                <a:gd name="connsiteX2943" fmla="*/ 2318 h 2362"/>
                <a:gd name="connsiteY2943" fmla="*/ 2318 h 2362"/>
                <a:gd name="connsiteX2944" fmla="*/ 2318 h 2362"/>
                <a:gd name="connsiteY2944" fmla="*/ 2318 h 2362"/>
                <a:gd name="connsiteX2945" fmla="*/ 2318 h 2362"/>
                <a:gd name="connsiteY2945" fmla="*/ 2318 h 2362"/>
                <a:gd name="connsiteX2946" fmla="*/ 2318 h 2362"/>
                <a:gd name="connsiteY2946" fmla="*/ 2318 h 2362"/>
                <a:gd name="connsiteX2947" fmla="*/ 2318 h 2362"/>
                <a:gd name="connsiteY2947" fmla="*/ 2318 h 2362"/>
                <a:gd name="connsiteX2948" fmla="*/ 2318 h 2362"/>
                <a:gd name="connsiteY2948" fmla="*/ 2318 h 2362"/>
                <a:gd name="connsiteX2949" fmla="*/ 2318 h 2362"/>
                <a:gd name="connsiteY2949" fmla="*/ 2318 h 2362"/>
                <a:gd name="connsiteX2950" fmla="*/ 2318 h 2362"/>
                <a:gd name="connsiteY2950" fmla="*/ 2318 h 2362"/>
                <a:gd name="connsiteX2951" fmla="*/ 2318 h 2362"/>
                <a:gd name="connsiteY2951" fmla="*/ 2318 h 2362"/>
                <a:gd name="connsiteX2952" fmla="*/ 2318 h 2362"/>
                <a:gd name="connsiteY2952" fmla="*/ 2318 h 2362"/>
                <a:gd name="connsiteX2953" fmla="*/ 2318 h 2362"/>
                <a:gd name="connsiteY2953" fmla="*/ 2318 h 2362"/>
                <a:gd name="connsiteX2954" fmla="*/ 2318 h 2362"/>
                <a:gd name="connsiteY2954" fmla="*/ 2318 h 2362"/>
                <a:gd name="connsiteX2955" fmla="*/ 2318 h 2362"/>
                <a:gd name="connsiteY2955" fmla="*/ 2318 h 2362"/>
                <a:gd name="connsiteX2956" fmla="*/ 2318 h 2362"/>
                <a:gd name="connsiteY2956" fmla="*/ 2318 h 2362"/>
                <a:gd name="connsiteX2957" fmla="*/ 2318 h 2362"/>
                <a:gd name="connsiteY2957" fmla="*/ 2318 h 2362"/>
                <a:gd name="connsiteX2958" fmla="*/ 2318 h 2362"/>
                <a:gd name="connsiteY2958" fmla="*/ 2318 h 2362"/>
                <a:gd name="connsiteX2959" fmla="*/ 2318 h 2362"/>
                <a:gd name="connsiteY2959" fmla="*/ 2318 h 2362"/>
                <a:gd name="connsiteX2960" fmla="*/ 2318 h 2362"/>
                <a:gd name="connsiteY2960" fmla="*/ 2318 h 2362"/>
                <a:gd name="connsiteX2961" fmla="*/ 2318 h 2362"/>
                <a:gd name="connsiteY2961" fmla="*/ 2318 h 2362"/>
                <a:gd name="connsiteX2962" fmla="*/ 2318 h 2362"/>
                <a:gd name="connsiteY2962" fmla="*/ 2318 h 2362"/>
                <a:gd name="connsiteX2963" fmla="*/ 2318 h 2362"/>
                <a:gd name="connsiteY2963" fmla="*/ 2318 h 2362"/>
                <a:gd name="connsiteX2964" fmla="*/ 2318 h 2362"/>
                <a:gd name="connsiteY2964" fmla="*/ 2318 h 2362"/>
                <a:gd name="connsiteX2965" fmla="*/ 2318 h 2362"/>
                <a:gd name="connsiteY2965" fmla="*/ 2318 h 2362"/>
                <a:gd name="connsiteX2966" fmla="*/ 2318 h 2362"/>
                <a:gd name="connsiteY2966" fmla="*/ 2318 h 2362"/>
                <a:gd name="connsiteX2967" fmla="*/ 2318 h 2362"/>
                <a:gd name="connsiteY2967" fmla="*/ 2318 h 2362"/>
                <a:gd name="connsiteX2968" fmla="*/ 2318 h 2362"/>
                <a:gd name="connsiteY2968" fmla="*/ 2318 h 2362"/>
                <a:gd name="connsiteX2969" fmla="*/ 2318 h 2362"/>
                <a:gd name="connsiteY2969" fmla="*/ 2318 h 2362"/>
                <a:gd name="connsiteX2970" fmla="*/ 2318 h 2362"/>
                <a:gd name="connsiteY2970" fmla="*/ 2318 h 2362"/>
                <a:gd name="connsiteX2971" fmla="*/ 2318 h 2362"/>
                <a:gd name="connsiteY2971" fmla="*/ 2318 h 2362"/>
                <a:gd name="connsiteX2972" fmla="*/ 2318 h 2362"/>
                <a:gd name="connsiteY2972" fmla="*/ 2318 h 2362"/>
                <a:gd name="connsiteX2973" fmla="*/ 2318 h 2362"/>
                <a:gd name="connsiteY2973" fmla="*/ 2318 h 2362"/>
                <a:gd name="connsiteX2974" fmla="*/ 2318 h 2362"/>
                <a:gd name="connsiteY2974" fmla="*/ 2318 h 2362"/>
                <a:gd name="connsiteX2975" fmla="*/ 2318 h 2362"/>
                <a:gd name="connsiteY2975" fmla="*/ 2318 h 2362"/>
                <a:gd name="connsiteX2976" fmla="*/ 2318 h 2362"/>
                <a:gd name="connsiteY2976" fmla="*/ 2318 h 2362"/>
                <a:gd name="connsiteX2977" fmla="*/ 2318 h 2362"/>
                <a:gd name="connsiteY2977" fmla="*/ 2318 h 2362"/>
                <a:gd name="connsiteX2978" fmla="*/ 2318 h 2362"/>
                <a:gd name="connsiteY2978" fmla="*/ 2318 h 2362"/>
                <a:gd name="connsiteX2979" fmla="*/ 2318 h 2362"/>
                <a:gd name="connsiteY2979" fmla="*/ 2318 h 2362"/>
                <a:gd name="connsiteX2980" fmla="*/ 2318 h 2362"/>
                <a:gd name="connsiteY2980" fmla="*/ 2318 h 2362"/>
                <a:gd name="connsiteX2981" fmla="*/ 2318 h 2362"/>
                <a:gd name="connsiteY2981" fmla="*/ 2318 h 2362"/>
                <a:gd name="connsiteX2982" fmla="*/ 2318 h 2362"/>
                <a:gd name="connsiteY2982" fmla="*/ 2318 h 2362"/>
                <a:gd name="connsiteX2983" fmla="*/ 2318 h 2362"/>
                <a:gd name="connsiteY2983" fmla="*/ 2318 h 2362"/>
                <a:gd name="connsiteX2984" fmla="*/ 2318 h 2362"/>
                <a:gd name="connsiteY2984" fmla="*/ 2318 h 2362"/>
                <a:gd name="connsiteX2985" fmla="*/ 2318 h 2362"/>
                <a:gd name="connsiteY2985" fmla="*/ 2318 h 2362"/>
                <a:gd name="connsiteX2986" fmla="*/ 2318 h 2362"/>
                <a:gd name="connsiteY2986" fmla="*/ 2318 h 2362"/>
                <a:gd name="connsiteX2987" fmla="*/ 2318 h 2362"/>
                <a:gd name="connsiteY2987" fmla="*/ 2318 h 2362"/>
                <a:gd name="connsiteX2988" fmla="*/ 2318 h 2362"/>
                <a:gd name="connsiteY2988" fmla="*/ 2318 h 2362"/>
                <a:gd name="connsiteX2989" fmla="*/ 2318 h 2362"/>
                <a:gd name="connsiteY2989" fmla="*/ 2318 h 2362"/>
                <a:gd name="connsiteX2990" fmla="*/ 2318 h 2362"/>
                <a:gd name="connsiteY2990" fmla="*/ 2318 h 2362"/>
                <a:gd name="connsiteX2991" fmla="*/ 2318 h 2362"/>
                <a:gd name="connsiteY2991" fmla="*/ 2318 h 2362"/>
                <a:gd name="connsiteX2992" fmla="*/ 2318 h 2362"/>
                <a:gd name="connsiteY2992" fmla="*/ 2318 h 2362"/>
                <a:gd name="connsiteX2993" fmla="*/ 2318 h 2362"/>
                <a:gd name="connsiteY2993" fmla="*/ 2318 h 2362"/>
                <a:gd name="connsiteX2994" fmla="*/ 2318 h 2362"/>
                <a:gd name="connsiteY2994" fmla="*/ 2318 h 2362"/>
                <a:gd name="connsiteX2995" fmla="*/ 2318 h 2362"/>
                <a:gd name="connsiteY2995" fmla="*/ 2318 h 2362"/>
                <a:gd name="connsiteX2996" fmla="*/ 2318 h 2362"/>
                <a:gd name="connsiteY2996" fmla="*/ 2318 h 2362"/>
                <a:gd name="connsiteX2997" fmla="*/ 2318 h 2362"/>
                <a:gd name="connsiteY2997" fmla="*/ 2318 h 2362"/>
                <a:gd name="connsiteX2998" fmla="*/ 2318 h 2362"/>
                <a:gd name="connsiteY2998" fmla="*/ 2318 h 2362"/>
                <a:gd name="connsiteX2999" fmla="*/ 2318 h 2362"/>
                <a:gd name="connsiteY2999" fmla="*/ 2318 h 2362"/>
                <a:gd name="connsiteX3000" fmla="*/ 2318 h 2362"/>
                <a:gd name="connsiteY3000" fmla="*/ 2318 h 2362"/>
                <a:gd name="connsiteX3001" fmla="*/ 2318 h 2362"/>
                <a:gd name="connsiteY3001" fmla="*/ 2318 h 2362"/>
                <a:gd name="connsiteX3002" fmla="*/ 2318 h 2362"/>
                <a:gd name="connsiteY3002" fmla="*/ 2318 h 2362"/>
                <a:gd name="connsiteX3003" fmla="*/ 2318 h 2362"/>
                <a:gd name="connsiteY3003" fmla="*/ 2318 h 2362"/>
                <a:gd name="connsiteX3004" fmla="*/ 2318 h 2362"/>
                <a:gd name="connsiteY3004" fmla="*/ 2318 h 2362"/>
                <a:gd name="connsiteX3005" fmla="*/ 2318 h 2362"/>
                <a:gd name="connsiteY3005" fmla="*/ 2318 h 2362"/>
                <a:gd name="connsiteX3006" fmla="*/ 2318 h 2362"/>
                <a:gd name="connsiteY3006" fmla="*/ 2318 h 2362"/>
                <a:gd name="connsiteX3007" fmla="*/ 2318 h 2362"/>
                <a:gd name="connsiteY3007" fmla="*/ 2318 h 2362"/>
                <a:gd name="connsiteX3008" fmla="*/ 2318 h 2362"/>
                <a:gd name="connsiteY3008" fmla="*/ 2318 h 2362"/>
                <a:gd name="connsiteX3009" fmla="*/ 2318 h 2362"/>
                <a:gd name="connsiteY3009" fmla="*/ 2318 h 2362"/>
                <a:gd name="connsiteX3010" fmla="*/ 2318 h 2362"/>
                <a:gd name="connsiteY3010" fmla="*/ 2318 h 2362"/>
                <a:gd name="connsiteX3011" fmla="*/ 2318 h 2362"/>
                <a:gd name="connsiteY3011" fmla="*/ 2318 h 2362"/>
                <a:gd name="connsiteX3012" fmla="*/ 2318 h 2362"/>
                <a:gd name="connsiteY3012" fmla="*/ 2318 h 2362"/>
                <a:gd name="connsiteX3013" fmla="*/ 2318 h 2362"/>
                <a:gd name="connsiteY3013" fmla="*/ 2318 h 2362"/>
                <a:gd name="connsiteX3014" fmla="*/ 2318 h 2362"/>
                <a:gd name="connsiteY3014" fmla="*/ 2318 h 2362"/>
                <a:gd name="connsiteX3015" fmla="*/ 2318 h 2362"/>
                <a:gd name="connsiteY3015" fmla="*/ 2318 h 2362"/>
                <a:gd name="connsiteX3016" fmla="*/ 2318 h 2362"/>
                <a:gd name="connsiteY3016" fmla="*/ 2318 h 2362"/>
                <a:gd name="connsiteX3017" fmla="*/ 2318 h 2362"/>
                <a:gd name="connsiteY3017" fmla="*/ 2318 h 2362"/>
                <a:gd name="connsiteX3018" fmla="*/ 2318 h 2362"/>
                <a:gd name="connsiteY3018" fmla="*/ 2318 h 2362"/>
                <a:gd name="connsiteX3019" fmla="*/ 2318 h 2362"/>
                <a:gd name="connsiteY3019" fmla="*/ 2318 h 2362"/>
                <a:gd name="connsiteX3020" fmla="*/ 2318 h 2362"/>
                <a:gd name="connsiteY3020" fmla="*/ 2318 h 2362"/>
                <a:gd name="connsiteX3021" fmla="*/ 2318 h 2362"/>
                <a:gd name="connsiteY3021" fmla="*/ 2318 h 2362"/>
                <a:gd name="connsiteX3022" fmla="*/ 2318 h 2362"/>
                <a:gd name="connsiteY3022" fmla="*/ 2318 h 2362"/>
                <a:gd name="connsiteX3023" fmla="*/ 2318 h 2362"/>
                <a:gd name="connsiteY3023" fmla="*/ 2318 h 2362"/>
                <a:gd name="connsiteX3024" fmla="*/ 2318 h 2362"/>
                <a:gd name="connsiteY3024" fmla="*/ 2318 h 2362"/>
                <a:gd name="connsiteX3025" fmla="*/ 2318 h 2362"/>
                <a:gd name="connsiteY3025" fmla="*/ 2318 h 2362"/>
                <a:gd name="connsiteX3026" fmla="*/ 2318 h 2362"/>
                <a:gd name="connsiteY3026" fmla="*/ 2318 h 2362"/>
                <a:gd name="connsiteX3027" fmla="*/ 2318 h 2362"/>
                <a:gd name="connsiteY3027" fmla="*/ 2318 h 2362"/>
                <a:gd name="connsiteX3028" fmla="*/ 2318 h 2362"/>
                <a:gd name="connsiteY3028" fmla="*/ 2318 h 2362"/>
                <a:gd name="connsiteX3029" fmla="*/ 2318 h 2362"/>
                <a:gd name="connsiteY3029" fmla="*/ 2318 h 2362"/>
                <a:gd name="connsiteX3030" fmla="*/ 2318 h 2362"/>
                <a:gd name="connsiteY3030" fmla="*/ 2318 h 2362"/>
                <a:gd name="connsiteX3031" fmla="*/ 2318 h 2362"/>
                <a:gd name="connsiteY3031" fmla="*/ 2318 h 2362"/>
                <a:gd name="connsiteX3032" fmla="*/ 2318 h 2362"/>
                <a:gd name="connsiteY3032" fmla="*/ 2318 h 2362"/>
                <a:gd name="connsiteX3033" fmla="*/ 2318 h 2362"/>
                <a:gd name="connsiteY3033" fmla="*/ 2318 h 2362"/>
                <a:gd name="connsiteX3034" fmla="*/ 2318 h 2362"/>
                <a:gd name="connsiteY3034" fmla="*/ 2318 h 2362"/>
                <a:gd name="connsiteX3035" fmla="*/ 2318 h 2362"/>
                <a:gd name="connsiteY3035" fmla="*/ 2318 h 2362"/>
                <a:gd name="connsiteX3036" fmla="*/ 2318 h 2362"/>
                <a:gd name="connsiteY3036" fmla="*/ 2318 h 2362"/>
                <a:gd name="connsiteX3037" fmla="*/ 2318 h 2362"/>
                <a:gd name="connsiteY3037" fmla="*/ 2318 h 2362"/>
                <a:gd name="connsiteX3038" fmla="*/ 2318 h 2362"/>
                <a:gd name="connsiteY3038" fmla="*/ 2318 h 2362"/>
                <a:gd name="connsiteX3039" fmla="*/ 2318 h 2362"/>
                <a:gd name="connsiteY3039" fmla="*/ 2318 h 2362"/>
                <a:gd name="connsiteX3040" fmla="*/ 2318 h 2362"/>
                <a:gd name="connsiteY3040" fmla="*/ 2318 h 2362"/>
                <a:gd name="connsiteX3041" fmla="*/ 2318 h 2362"/>
                <a:gd name="connsiteY3041" fmla="*/ 2318 h 2362"/>
                <a:gd name="connsiteX3042" fmla="*/ 2318 h 2362"/>
                <a:gd name="connsiteY3042" fmla="*/ 2318 h 2362"/>
                <a:gd name="connsiteX3043" fmla="*/ 2318 h 2362"/>
                <a:gd name="connsiteY3043" fmla="*/ 2318 h 2362"/>
                <a:gd name="connsiteX3044" fmla="*/ 2318 h 2362"/>
                <a:gd name="connsiteY3044" fmla="*/ 2318 h 2362"/>
                <a:gd name="connsiteX3045" fmla="*/ 2318 h 2362"/>
                <a:gd name="connsiteY3045" fmla="*/ 2318 h 2362"/>
                <a:gd name="connsiteX3046" fmla="*/ 2318 h 2362"/>
                <a:gd name="connsiteY3046" fmla="*/ 2318 h 2362"/>
                <a:gd name="connsiteX3047" fmla="*/ 2318 h 2362"/>
                <a:gd name="connsiteY3047" fmla="*/ 2318 h 2362"/>
                <a:gd name="connsiteX3048" fmla="*/ 2318 h 2362"/>
                <a:gd name="connsiteY3048" fmla="*/ 2318 h 2362"/>
                <a:gd name="connsiteX3049" fmla="*/ 2318 h 2362"/>
                <a:gd name="connsiteY3049" fmla="*/ 2318 h 2362"/>
                <a:gd name="connsiteX3050" fmla="*/ 2318 h 2362"/>
                <a:gd name="connsiteY3050" fmla="*/ 2318 h 2362"/>
                <a:gd name="connsiteX3051" fmla="*/ 2318 h 2362"/>
                <a:gd name="connsiteY3051" fmla="*/ 2318 h 2362"/>
                <a:gd name="connsiteX3052" fmla="*/ 2318 h 2362"/>
                <a:gd name="connsiteY3052" fmla="*/ 2318 h 2362"/>
                <a:gd name="connsiteX3053" fmla="*/ 2318 h 2362"/>
                <a:gd name="connsiteY3053" fmla="*/ 2318 h 2362"/>
                <a:gd name="connsiteX3054" fmla="*/ 2318 h 2362"/>
                <a:gd name="connsiteY3054" fmla="*/ 2318 h 2362"/>
                <a:gd name="connsiteX3055" fmla="*/ 2318 h 2362"/>
                <a:gd name="connsiteY3055" fmla="*/ 2318 h 2362"/>
                <a:gd name="connsiteX3056" fmla="*/ 2318 h 2362"/>
                <a:gd name="connsiteY3056" fmla="*/ 2318 h 2362"/>
                <a:gd name="connsiteX3057" fmla="*/ 2318 h 2362"/>
                <a:gd name="connsiteY3057" fmla="*/ 2318 h 2362"/>
                <a:gd name="connsiteX3058" fmla="*/ 2318 h 2362"/>
                <a:gd name="connsiteY3058" fmla="*/ 2318 h 2362"/>
                <a:gd name="connsiteX3059" fmla="*/ 2318 h 2362"/>
                <a:gd name="connsiteY3059" fmla="*/ 2318 h 2362"/>
                <a:gd name="connsiteX3060" fmla="*/ 2318 h 2362"/>
                <a:gd name="connsiteY3060" fmla="*/ 2318 h 2362"/>
                <a:gd name="connsiteX3061" fmla="*/ 2318 h 2362"/>
                <a:gd name="connsiteY3061" fmla="*/ 2318 h 2362"/>
                <a:gd name="connsiteX3062" fmla="*/ 2318 h 2362"/>
                <a:gd name="connsiteY3062" fmla="*/ 2318 h 2362"/>
                <a:gd name="connsiteX3063" fmla="*/ 2318 h 2362"/>
                <a:gd name="connsiteY3063" fmla="*/ 2318 h 2362"/>
                <a:gd name="connsiteX3064" fmla="*/ 2318 h 2362"/>
                <a:gd name="connsiteY3064" fmla="*/ 2318 h 2362"/>
                <a:gd name="connsiteX3065" fmla="*/ 2318 h 2362"/>
                <a:gd name="connsiteY3065" fmla="*/ 2318 h 2362"/>
                <a:gd name="connsiteX3066" fmla="*/ 2318 h 2362"/>
                <a:gd name="connsiteY3066" fmla="*/ 2318 h 2362"/>
                <a:gd name="connsiteX3067" fmla="*/ 2318 h 2362"/>
                <a:gd name="connsiteY3067" fmla="*/ 2318 h 2362"/>
                <a:gd name="connsiteX3068" fmla="*/ 2318 h 2362"/>
                <a:gd name="connsiteY3068" fmla="*/ 2318 h 2362"/>
                <a:gd name="connsiteX3069" fmla="*/ 2318 h 2362"/>
                <a:gd name="connsiteY3069" fmla="*/ 2318 h 2362"/>
                <a:gd name="connsiteX3070" fmla="*/ 2318 h 2362"/>
                <a:gd name="connsiteY3070" fmla="*/ 2318 h 2362"/>
                <a:gd name="connsiteX3071" fmla="*/ 2318 h 2362"/>
                <a:gd name="connsiteY3071" fmla="*/ 2318 h 2362"/>
                <a:gd name="connsiteX3072" fmla="*/ 2318 h 2362"/>
                <a:gd name="connsiteY3072" fmla="*/ 2318 h 2362"/>
                <a:gd name="connsiteX3073" fmla="*/ 2318 h 2362"/>
                <a:gd name="connsiteY3073" fmla="*/ 2318 h 2362"/>
                <a:gd name="connsiteX3074" fmla="*/ 2318 h 2362"/>
                <a:gd name="connsiteY3074" fmla="*/ 2318 h 2362"/>
                <a:gd name="connsiteX3075" fmla="*/ 2318 h 2362"/>
                <a:gd name="connsiteY3075" fmla="*/ 2318 h 2362"/>
                <a:gd name="connsiteX3076" fmla="*/ 2318 h 2362"/>
                <a:gd name="connsiteY3076" fmla="*/ 2318 h 2362"/>
                <a:gd name="connsiteX3077" fmla="*/ 2318 h 2362"/>
                <a:gd name="connsiteY3077" fmla="*/ 2318 h 2362"/>
                <a:gd name="connsiteX3078" fmla="*/ 2318 h 2362"/>
                <a:gd name="connsiteY3078" fmla="*/ 2318 h 2362"/>
                <a:gd name="connsiteX3079" fmla="*/ 2318 h 2362"/>
                <a:gd name="connsiteY3079" fmla="*/ 2318 h 2362"/>
                <a:gd name="connsiteX3080" fmla="*/ 2318 h 2362"/>
                <a:gd name="connsiteY3080" fmla="*/ 2318 h 2362"/>
                <a:gd name="connsiteX3081" fmla="*/ 2318 h 2362"/>
                <a:gd name="connsiteY3081" fmla="*/ 2318 h 2362"/>
                <a:gd name="connsiteX3082" fmla="*/ 2318 h 2362"/>
                <a:gd name="connsiteY3082" fmla="*/ 2318 h 2362"/>
                <a:gd name="connsiteX3083" fmla="*/ 2318 h 2362"/>
                <a:gd name="connsiteY3083" fmla="*/ 2318 h 2362"/>
                <a:gd name="connsiteX3084" fmla="*/ 2318 h 2362"/>
                <a:gd name="connsiteY3084" fmla="*/ 2318 h 2362"/>
                <a:gd name="connsiteX3085" fmla="*/ 2318 h 2362"/>
                <a:gd name="connsiteY3085" fmla="*/ 2318 h 2362"/>
                <a:gd name="connsiteX3086" fmla="*/ 2318 h 2362"/>
                <a:gd name="connsiteY3086" fmla="*/ 2318 h 2362"/>
                <a:gd name="connsiteX3087" fmla="*/ 2318 h 2362"/>
                <a:gd name="connsiteY3087" fmla="*/ 2318 h 2362"/>
                <a:gd name="connsiteX3088" fmla="*/ 2318 h 2362"/>
                <a:gd name="connsiteY3088" fmla="*/ 2318 h 2362"/>
                <a:gd name="connsiteX3089" fmla="*/ 2318 h 2362"/>
                <a:gd name="connsiteY3089" fmla="*/ 2318 h 2362"/>
                <a:gd name="connsiteX3090" fmla="*/ 2318 h 2362"/>
                <a:gd name="connsiteY3090" fmla="*/ 2318 h 2362"/>
                <a:gd name="connsiteX3091" fmla="*/ 2318 h 2362"/>
                <a:gd name="connsiteY3091" fmla="*/ 2318 h 2362"/>
                <a:gd name="connsiteX3092" fmla="*/ 2318 h 2362"/>
                <a:gd name="connsiteY3092" fmla="*/ 2318 h 2362"/>
                <a:gd name="connsiteX3093" fmla="*/ 2318 h 2362"/>
                <a:gd name="connsiteY3093" fmla="*/ 2318 h 2362"/>
                <a:gd name="connsiteX3094" fmla="*/ 2318 h 2362"/>
                <a:gd name="connsiteY3094" fmla="*/ 2318 h 2362"/>
                <a:gd name="connsiteX3095" fmla="*/ 2318 h 2362"/>
                <a:gd name="connsiteY3095" fmla="*/ 2318 h 2362"/>
                <a:gd name="connsiteX3096" fmla="*/ 2318 h 2362"/>
                <a:gd name="connsiteY3096" fmla="*/ 2318 h 2362"/>
                <a:gd name="connsiteX3097" fmla="*/ 2318 h 2362"/>
                <a:gd name="connsiteY3097" fmla="*/ 2318 h 2362"/>
                <a:gd name="connsiteX3098" fmla="*/ 2318 h 2362"/>
                <a:gd name="connsiteY3098" fmla="*/ 2318 h 2362"/>
                <a:gd name="connsiteX3099" fmla="*/ 2318 h 2362"/>
                <a:gd name="connsiteY3099" fmla="*/ 2318 h 2362"/>
                <a:gd name="connsiteX3100" fmla="*/ 2318 h 2362"/>
                <a:gd name="connsiteY3100" fmla="*/ 2318 h 2362"/>
                <a:gd name="connsiteX3101" fmla="*/ 2318 h 2362"/>
                <a:gd name="connsiteY3101" fmla="*/ 2318 h 2362"/>
                <a:gd name="connsiteX3102" fmla="*/ 2318 h 2362"/>
                <a:gd name="connsiteY3102" fmla="*/ 2318 h 2362"/>
                <a:gd name="connsiteX3103" fmla="*/ 2318 h 2362"/>
                <a:gd name="connsiteY3103" fmla="*/ 2318 h 2362"/>
                <a:gd name="connsiteX3104" fmla="*/ 2318 h 2362"/>
                <a:gd name="connsiteY3104" fmla="*/ 2318 h 2362"/>
                <a:gd name="connsiteX3105" fmla="*/ 2318 h 2362"/>
                <a:gd name="connsiteY3105" fmla="*/ 2318 h 2362"/>
                <a:gd name="connsiteX3106" fmla="*/ 2318 h 2362"/>
                <a:gd name="connsiteY3106" fmla="*/ 2318 h 2362"/>
                <a:gd name="connsiteX3107" fmla="*/ 2318 h 2362"/>
                <a:gd name="connsiteY3107" fmla="*/ 2318 h 2362"/>
                <a:gd name="connsiteX3108" fmla="*/ 2318 h 2362"/>
                <a:gd name="connsiteY3108" fmla="*/ 2318 h 2362"/>
                <a:gd name="connsiteX3109" fmla="*/ 2318 h 2362"/>
                <a:gd name="connsiteY3109" fmla="*/ 2318 h 2362"/>
                <a:gd name="connsiteX3110" fmla="*/ 2318 h 2362"/>
                <a:gd name="connsiteY3110" fmla="*/ 2318 h 2362"/>
                <a:gd name="connsiteX3111" fmla="*/ 2318 h 2362"/>
                <a:gd name="connsiteY3111" fmla="*/ 2318 h 2362"/>
                <a:gd name="connsiteX3112" fmla="*/ 2318 h 2362"/>
                <a:gd name="connsiteY3112" fmla="*/ 2318 h 2362"/>
                <a:gd name="connsiteX3113" fmla="*/ 2318 h 2362"/>
                <a:gd name="connsiteY3113" fmla="*/ 2318 h 2362"/>
                <a:gd name="connsiteX3114" fmla="*/ 2318 h 2362"/>
                <a:gd name="connsiteY3114" fmla="*/ 2318 h 2362"/>
                <a:gd name="connsiteX3115" fmla="*/ 2318 h 2362"/>
                <a:gd name="connsiteY3115" fmla="*/ 2318 h 2362"/>
                <a:gd name="connsiteX3116" fmla="*/ 2318 h 2362"/>
                <a:gd name="connsiteY3116" fmla="*/ 2318 h 2362"/>
                <a:gd name="connsiteX3117" fmla="*/ 2318 h 2362"/>
                <a:gd name="connsiteY3117" fmla="*/ 2318 h 2362"/>
                <a:gd name="connsiteX3118" fmla="*/ 2318 h 2362"/>
                <a:gd name="connsiteY3118" fmla="*/ 2318 h 2362"/>
                <a:gd name="connsiteX3119" fmla="*/ 2318 h 2362"/>
                <a:gd name="connsiteY3119" fmla="*/ 2318 h 2362"/>
                <a:gd name="connsiteX3120" fmla="*/ 2318 h 2362"/>
                <a:gd name="connsiteY3120" fmla="*/ 2318 h 2362"/>
                <a:gd name="connsiteX3121" fmla="*/ 2318 h 2362"/>
                <a:gd name="connsiteY3121" fmla="*/ 2318 h 2362"/>
                <a:gd name="connsiteX3122" fmla="*/ 2318 h 2362"/>
                <a:gd name="connsiteY3122" fmla="*/ 2318 h 2362"/>
                <a:gd name="connsiteX3123" fmla="*/ 2318 h 2362"/>
                <a:gd name="connsiteY3123" fmla="*/ 2318 h 2362"/>
                <a:gd name="connsiteX3124" fmla="*/ 2318 h 2362"/>
                <a:gd name="connsiteY3124" fmla="*/ 2318 h 2362"/>
                <a:gd name="connsiteX3125" fmla="*/ 2318 h 2362"/>
                <a:gd name="connsiteY3125" fmla="*/ 2318 h 2362"/>
                <a:gd name="connsiteX3126" fmla="*/ 2318 h 2362"/>
                <a:gd name="connsiteY3126" fmla="*/ 2318 h 2362"/>
                <a:gd name="connsiteX3127" fmla="*/ 2318 h 2362"/>
                <a:gd name="connsiteY3127" fmla="*/ 2318 h 2362"/>
                <a:gd name="connsiteX3128" fmla="*/ 2318 h 2362"/>
                <a:gd name="connsiteY3128" fmla="*/ 2318 h 2362"/>
                <a:gd name="connsiteX3129" fmla="*/ 2318 h 2362"/>
                <a:gd name="connsiteY3129" fmla="*/ 2318 h 2362"/>
                <a:gd name="connsiteX3130" fmla="*/ 2318 h 2362"/>
                <a:gd name="connsiteY3130" fmla="*/ 2318 h 2362"/>
                <a:gd name="connsiteX3131" fmla="*/ 2318 h 2362"/>
                <a:gd name="connsiteY3131" fmla="*/ 2318 h 2362"/>
                <a:gd name="connsiteX3132" fmla="*/ 2318 h 2362"/>
                <a:gd name="connsiteY3132" fmla="*/ 2318 h 2362"/>
                <a:gd name="connsiteX3133" fmla="*/ 2318 h 2362"/>
                <a:gd name="connsiteY3133" fmla="*/ 2318 h 2362"/>
                <a:gd name="connsiteX3134" fmla="*/ 2318 h 2362"/>
                <a:gd name="connsiteY3134" fmla="*/ 2318 h 2362"/>
                <a:gd name="connsiteX3135" fmla="*/ 2318 h 2362"/>
                <a:gd name="connsiteY3135" fmla="*/ 2318 h 2362"/>
                <a:gd name="connsiteX3136" fmla="*/ 2318 h 2362"/>
                <a:gd name="connsiteY3136" fmla="*/ 2318 h 2362"/>
                <a:gd name="connsiteX3137" fmla="*/ 2318 h 2362"/>
                <a:gd name="connsiteY3137" fmla="*/ 2318 h 2362"/>
                <a:gd name="connsiteX3138" fmla="*/ 2318 h 2362"/>
                <a:gd name="connsiteY3138" fmla="*/ 2318 h 2362"/>
                <a:gd name="connsiteX3139" fmla="*/ 2318 h 2362"/>
                <a:gd name="connsiteY3139" fmla="*/ 2318 h 2362"/>
                <a:gd name="connsiteX3140" fmla="*/ 2318 h 2362"/>
                <a:gd name="connsiteY3140" fmla="*/ 2318 h 2362"/>
                <a:gd name="connsiteX3141" fmla="*/ 2318 h 2362"/>
                <a:gd name="connsiteY3141" fmla="*/ 2318 h 2362"/>
                <a:gd name="connsiteX3142" fmla="*/ 2318 h 2362"/>
                <a:gd name="connsiteY3142" fmla="*/ 2318 h 2362"/>
                <a:gd name="connsiteX3143" fmla="*/ 2318 h 2362"/>
                <a:gd name="connsiteY3143" fmla="*/ 2318 h 2362"/>
                <a:gd name="connsiteX3144" fmla="*/ 2318 h 2362"/>
                <a:gd name="connsiteY3144" fmla="*/ 2318 h 2362"/>
                <a:gd name="connsiteX3145" fmla="*/ 2318 h 2362"/>
                <a:gd name="connsiteY3145" fmla="*/ 2318 h 2362"/>
                <a:gd name="connsiteX3146" fmla="*/ 2318 h 2362"/>
                <a:gd name="connsiteY3146" fmla="*/ 2318 h 2362"/>
                <a:gd name="connsiteX3147" fmla="*/ 2318 h 2362"/>
                <a:gd name="connsiteY3147" fmla="*/ 2318 h 2362"/>
                <a:gd name="connsiteX3148" fmla="*/ 2318 h 2362"/>
                <a:gd name="connsiteY3148" fmla="*/ 2318 h 2362"/>
                <a:gd name="connsiteX3149" fmla="*/ 2318 h 2362"/>
                <a:gd name="connsiteY3149" fmla="*/ 2318 h 2362"/>
                <a:gd name="connsiteX3150" fmla="*/ 2318 h 2362"/>
                <a:gd name="connsiteY3150" fmla="*/ 2318 h 2362"/>
                <a:gd name="connsiteX3151" fmla="*/ 2318 h 2362"/>
                <a:gd name="connsiteY3151" fmla="*/ 2318 h 2362"/>
                <a:gd name="connsiteX3152" fmla="*/ 2318 h 2362"/>
                <a:gd name="connsiteY3152" fmla="*/ 2318 h 2362"/>
                <a:gd name="connsiteX3153" fmla="*/ 2318 h 2362"/>
                <a:gd name="connsiteY3153" fmla="*/ 2318 h 2362"/>
                <a:gd name="connsiteX3154" fmla="*/ 2318 h 2362"/>
                <a:gd name="connsiteY3154" fmla="*/ 2318 h 2362"/>
                <a:gd name="connsiteX3155" fmla="*/ 2318 h 2362"/>
                <a:gd name="connsiteY3155" fmla="*/ 2318 h 2362"/>
                <a:gd name="connsiteX3156" fmla="*/ 2318 h 2362"/>
                <a:gd name="connsiteY3156" fmla="*/ 2318 h 2362"/>
                <a:gd name="connsiteX3157" fmla="*/ 2318 h 2362"/>
                <a:gd name="connsiteY3157" fmla="*/ 2318 h 2362"/>
                <a:gd name="connsiteX3158" fmla="*/ 2318 h 2362"/>
                <a:gd name="connsiteY3158" fmla="*/ 2318 h 2362"/>
                <a:gd name="connsiteX3159" fmla="*/ 2318 h 2362"/>
                <a:gd name="connsiteY3159" fmla="*/ 2318 h 2362"/>
                <a:gd name="connsiteX3160" fmla="*/ 2318 h 2362"/>
                <a:gd name="connsiteY3160" fmla="*/ 2318 h 2362"/>
                <a:gd name="connsiteX3161" fmla="*/ 2318 h 2362"/>
                <a:gd name="connsiteY3161" fmla="*/ 2318 h 2362"/>
                <a:gd name="connsiteX3162" fmla="*/ 2318 h 2362"/>
                <a:gd name="connsiteY3162" fmla="*/ 2318 h 2362"/>
                <a:gd name="connsiteX3163" fmla="*/ 2318 h 2362"/>
                <a:gd name="connsiteY3163" fmla="*/ 2318 h 2362"/>
                <a:gd name="connsiteX3164" fmla="*/ 2318 h 2362"/>
                <a:gd name="connsiteY3164" fmla="*/ 2318 h 2362"/>
                <a:gd name="connsiteX3165" fmla="*/ 2318 h 2362"/>
                <a:gd name="connsiteY3165" fmla="*/ 2318 h 2362"/>
                <a:gd name="connsiteX3166" fmla="*/ 2318 h 2362"/>
                <a:gd name="connsiteY3166" fmla="*/ 2318 h 2362"/>
                <a:gd name="connsiteX3167" fmla="*/ 2318 h 2362"/>
                <a:gd name="connsiteY3167" fmla="*/ 2318 h 2362"/>
                <a:gd name="connsiteX3168" fmla="*/ 2318 h 2362"/>
                <a:gd name="connsiteY3168" fmla="*/ 2318 h 2362"/>
                <a:gd name="connsiteX3169" fmla="*/ 2318 h 2362"/>
                <a:gd name="connsiteY3169" fmla="*/ 2318 h 2362"/>
                <a:gd name="connsiteX3170" fmla="*/ 2318 h 2362"/>
                <a:gd name="connsiteY3170" fmla="*/ 2318 h 2362"/>
                <a:gd name="connsiteX3171" fmla="*/ 2318 h 2362"/>
                <a:gd name="connsiteY3171" fmla="*/ 2318 h 2362"/>
                <a:gd name="connsiteX3172" fmla="*/ 2318 h 2362"/>
                <a:gd name="connsiteY3172" fmla="*/ 2318 h 2362"/>
                <a:gd name="connsiteX3173" fmla="*/ 2318 h 2362"/>
                <a:gd name="connsiteY3173" fmla="*/ 2318 h 2362"/>
                <a:gd name="connsiteX3174" fmla="*/ 2318 h 2362"/>
                <a:gd name="connsiteY3174" fmla="*/ 2318 h 2362"/>
                <a:gd name="connsiteX3175" fmla="*/ 2318 h 2362"/>
                <a:gd name="connsiteY3175" fmla="*/ 2318 h 2362"/>
                <a:gd name="connsiteX3176" fmla="*/ 2318 h 2362"/>
                <a:gd name="connsiteY3176" fmla="*/ 2318 h 2362"/>
                <a:gd name="connsiteX3177" fmla="*/ 2318 h 2362"/>
                <a:gd name="connsiteY3177" fmla="*/ 2318 h 2362"/>
                <a:gd name="connsiteX3178" fmla="*/ 2318 h 2362"/>
                <a:gd name="connsiteY3178" fmla="*/ 2318 h 2362"/>
                <a:gd name="connsiteX3179" fmla="*/ 2318 h 2362"/>
                <a:gd name="connsiteY3179" fmla="*/ 2318 h 2362"/>
                <a:gd name="connsiteX3180" fmla="*/ 2318 h 2362"/>
                <a:gd name="connsiteY3180" fmla="*/ 2318 h 2362"/>
                <a:gd name="connsiteX3181" fmla="*/ 2318 h 2362"/>
                <a:gd name="connsiteY3181" fmla="*/ 2318 h 2362"/>
                <a:gd name="connsiteX3182" fmla="*/ 2318 h 2362"/>
                <a:gd name="connsiteY3182" fmla="*/ 2318 h 2362"/>
                <a:gd name="connsiteX3183" fmla="*/ 2318 h 2362"/>
                <a:gd name="connsiteY3183" fmla="*/ 2318 h 2362"/>
                <a:gd name="connsiteX3184" fmla="*/ 2318 h 2362"/>
                <a:gd name="connsiteY3184" fmla="*/ 2318 h 2362"/>
                <a:gd name="connsiteX3185" fmla="*/ 2318 h 2362"/>
                <a:gd name="connsiteY3185" fmla="*/ 2318 h 2362"/>
                <a:gd name="connsiteX3186" fmla="*/ 2318 h 2362"/>
                <a:gd name="connsiteY3186" fmla="*/ 2318 h 2362"/>
                <a:gd name="connsiteX3187" fmla="*/ 2318 h 2362"/>
                <a:gd name="connsiteY3187" fmla="*/ 2318 h 2362"/>
                <a:gd name="connsiteX3188" fmla="*/ 2318 h 2362"/>
                <a:gd name="connsiteY3188" fmla="*/ 2318 h 2362"/>
                <a:gd name="connsiteX3189" fmla="*/ 2318 h 2362"/>
                <a:gd name="connsiteY3189" fmla="*/ 2318 h 2362"/>
                <a:gd name="connsiteX3190" fmla="*/ 2318 h 2362"/>
                <a:gd name="connsiteY3190" fmla="*/ 2318 h 2362"/>
                <a:gd name="connsiteX3191" fmla="*/ 2318 h 2362"/>
                <a:gd name="connsiteY3191" fmla="*/ 2318 h 2362"/>
                <a:gd name="connsiteX3192" fmla="*/ 2318 h 2362"/>
                <a:gd name="connsiteY3192" fmla="*/ 2318 h 2362"/>
                <a:gd name="connsiteX3193" fmla="*/ 2318 h 2362"/>
                <a:gd name="connsiteY3193" fmla="*/ 2318 h 2362"/>
                <a:gd name="connsiteX3194" fmla="*/ 2318 h 2362"/>
                <a:gd name="connsiteY3194" fmla="*/ 2318 h 2362"/>
                <a:gd name="connsiteX3195" fmla="*/ 2318 h 2362"/>
                <a:gd name="connsiteY3195" fmla="*/ 2318 h 2362"/>
                <a:gd name="connsiteX3196" fmla="*/ 2318 h 2362"/>
                <a:gd name="connsiteY3196" fmla="*/ 2318 h 2362"/>
                <a:gd name="connsiteX3197" fmla="*/ 2318 h 2362"/>
                <a:gd name="connsiteY3197" fmla="*/ 2318 h 2362"/>
                <a:gd name="connsiteX3198" fmla="*/ 2318 h 2362"/>
                <a:gd name="connsiteY3198" fmla="*/ 2318 h 2362"/>
                <a:gd name="connsiteX3199" fmla="*/ 2318 h 2362"/>
                <a:gd name="connsiteY3199" fmla="*/ 2318 h 2362"/>
                <a:gd name="connsiteX3200" fmla="*/ 2318 h 2362"/>
                <a:gd name="connsiteY3200" fmla="*/ 2318 h 2362"/>
                <a:gd name="connsiteX3201" fmla="*/ 2318 h 2362"/>
                <a:gd name="connsiteY3201" fmla="*/ 2318 h 2362"/>
                <a:gd name="connsiteX3202" fmla="*/ 2318 h 2362"/>
                <a:gd name="connsiteY3202" fmla="*/ 2318 h 2362"/>
                <a:gd name="connsiteX3203" fmla="*/ 2318 h 2362"/>
                <a:gd name="connsiteY3203" fmla="*/ 2318 h 2362"/>
                <a:gd name="connsiteX3204" fmla="*/ 2318 h 2362"/>
                <a:gd name="connsiteY3204" fmla="*/ 2318 h 2362"/>
                <a:gd name="connsiteX3205" fmla="*/ 2318 h 2362"/>
                <a:gd name="connsiteY3205" fmla="*/ 2318 h 2362"/>
                <a:gd name="connsiteX3206" fmla="*/ 2318 h 2362"/>
                <a:gd name="connsiteY3206" fmla="*/ 2318 h 2362"/>
                <a:gd name="connsiteX3207" fmla="*/ 2318 h 2362"/>
                <a:gd name="connsiteY3207" fmla="*/ 2318 h 2362"/>
                <a:gd name="connsiteX3208" fmla="*/ 2318 h 2362"/>
                <a:gd name="connsiteY3208" fmla="*/ 2318 h 2362"/>
                <a:gd name="connsiteX3209" fmla="*/ 2318 h 2362"/>
                <a:gd name="connsiteY3209" fmla="*/ 2318 h 2362"/>
                <a:gd name="connsiteX3210" fmla="*/ 2318 h 2362"/>
                <a:gd name="connsiteY3210" fmla="*/ 2318 h 2362"/>
                <a:gd name="connsiteX3211" fmla="*/ 2318 h 2362"/>
                <a:gd name="connsiteY3211" fmla="*/ 2318 h 2362"/>
                <a:gd name="connsiteX3212" fmla="*/ 2318 h 2362"/>
                <a:gd name="connsiteY3212" fmla="*/ 2318 h 2362"/>
                <a:gd name="connsiteX3213" fmla="*/ 2318 h 2362"/>
                <a:gd name="connsiteY3213" fmla="*/ 2318 h 2362"/>
                <a:gd name="connsiteX3214" fmla="*/ 2318 h 2362"/>
                <a:gd name="connsiteY3214" fmla="*/ 2318 h 2362"/>
                <a:gd name="connsiteX3215" fmla="*/ 2318 h 2362"/>
                <a:gd name="connsiteY3215" fmla="*/ 2318 h 2362"/>
                <a:gd name="connsiteX3216" fmla="*/ 2318 h 2362"/>
                <a:gd name="connsiteY3216" fmla="*/ 2318 h 2362"/>
                <a:gd name="connsiteX3217" fmla="*/ 2318 h 2362"/>
                <a:gd name="connsiteY3217" fmla="*/ 2318 h 2362"/>
                <a:gd name="connsiteX3218" fmla="*/ 2318 h 2362"/>
                <a:gd name="connsiteY3218" fmla="*/ 2318 h 2362"/>
                <a:gd name="connsiteX3219" fmla="*/ 2318 h 2362"/>
                <a:gd name="connsiteY3219" fmla="*/ 2318 h 2362"/>
                <a:gd name="connsiteX3220" fmla="*/ 2318 h 2362"/>
                <a:gd name="connsiteY3220" fmla="*/ 2318 h 2362"/>
                <a:gd name="connsiteX3221" fmla="*/ 2318 h 2362"/>
                <a:gd name="connsiteY3221" fmla="*/ 2318 h 2362"/>
                <a:gd name="connsiteX3222" fmla="*/ 2318 h 2362"/>
                <a:gd name="connsiteY3222" fmla="*/ 2318 h 2362"/>
                <a:gd name="connsiteX3223" fmla="*/ 2318 h 2362"/>
                <a:gd name="connsiteY3223" fmla="*/ 2318 h 2362"/>
                <a:gd name="connsiteX3224" fmla="*/ 2318 h 2362"/>
                <a:gd name="connsiteY3224" fmla="*/ 2318 h 2362"/>
                <a:gd name="connsiteX3225" fmla="*/ 2318 h 2362"/>
                <a:gd name="connsiteY3225" fmla="*/ 2318 h 2362"/>
                <a:gd name="connsiteX3226" fmla="*/ 2318 h 2362"/>
                <a:gd name="connsiteY3226" fmla="*/ 2318 h 2362"/>
                <a:gd name="connsiteX3227" fmla="*/ 2318 h 2362"/>
                <a:gd name="connsiteY3227" fmla="*/ 2318 h 2362"/>
                <a:gd name="connsiteX3228" fmla="*/ 2318 h 2362"/>
                <a:gd name="connsiteY3228" fmla="*/ 2318 h 2362"/>
                <a:gd name="connsiteX3229" fmla="*/ 2318 h 2362"/>
                <a:gd name="connsiteY3229" fmla="*/ 2318 h 2362"/>
                <a:gd name="connsiteX3230" fmla="*/ 2318 h 2362"/>
                <a:gd name="connsiteY3230" fmla="*/ 2318 h 2362"/>
                <a:gd name="connsiteX3231" fmla="*/ 2318 h 2362"/>
                <a:gd name="connsiteY3231" fmla="*/ 2318 h 2362"/>
                <a:gd name="connsiteX3232" fmla="*/ 2318 h 2362"/>
                <a:gd name="connsiteY3232" fmla="*/ 2318 h 2362"/>
                <a:gd name="connsiteX3233" fmla="*/ 2318 h 2362"/>
                <a:gd name="connsiteY3233" fmla="*/ 2318 h 2362"/>
                <a:gd name="connsiteX3234" fmla="*/ 2318 h 2362"/>
                <a:gd name="connsiteY3234" fmla="*/ 2318 h 2362"/>
                <a:gd name="connsiteX3235" fmla="*/ 2318 h 2362"/>
                <a:gd name="connsiteY3235" fmla="*/ 2318 h 2362"/>
                <a:gd name="connsiteX3236" fmla="*/ 2318 h 2362"/>
                <a:gd name="connsiteY3236" fmla="*/ 2318 h 2362"/>
                <a:gd name="connsiteX3237" fmla="*/ 2318 h 2362"/>
                <a:gd name="connsiteY3237" fmla="*/ 2318 h 2362"/>
                <a:gd name="connsiteX3238" fmla="*/ 2318 h 2362"/>
                <a:gd name="connsiteY3238" fmla="*/ 2318 h 2362"/>
                <a:gd name="connsiteX3239" fmla="*/ 2318 h 2362"/>
                <a:gd name="connsiteY3239" fmla="*/ 2318 h 2362"/>
                <a:gd name="connsiteX3240" fmla="*/ 2318 h 2362"/>
                <a:gd name="connsiteY3240" fmla="*/ 2318 h 2362"/>
                <a:gd name="connsiteX3241" fmla="*/ 2318 h 2362"/>
                <a:gd name="connsiteY3241" fmla="*/ 2318 h 2362"/>
                <a:gd name="connsiteX3242" fmla="*/ 2318 h 2362"/>
                <a:gd name="connsiteY3242" fmla="*/ 2318 h 2362"/>
                <a:gd name="connsiteX3243" fmla="*/ 2318 h 2362"/>
                <a:gd name="connsiteY3243" fmla="*/ 2318 h 2362"/>
                <a:gd name="connsiteX3244" fmla="*/ 2318 h 2362"/>
                <a:gd name="connsiteY3244" fmla="*/ 2318 h 2362"/>
                <a:gd name="connsiteX3245" fmla="*/ 2318 h 2362"/>
                <a:gd name="connsiteY3245" fmla="*/ 2318 h 2362"/>
                <a:gd name="connsiteX3246" fmla="*/ 2318 h 2362"/>
                <a:gd name="connsiteY3246" fmla="*/ 2318 h 2362"/>
                <a:gd name="connsiteX3247" fmla="*/ 2318 h 2362"/>
                <a:gd name="connsiteY3247" fmla="*/ 2318 h 2362"/>
                <a:gd name="connsiteX3248" fmla="*/ 2318 h 2362"/>
                <a:gd name="connsiteY3248" fmla="*/ 2318 h 2362"/>
                <a:gd name="connsiteX3249" fmla="*/ 2318 h 2362"/>
                <a:gd name="connsiteY3249" fmla="*/ 2318 h 2362"/>
                <a:gd name="connsiteX3250" fmla="*/ 2318 h 2362"/>
                <a:gd name="connsiteY3250" fmla="*/ 2318 h 2362"/>
                <a:gd name="connsiteX3251" fmla="*/ 2318 h 2362"/>
                <a:gd name="connsiteY3251" fmla="*/ 2318 h 2362"/>
                <a:gd name="connsiteX3252" fmla="*/ 2318 h 2362"/>
                <a:gd name="connsiteY3252" fmla="*/ 2318 h 2362"/>
                <a:gd name="connsiteX3253" fmla="*/ 2318 h 2362"/>
                <a:gd name="connsiteY3253" fmla="*/ 2318 h 2362"/>
                <a:gd name="connsiteX3254" fmla="*/ 2318 h 2362"/>
                <a:gd name="connsiteY3254" fmla="*/ 2318 h 2362"/>
                <a:gd name="connsiteX3255" fmla="*/ 2318 h 2362"/>
                <a:gd name="connsiteY3255" fmla="*/ 2318 h 2362"/>
                <a:gd name="connsiteX3256" fmla="*/ 2318 h 2362"/>
                <a:gd name="connsiteY3256" fmla="*/ 2318 h 2362"/>
                <a:gd name="connsiteX3257" fmla="*/ 2318 h 2362"/>
                <a:gd name="connsiteY3257" fmla="*/ 2318 h 2362"/>
                <a:gd name="connsiteX3258" fmla="*/ 2318 h 2362"/>
                <a:gd name="connsiteY3258" fmla="*/ 2318 h 2362"/>
                <a:gd name="connsiteX3259" fmla="*/ 2318 h 2362"/>
                <a:gd name="connsiteY3259" fmla="*/ 2318 h 2362"/>
                <a:gd name="connsiteX3260" fmla="*/ 2318 h 2362"/>
                <a:gd name="connsiteY3260" fmla="*/ 2318 h 2362"/>
                <a:gd name="connsiteX3261" fmla="*/ 2318 h 2362"/>
                <a:gd name="connsiteY3261" fmla="*/ 2318 h 2362"/>
                <a:gd name="connsiteX3262" fmla="*/ 2318 h 2362"/>
                <a:gd name="connsiteY3262" fmla="*/ 2318 h 2362"/>
                <a:gd name="connsiteX3263" fmla="*/ 2318 h 2362"/>
                <a:gd name="connsiteY3263" fmla="*/ 2318 h 2362"/>
                <a:gd name="connsiteX3264" fmla="*/ 2318 h 2362"/>
                <a:gd name="connsiteY3264" fmla="*/ 2318 h 2362"/>
                <a:gd name="connsiteX3265" fmla="*/ 2318 h 2362"/>
                <a:gd name="connsiteY3265" fmla="*/ 2318 h 2362"/>
                <a:gd name="connsiteX3266" fmla="*/ 2318 h 2362"/>
                <a:gd name="connsiteY3266" fmla="*/ 2318 h 2362"/>
                <a:gd name="connsiteX3267" fmla="*/ 2318 h 2362"/>
                <a:gd name="connsiteY3267" fmla="*/ 2318 h 2362"/>
                <a:gd name="connsiteX3268" fmla="*/ 2318 h 2362"/>
                <a:gd name="connsiteY3268" fmla="*/ 2318 h 2362"/>
                <a:gd name="connsiteX3269" fmla="*/ 2318 h 2362"/>
                <a:gd name="connsiteY3269" fmla="*/ 2318 h 2362"/>
                <a:gd name="connsiteX3270" fmla="*/ 2318 h 2362"/>
                <a:gd name="connsiteY3270" fmla="*/ 2318 h 2362"/>
                <a:gd name="connsiteX3271" fmla="*/ 2318 h 2362"/>
                <a:gd name="connsiteY3271" fmla="*/ 2318 h 2362"/>
                <a:gd name="connsiteX3272" fmla="*/ 2318 h 2362"/>
                <a:gd name="connsiteY3272" fmla="*/ 2318 h 2362"/>
                <a:gd name="connsiteX3273" fmla="*/ 2318 h 2362"/>
                <a:gd name="connsiteY3273" fmla="*/ 2318 h 2362"/>
                <a:gd name="connsiteX3274" fmla="*/ 2318 h 2362"/>
                <a:gd name="connsiteY3274" fmla="*/ 2318 h 2362"/>
                <a:gd name="connsiteX3275" fmla="*/ 2318 h 2362"/>
                <a:gd name="connsiteY3275" fmla="*/ 2318 h 2362"/>
                <a:gd name="connsiteX3276" fmla="*/ 2318 h 2362"/>
                <a:gd name="connsiteY3276" fmla="*/ 2318 h 2362"/>
                <a:gd name="connsiteX3277" fmla="*/ 2318 h 2362"/>
                <a:gd name="connsiteY3277" fmla="*/ 2318 h 2362"/>
                <a:gd name="connsiteX3278" fmla="*/ 2318 h 2362"/>
                <a:gd name="connsiteY3278" fmla="*/ 2318 h 2362"/>
                <a:gd name="connsiteX3279" fmla="*/ 2318 h 2362"/>
                <a:gd name="connsiteY3279" fmla="*/ 2318 h 2362"/>
                <a:gd name="connsiteX3280" fmla="*/ 2318 h 2362"/>
                <a:gd name="connsiteY3280" fmla="*/ 2318 h 2362"/>
                <a:gd name="connsiteX3281" fmla="*/ 2318 h 2362"/>
                <a:gd name="connsiteY3281" fmla="*/ 2318 h 2362"/>
                <a:gd name="connsiteX3282" fmla="*/ 2318 h 2362"/>
                <a:gd name="connsiteY3282" fmla="*/ 2318 h 2362"/>
                <a:gd name="connsiteX3283" fmla="*/ 2318 h 2362"/>
                <a:gd name="connsiteY3283" fmla="*/ 2318 h 2362"/>
                <a:gd name="connsiteX3284" fmla="*/ 2318 h 2362"/>
                <a:gd name="connsiteY3284" fmla="*/ 2318 h 2362"/>
                <a:gd name="connsiteX3285" fmla="*/ 2318 h 2362"/>
                <a:gd name="connsiteY3285" fmla="*/ 2318 h 2362"/>
                <a:gd name="connsiteX3286" fmla="*/ 2318 h 2362"/>
                <a:gd name="connsiteY3286" fmla="*/ 2318 h 2362"/>
                <a:gd name="connsiteX3287" fmla="*/ 2318 h 2362"/>
                <a:gd name="connsiteY3287" fmla="*/ 2318 h 2362"/>
                <a:gd name="connsiteX3288" fmla="*/ 2318 h 2362"/>
                <a:gd name="connsiteY3288" fmla="*/ 2318 h 2362"/>
                <a:gd name="connsiteX3289" fmla="*/ 2318 h 2362"/>
                <a:gd name="connsiteY3289" fmla="*/ 2318 h 2362"/>
                <a:gd name="connsiteX3290" fmla="*/ 2318 h 2362"/>
                <a:gd name="connsiteY3290" fmla="*/ 2318 h 2362"/>
                <a:gd name="connsiteX3291" fmla="*/ 2318 h 2362"/>
                <a:gd name="connsiteY3291" fmla="*/ 2318 h 2362"/>
                <a:gd name="connsiteX3292" fmla="*/ 2318 h 2362"/>
                <a:gd name="connsiteY3292" fmla="*/ 2318 h 2362"/>
                <a:gd name="connsiteX3293" fmla="*/ 2318 h 2362"/>
                <a:gd name="connsiteY3293" fmla="*/ 2318 h 2362"/>
                <a:gd name="connsiteX3294" fmla="*/ 2318 h 2362"/>
                <a:gd name="connsiteY3294" fmla="*/ 2318 h 2362"/>
                <a:gd name="connsiteX3295" fmla="*/ 2318 h 2362"/>
                <a:gd name="connsiteY3295" fmla="*/ 2318 h 2362"/>
                <a:gd name="connsiteX3296" fmla="*/ 2318 h 2362"/>
                <a:gd name="connsiteY3296" fmla="*/ 2318 h 2362"/>
                <a:gd name="connsiteX3297" fmla="*/ 2318 h 2362"/>
                <a:gd name="connsiteY3297" fmla="*/ 2318 h 2362"/>
                <a:gd name="connsiteX3298" fmla="*/ 2318 h 2362"/>
                <a:gd name="connsiteY3298" fmla="*/ 2318 h 2362"/>
                <a:gd name="connsiteX3299" fmla="*/ 2318 h 2362"/>
                <a:gd name="connsiteY3299" fmla="*/ 2318 h 2362"/>
                <a:gd name="connsiteX3300" fmla="*/ 2318 h 2362"/>
                <a:gd name="connsiteY3300" fmla="*/ 2318 h 2362"/>
                <a:gd name="connsiteX3301" fmla="*/ 2318 h 2362"/>
                <a:gd name="connsiteY3301" fmla="*/ 2318 h 2362"/>
                <a:gd name="connsiteX3302" fmla="*/ 2318 h 2362"/>
                <a:gd name="connsiteY3302" fmla="*/ 2318 h 2362"/>
                <a:gd name="connsiteX3303" fmla="*/ 2318 h 2362"/>
                <a:gd name="connsiteY3303" fmla="*/ 2318 h 2362"/>
                <a:gd name="connsiteX3304" fmla="*/ 2318 h 2362"/>
                <a:gd name="connsiteY3304" fmla="*/ 2318 h 2362"/>
                <a:gd name="connsiteX3305" fmla="*/ 2318 h 2362"/>
                <a:gd name="connsiteY3305" fmla="*/ 2318 h 2362"/>
                <a:gd name="connsiteX3306" fmla="*/ 2318 h 2362"/>
                <a:gd name="connsiteY3306" fmla="*/ 2318 h 2362"/>
                <a:gd name="connsiteX3307" fmla="*/ 2318 h 2362"/>
                <a:gd name="connsiteY3307" fmla="*/ 2318 h 2362"/>
                <a:gd name="connsiteX3308" fmla="*/ 2318 h 2362"/>
                <a:gd name="connsiteY3308" fmla="*/ 2318 h 2362"/>
                <a:gd name="connsiteX3309" fmla="*/ 2318 h 2362"/>
                <a:gd name="connsiteY3309" fmla="*/ 2318 h 2362"/>
                <a:gd name="connsiteX3310" fmla="*/ 2318 h 2362"/>
                <a:gd name="connsiteY3310" fmla="*/ 2318 h 2362"/>
                <a:gd name="connsiteX3311" fmla="*/ 2318 h 2362"/>
                <a:gd name="connsiteY3311" fmla="*/ 2318 h 2362"/>
                <a:gd name="connsiteX3312" fmla="*/ 2318 h 2362"/>
                <a:gd name="connsiteY3312" fmla="*/ 2318 h 2362"/>
                <a:gd name="connsiteX3313" fmla="*/ 2318 h 2362"/>
                <a:gd name="connsiteY3313" fmla="*/ 2318 h 2362"/>
                <a:gd name="connsiteX3314" fmla="*/ 2318 h 2362"/>
                <a:gd name="connsiteY3314" fmla="*/ 2318 h 2362"/>
                <a:gd name="connsiteX3315" fmla="*/ 2318 h 2362"/>
                <a:gd name="connsiteY3315" fmla="*/ 2318 h 2362"/>
                <a:gd name="connsiteX3316" fmla="*/ 2318 h 2362"/>
                <a:gd name="connsiteY3316" fmla="*/ 2318 h 2362"/>
                <a:gd name="connsiteX3317" fmla="*/ 2318 h 2362"/>
                <a:gd name="connsiteY3317" fmla="*/ 2318 h 2362"/>
                <a:gd name="connsiteX3318" fmla="*/ 2318 h 2362"/>
                <a:gd name="connsiteY3318" fmla="*/ 2318 h 2362"/>
                <a:gd name="connsiteX3319" fmla="*/ 2318 h 2362"/>
                <a:gd name="connsiteY3319" fmla="*/ 2318 h 2362"/>
                <a:gd name="connsiteX3320" fmla="*/ 2318 h 2362"/>
                <a:gd name="connsiteY3320" fmla="*/ 2318 h 2362"/>
                <a:gd name="connsiteX3321" fmla="*/ 2318 h 2362"/>
                <a:gd name="connsiteY3321" fmla="*/ 2318 h 2362"/>
                <a:gd name="connsiteX3322" fmla="*/ 2318 h 2362"/>
                <a:gd name="connsiteY3322" fmla="*/ 2318 h 2362"/>
                <a:gd name="connsiteX3323" fmla="*/ 2318 h 2362"/>
                <a:gd name="connsiteY3323" fmla="*/ 2318 h 2362"/>
                <a:gd name="connsiteX3324" fmla="*/ 2318 h 2362"/>
                <a:gd name="connsiteY3324" fmla="*/ 2318 h 2362"/>
                <a:gd name="connsiteX3325" fmla="*/ 2318 h 2362"/>
                <a:gd name="connsiteY3325" fmla="*/ 2318 h 2362"/>
                <a:gd name="connsiteX3326" fmla="*/ 2318 h 2362"/>
                <a:gd name="connsiteY3326" fmla="*/ 2318 h 2362"/>
                <a:gd name="connsiteX3327" fmla="*/ 2318 h 2362"/>
                <a:gd name="connsiteY3327" fmla="*/ 2318 h 2362"/>
                <a:gd name="connsiteX3328" fmla="*/ 2318 h 2362"/>
                <a:gd name="connsiteY3328" fmla="*/ 2318 h 2362"/>
                <a:gd name="connsiteX3329" fmla="*/ 2318 h 2362"/>
                <a:gd name="connsiteY3329" fmla="*/ 2318 h 2362"/>
                <a:gd name="connsiteX3330" fmla="*/ 2318 h 2362"/>
                <a:gd name="connsiteY3330" fmla="*/ 2318 h 2362"/>
                <a:gd name="connsiteX3331" fmla="*/ 2318 h 2362"/>
                <a:gd name="connsiteY3331" fmla="*/ 2318 h 2362"/>
                <a:gd name="connsiteX3332" fmla="*/ 2318 h 2362"/>
                <a:gd name="connsiteY3332" fmla="*/ 2318 h 2362"/>
                <a:gd name="connsiteX3333" fmla="*/ 2318 h 2362"/>
                <a:gd name="connsiteY3333" fmla="*/ 2318 h 2362"/>
                <a:gd name="connsiteX3334" fmla="*/ 2318 h 2362"/>
                <a:gd name="connsiteY3334" fmla="*/ 2318 h 2362"/>
                <a:gd name="connsiteX3335" fmla="*/ 2318 h 2362"/>
                <a:gd name="connsiteY3335" fmla="*/ 2318 h 2362"/>
                <a:gd name="connsiteX3336" fmla="*/ 2318 h 2362"/>
                <a:gd name="connsiteY3336" fmla="*/ 2318 h 2362"/>
                <a:gd name="connsiteX3337" fmla="*/ 2318 h 2362"/>
                <a:gd name="connsiteY3337" fmla="*/ 2318 h 2362"/>
                <a:gd name="connsiteX3338" fmla="*/ 2318 h 2362"/>
                <a:gd name="connsiteY3338" fmla="*/ 2318 h 2362"/>
                <a:gd name="connsiteX3339" fmla="*/ 2318 h 2362"/>
                <a:gd name="connsiteY3339" fmla="*/ 2318 h 2362"/>
                <a:gd name="connsiteX3340" fmla="*/ 2318 h 2362"/>
                <a:gd name="connsiteY3340" fmla="*/ 2318 h 2362"/>
                <a:gd name="connsiteX3341" fmla="*/ 2318 h 2362"/>
                <a:gd name="connsiteY3341" fmla="*/ 2318 h 2362"/>
                <a:gd name="connsiteX3342" fmla="*/ 2318 h 2362"/>
                <a:gd name="connsiteY3342" fmla="*/ 2318 h 2362"/>
                <a:gd name="connsiteX3343" fmla="*/ 2318 h 2362"/>
                <a:gd name="connsiteY3343" fmla="*/ 2318 h 2362"/>
                <a:gd name="connsiteX3344" fmla="*/ 2318 h 2362"/>
                <a:gd name="connsiteY3344" fmla="*/ 2318 h 2362"/>
                <a:gd name="connsiteX3345" fmla="*/ 2318 h 2362"/>
                <a:gd name="connsiteY3345" fmla="*/ 2318 h 2362"/>
                <a:gd name="connsiteX3346" fmla="*/ 2318 h 2362"/>
                <a:gd name="connsiteY3346" fmla="*/ 2318 h 2362"/>
                <a:gd name="connsiteX3347" fmla="*/ 2318 h 2362"/>
                <a:gd name="connsiteY3347" fmla="*/ 2318 h 2362"/>
                <a:gd name="connsiteX3348" fmla="*/ 2318 h 2362"/>
                <a:gd name="connsiteY3348" fmla="*/ 2318 h 2362"/>
                <a:gd name="connsiteX3349" fmla="*/ 2318 h 2362"/>
                <a:gd name="connsiteY3349" fmla="*/ 2318 h 2362"/>
                <a:gd name="connsiteX3350" fmla="*/ 2318 h 2362"/>
                <a:gd name="connsiteY3350" fmla="*/ 2318 h 2362"/>
                <a:gd name="connsiteX3351" fmla="*/ 2318 h 2362"/>
                <a:gd name="connsiteY3351" fmla="*/ 2318 h 2362"/>
                <a:gd name="connsiteX3352" fmla="*/ 2318 h 2362"/>
                <a:gd name="connsiteY3352" fmla="*/ 2318 h 2362"/>
                <a:gd name="connsiteX3353" fmla="*/ 2318 h 2362"/>
                <a:gd name="connsiteY3353" fmla="*/ 2318 h 2362"/>
                <a:gd name="connsiteX3354" fmla="*/ 2318 h 2362"/>
                <a:gd name="connsiteY3354" fmla="*/ 2318 h 2362"/>
                <a:gd name="connsiteX3355" fmla="*/ 2318 h 2362"/>
                <a:gd name="connsiteY3355" fmla="*/ 2318 h 2362"/>
                <a:gd name="connsiteX3356" fmla="*/ 2318 h 2362"/>
                <a:gd name="connsiteY3356" fmla="*/ 2318 h 2362"/>
                <a:gd name="connsiteX3357" fmla="*/ 2318 h 2362"/>
                <a:gd name="connsiteY3357" fmla="*/ 2318 h 2362"/>
                <a:gd name="connsiteX3358" fmla="*/ 2318 h 2362"/>
                <a:gd name="connsiteY3358" fmla="*/ 2318 h 2362"/>
                <a:gd name="connsiteX3359" fmla="*/ 2318 h 2362"/>
                <a:gd name="connsiteY3359" fmla="*/ 2318 h 2362"/>
                <a:gd name="connsiteX3360" fmla="*/ 2318 h 2362"/>
                <a:gd name="connsiteY3360" fmla="*/ 2318 h 2362"/>
                <a:gd name="connsiteX3361" fmla="*/ 2318 h 2362"/>
                <a:gd name="connsiteY3361" fmla="*/ 2318 h 2362"/>
                <a:gd name="connsiteX3362" fmla="*/ 2318 h 2362"/>
                <a:gd name="connsiteY3362" fmla="*/ 2318 h 2362"/>
                <a:gd name="connsiteX3363" fmla="*/ 2318 h 2362"/>
                <a:gd name="connsiteY3363" fmla="*/ 2318 h 2362"/>
                <a:gd name="connsiteX3364" fmla="*/ 2318 h 2362"/>
                <a:gd name="connsiteY3364" fmla="*/ 2318 h 2362"/>
                <a:gd name="connsiteX3365" fmla="*/ 2318 h 2362"/>
                <a:gd name="connsiteY3365" fmla="*/ 2318 h 2362"/>
                <a:gd name="connsiteX3366" fmla="*/ 2318 h 2362"/>
                <a:gd name="connsiteY3366" fmla="*/ 2318 h 2362"/>
                <a:gd name="connsiteX3367" fmla="*/ 2318 h 2362"/>
                <a:gd name="connsiteY3367" fmla="*/ 2318 h 2362"/>
                <a:gd name="connsiteX3368" fmla="*/ 2318 h 2362"/>
                <a:gd name="connsiteY3368" fmla="*/ 2318 h 2362"/>
                <a:gd name="connsiteX3369" fmla="*/ 2318 h 2362"/>
                <a:gd name="connsiteY3369" fmla="*/ 2318 h 2362"/>
                <a:gd name="connsiteX3370" fmla="*/ 2318 h 2362"/>
                <a:gd name="connsiteY3370" fmla="*/ 2318 h 2362"/>
                <a:gd name="connsiteX3371" fmla="*/ 2318 h 2362"/>
                <a:gd name="connsiteY3371" fmla="*/ 2318 h 2362"/>
                <a:gd name="connsiteX3372" fmla="*/ 2318 h 2362"/>
                <a:gd name="connsiteY3372" fmla="*/ 2318 h 2362"/>
                <a:gd name="connsiteX3373" fmla="*/ 2318 h 2362"/>
                <a:gd name="connsiteY3373" fmla="*/ 2318 h 2362"/>
                <a:gd name="connsiteX3374" fmla="*/ 2318 h 2362"/>
                <a:gd name="connsiteY3374" fmla="*/ 2318 h 2362"/>
                <a:gd name="connsiteX3375" fmla="*/ 2318 h 2362"/>
                <a:gd name="connsiteY3375" fmla="*/ 2318 h 2362"/>
                <a:gd name="connsiteX3376" fmla="*/ 2318 h 2362"/>
                <a:gd name="connsiteY3376" fmla="*/ 2318 h 2362"/>
                <a:gd name="connsiteX3377" fmla="*/ 2318 h 2362"/>
                <a:gd name="connsiteY3377" fmla="*/ 2318 h 2362"/>
                <a:gd name="connsiteX3378" fmla="*/ 2318 h 2362"/>
                <a:gd name="connsiteY3378" fmla="*/ 2318 h 2362"/>
                <a:gd name="connsiteX3379" fmla="*/ 2318 h 2362"/>
                <a:gd name="connsiteY3379" fmla="*/ 2318 h 2362"/>
                <a:gd name="connsiteX3380" fmla="*/ 2318 h 2362"/>
                <a:gd name="connsiteY3380" fmla="*/ 2318 h 2362"/>
                <a:gd name="connsiteX3381" fmla="*/ 2318 h 2362"/>
                <a:gd name="connsiteY3381" fmla="*/ 2318 h 2362"/>
                <a:gd name="connsiteX3382" fmla="*/ 2318 h 2362"/>
                <a:gd name="connsiteY3382" fmla="*/ 2318 h 2362"/>
                <a:gd name="connsiteX3383" fmla="*/ 2318 h 2362"/>
                <a:gd name="connsiteY3383" fmla="*/ 2318 h 2362"/>
                <a:gd name="connsiteX3384" fmla="*/ 2318 h 2362"/>
                <a:gd name="connsiteY3384" fmla="*/ 2318 h 2362"/>
                <a:gd name="connsiteX3385" fmla="*/ 2318 h 2362"/>
                <a:gd name="connsiteY3385" fmla="*/ 2318 h 2362"/>
                <a:gd name="connsiteX3386" fmla="*/ 2318 h 2362"/>
                <a:gd name="connsiteY3386" fmla="*/ 2318 h 2362"/>
                <a:gd name="connsiteX3387" fmla="*/ 2318 h 2362"/>
                <a:gd name="connsiteY3387" fmla="*/ 2318 h 2362"/>
                <a:gd name="connsiteX3388" fmla="*/ 2318 h 2362"/>
                <a:gd name="connsiteY3388" fmla="*/ 2318 h 2362"/>
                <a:gd name="connsiteX3389" fmla="*/ 2318 h 2362"/>
                <a:gd name="connsiteY3389" fmla="*/ 2318 h 2362"/>
                <a:gd name="connsiteX3390" fmla="*/ 2318 h 2362"/>
                <a:gd name="connsiteY3390" fmla="*/ 2318 h 2362"/>
                <a:gd name="connsiteX3391" fmla="*/ 2318 h 2362"/>
                <a:gd name="connsiteY3391" fmla="*/ 2318 h 2362"/>
                <a:gd name="connsiteX3392" fmla="*/ 2318 h 2362"/>
                <a:gd name="connsiteY3392" fmla="*/ 2318 h 2362"/>
                <a:gd name="connsiteX3393" fmla="*/ 2318 h 2362"/>
                <a:gd name="connsiteY3393" fmla="*/ 2318 h 2362"/>
                <a:gd name="connsiteX3394" fmla="*/ 2318 h 2362"/>
                <a:gd name="connsiteY3394" fmla="*/ 2318 h 2362"/>
                <a:gd name="connsiteX3395" fmla="*/ 2318 h 2362"/>
                <a:gd name="connsiteY3395" fmla="*/ 2318 h 2362"/>
                <a:gd name="connsiteX3396" fmla="*/ 2318 h 2362"/>
                <a:gd name="connsiteY3396" fmla="*/ 2318 h 2362"/>
                <a:gd name="connsiteX3397" fmla="*/ 2318 h 2362"/>
                <a:gd name="connsiteY3397" fmla="*/ 2318 h 2362"/>
                <a:gd name="connsiteX3398" fmla="*/ 2318 h 2362"/>
                <a:gd name="connsiteY3398" fmla="*/ 2318 h 2362"/>
                <a:gd name="connsiteX3399" fmla="*/ 2318 h 2362"/>
                <a:gd name="connsiteY3399" fmla="*/ 2318 h 2362"/>
                <a:gd name="connsiteX3400" fmla="*/ 2318 h 2362"/>
                <a:gd name="connsiteY3400" fmla="*/ 2318 h 2362"/>
                <a:gd name="connsiteX3401" fmla="*/ 2318 h 2362"/>
                <a:gd name="connsiteY3401" fmla="*/ 2318 h 2362"/>
                <a:gd name="connsiteX3402" fmla="*/ 2318 h 2362"/>
                <a:gd name="connsiteY3402" fmla="*/ 2318 h 2362"/>
                <a:gd name="connsiteX3403" fmla="*/ 2318 h 2362"/>
                <a:gd name="connsiteY3403" fmla="*/ 2318 h 2362"/>
                <a:gd name="connsiteX3404" fmla="*/ 2318 h 2362"/>
                <a:gd name="connsiteY3404" fmla="*/ 2318 h 2362"/>
                <a:gd name="connsiteX3405" fmla="*/ 2318 h 2362"/>
                <a:gd name="connsiteY3405" fmla="*/ 2318 h 2362"/>
                <a:gd name="connsiteX3406" fmla="*/ 2318 h 2362"/>
                <a:gd name="connsiteY3406" fmla="*/ 2318 h 2362"/>
                <a:gd name="connsiteX3407" fmla="*/ 2318 h 2362"/>
                <a:gd name="connsiteY3407" fmla="*/ 2318 h 2362"/>
                <a:gd name="connsiteX3408" fmla="*/ 2318 h 2362"/>
                <a:gd name="connsiteY3408" fmla="*/ 2318 h 2362"/>
                <a:gd name="connsiteX3409" fmla="*/ 2318 h 2362"/>
                <a:gd name="connsiteY3409" fmla="*/ 2318 h 2362"/>
                <a:gd name="connsiteX3410" fmla="*/ 2318 h 2362"/>
                <a:gd name="connsiteY3410" fmla="*/ 2318 h 2362"/>
                <a:gd name="connsiteX3411" fmla="*/ 2318 h 2362"/>
                <a:gd name="connsiteY3411" fmla="*/ 2318 h 2362"/>
                <a:gd name="connsiteX3412" fmla="*/ 2318 h 2362"/>
                <a:gd name="connsiteY3412" fmla="*/ 2318 h 2362"/>
                <a:gd name="connsiteX3413" fmla="*/ 2318 h 2362"/>
                <a:gd name="connsiteY3413" fmla="*/ 2318 h 2362"/>
                <a:gd name="connsiteX3414" fmla="*/ 2318 h 2362"/>
                <a:gd name="connsiteY3414" fmla="*/ 2318 h 2362"/>
                <a:gd name="connsiteX3415" fmla="*/ 2318 h 2362"/>
                <a:gd name="connsiteY3415" fmla="*/ 2318 h 2362"/>
                <a:gd name="connsiteX3416" fmla="*/ 2318 h 2362"/>
                <a:gd name="connsiteY3416" fmla="*/ 2318 h 2362"/>
                <a:gd name="connsiteX3417" fmla="*/ 2318 h 2362"/>
                <a:gd name="connsiteY3417" fmla="*/ 2318 h 2362"/>
                <a:gd name="connsiteX3418" fmla="*/ 2318 h 2362"/>
                <a:gd name="connsiteY3418" fmla="*/ 2318 h 2362"/>
                <a:gd name="connsiteX3419" fmla="*/ 2318 h 2362"/>
                <a:gd name="connsiteY3419" fmla="*/ 2318 h 2362"/>
                <a:gd name="connsiteX3420" fmla="*/ 2318 h 2362"/>
                <a:gd name="connsiteY3420" fmla="*/ 2318 h 2362"/>
                <a:gd name="connsiteX3421" fmla="*/ 2318 h 2362"/>
                <a:gd name="connsiteY3421" fmla="*/ 2318 h 2362"/>
                <a:gd name="connsiteX3422" fmla="*/ 2318 h 2362"/>
                <a:gd name="connsiteY3422" fmla="*/ 2318 h 2362"/>
                <a:gd name="connsiteX3423" fmla="*/ 2318 h 2362"/>
                <a:gd name="connsiteY3423" fmla="*/ 2318 h 2362"/>
                <a:gd name="connsiteX3424" fmla="*/ 2318 h 2362"/>
                <a:gd name="connsiteY3424" fmla="*/ 2318 h 2362"/>
                <a:gd name="connsiteX3425" fmla="*/ 2318 h 2362"/>
                <a:gd name="connsiteY3425" fmla="*/ 2318 h 2362"/>
                <a:gd name="connsiteX3426" fmla="*/ 2318 h 2362"/>
                <a:gd name="connsiteY3426" fmla="*/ 2318 h 2362"/>
                <a:gd name="connsiteX3427" fmla="*/ 2318 h 2362"/>
                <a:gd name="connsiteY3427" fmla="*/ 2318 h 2362"/>
                <a:gd name="connsiteX3428" fmla="*/ 2318 h 2362"/>
                <a:gd name="connsiteY3428" fmla="*/ 2318 h 2362"/>
                <a:gd name="connsiteX3429" fmla="*/ 2318 h 2362"/>
                <a:gd name="connsiteY3429" fmla="*/ 2318 h 2362"/>
                <a:gd name="connsiteX3430" fmla="*/ 2318 h 2362"/>
                <a:gd name="connsiteY3430" fmla="*/ 2318 h 2362"/>
                <a:gd name="connsiteX3431" fmla="*/ 2318 h 2362"/>
                <a:gd name="connsiteY3431" fmla="*/ 2318 h 2362"/>
                <a:gd name="connsiteX3432" fmla="*/ 2318 h 2362"/>
                <a:gd name="connsiteY3432" fmla="*/ 2318 h 2362"/>
                <a:gd name="connsiteX3433" fmla="*/ 2318 h 2362"/>
                <a:gd name="connsiteY3433" fmla="*/ 2318 h 2362"/>
                <a:gd name="connsiteX3434" fmla="*/ 2318 h 2362"/>
                <a:gd name="connsiteY3434" fmla="*/ 2318 h 2362"/>
                <a:gd name="connsiteX3435" fmla="*/ 2318 h 2362"/>
                <a:gd name="connsiteY3435" fmla="*/ 2318 h 2362"/>
                <a:gd name="connsiteX3436" fmla="*/ 2318 h 2362"/>
                <a:gd name="connsiteY3436" fmla="*/ 2318 h 2362"/>
                <a:gd name="connsiteX3437" fmla="*/ 2318 h 2362"/>
                <a:gd name="connsiteY3437" fmla="*/ 2318 h 2362"/>
                <a:gd name="connsiteX3438" fmla="*/ 2318 h 2362"/>
                <a:gd name="connsiteY3438" fmla="*/ 2318 h 2362"/>
                <a:gd name="connsiteX3439" fmla="*/ 2318 h 2362"/>
                <a:gd name="connsiteY3439" fmla="*/ 2318 h 2362"/>
                <a:gd name="connsiteX3440" fmla="*/ 2318 h 2362"/>
                <a:gd name="connsiteY3440" fmla="*/ 2318 h 2362"/>
                <a:gd name="connsiteX3441" fmla="*/ 2318 h 2362"/>
                <a:gd name="connsiteY3441" fmla="*/ 2318 h 2362"/>
                <a:gd name="connsiteX3442" fmla="*/ 2318 h 2362"/>
                <a:gd name="connsiteY3442" fmla="*/ 2318 h 2362"/>
                <a:gd name="connsiteX3443" fmla="*/ 2318 h 2362"/>
                <a:gd name="connsiteY3443" fmla="*/ 2318 h 2362"/>
                <a:gd name="connsiteX3444" fmla="*/ 2318 h 2362"/>
                <a:gd name="connsiteY3444" fmla="*/ 2318 h 2362"/>
                <a:gd name="connsiteX3445" fmla="*/ 2318 h 2362"/>
                <a:gd name="connsiteY3445" fmla="*/ 2318 h 2362"/>
                <a:gd name="connsiteX3446" fmla="*/ 2318 h 2362"/>
                <a:gd name="connsiteY3446" fmla="*/ 2318 h 2362"/>
                <a:gd name="connsiteX3447" fmla="*/ 2318 h 2362"/>
                <a:gd name="connsiteY3447" fmla="*/ 2318 h 2362"/>
                <a:gd name="connsiteX3448" fmla="*/ 2318 h 2362"/>
                <a:gd name="connsiteY3448" fmla="*/ 2318 h 2362"/>
                <a:gd name="connsiteX3449" fmla="*/ 2318 h 2362"/>
                <a:gd name="connsiteY3449" fmla="*/ 2318 h 2362"/>
                <a:gd name="connsiteX3450" fmla="*/ 2318 h 2362"/>
                <a:gd name="connsiteY3450" fmla="*/ 2318 h 2362"/>
                <a:gd name="connsiteX3451" fmla="*/ 2318 h 2362"/>
                <a:gd name="connsiteY3451" fmla="*/ 2318 h 2362"/>
                <a:gd name="connsiteX3452" fmla="*/ 2318 h 2362"/>
                <a:gd name="connsiteY3452" fmla="*/ 2318 h 2362"/>
                <a:gd name="connsiteX3453" fmla="*/ 2318 h 2362"/>
                <a:gd name="connsiteY3453" fmla="*/ 2318 h 2362"/>
                <a:gd name="connsiteX3454" fmla="*/ 2318 h 2362"/>
                <a:gd name="connsiteY3454" fmla="*/ 2318 h 2362"/>
                <a:gd name="connsiteX3455" fmla="*/ 2318 h 2362"/>
                <a:gd name="connsiteY3455" fmla="*/ 2318 h 2362"/>
                <a:gd name="connsiteX3456" fmla="*/ 2318 h 2362"/>
                <a:gd name="connsiteY3456" fmla="*/ 2318 h 2362"/>
                <a:gd name="connsiteX3457" fmla="*/ 2318 h 2362"/>
                <a:gd name="connsiteY3457" fmla="*/ 2318 h 2362"/>
                <a:gd name="connsiteX3458" fmla="*/ 2318 h 2362"/>
                <a:gd name="connsiteY3458" fmla="*/ 2318 h 2362"/>
                <a:gd name="connsiteX3459" fmla="*/ 2318 h 2362"/>
                <a:gd name="connsiteY3459" fmla="*/ 2318 h 2362"/>
                <a:gd name="connsiteX3460" fmla="*/ 2318 h 2362"/>
                <a:gd name="connsiteY3460" fmla="*/ 2318 h 2362"/>
                <a:gd name="connsiteX3461" fmla="*/ 2318 h 2362"/>
                <a:gd name="connsiteY3461" fmla="*/ 2318 h 2362"/>
                <a:gd name="connsiteX3462" fmla="*/ 2318 h 2362"/>
                <a:gd name="connsiteY3462" fmla="*/ 2318 h 2362"/>
                <a:gd name="connsiteX3463" fmla="*/ 2318 h 2362"/>
                <a:gd name="connsiteY3463" fmla="*/ 2318 h 2362"/>
                <a:gd name="connsiteX3464" fmla="*/ 2318 h 2362"/>
                <a:gd name="connsiteY3464" fmla="*/ 2318 h 2362"/>
                <a:gd name="connsiteX3465" fmla="*/ 2318 h 2362"/>
                <a:gd name="connsiteY3465" fmla="*/ 2318 h 2362"/>
                <a:gd name="connsiteX3466" fmla="*/ 2318 h 2362"/>
                <a:gd name="connsiteY3466" fmla="*/ 2318 h 2362"/>
                <a:gd name="connsiteX3467" fmla="*/ 2318 h 2362"/>
                <a:gd name="connsiteY3467" fmla="*/ 2318 h 2362"/>
                <a:gd name="connsiteX3468" fmla="*/ 2318 h 2362"/>
                <a:gd name="connsiteY3468" fmla="*/ 2318 h 2362"/>
                <a:gd name="connsiteX3469" fmla="*/ 2318 h 2362"/>
                <a:gd name="connsiteY3469" fmla="*/ 2318 h 2362"/>
                <a:gd name="connsiteX3470" fmla="*/ 2318 h 2362"/>
                <a:gd name="connsiteY3470" fmla="*/ 2318 h 2362"/>
                <a:gd name="connsiteX3471" fmla="*/ 2318 h 2362"/>
                <a:gd name="connsiteY3471" fmla="*/ 2318 h 2362"/>
                <a:gd name="connsiteX3472" fmla="*/ 2318 h 2362"/>
                <a:gd name="connsiteY3472" fmla="*/ 2318 h 2362"/>
                <a:gd name="connsiteX3473" fmla="*/ 2318 h 2362"/>
                <a:gd name="connsiteY3473" fmla="*/ 2318 h 2362"/>
                <a:gd name="connsiteX3474" fmla="*/ 2318 h 2362"/>
                <a:gd name="connsiteY3474" fmla="*/ 2318 h 2362"/>
                <a:gd name="connsiteX3475" fmla="*/ 2318 h 2362"/>
                <a:gd name="connsiteY3475" fmla="*/ 2318 h 2362"/>
                <a:gd name="connsiteX3476" fmla="*/ 2318 h 2362"/>
                <a:gd name="connsiteY3476" fmla="*/ 2318 h 2362"/>
                <a:gd name="connsiteX3477" fmla="*/ 2318 h 2362"/>
                <a:gd name="connsiteY3477" fmla="*/ 2318 h 2362"/>
                <a:gd name="connsiteX3478" fmla="*/ 2318 h 2362"/>
                <a:gd name="connsiteY3478" fmla="*/ 2318 h 2362"/>
                <a:gd name="connsiteX3479" fmla="*/ 2318 h 2362"/>
                <a:gd name="connsiteY3479" fmla="*/ 2318 h 2362"/>
                <a:gd name="connsiteX3480" fmla="*/ 2318 h 2362"/>
                <a:gd name="connsiteY3480" fmla="*/ 2318 h 2362"/>
                <a:gd name="connsiteX3481" fmla="*/ 2318 h 2362"/>
                <a:gd name="connsiteY3481" fmla="*/ 2318 h 2362"/>
                <a:gd name="connsiteX3482" fmla="*/ 2318 h 2362"/>
                <a:gd name="connsiteY3482" fmla="*/ 2318 h 2362"/>
                <a:gd name="connsiteX3483" fmla="*/ 2318 h 2362"/>
                <a:gd name="connsiteY3483" fmla="*/ 2318 h 2362"/>
                <a:gd name="connsiteX3484" fmla="*/ 2318 h 2362"/>
                <a:gd name="connsiteY3484" fmla="*/ 2318 h 2362"/>
                <a:gd name="connsiteX3485" fmla="*/ 2318 h 2362"/>
                <a:gd name="connsiteY3485" fmla="*/ 2318 h 2362"/>
                <a:gd name="connsiteX3486" fmla="*/ 2318 h 2362"/>
                <a:gd name="connsiteY3486" fmla="*/ 2318 h 2362"/>
                <a:gd name="connsiteX3487" fmla="*/ 2318 h 2362"/>
                <a:gd name="connsiteY3487" fmla="*/ 2318 h 2362"/>
                <a:gd name="connsiteX3488" fmla="*/ 2318 h 2362"/>
                <a:gd name="connsiteY3488" fmla="*/ 2318 h 2362"/>
                <a:gd name="connsiteX3489" fmla="*/ 2318 h 2362"/>
                <a:gd name="connsiteY3489" fmla="*/ 2318 h 2362"/>
                <a:gd name="connsiteX3490" fmla="*/ 2318 h 2362"/>
                <a:gd name="connsiteY3490" fmla="*/ 2318 h 2362"/>
                <a:gd name="connsiteX3491" fmla="*/ 2318 h 2362"/>
                <a:gd name="connsiteY3491" fmla="*/ 2318 h 2362"/>
                <a:gd name="connsiteX3492" fmla="*/ 2318 h 2362"/>
                <a:gd name="connsiteY3492" fmla="*/ 2318 h 2362"/>
                <a:gd name="connsiteX3493" fmla="*/ 2318 h 2362"/>
                <a:gd name="connsiteY3493" fmla="*/ 2318 h 2362"/>
                <a:gd name="connsiteX3494" fmla="*/ 2318 h 2362"/>
                <a:gd name="connsiteY3494" fmla="*/ 2318 h 2362"/>
                <a:gd name="connsiteX3495" fmla="*/ 2318 h 2362"/>
                <a:gd name="connsiteY3495" fmla="*/ 2318 h 2362"/>
                <a:gd name="connsiteX3496" fmla="*/ 2318 h 2362"/>
                <a:gd name="connsiteY3496" fmla="*/ 2318 h 2362"/>
                <a:gd name="connsiteX3497" fmla="*/ 2318 h 2362"/>
                <a:gd name="connsiteY3497" fmla="*/ 2318 h 2362"/>
                <a:gd name="connsiteX3498" fmla="*/ 2318 h 2362"/>
                <a:gd name="connsiteY3498" fmla="*/ 2318 h 2362"/>
                <a:gd name="connsiteX3499" fmla="*/ 2318 h 2362"/>
                <a:gd name="connsiteY3499" fmla="*/ 2318 h 2362"/>
                <a:gd name="connsiteX3500" fmla="*/ 2318 h 2362"/>
                <a:gd name="connsiteY3500" fmla="*/ 2318 h 2362"/>
                <a:gd name="connsiteX3501" fmla="*/ 2318 h 2362"/>
                <a:gd name="connsiteY3501" fmla="*/ 2318 h 2362"/>
                <a:gd name="connsiteX3502" fmla="*/ 2318 h 2362"/>
                <a:gd name="connsiteY3502" fmla="*/ 2318 h 2362"/>
                <a:gd name="connsiteX3503" fmla="*/ 2318 h 2362"/>
                <a:gd name="connsiteY3503" fmla="*/ 2318 h 2362"/>
                <a:gd name="connsiteX3504" fmla="*/ 2318 h 2362"/>
                <a:gd name="connsiteY3504" fmla="*/ 2318 h 2362"/>
                <a:gd name="connsiteX3505" fmla="*/ 2318 h 2362"/>
                <a:gd name="connsiteY3505" fmla="*/ 2318 h 2362"/>
                <a:gd name="connsiteX3506" fmla="*/ 2318 h 2362"/>
                <a:gd name="connsiteY3506" fmla="*/ 2318 h 2362"/>
                <a:gd name="connsiteX3507" fmla="*/ 2318 h 2362"/>
                <a:gd name="connsiteY3507" fmla="*/ 2318 h 2362"/>
                <a:gd name="connsiteX3508" fmla="*/ 2318 h 2362"/>
                <a:gd name="connsiteY3508" fmla="*/ 2318 h 2362"/>
                <a:gd name="connsiteX3509" fmla="*/ 2318 h 2362"/>
                <a:gd name="connsiteY3509" fmla="*/ 2318 h 2362"/>
                <a:gd name="connsiteX3510" fmla="*/ 2318 h 2362"/>
                <a:gd name="connsiteY3510" fmla="*/ 2318 h 2362"/>
                <a:gd name="connsiteX3511" fmla="*/ 2318 h 2362"/>
                <a:gd name="connsiteY3511" fmla="*/ 2318 h 2362"/>
                <a:gd name="connsiteX3512" fmla="*/ 2318 h 2362"/>
                <a:gd name="connsiteY3512" fmla="*/ 2318 h 2362"/>
                <a:gd name="connsiteX3513" fmla="*/ 2318 h 2362"/>
                <a:gd name="connsiteY3513" fmla="*/ 2318 h 2362"/>
                <a:gd name="connsiteX3514" fmla="*/ 2318 h 2362"/>
                <a:gd name="connsiteY3514" fmla="*/ 2318 h 2362"/>
                <a:gd name="connsiteX3515" fmla="*/ 2318 h 2362"/>
                <a:gd name="connsiteY3515" fmla="*/ 2318 h 2362"/>
                <a:gd name="connsiteX3516" fmla="*/ 2318 h 2362"/>
                <a:gd name="connsiteY3516" fmla="*/ 2318 h 2362"/>
                <a:gd name="connsiteX3517" fmla="*/ 2318 h 2362"/>
                <a:gd name="connsiteY3517" fmla="*/ 2318 h 2362"/>
                <a:gd name="connsiteX3518" fmla="*/ 2318 h 2362"/>
                <a:gd name="connsiteY3518" fmla="*/ 2318 h 2362"/>
                <a:gd name="connsiteX3519" fmla="*/ 2318 h 2362"/>
                <a:gd name="connsiteY3519" fmla="*/ 2318 h 2362"/>
                <a:gd name="connsiteX3520" fmla="*/ 2318 h 2362"/>
                <a:gd name="connsiteY3520" fmla="*/ 2318 h 2362"/>
                <a:gd name="connsiteX3521" fmla="*/ 2318 h 2362"/>
                <a:gd name="connsiteY3521" fmla="*/ 2318 h 2362"/>
                <a:gd name="connsiteX3522" fmla="*/ 2318 h 2362"/>
                <a:gd name="connsiteY3522" fmla="*/ 2318 h 2362"/>
                <a:gd name="connsiteX3523" fmla="*/ 2318 h 2362"/>
                <a:gd name="connsiteY3523" fmla="*/ 2318 h 2362"/>
                <a:gd name="connsiteX3524" fmla="*/ 2318 h 2362"/>
                <a:gd name="connsiteY3524" fmla="*/ 2318 h 2362"/>
                <a:gd name="connsiteX3525" fmla="*/ 2318 h 2362"/>
                <a:gd name="connsiteY3525" fmla="*/ 2318 h 2362"/>
                <a:gd name="connsiteX3526" fmla="*/ 2318 h 2362"/>
                <a:gd name="connsiteY3526" fmla="*/ 2318 h 2362"/>
                <a:gd name="connsiteX3527" fmla="*/ 2318 h 2362"/>
                <a:gd name="connsiteY3527" fmla="*/ 2318 h 2362"/>
                <a:gd name="connsiteX3528" fmla="*/ 2318 h 2362"/>
                <a:gd name="connsiteY3528" fmla="*/ 2318 h 2362"/>
                <a:gd name="connsiteX3529" fmla="*/ 2318 h 2362"/>
                <a:gd name="connsiteY3529" fmla="*/ 2318 h 2362"/>
                <a:gd name="connsiteX3530" fmla="*/ 2318 h 2362"/>
                <a:gd name="connsiteY3530" fmla="*/ 2318 h 2362"/>
                <a:gd name="connsiteX3531" fmla="*/ 2318 h 2362"/>
                <a:gd name="connsiteY3531" fmla="*/ 2318 h 2362"/>
                <a:gd name="connsiteX3532" fmla="*/ 2318 h 2362"/>
                <a:gd name="connsiteY3532" fmla="*/ 2318 h 2362"/>
                <a:gd name="connsiteX3533" fmla="*/ 2318 h 2362"/>
                <a:gd name="connsiteY3533" fmla="*/ 2318 h 2362"/>
                <a:gd name="connsiteX3534" fmla="*/ 2318 h 2362"/>
                <a:gd name="connsiteY3534" fmla="*/ 2318 h 2362"/>
                <a:gd name="connsiteX3535" fmla="*/ 2318 h 2362"/>
                <a:gd name="connsiteY3535" fmla="*/ 2318 h 2362"/>
                <a:gd name="connsiteX3536" fmla="*/ 2318 h 2362"/>
                <a:gd name="connsiteY3536" fmla="*/ 2318 h 2362"/>
                <a:gd name="connsiteX3537" fmla="*/ 2318 h 2362"/>
                <a:gd name="connsiteY3537" fmla="*/ 2318 h 2362"/>
                <a:gd name="connsiteX3538" fmla="*/ 2318 h 2362"/>
                <a:gd name="connsiteY3538" fmla="*/ 2318 h 2362"/>
                <a:gd name="connsiteX3539" fmla="*/ 2318 h 2362"/>
                <a:gd name="connsiteY3539" fmla="*/ 2318 h 2362"/>
                <a:gd name="connsiteX3540" fmla="*/ 2318 h 2362"/>
                <a:gd name="connsiteY3540" fmla="*/ 2318 h 2362"/>
                <a:gd name="connsiteX3541" fmla="*/ 2318 h 2362"/>
                <a:gd name="connsiteY3541" fmla="*/ 2318 h 2362"/>
                <a:gd name="connsiteX3542" fmla="*/ 2318 h 2362"/>
                <a:gd name="connsiteY3542" fmla="*/ 2318 h 2362"/>
                <a:gd name="connsiteX3543" fmla="*/ 2318 h 2362"/>
                <a:gd name="connsiteY3543" fmla="*/ 2318 h 2362"/>
                <a:gd name="connsiteX3544" fmla="*/ 2318 h 2362"/>
                <a:gd name="connsiteY3544" fmla="*/ 2318 h 2362"/>
                <a:gd name="connsiteX3545" fmla="*/ 2318 h 2362"/>
                <a:gd name="connsiteY3545" fmla="*/ 2318 h 2362"/>
                <a:gd name="connsiteX3546" fmla="*/ 2318 h 2362"/>
                <a:gd name="connsiteY3546" fmla="*/ 2318 h 2362"/>
                <a:gd name="connsiteX3547" fmla="*/ 2318 h 2362"/>
                <a:gd name="connsiteY3547" fmla="*/ 2318 h 2362"/>
                <a:gd name="connsiteX3548" fmla="*/ 2318 h 2362"/>
                <a:gd name="connsiteY3548" fmla="*/ 2318 h 2362"/>
                <a:gd name="connsiteX3549" fmla="*/ 2318 h 2362"/>
                <a:gd name="connsiteY3549" fmla="*/ 2318 h 2362"/>
                <a:gd name="connsiteX3550" fmla="*/ 2318 h 2362"/>
                <a:gd name="connsiteY3550" fmla="*/ 2318 h 2362"/>
                <a:gd name="connsiteX3551" fmla="*/ 2318 h 2362"/>
                <a:gd name="connsiteY3551" fmla="*/ 2318 h 2362"/>
                <a:gd name="connsiteX3552" fmla="*/ 2318 h 2362"/>
                <a:gd name="connsiteY3552" fmla="*/ 2318 h 2362"/>
                <a:gd name="connsiteX3553" fmla="*/ 2318 h 2362"/>
                <a:gd name="connsiteY3553" fmla="*/ 2318 h 2362"/>
                <a:gd name="connsiteX3554" fmla="*/ 2318 h 2362"/>
                <a:gd name="connsiteY3554" fmla="*/ 2318 h 2362"/>
                <a:gd name="connsiteX3555" fmla="*/ 2318 h 2362"/>
                <a:gd name="connsiteY3555" fmla="*/ 2318 h 2362"/>
                <a:gd name="connsiteX3556" fmla="*/ 2318 h 2362"/>
                <a:gd name="connsiteY3556" fmla="*/ 2318 h 2362"/>
                <a:gd name="connsiteX3557" fmla="*/ 2318 h 2362"/>
                <a:gd name="connsiteY3557" fmla="*/ 2318 h 2362"/>
                <a:gd name="connsiteX3558" fmla="*/ 2318 h 2362"/>
                <a:gd name="connsiteY3558" fmla="*/ 2318 h 2362"/>
                <a:gd name="connsiteX3559" fmla="*/ 2318 h 2362"/>
                <a:gd name="connsiteY3559" fmla="*/ 2318 h 2362"/>
                <a:gd name="connsiteX3560" fmla="*/ 2318 h 2362"/>
                <a:gd name="connsiteY3560" fmla="*/ 2318 h 2362"/>
                <a:gd name="connsiteX3561" fmla="*/ 2318 h 2362"/>
                <a:gd name="connsiteY3561" fmla="*/ 2318 h 2362"/>
                <a:gd name="connsiteX3562" fmla="*/ 2318 h 2362"/>
                <a:gd name="connsiteY3562" fmla="*/ 2318 h 2362"/>
                <a:gd name="connsiteX3563" fmla="*/ 2318 h 2362"/>
                <a:gd name="connsiteY3563" fmla="*/ 2318 h 2362"/>
                <a:gd name="connsiteX3564" fmla="*/ 2318 h 2362"/>
                <a:gd name="connsiteY3564" fmla="*/ 2318 h 2362"/>
                <a:gd name="connsiteX3565" fmla="*/ 2318 h 2362"/>
                <a:gd name="connsiteY3565" fmla="*/ 2318 h 2362"/>
                <a:gd name="connsiteX3566" fmla="*/ 2318 h 2362"/>
                <a:gd name="connsiteY3566" fmla="*/ 2318 h 2362"/>
                <a:gd name="connsiteX3567" fmla="*/ 2318 h 2362"/>
                <a:gd name="connsiteY3567" fmla="*/ 2318 h 2362"/>
                <a:gd name="connsiteX3568" fmla="*/ 2318 h 2362"/>
                <a:gd name="connsiteY3568" fmla="*/ 2318 h 2362"/>
                <a:gd name="connsiteX3569" fmla="*/ 2318 h 2362"/>
                <a:gd name="connsiteY3569" fmla="*/ 2318 h 2362"/>
                <a:gd name="connsiteX3570" fmla="*/ 2318 h 2362"/>
                <a:gd name="connsiteY3570" fmla="*/ 2318 h 2362"/>
                <a:gd name="connsiteX3571" fmla="*/ 2318 h 2362"/>
                <a:gd name="connsiteY3571" fmla="*/ 2318 h 2362"/>
                <a:gd name="connsiteX3572" fmla="*/ 2318 h 2362"/>
                <a:gd name="connsiteY3572" fmla="*/ 2318 h 2362"/>
                <a:gd name="connsiteX3573" fmla="*/ 2318 h 2362"/>
                <a:gd name="connsiteY3573" fmla="*/ 2318 h 2362"/>
                <a:gd name="connsiteX3574" fmla="*/ 2318 h 2362"/>
                <a:gd name="connsiteY3574" fmla="*/ 2318 h 2362"/>
                <a:gd name="connsiteX3575" fmla="*/ 2318 h 2362"/>
                <a:gd name="connsiteY3575" fmla="*/ 2318 h 2362"/>
                <a:gd name="connsiteX3576" fmla="*/ 2318 h 2362"/>
                <a:gd name="connsiteY3576" fmla="*/ 2318 h 2362"/>
                <a:gd name="connsiteX3577" fmla="*/ 2318 h 2362"/>
                <a:gd name="connsiteY3577" fmla="*/ 2318 h 2362"/>
                <a:gd name="connsiteX3578" fmla="*/ 2318 h 2362"/>
                <a:gd name="connsiteY3578" fmla="*/ 2318 h 2362"/>
                <a:gd name="connsiteX3579" fmla="*/ 2318 h 2362"/>
                <a:gd name="connsiteY3579" fmla="*/ 2318 h 2362"/>
                <a:gd name="connsiteX3580" fmla="*/ 2318 h 2362"/>
                <a:gd name="connsiteY3580" fmla="*/ 2318 h 2362"/>
                <a:gd name="connsiteX3581" fmla="*/ 2318 h 2362"/>
                <a:gd name="connsiteY3581" fmla="*/ 2318 h 2362"/>
                <a:gd name="connsiteX3582" fmla="*/ 2318 h 2362"/>
                <a:gd name="connsiteY3582" fmla="*/ 2318 h 2362"/>
                <a:gd name="connsiteX3583" fmla="*/ 2318 h 2362"/>
                <a:gd name="connsiteY3583" fmla="*/ 2318 h 2362"/>
                <a:gd name="connsiteX3584" fmla="*/ 2318 h 2362"/>
                <a:gd name="connsiteY3584" fmla="*/ 2318 h 2362"/>
                <a:gd name="connsiteX3585" fmla="*/ 2318 h 2362"/>
                <a:gd name="connsiteY3585" fmla="*/ 2318 h 2362"/>
                <a:gd name="connsiteX3586" fmla="*/ 2318 h 2362"/>
                <a:gd name="connsiteY3586" fmla="*/ 2318 h 2362"/>
                <a:gd name="connsiteX3587" fmla="*/ 2318 h 2362"/>
                <a:gd name="connsiteY3587" fmla="*/ 2318 h 2362"/>
                <a:gd name="connsiteX3588" fmla="*/ 2318 h 2362"/>
                <a:gd name="connsiteY3588" fmla="*/ 2318 h 2362"/>
                <a:gd name="connsiteX3589" fmla="*/ 2318 h 2362"/>
                <a:gd name="connsiteY3589" fmla="*/ 2318 h 2362"/>
                <a:gd name="connsiteX3590" fmla="*/ 2318 h 2362"/>
                <a:gd name="connsiteY3590" fmla="*/ 2318 h 2362"/>
                <a:gd name="connsiteX3591" fmla="*/ 2318 h 2362"/>
                <a:gd name="connsiteY3591" fmla="*/ 2318 h 2362"/>
                <a:gd name="connsiteX3592" fmla="*/ 2318 h 2362"/>
                <a:gd name="connsiteY3592" fmla="*/ 2318 h 2362"/>
                <a:gd name="connsiteX3593" fmla="*/ 2318 h 2362"/>
                <a:gd name="connsiteY3593" fmla="*/ 2318 h 2362"/>
                <a:gd name="connsiteX3594" fmla="*/ 2318 h 2362"/>
                <a:gd name="connsiteY3594" fmla="*/ 2318 h 2362"/>
                <a:gd name="connsiteX3595" fmla="*/ 2318 h 2362"/>
                <a:gd name="connsiteY3595" fmla="*/ 2318 h 2362"/>
                <a:gd name="connsiteX3596" fmla="*/ 2318 h 2362"/>
                <a:gd name="connsiteY3596" fmla="*/ 2318 h 2362"/>
                <a:gd name="connsiteX3597" fmla="*/ 2318 h 2362"/>
                <a:gd name="connsiteY3597" fmla="*/ 2318 h 2362"/>
                <a:gd name="connsiteX3598" fmla="*/ 2318 h 2362"/>
                <a:gd name="connsiteY3598" fmla="*/ 2318 h 2362"/>
                <a:gd name="connsiteX3599" fmla="*/ 2318 h 2362"/>
                <a:gd name="connsiteY3599" fmla="*/ 2318 h 2362"/>
                <a:gd name="connsiteX3600" fmla="*/ 2318 h 2362"/>
                <a:gd name="connsiteY3600" fmla="*/ 2318 h 2362"/>
                <a:gd name="connsiteX3601" fmla="*/ 2318 h 2362"/>
                <a:gd name="connsiteY3601" fmla="*/ 2318 h 2362"/>
                <a:gd name="connsiteX3602" fmla="*/ 2318 h 2362"/>
                <a:gd name="connsiteY3602" fmla="*/ 2318 h 2362"/>
                <a:gd name="connsiteX3603" fmla="*/ 2318 h 2362"/>
                <a:gd name="connsiteY3603" fmla="*/ 2318 h 2362"/>
                <a:gd name="connsiteX3604" fmla="*/ 2318 h 2362"/>
                <a:gd name="connsiteY3604" fmla="*/ 2318 h 2362"/>
                <a:gd name="connsiteX3605" fmla="*/ 2318 h 2362"/>
                <a:gd name="connsiteY3605" fmla="*/ 2318 h 2362"/>
                <a:gd name="connsiteX3606" fmla="*/ 2318 h 2362"/>
                <a:gd name="connsiteY3606" fmla="*/ 2318 h 2362"/>
                <a:gd name="connsiteX3607" fmla="*/ 2318 h 2362"/>
                <a:gd name="connsiteY3607" fmla="*/ 2318 h 2362"/>
                <a:gd name="connsiteX3608" fmla="*/ 2318 h 2362"/>
                <a:gd name="connsiteY3608" fmla="*/ 2318 h 2362"/>
                <a:gd name="connsiteX3609" fmla="*/ 2318 h 2362"/>
                <a:gd name="connsiteY3609" fmla="*/ 2318 h 2362"/>
                <a:gd name="connsiteX3610" fmla="*/ 2318 h 2362"/>
                <a:gd name="connsiteY3610" fmla="*/ 2318 h 2362"/>
                <a:gd name="connsiteX3611" fmla="*/ 2318 h 2362"/>
                <a:gd name="connsiteY3611" fmla="*/ 2318 h 2362"/>
                <a:gd name="connsiteX3612" fmla="*/ 2318 h 2362"/>
                <a:gd name="connsiteY3612" fmla="*/ 2318 h 2362"/>
                <a:gd name="connsiteX3613" fmla="*/ 2318 h 2362"/>
                <a:gd name="connsiteY3613" fmla="*/ 2318 h 2362"/>
                <a:gd name="connsiteX3614" fmla="*/ 2318 h 2362"/>
                <a:gd name="connsiteY3614" fmla="*/ 2318 h 2362"/>
                <a:gd name="connsiteX3615" fmla="*/ 2318 h 2362"/>
                <a:gd name="connsiteY3615" fmla="*/ 2318 h 2362"/>
                <a:gd name="connsiteX3616" fmla="*/ 2318 h 2362"/>
                <a:gd name="connsiteY3616" fmla="*/ 2318 h 2362"/>
                <a:gd name="connsiteX3617" fmla="*/ 2318 h 2362"/>
                <a:gd name="connsiteY3617" fmla="*/ 2318 h 2362"/>
                <a:gd name="connsiteX3618" fmla="*/ 2318 h 2362"/>
                <a:gd name="connsiteY3618" fmla="*/ 2318 h 2362"/>
                <a:gd name="connsiteX3619" fmla="*/ 2318 h 2362"/>
                <a:gd name="connsiteY3619" fmla="*/ 2318 h 2362"/>
                <a:gd name="connsiteX3620" fmla="*/ 2318 h 2362"/>
                <a:gd name="connsiteY3620" fmla="*/ 2318 h 2362"/>
                <a:gd name="connsiteX3621" fmla="*/ 2318 h 2362"/>
                <a:gd name="connsiteY3621" fmla="*/ 2318 h 2362"/>
                <a:gd name="connsiteX3622" fmla="*/ 2318 h 2362"/>
                <a:gd name="connsiteY3622" fmla="*/ 2318 h 2362"/>
                <a:gd name="connsiteX3623" fmla="*/ 2318 h 2362"/>
                <a:gd name="connsiteY3623" fmla="*/ 2318 h 2362"/>
                <a:gd name="connsiteX3624" fmla="*/ 2318 h 2362"/>
                <a:gd name="connsiteY3624" fmla="*/ 2318 h 2362"/>
                <a:gd name="connsiteX3625" fmla="*/ 2318 h 2362"/>
                <a:gd name="connsiteY3625" fmla="*/ 2318 h 2362"/>
                <a:gd name="connsiteX3626" fmla="*/ 2318 h 2362"/>
                <a:gd name="connsiteY3626" fmla="*/ 2318 h 2362"/>
                <a:gd name="connsiteX3627" fmla="*/ 2318 h 2362"/>
                <a:gd name="connsiteY3627" fmla="*/ 2318 h 2362"/>
                <a:gd name="connsiteX3628" fmla="*/ 2318 h 2362"/>
                <a:gd name="connsiteY3628" fmla="*/ 2318 h 2362"/>
                <a:gd name="connsiteX3629" fmla="*/ 2318 h 2362"/>
                <a:gd name="connsiteY3629" fmla="*/ 2318 h 2362"/>
                <a:gd name="connsiteX3630" fmla="*/ 2318 h 2362"/>
                <a:gd name="connsiteY3630" fmla="*/ 2318 h 2362"/>
                <a:gd name="connsiteX3631" fmla="*/ 2318 h 2362"/>
                <a:gd name="connsiteY3631" fmla="*/ 2318 h 2362"/>
                <a:gd name="connsiteX3632" fmla="*/ 2318 h 2362"/>
                <a:gd name="connsiteY3632" fmla="*/ 2318 h 2362"/>
                <a:gd name="connsiteX3633" fmla="*/ 2318 h 2362"/>
                <a:gd name="connsiteY3633" fmla="*/ 2318 h 2362"/>
                <a:gd name="connsiteX3634" fmla="*/ 2318 h 2362"/>
                <a:gd name="connsiteY3634" fmla="*/ 2318 h 2362"/>
                <a:gd name="connsiteX3635" fmla="*/ 2318 h 2362"/>
                <a:gd name="connsiteY3635" fmla="*/ 2318 h 2362"/>
                <a:gd name="connsiteX3636" fmla="*/ 2318 h 2362"/>
                <a:gd name="connsiteY3636" fmla="*/ 2318 h 2362"/>
                <a:gd name="connsiteX3637" fmla="*/ 2318 h 2362"/>
                <a:gd name="connsiteY3637" fmla="*/ 2318 h 2362"/>
                <a:gd name="connsiteX3638" fmla="*/ 2318 h 2362"/>
                <a:gd name="connsiteY3638" fmla="*/ 2318 h 2362"/>
                <a:gd name="connsiteX3639" fmla="*/ 2318 h 2362"/>
                <a:gd name="connsiteY3639" fmla="*/ 2318 h 2362"/>
                <a:gd name="connsiteX3640" fmla="*/ 2318 h 2362"/>
                <a:gd name="connsiteY3640" fmla="*/ 2318 h 2362"/>
                <a:gd name="connsiteX3641" fmla="*/ 2318 h 2362"/>
                <a:gd name="connsiteY3641" fmla="*/ 2318 h 2362"/>
                <a:gd name="connsiteX3642" fmla="*/ 2318 h 2362"/>
                <a:gd name="connsiteY3642" fmla="*/ 2318 h 2362"/>
                <a:gd name="connsiteX3643" fmla="*/ 2318 h 2362"/>
                <a:gd name="connsiteY3643" fmla="*/ 2318 h 2362"/>
                <a:gd name="connsiteX3644" fmla="*/ 2318 h 2362"/>
                <a:gd name="connsiteY3644" fmla="*/ 2318 h 2362"/>
                <a:gd name="connsiteX3645" fmla="*/ 2318 h 2362"/>
                <a:gd name="connsiteY3645" fmla="*/ 2318 h 2362"/>
                <a:gd name="connsiteX3646" fmla="*/ 2318 h 2362"/>
                <a:gd name="connsiteY3646" fmla="*/ 2318 h 2362"/>
                <a:gd name="connsiteX3647" fmla="*/ 2318 h 2362"/>
                <a:gd name="connsiteY3647" fmla="*/ 2318 h 2362"/>
                <a:gd name="connsiteX3648" fmla="*/ 2318 h 2362"/>
                <a:gd name="connsiteY3648" fmla="*/ 2318 h 2362"/>
                <a:gd name="connsiteX3649" fmla="*/ 2318 h 2362"/>
                <a:gd name="connsiteY3649" fmla="*/ 2318 h 2362"/>
                <a:gd name="connsiteX3650" fmla="*/ 2318 h 2362"/>
                <a:gd name="connsiteY3650" fmla="*/ 2318 h 2362"/>
                <a:gd name="connsiteX3651" fmla="*/ 2318 h 2362"/>
                <a:gd name="connsiteY3651" fmla="*/ 2318 h 2362"/>
                <a:gd name="connsiteX3652" fmla="*/ 2318 h 2362"/>
                <a:gd name="connsiteY3652" fmla="*/ 2318 h 2362"/>
                <a:gd name="connsiteX3653" fmla="*/ 2318 h 2362"/>
                <a:gd name="connsiteY3653" fmla="*/ 2318 h 2362"/>
                <a:gd name="connsiteX3654" fmla="*/ 2318 h 2362"/>
                <a:gd name="connsiteY3654" fmla="*/ 2318 h 2362"/>
                <a:gd name="connsiteX3655" fmla="*/ 2318 h 2362"/>
                <a:gd name="connsiteY3655" fmla="*/ 2318 h 2362"/>
                <a:gd name="connsiteX3656" fmla="*/ 2318 h 2362"/>
                <a:gd name="connsiteY3656" fmla="*/ 2318 h 2362"/>
                <a:gd name="connsiteX3657" fmla="*/ 2318 h 2362"/>
                <a:gd name="connsiteY3657" fmla="*/ 2318 h 2362"/>
                <a:gd name="connsiteX3658" fmla="*/ 2318 h 2362"/>
                <a:gd name="connsiteY3658" fmla="*/ 2318 h 2362"/>
                <a:gd name="connsiteX3659" fmla="*/ 2318 h 2362"/>
                <a:gd name="connsiteY3659" fmla="*/ 2318 h 2362"/>
                <a:gd name="connsiteX3660" fmla="*/ 2318 h 2362"/>
                <a:gd name="connsiteY3660" fmla="*/ 2318 h 2362"/>
                <a:gd name="connsiteX3661" fmla="*/ 2318 h 2362"/>
                <a:gd name="connsiteY3661" fmla="*/ 2318 h 2362"/>
                <a:gd name="connsiteX3662" fmla="*/ 2318 h 2362"/>
                <a:gd name="connsiteY3662" fmla="*/ 2318 h 2362"/>
                <a:gd name="connsiteX3663" fmla="*/ 2318 h 2362"/>
                <a:gd name="connsiteY3663" fmla="*/ 2318 h 2362"/>
                <a:gd name="connsiteX3664" fmla="*/ 2318 h 2362"/>
                <a:gd name="connsiteY3664" fmla="*/ 2318 h 2362"/>
                <a:gd name="connsiteX3665" fmla="*/ 2318 h 2362"/>
                <a:gd name="connsiteY3665" fmla="*/ 2318 h 2362"/>
                <a:gd name="connsiteX3666" fmla="*/ 2318 h 2362"/>
                <a:gd name="connsiteY3666" fmla="*/ 2318 h 2362"/>
                <a:gd name="connsiteX3667" fmla="*/ 2318 h 2362"/>
                <a:gd name="connsiteY3667" fmla="*/ 2318 h 2362"/>
                <a:gd name="connsiteX3668" fmla="*/ 2318 h 2362"/>
                <a:gd name="connsiteY3668" fmla="*/ 2318 h 2362"/>
                <a:gd name="connsiteX3669" fmla="*/ 2318 h 2362"/>
                <a:gd name="connsiteY3669" fmla="*/ 2318 h 2362"/>
                <a:gd name="connsiteX3670" fmla="*/ 2318 h 2362"/>
                <a:gd name="connsiteY3670" fmla="*/ 2318 h 2362"/>
                <a:gd name="connsiteX3671" fmla="*/ 2318 h 2362"/>
                <a:gd name="connsiteY3671" fmla="*/ 2318 h 2362"/>
                <a:gd name="connsiteX3672" fmla="*/ 2318 h 2362"/>
                <a:gd name="connsiteY3672" fmla="*/ 2318 h 2362"/>
                <a:gd name="connsiteX3673" fmla="*/ 2318 h 2362"/>
                <a:gd name="connsiteY3673" fmla="*/ 2318 h 2362"/>
                <a:gd name="connsiteX3674" fmla="*/ 2318 h 2362"/>
                <a:gd name="connsiteY3674" fmla="*/ 2318 h 2362"/>
                <a:gd name="connsiteX3675" fmla="*/ 2318 h 2362"/>
                <a:gd name="connsiteY3675" fmla="*/ 2318 h 2362"/>
                <a:gd name="connsiteX3676" fmla="*/ 2318 h 2362"/>
                <a:gd name="connsiteY3676" fmla="*/ 2318 h 2362"/>
                <a:gd name="connsiteX3677" fmla="*/ 2318 h 2362"/>
                <a:gd name="connsiteY3677" fmla="*/ 2318 h 2362"/>
                <a:gd name="connsiteX3678" fmla="*/ 2318 h 2362"/>
                <a:gd name="connsiteY3678" fmla="*/ 2318 h 2362"/>
                <a:gd name="connsiteX3679" fmla="*/ 2318 h 2362"/>
                <a:gd name="connsiteY3679" fmla="*/ 2318 h 2362"/>
                <a:gd name="connsiteX3680" fmla="*/ 2318 h 2362"/>
                <a:gd name="connsiteY3680" fmla="*/ 2318 h 2362"/>
                <a:gd name="connsiteX3681" fmla="*/ 2318 h 2362"/>
                <a:gd name="connsiteY3681" fmla="*/ 2318 h 2362"/>
                <a:gd name="connsiteX3682" fmla="*/ 2318 h 2362"/>
                <a:gd name="connsiteY3682" fmla="*/ 2318 h 2362"/>
                <a:gd name="connsiteX3683" fmla="*/ 2318 h 2362"/>
                <a:gd name="connsiteY3683" fmla="*/ 2318 h 2362"/>
                <a:gd name="connsiteX3684" fmla="*/ 2318 h 2362"/>
                <a:gd name="connsiteY3684" fmla="*/ 2318 h 2362"/>
                <a:gd name="connsiteX3685" fmla="*/ 2318 h 2362"/>
                <a:gd name="connsiteY3685" fmla="*/ 2318 h 2362"/>
                <a:gd name="connsiteX3686" fmla="*/ 2318 h 2362"/>
                <a:gd name="connsiteY3686" fmla="*/ 2318 h 2362"/>
                <a:gd name="connsiteX3687" fmla="*/ 2318 h 2362"/>
                <a:gd name="connsiteY3687" fmla="*/ 2318 h 2362"/>
                <a:gd name="connsiteX3688" fmla="*/ 2318 h 2362"/>
                <a:gd name="connsiteY3688" fmla="*/ 2318 h 2362"/>
                <a:gd name="connsiteX3689" fmla="*/ 2318 h 2362"/>
                <a:gd name="connsiteY3689" fmla="*/ 2318 h 2362"/>
                <a:gd name="connsiteX3690" fmla="*/ 2318 h 2362"/>
                <a:gd name="connsiteY3690" fmla="*/ 2318 h 2362"/>
                <a:gd name="connsiteX3691" fmla="*/ 2318 h 2362"/>
                <a:gd name="connsiteY3691" fmla="*/ 2318 h 2362"/>
                <a:gd name="connsiteX3692" fmla="*/ 2318 h 2362"/>
                <a:gd name="connsiteY3692" fmla="*/ 2318 h 2362"/>
                <a:gd name="connsiteX3693" fmla="*/ 2318 h 2362"/>
                <a:gd name="connsiteY3693" fmla="*/ 2318 h 2362"/>
                <a:gd name="connsiteX3694" fmla="*/ 2318 h 2362"/>
                <a:gd name="connsiteY3694" fmla="*/ 2318 h 2362"/>
                <a:gd name="connsiteX3695" fmla="*/ 2318 h 2362"/>
                <a:gd name="connsiteY3695" fmla="*/ 2318 h 2362"/>
                <a:gd name="connsiteX3696" fmla="*/ 2318 h 2362"/>
                <a:gd name="connsiteY3696" fmla="*/ 2318 h 2362"/>
                <a:gd name="connsiteX3697" fmla="*/ 2318 h 2362"/>
                <a:gd name="connsiteY3697" fmla="*/ 2318 h 2362"/>
                <a:gd name="connsiteX3698" fmla="*/ 2318 h 2362"/>
                <a:gd name="connsiteY3698" fmla="*/ 2318 h 2362"/>
                <a:gd name="connsiteX3699" fmla="*/ 2318 h 2362"/>
                <a:gd name="connsiteY3699" fmla="*/ 2318 h 2362"/>
                <a:gd name="connsiteX3700" fmla="*/ 2318 h 2362"/>
                <a:gd name="connsiteY3700" fmla="*/ 2318 h 2362"/>
                <a:gd name="connsiteX3701" fmla="*/ 2318 h 2362"/>
                <a:gd name="connsiteY3701" fmla="*/ 2318 h 2362"/>
                <a:gd name="connsiteX3702" fmla="*/ 2318 h 2362"/>
                <a:gd name="connsiteY3702" fmla="*/ 2318 h 2362"/>
                <a:gd name="connsiteX3703" fmla="*/ 2318 h 2362"/>
                <a:gd name="connsiteY3703" fmla="*/ 2318 h 2362"/>
                <a:gd name="connsiteX3704" fmla="*/ 2318 h 2362"/>
                <a:gd name="connsiteY3704" fmla="*/ 2318 h 2362"/>
                <a:gd name="connsiteX3705" fmla="*/ 2318 h 2362"/>
                <a:gd name="connsiteY3705" fmla="*/ 2318 h 2362"/>
                <a:gd name="connsiteX3706" fmla="*/ 2318 h 2362"/>
                <a:gd name="connsiteY3706" fmla="*/ 2318 h 2362"/>
                <a:gd name="connsiteX3707" fmla="*/ 2318 h 2362"/>
                <a:gd name="connsiteY3707" fmla="*/ 2318 h 2362"/>
                <a:gd name="connsiteX3708" fmla="*/ 2318 h 2362"/>
                <a:gd name="connsiteY3708" fmla="*/ 2318 h 2362"/>
                <a:gd name="connsiteX3709" fmla="*/ 2318 h 2362"/>
                <a:gd name="connsiteY3709" fmla="*/ 2318 h 2362"/>
                <a:gd name="connsiteX3710" fmla="*/ 2318 h 2362"/>
                <a:gd name="connsiteY3710" fmla="*/ 2318 h 2362"/>
                <a:gd name="connsiteX3711" fmla="*/ 2318 h 2362"/>
                <a:gd name="connsiteY3711" fmla="*/ 2318 h 2362"/>
                <a:gd name="connsiteX3712" fmla="*/ 2318 h 2362"/>
                <a:gd name="connsiteY3712" fmla="*/ 2318 h 2362"/>
                <a:gd name="connsiteX3713" fmla="*/ 2318 h 2362"/>
                <a:gd name="connsiteY3713" fmla="*/ 2318 h 2362"/>
                <a:gd name="connsiteX3714" fmla="*/ 2318 h 2362"/>
                <a:gd name="connsiteY3714" fmla="*/ 2318 h 2362"/>
                <a:gd name="connsiteX3715" fmla="*/ 2318 h 2362"/>
                <a:gd name="connsiteY3715" fmla="*/ 2318 h 2362"/>
                <a:gd name="connsiteX3716" fmla="*/ 2318 h 2362"/>
                <a:gd name="connsiteY3716" fmla="*/ 2318 h 2362"/>
                <a:gd name="connsiteX3717" fmla="*/ 2318 h 2362"/>
                <a:gd name="connsiteY3717" fmla="*/ 2318 h 2362"/>
                <a:gd name="connsiteX3718" fmla="*/ 2318 h 2362"/>
                <a:gd name="connsiteY3718" fmla="*/ 2318 h 2362"/>
                <a:gd name="connsiteX3719" fmla="*/ 2318 h 2362"/>
                <a:gd name="connsiteY3719" fmla="*/ 2318 h 2362"/>
                <a:gd name="connsiteX3720" fmla="*/ 2318 h 2362"/>
                <a:gd name="connsiteY3720" fmla="*/ 2318 h 2362"/>
                <a:gd name="connsiteX3721" fmla="*/ 2318 h 2362"/>
                <a:gd name="connsiteY3721" fmla="*/ 2318 h 2362"/>
                <a:gd name="connsiteX3722" fmla="*/ 2318 h 2362"/>
                <a:gd name="connsiteY3722" fmla="*/ 2318 h 2362"/>
                <a:gd name="connsiteX3723" fmla="*/ 2318 h 2362"/>
                <a:gd name="connsiteY3723" fmla="*/ 2318 h 2362"/>
                <a:gd name="connsiteX3724" fmla="*/ 2318 h 2362"/>
                <a:gd name="connsiteY3724" fmla="*/ 2318 h 2362"/>
                <a:gd name="connsiteX3725" fmla="*/ 2318 h 2362"/>
                <a:gd name="connsiteY3725" fmla="*/ 2318 h 2362"/>
                <a:gd name="connsiteX3726" fmla="*/ 2318 h 2362"/>
                <a:gd name="connsiteY3726" fmla="*/ 2318 h 2362"/>
                <a:gd name="connsiteX3727" fmla="*/ 2318 h 2362"/>
                <a:gd name="connsiteY3727" fmla="*/ 2318 h 2362"/>
                <a:gd name="connsiteX3728" fmla="*/ 2318 h 2362"/>
                <a:gd name="connsiteY3728" fmla="*/ 2318 h 2362"/>
                <a:gd name="connsiteX3729" fmla="*/ 2318 h 2362"/>
                <a:gd name="connsiteY3729" fmla="*/ 2318 h 2362"/>
                <a:gd name="connsiteX3730" fmla="*/ 2318 h 2362"/>
                <a:gd name="connsiteY3730" fmla="*/ 2318 h 2362"/>
                <a:gd name="connsiteX3731" fmla="*/ 2318 h 2362"/>
                <a:gd name="connsiteY3731" fmla="*/ 2318 h 2362"/>
                <a:gd name="connsiteX3732" fmla="*/ 2318 h 2362"/>
                <a:gd name="connsiteY3732" fmla="*/ 2318 h 2362"/>
                <a:gd name="connsiteX3733" fmla="*/ 2318 h 2362"/>
                <a:gd name="connsiteY3733" fmla="*/ 2318 h 2362"/>
                <a:gd name="connsiteX3734" fmla="*/ 2318 h 2362"/>
                <a:gd name="connsiteY3734" fmla="*/ 2318 h 2362"/>
                <a:gd name="connsiteX3735" fmla="*/ 2318 h 2362"/>
                <a:gd name="connsiteY3735" fmla="*/ 2318 h 2362"/>
                <a:gd name="connsiteX3736" fmla="*/ 2318 h 2362"/>
                <a:gd name="connsiteY3736" fmla="*/ 2318 h 2362"/>
                <a:gd name="connsiteX3737" fmla="*/ 2318 h 2362"/>
                <a:gd name="connsiteY3737" fmla="*/ 2318 h 2362"/>
                <a:gd name="connsiteX3738" fmla="*/ 2318 h 2362"/>
                <a:gd name="connsiteY3738" fmla="*/ 2318 h 2362"/>
                <a:gd name="connsiteX3739" fmla="*/ 2318 h 2362"/>
                <a:gd name="connsiteY3739" fmla="*/ 2318 h 2362"/>
                <a:gd name="connsiteX3740" fmla="*/ 2318 h 2362"/>
                <a:gd name="connsiteY3740" fmla="*/ 2318 h 2362"/>
                <a:gd name="connsiteX3741" fmla="*/ 2318 h 2362"/>
                <a:gd name="connsiteY3741" fmla="*/ 2318 h 2362"/>
                <a:gd name="connsiteX3742" fmla="*/ 2318 h 2362"/>
                <a:gd name="connsiteY3742" fmla="*/ 2318 h 2362"/>
                <a:gd name="connsiteX3743" fmla="*/ 2318 h 2362"/>
                <a:gd name="connsiteY3743" fmla="*/ 2318 h 2362"/>
                <a:gd name="connsiteX3744" fmla="*/ 2318 h 2362"/>
                <a:gd name="connsiteY3744" fmla="*/ 2318 h 2362"/>
                <a:gd name="connsiteX3745" fmla="*/ 2318 h 2362"/>
                <a:gd name="connsiteY3745" fmla="*/ 2318 h 2362"/>
                <a:gd name="connsiteX3746" fmla="*/ 2318 h 2362"/>
                <a:gd name="connsiteY3746" fmla="*/ 2318 h 2362"/>
                <a:gd name="connsiteX3747" fmla="*/ 2318 h 2362"/>
                <a:gd name="connsiteY3747" fmla="*/ 2318 h 2362"/>
                <a:gd name="connsiteX3748" fmla="*/ 2318 h 2362"/>
                <a:gd name="connsiteY3748" fmla="*/ 2318 h 2362"/>
                <a:gd name="connsiteX3749" fmla="*/ 2318 h 2362"/>
                <a:gd name="connsiteY3749" fmla="*/ 2318 h 2362"/>
                <a:gd name="connsiteX3750" fmla="*/ 2318 h 2362"/>
                <a:gd name="connsiteY3750" fmla="*/ 2318 h 2362"/>
                <a:gd name="connsiteX3751" fmla="*/ 2318 h 2362"/>
                <a:gd name="connsiteY3751" fmla="*/ 2318 h 2362"/>
                <a:gd name="connsiteX3752" fmla="*/ 2318 h 2362"/>
                <a:gd name="connsiteY3752" fmla="*/ 2318 h 2362"/>
                <a:gd name="connsiteX3753" fmla="*/ 2318 h 2362"/>
                <a:gd name="connsiteY3753" fmla="*/ 2318 h 2362"/>
                <a:gd name="connsiteX3754" fmla="*/ 2318 h 2362"/>
                <a:gd name="connsiteY3754" fmla="*/ 2318 h 2362"/>
                <a:gd name="connsiteX3755" fmla="*/ 2318 h 2362"/>
                <a:gd name="connsiteY3755" fmla="*/ 2318 h 2362"/>
                <a:gd name="connsiteX3756" fmla="*/ 2318 h 2362"/>
                <a:gd name="connsiteY3756" fmla="*/ 2318 h 2362"/>
                <a:gd name="connsiteX3757" fmla="*/ 2318 h 2362"/>
                <a:gd name="connsiteY3757" fmla="*/ 2318 h 2362"/>
                <a:gd name="connsiteX3758" fmla="*/ 2318 h 2362"/>
                <a:gd name="connsiteY3758" fmla="*/ 2318 h 2362"/>
                <a:gd name="connsiteX3759" fmla="*/ 2318 h 2362"/>
                <a:gd name="connsiteY3759" fmla="*/ 2318 h 2362"/>
                <a:gd name="connsiteX3760" fmla="*/ 2318 h 2362"/>
                <a:gd name="connsiteY3760" fmla="*/ 2318 h 2362"/>
                <a:gd name="connsiteX3761" fmla="*/ 2318 h 2362"/>
                <a:gd name="connsiteY3761" fmla="*/ 2318 h 2362"/>
                <a:gd name="connsiteX3762" fmla="*/ 2318 h 2362"/>
                <a:gd name="connsiteY3762" fmla="*/ 2318 h 2362"/>
                <a:gd name="connsiteX3763" fmla="*/ 2318 h 2362"/>
                <a:gd name="connsiteY3763" fmla="*/ 2318 h 2362"/>
                <a:gd name="connsiteX3764" fmla="*/ 2318 h 2362"/>
                <a:gd name="connsiteY3764" fmla="*/ 2318 h 2362"/>
                <a:gd name="connsiteX3765" fmla="*/ 2318 h 2362"/>
                <a:gd name="connsiteY3765" fmla="*/ 2318 h 2362"/>
                <a:gd name="connsiteX3766" fmla="*/ 2318 h 2362"/>
                <a:gd name="connsiteY3766" fmla="*/ 2318 h 2362"/>
                <a:gd name="connsiteX3767" fmla="*/ 2318 h 2362"/>
                <a:gd name="connsiteY3767" fmla="*/ 2318 h 2362"/>
                <a:gd name="connsiteX3768" fmla="*/ 2318 h 2362"/>
                <a:gd name="connsiteY3768" fmla="*/ 2318 h 2362"/>
                <a:gd name="connsiteX3769" fmla="*/ 2318 h 2362"/>
                <a:gd name="connsiteY3769" fmla="*/ 2318 h 2362"/>
                <a:gd name="connsiteX3770" fmla="*/ 2318 h 2362"/>
                <a:gd name="connsiteY3770" fmla="*/ 2318 h 2362"/>
                <a:gd name="connsiteX3771" fmla="*/ 2318 h 2362"/>
                <a:gd name="connsiteY3771" fmla="*/ 2318 h 2362"/>
                <a:gd name="connsiteX3772" fmla="*/ 2318 h 2362"/>
                <a:gd name="connsiteY3772" fmla="*/ 2318 h 2362"/>
                <a:gd name="connsiteX3773" fmla="*/ 2318 h 2362"/>
                <a:gd name="connsiteY3773" fmla="*/ 2318 h 2362"/>
                <a:gd name="connsiteX3774" fmla="*/ 2318 h 2362"/>
                <a:gd name="connsiteY3774" fmla="*/ 2318 h 2362"/>
                <a:gd name="connsiteX3775" fmla="*/ 2318 h 2362"/>
                <a:gd name="connsiteY3775" fmla="*/ 2318 h 2362"/>
                <a:gd name="connsiteX3776" fmla="*/ 2318 h 2362"/>
                <a:gd name="connsiteY3776" fmla="*/ 2318 h 2362"/>
                <a:gd name="connsiteX3777" fmla="*/ 2318 h 2362"/>
                <a:gd name="connsiteY3777" fmla="*/ 2318 h 2362"/>
                <a:gd name="connsiteX3778" fmla="*/ 2318 h 2362"/>
                <a:gd name="connsiteY3778" fmla="*/ 2318 h 2362"/>
                <a:gd name="connsiteX3779" fmla="*/ 2318 h 2362"/>
                <a:gd name="connsiteY3779" fmla="*/ 2318 h 2362"/>
                <a:gd name="connsiteX3780" fmla="*/ 2318 h 2362"/>
                <a:gd name="connsiteY3780" fmla="*/ 2318 h 2362"/>
                <a:gd name="connsiteX3781" fmla="*/ 2318 h 2362"/>
                <a:gd name="connsiteY3781" fmla="*/ 2318 h 2362"/>
                <a:gd name="connsiteX3782" fmla="*/ 2318 h 2362"/>
                <a:gd name="connsiteY3782" fmla="*/ 2318 h 2362"/>
                <a:gd name="connsiteX3783" fmla="*/ 2318 h 2362"/>
                <a:gd name="connsiteY3783" fmla="*/ 2318 h 2362"/>
                <a:gd name="connsiteX3784" fmla="*/ 2318 h 2362"/>
                <a:gd name="connsiteY3784" fmla="*/ 2318 h 2362"/>
                <a:gd name="connsiteX3785" fmla="*/ 2318 h 2362"/>
                <a:gd name="connsiteY3785" fmla="*/ 2318 h 2362"/>
                <a:gd name="connsiteX3786" fmla="*/ 2318 h 2362"/>
                <a:gd name="connsiteY3786" fmla="*/ 2318 h 2362"/>
                <a:gd name="connsiteX3787" fmla="*/ 2318 h 2362"/>
                <a:gd name="connsiteY3787" fmla="*/ 2318 h 2362"/>
                <a:gd name="connsiteX3788" fmla="*/ 2318 h 2362"/>
                <a:gd name="connsiteY3788" fmla="*/ 2318 h 2362"/>
                <a:gd name="connsiteX3789" fmla="*/ 2318 h 2362"/>
                <a:gd name="connsiteY3789" fmla="*/ 2318 h 2362"/>
                <a:gd name="connsiteX3790" fmla="*/ 2318 h 2362"/>
                <a:gd name="connsiteY3790" fmla="*/ 2318 h 2362"/>
                <a:gd name="connsiteX3791" fmla="*/ 2318 h 2362"/>
                <a:gd name="connsiteY3791" fmla="*/ 2318 h 2362"/>
                <a:gd name="connsiteX3792" fmla="*/ 2318 h 2362"/>
                <a:gd name="connsiteY3792" fmla="*/ 2318 h 2362"/>
                <a:gd name="connsiteX3793" fmla="*/ 2318 h 2362"/>
                <a:gd name="connsiteY3793" fmla="*/ 2318 h 2362"/>
                <a:gd name="connsiteX3794" fmla="*/ 2318 h 2362"/>
                <a:gd name="connsiteY3794" fmla="*/ 2318 h 2362"/>
                <a:gd name="connsiteX3795" fmla="*/ 2318 h 2362"/>
                <a:gd name="connsiteY3795" fmla="*/ 2318 h 2362"/>
                <a:gd name="connsiteX3796" fmla="*/ 2318 h 2362"/>
                <a:gd name="connsiteY3796" fmla="*/ 2318 h 2362"/>
                <a:gd name="connsiteX3797" fmla="*/ 2318 h 2362"/>
                <a:gd name="connsiteY3797" fmla="*/ 2318 h 2362"/>
                <a:gd name="connsiteX3798" fmla="*/ 2318 h 2362"/>
                <a:gd name="connsiteY3798" fmla="*/ 2318 h 2362"/>
                <a:gd name="connsiteX3799" fmla="*/ 2318 h 2362"/>
                <a:gd name="connsiteY3799" fmla="*/ 2318 h 2362"/>
                <a:gd name="connsiteX3800" fmla="*/ 2318 h 2362"/>
                <a:gd name="connsiteY3800" fmla="*/ 2318 h 2362"/>
                <a:gd name="connsiteX3801" fmla="*/ 2318 h 2362"/>
                <a:gd name="connsiteY3801" fmla="*/ 2318 h 2362"/>
                <a:gd name="connsiteX3802" fmla="*/ 2318 h 2362"/>
                <a:gd name="connsiteY3802" fmla="*/ 2318 h 2362"/>
                <a:gd name="connsiteX3803" fmla="*/ 2318 h 2362"/>
                <a:gd name="connsiteY3803" fmla="*/ 2318 h 2362"/>
                <a:gd name="connsiteX3804" fmla="*/ 2318 h 2362"/>
                <a:gd name="connsiteY3804" fmla="*/ 2318 h 2362"/>
                <a:gd name="connsiteX3805" fmla="*/ 2318 h 2362"/>
                <a:gd name="connsiteY3805" fmla="*/ 2318 h 2362"/>
                <a:gd name="connsiteX3806" fmla="*/ 2318 h 2362"/>
                <a:gd name="connsiteY3806" fmla="*/ 2318 h 2362"/>
                <a:gd name="connsiteX3807" fmla="*/ 2318 h 2362"/>
                <a:gd name="connsiteY3807" fmla="*/ 2318 h 2362"/>
                <a:gd name="connsiteX3808" fmla="*/ 2318 h 2362"/>
                <a:gd name="connsiteY3808" fmla="*/ 2318 h 2362"/>
                <a:gd name="connsiteX3809" fmla="*/ 2318 h 2362"/>
                <a:gd name="connsiteY3809" fmla="*/ 2318 h 2362"/>
                <a:gd name="connsiteX3810" fmla="*/ 2318 h 2362"/>
                <a:gd name="connsiteY3810" fmla="*/ 2318 h 2362"/>
                <a:gd name="connsiteX3811" fmla="*/ 2318 h 2362"/>
                <a:gd name="connsiteY3811" fmla="*/ 2318 h 2362"/>
                <a:gd name="connsiteX3812" fmla="*/ 2318 h 2362"/>
                <a:gd name="connsiteY3812" fmla="*/ 2318 h 2362"/>
                <a:gd name="connsiteX3813" fmla="*/ 2318 h 2362"/>
                <a:gd name="connsiteY3813" fmla="*/ 2318 h 2362"/>
                <a:gd name="connsiteX3814" fmla="*/ 2318 h 2362"/>
                <a:gd name="connsiteY3814" fmla="*/ 2318 h 2362"/>
                <a:gd name="connsiteX3815" fmla="*/ 2318 h 2362"/>
                <a:gd name="connsiteY3815" fmla="*/ 2318 h 2362"/>
                <a:gd name="connsiteX3816" fmla="*/ 2318 h 2362"/>
                <a:gd name="connsiteY3816" fmla="*/ 2318 h 2362"/>
                <a:gd name="connsiteX3817" fmla="*/ 2318 h 2362"/>
                <a:gd name="connsiteY3817" fmla="*/ 2318 h 2362"/>
                <a:gd name="connsiteX3818" fmla="*/ 2318 h 2362"/>
                <a:gd name="connsiteY3818" fmla="*/ 2318 h 2362"/>
                <a:gd name="connsiteX3819" fmla="*/ 2318 h 2362"/>
                <a:gd name="connsiteY3819" fmla="*/ 2318 h 2362"/>
                <a:gd name="connsiteX3820" fmla="*/ 2318 h 2362"/>
                <a:gd name="connsiteY3820" fmla="*/ 2318 h 2362"/>
                <a:gd name="connsiteX3821" fmla="*/ 2318 h 2362"/>
                <a:gd name="connsiteY3821" fmla="*/ 2318 h 2362"/>
                <a:gd name="connsiteX3822" fmla="*/ 2318 h 2362"/>
                <a:gd name="connsiteY3822" fmla="*/ 2318 h 2362"/>
                <a:gd name="connsiteX3823" fmla="*/ 2318 h 2362"/>
                <a:gd name="connsiteY3823" fmla="*/ 2318 h 2362"/>
                <a:gd name="connsiteX3824" fmla="*/ 2318 h 2362"/>
                <a:gd name="connsiteY3824" fmla="*/ 2318 h 2362"/>
                <a:gd name="connsiteX3825" fmla="*/ 2318 h 2362"/>
                <a:gd name="connsiteY3825" fmla="*/ 2318 h 2362"/>
                <a:gd name="connsiteX3826" fmla="*/ 2318 h 2362"/>
                <a:gd name="connsiteY3826" fmla="*/ 2318 h 2362"/>
                <a:gd name="connsiteX3827" fmla="*/ 2318 h 2362"/>
                <a:gd name="connsiteY3827" fmla="*/ 2318 h 2362"/>
                <a:gd name="connsiteX3828" fmla="*/ 2318 h 2362"/>
                <a:gd name="connsiteY3828" fmla="*/ 2318 h 2362"/>
                <a:gd name="connsiteX3829" fmla="*/ 2318 h 2362"/>
                <a:gd name="connsiteY3829" fmla="*/ 2318 h 2362"/>
                <a:gd name="connsiteX3830" fmla="*/ 2318 h 2362"/>
                <a:gd name="connsiteY3830" fmla="*/ 2318 h 2362"/>
                <a:gd name="connsiteX3831" fmla="*/ 2318 h 2362"/>
                <a:gd name="connsiteY3831" fmla="*/ 2318 h 2362"/>
                <a:gd name="connsiteX3832" fmla="*/ 2318 h 2362"/>
                <a:gd name="connsiteY3832" fmla="*/ 2318 h 2362"/>
                <a:gd name="connsiteX3833" fmla="*/ 2318 h 2362"/>
                <a:gd name="connsiteY3833" fmla="*/ 2318 h 2362"/>
                <a:gd name="connsiteX3834" fmla="*/ 2318 h 2362"/>
                <a:gd name="connsiteY3834" fmla="*/ 2318 h 2362"/>
                <a:gd name="connsiteX3835" fmla="*/ 2318 h 2362"/>
                <a:gd name="connsiteY3835" fmla="*/ 2318 h 2362"/>
                <a:gd name="connsiteX3836" fmla="*/ 2318 h 2362"/>
                <a:gd name="connsiteY3836" fmla="*/ 2318 h 2362"/>
                <a:gd name="connsiteX3837" fmla="*/ 2318 h 2362"/>
                <a:gd name="connsiteY3837" fmla="*/ 2318 h 2362"/>
                <a:gd name="connsiteX3838" fmla="*/ 2318 h 2362"/>
                <a:gd name="connsiteY3838" fmla="*/ 2318 h 2362"/>
                <a:gd name="connsiteX3839" fmla="*/ 2318 h 2362"/>
                <a:gd name="connsiteY3839" fmla="*/ 2318 h 2362"/>
                <a:gd name="connsiteX3840" fmla="*/ 2318 h 2362"/>
                <a:gd name="connsiteY3840" fmla="*/ 2318 h 2362"/>
                <a:gd name="connsiteX3841" fmla="*/ 2318 h 2362"/>
                <a:gd name="connsiteY3841" fmla="*/ 2318 h 2362"/>
                <a:gd name="connsiteX3842" fmla="*/ 2318 h 2362"/>
                <a:gd name="connsiteY3842" fmla="*/ 2318 h 2362"/>
                <a:gd name="connsiteX3843" fmla="*/ 2318 h 2362"/>
                <a:gd name="connsiteY3843" fmla="*/ 2318 h 2362"/>
                <a:gd name="connsiteX3844" fmla="*/ 2318 h 2362"/>
                <a:gd name="connsiteY3844" fmla="*/ 2318 h 2362"/>
                <a:gd name="connsiteX3845" fmla="*/ 2318 h 2362"/>
                <a:gd name="connsiteY3845" fmla="*/ 2318 h 2362"/>
                <a:gd name="connsiteX3846" fmla="*/ 2318 h 2362"/>
                <a:gd name="connsiteY3846" fmla="*/ 2318 h 2362"/>
                <a:gd name="connsiteX3847" fmla="*/ 2318 h 2362"/>
                <a:gd name="connsiteY3847" fmla="*/ 2318 h 2362"/>
                <a:gd name="connsiteX3848" fmla="*/ 2318 h 2362"/>
                <a:gd name="connsiteY3848" fmla="*/ 2318 h 2362"/>
                <a:gd name="connsiteX3849" fmla="*/ 2318 h 2362"/>
                <a:gd name="connsiteY3849" fmla="*/ 2318 h 2362"/>
                <a:gd name="connsiteX3850" fmla="*/ 2318 h 2362"/>
                <a:gd name="connsiteY3850" fmla="*/ 2318 h 2362"/>
                <a:gd name="connsiteX3851" fmla="*/ 2318 h 2362"/>
                <a:gd name="connsiteY3851" fmla="*/ 2318 h 2362"/>
                <a:gd name="connsiteX3852" fmla="*/ 2318 h 2362"/>
                <a:gd name="connsiteY3852" fmla="*/ 2318 h 2362"/>
                <a:gd name="connsiteX3853" fmla="*/ 2318 h 2362"/>
                <a:gd name="connsiteY3853" fmla="*/ 2318 h 2362"/>
                <a:gd name="connsiteX3854" fmla="*/ 2318 h 2362"/>
                <a:gd name="connsiteY3854" fmla="*/ 2318 h 2362"/>
                <a:gd name="connsiteX3855" fmla="*/ 2318 h 2362"/>
                <a:gd name="connsiteY3855" fmla="*/ 2318 h 2362"/>
                <a:gd name="connsiteX3856" fmla="*/ 2318 h 2362"/>
                <a:gd name="connsiteY3856" fmla="*/ 2318 h 2362"/>
                <a:gd name="connsiteX3857" fmla="*/ 2318 h 2362"/>
                <a:gd name="connsiteY3857" fmla="*/ 2318 h 2362"/>
                <a:gd name="connsiteX3858" fmla="*/ 2318 h 2362"/>
                <a:gd name="connsiteY3858" fmla="*/ 2318 h 2362"/>
                <a:gd name="connsiteX3859" fmla="*/ 2318 h 2362"/>
                <a:gd name="connsiteY3859" fmla="*/ 2318 h 2362"/>
                <a:gd name="connsiteX3860" fmla="*/ 2318 h 2362"/>
                <a:gd name="connsiteY3860" fmla="*/ 2318 h 2362"/>
                <a:gd name="connsiteX3861" fmla="*/ 2318 h 2362"/>
                <a:gd name="connsiteY3861" fmla="*/ 2318 h 2362"/>
                <a:gd name="connsiteX3862" fmla="*/ 2318 h 2362"/>
                <a:gd name="connsiteY3862" fmla="*/ 2318 h 2362"/>
                <a:gd name="connsiteX3863" fmla="*/ 2318 h 2362"/>
                <a:gd name="connsiteY3863" fmla="*/ 2318 h 2362"/>
                <a:gd name="connsiteX3864" fmla="*/ 2318 h 2362"/>
                <a:gd name="connsiteY3864" fmla="*/ 2318 h 2362"/>
                <a:gd name="connsiteX3865" fmla="*/ 2318 h 2362"/>
                <a:gd name="connsiteY3865" fmla="*/ 2318 h 2362"/>
                <a:gd name="connsiteX3866" fmla="*/ 2318 h 2362"/>
                <a:gd name="connsiteY3866" fmla="*/ 2318 h 2362"/>
                <a:gd name="connsiteX3867" fmla="*/ 2318 h 2362"/>
                <a:gd name="connsiteY3867" fmla="*/ 2318 h 2362"/>
                <a:gd name="connsiteX3868" fmla="*/ 2318 h 2362"/>
                <a:gd name="connsiteY3868" fmla="*/ 2318 h 2362"/>
                <a:gd name="connsiteX3869" fmla="*/ 2318 h 2362"/>
                <a:gd name="connsiteY3869" fmla="*/ 2318 h 2362"/>
                <a:gd name="connsiteX3870" fmla="*/ 2318 h 2362"/>
                <a:gd name="connsiteY3870" fmla="*/ 2318 h 2362"/>
                <a:gd name="connsiteX3871" fmla="*/ 2318 h 2362"/>
                <a:gd name="connsiteY3871" fmla="*/ 2318 h 2362"/>
                <a:gd name="connsiteX3872" fmla="*/ 2318 h 2362"/>
                <a:gd name="connsiteY3872" fmla="*/ 2318 h 2362"/>
                <a:gd name="connsiteX3873" fmla="*/ 2318 h 2362"/>
                <a:gd name="connsiteY3873" fmla="*/ 2318 h 2362"/>
                <a:gd name="connsiteX3874" fmla="*/ 2318 h 2362"/>
                <a:gd name="connsiteY3874" fmla="*/ 2318 h 2362"/>
                <a:gd name="connsiteX3875" fmla="*/ 2318 h 2362"/>
                <a:gd name="connsiteY3875" fmla="*/ 2318 h 2362"/>
                <a:gd name="connsiteX3876" fmla="*/ 2318 h 2362"/>
                <a:gd name="connsiteY3876" fmla="*/ 2318 h 2362"/>
                <a:gd name="connsiteX3877" fmla="*/ 2318 h 2362"/>
                <a:gd name="connsiteY3877" fmla="*/ 2318 h 2362"/>
                <a:gd name="connsiteX3878" fmla="*/ 2318 h 2362"/>
                <a:gd name="connsiteY3878" fmla="*/ 2318 h 2362"/>
                <a:gd name="connsiteX3879" fmla="*/ 2318 h 2362"/>
                <a:gd name="connsiteY3879" fmla="*/ 2318 h 2362"/>
                <a:gd name="connsiteX3880" fmla="*/ 2318 h 2362"/>
                <a:gd name="connsiteY3880" fmla="*/ 2318 h 2362"/>
                <a:gd name="connsiteX3881" fmla="*/ 2318 h 2362"/>
                <a:gd name="connsiteY3881" fmla="*/ 2318 h 2362"/>
                <a:gd name="connsiteX3882" fmla="*/ 2318 h 2362"/>
                <a:gd name="connsiteY3882" fmla="*/ 2318 h 2362"/>
                <a:gd name="connsiteX3883" fmla="*/ 2318 h 2362"/>
                <a:gd name="connsiteY3883" fmla="*/ 2318 h 2362"/>
                <a:gd name="connsiteX3884" fmla="*/ 2318 h 2362"/>
                <a:gd name="connsiteY3884" fmla="*/ 2318 h 2362"/>
                <a:gd name="connsiteX3885" fmla="*/ 2318 h 2362"/>
                <a:gd name="connsiteY3885" fmla="*/ 2318 h 2362"/>
                <a:gd name="connsiteX3886" fmla="*/ 2318 h 2362"/>
                <a:gd name="connsiteY3886" fmla="*/ 2318 h 2362"/>
                <a:gd name="connsiteX3887" fmla="*/ 2318 h 2362"/>
                <a:gd name="connsiteY3887" fmla="*/ 2318 h 2362"/>
                <a:gd name="connsiteX3888" fmla="*/ 2318 h 2362"/>
                <a:gd name="connsiteY3888" fmla="*/ 2318 h 2362"/>
                <a:gd name="connsiteX3889" fmla="*/ 2318 h 2362"/>
                <a:gd name="connsiteY3889" fmla="*/ 2318 h 2362"/>
                <a:gd name="connsiteX3890" fmla="*/ 2318 h 2362"/>
                <a:gd name="connsiteY3890" fmla="*/ 2318 h 2362"/>
                <a:gd name="connsiteX3891" fmla="*/ 2318 h 2362"/>
                <a:gd name="connsiteY3891" fmla="*/ 2318 h 2362"/>
                <a:gd name="connsiteX3892" fmla="*/ 2318 h 2362"/>
                <a:gd name="connsiteY3892" fmla="*/ 2318 h 2362"/>
                <a:gd name="connsiteX3893" fmla="*/ 2318 h 2362"/>
                <a:gd name="connsiteY3893" fmla="*/ 2318 h 2362"/>
                <a:gd name="connsiteX3894" fmla="*/ 2318 h 2362"/>
                <a:gd name="connsiteY3894" fmla="*/ 2318 h 2362"/>
                <a:gd name="connsiteX3895" fmla="*/ 2318 h 2362"/>
                <a:gd name="connsiteY3895" fmla="*/ 2318 h 2362"/>
                <a:gd name="connsiteX3896" fmla="*/ 2318 h 2362"/>
                <a:gd name="connsiteY3896" fmla="*/ 2318 h 2362"/>
                <a:gd name="connsiteX3897" fmla="*/ 2318 h 2362"/>
                <a:gd name="connsiteY3897" fmla="*/ 2318 h 2362"/>
                <a:gd name="connsiteX3898" fmla="*/ 2318 h 2362"/>
                <a:gd name="connsiteY3898" fmla="*/ 2318 h 2362"/>
                <a:gd name="connsiteX3899" fmla="*/ 2318 h 2362"/>
                <a:gd name="connsiteY3899" fmla="*/ 2318 h 2362"/>
                <a:gd name="connsiteX3900" fmla="*/ 2318 h 2362"/>
                <a:gd name="connsiteY3900" fmla="*/ 2318 h 2362"/>
                <a:gd name="connsiteX3901" fmla="*/ 2318 h 2362"/>
                <a:gd name="connsiteY3901" fmla="*/ 2318 h 2362"/>
                <a:gd name="connsiteX3902" fmla="*/ 2318 h 2362"/>
                <a:gd name="connsiteY3902" fmla="*/ 2318 h 2362"/>
                <a:gd name="connsiteX3903" fmla="*/ 2318 h 2362"/>
                <a:gd name="connsiteY3903" fmla="*/ 2318 h 2362"/>
                <a:gd name="connsiteX3904" fmla="*/ 2318 h 2362"/>
                <a:gd name="connsiteY3904" fmla="*/ 2318 h 2362"/>
                <a:gd name="connsiteX3905" fmla="*/ 2318 h 2362"/>
                <a:gd name="connsiteY3905" fmla="*/ 2318 h 2362"/>
                <a:gd name="connsiteX3906" fmla="*/ 2318 h 2362"/>
                <a:gd name="connsiteY3906" fmla="*/ 2318 h 2362"/>
                <a:gd name="connsiteX3907" fmla="*/ 2318 h 2362"/>
                <a:gd name="connsiteY3907" fmla="*/ 2318 h 2362"/>
                <a:gd name="connsiteX3908" fmla="*/ 2318 h 2362"/>
                <a:gd name="connsiteY3908" fmla="*/ 2318 h 2362"/>
                <a:gd name="connsiteX3909" fmla="*/ 2318 h 2362"/>
                <a:gd name="connsiteY3909" fmla="*/ 2318 h 2362"/>
                <a:gd name="connsiteX3910" fmla="*/ 2318 h 2362"/>
                <a:gd name="connsiteY3910" fmla="*/ 2318 h 2362"/>
                <a:gd name="connsiteX3911" fmla="*/ 2318 h 2362"/>
                <a:gd name="connsiteY3911" fmla="*/ 2318 h 2362"/>
                <a:gd name="connsiteX3912" fmla="*/ 2318 h 2362"/>
                <a:gd name="connsiteY3912" fmla="*/ 2318 h 2362"/>
                <a:gd name="connsiteX3913" fmla="*/ 2318 h 2362"/>
                <a:gd name="connsiteY3913" fmla="*/ 2318 h 2362"/>
                <a:gd name="connsiteX3914" fmla="*/ 2318 h 2362"/>
                <a:gd name="connsiteY3914" fmla="*/ 2318 h 2362"/>
                <a:gd name="connsiteX3915" fmla="*/ 2318 h 2362"/>
                <a:gd name="connsiteY3915" fmla="*/ 2318 h 2362"/>
                <a:gd name="connsiteX3916" fmla="*/ 2318 h 2362"/>
                <a:gd name="connsiteY3916" fmla="*/ 2318 h 2362"/>
                <a:gd name="connsiteX3917" fmla="*/ 2318 h 2362"/>
                <a:gd name="connsiteY3917" fmla="*/ 2318 h 2362"/>
                <a:gd name="connsiteX3918" fmla="*/ 2318 h 2362"/>
                <a:gd name="connsiteY3918" fmla="*/ 2318 h 2362"/>
                <a:gd name="connsiteX3919" fmla="*/ 2318 h 2362"/>
                <a:gd name="connsiteY3919" fmla="*/ 2318 h 2362"/>
                <a:gd name="connsiteX3920" fmla="*/ 2318 h 2362"/>
                <a:gd name="connsiteY3920" fmla="*/ 2318 h 2362"/>
                <a:gd name="connsiteX3921" fmla="*/ 2318 h 2362"/>
                <a:gd name="connsiteY3921" fmla="*/ 2318 h 2362"/>
                <a:gd name="connsiteX3922" fmla="*/ 2318 h 2362"/>
                <a:gd name="connsiteY3922" fmla="*/ 2318 h 2362"/>
                <a:gd name="connsiteX3923" fmla="*/ 2318 h 2362"/>
                <a:gd name="connsiteY3923" fmla="*/ 2318 h 2362"/>
                <a:gd name="connsiteX3924" fmla="*/ 2318 h 2362"/>
                <a:gd name="connsiteY3924" fmla="*/ 2318 h 2362"/>
                <a:gd name="connsiteX3925" fmla="*/ 2318 h 2362"/>
                <a:gd name="connsiteY3925" fmla="*/ 2318 h 2362"/>
                <a:gd name="connsiteX3926" fmla="*/ 2318 h 2362"/>
                <a:gd name="connsiteY3926" fmla="*/ 2318 h 2362"/>
                <a:gd name="connsiteX3927" fmla="*/ 2318 h 2362"/>
                <a:gd name="connsiteY3927" fmla="*/ 2318 h 2362"/>
                <a:gd name="connsiteX3928" fmla="*/ 2318 h 2362"/>
                <a:gd name="connsiteY3928" fmla="*/ 2318 h 2362"/>
                <a:gd name="connsiteX3929" fmla="*/ 2318 h 2362"/>
                <a:gd name="connsiteY3929" fmla="*/ 2318 h 2362"/>
                <a:gd name="connsiteX3930" fmla="*/ 2318 h 2362"/>
                <a:gd name="connsiteY3930" fmla="*/ 2318 h 2362"/>
                <a:gd name="connsiteX3931" fmla="*/ 2318 h 2362"/>
                <a:gd name="connsiteY3931" fmla="*/ 2318 h 2362"/>
                <a:gd name="connsiteX3932" fmla="*/ 2318 h 2362"/>
                <a:gd name="connsiteY3932" fmla="*/ 2318 h 2362"/>
                <a:gd name="connsiteX3933" fmla="*/ 2318 h 2362"/>
                <a:gd name="connsiteY3933" fmla="*/ 2318 h 2362"/>
                <a:gd name="connsiteX3934" fmla="*/ 2318 h 2362"/>
                <a:gd name="connsiteY3934" fmla="*/ 2318 h 2362"/>
                <a:gd name="connsiteX3935" fmla="*/ 2318 h 2362"/>
                <a:gd name="connsiteY3935" fmla="*/ 2318 h 2362"/>
                <a:gd name="connsiteX3936" fmla="*/ 2318 h 2362"/>
                <a:gd name="connsiteY3936" fmla="*/ 2318 h 2362"/>
                <a:gd name="connsiteX3937" fmla="*/ 2318 h 2362"/>
                <a:gd name="connsiteY3937" fmla="*/ 2318 h 2362"/>
                <a:gd name="connsiteX3938" fmla="*/ 2318 h 2362"/>
                <a:gd name="connsiteY3938" fmla="*/ 2318 h 2362"/>
                <a:gd name="connsiteX3939" fmla="*/ 2318 h 2362"/>
                <a:gd name="connsiteY3939" fmla="*/ 2318 h 2362"/>
                <a:gd name="connsiteX3940" fmla="*/ 2318 h 2362"/>
                <a:gd name="connsiteY3940" fmla="*/ 2318 h 2362"/>
                <a:gd name="connsiteX3941" fmla="*/ 2318 h 2362"/>
                <a:gd name="connsiteY3941" fmla="*/ 2318 h 2362"/>
                <a:gd name="connsiteX3942" fmla="*/ 2318 h 2362"/>
                <a:gd name="connsiteY3942" fmla="*/ 2318 h 2362"/>
                <a:gd name="connsiteX3943" fmla="*/ 2318 h 2362"/>
                <a:gd name="connsiteY3943" fmla="*/ 2318 h 2362"/>
                <a:gd name="connsiteX3944" fmla="*/ 2318 h 2362"/>
                <a:gd name="connsiteY3944" fmla="*/ 2318 h 2362"/>
                <a:gd name="connsiteX3945" fmla="*/ 2318 h 2362"/>
                <a:gd name="connsiteY3945" fmla="*/ 2318 h 2362"/>
                <a:gd name="connsiteX3946" fmla="*/ 2318 h 2362"/>
                <a:gd name="connsiteY3946" fmla="*/ 2318 h 2362"/>
                <a:gd name="connsiteX3947" fmla="*/ 2318 h 2362"/>
                <a:gd name="connsiteY3947" fmla="*/ 2318 h 2362"/>
                <a:gd name="connsiteX3948" fmla="*/ 2318 h 2362"/>
                <a:gd name="connsiteY3948" fmla="*/ 2318 h 2362"/>
                <a:gd name="connsiteX3949" fmla="*/ 2318 h 2362"/>
                <a:gd name="connsiteY3949" fmla="*/ 2318 h 2362"/>
                <a:gd name="connsiteX3950" fmla="*/ 2318 h 2362"/>
                <a:gd name="connsiteY3950" fmla="*/ 2318 h 2362"/>
                <a:gd name="connsiteX3951" fmla="*/ 2318 h 2362"/>
                <a:gd name="connsiteY3951" fmla="*/ 2318 h 2362"/>
                <a:gd name="connsiteX3952" fmla="*/ 2318 h 2362"/>
                <a:gd name="connsiteY3952" fmla="*/ 2318 h 2362"/>
                <a:gd name="connsiteX3953" fmla="*/ 2318 h 2362"/>
                <a:gd name="connsiteY3953" fmla="*/ 2318 h 2362"/>
                <a:gd name="connsiteX3954" fmla="*/ 2318 h 2362"/>
                <a:gd name="connsiteY3954" fmla="*/ 2318 h 2362"/>
                <a:gd name="connsiteX3955" fmla="*/ 2318 h 2362"/>
                <a:gd name="connsiteY3955" fmla="*/ 2318 h 2362"/>
                <a:gd name="connsiteX3956" fmla="*/ 2318 h 2362"/>
                <a:gd name="connsiteY3956" fmla="*/ 2318 h 2362"/>
                <a:gd name="connsiteX3957" fmla="*/ 2318 h 2362"/>
                <a:gd name="connsiteY3957" fmla="*/ 2318 h 2362"/>
                <a:gd name="connsiteX3958" fmla="*/ 2318 h 2362"/>
                <a:gd name="connsiteY3958" fmla="*/ 2318 h 2362"/>
                <a:gd name="connsiteX3959" fmla="*/ 2318 h 2362"/>
                <a:gd name="connsiteY3959" fmla="*/ 2318 h 2362"/>
                <a:gd name="connsiteX3960" fmla="*/ 2318 h 2362"/>
                <a:gd name="connsiteY3960" fmla="*/ 2318 h 2362"/>
                <a:gd name="connsiteX3961" fmla="*/ 2318 h 2362"/>
                <a:gd name="connsiteY3961" fmla="*/ 2318 h 2362"/>
                <a:gd name="connsiteX3962" fmla="*/ 2318 h 2362"/>
                <a:gd name="connsiteY3962" fmla="*/ 2318 h 2362"/>
                <a:gd name="connsiteX3963" fmla="*/ 2318 h 2362"/>
                <a:gd name="connsiteY3963" fmla="*/ 2318 h 2362"/>
                <a:gd name="connsiteX3964" fmla="*/ 2318 h 2362"/>
                <a:gd name="connsiteY3964" fmla="*/ 2318 h 2362"/>
                <a:gd name="connsiteX3965" fmla="*/ 2318 h 2362"/>
                <a:gd name="connsiteY3965" fmla="*/ 2318 h 2362"/>
                <a:gd name="connsiteX3966" fmla="*/ 2318 h 2362"/>
                <a:gd name="connsiteY3966" fmla="*/ 2318 h 2362"/>
                <a:gd name="connsiteX3967" fmla="*/ 2318 h 2362"/>
                <a:gd name="connsiteY3967" fmla="*/ 2318 h 2362"/>
                <a:gd name="connsiteX3968" fmla="*/ 2318 h 2362"/>
                <a:gd name="connsiteY3968" fmla="*/ 2318 h 2362"/>
                <a:gd name="connsiteX3969" fmla="*/ 2318 h 2362"/>
                <a:gd name="connsiteY3969" fmla="*/ 2318 h 2362"/>
                <a:gd name="connsiteX3970" fmla="*/ 2318 h 2362"/>
                <a:gd name="connsiteY3970" fmla="*/ 2318 h 2362"/>
                <a:gd name="connsiteX3971" fmla="*/ 2318 h 2362"/>
                <a:gd name="connsiteY3971" fmla="*/ 2318 h 2362"/>
                <a:gd name="connsiteX3972" fmla="*/ 2318 h 2362"/>
                <a:gd name="connsiteY3972" fmla="*/ 2318 h 2362"/>
                <a:gd name="connsiteX3973" fmla="*/ 2318 h 2362"/>
                <a:gd name="connsiteY3973" fmla="*/ 2318 h 2362"/>
                <a:gd name="connsiteX3974" fmla="*/ 2318 h 2362"/>
                <a:gd name="connsiteY3974" fmla="*/ 2318 h 2362"/>
                <a:gd name="connsiteX3975" fmla="*/ 2318 h 2362"/>
                <a:gd name="connsiteY3975" fmla="*/ 2318 h 2362"/>
                <a:gd name="connsiteX3976" fmla="*/ 2318 h 2362"/>
                <a:gd name="connsiteY3976" fmla="*/ 2318 h 2362"/>
                <a:gd name="connsiteX3977" fmla="*/ 2318 h 2362"/>
                <a:gd name="connsiteY3977" fmla="*/ 2318 h 2362"/>
                <a:gd name="connsiteX3978" fmla="*/ 2318 h 2362"/>
                <a:gd name="connsiteY3978" fmla="*/ 2318 h 2362"/>
                <a:gd name="connsiteX3979" fmla="*/ 2318 h 2362"/>
                <a:gd name="connsiteY3979" fmla="*/ 2318 h 2362"/>
                <a:gd name="connsiteX3980" fmla="*/ 2318 h 2362"/>
                <a:gd name="connsiteY3980" fmla="*/ 2318 h 2362"/>
                <a:gd name="connsiteX3981" fmla="*/ 2318 h 2362"/>
                <a:gd name="connsiteY3981" fmla="*/ 2318 h 2362"/>
                <a:gd name="connsiteX3982" fmla="*/ 2318 h 2362"/>
                <a:gd name="connsiteY3982" fmla="*/ 2318 h 2362"/>
                <a:gd name="connsiteX3983" fmla="*/ 2318 h 2362"/>
                <a:gd name="connsiteY3983" fmla="*/ 2318 h 2362"/>
                <a:gd name="connsiteX3984" fmla="*/ 2318 h 2362"/>
                <a:gd name="connsiteY3984" fmla="*/ 2318 h 2362"/>
                <a:gd name="connsiteX3985" fmla="*/ 2318 h 2362"/>
                <a:gd name="connsiteY3985" fmla="*/ 2318 h 2362"/>
                <a:gd name="connsiteX3986" fmla="*/ 2318 h 2362"/>
                <a:gd name="connsiteY3986" fmla="*/ 2318 h 2362"/>
                <a:gd name="connsiteX3987" fmla="*/ 2318 h 2362"/>
                <a:gd name="connsiteY3987" fmla="*/ 2318 h 2362"/>
                <a:gd name="connsiteX3988" fmla="*/ 2318 h 2362"/>
                <a:gd name="connsiteY3988" fmla="*/ 2318 h 2362"/>
                <a:gd name="connsiteX3989" fmla="*/ 2318 h 2362"/>
                <a:gd name="connsiteY3989" fmla="*/ 2318 h 2362"/>
                <a:gd name="connsiteX3990" fmla="*/ 2318 h 2362"/>
                <a:gd name="connsiteY3990" fmla="*/ 2318 h 2362"/>
                <a:gd name="connsiteX3991" fmla="*/ 2318 h 2362"/>
                <a:gd name="connsiteY3991" fmla="*/ 2318 h 2362"/>
                <a:gd name="connsiteX3992" fmla="*/ 2318 h 2362"/>
                <a:gd name="connsiteY3992" fmla="*/ 2318 h 2362"/>
                <a:gd name="connsiteX3993" fmla="*/ 2318 h 2362"/>
                <a:gd name="connsiteY3993" fmla="*/ 2318 h 2362"/>
                <a:gd name="connsiteX3994" fmla="*/ 2318 h 2362"/>
                <a:gd name="connsiteY3994" fmla="*/ 2318 h 2362"/>
                <a:gd name="connsiteX3995" fmla="*/ 2318 h 2362"/>
                <a:gd name="connsiteY3995" fmla="*/ 2318 h 2362"/>
                <a:gd name="connsiteX3996" fmla="*/ 2318 h 2362"/>
                <a:gd name="connsiteY3996" fmla="*/ 2318 h 2362"/>
                <a:gd name="connsiteX3997" fmla="*/ 2318 h 2362"/>
                <a:gd name="connsiteY3997" fmla="*/ 2318 h 2362"/>
                <a:gd name="connsiteX3998" fmla="*/ 2318 h 2362"/>
                <a:gd name="connsiteY3998" fmla="*/ 2318 h 2362"/>
                <a:gd name="connsiteX3999" fmla="*/ 2318 h 2362"/>
                <a:gd name="connsiteY3999" fmla="*/ 2318 h 2362"/>
                <a:gd name="connsiteX4000" fmla="*/ 2318 h 2362"/>
                <a:gd name="connsiteY4000" fmla="*/ 2318 h 2362"/>
                <a:gd name="connsiteX4001" fmla="*/ 2318 h 2362"/>
                <a:gd name="connsiteY4001" fmla="*/ 2318 h 2362"/>
                <a:gd name="connsiteX4002" fmla="*/ 2318 h 2362"/>
                <a:gd name="connsiteY4002" fmla="*/ 2318 h 2362"/>
                <a:gd name="connsiteX4003" fmla="*/ 2318 h 2362"/>
                <a:gd name="connsiteY4003" fmla="*/ 2318 h 2362"/>
                <a:gd name="connsiteX4004" fmla="*/ 2318 h 2362"/>
                <a:gd name="connsiteY4004" fmla="*/ 2318 h 2362"/>
                <a:gd name="connsiteX4005" fmla="*/ 2318 h 2362"/>
                <a:gd name="connsiteY4005" fmla="*/ 2318 h 2362"/>
                <a:gd name="connsiteX4006" fmla="*/ 2318 h 2362"/>
                <a:gd name="connsiteY4006" fmla="*/ 2318 h 2362"/>
                <a:gd name="connsiteX4007" fmla="*/ 2318 h 2362"/>
                <a:gd name="connsiteY4007" fmla="*/ 2318 h 2362"/>
                <a:gd name="connsiteX4008" fmla="*/ 2318 h 2362"/>
                <a:gd name="connsiteY4008" fmla="*/ 2318 h 2362"/>
                <a:gd name="connsiteX4009" fmla="*/ 2318 h 2362"/>
                <a:gd name="connsiteY4009" fmla="*/ 2318 h 2362"/>
                <a:gd name="connsiteX4010" fmla="*/ 2318 h 2362"/>
                <a:gd name="connsiteY4010" fmla="*/ 2318 h 2362"/>
                <a:gd name="connsiteX4011" fmla="*/ 2318 h 2362"/>
                <a:gd name="connsiteY4011" fmla="*/ 2318 h 2362"/>
                <a:gd name="connsiteX4012" fmla="*/ 2318 h 2362"/>
                <a:gd name="connsiteY4012" fmla="*/ 2318 h 2362"/>
                <a:gd name="connsiteX4013" fmla="*/ 2318 h 2362"/>
                <a:gd name="connsiteY4013" fmla="*/ 2318 h 2362"/>
                <a:gd name="connsiteX4014" fmla="*/ 2318 h 2362"/>
                <a:gd name="connsiteY4014" fmla="*/ 2318 h 2362"/>
                <a:gd name="connsiteX4015" fmla="*/ 2318 h 2362"/>
                <a:gd name="connsiteY4015" fmla="*/ 2318 h 2362"/>
                <a:gd name="connsiteX4016" fmla="*/ 2318 h 2362"/>
                <a:gd name="connsiteY4016" fmla="*/ 2318 h 2362"/>
                <a:gd name="connsiteX4017" fmla="*/ 2318 h 2362"/>
                <a:gd name="connsiteY4017" fmla="*/ 2318 h 2362"/>
                <a:gd name="connsiteX4018" fmla="*/ 2318 h 2362"/>
                <a:gd name="connsiteY4018" fmla="*/ 2318 h 2362"/>
                <a:gd name="connsiteX4019" fmla="*/ 2318 h 2362"/>
                <a:gd name="connsiteY4019" fmla="*/ 2318 h 2362"/>
                <a:gd name="connsiteX4020" fmla="*/ 2318 h 2362"/>
                <a:gd name="connsiteY4020" fmla="*/ 2318 h 2362"/>
                <a:gd name="connsiteX4021" fmla="*/ 2318 h 2362"/>
                <a:gd name="connsiteY4021" fmla="*/ 2318 h 2362"/>
                <a:gd name="connsiteX4022" fmla="*/ 2318 h 2362"/>
                <a:gd name="connsiteY4022" fmla="*/ 2318 h 2362"/>
                <a:gd name="connsiteX4023" fmla="*/ 2318 h 2362"/>
                <a:gd name="connsiteY4023" fmla="*/ 2318 h 2362"/>
                <a:gd name="connsiteX4024" fmla="*/ 2318 h 2362"/>
                <a:gd name="connsiteY4024" fmla="*/ 2318 h 2362"/>
                <a:gd name="connsiteX4025" fmla="*/ 2318 h 2362"/>
                <a:gd name="connsiteY4025" fmla="*/ 2318 h 2362"/>
                <a:gd name="connsiteX4026" fmla="*/ 2318 h 2362"/>
                <a:gd name="connsiteY4026" fmla="*/ 2318 h 2362"/>
                <a:gd name="connsiteX4027" fmla="*/ 2318 h 2362"/>
                <a:gd name="connsiteY4027" fmla="*/ 2318 h 2362"/>
                <a:gd name="connsiteX4028" fmla="*/ 2318 h 2362"/>
                <a:gd name="connsiteY4028" fmla="*/ 2318 h 2362"/>
                <a:gd name="connsiteX4029" fmla="*/ 2318 h 2362"/>
                <a:gd name="connsiteY4029" fmla="*/ 2318 h 2362"/>
                <a:gd name="connsiteX4030" fmla="*/ 2318 h 2362"/>
                <a:gd name="connsiteY4030" fmla="*/ 2318 h 2362"/>
                <a:gd name="connsiteX4031" fmla="*/ 2318 h 2362"/>
                <a:gd name="connsiteY4031" fmla="*/ 2318 h 2362"/>
                <a:gd name="connsiteX4032" fmla="*/ 2318 h 2362"/>
                <a:gd name="connsiteY4032" fmla="*/ 2318 h 2362"/>
                <a:gd name="connsiteX4033" fmla="*/ 2318 h 2362"/>
                <a:gd name="connsiteY4033" fmla="*/ 2318 h 2362"/>
                <a:gd name="connsiteX4034" fmla="*/ 2318 h 2362"/>
                <a:gd name="connsiteY4034" fmla="*/ 2318 h 2362"/>
                <a:gd name="connsiteX4035" fmla="*/ 2318 h 2362"/>
                <a:gd name="connsiteY4035" fmla="*/ 2318 h 2362"/>
                <a:gd name="connsiteX4036" fmla="*/ 2318 h 2362"/>
                <a:gd name="connsiteY4036" fmla="*/ 2318 h 2362"/>
                <a:gd name="connsiteX4037" fmla="*/ 2318 h 2362"/>
                <a:gd name="connsiteY4037" fmla="*/ 2318 h 2362"/>
                <a:gd name="connsiteX4038" fmla="*/ 2318 h 2362"/>
                <a:gd name="connsiteY4038" fmla="*/ 2318 h 2362"/>
                <a:gd name="connsiteX4039" fmla="*/ 2318 h 2362"/>
                <a:gd name="connsiteY4039" fmla="*/ 2318 h 2362"/>
                <a:gd name="connsiteX4040" fmla="*/ 2318 h 2362"/>
                <a:gd name="connsiteY4040" fmla="*/ 2318 h 2362"/>
                <a:gd name="connsiteX4041" fmla="*/ 2318 h 2362"/>
                <a:gd name="connsiteY4041" fmla="*/ 2318 h 2362"/>
                <a:gd name="connsiteX4042" fmla="*/ 2318 h 2362"/>
                <a:gd name="connsiteY4042" fmla="*/ 2318 h 2362"/>
                <a:gd name="connsiteX4043" fmla="*/ 2318 h 2362"/>
                <a:gd name="connsiteY4043" fmla="*/ 2318 h 2362"/>
                <a:gd name="connsiteX4044" fmla="*/ 2318 h 2362"/>
                <a:gd name="connsiteY4044" fmla="*/ 2318 h 2362"/>
                <a:gd name="connsiteX4045" fmla="*/ 2318 h 2362"/>
                <a:gd name="connsiteY4045" fmla="*/ 2318 h 2362"/>
                <a:gd name="connsiteX4046" fmla="*/ 2318 h 2362"/>
                <a:gd name="connsiteY4046" fmla="*/ 2318 h 2362"/>
                <a:gd name="connsiteX4047" fmla="*/ 2318 h 2362"/>
                <a:gd name="connsiteY4047" fmla="*/ 2318 h 2362"/>
                <a:gd name="connsiteX4048" fmla="*/ 2318 h 2362"/>
                <a:gd name="connsiteY4048" fmla="*/ 2318 h 2362"/>
                <a:gd name="connsiteX4049" fmla="*/ 2318 h 2362"/>
                <a:gd name="connsiteY4049" fmla="*/ 2318 h 2362"/>
                <a:gd name="connsiteX4050" fmla="*/ 2318 h 2362"/>
                <a:gd name="connsiteY4050" fmla="*/ 2318 h 2362"/>
                <a:gd name="connsiteX4051" fmla="*/ 2318 h 2362"/>
                <a:gd name="connsiteY4051" fmla="*/ 2318 h 2362"/>
                <a:gd name="connsiteX4052" fmla="*/ 2318 h 2362"/>
                <a:gd name="connsiteY4052" fmla="*/ 2318 h 2362"/>
                <a:gd name="connsiteX4053" fmla="*/ 2318 h 2362"/>
                <a:gd name="connsiteY4053" fmla="*/ 2318 h 2362"/>
                <a:gd name="connsiteX4054" fmla="*/ 2318 h 2362"/>
                <a:gd name="connsiteY4054" fmla="*/ 2318 h 2362"/>
                <a:gd name="connsiteX4055" fmla="*/ 2318 h 2362"/>
                <a:gd name="connsiteY4055" fmla="*/ 2318 h 2362"/>
                <a:gd name="connsiteX4056" fmla="*/ 2318 h 2362"/>
                <a:gd name="connsiteY4056" fmla="*/ 2318 h 2362"/>
                <a:gd name="connsiteX4057" fmla="*/ 2318 h 2362"/>
                <a:gd name="connsiteY4057" fmla="*/ 2318 h 2362"/>
                <a:gd name="connsiteX4058" fmla="*/ 2318 h 2362"/>
                <a:gd name="connsiteY4058" fmla="*/ 2318 h 2362"/>
                <a:gd name="connsiteX4059" fmla="*/ 2318 h 2362"/>
                <a:gd name="connsiteY4059" fmla="*/ 2318 h 2362"/>
                <a:gd name="connsiteX4060" fmla="*/ 2318 h 2362"/>
                <a:gd name="connsiteY4060" fmla="*/ 2318 h 2362"/>
                <a:gd name="connsiteX4061" fmla="*/ 2318 h 2362"/>
                <a:gd name="connsiteY4061" fmla="*/ 2318 h 2362"/>
                <a:gd name="connsiteX4062" fmla="*/ 2318 h 2362"/>
                <a:gd name="connsiteY4062" fmla="*/ 2318 h 2362"/>
                <a:gd name="connsiteX4063" fmla="*/ 2318 h 2362"/>
                <a:gd name="connsiteY4063" fmla="*/ 2318 h 2362"/>
                <a:gd name="connsiteX4064" fmla="*/ 2318 h 2362"/>
                <a:gd name="connsiteY4064" fmla="*/ 2318 h 2362"/>
                <a:gd name="connsiteX4065" fmla="*/ 2318 h 2362"/>
                <a:gd name="connsiteY4065" fmla="*/ 2318 h 2362"/>
                <a:gd name="connsiteX4066" fmla="*/ 2318 h 2362"/>
                <a:gd name="connsiteY4066" fmla="*/ 2318 h 2362"/>
                <a:gd name="connsiteX4067" fmla="*/ 2318 h 2362"/>
                <a:gd name="connsiteY4067" fmla="*/ 2318 h 2362"/>
                <a:gd name="connsiteX4068" fmla="*/ 2318 h 2362"/>
                <a:gd name="connsiteY4068" fmla="*/ 2318 h 2362"/>
                <a:gd name="connsiteX4069" fmla="*/ 2318 h 2362"/>
                <a:gd name="connsiteY4069" fmla="*/ 2318 h 2362"/>
                <a:gd name="connsiteX4070" fmla="*/ 2318 h 2362"/>
                <a:gd name="connsiteY4070" fmla="*/ 2318 h 2362"/>
                <a:gd name="connsiteX4071" fmla="*/ 2318 h 2362"/>
                <a:gd name="connsiteY4071" fmla="*/ 2318 h 2362"/>
                <a:gd name="connsiteX4072" fmla="*/ 2318 h 2362"/>
                <a:gd name="connsiteY4072" fmla="*/ 2318 h 2362"/>
                <a:gd name="connsiteX4073" fmla="*/ 2318 h 2362"/>
                <a:gd name="connsiteY4073" fmla="*/ 2318 h 2362"/>
                <a:gd name="connsiteX4074" fmla="*/ 2318 h 2362"/>
                <a:gd name="connsiteY4074" fmla="*/ 2318 h 2362"/>
                <a:gd name="connsiteX4075" fmla="*/ 2318 h 2362"/>
                <a:gd name="connsiteY4075" fmla="*/ 2318 h 2362"/>
                <a:gd name="connsiteX4076" fmla="*/ 2318 h 2362"/>
                <a:gd name="connsiteY4076" fmla="*/ 2318 h 2362"/>
                <a:gd name="connsiteX4077" fmla="*/ 2318 h 2362"/>
                <a:gd name="connsiteY4077" fmla="*/ 2318 h 2362"/>
                <a:gd name="connsiteX4078" fmla="*/ 2318 h 2362"/>
                <a:gd name="connsiteY4078" fmla="*/ 2318 h 2362"/>
                <a:gd name="connsiteX4079" fmla="*/ 2318 h 2362"/>
                <a:gd name="connsiteY4079" fmla="*/ 2318 h 2362"/>
                <a:gd name="connsiteX4080" fmla="*/ 2318 h 2362"/>
                <a:gd name="connsiteY4080" fmla="*/ 2318 h 2362"/>
                <a:gd name="connsiteX4081" fmla="*/ 2318 h 2362"/>
                <a:gd name="connsiteY4081" fmla="*/ 2318 h 2362"/>
                <a:gd name="connsiteX4082" fmla="*/ 2318 h 2362"/>
                <a:gd name="connsiteY4082" fmla="*/ 2318 h 2362"/>
                <a:gd name="connsiteX4083" fmla="*/ 2318 h 2362"/>
                <a:gd name="connsiteY4083" fmla="*/ 2318 h 2362"/>
                <a:gd name="connsiteX4084" fmla="*/ 2318 h 2362"/>
                <a:gd name="connsiteY4084" fmla="*/ 2318 h 2362"/>
                <a:gd name="connsiteX4085" fmla="*/ 2318 h 2362"/>
                <a:gd name="connsiteY4085" fmla="*/ 2318 h 2362"/>
                <a:gd name="connsiteX4086" fmla="*/ 2318 h 2362"/>
                <a:gd name="connsiteY4086" fmla="*/ 2318 h 2362"/>
                <a:gd name="connsiteX4087" fmla="*/ 2318 h 2362"/>
                <a:gd name="connsiteY4087" fmla="*/ 2318 h 2362"/>
                <a:gd name="connsiteX4088" fmla="*/ 2318 h 2362"/>
                <a:gd name="connsiteY4088" fmla="*/ 2318 h 2362"/>
                <a:gd name="connsiteX4089" fmla="*/ 2318 h 2362"/>
                <a:gd name="connsiteY4089" fmla="*/ 2318 h 2362"/>
                <a:gd name="connsiteX4090" fmla="*/ 2318 h 2362"/>
                <a:gd name="connsiteY4090" fmla="*/ 2318 h 2362"/>
                <a:gd name="connsiteX4091" fmla="*/ 2318 h 2362"/>
                <a:gd name="connsiteY4091" fmla="*/ 2318 h 2362"/>
                <a:gd name="connsiteX4092" fmla="*/ 2318 h 2362"/>
                <a:gd name="connsiteY4092" fmla="*/ 2318 h 2362"/>
                <a:gd name="connsiteX4093" fmla="*/ 2318 h 2362"/>
                <a:gd name="connsiteY4093" fmla="*/ 2318 h 2362"/>
                <a:gd name="connsiteX4094" fmla="*/ 2318 h 2362"/>
                <a:gd name="connsiteY4094" fmla="*/ 2318 h 2362"/>
                <a:gd name="connsiteX4095" fmla="*/ 2318 h 2362"/>
                <a:gd name="connsiteY4095" fmla="*/ 2318 h 2362"/>
                <a:gd name="connsiteX4096" fmla="*/ 2318 h 2362"/>
                <a:gd name="connsiteY4096" fmla="*/ 2318 h 2362"/>
                <a:gd name="connsiteX4097" fmla="*/ 2318 h 2362"/>
                <a:gd name="connsiteY4097" fmla="*/ 2318 h 2362"/>
                <a:gd name="connsiteX4098" fmla="*/ 2318 h 2362"/>
                <a:gd name="connsiteY4098" fmla="*/ 2318 h 2362"/>
                <a:gd name="connsiteX4099" fmla="*/ 2318 h 2362"/>
                <a:gd name="connsiteY4099" fmla="*/ 2318 h 2362"/>
                <a:gd name="connsiteX4100" fmla="*/ 2318 h 2362"/>
                <a:gd name="connsiteY4100" fmla="*/ 2318 h 2362"/>
                <a:gd name="connsiteX4101" fmla="*/ 2318 h 2362"/>
                <a:gd name="connsiteY4101" fmla="*/ 2318 h 2362"/>
                <a:gd name="connsiteX4102" fmla="*/ 2318 h 2362"/>
                <a:gd name="connsiteY4102" fmla="*/ 2318 h 2362"/>
                <a:gd name="connsiteX4103" fmla="*/ 2318 h 2362"/>
                <a:gd name="connsiteY4103" fmla="*/ 2318 h 2362"/>
                <a:gd name="connsiteX4104" fmla="*/ 2318 h 2362"/>
                <a:gd name="connsiteY4104" fmla="*/ 2318 h 2362"/>
                <a:gd name="connsiteX4105" fmla="*/ 2318 h 2362"/>
                <a:gd name="connsiteY4105" fmla="*/ 2318 h 2362"/>
                <a:gd name="connsiteX4106" fmla="*/ 2318 h 2362"/>
                <a:gd name="connsiteY4106" fmla="*/ 2318 h 2362"/>
                <a:gd name="connsiteX4107" fmla="*/ 2318 h 2362"/>
                <a:gd name="connsiteY4107" fmla="*/ 2318 h 2362"/>
                <a:gd name="connsiteX4108" fmla="*/ 2318 h 2362"/>
                <a:gd name="connsiteY4108" fmla="*/ 2318 h 2362"/>
                <a:gd name="connsiteX4109" fmla="*/ 2318 h 2362"/>
                <a:gd name="connsiteY4109" fmla="*/ 2318 h 2362"/>
                <a:gd name="connsiteX4110" fmla="*/ 2318 h 2362"/>
                <a:gd name="connsiteY4110" fmla="*/ 2318 h 2362"/>
                <a:gd name="connsiteX4111" fmla="*/ 2318 h 2362"/>
                <a:gd name="connsiteY4111" fmla="*/ 2318 h 2362"/>
                <a:gd name="connsiteX4112" fmla="*/ 2318 h 2362"/>
                <a:gd name="connsiteY4112" fmla="*/ 2318 h 2362"/>
                <a:gd name="connsiteX4113" fmla="*/ 2318 h 2362"/>
                <a:gd name="connsiteY4113" fmla="*/ 2318 h 2362"/>
                <a:gd name="connsiteX4114" fmla="*/ 2318 h 2362"/>
                <a:gd name="connsiteY4114" fmla="*/ 2318 h 2362"/>
                <a:gd name="connsiteX4115" fmla="*/ 2318 h 2362"/>
                <a:gd name="connsiteY4115" fmla="*/ 2318 h 2362"/>
                <a:gd name="connsiteX4116" fmla="*/ 2318 h 2362"/>
                <a:gd name="connsiteY4116" fmla="*/ 2318 h 2362"/>
                <a:gd name="connsiteX4117" fmla="*/ 2318 h 2362"/>
                <a:gd name="connsiteY4117" fmla="*/ 2318 h 2362"/>
                <a:gd name="connsiteX4118" fmla="*/ 2318 h 2362"/>
                <a:gd name="connsiteY4118" fmla="*/ 2318 h 2362"/>
                <a:gd name="connsiteX4119" fmla="*/ 2318 h 2362"/>
                <a:gd name="connsiteY4119" fmla="*/ 2318 h 2362"/>
                <a:gd name="connsiteX4120" fmla="*/ 2318 h 2362"/>
                <a:gd name="connsiteY4120" fmla="*/ 2318 h 2362"/>
                <a:gd name="connsiteX4121" fmla="*/ 2318 h 2362"/>
                <a:gd name="connsiteY4121" fmla="*/ 2318 h 2362"/>
                <a:gd name="connsiteX4122" fmla="*/ 2318 h 2362"/>
                <a:gd name="connsiteY4122" fmla="*/ 2318 h 2362"/>
                <a:gd name="connsiteX4123" fmla="*/ 2318 h 2362"/>
                <a:gd name="connsiteY4123" fmla="*/ 2318 h 2362"/>
                <a:gd name="connsiteX4124" fmla="*/ 2318 h 2362"/>
                <a:gd name="connsiteY4124" fmla="*/ 2318 h 2362"/>
                <a:gd name="connsiteX4125" fmla="*/ 2318 h 2362"/>
                <a:gd name="connsiteY4125" fmla="*/ 2318 h 2362"/>
                <a:gd name="connsiteX4126" fmla="*/ 2318 h 2362"/>
                <a:gd name="connsiteY4126" fmla="*/ 2318 h 2362"/>
                <a:gd name="connsiteX4127" fmla="*/ 2318 h 2362"/>
                <a:gd name="connsiteY4127" fmla="*/ 2318 h 2362"/>
                <a:gd name="connsiteX4128" fmla="*/ 2318 h 2362"/>
                <a:gd name="connsiteY4128" fmla="*/ 2318 h 2362"/>
                <a:gd name="connsiteX4129" fmla="*/ 2318 h 2362"/>
                <a:gd name="connsiteY4129" fmla="*/ 2318 h 2362"/>
                <a:gd name="connsiteX4130" fmla="*/ 2318 h 2362"/>
                <a:gd name="connsiteY4130" fmla="*/ 2318 h 2362"/>
                <a:gd name="connsiteX4131" fmla="*/ 2318 h 2362"/>
                <a:gd name="connsiteY4131" fmla="*/ 2318 h 2362"/>
                <a:gd name="connsiteX4132" fmla="*/ 2318 h 2362"/>
                <a:gd name="connsiteY4132" fmla="*/ 2318 h 2362"/>
                <a:gd name="connsiteX4133" fmla="*/ 2318 h 2362"/>
                <a:gd name="connsiteY4133" fmla="*/ 2318 h 2362"/>
                <a:gd name="connsiteX4134" fmla="*/ 2318 h 2362"/>
                <a:gd name="connsiteY4134" fmla="*/ 2318 h 2362"/>
                <a:gd name="connsiteX4135" fmla="*/ 2318 h 2362"/>
                <a:gd name="connsiteY4135" fmla="*/ 2318 h 2362"/>
                <a:gd name="connsiteX4136" fmla="*/ 2318 h 2362"/>
                <a:gd name="connsiteY4136" fmla="*/ 2318 h 2362"/>
                <a:gd name="connsiteX4137" fmla="*/ 2318 h 2362"/>
                <a:gd name="connsiteY4137" fmla="*/ 2318 h 2362"/>
                <a:gd name="connsiteX4138" fmla="*/ 2318 h 2362"/>
                <a:gd name="connsiteY4138" fmla="*/ 2318 h 2362"/>
                <a:gd name="connsiteX4139" fmla="*/ 2318 h 2362"/>
                <a:gd name="connsiteY4139" fmla="*/ 2318 h 2362"/>
                <a:gd name="connsiteX4140" fmla="*/ 2318 h 2362"/>
                <a:gd name="connsiteY4140" fmla="*/ 2318 h 2362"/>
                <a:gd name="connsiteX4141" fmla="*/ 2318 h 2362"/>
                <a:gd name="connsiteY4141" fmla="*/ 2318 h 2362"/>
                <a:gd name="connsiteX4142" fmla="*/ 2318 h 2362"/>
                <a:gd name="connsiteY4142" fmla="*/ 2318 h 2362"/>
                <a:gd name="connsiteX4143" fmla="*/ 2318 h 2362"/>
                <a:gd name="connsiteY4143" fmla="*/ 2318 h 2362"/>
                <a:gd name="connsiteX4144" fmla="*/ 2318 h 2362"/>
                <a:gd name="connsiteY4144" fmla="*/ 2318 h 2362"/>
                <a:gd name="connsiteX4145" fmla="*/ 2318 h 2362"/>
                <a:gd name="connsiteY4145" fmla="*/ 2318 h 2362"/>
                <a:gd name="connsiteX4146" fmla="*/ 2318 h 2362"/>
                <a:gd name="connsiteY4146" fmla="*/ 2318 h 2362"/>
                <a:gd name="connsiteX4147" fmla="*/ 2318 h 2362"/>
                <a:gd name="connsiteY4147" fmla="*/ 2318 h 2362"/>
                <a:gd name="connsiteX4148" fmla="*/ 2318 h 2362"/>
                <a:gd name="connsiteY4148" fmla="*/ 2318 h 2362"/>
                <a:gd name="connsiteX4149" fmla="*/ 2318 h 2362"/>
                <a:gd name="connsiteY4149" fmla="*/ 2318 h 2362"/>
                <a:gd name="connsiteX4150" fmla="*/ 2318 h 2362"/>
                <a:gd name="connsiteY4150" fmla="*/ 2318 h 2362"/>
                <a:gd name="connsiteX4151" fmla="*/ 2318 h 2362"/>
                <a:gd name="connsiteY4151" fmla="*/ 2318 h 2362"/>
                <a:gd name="connsiteX4152" fmla="*/ 2318 h 2362"/>
                <a:gd name="connsiteY4152" fmla="*/ 2318 h 2362"/>
                <a:gd name="connsiteX4153" fmla="*/ 2318 h 2362"/>
                <a:gd name="connsiteY4153" fmla="*/ 2318 h 2362"/>
                <a:gd name="connsiteX4154" fmla="*/ 2318 h 2362"/>
                <a:gd name="connsiteY4154" fmla="*/ 2318 h 2362"/>
                <a:gd name="connsiteX4155" fmla="*/ 2318 h 2362"/>
                <a:gd name="connsiteY4155" fmla="*/ 2318 h 2362"/>
                <a:gd name="connsiteX4156" fmla="*/ 2318 h 2362"/>
                <a:gd name="connsiteY4156" fmla="*/ 2318 h 2362"/>
                <a:gd name="connsiteX4157" fmla="*/ 2318 h 2362"/>
                <a:gd name="connsiteY4157" fmla="*/ 2318 h 2362"/>
                <a:gd name="connsiteX4158" fmla="*/ 2318 h 2362"/>
                <a:gd name="connsiteY4158" fmla="*/ 2318 h 2362"/>
                <a:gd name="connsiteX4159" fmla="*/ 2318 h 2362"/>
                <a:gd name="connsiteY4159" fmla="*/ 2318 h 2362"/>
                <a:gd name="connsiteX4160" fmla="*/ 2318 h 2362"/>
                <a:gd name="connsiteY4160" fmla="*/ 2318 h 2362"/>
                <a:gd name="connsiteX4161" fmla="*/ 2318 h 2362"/>
                <a:gd name="connsiteY4161" fmla="*/ 2318 h 2362"/>
                <a:gd name="connsiteX4162" fmla="*/ 2318 h 2362"/>
                <a:gd name="connsiteY4162" fmla="*/ 2318 h 2362"/>
                <a:gd name="connsiteX4163" fmla="*/ 2318 h 2362"/>
                <a:gd name="connsiteY4163" fmla="*/ 2318 h 2362"/>
                <a:gd name="connsiteX4164" fmla="*/ 2318 h 2362"/>
                <a:gd name="connsiteY4164" fmla="*/ 2318 h 2362"/>
                <a:gd name="connsiteX4165" fmla="*/ 2318 h 2362"/>
                <a:gd name="connsiteY4165" fmla="*/ 2318 h 2362"/>
                <a:gd name="connsiteX4166" fmla="*/ 2318 h 2362"/>
                <a:gd name="connsiteY4166" fmla="*/ 2318 h 2362"/>
                <a:gd name="connsiteX4167" fmla="*/ 2318 h 2362"/>
                <a:gd name="connsiteY4167" fmla="*/ 2318 h 2362"/>
                <a:gd name="connsiteX4168" fmla="*/ 2318 h 2362"/>
                <a:gd name="connsiteY4168" fmla="*/ 2318 h 2362"/>
                <a:gd name="connsiteX4169" fmla="*/ 2318 h 2362"/>
                <a:gd name="connsiteY4169" fmla="*/ 2318 h 2362"/>
                <a:gd name="connsiteX4170" fmla="*/ 2318 h 2362"/>
                <a:gd name="connsiteY4170" fmla="*/ 2318 h 2362"/>
                <a:gd name="connsiteX4171" fmla="*/ 2318 h 2362"/>
                <a:gd name="connsiteY4171" fmla="*/ 2318 h 2362"/>
                <a:gd name="connsiteX4172" fmla="*/ 2318 h 2362"/>
                <a:gd name="connsiteY4172" fmla="*/ 2318 h 2362"/>
                <a:gd name="connsiteX4173" fmla="*/ 2318 h 2362"/>
                <a:gd name="connsiteY4173" fmla="*/ 2318 h 2362"/>
                <a:gd name="connsiteX4174" fmla="*/ 2318 h 2362"/>
                <a:gd name="connsiteY4174" fmla="*/ 2318 h 2362"/>
                <a:gd name="connsiteX4175" fmla="*/ 2318 h 2362"/>
                <a:gd name="connsiteY4175" fmla="*/ 2318 h 2362"/>
                <a:gd name="connsiteX4176" fmla="*/ 2318 h 2362"/>
                <a:gd name="connsiteY4176" fmla="*/ 2318 h 2362"/>
                <a:gd name="connsiteX4177" fmla="*/ 2318 h 2362"/>
                <a:gd name="connsiteY4177" fmla="*/ 2318 h 2362"/>
                <a:gd name="connsiteX4178" fmla="*/ 2318 h 2362"/>
                <a:gd name="connsiteY4178" fmla="*/ 2318 h 2362"/>
                <a:gd name="connsiteX4179" fmla="*/ 2318 h 2362"/>
                <a:gd name="connsiteY4179" fmla="*/ 2318 h 2362"/>
                <a:gd name="connsiteX4180" fmla="*/ 2318 h 2362"/>
                <a:gd name="connsiteY4180" fmla="*/ 2318 h 2362"/>
                <a:gd name="connsiteX4181" fmla="*/ 2318 h 2362"/>
                <a:gd name="connsiteY4181" fmla="*/ 2318 h 2362"/>
                <a:gd name="connsiteX4182" fmla="*/ 2318 h 2362"/>
                <a:gd name="connsiteY4182" fmla="*/ 2318 h 2362"/>
                <a:gd name="connsiteX4183" fmla="*/ 2318 h 2362"/>
                <a:gd name="connsiteY4183" fmla="*/ 2318 h 2362"/>
                <a:gd name="connsiteX4184" fmla="*/ 2318 h 2362"/>
                <a:gd name="connsiteY4184" fmla="*/ 2318 h 2362"/>
                <a:gd name="connsiteX4185" fmla="*/ 2318 h 2362"/>
                <a:gd name="connsiteY4185" fmla="*/ 2318 h 2362"/>
                <a:gd name="connsiteX4186" fmla="*/ 2318 h 2362"/>
                <a:gd name="connsiteY4186" fmla="*/ 2318 h 2362"/>
                <a:gd name="connsiteX4187" fmla="*/ 2318 h 2362"/>
                <a:gd name="connsiteY4187" fmla="*/ 2318 h 2362"/>
                <a:gd name="connsiteX4188" fmla="*/ 2318 h 2362"/>
                <a:gd name="connsiteY4188" fmla="*/ 2318 h 2362"/>
                <a:gd name="connsiteX4189" fmla="*/ 2318 h 2362"/>
                <a:gd name="connsiteY4189" fmla="*/ 2318 h 2362"/>
                <a:gd name="connsiteX4190" fmla="*/ 2318 h 2362"/>
                <a:gd name="connsiteY4190" fmla="*/ 2318 h 2362"/>
                <a:gd name="connsiteX4191" fmla="*/ 2318 h 2362"/>
                <a:gd name="connsiteY4191" fmla="*/ 2318 h 2362"/>
                <a:gd name="connsiteX4192" fmla="*/ 2318 h 2362"/>
                <a:gd name="connsiteY4192" fmla="*/ 2318 h 2362"/>
                <a:gd name="connsiteX4193" fmla="*/ 2318 h 2362"/>
                <a:gd name="connsiteY4193" fmla="*/ 2318 h 2362"/>
                <a:gd name="connsiteX4194" fmla="*/ 2318 h 2362"/>
                <a:gd name="connsiteY4194" fmla="*/ 2318 h 2362"/>
                <a:gd name="connsiteX4195" fmla="*/ 2318 h 2362"/>
                <a:gd name="connsiteY4195" fmla="*/ 2318 h 2362"/>
                <a:gd name="connsiteX4196" fmla="*/ 2318 h 2362"/>
                <a:gd name="connsiteY4196" fmla="*/ 2318 h 2362"/>
                <a:gd name="connsiteX4197" fmla="*/ 2318 h 2362"/>
                <a:gd name="connsiteY4197" fmla="*/ 2318 h 2362"/>
                <a:gd name="connsiteX4198" fmla="*/ 2318 h 2362"/>
                <a:gd name="connsiteY4198" fmla="*/ 2318 h 2362"/>
                <a:gd name="connsiteX4199" fmla="*/ 2318 h 2362"/>
                <a:gd name="connsiteY4199" fmla="*/ 2318 h 2362"/>
                <a:gd name="connsiteX4200" fmla="*/ 2318 h 2362"/>
                <a:gd name="connsiteY4200" fmla="*/ 2318 h 2362"/>
                <a:gd name="connsiteX4201" fmla="*/ 2318 h 2362"/>
                <a:gd name="connsiteY4201" fmla="*/ 2318 h 2362"/>
                <a:gd name="connsiteX4202" fmla="*/ 2318 h 2362"/>
                <a:gd name="connsiteY4202" fmla="*/ 2318 h 2362"/>
                <a:gd name="connsiteX4203" fmla="*/ 2318 h 2362"/>
                <a:gd name="connsiteY4203" fmla="*/ 2318 h 2362"/>
                <a:gd name="connsiteX4204" fmla="*/ 2318 h 2362"/>
                <a:gd name="connsiteY4204" fmla="*/ 2318 h 2362"/>
                <a:gd name="connsiteX4205" fmla="*/ 2318 h 2362"/>
                <a:gd name="connsiteY4205" fmla="*/ 2318 h 2362"/>
                <a:gd name="connsiteX4206" fmla="*/ 2318 h 2362"/>
                <a:gd name="connsiteY4206" fmla="*/ 2318 h 2362"/>
                <a:gd name="connsiteX4207" fmla="*/ 2318 h 2362"/>
                <a:gd name="connsiteY4207" fmla="*/ 2318 h 2362"/>
                <a:gd name="connsiteX4208" fmla="*/ 2318 h 2362"/>
                <a:gd name="connsiteY4208" fmla="*/ 2318 h 2362"/>
                <a:gd name="connsiteX4209" fmla="*/ 2318 h 2362"/>
                <a:gd name="connsiteY4209" fmla="*/ 2318 h 2362"/>
                <a:gd name="connsiteX4210" fmla="*/ 2318 h 2362"/>
                <a:gd name="connsiteY4210" fmla="*/ 2318 h 2362"/>
                <a:gd name="connsiteX4211" fmla="*/ 2318 h 2362"/>
                <a:gd name="connsiteY4211" fmla="*/ 2318 h 2362"/>
                <a:gd name="connsiteX4212" fmla="*/ 2318 h 2362"/>
                <a:gd name="connsiteY4212" fmla="*/ 2318 h 2362"/>
                <a:gd name="connsiteX4213" fmla="*/ 2318 h 2362"/>
                <a:gd name="connsiteY4213" fmla="*/ 2318 h 2362"/>
                <a:gd name="connsiteX4214" fmla="*/ 2318 h 2362"/>
                <a:gd name="connsiteY4214" fmla="*/ 2318 h 2362"/>
                <a:gd name="connsiteX4215" fmla="*/ 2318 h 2362"/>
                <a:gd name="connsiteY4215" fmla="*/ 2318 h 2362"/>
                <a:gd name="connsiteX4216" fmla="*/ 2318 h 2362"/>
                <a:gd name="connsiteY4216" fmla="*/ 2318 h 2362"/>
                <a:gd name="connsiteX4217" fmla="*/ 2318 h 2362"/>
                <a:gd name="connsiteY4217" fmla="*/ 2318 h 2362"/>
                <a:gd name="connsiteX4218" fmla="*/ 2318 h 2362"/>
                <a:gd name="connsiteY4218" fmla="*/ 2318 h 2362"/>
                <a:gd name="connsiteX4219" fmla="*/ 2318 h 2362"/>
                <a:gd name="connsiteY4219" fmla="*/ 2318 h 2362"/>
                <a:gd name="connsiteX4220" fmla="*/ 2318 h 2362"/>
                <a:gd name="connsiteY4220" fmla="*/ 2318 h 2362"/>
                <a:gd name="connsiteX4221" fmla="*/ 2318 h 2362"/>
                <a:gd name="connsiteY4221" fmla="*/ 2318 h 2362"/>
                <a:gd name="connsiteX4222" fmla="*/ 2318 h 2362"/>
                <a:gd name="connsiteY4222" fmla="*/ 2318 h 2362"/>
                <a:gd name="connsiteX4223" fmla="*/ 2318 h 2362"/>
                <a:gd name="connsiteY4223" fmla="*/ 2318 h 2362"/>
                <a:gd name="connsiteX4224" fmla="*/ 2318 h 2362"/>
                <a:gd name="connsiteY4224" fmla="*/ 2318 h 2362"/>
                <a:gd name="connsiteX4225" fmla="*/ 2318 h 2362"/>
                <a:gd name="connsiteY4225" fmla="*/ 2318 h 2362"/>
                <a:gd name="connsiteX4226" fmla="*/ 2318 h 2362"/>
                <a:gd name="connsiteY4226" fmla="*/ 2318 h 2362"/>
                <a:gd name="connsiteX4227" fmla="*/ 2318 h 2362"/>
                <a:gd name="connsiteY4227" fmla="*/ 2318 h 2362"/>
                <a:gd name="connsiteX4228" fmla="*/ 2318 h 2362"/>
                <a:gd name="connsiteY4228" fmla="*/ 2318 h 2362"/>
                <a:gd name="connsiteX4229" fmla="*/ 2318 h 2362"/>
                <a:gd name="connsiteY4229" fmla="*/ 2318 h 2362"/>
                <a:gd name="connsiteX4230" fmla="*/ 2318 h 2362"/>
                <a:gd name="connsiteY4230" fmla="*/ 2318 h 2362"/>
                <a:gd name="connsiteX4231" fmla="*/ 2318 h 2362"/>
                <a:gd name="connsiteY4231" fmla="*/ 2318 h 2362"/>
                <a:gd name="connsiteX4232" fmla="*/ 2318 h 2362"/>
                <a:gd name="connsiteY4232" fmla="*/ 2318 h 2362"/>
                <a:gd name="connsiteX4233" fmla="*/ 2318 h 2362"/>
                <a:gd name="connsiteY4233" fmla="*/ 2318 h 2362"/>
                <a:gd name="connsiteX4234" fmla="*/ 2318 h 2362"/>
                <a:gd name="connsiteY4234" fmla="*/ 2318 h 2362"/>
                <a:gd name="connsiteX4235" fmla="*/ 2318 h 2362"/>
                <a:gd name="connsiteY4235" fmla="*/ 2318 h 2362"/>
                <a:gd name="connsiteX4236" fmla="*/ 2318 h 2362"/>
                <a:gd name="connsiteY4236" fmla="*/ 2318 h 2362"/>
                <a:gd name="connsiteX4237" fmla="*/ 2318 h 2362"/>
                <a:gd name="connsiteY4237" fmla="*/ 2318 h 2362"/>
                <a:gd name="connsiteX4238" fmla="*/ 2318 h 2362"/>
                <a:gd name="connsiteY4238" fmla="*/ 2318 h 2362"/>
                <a:gd name="connsiteX4239" fmla="*/ 2318 h 2362"/>
                <a:gd name="connsiteY4239" fmla="*/ 2318 h 2362"/>
                <a:gd name="connsiteX4240" fmla="*/ 2318 h 2362"/>
                <a:gd name="connsiteY4240" fmla="*/ 2318 h 2362"/>
                <a:gd name="connsiteX4241" fmla="*/ 2318 h 2362"/>
                <a:gd name="connsiteY4241" fmla="*/ 2318 h 2362"/>
                <a:gd name="connsiteX4242" fmla="*/ 2318 h 2362"/>
                <a:gd name="connsiteY4242" fmla="*/ 2318 h 2362"/>
                <a:gd name="connsiteX4243" fmla="*/ 2318 h 2362"/>
                <a:gd name="connsiteY4243" fmla="*/ 2318 h 2362"/>
                <a:gd name="connsiteX4244" fmla="*/ 2318 h 2362"/>
                <a:gd name="connsiteY4244" fmla="*/ 2318 h 2362"/>
                <a:gd name="connsiteX4245" fmla="*/ 2318 h 2362"/>
                <a:gd name="connsiteY4245" fmla="*/ 2318 h 2362"/>
                <a:gd name="connsiteX4246" fmla="*/ 2318 h 2362"/>
                <a:gd name="connsiteY4246" fmla="*/ 2318 h 2362"/>
                <a:gd name="connsiteX4247" fmla="*/ 2318 h 2362"/>
                <a:gd name="connsiteY4247" fmla="*/ 2318 h 2362"/>
                <a:gd name="connsiteX4248" fmla="*/ 2318 h 2362"/>
                <a:gd name="connsiteY4248" fmla="*/ 2318 h 2362"/>
                <a:gd name="connsiteX4249" fmla="*/ 2318 h 2362"/>
                <a:gd name="connsiteY4249" fmla="*/ 2318 h 2362"/>
                <a:gd name="connsiteX4250" fmla="*/ 2318 h 2362"/>
                <a:gd name="connsiteY4250" fmla="*/ 2318 h 2362"/>
                <a:gd name="connsiteX4251" fmla="*/ 2318 h 2362"/>
                <a:gd name="connsiteY4251" fmla="*/ 2318 h 2362"/>
                <a:gd name="connsiteX4252" fmla="*/ 2318 h 2362"/>
                <a:gd name="connsiteY4252" fmla="*/ 2318 h 2362"/>
                <a:gd name="connsiteX4253" fmla="*/ 2318 h 2362"/>
                <a:gd name="connsiteY4253" fmla="*/ 2318 h 2362"/>
                <a:gd name="connsiteX4254" fmla="*/ 2318 h 2362"/>
                <a:gd name="connsiteY4254" fmla="*/ 2318 h 2362"/>
                <a:gd name="connsiteX4255" fmla="*/ 2318 h 2362"/>
                <a:gd name="connsiteY4255" fmla="*/ 2318 h 2362"/>
                <a:gd name="connsiteX4256" fmla="*/ 2318 h 2362"/>
                <a:gd name="connsiteY4256" fmla="*/ 2318 h 2362"/>
                <a:gd name="connsiteX4257" fmla="*/ 2318 h 2362"/>
                <a:gd name="connsiteY4257" fmla="*/ 2318 h 2362"/>
                <a:gd name="connsiteX4258" fmla="*/ 2318 h 2362"/>
                <a:gd name="connsiteY4258" fmla="*/ 2318 h 2362"/>
                <a:gd name="connsiteX4259" fmla="*/ 2318 h 2362"/>
                <a:gd name="connsiteY4259" fmla="*/ 2318 h 2362"/>
                <a:gd name="connsiteX4260" fmla="*/ 2318 h 2362"/>
                <a:gd name="connsiteY4260" fmla="*/ 2318 h 2362"/>
                <a:gd name="connsiteX4261" fmla="*/ 2318 h 2362"/>
                <a:gd name="connsiteY4261" fmla="*/ 2318 h 2362"/>
                <a:gd name="connsiteX4262" fmla="*/ 2318 h 2362"/>
                <a:gd name="connsiteY4262" fmla="*/ 2318 h 2362"/>
                <a:gd name="connsiteX4263" fmla="*/ 2318 h 2362"/>
                <a:gd name="connsiteY4263" fmla="*/ 2318 h 2362"/>
                <a:gd name="connsiteX4264" fmla="*/ 2318 h 2362"/>
                <a:gd name="connsiteY4264" fmla="*/ 2318 h 2362"/>
                <a:gd name="connsiteX4265" fmla="*/ 2318 h 2362"/>
                <a:gd name="connsiteY4265" fmla="*/ 2318 h 2362"/>
                <a:gd name="connsiteX4266" fmla="*/ 2318 h 2362"/>
                <a:gd name="connsiteY4266" fmla="*/ 2318 h 2362"/>
                <a:gd name="connsiteX4267" fmla="*/ 2318 h 2362"/>
                <a:gd name="connsiteY4267" fmla="*/ 2318 h 2362"/>
                <a:gd name="connsiteX4268" fmla="*/ 2318 h 2362"/>
                <a:gd name="connsiteY4268" fmla="*/ 2318 h 2362"/>
                <a:gd name="connsiteX4269" fmla="*/ 2318 h 2362"/>
                <a:gd name="connsiteY4269" fmla="*/ 2318 h 2362"/>
                <a:gd name="connsiteX4270" fmla="*/ 2318 h 2362"/>
                <a:gd name="connsiteY4270" fmla="*/ 2318 h 2362"/>
                <a:gd name="connsiteX4271" fmla="*/ 2318 h 2362"/>
                <a:gd name="connsiteY4271" fmla="*/ 2318 h 2362"/>
                <a:gd name="connsiteX4272" fmla="*/ 2318 h 2362"/>
                <a:gd name="connsiteY4272" fmla="*/ 2318 h 2362"/>
                <a:gd name="connsiteX4273" fmla="*/ 2318 h 2362"/>
                <a:gd name="connsiteY4273" fmla="*/ 2318 h 2362"/>
                <a:gd name="connsiteX4274" fmla="*/ 2318 h 2362"/>
                <a:gd name="connsiteY4274" fmla="*/ 2318 h 2362"/>
                <a:gd name="connsiteX4275" fmla="*/ 2318 h 2362"/>
                <a:gd name="connsiteY4275" fmla="*/ 2318 h 2362"/>
                <a:gd name="connsiteX4276" fmla="*/ 2318 h 2362"/>
                <a:gd name="connsiteY4276" fmla="*/ 2318 h 2362"/>
                <a:gd name="connsiteX4277" fmla="*/ 2318 h 2362"/>
                <a:gd name="connsiteY4277" fmla="*/ 2318 h 2362"/>
                <a:gd name="connsiteX4278" fmla="*/ 2318 h 2362"/>
                <a:gd name="connsiteY4278" fmla="*/ 2318 h 2362"/>
                <a:gd name="connsiteX4279" fmla="*/ 2318 h 2362"/>
                <a:gd name="connsiteY4279" fmla="*/ 2318 h 2362"/>
                <a:gd name="connsiteX4280" fmla="*/ 2318 h 2362"/>
                <a:gd name="connsiteY4280" fmla="*/ 2318 h 2362"/>
                <a:gd name="connsiteX4281" fmla="*/ 2318 h 2362"/>
                <a:gd name="connsiteY4281" fmla="*/ 2318 h 2362"/>
                <a:gd name="connsiteX4282" fmla="*/ 2318 h 2362"/>
                <a:gd name="connsiteY4282" fmla="*/ 2318 h 2362"/>
                <a:gd name="connsiteX4283" fmla="*/ 2318 h 2362"/>
                <a:gd name="connsiteY4283" fmla="*/ 2318 h 2362"/>
                <a:gd name="connsiteX4284" fmla="*/ 2318 h 2362"/>
                <a:gd name="connsiteY4284" fmla="*/ 2318 h 2362"/>
                <a:gd name="connsiteX4285" fmla="*/ 2318 h 2362"/>
                <a:gd name="connsiteY4285" fmla="*/ 2318 h 2362"/>
                <a:gd name="connsiteX4286" fmla="*/ 2318 h 2362"/>
                <a:gd name="connsiteY4286" fmla="*/ 2318 h 2362"/>
                <a:gd name="connsiteX4287" fmla="*/ 2318 h 2362"/>
                <a:gd name="connsiteY4287" fmla="*/ 2318 h 2362"/>
                <a:gd name="connsiteX4288" fmla="*/ 2318 h 2362"/>
                <a:gd name="connsiteY4288" fmla="*/ 2318 h 2362"/>
                <a:gd name="connsiteX4289" fmla="*/ 2318 h 2362"/>
                <a:gd name="connsiteY4289" fmla="*/ 2318 h 2362"/>
                <a:gd name="connsiteX4290" fmla="*/ 2318 h 2362"/>
                <a:gd name="connsiteY4290" fmla="*/ 2318 h 2362"/>
                <a:gd name="connsiteX4291" fmla="*/ 2318 h 2362"/>
                <a:gd name="connsiteY4291" fmla="*/ 2318 h 2362"/>
                <a:gd name="connsiteX4292" fmla="*/ 2318 h 2362"/>
                <a:gd name="connsiteY4292" fmla="*/ 2318 h 2362"/>
                <a:gd name="connsiteX4293" fmla="*/ 2318 h 2362"/>
                <a:gd name="connsiteY4293" fmla="*/ 2318 h 2362"/>
                <a:gd name="connsiteX4294" fmla="*/ 2318 h 2362"/>
                <a:gd name="connsiteY4294" fmla="*/ 2318 h 2362"/>
                <a:gd name="connsiteX4295" fmla="*/ 2318 h 2362"/>
                <a:gd name="connsiteY4295" fmla="*/ 2318 h 2362"/>
                <a:gd name="connsiteX4296" fmla="*/ 2318 h 2362"/>
                <a:gd name="connsiteY4296" fmla="*/ 2318 h 2362"/>
                <a:gd name="connsiteX4297" fmla="*/ 2318 h 2362"/>
                <a:gd name="connsiteY4297" fmla="*/ 2318 h 2362"/>
                <a:gd name="connsiteX4298" fmla="*/ 2318 h 2362"/>
                <a:gd name="connsiteY4298" fmla="*/ 2318 h 2362"/>
                <a:gd name="connsiteX4299" fmla="*/ 2318 h 2362"/>
                <a:gd name="connsiteY4299" fmla="*/ 2318 h 2362"/>
                <a:gd name="connsiteX4300" fmla="*/ 2318 h 2362"/>
                <a:gd name="connsiteY4300" fmla="*/ 2318 h 2362"/>
                <a:gd name="connsiteX4301" fmla="*/ 2318 h 2362"/>
                <a:gd name="connsiteY4301" fmla="*/ 2318 h 2362"/>
                <a:gd name="connsiteX4302" fmla="*/ 2318 h 2362"/>
                <a:gd name="connsiteY4302" fmla="*/ 2318 h 2362"/>
                <a:gd name="connsiteX4303" fmla="*/ 2318 h 2362"/>
                <a:gd name="connsiteY4303" fmla="*/ 2318 h 2362"/>
                <a:gd name="connsiteX4304" fmla="*/ 2318 h 2362"/>
                <a:gd name="connsiteY4304" fmla="*/ 2318 h 2362"/>
                <a:gd name="connsiteX4305" fmla="*/ 2318 h 2362"/>
                <a:gd name="connsiteY4305" fmla="*/ 2318 h 2362"/>
                <a:gd name="connsiteX4306" fmla="*/ 2318 h 2362"/>
                <a:gd name="connsiteY4306" fmla="*/ 2318 h 2362"/>
                <a:gd name="connsiteX4307" fmla="*/ 2318 h 2362"/>
                <a:gd name="connsiteY4307" fmla="*/ 2318 h 2362"/>
                <a:gd name="connsiteX4308" fmla="*/ 2318 h 2362"/>
                <a:gd name="connsiteY4308" fmla="*/ 2318 h 2362"/>
                <a:gd name="connsiteX4309" fmla="*/ 2318 h 2362"/>
                <a:gd name="connsiteY4309" fmla="*/ 2318 h 2362"/>
                <a:gd name="connsiteX4310" fmla="*/ 2318 h 2362"/>
                <a:gd name="connsiteY4310" fmla="*/ 2318 h 2362"/>
                <a:gd name="connsiteX4311" fmla="*/ 2318 h 2362"/>
                <a:gd name="connsiteY4311" fmla="*/ 2318 h 2362"/>
                <a:gd name="connsiteX4312" fmla="*/ 2318 h 2362"/>
                <a:gd name="connsiteY4312" fmla="*/ 2318 h 2362"/>
                <a:gd name="connsiteX4313" fmla="*/ 2318 h 2362"/>
                <a:gd name="connsiteY4313" fmla="*/ 2318 h 2362"/>
                <a:gd name="connsiteX4314" fmla="*/ 2318 h 2362"/>
                <a:gd name="connsiteY4314" fmla="*/ 2318 h 2362"/>
                <a:gd name="connsiteX4315" fmla="*/ 2318 h 2362"/>
                <a:gd name="connsiteY4315" fmla="*/ 2318 h 2362"/>
                <a:gd name="connsiteX4316" fmla="*/ 2318 h 2362"/>
                <a:gd name="connsiteY4316" fmla="*/ 2318 h 2362"/>
                <a:gd name="connsiteX4317" fmla="*/ 2318 h 2362"/>
                <a:gd name="connsiteY4317" fmla="*/ 2318 h 2362"/>
                <a:gd name="connsiteX4318" fmla="*/ 2318 h 2362"/>
                <a:gd name="connsiteY4318" fmla="*/ 2318 h 2362"/>
                <a:gd name="connsiteX4319" fmla="*/ 2318 h 2362"/>
                <a:gd name="connsiteY4319" fmla="*/ 2318 h 2362"/>
                <a:gd name="connsiteX4320" fmla="*/ 2318 h 2362"/>
                <a:gd name="connsiteY4320" fmla="*/ 2318 h 2362"/>
                <a:gd name="connsiteX4321" fmla="*/ 2318 h 2362"/>
                <a:gd name="connsiteY4321" fmla="*/ 2318 h 2362"/>
                <a:gd name="connsiteX4322" fmla="*/ 2318 h 2362"/>
                <a:gd name="connsiteY4322" fmla="*/ 2318 h 2362"/>
                <a:gd name="connsiteX4323" fmla="*/ 2318 h 2362"/>
                <a:gd name="connsiteY4323" fmla="*/ 2318 h 2362"/>
                <a:gd name="connsiteX4324" fmla="*/ 2318 h 2362"/>
                <a:gd name="connsiteY4324" fmla="*/ 2318 h 2362"/>
                <a:gd name="connsiteX4325" fmla="*/ 2318 h 2362"/>
                <a:gd name="connsiteY4325" fmla="*/ 2318 h 2362"/>
                <a:gd name="connsiteX4326" fmla="*/ 2318 h 2362"/>
                <a:gd name="connsiteY4326" fmla="*/ 2318 h 2362"/>
                <a:gd name="connsiteX4327" fmla="*/ 2318 h 2362"/>
                <a:gd name="connsiteY4327" fmla="*/ 2318 h 2362"/>
                <a:gd name="connsiteX4328" fmla="*/ 2318 h 2362"/>
                <a:gd name="connsiteY4328" fmla="*/ 2318 h 2362"/>
                <a:gd name="connsiteX4329" fmla="*/ 2318 h 2362"/>
                <a:gd name="connsiteY4329" fmla="*/ 2318 h 2362"/>
                <a:gd name="connsiteX4330" fmla="*/ 2318 h 2362"/>
                <a:gd name="connsiteY4330" fmla="*/ 2318 h 2362"/>
                <a:gd name="connsiteX4331" fmla="*/ 2318 h 2362"/>
                <a:gd name="connsiteY4331" fmla="*/ 2318 h 2362"/>
                <a:gd name="connsiteX4332" fmla="*/ 2318 h 2362"/>
                <a:gd name="connsiteY4332" fmla="*/ 2318 h 2362"/>
                <a:gd name="connsiteX4333" fmla="*/ 2318 h 2362"/>
                <a:gd name="connsiteY4333" fmla="*/ 2318 h 2362"/>
                <a:gd name="connsiteX4334" fmla="*/ 2318 h 2362"/>
                <a:gd name="connsiteY4334" fmla="*/ 2318 h 2362"/>
                <a:gd name="connsiteX4335" fmla="*/ 2318 h 2362"/>
                <a:gd name="connsiteY4335" fmla="*/ 2318 h 2362"/>
                <a:gd name="connsiteX4336" fmla="*/ 2318 h 2362"/>
                <a:gd name="connsiteY4336" fmla="*/ 2318 h 2362"/>
                <a:gd name="connsiteX4337" fmla="*/ 2318 h 2362"/>
                <a:gd name="connsiteY4337" fmla="*/ 2318 h 2362"/>
                <a:gd name="connsiteX4338" fmla="*/ 2318 h 2362"/>
                <a:gd name="connsiteY4338" fmla="*/ 2318 h 2362"/>
                <a:gd name="connsiteX4339" fmla="*/ 2318 h 2362"/>
                <a:gd name="connsiteY4339" fmla="*/ 2318 h 2362"/>
                <a:gd name="connsiteX4340" fmla="*/ 2318 h 2362"/>
                <a:gd name="connsiteY4340" fmla="*/ 2318 h 2362"/>
                <a:gd name="connsiteX4341" fmla="*/ 2318 h 2362"/>
                <a:gd name="connsiteY4341" fmla="*/ 2318 h 2362"/>
                <a:gd name="connsiteX4342" fmla="*/ 2318 h 2362"/>
                <a:gd name="connsiteY4342" fmla="*/ 2318 h 2362"/>
                <a:gd name="connsiteX4343" fmla="*/ 2318 h 2362"/>
                <a:gd name="connsiteY4343" fmla="*/ 2318 h 2362"/>
                <a:gd name="connsiteX4344" fmla="*/ 2318 h 2362"/>
                <a:gd name="connsiteY4344" fmla="*/ 2318 h 2362"/>
                <a:gd name="connsiteX4345" fmla="*/ 2318 h 2362"/>
                <a:gd name="connsiteY4345" fmla="*/ 2318 h 2362"/>
                <a:gd name="connsiteX4346" fmla="*/ 2318 h 2362"/>
                <a:gd name="connsiteY4346" fmla="*/ 2318 h 2362"/>
                <a:gd name="connsiteX4347" fmla="*/ 2318 h 2362"/>
                <a:gd name="connsiteY4347" fmla="*/ 2318 h 2362"/>
                <a:gd name="connsiteX4348" fmla="*/ 2318 h 2362"/>
                <a:gd name="connsiteY4348" fmla="*/ 2318 h 2362"/>
                <a:gd name="connsiteX4349" fmla="*/ 2318 h 2362"/>
                <a:gd name="connsiteY4349" fmla="*/ 2318 h 2362"/>
                <a:gd name="connsiteX4350" fmla="*/ 2318 h 2362"/>
                <a:gd name="connsiteY4350" fmla="*/ 2318 h 2362"/>
                <a:gd name="connsiteX4351" fmla="*/ 2318 h 2362"/>
                <a:gd name="connsiteY4351" fmla="*/ 2318 h 2362"/>
                <a:gd name="connsiteX4352" fmla="*/ 2318 h 2362"/>
                <a:gd name="connsiteY4352" fmla="*/ 2318 h 2362"/>
                <a:gd name="connsiteX4353" fmla="*/ 2318 h 2362"/>
                <a:gd name="connsiteY4353" fmla="*/ 2318 h 2362"/>
                <a:gd name="connsiteX4354" fmla="*/ 2318 h 2362"/>
                <a:gd name="connsiteY4354" fmla="*/ 2318 h 2362"/>
                <a:gd name="connsiteX4355" fmla="*/ 2318 h 2362"/>
                <a:gd name="connsiteY4355" fmla="*/ 2318 h 2362"/>
                <a:gd name="connsiteX4356" fmla="*/ 2318 h 2362"/>
                <a:gd name="connsiteY4356" fmla="*/ 2318 h 2362"/>
                <a:gd name="connsiteX4357" fmla="*/ 2318 h 2362"/>
                <a:gd name="connsiteY4357" fmla="*/ 2318 h 2362"/>
                <a:gd name="connsiteX4358" fmla="*/ 2318 h 2362"/>
                <a:gd name="connsiteY4358" fmla="*/ 2318 h 2362"/>
                <a:gd name="connsiteX4359" fmla="*/ 2318 h 2362"/>
                <a:gd name="connsiteY4359" fmla="*/ 2318 h 2362"/>
                <a:gd name="connsiteX4360" fmla="*/ 2318 h 2362"/>
                <a:gd name="connsiteY4360" fmla="*/ 2318 h 2362"/>
                <a:gd name="connsiteX4361" fmla="*/ 2318 h 2362"/>
                <a:gd name="connsiteY4361" fmla="*/ 2318 h 2362"/>
                <a:gd name="connsiteX4362" fmla="*/ 2318 h 2362"/>
                <a:gd name="connsiteY4362" fmla="*/ 2318 h 2362"/>
                <a:gd name="connsiteX4363" fmla="*/ 2318 h 2362"/>
                <a:gd name="connsiteY4363" fmla="*/ 2318 h 2362"/>
                <a:gd name="connsiteX4364" fmla="*/ 2318 h 2362"/>
                <a:gd name="connsiteY4364" fmla="*/ 2318 h 2362"/>
                <a:gd name="connsiteX4365" fmla="*/ 2318 h 2362"/>
                <a:gd name="connsiteY4365" fmla="*/ 2318 h 2362"/>
                <a:gd name="connsiteX4366" fmla="*/ 2318 h 2362"/>
                <a:gd name="connsiteY4366" fmla="*/ 2318 h 2362"/>
                <a:gd name="connsiteX4367" fmla="*/ 2318 h 2362"/>
                <a:gd name="connsiteY4367" fmla="*/ 2318 h 2362"/>
                <a:gd name="connsiteX4368" fmla="*/ 2318 h 2362"/>
                <a:gd name="connsiteY4368" fmla="*/ 2318 h 2362"/>
                <a:gd name="connsiteX4369" fmla="*/ 2318 h 2362"/>
                <a:gd name="connsiteY4369" fmla="*/ 2318 h 2362"/>
                <a:gd name="connsiteX4370" fmla="*/ 2318 h 2362"/>
                <a:gd name="connsiteY4370" fmla="*/ 2318 h 2362"/>
                <a:gd name="connsiteX4371" fmla="*/ 2318 h 2362"/>
                <a:gd name="connsiteY4371" fmla="*/ 2318 h 2362"/>
                <a:gd name="connsiteX4372" fmla="*/ 2318 h 2362"/>
                <a:gd name="connsiteY4372" fmla="*/ 2318 h 2362"/>
                <a:gd name="connsiteX4373" fmla="*/ 2318 h 2362"/>
                <a:gd name="connsiteY4373" fmla="*/ 2318 h 2362"/>
                <a:gd name="connsiteX4374" fmla="*/ 2318 h 2362"/>
                <a:gd name="connsiteY4374" fmla="*/ 2318 h 2362"/>
                <a:gd name="connsiteX4375" fmla="*/ 2318 h 2362"/>
                <a:gd name="connsiteY4375" fmla="*/ 2318 h 2362"/>
                <a:gd name="connsiteX4376" fmla="*/ 2318 h 2362"/>
                <a:gd name="connsiteY4376" fmla="*/ 2318 h 2362"/>
                <a:gd name="connsiteX4377" fmla="*/ 2318 h 2362"/>
                <a:gd name="connsiteY4377" fmla="*/ 2318 h 2362"/>
                <a:gd name="connsiteX4378" fmla="*/ 2318 h 2362"/>
                <a:gd name="connsiteY4378" fmla="*/ 2318 h 2362"/>
                <a:gd name="connsiteX4379" fmla="*/ 2318 h 2362"/>
                <a:gd name="connsiteY4379" fmla="*/ 2318 h 2362"/>
                <a:gd name="connsiteX4380" fmla="*/ 2318 h 2362"/>
                <a:gd name="connsiteY4380" fmla="*/ 2318 h 2362"/>
                <a:gd name="connsiteX4381" fmla="*/ 2318 h 2362"/>
                <a:gd name="connsiteY4381" fmla="*/ 2318 h 2362"/>
                <a:gd name="connsiteX4382" fmla="*/ 2318 h 2362"/>
                <a:gd name="connsiteY4382" fmla="*/ 2318 h 2362"/>
                <a:gd name="connsiteX4383" fmla="*/ 2318 h 2362"/>
                <a:gd name="connsiteY4383" fmla="*/ 2318 h 2362"/>
                <a:gd name="connsiteX4384" fmla="*/ 2318 h 2362"/>
                <a:gd name="connsiteY4384" fmla="*/ 2318 h 2362"/>
                <a:gd name="connsiteX4385" fmla="*/ 2318 h 2362"/>
                <a:gd name="connsiteY4385" fmla="*/ 2318 h 2362"/>
                <a:gd name="connsiteX4386" fmla="*/ 2318 h 2362"/>
                <a:gd name="connsiteY4386" fmla="*/ 2318 h 2362"/>
                <a:gd name="connsiteX4387" fmla="*/ 2318 h 2362"/>
                <a:gd name="connsiteY4387" fmla="*/ 2318 h 2362"/>
                <a:gd name="connsiteX4388" fmla="*/ 2318 h 2362"/>
                <a:gd name="connsiteY4388" fmla="*/ 2318 h 2362"/>
                <a:gd name="connsiteX4389" fmla="*/ 2318 h 2362"/>
                <a:gd name="connsiteY4389" fmla="*/ 2318 h 2362"/>
                <a:gd name="connsiteX4390" fmla="*/ 2318 h 2362"/>
                <a:gd name="connsiteY4390" fmla="*/ 2318 h 2362"/>
                <a:gd name="connsiteX4391" fmla="*/ 2318 h 2362"/>
                <a:gd name="connsiteY4391" fmla="*/ 2318 h 2362"/>
                <a:gd name="connsiteX4392" fmla="*/ 2318 h 2362"/>
                <a:gd name="connsiteY4392" fmla="*/ 2318 h 2362"/>
                <a:gd name="connsiteX4393" fmla="*/ 2318 h 2362"/>
                <a:gd name="connsiteY4393" fmla="*/ 2318 h 2362"/>
                <a:gd name="connsiteX4394" fmla="*/ 2318 h 2362"/>
                <a:gd name="connsiteY4394" fmla="*/ 2318 h 2362"/>
                <a:gd name="connsiteX4395" fmla="*/ 2318 h 2362"/>
                <a:gd name="connsiteY4395" fmla="*/ 2318 h 2362"/>
                <a:gd name="connsiteX4396" fmla="*/ 2318 h 2362"/>
                <a:gd name="connsiteY4396" fmla="*/ 2318 h 2362"/>
                <a:gd name="connsiteX4397" fmla="*/ 2318 h 2362"/>
                <a:gd name="connsiteY4397" fmla="*/ 2318 h 2362"/>
                <a:gd name="connsiteX4398" fmla="*/ 2318 h 2362"/>
                <a:gd name="connsiteY4398" fmla="*/ 2318 h 2362"/>
                <a:gd name="connsiteX4399" fmla="*/ 2318 h 2362"/>
                <a:gd name="connsiteY4399" fmla="*/ 2318 h 2362"/>
                <a:gd name="connsiteX4400" fmla="*/ 2318 h 2362"/>
                <a:gd name="connsiteY4400" fmla="*/ 2318 h 2362"/>
                <a:gd name="connsiteX4401" fmla="*/ 2318 h 2362"/>
                <a:gd name="connsiteY4401" fmla="*/ 2318 h 2362"/>
                <a:gd name="connsiteX4402" fmla="*/ 2318 h 2362"/>
                <a:gd name="connsiteY4402" fmla="*/ 2318 h 2362"/>
                <a:gd name="connsiteX4403" fmla="*/ 2318 h 2362"/>
                <a:gd name="connsiteY4403" fmla="*/ 2318 h 2362"/>
                <a:gd name="connsiteX4404" fmla="*/ 2318 h 2362"/>
                <a:gd name="connsiteY4404" fmla="*/ 2318 h 2362"/>
                <a:gd name="connsiteX4405" fmla="*/ 2318 h 2362"/>
                <a:gd name="connsiteY4405" fmla="*/ 2318 h 2362"/>
                <a:gd name="connsiteX4406" fmla="*/ 2318 h 2362"/>
                <a:gd name="connsiteY4406" fmla="*/ 2318 h 2362"/>
                <a:gd name="connsiteX4407" fmla="*/ 2318 h 2362"/>
                <a:gd name="connsiteY4407" fmla="*/ 2318 h 2362"/>
                <a:gd name="connsiteX4408" fmla="*/ 2318 h 2362"/>
                <a:gd name="connsiteY4408" fmla="*/ 2318 h 2362"/>
                <a:gd name="connsiteX4409" fmla="*/ 2318 h 2362"/>
                <a:gd name="connsiteY4409" fmla="*/ 2318 h 2362"/>
                <a:gd name="connsiteX4410" fmla="*/ 2318 h 2362"/>
                <a:gd name="connsiteY4410" fmla="*/ 2318 h 2362"/>
                <a:gd name="connsiteX4411" fmla="*/ 2318 h 2362"/>
                <a:gd name="connsiteY4411" fmla="*/ 2318 h 2362"/>
                <a:gd name="connsiteX4412" fmla="*/ 2318 h 2362"/>
                <a:gd name="connsiteY4412" fmla="*/ 2318 h 2362"/>
                <a:gd name="connsiteX4413" fmla="*/ 2318 h 2362"/>
                <a:gd name="connsiteY4413" fmla="*/ 2318 h 2362"/>
                <a:gd name="connsiteX4414" fmla="*/ 2318 h 2362"/>
                <a:gd name="connsiteY4414" fmla="*/ 2318 h 2362"/>
                <a:gd name="connsiteX4415" fmla="*/ 2318 h 2362"/>
                <a:gd name="connsiteY4415" fmla="*/ 2318 h 2362"/>
                <a:gd name="connsiteX4416" fmla="*/ 2318 h 2362"/>
                <a:gd name="connsiteY4416" fmla="*/ 2318 h 2362"/>
                <a:gd name="connsiteX4417" fmla="*/ 2318 h 2362"/>
                <a:gd name="connsiteY4417" fmla="*/ 2318 h 2362"/>
                <a:gd name="connsiteX4418" fmla="*/ 2318 h 2362"/>
                <a:gd name="connsiteY4418" fmla="*/ 2318 h 2362"/>
                <a:gd name="connsiteX4419" fmla="*/ 2318 h 2362"/>
                <a:gd name="connsiteY4419" fmla="*/ 2318 h 2362"/>
                <a:gd name="connsiteX4420" fmla="*/ 2318 h 2362"/>
                <a:gd name="connsiteY4420" fmla="*/ 2318 h 2362"/>
                <a:gd name="connsiteX4421" fmla="*/ 2318 h 2362"/>
                <a:gd name="connsiteY4421" fmla="*/ 2318 h 2362"/>
                <a:gd name="connsiteX4422" fmla="*/ 2318 h 2362"/>
                <a:gd name="connsiteY4422" fmla="*/ 2318 h 2362"/>
                <a:gd name="connsiteX4423" fmla="*/ 2318 h 2362"/>
                <a:gd name="connsiteY4423" fmla="*/ 2318 h 2362"/>
                <a:gd name="connsiteX4424" fmla="*/ 2318 h 2362"/>
                <a:gd name="connsiteY4424" fmla="*/ 2318 h 2362"/>
                <a:gd name="connsiteX4425" fmla="*/ 2318 h 2362"/>
                <a:gd name="connsiteY4425" fmla="*/ 2318 h 2362"/>
                <a:gd name="connsiteX4426" fmla="*/ 2318 h 2362"/>
                <a:gd name="connsiteY4426" fmla="*/ 2318 h 2362"/>
                <a:gd name="connsiteX4427" fmla="*/ 2318 h 2362"/>
                <a:gd name="connsiteY4427" fmla="*/ 2318 h 2362"/>
                <a:gd name="connsiteX4428" fmla="*/ 2318 h 2362"/>
                <a:gd name="connsiteY4428" fmla="*/ 2318 h 2362"/>
                <a:gd name="connsiteX4429" fmla="*/ 2318 h 2362"/>
                <a:gd name="connsiteY4429" fmla="*/ 2318 h 2362"/>
                <a:gd name="connsiteX4430" fmla="*/ 2318 h 2362"/>
                <a:gd name="connsiteY4430" fmla="*/ 2318 h 2362"/>
                <a:gd name="connsiteX4431" fmla="*/ 2318 h 2362"/>
                <a:gd name="connsiteY4431" fmla="*/ 2318 h 2362"/>
                <a:gd name="connsiteX4432" fmla="*/ 2318 h 2362"/>
                <a:gd name="connsiteY4432" fmla="*/ 2318 h 2362"/>
                <a:gd name="connsiteX4433" fmla="*/ 2318 h 2362"/>
                <a:gd name="connsiteY4433" fmla="*/ 2318 h 2362"/>
                <a:gd name="connsiteX4434" fmla="*/ 2318 h 2362"/>
                <a:gd name="connsiteY4434" fmla="*/ 2318 h 2362"/>
                <a:gd name="connsiteX4435" fmla="*/ 2318 h 2362"/>
                <a:gd name="connsiteY4435" fmla="*/ 2318 h 2362"/>
                <a:gd name="connsiteX4436" fmla="*/ 2318 h 2362"/>
                <a:gd name="connsiteY4436" fmla="*/ 2318 h 2362"/>
                <a:gd name="connsiteX4437" fmla="*/ 2318 h 2362"/>
                <a:gd name="connsiteY4437" fmla="*/ 2318 h 2362"/>
                <a:gd name="connsiteX4438" fmla="*/ 2318 h 2362"/>
                <a:gd name="connsiteY4438" fmla="*/ 2318 h 2362"/>
                <a:gd name="connsiteX4439" fmla="*/ 2318 h 2362"/>
                <a:gd name="connsiteY4439" fmla="*/ 2318 h 2362"/>
                <a:gd name="connsiteX4440" fmla="*/ 2318 h 2362"/>
                <a:gd name="connsiteY4440" fmla="*/ 2318 h 2362"/>
                <a:gd name="connsiteX4441" fmla="*/ 2318 h 2362"/>
                <a:gd name="connsiteY4441" fmla="*/ 2318 h 2362"/>
                <a:gd name="connsiteX4442" fmla="*/ 2318 h 2362"/>
                <a:gd name="connsiteY4442" fmla="*/ 2318 h 2362"/>
                <a:gd name="connsiteX4443" fmla="*/ 2318 h 2362"/>
                <a:gd name="connsiteY4443" fmla="*/ 2318 h 2362"/>
                <a:gd name="connsiteX4444" fmla="*/ 2318 h 2362"/>
                <a:gd name="connsiteY4444" fmla="*/ 2318 h 2362"/>
                <a:gd name="connsiteX4445" fmla="*/ 2318 h 2362"/>
                <a:gd name="connsiteY4445" fmla="*/ 2318 h 2362"/>
                <a:gd name="connsiteX4446" fmla="*/ 2318 h 2362"/>
                <a:gd name="connsiteY4446" fmla="*/ 2318 h 2362"/>
                <a:gd name="connsiteX4447" fmla="*/ 2318 h 2362"/>
                <a:gd name="connsiteY4447" fmla="*/ 2318 h 2362"/>
                <a:gd name="connsiteX4448" fmla="*/ 2318 h 2362"/>
                <a:gd name="connsiteY4448" fmla="*/ 2318 h 2362"/>
                <a:gd name="connsiteX4449" fmla="*/ 2318 h 2362"/>
                <a:gd name="connsiteY4449" fmla="*/ 2318 h 2362"/>
                <a:gd name="connsiteX4450" fmla="*/ 2318 h 2362"/>
                <a:gd name="connsiteY4450" fmla="*/ 2318 h 2362"/>
                <a:gd name="connsiteX4451" fmla="*/ 2318 h 2362"/>
                <a:gd name="connsiteY4451" fmla="*/ 2318 h 2362"/>
                <a:gd name="connsiteX4452" fmla="*/ 2318 h 2362"/>
                <a:gd name="connsiteY4452" fmla="*/ 2318 h 2362"/>
                <a:gd name="connsiteX4453" fmla="*/ 2318 h 2362"/>
                <a:gd name="connsiteY4453" fmla="*/ 2318 h 2362"/>
                <a:gd name="connsiteX4454" fmla="*/ 2318 h 2362"/>
                <a:gd name="connsiteY4454" fmla="*/ 2318 h 2362"/>
                <a:gd name="connsiteX4455" fmla="*/ 2318 h 2362"/>
                <a:gd name="connsiteY4455" fmla="*/ 2318 h 2362"/>
                <a:gd name="connsiteX4456" fmla="*/ 2318 h 2362"/>
                <a:gd name="connsiteY4456" fmla="*/ 2318 h 2362"/>
                <a:gd name="connsiteX4457" fmla="*/ 2318 h 2362"/>
                <a:gd name="connsiteY4457" fmla="*/ 2318 h 2362"/>
                <a:gd name="connsiteX4458" fmla="*/ 2318 h 2362"/>
                <a:gd name="connsiteY4458" fmla="*/ 2318 h 2362"/>
                <a:gd name="connsiteX4459" fmla="*/ 2318 h 2362"/>
                <a:gd name="connsiteY4459" fmla="*/ 2318 h 2362"/>
                <a:gd name="connsiteX4460" fmla="*/ 2318 h 2362"/>
                <a:gd name="connsiteY4460" fmla="*/ 2318 h 2362"/>
                <a:gd name="connsiteX4461" fmla="*/ 2318 h 2362"/>
                <a:gd name="connsiteY4461" fmla="*/ 2318 h 2362"/>
                <a:gd name="connsiteX4462" fmla="*/ 2318 h 2362"/>
                <a:gd name="connsiteY4462" fmla="*/ 2318 h 2362"/>
                <a:gd name="connsiteX4463" fmla="*/ 2318 h 2362"/>
                <a:gd name="connsiteY4463" fmla="*/ 2318 h 2362"/>
                <a:gd name="connsiteX4464" fmla="*/ 2318 h 2362"/>
                <a:gd name="connsiteY4464" fmla="*/ 2318 h 2362"/>
                <a:gd name="connsiteX4465" fmla="*/ 2318 h 2362"/>
                <a:gd name="connsiteY4465" fmla="*/ 2318 h 2362"/>
                <a:gd name="connsiteX4466" fmla="*/ 2318 h 2362"/>
                <a:gd name="connsiteY4466" fmla="*/ 2318 h 2362"/>
                <a:gd name="connsiteX4467" fmla="*/ 2318 h 2362"/>
                <a:gd name="connsiteY4467" fmla="*/ 2318 h 2362"/>
                <a:gd name="connsiteX4468" fmla="*/ 2318 h 2362"/>
                <a:gd name="connsiteY4468" fmla="*/ 2318 h 2362"/>
                <a:gd name="connsiteX4469" fmla="*/ 2318 h 2362"/>
                <a:gd name="connsiteY4469" fmla="*/ 2318 h 2362"/>
                <a:gd name="connsiteX4470" fmla="*/ 2318 h 2362"/>
                <a:gd name="connsiteY4470" fmla="*/ 2318 h 2362"/>
                <a:gd name="connsiteX4471" fmla="*/ 2318 h 2362"/>
                <a:gd name="connsiteY4471" fmla="*/ 2318 h 2362"/>
                <a:gd name="connsiteX4472" fmla="*/ 2318 h 2362"/>
                <a:gd name="connsiteY4472" fmla="*/ 2318 h 2362"/>
                <a:gd name="connsiteX4473" fmla="*/ 2318 h 2362"/>
                <a:gd name="connsiteY4473" fmla="*/ 2318 h 2362"/>
                <a:gd name="connsiteX4474" fmla="*/ 2318 h 2362"/>
                <a:gd name="connsiteY4474" fmla="*/ 2318 h 2362"/>
                <a:gd name="connsiteX4475" fmla="*/ 2318 h 2362"/>
                <a:gd name="connsiteY4475" fmla="*/ 2318 h 2362"/>
                <a:gd name="connsiteX4476" fmla="*/ 2318 h 2362"/>
                <a:gd name="connsiteY4476" fmla="*/ 2318 h 2362"/>
                <a:gd name="connsiteX4477" fmla="*/ 2318 h 2362"/>
                <a:gd name="connsiteY4477" fmla="*/ 2318 h 2362"/>
                <a:gd name="connsiteX4478" fmla="*/ 2318 h 2362"/>
                <a:gd name="connsiteY4478" fmla="*/ 2318 h 2362"/>
                <a:gd name="connsiteX4479" fmla="*/ 2318 h 2362"/>
                <a:gd name="connsiteY4479" fmla="*/ 2318 h 2362"/>
                <a:gd name="connsiteX4480" fmla="*/ 2318 h 2362"/>
                <a:gd name="connsiteY4480" fmla="*/ 2318 h 2362"/>
                <a:gd name="connsiteX4481" fmla="*/ 2318 h 2362"/>
                <a:gd name="connsiteY4481" fmla="*/ 2318 h 2362"/>
                <a:gd name="connsiteX4482" fmla="*/ 2318 h 2362"/>
                <a:gd name="connsiteY4482" fmla="*/ 2318 h 2362"/>
                <a:gd name="connsiteX4483" fmla="*/ 2318 h 2362"/>
                <a:gd name="connsiteY4483" fmla="*/ 2318 h 2362"/>
                <a:gd name="connsiteX4484" fmla="*/ 2318 h 2362"/>
                <a:gd name="connsiteY4484" fmla="*/ 2318 h 2362"/>
                <a:gd name="connsiteX4485" fmla="*/ 2318 h 2362"/>
                <a:gd name="connsiteY4485" fmla="*/ 2318 h 2362"/>
                <a:gd name="connsiteX4486" fmla="*/ 2318 h 2362"/>
                <a:gd name="connsiteY4486" fmla="*/ 2318 h 2362"/>
                <a:gd name="connsiteX4487" fmla="*/ 2318 h 2362"/>
                <a:gd name="connsiteY4487" fmla="*/ 2318 h 2362"/>
                <a:gd name="connsiteX4488" fmla="*/ 2318 h 2362"/>
                <a:gd name="connsiteY4488" fmla="*/ 2318 h 2362"/>
                <a:gd name="connsiteX4489" fmla="*/ 2318 h 2362"/>
                <a:gd name="connsiteY4489" fmla="*/ 2318 h 2362"/>
                <a:gd name="connsiteX4490" fmla="*/ 2318 h 2362"/>
                <a:gd name="connsiteY4490" fmla="*/ 2318 h 2362"/>
                <a:gd name="connsiteX4491" fmla="*/ 2318 h 2362"/>
                <a:gd name="connsiteY4491" fmla="*/ 2318 h 2362"/>
                <a:gd name="connsiteX4492" fmla="*/ 2318 h 2362"/>
                <a:gd name="connsiteY4492" fmla="*/ 2318 h 2362"/>
                <a:gd name="connsiteX4493" fmla="*/ 2318 h 2362"/>
                <a:gd name="connsiteY4493" fmla="*/ 2318 h 2362"/>
                <a:gd name="connsiteX4494" fmla="*/ 2318 h 2362"/>
                <a:gd name="connsiteY4494" fmla="*/ 2318 h 2362"/>
                <a:gd name="connsiteX4495" fmla="*/ 2318 h 2362"/>
                <a:gd name="connsiteY4495" fmla="*/ 2318 h 2362"/>
                <a:gd name="connsiteX4496" fmla="*/ 2318 h 2362"/>
                <a:gd name="connsiteY4496" fmla="*/ 2318 h 2362"/>
                <a:gd name="connsiteX4497" fmla="*/ 2318 h 2362"/>
                <a:gd name="connsiteY4497" fmla="*/ 2318 h 2362"/>
                <a:gd name="connsiteX4498" fmla="*/ 2318 h 2362"/>
                <a:gd name="connsiteY4498" fmla="*/ 2318 h 2362"/>
                <a:gd name="connsiteX4499" fmla="*/ 2318 h 2362"/>
                <a:gd name="connsiteY4499" fmla="*/ 2318 h 2362"/>
                <a:gd name="connsiteX4500" fmla="*/ 2318 h 2362"/>
                <a:gd name="connsiteY4500" fmla="*/ 2318 h 2362"/>
                <a:gd name="connsiteX4501" fmla="*/ 2318 h 2362"/>
                <a:gd name="connsiteY4501" fmla="*/ 2318 h 2362"/>
                <a:gd name="connsiteX4502" fmla="*/ 2318 h 2362"/>
                <a:gd name="connsiteY4502" fmla="*/ 2318 h 2362"/>
                <a:gd name="connsiteX4503" fmla="*/ 2318 h 2362"/>
                <a:gd name="connsiteY4503" fmla="*/ 2318 h 2362"/>
                <a:gd name="connsiteX4504" fmla="*/ 2318 h 2362"/>
                <a:gd name="connsiteY4504" fmla="*/ 2318 h 2362"/>
                <a:gd name="connsiteX4505" fmla="*/ 2318 h 2362"/>
                <a:gd name="connsiteY4505" fmla="*/ 2318 h 2362"/>
                <a:gd name="connsiteX4506" fmla="*/ 2318 h 2362"/>
                <a:gd name="connsiteY4506" fmla="*/ 2318 h 2362"/>
                <a:gd name="connsiteX4507" fmla="*/ 2318 h 2362"/>
                <a:gd name="connsiteY4507" fmla="*/ 2318 h 2362"/>
                <a:gd name="connsiteX4508" fmla="*/ 2318 h 2362"/>
                <a:gd name="connsiteY4508" fmla="*/ 2318 h 2362"/>
                <a:gd name="connsiteX4509" fmla="*/ 2318 h 2362"/>
                <a:gd name="connsiteY4509" fmla="*/ 2318 h 2362"/>
                <a:gd name="connsiteX4510" fmla="*/ 2318 h 2362"/>
                <a:gd name="connsiteY4510" fmla="*/ 2318 h 2362"/>
                <a:gd name="connsiteX4511" fmla="*/ 2318 h 2362"/>
                <a:gd name="connsiteY4511" fmla="*/ 2318 h 2362"/>
                <a:gd name="connsiteX4512" fmla="*/ 2318 h 2362"/>
                <a:gd name="connsiteY4512" fmla="*/ 2318 h 2362"/>
                <a:gd name="connsiteX4513" fmla="*/ 2318 h 2362"/>
                <a:gd name="connsiteY4513" fmla="*/ 2318 h 2362"/>
                <a:gd name="connsiteX4514" fmla="*/ 2318 h 2362"/>
                <a:gd name="connsiteY4514" fmla="*/ 2318 h 2362"/>
                <a:gd name="connsiteX4515" fmla="*/ 2318 h 2362"/>
                <a:gd name="connsiteY4515" fmla="*/ 2318 h 2362"/>
                <a:gd name="connsiteX4516" fmla="*/ 2318 h 2362"/>
                <a:gd name="connsiteY4516" fmla="*/ 2318 h 2362"/>
                <a:gd name="connsiteX4517" fmla="*/ 2318 h 2362"/>
                <a:gd name="connsiteY4517" fmla="*/ 2318 h 2362"/>
                <a:gd name="connsiteX4518" fmla="*/ 2318 h 2362"/>
                <a:gd name="connsiteY4518" fmla="*/ 2318 h 2362"/>
                <a:gd name="connsiteX4519" fmla="*/ 2318 h 2362"/>
                <a:gd name="connsiteY4519" fmla="*/ 2318 h 2362"/>
                <a:gd name="connsiteX4520" fmla="*/ 2318 h 2362"/>
                <a:gd name="connsiteY4520" fmla="*/ 2318 h 2362"/>
                <a:gd name="connsiteX4521" fmla="*/ 2318 h 2362"/>
                <a:gd name="connsiteY4521" fmla="*/ 2318 h 2362"/>
                <a:gd name="connsiteX4522" fmla="*/ 2318 h 2362"/>
                <a:gd name="connsiteY4522" fmla="*/ 2318 h 2362"/>
                <a:gd name="connsiteX4523" fmla="*/ 2318 h 2362"/>
                <a:gd name="connsiteY4523" fmla="*/ 2318 h 2362"/>
                <a:gd name="connsiteX4524" fmla="*/ 2318 h 2362"/>
                <a:gd name="connsiteY4524" fmla="*/ 2318 h 2362"/>
                <a:gd name="connsiteX4525" fmla="*/ 2318 h 2362"/>
                <a:gd name="connsiteY4525" fmla="*/ 2318 h 2362"/>
                <a:gd name="connsiteX4526" fmla="*/ 2318 h 2362"/>
                <a:gd name="connsiteY4526" fmla="*/ 2318 h 2362"/>
                <a:gd name="connsiteX4527" fmla="*/ 2318 h 2362"/>
                <a:gd name="connsiteY4527" fmla="*/ 2318 h 2362"/>
                <a:gd name="connsiteX4528" fmla="*/ 2318 h 2362"/>
                <a:gd name="connsiteY4528" fmla="*/ 2318 h 2362"/>
                <a:gd name="connsiteX4529" fmla="*/ 2318 h 2362"/>
                <a:gd name="connsiteY4529" fmla="*/ 2318 h 2362"/>
                <a:gd name="connsiteX4530" fmla="*/ 2318 h 2362"/>
                <a:gd name="connsiteY4530" fmla="*/ 2318 h 2362"/>
                <a:gd name="connsiteX4531" fmla="*/ 2318 h 2362"/>
                <a:gd name="connsiteY4531" fmla="*/ 2318 h 2362"/>
                <a:gd name="connsiteX4532" fmla="*/ 2318 h 2362"/>
                <a:gd name="connsiteY4532" fmla="*/ 2318 h 2362"/>
                <a:gd name="connsiteX4533" fmla="*/ 2318 h 2362"/>
                <a:gd name="connsiteY4533" fmla="*/ 2318 h 2362"/>
                <a:gd name="connsiteX4534" fmla="*/ 2318 h 2362"/>
                <a:gd name="connsiteY4534" fmla="*/ 2318 h 2362"/>
                <a:gd name="connsiteX4535" fmla="*/ 2318 h 2362"/>
                <a:gd name="connsiteY4535" fmla="*/ 2318 h 2362"/>
                <a:gd name="connsiteX4536" fmla="*/ 2318 h 2362"/>
                <a:gd name="connsiteY4536" fmla="*/ 2318 h 2362"/>
                <a:gd name="connsiteX4537" fmla="*/ 2318 h 2362"/>
                <a:gd name="connsiteY4537" fmla="*/ 2318 h 2362"/>
                <a:gd name="connsiteX4538" fmla="*/ 2318 h 2362"/>
                <a:gd name="connsiteY4538" fmla="*/ 2318 h 2362"/>
                <a:gd name="connsiteX4539" fmla="*/ 2318 h 2362"/>
                <a:gd name="connsiteY4539" fmla="*/ 2318 h 2362"/>
                <a:gd name="connsiteX4540" fmla="*/ 2318 h 2362"/>
                <a:gd name="connsiteY4540" fmla="*/ 2318 h 2362"/>
                <a:gd name="connsiteX4541" fmla="*/ 2318 h 2362"/>
                <a:gd name="connsiteY4541" fmla="*/ 2318 h 2362"/>
                <a:gd name="connsiteX4542" fmla="*/ 2318 h 2362"/>
                <a:gd name="connsiteY4542" fmla="*/ 2318 h 2362"/>
                <a:gd name="connsiteX4543" fmla="*/ 2318 h 2362"/>
                <a:gd name="connsiteY4543" fmla="*/ 2318 h 2362"/>
                <a:gd name="connsiteX4544" fmla="*/ 2318 h 2362"/>
                <a:gd name="connsiteY4544" fmla="*/ 2318 h 2362"/>
                <a:gd name="connsiteX4545" fmla="*/ 2318 h 2362"/>
                <a:gd name="connsiteY4545" fmla="*/ 2318 h 2362"/>
                <a:gd name="connsiteX4546" fmla="*/ 2318 h 2362"/>
                <a:gd name="connsiteY4546" fmla="*/ 2318 h 2362"/>
                <a:gd name="connsiteX4547" fmla="*/ 2318 h 2362"/>
                <a:gd name="connsiteY4547" fmla="*/ 2318 h 2362"/>
                <a:gd name="connsiteX4548" fmla="*/ 2318 h 2362"/>
                <a:gd name="connsiteY4548" fmla="*/ 2318 h 2362"/>
                <a:gd name="connsiteX4549" fmla="*/ 2318 h 2362"/>
                <a:gd name="connsiteY4549" fmla="*/ 2318 h 2362"/>
                <a:gd name="connsiteX4550" fmla="*/ 2318 h 2362"/>
                <a:gd name="connsiteY4550" fmla="*/ 2318 h 2362"/>
                <a:gd name="connsiteX4551" fmla="*/ 2318 h 2362"/>
                <a:gd name="connsiteY4551" fmla="*/ 2318 h 2362"/>
                <a:gd name="connsiteX4552" fmla="*/ 2318 h 2362"/>
                <a:gd name="connsiteY4552" fmla="*/ 2318 h 2362"/>
                <a:gd name="connsiteX4553" fmla="*/ 2318 h 2362"/>
                <a:gd name="connsiteY4553" fmla="*/ 2318 h 2362"/>
                <a:gd name="connsiteX4554" fmla="*/ 2318 h 2362"/>
                <a:gd name="connsiteY4554" fmla="*/ 2318 h 2362"/>
                <a:gd name="connsiteX4555" fmla="*/ 2318 h 2362"/>
                <a:gd name="connsiteY4555" fmla="*/ 2318 h 2362"/>
                <a:gd name="connsiteX4556" fmla="*/ 2318 h 2362"/>
                <a:gd name="connsiteY4556" fmla="*/ 2318 h 2362"/>
                <a:gd name="connsiteX4557" fmla="*/ 2318 h 2362"/>
                <a:gd name="connsiteY4557" fmla="*/ 2318 h 2362"/>
                <a:gd name="connsiteX4558" fmla="*/ 2318 h 2362"/>
                <a:gd name="connsiteY4558" fmla="*/ 2318 h 2362"/>
                <a:gd name="connsiteX4559" fmla="*/ 2318 h 2362"/>
                <a:gd name="connsiteY4559" fmla="*/ 2318 h 2362"/>
                <a:gd name="connsiteX4560" fmla="*/ 2318 h 2362"/>
                <a:gd name="connsiteY4560" fmla="*/ 2318 h 2362"/>
                <a:gd name="connsiteX4561" fmla="*/ 2318 h 2362"/>
                <a:gd name="connsiteY4561" fmla="*/ 2318 h 2362"/>
                <a:gd name="connsiteX4562" fmla="*/ 2318 h 2362"/>
                <a:gd name="connsiteY4562" fmla="*/ 2318 h 2362"/>
                <a:gd name="connsiteX4563" fmla="*/ 2318 h 2362"/>
                <a:gd name="connsiteY4563" fmla="*/ 2318 h 2362"/>
                <a:gd name="connsiteX4564" fmla="*/ 2318 h 2362"/>
                <a:gd name="connsiteY4564" fmla="*/ 2318 h 2362"/>
                <a:gd name="connsiteX4565" fmla="*/ 2318 h 2362"/>
                <a:gd name="connsiteY4565" fmla="*/ 2318 h 2362"/>
                <a:gd name="connsiteX4566" fmla="*/ 2318 h 2362"/>
                <a:gd name="connsiteY4566" fmla="*/ 2318 h 2362"/>
                <a:gd name="connsiteX4567" fmla="*/ 2318 h 2362"/>
                <a:gd name="connsiteY4567" fmla="*/ 2318 h 2362"/>
                <a:gd name="connsiteX4568" fmla="*/ 2318 h 2362"/>
                <a:gd name="connsiteY4568" fmla="*/ 2318 h 2362"/>
                <a:gd name="connsiteX4569" fmla="*/ 2318 h 2362"/>
                <a:gd name="connsiteY4569" fmla="*/ 2318 h 2362"/>
                <a:gd name="connsiteX4570" fmla="*/ 2318 h 2362"/>
                <a:gd name="connsiteY4570" fmla="*/ 2318 h 2362"/>
                <a:gd name="connsiteX4571" fmla="*/ 2318 h 2362"/>
                <a:gd name="connsiteY4571" fmla="*/ 2318 h 2362"/>
                <a:gd name="connsiteX4572" fmla="*/ 2318 h 2362"/>
                <a:gd name="connsiteY4572" fmla="*/ 2318 h 2362"/>
                <a:gd name="connsiteX4573" fmla="*/ 2318 h 2362"/>
                <a:gd name="connsiteY4573" fmla="*/ 2318 h 2362"/>
                <a:gd name="connsiteX4574" fmla="*/ 2318 h 2362"/>
                <a:gd name="connsiteY4574" fmla="*/ 2318 h 2362"/>
                <a:gd name="connsiteX4575" fmla="*/ 2318 h 2362"/>
                <a:gd name="connsiteY4575" fmla="*/ 2318 h 2362"/>
                <a:gd name="connsiteX4576" fmla="*/ 2318 h 2362"/>
                <a:gd name="connsiteY4576" fmla="*/ 2318 h 2362"/>
                <a:gd name="connsiteX4577" fmla="*/ 2318 h 2362"/>
                <a:gd name="connsiteY4577" fmla="*/ 2318 h 2362"/>
                <a:gd name="connsiteX4578" fmla="*/ 2318 h 2362"/>
                <a:gd name="connsiteY4578" fmla="*/ 2318 h 2362"/>
                <a:gd name="connsiteX4579" fmla="*/ 2318 h 2362"/>
                <a:gd name="connsiteY4579" fmla="*/ 2318 h 2362"/>
                <a:gd name="connsiteX4580" fmla="*/ 2318 h 2362"/>
                <a:gd name="connsiteY4580" fmla="*/ 2318 h 2362"/>
                <a:gd name="connsiteX4581" fmla="*/ 2318 h 2362"/>
                <a:gd name="connsiteY4581" fmla="*/ 2318 h 2362"/>
                <a:gd name="connsiteX4582" fmla="*/ 2318 h 2362"/>
                <a:gd name="connsiteY4582" fmla="*/ 2318 h 2362"/>
                <a:gd name="connsiteX4583" fmla="*/ 2318 h 2362"/>
                <a:gd name="connsiteY4583" fmla="*/ 2318 h 2362"/>
                <a:gd name="connsiteX4584" fmla="*/ 2318 h 2362"/>
                <a:gd name="connsiteY4584" fmla="*/ 2318 h 2362"/>
                <a:gd name="connsiteX4585" fmla="*/ 2318 h 2362"/>
                <a:gd name="connsiteY4585" fmla="*/ 2318 h 2362"/>
                <a:gd name="connsiteX4586" fmla="*/ 2318 h 2362"/>
                <a:gd name="connsiteY4586" fmla="*/ 2318 h 2362"/>
                <a:gd name="connsiteX4587" fmla="*/ 2318 h 2362"/>
                <a:gd name="connsiteY4587" fmla="*/ 2318 h 2362"/>
                <a:gd name="connsiteX4588" fmla="*/ 2318 h 2362"/>
                <a:gd name="connsiteY4588" fmla="*/ 2318 h 2362"/>
                <a:gd name="connsiteX4589" fmla="*/ 2318 h 2362"/>
                <a:gd name="connsiteY4589" fmla="*/ 2318 h 2362"/>
                <a:gd name="connsiteX4590" fmla="*/ 2318 h 2362"/>
                <a:gd name="connsiteY4590" fmla="*/ 2318 h 2362"/>
                <a:gd name="connsiteX4591" fmla="*/ 2318 h 2362"/>
                <a:gd name="connsiteY4591" fmla="*/ 2318 h 2362"/>
                <a:gd name="connsiteX4592" fmla="*/ 2318 h 2362"/>
                <a:gd name="connsiteY4592" fmla="*/ 2318 h 2362"/>
                <a:gd name="connsiteX4593" fmla="*/ 2318 h 2362"/>
                <a:gd name="connsiteY4593" fmla="*/ 2318 h 2362"/>
                <a:gd name="connsiteX4594" fmla="*/ 2318 h 2362"/>
                <a:gd name="connsiteY4594" fmla="*/ 2318 h 2362"/>
                <a:gd name="connsiteX4595" fmla="*/ 2318 h 2362"/>
                <a:gd name="connsiteY4595" fmla="*/ 2318 h 2362"/>
                <a:gd name="connsiteX4596" fmla="*/ 2318 h 2362"/>
                <a:gd name="connsiteY4596" fmla="*/ 2318 h 2362"/>
                <a:gd name="connsiteX4597" fmla="*/ 2318 h 2362"/>
                <a:gd name="connsiteY4597" fmla="*/ 2318 h 2362"/>
                <a:gd name="connsiteX4598" fmla="*/ 2318 h 2362"/>
                <a:gd name="connsiteY4598" fmla="*/ 2318 h 2362"/>
                <a:gd name="connsiteX4599" fmla="*/ 2318 h 2362"/>
                <a:gd name="connsiteY4599" fmla="*/ 2318 h 2362"/>
                <a:gd name="connsiteX4600" fmla="*/ 2318 h 2362"/>
                <a:gd name="connsiteY4600" fmla="*/ 2318 h 2362"/>
                <a:gd name="connsiteX4601" fmla="*/ 2318 h 2362"/>
                <a:gd name="connsiteY4601" fmla="*/ 2318 h 2362"/>
                <a:gd name="connsiteX4602" fmla="*/ 2318 h 2362"/>
                <a:gd name="connsiteY4602" fmla="*/ 2318 h 2362"/>
                <a:gd name="connsiteX4603" fmla="*/ 2318 h 2362"/>
                <a:gd name="connsiteY4603" fmla="*/ 2318 h 2362"/>
                <a:gd name="connsiteX4604" fmla="*/ 2318 h 2362"/>
                <a:gd name="connsiteY4604" fmla="*/ 2318 h 2362"/>
                <a:gd name="connsiteX4605" fmla="*/ 2318 h 2362"/>
                <a:gd name="connsiteY4605" fmla="*/ 2318 h 2362"/>
                <a:gd name="connsiteX4606" fmla="*/ 2318 h 2362"/>
                <a:gd name="connsiteY4606" fmla="*/ 2318 h 2362"/>
                <a:gd name="connsiteX4607" fmla="*/ 2318 h 2362"/>
                <a:gd name="connsiteY4607" fmla="*/ 2318 h 2362"/>
                <a:gd name="connsiteX4608" fmla="*/ 2318 h 2362"/>
                <a:gd name="connsiteY4608" fmla="*/ 2318 h 2362"/>
                <a:gd name="connsiteX4609" fmla="*/ 2318 h 2362"/>
                <a:gd name="connsiteY4609" fmla="*/ 2318 h 2362"/>
                <a:gd name="connsiteX4610" fmla="*/ 2318 h 2362"/>
                <a:gd name="connsiteY4610" fmla="*/ 2318 h 2362"/>
                <a:gd name="connsiteX4611" fmla="*/ 2318 h 2362"/>
                <a:gd name="connsiteY4611" fmla="*/ 2318 h 2362"/>
                <a:gd name="connsiteX4612" fmla="*/ 2318 h 2362"/>
                <a:gd name="connsiteY4612" fmla="*/ 2318 h 2362"/>
                <a:gd name="connsiteX4613" fmla="*/ 2318 h 2362"/>
                <a:gd name="connsiteY4613" fmla="*/ 2318 h 2362"/>
                <a:gd name="connsiteX4614" fmla="*/ 2318 h 2362"/>
                <a:gd name="connsiteY4614" fmla="*/ 2318 h 2362"/>
                <a:gd name="connsiteX4615" fmla="*/ 2318 h 2362"/>
                <a:gd name="connsiteY4615" fmla="*/ 2318 h 2362"/>
                <a:gd name="connsiteX4616" fmla="*/ 2318 h 2362"/>
                <a:gd name="connsiteY4616" fmla="*/ 2318 h 2362"/>
                <a:gd name="connsiteX4617" fmla="*/ 2318 h 2362"/>
                <a:gd name="connsiteY4617" fmla="*/ 2318 h 2362"/>
                <a:gd name="connsiteX4618" fmla="*/ 2318 h 2362"/>
                <a:gd name="connsiteY4618" fmla="*/ 2318 h 2362"/>
                <a:gd name="connsiteX4619" fmla="*/ 2318 h 2362"/>
                <a:gd name="connsiteY4619" fmla="*/ 2318 h 2362"/>
                <a:gd name="connsiteX4620" fmla="*/ 2318 h 2362"/>
                <a:gd name="connsiteY4620" fmla="*/ 2318 h 2362"/>
                <a:gd name="connsiteX4621" fmla="*/ 2318 h 2362"/>
                <a:gd name="connsiteY4621" fmla="*/ 2318 h 2362"/>
                <a:gd name="connsiteX4622" fmla="*/ 2318 h 2362"/>
                <a:gd name="connsiteY4622" fmla="*/ 2318 h 2362"/>
                <a:gd name="connsiteX4623" fmla="*/ 2318 h 2362"/>
                <a:gd name="connsiteY4623" fmla="*/ 2318 h 2362"/>
                <a:gd name="connsiteX4624" fmla="*/ 2318 h 2362"/>
                <a:gd name="connsiteY4624" fmla="*/ 2318 h 2362"/>
                <a:gd name="connsiteX4625" fmla="*/ 2318 h 2362"/>
                <a:gd name="connsiteY4625" fmla="*/ 2318 h 2362"/>
                <a:gd name="connsiteX4626" fmla="*/ 2318 h 2362"/>
                <a:gd name="connsiteY4626" fmla="*/ 2318 h 2362"/>
                <a:gd name="connsiteX4627" fmla="*/ 2318 h 2362"/>
                <a:gd name="connsiteY4627" fmla="*/ 2318 h 2362"/>
                <a:gd name="connsiteX4628" fmla="*/ 2318 h 2362"/>
                <a:gd name="connsiteY4628" fmla="*/ 2318 h 2362"/>
                <a:gd name="connsiteX4629" fmla="*/ 2318 h 2362"/>
                <a:gd name="connsiteY4629" fmla="*/ 2318 h 2362"/>
                <a:gd name="connsiteX4630" fmla="*/ 2318 h 2362"/>
                <a:gd name="connsiteY4630" fmla="*/ 2318 h 2362"/>
                <a:gd name="connsiteX4631" fmla="*/ 2318 h 2362"/>
                <a:gd name="connsiteY4631" fmla="*/ 2318 h 2362"/>
                <a:gd name="connsiteX4632" fmla="*/ 2318 h 2362"/>
                <a:gd name="connsiteY4632" fmla="*/ 2318 h 2362"/>
                <a:gd name="connsiteX4633" fmla="*/ 2318 h 2362"/>
                <a:gd name="connsiteY4633" fmla="*/ 2318 h 2362"/>
                <a:gd name="connsiteX4634" fmla="*/ 2318 h 2362"/>
                <a:gd name="connsiteY4634" fmla="*/ 2318 h 2362"/>
                <a:gd name="connsiteX4635" fmla="*/ 2318 h 2362"/>
                <a:gd name="connsiteY4635" fmla="*/ 2318 h 2362"/>
                <a:gd name="connsiteX4636" fmla="*/ 2318 h 2362"/>
                <a:gd name="connsiteY4636" fmla="*/ 2318 h 2362"/>
                <a:gd name="connsiteX4637" fmla="*/ 2318 h 2362"/>
                <a:gd name="connsiteY4637" fmla="*/ 2318 h 2362"/>
                <a:gd name="connsiteX4638" fmla="*/ 2318 h 2362"/>
                <a:gd name="connsiteY4638" fmla="*/ 2318 h 2362"/>
                <a:gd name="connsiteX4639" fmla="*/ 2318 h 2362"/>
                <a:gd name="connsiteY4639" fmla="*/ 2318 h 2362"/>
                <a:gd name="connsiteX4640" fmla="*/ 2318 h 2362"/>
                <a:gd name="connsiteY4640" fmla="*/ 2318 h 2362"/>
                <a:gd name="connsiteX4641" fmla="*/ 2318 h 2362"/>
                <a:gd name="connsiteY4641" fmla="*/ 2318 h 2362"/>
                <a:gd name="connsiteX4642" fmla="*/ 2318 h 2362"/>
                <a:gd name="connsiteY4642" fmla="*/ 2318 h 2362"/>
                <a:gd name="connsiteX4643" fmla="*/ 2318 h 2362"/>
                <a:gd name="connsiteY4643" fmla="*/ 2318 h 2362"/>
                <a:gd name="connsiteX4644" fmla="*/ 2318 h 2362"/>
                <a:gd name="connsiteY4644" fmla="*/ 2318 h 2362"/>
                <a:gd name="connsiteX4645" fmla="*/ 2318 h 2362"/>
                <a:gd name="connsiteY4645" fmla="*/ 2318 h 2362"/>
                <a:gd name="connsiteX4646" fmla="*/ 2318 h 2362"/>
                <a:gd name="connsiteY4646" fmla="*/ 2318 h 2362"/>
                <a:gd name="connsiteX4647" fmla="*/ 2318 h 2362"/>
                <a:gd name="connsiteY4647" fmla="*/ 2318 h 2362"/>
                <a:gd name="connsiteX4648" fmla="*/ 2318 h 2362"/>
                <a:gd name="connsiteY4648" fmla="*/ 2318 h 2362"/>
                <a:gd name="connsiteX4649" fmla="*/ 2318 h 2362"/>
                <a:gd name="connsiteY4649" fmla="*/ 2318 h 2362"/>
                <a:gd name="connsiteX4650" fmla="*/ 2318 h 2362"/>
                <a:gd name="connsiteY4650" fmla="*/ 2318 h 2362"/>
                <a:gd name="connsiteX4651" fmla="*/ 2318 h 2362"/>
                <a:gd name="connsiteY4651" fmla="*/ 2318 h 2362"/>
                <a:gd name="connsiteX4652" fmla="*/ 2318 h 2362"/>
                <a:gd name="connsiteY4652" fmla="*/ 2318 h 2362"/>
                <a:gd name="connsiteX4653" fmla="*/ 2318 h 2362"/>
                <a:gd name="connsiteY4653" fmla="*/ 2318 h 2362"/>
                <a:gd name="connsiteX4654" fmla="*/ 2318 h 2362"/>
                <a:gd name="connsiteY4654" fmla="*/ 2318 h 2362"/>
                <a:gd name="connsiteX4655" fmla="*/ 2318 h 2362"/>
                <a:gd name="connsiteY4655" fmla="*/ 2318 h 2362"/>
                <a:gd name="connsiteX4656" fmla="*/ 2318 h 2362"/>
                <a:gd name="connsiteY4656" fmla="*/ 2318 h 2362"/>
                <a:gd name="connsiteX4657" fmla="*/ 2318 h 2362"/>
                <a:gd name="connsiteY4657" fmla="*/ 2318 h 2362"/>
                <a:gd name="connsiteX4658" fmla="*/ 2318 h 2362"/>
                <a:gd name="connsiteY4658" fmla="*/ 2318 h 2362"/>
                <a:gd name="connsiteX4659" fmla="*/ 2318 h 2362"/>
                <a:gd name="connsiteY4659" fmla="*/ 2318 h 2362"/>
                <a:gd name="connsiteX4660" fmla="*/ 2318 h 2362"/>
                <a:gd name="connsiteY4660" fmla="*/ 2318 h 2362"/>
                <a:gd name="connsiteX4661" fmla="*/ 2318 h 2362"/>
                <a:gd name="connsiteY4661" fmla="*/ 2318 h 2362"/>
                <a:gd name="connsiteX4662" fmla="*/ 2318 h 2362"/>
                <a:gd name="connsiteY4662" fmla="*/ 2318 h 2362"/>
                <a:gd name="connsiteX4663" fmla="*/ 2318 h 2362"/>
                <a:gd name="connsiteY4663" fmla="*/ 2318 h 2362"/>
                <a:gd name="connsiteX4664" fmla="*/ 2318 h 2362"/>
                <a:gd name="connsiteY4664" fmla="*/ 2318 h 2362"/>
                <a:gd name="connsiteX4665" fmla="*/ 2318 h 2362"/>
                <a:gd name="connsiteY4665" fmla="*/ 2318 h 2362"/>
                <a:gd name="connsiteX4666" fmla="*/ 2318 h 2362"/>
                <a:gd name="connsiteY4666" fmla="*/ 2318 h 2362"/>
                <a:gd name="connsiteX4667" fmla="*/ 2318 h 2362"/>
                <a:gd name="connsiteY4667" fmla="*/ 2318 h 2362"/>
                <a:gd name="connsiteX4668" fmla="*/ 2318 h 2362"/>
                <a:gd name="connsiteY4668" fmla="*/ 2318 h 2362"/>
                <a:gd name="connsiteX4669" fmla="*/ 2318 h 2362"/>
                <a:gd name="connsiteY4669" fmla="*/ 2318 h 2362"/>
                <a:gd name="connsiteX4670" fmla="*/ 2318 h 2362"/>
                <a:gd name="connsiteY4670" fmla="*/ 2318 h 2362"/>
                <a:gd name="connsiteX4671" fmla="*/ 2318 h 2362"/>
                <a:gd name="connsiteY4671" fmla="*/ 2318 h 2362"/>
                <a:gd name="connsiteX4672" fmla="*/ 2318 h 2362"/>
                <a:gd name="connsiteY4672" fmla="*/ 2318 h 2362"/>
                <a:gd name="connsiteX4673" fmla="*/ 2318 h 2362"/>
                <a:gd name="connsiteY4673" fmla="*/ 2318 h 2362"/>
                <a:gd name="connsiteX4674" fmla="*/ 2318 h 2362"/>
                <a:gd name="connsiteY4674" fmla="*/ 2318 h 2362"/>
                <a:gd name="connsiteX4675" fmla="*/ 2318 h 2362"/>
                <a:gd name="connsiteY4675" fmla="*/ 2318 h 2362"/>
                <a:gd name="connsiteX4676" fmla="*/ 2318 h 2362"/>
                <a:gd name="connsiteY4676" fmla="*/ 2318 h 2362"/>
                <a:gd name="connsiteX4677" fmla="*/ 2318 h 2362"/>
                <a:gd name="connsiteY4677" fmla="*/ 2318 h 2362"/>
                <a:gd name="connsiteX4678" fmla="*/ 2318 h 2362"/>
                <a:gd name="connsiteY4678" fmla="*/ 2318 h 2362"/>
                <a:gd name="connsiteX4679" fmla="*/ 2318 h 2362"/>
                <a:gd name="connsiteY4679" fmla="*/ 2318 h 2362"/>
                <a:gd name="connsiteX4680" fmla="*/ 2318 h 2362"/>
                <a:gd name="connsiteY4680" fmla="*/ 2318 h 2362"/>
                <a:gd name="connsiteX4681" fmla="*/ 2318 h 2362"/>
                <a:gd name="connsiteY4681" fmla="*/ 2318 h 2362"/>
                <a:gd name="connsiteX4682" fmla="*/ 2318 h 2362"/>
                <a:gd name="connsiteY4682" fmla="*/ 2318 h 2362"/>
                <a:gd name="connsiteX4683" fmla="*/ 2318 h 2362"/>
                <a:gd name="connsiteY4683" fmla="*/ 2318 h 2362"/>
                <a:gd name="connsiteX4684" fmla="*/ 2318 h 2362"/>
                <a:gd name="connsiteY4684" fmla="*/ 2318 h 2362"/>
                <a:gd name="connsiteX4685" fmla="*/ 2318 h 2362"/>
                <a:gd name="connsiteY4685" fmla="*/ 2318 h 2362"/>
                <a:gd name="connsiteX4686" fmla="*/ 2318 h 2362"/>
                <a:gd name="connsiteY4686" fmla="*/ 2318 h 2362"/>
                <a:gd name="connsiteX4687" fmla="*/ 2318 h 2362"/>
                <a:gd name="connsiteY4687" fmla="*/ 2318 h 2362"/>
                <a:gd name="connsiteX4688" fmla="*/ 2318 h 2362"/>
                <a:gd name="connsiteY4688" fmla="*/ 2318 h 2362"/>
                <a:gd name="connsiteX4689" fmla="*/ 2318 h 2362"/>
                <a:gd name="connsiteY4689" fmla="*/ 2318 h 2362"/>
                <a:gd name="connsiteX4690" fmla="*/ 2318 h 2362"/>
                <a:gd name="connsiteY4690" fmla="*/ 2318 h 2362"/>
                <a:gd name="connsiteX4691" fmla="*/ 2318 h 2362"/>
                <a:gd name="connsiteY4691" fmla="*/ 2318 h 2362"/>
                <a:gd name="connsiteX4692" fmla="*/ 2318 h 2362"/>
                <a:gd name="connsiteY4692" fmla="*/ 2318 h 2362"/>
                <a:gd name="connsiteX4693" fmla="*/ 2318 h 2362"/>
                <a:gd name="connsiteY4693" fmla="*/ 2318 h 2362"/>
                <a:gd name="connsiteX4694" fmla="*/ 2318 h 2362"/>
                <a:gd name="connsiteY4694" fmla="*/ 2318 h 2362"/>
                <a:gd name="connsiteX4695" fmla="*/ 2318 h 2362"/>
                <a:gd name="connsiteY4695" fmla="*/ 2318 h 2362"/>
                <a:gd name="connsiteX4696" fmla="*/ 2318 h 2362"/>
                <a:gd name="connsiteY4696" fmla="*/ 2318 h 2362"/>
                <a:gd name="connsiteX4697" fmla="*/ 2318 h 2362"/>
                <a:gd name="connsiteY4697" fmla="*/ 2318 h 2362"/>
                <a:gd name="connsiteX4698" fmla="*/ 2318 h 2362"/>
                <a:gd name="connsiteY4698" fmla="*/ 2318 h 2362"/>
                <a:gd name="connsiteX4699" fmla="*/ 2318 h 2362"/>
                <a:gd name="connsiteY4699" fmla="*/ 2318 h 2362"/>
                <a:gd name="connsiteX4700" fmla="*/ 2318 h 2362"/>
                <a:gd name="connsiteY4700" fmla="*/ 2318 h 2362"/>
                <a:gd name="connsiteX4701" fmla="*/ 2318 h 2362"/>
                <a:gd name="connsiteY4701" fmla="*/ 2318 h 2362"/>
                <a:gd name="connsiteX4702" fmla="*/ 2318 h 2362"/>
                <a:gd name="connsiteY4702" fmla="*/ 2318 h 2362"/>
                <a:gd name="connsiteX4703" fmla="*/ 2318 h 2362"/>
                <a:gd name="connsiteY4703" fmla="*/ 2318 h 2362"/>
                <a:gd name="connsiteX4704" fmla="*/ 2318 h 2362"/>
                <a:gd name="connsiteY4704" fmla="*/ 2318 h 2362"/>
                <a:gd name="connsiteX4705" fmla="*/ 2318 h 2362"/>
                <a:gd name="connsiteY4705" fmla="*/ 2318 h 2362"/>
                <a:gd name="connsiteX4706" fmla="*/ 2318 h 2362"/>
                <a:gd name="connsiteY4706" fmla="*/ 2318 h 2362"/>
                <a:gd name="connsiteX4707" fmla="*/ 2318 h 2362"/>
                <a:gd name="connsiteY4707" fmla="*/ 2318 h 2362"/>
                <a:gd name="connsiteX4708" fmla="*/ 2318 h 2362"/>
                <a:gd name="connsiteY4708" fmla="*/ 2318 h 2362"/>
                <a:gd name="connsiteX4709" fmla="*/ 2318 h 2362"/>
                <a:gd name="connsiteY4709" fmla="*/ 2318 h 2362"/>
                <a:gd name="connsiteX4710" fmla="*/ 2318 h 2362"/>
                <a:gd name="connsiteY4710" fmla="*/ 2318 h 2362"/>
                <a:gd name="connsiteX4711" fmla="*/ 2318 h 2362"/>
                <a:gd name="connsiteY4711" fmla="*/ 2318 h 2362"/>
                <a:gd name="connsiteX4712" fmla="*/ 2318 h 2362"/>
                <a:gd name="connsiteY4712" fmla="*/ 2318 h 2362"/>
                <a:gd name="connsiteX4713" fmla="*/ 2318 h 2362"/>
                <a:gd name="connsiteY4713" fmla="*/ 2318 h 2362"/>
                <a:gd name="connsiteX4714" fmla="*/ 2318 h 2362"/>
                <a:gd name="connsiteY4714" fmla="*/ 2318 h 2362"/>
                <a:gd name="connsiteX4715" fmla="*/ 2318 h 2362"/>
                <a:gd name="connsiteY4715" fmla="*/ 2318 h 2362"/>
                <a:gd name="connsiteX4716" fmla="*/ 2318 h 2362"/>
                <a:gd name="connsiteY4716" fmla="*/ 2318 h 2362"/>
                <a:gd name="connsiteX4717" fmla="*/ 2318 h 2362"/>
                <a:gd name="connsiteY4717" fmla="*/ 2318 h 2362"/>
                <a:gd name="connsiteX4718" fmla="*/ 2318 h 2362"/>
                <a:gd name="connsiteY4718" fmla="*/ 2318 h 2362"/>
                <a:gd name="connsiteX4719" fmla="*/ 2318 h 2362"/>
                <a:gd name="connsiteY4719" fmla="*/ 2318 h 2362"/>
                <a:gd name="connsiteX4720" fmla="*/ 2318 h 2362"/>
                <a:gd name="connsiteY4720" fmla="*/ 2318 h 2362"/>
                <a:gd name="connsiteX4721" fmla="*/ 2318 h 2362"/>
                <a:gd name="connsiteY4721" fmla="*/ 2318 h 2362"/>
                <a:gd name="connsiteX4722" fmla="*/ 2318 h 2362"/>
                <a:gd name="connsiteY4722" fmla="*/ 2318 h 2362"/>
                <a:gd name="connsiteX4723" fmla="*/ 2318 h 2362"/>
                <a:gd name="connsiteY4723" fmla="*/ 2318 h 2362"/>
                <a:gd name="connsiteX4724" fmla="*/ 2318 h 2362"/>
                <a:gd name="connsiteY4724" fmla="*/ 2318 h 2362"/>
                <a:gd name="connsiteX4725" fmla="*/ 2318 h 2362"/>
                <a:gd name="connsiteY4725" fmla="*/ 2318 h 2362"/>
                <a:gd name="connsiteX4726" fmla="*/ 2318 h 2362"/>
                <a:gd name="connsiteY4726" fmla="*/ 2318 h 2362"/>
                <a:gd name="connsiteX4727" fmla="*/ 2318 h 2362"/>
                <a:gd name="connsiteY4727" fmla="*/ 2318 h 2362"/>
                <a:gd name="connsiteX4728" fmla="*/ 2318 h 2362"/>
                <a:gd name="connsiteY4728" fmla="*/ 2318 h 2362"/>
                <a:gd name="connsiteX4729" fmla="*/ 2318 h 2362"/>
                <a:gd name="connsiteY4729" fmla="*/ 2318 h 2362"/>
                <a:gd name="connsiteX4730" fmla="*/ 2318 h 2362"/>
                <a:gd name="connsiteY4730" fmla="*/ 2318 h 2362"/>
                <a:gd name="connsiteX4731" fmla="*/ 2318 h 2362"/>
                <a:gd name="connsiteY4731" fmla="*/ 2318 h 2362"/>
                <a:gd name="connsiteX4732" fmla="*/ 2318 h 2362"/>
                <a:gd name="connsiteY4732" fmla="*/ 2318 h 2362"/>
                <a:gd name="connsiteX4733" fmla="*/ 2318 h 2362"/>
                <a:gd name="connsiteY4733" fmla="*/ 2318 h 2362"/>
                <a:gd name="connsiteX4734" fmla="*/ 2318 h 2362"/>
                <a:gd name="connsiteY4734" fmla="*/ 2318 h 2362"/>
                <a:gd name="connsiteX4735" fmla="*/ 2318 h 2362"/>
                <a:gd name="connsiteY4735" fmla="*/ 2318 h 2362"/>
                <a:gd name="connsiteX4736" fmla="*/ 2318 h 2362"/>
                <a:gd name="connsiteY4736" fmla="*/ 2318 h 2362"/>
                <a:gd name="connsiteX4737" fmla="*/ 2318 h 2362"/>
                <a:gd name="connsiteY4737" fmla="*/ 2318 h 2362"/>
                <a:gd name="connsiteX4738" fmla="*/ 2318 h 2362"/>
                <a:gd name="connsiteY4738" fmla="*/ 2318 h 2362"/>
                <a:gd name="connsiteX4739" fmla="*/ 2318 h 2362"/>
                <a:gd name="connsiteY4739" fmla="*/ 2318 h 2362"/>
                <a:gd name="connsiteX4740" fmla="*/ 2318 h 2362"/>
                <a:gd name="connsiteY4740" fmla="*/ 2318 h 2362"/>
                <a:gd name="connsiteX4741" fmla="*/ 2318 h 2362"/>
                <a:gd name="connsiteY4741" fmla="*/ 2318 h 2362"/>
                <a:gd name="connsiteX4742" fmla="*/ 2318 h 2362"/>
                <a:gd name="connsiteY4742" fmla="*/ 2318 h 2362"/>
                <a:gd name="connsiteX4743" fmla="*/ 2318 h 2362"/>
                <a:gd name="connsiteY4743" fmla="*/ 2318 h 2362"/>
                <a:gd name="connsiteX4744" fmla="*/ 2318 h 2362"/>
                <a:gd name="connsiteY4744" fmla="*/ 2318 h 2362"/>
                <a:gd name="connsiteX4745" fmla="*/ 2318 h 2362"/>
                <a:gd name="connsiteY4745" fmla="*/ 2318 h 2362"/>
                <a:gd name="connsiteX4746" fmla="*/ 2318 h 2362"/>
                <a:gd name="connsiteY4746" fmla="*/ 2318 h 2362"/>
                <a:gd name="connsiteX4747" fmla="*/ 2318 h 2362"/>
                <a:gd name="connsiteY4747" fmla="*/ 2318 h 2362"/>
                <a:gd name="connsiteX4748" fmla="*/ 2318 h 2362"/>
                <a:gd name="connsiteY4748" fmla="*/ 2318 h 2362"/>
                <a:gd name="connsiteX4749" fmla="*/ 2318 h 2362"/>
                <a:gd name="connsiteY4749" fmla="*/ 2318 h 2362"/>
                <a:gd name="connsiteX4750" fmla="*/ 2318 h 2362"/>
                <a:gd name="connsiteY4750" fmla="*/ 2318 h 2362"/>
                <a:gd name="connsiteX4751" fmla="*/ 2318 h 2362"/>
                <a:gd name="connsiteY4751" fmla="*/ 2318 h 2362"/>
                <a:gd name="connsiteX4752" fmla="*/ 2318 h 2362"/>
                <a:gd name="connsiteY4752" fmla="*/ 2318 h 2362"/>
                <a:gd name="connsiteX4753" fmla="*/ 2318 h 2362"/>
                <a:gd name="connsiteY4753" fmla="*/ 2318 h 2362"/>
                <a:gd name="connsiteX4754" fmla="*/ 2318 h 2362"/>
                <a:gd name="connsiteY4754" fmla="*/ 2318 h 2362"/>
                <a:gd name="connsiteX4755" fmla="*/ 2318 h 2362"/>
                <a:gd name="connsiteY4755" fmla="*/ 2318 h 2362"/>
                <a:gd name="connsiteX4756" fmla="*/ 2318 h 2362"/>
                <a:gd name="connsiteY4756" fmla="*/ 2318 h 2362"/>
                <a:gd name="connsiteX4757" fmla="*/ 2318 h 2362"/>
                <a:gd name="connsiteY4757" fmla="*/ 2318 h 2362"/>
                <a:gd name="connsiteX4758" fmla="*/ 2318 h 2362"/>
                <a:gd name="connsiteY4758" fmla="*/ 2318 h 2362"/>
                <a:gd name="connsiteX4759" fmla="*/ 2318 h 2362"/>
                <a:gd name="connsiteY4759" fmla="*/ 2318 h 2362"/>
                <a:gd name="connsiteX4760" fmla="*/ 2318 h 2362"/>
                <a:gd name="connsiteY4760" fmla="*/ 2318 h 2362"/>
                <a:gd name="connsiteX4761" fmla="*/ 2318 h 2362"/>
                <a:gd name="connsiteY4761" fmla="*/ 2318 h 2362"/>
                <a:gd name="connsiteX4762" fmla="*/ 2318 h 2362"/>
                <a:gd name="connsiteY4762" fmla="*/ 2318 h 2362"/>
                <a:gd name="connsiteX4763" fmla="*/ 2318 h 2362"/>
                <a:gd name="connsiteY4763" fmla="*/ 2318 h 2362"/>
                <a:gd name="connsiteX4764" fmla="*/ 2318 h 2362"/>
                <a:gd name="connsiteY4764" fmla="*/ 2318 h 2362"/>
                <a:gd name="connsiteX4765" fmla="*/ 2318 h 2362"/>
                <a:gd name="connsiteY4765" fmla="*/ 2318 h 2362"/>
                <a:gd name="connsiteX4766" fmla="*/ 2318 h 2362"/>
                <a:gd name="connsiteY4766" fmla="*/ 2318 h 2362"/>
                <a:gd name="connsiteX4767" fmla="*/ 2318 h 2362"/>
                <a:gd name="connsiteY4767" fmla="*/ 2318 h 2362"/>
                <a:gd name="connsiteX4768" fmla="*/ 2318 h 2362"/>
                <a:gd name="connsiteY4768" fmla="*/ 2318 h 2362"/>
                <a:gd name="connsiteX4769" fmla="*/ 2318 h 2362"/>
                <a:gd name="connsiteY4769" fmla="*/ 2318 h 2362"/>
                <a:gd name="connsiteX4770" fmla="*/ 2318 h 2362"/>
                <a:gd name="connsiteY4770" fmla="*/ 2318 h 2362"/>
                <a:gd name="connsiteX4771" fmla="*/ 2318 h 2362"/>
                <a:gd name="connsiteY4771" fmla="*/ 2318 h 2362"/>
                <a:gd name="connsiteX4772" fmla="*/ 2318 h 2362"/>
                <a:gd name="connsiteY4772" fmla="*/ 2318 h 2362"/>
                <a:gd name="connsiteX4773" fmla="*/ 2318 h 2362"/>
                <a:gd name="connsiteY4773" fmla="*/ 2318 h 2362"/>
                <a:gd name="connsiteX4774" fmla="*/ 2318 h 2362"/>
                <a:gd name="connsiteY4774" fmla="*/ 2318 h 2362"/>
                <a:gd name="connsiteX4775" fmla="*/ 2318 h 2362"/>
                <a:gd name="connsiteY4775" fmla="*/ 2318 h 2362"/>
                <a:gd name="connsiteX4776" fmla="*/ 2318 h 2362"/>
                <a:gd name="connsiteY4776" fmla="*/ 2318 h 2362"/>
                <a:gd name="connsiteX4777" fmla="*/ 2318 h 2362"/>
                <a:gd name="connsiteY4777" fmla="*/ 2318 h 2362"/>
                <a:gd name="connsiteX4778" fmla="*/ 2318 h 2362"/>
                <a:gd name="connsiteY4778" fmla="*/ 2318 h 2362"/>
                <a:gd name="connsiteX4779" fmla="*/ 2318 h 2362"/>
                <a:gd name="connsiteY4779" fmla="*/ 2318 h 2362"/>
                <a:gd name="connsiteX4780" fmla="*/ 2318 h 2362"/>
                <a:gd name="connsiteY4780" fmla="*/ 2318 h 2362"/>
                <a:gd name="connsiteX4781" fmla="*/ 2318 h 2362"/>
                <a:gd name="connsiteY4781" fmla="*/ 2318 h 2362"/>
                <a:gd name="connsiteX4782" fmla="*/ 2318 h 2362"/>
                <a:gd name="connsiteY4782" fmla="*/ 2318 h 2362"/>
                <a:gd name="connsiteX4783" fmla="*/ 2318 h 2362"/>
                <a:gd name="connsiteY4783" fmla="*/ 2318 h 2362"/>
                <a:gd name="connsiteX4784" fmla="*/ 2318 h 2362"/>
                <a:gd name="connsiteY4784" fmla="*/ 2318 h 2362"/>
                <a:gd name="connsiteX4785" fmla="*/ 2318 h 2362"/>
                <a:gd name="connsiteY4785" fmla="*/ 2318 h 2362"/>
                <a:gd name="connsiteX4786" fmla="*/ 2318 h 2362"/>
                <a:gd name="connsiteY4786" fmla="*/ 2318 h 2362"/>
                <a:gd name="connsiteX4787" fmla="*/ 2318 h 2362"/>
                <a:gd name="connsiteY4787" fmla="*/ 2318 h 2362"/>
                <a:gd name="connsiteX4788" fmla="*/ 2318 h 2362"/>
                <a:gd name="connsiteY4788" fmla="*/ 2318 h 2362"/>
                <a:gd name="connsiteX4789" fmla="*/ 2318 h 2362"/>
                <a:gd name="connsiteY4789" fmla="*/ 2318 h 2362"/>
                <a:gd name="connsiteX4790" fmla="*/ 2318 h 2362"/>
                <a:gd name="connsiteY4790" fmla="*/ 2318 h 2362"/>
                <a:gd name="connsiteX4791" fmla="*/ 2318 h 2362"/>
                <a:gd name="connsiteY4791" fmla="*/ 2318 h 2362"/>
                <a:gd name="connsiteX4792" fmla="*/ 2318 h 2362"/>
                <a:gd name="connsiteY4792" fmla="*/ 2318 h 2362"/>
                <a:gd name="connsiteX4793" fmla="*/ 2318 h 2362"/>
                <a:gd name="connsiteY4793" fmla="*/ 2318 h 2362"/>
                <a:gd name="connsiteX4794" fmla="*/ 2318 h 2362"/>
                <a:gd name="connsiteY4794" fmla="*/ 2318 h 2362"/>
                <a:gd name="connsiteX4795" fmla="*/ 2318 h 2362"/>
                <a:gd name="connsiteY4795" fmla="*/ 2318 h 2362"/>
                <a:gd name="connsiteX4796" fmla="*/ 2318 h 2362"/>
                <a:gd name="connsiteY4796" fmla="*/ 2318 h 2362"/>
                <a:gd name="connsiteX4797" fmla="*/ 2318 h 2362"/>
                <a:gd name="connsiteY4797" fmla="*/ 2318 h 2362"/>
                <a:gd name="connsiteX4798" fmla="*/ 2318 h 2362"/>
                <a:gd name="connsiteY4798" fmla="*/ 2318 h 2362"/>
                <a:gd name="connsiteX4799" fmla="*/ 2318 h 2362"/>
                <a:gd name="connsiteY4799" fmla="*/ 2318 h 2362"/>
                <a:gd name="connsiteX4800" fmla="*/ 2318 h 2362"/>
                <a:gd name="connsiteY4800" fmla="*/ 2318 h 2362"/>
                <a:gd name="connsiteX4801" fmla="*/ 2318 h 2362"/>
                <a:gd name="connsiteY4801" fmla="*/ 2318 h 2362"/>
                <a:gd name="connsiteX4802" fmla="*/ 2318 h 2362"/>
                <a:gd name="connsiteY4802" fmla="*/ 2318 h 2362"/>
                <a:gd name="connsiteX4803" fmla="*/ 2318 h 2362"/>
                <a:gd name="connsiteY4803" fmla="*/ 2318 h 2362"/>
                <a:gd name="connsiteX4804" fmla="*/ 2318 h 2362"/>
                <a:gd name="connsiteY4804" fmla="*/ 2318 h 2362"/>
                <a:gd name="connsiteX4805" fmla="*/ 2318 h 2362"/>
                <a:gd name="connsiteY4805" fmla="*/ 2318 h 2362"/>
                <a:gd name="connsiteX4806" fmla="*/ 2318 h 2362"/>
                <a:gd name="connsiteY4806" fmla="*/ 2318 h 2362"/>
                <a:gd name="connsiteX4807" fmla="*/ 2318 h 2362"/>
                <a:gd name="connsiteY4807" fmla="*/ 2318 h 2362"/>
                <a:gd name="connsiteX4808" fmla="*/ 2318 h 2362"/>
                <a:gd name="connsiteY4808" fmla="*/ 2318 h 2362"/>
                <a:gd name="connsiteX4809" fmla="*/ 2318 h 2362"/>
                <a:gd name="connsiteY4809" fmla="*/ 2318 h 2362"/>
                <a:gd name="connsiteX4810" fmla="*/ 2318 h 2362"/>
                <a:gd name="connsiteY4810" fmla="*/ 2318 h 2362"/>
                <a:gd name="connsiteX4811" fmla="*/ 2318 h 2362"/>
                <a:gd name="connsiteY4811" fmla="*/ 2318 h 2362"/>
                <a:gd name="connsiteX4812" fmla="*/ 2318 h 2362"/>
                <a:gd name="connsiteY4812" fmla="*/ 2318 h 2362"/>
                <a:gd name="connsiteX4813" fmla="*/ 2318 h 2362"/>
                <a:gd name="connsiteY4813" fmla="*/ 2318 h 2362"/>
                <a:gd name="connsiteX4814" fmla="*/ 2318 h 2362"/>
                <a:gd name="connsiteY4814" fmla="*/ 2318 h 2362"/>
                <a:gd name="connsiteX4815" fmla="*/ 2318 h 2362"/>
                <a:gd name="connsiteY4815" fmla="*/ 2318 h 2362"/>
                <a:gd name="connsiteX4816" fmla="*/ 2318 h 2362"/>
                <a:gd name="connsiteY4816" fmla="*/ 2318 h 2362"/>
                <a:gd name="connsiteX4817" fmla="*/ 2318 h 2362"/>
                <a:gd name="connsiteY4817" fmla="*/ 2318 h 2362"/>
                <a:gd name="connsiteX4818" fmla="*/ 2318 h 2362"/>
                <a:gd name="connsiteY4818" fmla="*/ 2318 h 2362"/>
                <a:gd name="connsiteX4819" fmla="*/ 2318 h 2362"/>
                <a:gd name="connsiteY4819" fmla="*/ 2318 h 2362"/>
                <a:gd name="connsiteX4820" fmla="*/ 2318 h 2362"/>
                <a:gd name="connsiteY4820" fmla="*/ 2318 h 2362"/>
                <a:gd name="connsiteX4821" fmla="*/ 2318 h 2362"/>
                <a:gd name="connsiteY4821" fmla="*/ 2318 h 2362"/>
                <a:gd name="connsiteX4822" fmla="*/ 2318 h 2362"/>
                <a:gd name="connsiteY4822" fmla="*/ 2318 h 2362"/>
                <a:gd name="connsiteX4823" fmla="*/ 2318 h 2362"/>
                <a:gd name="connsiteY4823" fmla="*/ 2318 h 2362"/>
                <a:gd name="connsiteX4824" fmla="*/ 2318 h 2362"/>
                <a:gd name="connsiteY4824" fmla="*/ 2318 h 2362"/>
                <a:gd name="connsiteX4825" fmla="*/ 2318 h 2362"/>
                <a:gd name="connsiteY4825" fmla="*/ 2318 h 2362"/>
                <a:gd name="connsiteX4826" fmla="*/ 2318 h 2362"/>
                <a:gd name="connsiteY4826" fmla="*/ 2318 h 2362"/>
                <a:gd name="connsiteX4827" fmla="*/ 2318 h 2362"/>
                <a:gd name="connsiteY4827" fmla="*/ 2318 h 2362"/>
                <a:gd name="connsiteX4828" fmla="*/ 2318 h 2362"/>
                <a:gd name="connsiteY4828" fmla="*/ 2318 h 2362"/>
                <a:gd name="connsiteX4829" fmla="*/ 2318 h 2362"/>
                <a:gd name="connsiteY4829" fmla="*/ 2318 h 2362"/>
                <a:gd name="connsiteX4830" fmla="*/ 2318 h 2362"/>
                <a:gd name="connsiteY4830" fmla="*/ 2318 h 2362"/>
                <a:gd name="connsiteX4831" fmla="*/ 2318 h 2362"/>
                <a:gd name="connsiteY4831" fmla="*/ 2318 h 2362"/>
                <a:gd name="connsiteX4832" fmla="*/ 2318 h 2362"/>
                <a:gd name="connsiteY4832" fmla="*/ 2318 h 2362"/>
                <a:gd name="connsiteX4833" fmla="*/ 2318 h 2362"/>
                <a:gd name="connsiteY4833" fmla="*/ 2318 h 2362"/>
                <a:gd name="connsiteX4834" fmla="*/ 2318 h 2362"/>
                <a:gd name="connsiteY4834" fmla="*/ 2318 h 2362"/>
                <a:gd name="connsiteX4835" fmla="*/ 2318 h 2362"/>
                <a:gd name="connsiteY4835" fmla="*/ 2318 h 2362"/>
                <a:gd name="connsiteX4836" fmla="*/ 2318 h 2362"/>
                <a:gd name="connsiteY4836" fmla="*/ 2318 h 2362"/>
                <a:gd name="connsiteX4837" fmla="*/ 2318 h 2362"/>
                <a:gd name="connsiteY4837" fmla="*/ 2318 h 2362"/>
                <a:gd name="connsiteX4838" fmla="*/ 2318 h 2362"/>
                <a:gd name="connsiteY4838" fmla="*/ 2318 h 2362"/>
                <a:gd name="connsiteX4839" fmla="*/ 2318 h 2362"/>
                <a:gd name="connsiteY4839" fmla="*/ 2318 h 2362"/>
                <a:gd name="connsiteX4840" fmla="*/ 2318 h 2362"/>
                <a:gd name="connsiteY4840" fmla="*/ 2318 h 2362"/>
                <a:gd name="connsiteX4841" fmla="*/ 2318 h 2362"/>
                <a:gd name="connsiteY4841" fmla="*/ 2318 h 2362"/>
                <a:gd name="connsiteX4842" fmla="*/ 2318 h 2362"/>
                <a:gd name="connsiteY4842" fmla="*/ 2318 h 2362"/>
                <a:gd name="connsiteX4843" fmla="*/ 2318 h 2362"/>
                <a:gd name="connsiteY4843" fmla="*/ 2318 h 2362"/>
                <a:gd name="connsiteX4844" fmla="*/ 2318 h 2362"/>
                <a:gd name="connsiteY4844" fmla="*/ 2318 h 2362"/>
                <a:gd name="connsiteX4845" fmla="*/ 2318 h 2362"/>
                <a:gd name="connsiteY4845" fmla="*/ 2318 h 2362"/>
                <a:gd name="connsiteX4846" fmla="*/ 2318 h 2362"/>
                <a:gd name="connsiteY4846" fmla="*/ 2318 h 2362"/>
                <a:gd name="connsiteX4847" fmla="*/ 2318 h 2362"/>
                <a:gd name="connsiteY4847" fmla="*/ 2318 h 2362"/>
                <a:gd name="connsiteX4848" fmla="*/ 2318 h 2362"/>
                <a:gd name="connsiteY4848" fmla="*/ 2318 h 2362"/>
                <a:gd name="connsiteX4849" fmla="*/ 2318 h 2362"/>
                <a:gd name="connsiteY4849" fmla="*/ 2318 h 2362"/>
                <a:gd name="connsiteX4850" fmla="*/ 2318 h 2362"/>
                <a:gd name="connsiteY4850" fmla="*/ 2318 h 2362"/>
                <a:gd name="connsiteX4851" fmla="*/ 2318 h 2362"/>
                <a:gd name="connsiteY4851" fmla="*/ 2318 h 2362"/>
                <a:gd name="connsiteX4852" fmla="*/ 2318 h 2362"/>
                <a:gd name="connsiteY4852" fmla="*/ 2318 h 2362"/>
                <a:gd name="connsiteX4853" fmla="*/ 2318 h 2362"/>
                <a:gd name="connsiteY4853" fmla="*/ 2318 h 2362"/>
                <a:gd name="connsiteX4854" fmla="*/ 2318 h 2362"/>
                <a:gd name="connsiteY4854" fmla="*/ 2318 h 2362"/>
                <a:gd name="connsiteX4855" fmla="*/ 2318 h 2362"/>
                <a:gd name="connsiteY4855" fmla="*/ 2318 h 2362"/>
                <a:gd name="connsiteX4856" fmla="*/ 2318 h 2362"/>
                <a:gd name="connsiteY4856" fmla="*/ 2318 h 2362"/>
                <a:gd name="connsiteX4857" fmla="*/ 2318 h 2362"/>
                <a:gd name="connsiteY4857" fmla="*/ 2318 h 2362"/>
                <a:gd name="connsiteX4858" fmla="*/ 2318 h 2362"/>
                <a:gd name="connsiteY4858" fmla="*/ 2318 h 2362"/>
                <a:gd name="connsiteX4859" fmla="*/ 2318 h 2362"/>
                <a:gd name="connsiteY4859" fmla="*/ 2318 h 2362"/>
                <a:gd name="connsiteX4860" fmla="*/ 2318 h 2362"/>
                <a:gd name="connsiteY4860" fmla="*/ 2318 h 2362"/>
                <a:gd name="connsiteX4861" fmla="*/ 2318 h 2362"/>
                <a:gd name="connsiteY4861" fmla="*/ 2318 h 2362"/>
                <a:gd name="connsiteX4862" fmla="*/ 2318 h 2362"/>
                <a:gd name="connsiteY4862" fmla="*/ 2318 h 2362"/>
                <a:gd name="connsiteX4863" fmla="*/ 2318 h 2362"/>
                <a:gd name="connsiteY4863" fmla="*/ 2318 h 2362"/>
                <a:gd name="connsiteX4864" fmla="*/ 2318 h 2362"/>
                <a:gd name="connsiteY4864" fmla="*/ 2318 h 2362"/>
                <a:gd name="connsiteX4865" fmla="*/ 2318 h 2362"/>
                <a:gd name="connsiteY4865" fmla="*/ 2318 h 2362"/>
                <a:gd name="connsiteX4866" fmla="*/ 2318 h 2362"/>
                <a:gd name="connsiteY4866" fmla="*/ 2318 h 2362"/>
                <a:gd name="connsiteX4867" fmla="*/ 2318 h 2362"/>
                <a:gd name="connsiteY4867" fmla="*/ 2318 h 2362"/>
                <a:gd name="connsiteX4868" fmla="*/ 2318 h 2362"/>
                <a:gd name="connsiteY4868" fmla="*/ 2318 h 2362"/>
                <a:gd name="connsiteX4869" fmla="*/ 2318 h 2362"/>
                <a:gd name="connsiteY4869" fmla="*/ 2318 h 2362"/>
                <a:gd name="connsiteX4870" fmla="*/ 2318 h 2362"/>
                <a:gd name="connsiteY4870" fmla="*/ 2318 h 2362"/>
                <a:gd name="connsiteX4871" fmla="*/ 2318 h 2362"/>
                <a:gd name="connsiteY4871" fmla="*/ 2318 h 2362"/>
                <a:gd name="connsiteX4872" fmla="*/ 2318 h 2362"/>
                <a:gd name="connsiteY4872" fmla="*/ 2318 h 2362"/>
                <a:gd name="connsiteX4873" fmla="*/ 2318 h 2362"/>
                <a:gd name="connsiteY4873" fmla="*/ 2318 h 2362"/>
                <a:gd name="connsiteX4874" fmla="*/ 2318 h 2362"/>
                <a:gd name="connsiteY4874" fmla="*/ 2318 h 2362"/>
                <a:gd name="connsiteX4875" fmla="*/ 2318 h 2362"/>
                <a:gd name="connsiteY4875" fmla="*/ 2318 h 2362"/>
                <a:gd name="connsiteX4876" fmla="*/ 2318 h 2362"/>
                <a:gd name="connsiteY4876" fmla="*/ 2318 h 2362"/>
                <a:gd name="connsiteX4877" fmla="*/ 2318 h 2362"/>
                <a:gd name="connsiteY4877" fmla="*/ 2318 h 2362"/>
                <a:gd name="connsiteX4878" fmla="*/ 2318 h 2362"/>
                <a:gd name="connsiteY4878" fmla="*/ 2318 h 2362"/>
                <a:gd name="connsiteX4879" fmla="*/ 2318 h 2362"/>
                <a:gd name="connsiteY4879" fmla="*/ 2318 h 2362"/>
                <a:gd name="connsiteX4880" fmla="*/ 2318 h 2362"/>
                <a:gd name="connsiteY4880" fmla="*/ 2318 h 2362"/>
                <a:gd name="connsiteX4881" fmla="*/ 2318 h 2362"/>
                <a:gd name="connsiteY4881" fmla="*/ 2318 h 2362"/>
                <a:gd name="connsiteX4882" fmla="*/ 2318 h 2362"/>
                <a:gd name="connsiteY4882" fmla="*/ 2318 h 2362"/>
                <a:gd name="connsiteX4883" fmla="*/ 2318 h 2362"/>
                <a:gd name="connsiteY4883" fmla="*/ 2318 h 2362"/>
                <a:gd name="connsiteX4884" fmla="*/ 2318 h 2362"/>
                <a:gd name="connsiteY4884" fmla="*/ 2318 h 2362"/>
                <a:gd name="connsiteX4885" fmla="*/ 2318 h 2362"/>
                <a:gd name="connsiteY4885" fmla="*/ 2318 h 2362"/>
                <a:gd name="connsiteX4886" fmla="*/ 2318 h 2362"/>
                <a:gd name="connsiteY4886" fmla="*/ 2318 h 2362"/>
                <a:gd name="connsiteX4887" fmla="*/ 2318 h 2362"/>
                <a:gd name="connsiteY4887" fmla="*/ 2318 h 2362"/>
                <a:gd name="connsiteX4888" fmla="*/ 2318 h 2362"/>
                <a:gd name="connsiteY4888" fmla="*/ 2318 h 2362"/>
                <a:gd name="connsiteX4889" fmla="*/ 2318 h 2362"/>
                <a:gd name="connsiteY4889" fmla="*/ 2318 h 2362"/>
                <a:gd name="connsiteX4890" fmla="*/ 2318 h 2362"/>
                <a:gd name="connsiteY4890" fmla="*/ 2318 h 2362"/>
                <a:gd name="connsiteX4891" fmla="*/ 2318 h 2362"/>
                <a:gd name="connsiteY4891" fmla="*/ 2318 h 2362"/>
                <a:gd name="connsiteX4892" fmla="*/ 2318 h 2362"/>
                <a:gd name="connsiteY4892" fmla="*/ 2318 h 2362"/>
                <a:gd name="connsiteX4893" fmla="*/ 2318 h 2362"/>
                <a:gd name="connsiteY4893" fmla="*/ 2318 h 2362"/>
                <a:gd name="connsiteX4894" fmla="*/ 2318 h 2362"/>
                <a:gd name="connsiteY4894" fmla="*/ 2318 h 2362"/>
                <a:gd name="connsiteX4895" fmla="*/ 2318 h 2362"/>
                <a:gd name="connsiteY4895" fmla="*/ 2318 h 2362"/>
                <a:gd name="connsiteX4896" fmla="*/ 2318 h 2362"/>
                <a:gd name="connsiteY4896" fmla="*/ 2318 h 2362"/>
                <a:gd name="connsiteX4897" fmla="*/ 2318 h 2362"/>
                <a:gd name="connsiteY4897" fmla="*/ 2318 h 2362"/>
                <a:gd name="connsiteX4898" fmla="*/ 2318 h 2362"/>
                <a:gd name="connsiteY4898" fmla="*/ 2318 h 2362"/>
                <a:gd name="connsiteX4899" fmla="*/ 2318 h 2362"/>
                <a:gd name="connsiteY4899" fmla="*/ 2318 h 2362"/>
                <a:gd name="connsiteX4900" fmla="*/ 2318 h 2362"/>
                <a:gd name="connsiteY4900" fmla="*/ 2318 h 2362"/>
                <a:gd name="connsiteX4901" fmla="*/ 2318 h 2362"/>
                <a:gd name="connsiteY4901" fmla="*/ 2318 h 2362"/>
                <a:gd name="connsiteX4902" fmla="*/ 2318 h 2362"/>
                <a:gd name="connsiteY4902" fmla="*/ 2318 h 2362"/>
                <a:gd name="connsiteX4903" fmla="*/ 2318 h 2362"/>
                <a:gd name="connsiteY4903" fmla="*/ 2318 h 2362"/>
                <a:gd name="connsiteX4904" fmla="*/ 2318 h 2362"/>
                <a:gd name="connsiteY4904" fmla="*/ 2318 h 2362"/>
                <a:gd name="connsiteX4905" fmla="*/ 2318 h 2362"/>
                <a:gd name="connsiteY4905" fmla="*/ 2318 h 2362"/>
                <a:gd name="connsiteX4906" fmla="*/ 2318 h 2362"/>
                <a:gd name="connsiteY4906" fmla="*/ 2318 h 2362"/>
                <a:gd name="connsiteX4907" fmla="*/ 2318 h 2362"/>
                <a:gd name="connsiteY4907" fmla="*/ 2318 h 2362"/>
                <a:gd name="connsiteX4908" fmla="*/ 2318 h 2362"/>
                <a:gd name="connsiteY4908" fmla="*/ 2318 h 2362"/>
                <a:gd name="connsiteX4909" fmla="*/ 2318 h 2362"/>
                <a:gd name="connsiteY4909" fmla="*/ 2318 h 2362"/>
                <a:gd name="connsiteX4910" fmla="*/ 2318 h 2362"/>
                <a:gd name="connsiteY4910" fmla="*/ 2318 h 2362"/>
                <a:gd name="connsiteX4911" fmla="*/ 2318 h 2362"/>
                <a:gd name="connsiteY4911" fmla="*/ 2318 h 2362"/>
                <a:gd name="connsiteX4912" fmla="*/ 2318 h 2362"/>
                <a:gd name="connsiteY4912" fmla="*/ 2318 h 2362"/>
                <a:gd name="connsiteX4913" fmla="*/ 2318 h 2362"/>
                <a:gd name="connsiteY4913" fmla="*/ 2318 h 2362"/>
                <a:gd name="connsiteX4914" fmla="*/ 2318 h 2362"/>
                <a:gd name="connsiteY4914" fmla="*/ 2318 h 2362"/>
                <a:gd name="connsiteX4915" fmla="*/ 2318 h 2362"/>
                <a:gd name="connsiteY4915" fmla="*/ 2318 h 2362"/>
                <a:gd name="connsiteX4916" fmla="*/ 2318 h 2362"/>
                <a:gd name="connsiteY4916" fmla="*/ 2318 h 2362"/>
                <a:gd name="connsiteX4917" fmla="*/ 2318 h 2362"/>
                <a:gd name="connsiteY4917" fmla="*/ 2318 h 2362"/>
                <a:gd name="connsiteX4918" fmla="*/ 2318 h 2362"/>
                <a:gd name="connsiteY4918" fmla="*/ 2318 h 2362"/>
                <a:gd name="connsiteX4919" fmla="*/ 2318 h 2362"/>
                <a:gd name="connsiteY4919" fmla="*/ 2318 h 2362"/>
                <a:gd name="connsiteX4920" fmla="*/ 2318 h 2362"/>
                <a:gd name="connsiteY4920" fmla="*/ 2318 h 2362"/>
                <a:gd name="connsiteX4921" fmla="*/ 2318 h 2362"/>
                <a:gd name="connsiteY4921" fmla="*/ 2318 h 2362"/>
                <a:gd name="connsiteX4922" fmla="*/ 2318 h 2362"/>
                <a:gd name="connsiteY4922" fmla="*/ 2318 h 2362"/>
                <a:gd name="connsiteX4923" fmla="*/ 2318 h 2362"/>
                <a:gd name="connsiteY4923" fmla="*/ 2318 h 2362"/>
                <a:gd name="connsiteX4924" fmla="*/ 2318 h 2362"/>
                <a:gd name="connsiteY4924" fmla="*/ 2318 h 2362"/>
                <a:gd name="connsiteX4925" fmla="*/ 2318 h 2362"/>
                <a:gd name="connsiteY4925" fmla="*/ 2318 h 2362"/>
                <a:gd name="connsiteX4926" fmla="*/ 2318 h 2362"/>
                <a:gd name="connsiteY4926" fmla="*/ 2318 h 2362"/>
                <a:gd name="connsiteX4927" fmla="*/ 2318 h 2362"/>
                <a:gd name="connsiteY4927" fmla="*/ 2318 h 2362"/>
                <a:gd name="connsiteX4928" fmla="*/ 2318 h 2362"/>
                <a:gd name="connsiteY4928" fmla="*/ 2318 h 2362"/>
                <a:gd name="connsiteX4929" fmla="*/ 2318 h 2362"/>
                <a:gd name="connsiteY4929" fmla="*/ 2318 h 2362"/>
                <a:gd name="connsiteX4930" fmla="*/ 2318 h 2362"/>
                <a:gd name="connsiteY4930" fmla="*/ 2318 h 2362"/>
                <a:gd name="connsiteX4931" fmla="*/ 2318 h 2362"/>
                <a:gd name="connsiteY4931" fmla="*/ 2318 h 2362"/>
                <a:gd name="connsiteX4932" fmla="*/ 2318 h 2362"/>
                <a:gd name="connsiteY4932" fmla="*/ 2318 h 2362"/>
                <a:gd name="connsiteX4933" fmla="*/ 2318 h 2362"/>
                <a:gd name="connsiteY4933" fmla="*/ 2318 h 2362"/>
                <a:gd name="connsiteX4934" fmla="*/ 2318 h 2362"/>
                <a:gd name="connsiteY4934" fmla="*/ 2318 h 2362"/>
                <a:gd name="connsiteX4935" fmla="*/ 2318 h 2362"/>
                <a:gd name="connsiteY4935" fmla="*/ 2318 h 2362"/>
                <a:gd name="connsiteX4936" fmla="*/ 2318 h 2362"/>
                <a:gd name="connsiteY4936" fmla="*/ 2318 h 2362"/>
                <a:gd name="connsiteX4937" fmla="*/ 2318 h 2362"/>
                <a:gd name="connsiteY4937" fmla="*/ 2318 h 2362"/>
                <a:gd name="connsiteX4938" fmla="*/ 2318 h 2362"/>
                <a:gd name="connsiteY4938" fmla="*/ 2318 h 2362"/>
                <a:gd name="connsiteX4939" fmla="*/ 2318 h 2362"/>
                <a:gd name="connsiteY4939" fmla="*/ 2318 h 2362"/>
                <a:gd name="connsiteX4940" fmla="*/ 2318 h 2362"/>
                <a:gd name="connsiteY4940" fmla="*/ 2318 h 2362"/>
                <a:gd name="connsiteX4941" fmla="*/ 2318 h 2362"/>
                <a:gd name="connsiteY4941" fmla="*/ 2318 h 2362"/>
                <a:gd name="connsiteX4942" fmla="*/ 2318 h 2362"/>
                <a:gd name="connsiteY4942" fmla="*/ 2318 h 2362"/>
                <a:gd name="connsiteX4943" fmla="*/ 2318 h 2362"/>
                <a:gd name="connsiteY4943" fmla="*/ 2318 h 2362"/>
                <a:gd name="connsiteX4944" fmla="*/ 2318 h 2362"/>
                <a:gd name="connsiteY4944" fmla="*/ 2318 h 2362"/>
                <a:gd name="connsiteX4945" fmla="*/ 2318 h 2362"/>
                <a:gd name="connsiteY4945" fmla="*/ 2318 h 2362"/>
                <a:gd name="connsiteX4946" fmla="*/ 2318 h 2362"/>
                <a:gd name="connsiteY4946" fmla="*/ 2318 h 2362"/>
                <a:gd name="connsiteX4947" fmla="*/ 2318 h 2362"/>
                <a:gd name="connsiteY4947" fmla="*/ 2318 h 2362"/>
                <a:gd name="connsiteX4948" fmla="*/ 2318 h 2362"/>
                <a:gd name="connsiteY4948" fmla="*/ 2318 h 2362"/>
                <a:gd name="connsiteX4949" fmla="*/ 2318 h 2362"/>
                <a:gd name="connsiteY4949" fmla="*/ 2318 h 2362"/>
                <a:gd name="connsiteX4950" fmla="*/ 2318 h 2362"/>
                <a:gd name="connsiteY4950" fmla="*/ 2318 h 2362"/>
                <a:gd name="connsiteX4951" fmla="*/ 2318 h 2362"/>
                <a:gd name="connsiteY4951" fmla="*/ 2318 h 2362"/>
                <a:gd name="connsiteX4952" fmla="*/ 2318 h 2362"/>
                <a:gd name="connsiteY4952" fmla="*/ 2318 h 2362"/>
                <a:gd name="connsiteX4953" fmla="*/ 2318 h 2362"/>
                <a:gd name="connsiteY4953" fmla="*/ 2318 h 2362"/>
                <a:gd name="connsiteX4954" fmla="*/ 2318 h 2362"/>
                <a:gd name="connsiteY4954" fmla="*/ 2318 h 2362"/>
                <a:gd name="connsiteX4955" fmla="*/ 2318 h 2362"/>
                <a:gd name="connsiteY4955" fmla="*/ 2318 h 2362"/>
                <a:gd name="connsiteX4956" fmla="*/ 2318 h 2362"/>
                <a:gd name="connsiteY4956" fmla="*/ 2318 h 2362"/>
                <a:gd name="connsiteX4957" fmla="*/ 2318 h 2362"/>
                <a:gd name="connsiteY4957" fmla="*/ 2318 h 2362"/>
                <a:gd name="connsiteX4958" fmla="*/ 2318 h 2362"/>
                <a:gd name="connsiteY4958" fmla="*/ 2318 h 2362"/>
                <a:gd name="connsiteX4959" fmla="*/ 2318 h 2362"/>
                <a:gd name="connsiteY4959" fmla="*/ 2318 h 2362"/>
                <a:gd name="connsiteX4960" fmla="*/ 2318 h 2362"/>
                <a:gd name="connsiteY4960" fmla="*/ 2318 h 2362"/>
                <a:gd name="connsiteX4961" fmla="*/ 2318 h 2362"/>
                <a:gd name="connsiteY4961" fmla="*/ 2318 h 2362"/>
                <a:gd name="connsiteX4962" fmla="*/ 2318 h 2362"/>
                <a:gd name="connsiteY4962" fmla="*/ 2318 h 2362"/>
                <a:gd name="connsiteX4963" fmla="*/ 2318 h 2362"/>
                <a:gd name="connsiteY4963" fmla="*/ 2318 h 2362"/>
                <a:gd name="connsiteX4964" fmla="*/ 2318 h 2362"/>
                <a:gd name="connsiteY4964" fmla="*/ 2318 h 2362"/>
                <a:gd name="connsiteX4965" fmla="*/ 2318 h 2362"/>
                <a:gd name="connsiteY4965" fmla="*/ 2318 h 2362"/>
                <a:gd name="connsiteX4966" fmla="*/ 2318 h 2362"/>
                <a:gd name="connsiteY4966" fmla="*/ 2318 h 2362"/>
                <a:gd name="connsiteX4967" fmla="*/ 2318 h 2362"/>
                <a:gd name="connsiteY4967" fmla="*/ 2318 h 2362"/>
                <a:gd name="connsiteX4968" fmla="*/ 2318 h 2362"/>
                <a:gd name="connsiteY4968" fmla="*/ 2318 h 2362"/>
                <a:gd name="connsiteX4969" fmla="*/ 2318 h 2362"/>
                <a:gd name="connsiteY4969" fmla="*/ 2318 h 2362"/>
                <a:gd name="connsiteX4970" fmla="*/ 2318 h 2362"/>
                <a:gd name="connsiteY4970" fmla="*/ 2318 h 2362"/>
                <a:gd name="connsiteX4971" fmla="*/ 2318 h 2362"/>
                <a:gd name="connsiteY4971" fmla="*/ 2318 h 2362"/>
                <a:gd name="connsiteX4972" fmla="*/ 2318 h 2362"/>
                <a:gd name="connsiteY4972" fmla="*/ 2318 h 2362"/>
                <a:gd name="connsiteX4973" fmla="*/ 2318 h 2362"/>
                <a:gd name="connsiteY4973" fmla="*/ 2318 h 2362"/>
                <a:gd name="connsiteX4974" fmla="*/ 2318 h 2362"/>
                <a:gd name="connsiteY4974" fmla="*/ 2318 h 2362"/>
                <a:gd name="connsiteX4975" fmla="*/ 2318 h 2362"/>
                <a:gd name="connsiteY4975" fmla="*/ 2318 h 2362"/>
                <a:gd name="connsiteX4976" fmla="*/ 2318 h 2362"/>
                <a:gd name="connsiteY4976" fmla="*/ 2318 h 2362"/>
                <a:gd name="connsiteX4977" fmla="*/ 2318 h 2362"/>
                <a:gd name="connsiteY4977" fmla="*/ 2318 h 2362"/>
                <a:gd name="connsiteX4978" fmla="*/ 2318 h 2362"/>
                <a:gd name="connsiteY4978" fmla="*/ 2318 h 2362"/>
                <a:gd name="connsiteX4979" fmla="*/ 2318 h 2362"/>
                <a:gd name="connsiteY4979" fmla="*/ 2318 h 2362"/>
                <a:gd name="connsiteX4980" fmla="*/ 2318 h 2362"/>
                <a:gd name="connsiteY4980" fmla="*/ 2318 h 2362"/>
                <a:gd name="connsiteX4981" fmla="*/ 2318 h 2362"/>
                <a:gd name="connsiteY4981" fmla="*/ 2318 h 2362"/>
                <a:gd name="connsiteX4982" fmla="*/ 2318 h 2362"/>
                <a:gd name="connsiteY4982" fmla="*/ 2318 h 2362"/>
                <a:gd name="connsiteX4983" fmla="*/ 2318 h 2362"/>
                <a:gd name="connsiteY4983" fmla="*/ 2318 h 2362"/>
                <a:gd name="connsiteX4984" fmla="*/ 2318 h 2362"/>
                <a:gd name="connsiteY4984" fmla="*/ 2318 h 2362"/>
                <a:gd name="connsiteX4985" fmla="*/ 2318 h 2362"/>
                <a:gd name="connsiteY4985" fmla="*/ 2318 h 2362"/>
                <a:gd name="connsiteX4986" fmla="*/ 2318 h 2362"/>
                <a:gd name="connsiteY4986" fmla="*/ 2318 h 2362"/>
                <a:gd name="connsiteX4987" fmla="*/ 2318 h 2362"/>
                <a:gd name="connsiteY4987" fmla="*/ 2318 h 2362"/>
                <a:gd name="connsiteX4988" fmla="*/ 2318 h 2362"/>
                <a:gd name="connsiteY4988" fmla="*/ 2318 h 2362"/>
                <a:gd name="connsiteX4989" fmla="*/ 2318 h 2362"/>
                <a:gd name="connsiteY4989" fmla="*/ 2318 h 2362"/>
                <a:gd name="connsiteX4990" fmla="*/ 2318 h 2362"/>
                <a:gd name="connsiteY4990" fmla="*/ 2318 h 2362"/>
                <a:gd name="connsiteX4991" fmla="*/ 2318 h 2362"/>
                <a:gd name="connsiteY4991" fmla="*/ 2318 h 2362"/>
                <a:gd name="connsiteX4992" fmla="*/ 2318 h 2362"/>
                <a:gd name="connsiteY4992" fmla="*/ 2318 h 2362"/>
                <a:gd name="connsiteX4993" fmla="*/ 2318 h 2362"/>
                <a:gd name="connsiteY4993" fmla="*/ 2318 h 2362"/>
                <a:gd name="connsiteX4994" fmla="*/ 2318 h 2362"/>
                <a:gd name="connsiteY4994" fmla="*/ 2318 h 2362"/>
                <a:gd name="connsiteX4995" fmla="*/ 2318 h 2362"/>
                <a:gd name="connsiteY4995" fmla="*/ 2318 h 2362"/>
                <a:gd name="connsiteX4996" fmla="*/ 2318 h 2362"/>
                <a:gd name="connsiteY4996" fmla="*/ 2318 h 2362"/>
                <a:gd name="connsiteX4997" fmla="*/ 2318 h 2362"/>
                <a:gd name="connsiteY4997" fmla="*/ 2318 h 2362"/>
                <a:gd name="connsiteX4998" fmla="*/ 2318 h 2362"/>
                <a:gd name="connsiteY4998" fmla="*/ 2318 h 2362"/>
                <a:gd name="connsiteX4999" fmla="*/ 2318 h 2362"/>
                <a:gd name="connsiteY4999" fmla="*/ 2318 h 2362"/>
                <a:gd name="connsiteX5000" fmla="*/ 2318 h 2362"/>
                <a:gd name="connsiteY5000" fmla="*/ 2318 h 2362"/>
                <a:gd name="connsiteX5001" fmla="*/ 2318 h 2362"/>
                <a:gd name="connsiteY5001" fmla="*/ 2318 h 2362"/>
                <a:gd name="connsiteX5002" fmla="*/ 2318 h 2362"/>
                <a:gd name="connsiteY5002" fmla="*/ 2318 h 2362"/>
                <a:gd name="connsiteX5003" fmla="*/ 2318 h 2362"/>
                <a:gd name="connsiteY5003" fmla="*/ 2318 h 2362"/>
                <a:gd name="connsiteX5004" fmla="*/ 2318 h 2362"/>
                <a:gd name="connsiteY5004" fmla="*/ 2318 h 2362"/>
                <a:gd name="connsiteX5005" fmla="*/ 2318 h 2362"/>
                <a:gd name="connsiteY5005" fmla="*/ 2318 h 2362"/>
                <a:gd name="connsiteX5006" fmla="*/ 2318 h 2362"/>
                <a:gd name="connsiteY5006" fmla="*/ 2318 h 2362"/>
                <a:gd name="connsiteX5007" fmla="*/ 2318 h 2362"/>
                <a:gd name="connsiteY5007" fmla="*/ 2318 h 2362"/>
                <a:gd name="connsiteX5008" fmla="*/ 2318 h 2362"/>
                <a:gd name="connsiteY5008" fmla="*/ 2318 h 2362"/>
                <a:gd name="connsiteX5009" fmla="*/ 2318 h 2362"/>
                <a:gd name="connsiteY5009" fmla="*/ 2318 h 2362"/>
                <a:gd name="connsiteX5010" fmla="*/ 2318 h 2362"/>
                <a:gd name="connsiteY5010" fmla="*/ 2318 h 2362"/>
                <a:gd name="connsiteX5011" fmla="*/ 2318 h 2362"/>
                <a:gd name="connsiteY5011" fmla="*/ 2318 h 2362"/>
                <a:gd name="connsiteX5012" fmla="*/ 2318 h 2362"/>
                <a:gd name="connsiteY5012" fmla="*/ 2318 h 2362"/>
                <a:gd name="connsiteX5013" fmla="*/ 2318 h 2362"/>
                <a:gd name="connsiteY5013" fmla="*/ 2318 h 2362"/>
                <a:gd name="connsiteX5014" fmla="*/ 2318 h 2362"/>
                <a:gd name="connsiteY5014" fmla="*/ 2318 h 2362"/>
                <a:gd name="connsiteX5015" fmla="*/ 2318 h 2362"/>
                <a:gd name="connsiteY5015" fmla="*/ 2318 h 2362"/>
                <a:gd name="connsiteX5016" fmla="*/ 2318 h 2362"/>
                <a:gd name="connsiteY5016" fmla="*/ 2318 h 2362"/>
                <a:gd name="connsiteX5017" fmla="*/ 2318 h 2362"/>
                <a:gd name="connsiteY5017" fmla="*/ 2318 h 2362"/>
                <a:gd name="connsiteX5018" fmla="*/ 2318 h 2362"/>
                <a:gd name="connsiteY5018" fmla="*/ 2318 h 2362"/>
                <a:gd name="connsiteX5019" fmla="*/ 2318 h 2362"/>
                <a:gd name="connsiteY5019" fmla="*/ 2318 h 2362"/>
                <a:gd name="connsiteX5020" fmla="*/ 2318 h 2362"/>
                <a:gd name="connsiteY5020" fmla="*/ 2318 h 2362"/>
                <a:gd name="connsiteX5021" fmla="*/ 2318 h 2362"/>
                <a:gd name="connsiteY5021" fmla="*/ 2318 h 2362"/>
                <a:gd name="connsiteX5022" fmla="*/ 2318 h 2362"/>
                <a:gd name="connsiteY5022" fmla="*/ 2318 h 2362"/>
                <a:gd name="connsiteX5023" fmla="*/ 2318 h 2362"/>
                <a:gd name="connsiteY5023" fmla="*/ 2318 h 2362"/>
                <a:gd name="connsiteX5024" fmla="*/ 2318 h 2362"/>
                <a:gd name="connsiteY5024" fmla="*/ 2318 h 2362"/>
                <a:gd name="connsiteX5025" fmla="*/ 2318 h 2362"/>
                <a:gd name="connsiteY5025" fmla="*/ 2318 h 2362"/>
                <a:gd name="connsiteX5026" fmla="*/ 2318 h 2362"/>
                <a:gd name="connsiteY5026" fmla="*/ 2318 h 2362"/>
                <a:gd name="connsiteX5027" fmla="*/ 2318 h 2362"/>
                <a:gd name="connsiteY5027" fmla="*/ 2318 h 2362"/>
                <a:gd name="connsiteX5028" fmla="*/ 2318 h 2362"/>
                <a:gd name="connsiteY5028" fmla="*/ 2318 h 2362"/>
                <a:gd name="connsiteX5029" fmla="*/ 2318 h 2362"/>
                <a:gd name="connsiteY5029" fmla="*/ 2318 h 2362"/>
                <a:gd name="connsiteX5030" fmla="*/ 2318 h 2362"/>
                <a:gd name="connsiteY5030" fmla="*/ 2318 h 2362"/>
                <a:gd name="connsiteX5031" fmla="*/ 2318 h 2362"/>
                <a:gd name="connsiteY5031" fmla="*/ 2318 h 2362"/>
                <a:gd name="connsiteX5032" fmla="*/ 2318 h 2362"/>
                <a:gd name="connsiteY5032" fmla="*/ 2318 h 2362"/>
                <a:gd name="connsiteX5033" fmla="*/ 2318 h 2362"/>
                <a:gd name="connsiteY5033" fmla="*/ 2318 h 2362"/>
                <a:gd name="connsiteX5034" fmla="*/ 2318 h 2362"/>
                <a:gd name="connsiteY5034" fmla="*/ 2318 h 2362"/>
                <a:gd name="connsiteX5035" fmla="*/ 2318 h 2362"/>
                <a:gd name="connsiteY5035" fmla="*/ 2318 h 2362"/>
                <a:gd name="connsiteX5036" fmla="*/ 2318 h 2362"/>
                <a:gd name="connsiteY5036" fmla="*/ 2318 h 2362"/>
                <a:gd name="connsiteX5037" fmla="*/ 2318 h 2362"/>
                <a:gd name="connsiteY5037" fmla="*/ 2318 h 2362"/>
                <a:gd name="connsiteX5038" fmla="*/ 2318 h 2362"/>
                <a:gd name="connsiteY5038" fmla="*/ 2318 h 2362"/>
                <a:gd name="connsiteX5039" fmla="*/ 2318 h 2362"/>
                <a:gd name="connsiteY5039" fmla="*/ 2318 h 2362"/>
                <a:gd name="connsiteX5040" fmla="*/ 2318 h 2362"/>
                <a:gd name="connsiteY5040" fmla="*/ 2318 h 2362"/>
                <a:gd name="connsiteX5041" fmla="*/ 2318 h 2362"/>
                <a:gd name="connsiteY5041" fmla="*/ 2318 h 2362"/>
                <a:gd name="connsiteX5042" fmla="*/ 2318 h 2362"/>
                <a:gd name="connsiteY5042" fmla="*/ 2318 h 2362"/>
                <a:gd name="connsiteX5043" fmla="*/ 2318 h 2362"/>
                <a:gd name="connsiteY5043" fmla="*/ 2318 h 2362"/>
                <a:gd name="connsiteX5044" fmla="*/ 2318 h 2362"/>
                <a:gd name="connsiteY5044" fmla="*/ 2318 h 2362"/>
                <a:gd name="connsiteX5045" fmla="*/ 2318 h 2362"/>
                <a:gd name="connsiteY5045" fmla="*/ 2318 h 2362"/>
                <a:gd name="connsiteX5046" fmla="*/ 2318 h 2362"/>
                <a:gd name="connsiteY5046" fmla="*/ 2318 h 2362"/>
                <a:gd name="connsiteX5047" fmla="*/ 2318 h 2362"/>
                <a:gd name="connsiteY5047" fmla="*/ 2318 h 2362"/>
                <a:gd name="connsiteX5048" fmla="*/ 2318 h 2362"/>
                <a:gd name="connsiteY5048" fmla="*/ 2318 h 2362"/>
                <a:gd name="connsiteX5049" fmla="*/ 2318 h 2362"/>
                <a:gd name="connsiteY5049" fmla="*/ 2318 h 2362"/>
                <a:gd name="connsiteX5050" fmla="*/ 2318 h 2362"/>
                <a:gd name="connsiteY5050" fmla="*/ 2318 h 2362"/>
                <a:gd name="connsiteX5051" fmla="*/ 2318 h 2362"/>
                <a:gd name="connsiteY5051" fmla="*/ 2318 h 2362"/>
                <a:gd name="connsiteX5052" fmla="*/ 2318 h 2362"/>
                <a:gd name="connsiteY5052" fmla="*/ 2318 h 2362"/>
                <a:gd name="connsiteX5053" fmla="*/ 2318 h 2362"/>
                <a:gd name="connsiteY5053" fmla="*/ 2318 h 2362"/>
                <a:gd name="connsiteX5054" fmla="*/ 2318 h 2362"/>
                <a:gd name="connsiteY5054" fmla="*/ 2318 h 2362"/>
                <a:gd name="connsiteX5055" fmla="*/ 2318 h 2362"/>
                <a:gd name="connsiteY5055" fmla="*/ 2318 h 2362"/>
                <a:gd name="connsiteX5056" fmla="*/ 2318 h 2362"/>
                <a:gd name="connsiteY5056" fmla="*/ 2318 h 2362"/>
                <a:gd name="connsiteX5057" fmla="*/ 2318 h 2362"/>
                <a:gd name="connsiteY5057" fmla="*/ 2318 h 2362"/>
                <a:gd name="connsiteX5058" fmla="*/ 2318 h 2362"/>
                <a:gd name="connsiteY5058" fmla="*/ 2318 h 2362"/>
                <a:gd name="connsiteX5059" fmla="*/ 2318 h 2362"/>
                <a:gd name="connsiteY5059" fmla="*/ 2318 h 2362"/>
                <a:gd name="connsiteX5060" fmla="*/ 2318 h 2362"/>
                <a:gd name="connsiteY5060" fmla="*/ 2318 h 2362"/>
                <a:gd name="connsiteX5061" fmla="*/ 2318 h 2362"/>
                <a:gd name="connsiteY5061" fmla="*/ 2318 h 2362"/>
                <a:gd name="connsiteX5062" fmla="*/ 2318 h 2362"/>
                <a:gd name="connsiteY5062" fmla="*/ 2318 h 2362"/>
                <a:gd name="connsiteX5063" fmla="*/ 2318 h 2362"/>
                <a:gd name="connsiteY5063" fmla="*/ 2318 h 2362"/>
                <a:gd name="connsiteX5064" fmla="*/ 2318 h 2362"/>
                <a:gd name="connsiteY5064" fmla="*/ 2318 h 2362"/>
                <a:gd name="connsiteX5065" fmla="*/ 2318 h 2362"/>
                <a:gd name="connsiteY5065" fmla="*/ 2318 h 2362"/>
                <a:gd name="connsiteX5066" fmla="*/ 2318 h 2362"/>
                <a:gd name="connsiteY5066" fmla="*/ 2318 h 2362"/>
                <a:gd name="connsiteX5067" fmla="*/ 2318 h 2362"/>
                <a:gd name="connsiteY5067" fmla="*/ 2318 h 2362"/>
                <a:gd name="connsiteX5068" fmla="*/ 2318 h 2362"/>
                <a:gd name="connsiteY5068" fmla="*/ 2318 h 2362"/>
                <a:gd name="connsiteX5069" fmla="*/ 2318 h 2362"/>
                <a:gd name="connsiteY5069" fmla="*/ 2318 h 2362"/>
                <a:gd name="connsiteX5070" fmla="*/ 2318 h 2362"/>
                <a:gd name="connsiteY5070" fmla="*/ 2318 h 2362"/>
                <a:gd name="connsiteX5071" fmla="*/ 2318 h 2362"/>
                <a:gd name="connsiteY5071" fmla="*/ 2318 h 2362"/>
                <a:gd name="connsiteX5072" fmla="*/ 2318 h 2362"/>
                <a:gd name="connsiteY5072" fmla="*/ 2318 h 2362"/>
                <a:gd name="connsiteX5073" fmla="*/ 2318 h 2362"/>
                <a:gd name="connsiteY5073" fmla="*/ 2318 h 2362"/>
                <a:gd name="connsiteX5074" fmla="*/ 2318 h 2362"/>
                <a:gd name="connsiteY5074" fmla="*/ 2318 h 2362"/>
                <a:gd name="connsiteX5075" fmla="*/ 2318 h 2362"/>
                <a:gd name="connsiteY5075" fmla="*/ 2318 h 2362"/>
                <a:gd name="connsiteX5076" fmla="*/ 2318 h 2362"/>
                <a:gd name="connsiteY5076" fmla="*/ 2318 h 2362"/>
                <a:gd name="connsiteX5077" fmla="*/ 2318 h 2362"/>
                <a:gd name="connsiteY5077" fmla="*/ 2318 h 2362"/>
                <a:gd name="connsiteX5078" fmla="*/ 2318 h 2362"/>
                <a:gd name="connsiteY5078" fmla="*/ 2318 h 2362"/>
                <a:gd name="connsiteX5079" fmla="*/ 2318 h 2362"/>
                <a:gd name="connsiteY5079" fmla="*/ 2318 h 2362"/>
                <a:gd name="connsiteX5080" fmla="*/ 2318 h 2362"/>
                <a:gd name="connsiteY5080" fmla="*/ 2318 h 2362"/>
                <a:gd name="connsiteX5081" fmla="*/ 2318 h 2362"/>
                <a:gd name="connsiteY5081" fmla="*/ 2318 h 2362"/>
                <a:gd name="connsiteX5082" fmla="*/ 2318 h 2362"/>
                <a:gd name="connsiteY5082" fmla="*/ 2318 h 2362"/>
                <a:gd name="connsiteX5083" fmla="*/ 2318 h 2362"/>
                <a:gd name="connsiteY5083" fmla="*/ 2318 h 2362"/>
                <a:gd name="connsiteX5084" fmla="*/ 2318 h 2362"/>
                <a:gd name="connsiteY5084" fmla="*/ 2318 h 2362"/>
                <a:gd name="connsiteX5085" fmla="*/ 2318 h 2362"/>
                <a:gd name="connsiteY5085" fmla="*/ 2318 h 2362"/>
                <a:gd name="connsiteX5086" fmla="*/ 2318 h 2362"/>
                <a:gd name="connsiteY5086" fmla="*/ 2318 h 2362"/>
                <a:gd name="connsiteX5087" fmla="*/ 2318 h 2362"/>
                <a:gd name="connsiteY5087" fmla="*/ 2318 h 2362"/>
                <a:gd name="connsiteX5088" fmla="*/ 2318 h 2362"/>
                <a:gd name="connsiteY5088" fmla="*/ 2318 h 2362"/>
                <a:gd name="connsiteX5089" fmla="*/ 2318 h 2362"/>
                <a:gd name="connsiteY5089" fmla="*/ 2318 h 2362"/>
                <a:gd name="connsiteX5090" fmla="*/ 2318 h 2362"/>
                <a:gd name="connsiteY5090" fmla="*/ 2318 h 2362"/>
                <a:gd name="connsiteX5091" fmla="*/ 2318 h 2362"/>
                <a:gd name="connsiteY5091" fmla="*/ 2318 h 2362"/>
                <a:gd name="connsiteX5092" fmla="*/ 2318 h 2362"/>
                <a:gd name="connsiteY5092" fmla="*/ 2318 h 2362"/>
                <a:gd name="connsiteX5093" fmla="*/ 2318 h 2362"/>
                <a:gd name="connsiteY5093" fmla="*/ 2318 h 2362"/>
                <a:gd name="connsiteX5094" fmla="*/ 2318 h 2362"/>
                <a:gd name="connsiteY5094" fmla="*/ 2318 h 2362"/>
                <a:gd name="connsiteX5095" fmla="*/ 2318 h 2362"/>
                <a:gd name="connsiteY5095" fmla="*/ 2318 h 2362"/>
                <a:gd name="connsiteX5096" fmla="*/ 2318 h 2362"/>
                <a:gd name="connsiteY5096" fmla="*/ 2318 h 2362"/>
                <a:gd name="connsiteX5097" fmla="*/ 2318 h 2362"/>
                <a:gd name="connsiteY5097" fmla="*/ 2318 h 2362"/>
                <a:gd name="connsiteX5098" fmla="*/ 2318 h 2362"/>
                <a:gd name="connsiteY5098" fmla="*/ 2318 h 2362"/>
                <a:gd name="connsiteX5099" fmla="*/ 2318 h 2362"/>
                <a:gd name="connsiteY5099" fmla="*/ 2318 h 2362"/>
                <a:gd name="connsiteX5100" fmla="*/ 2318 h 2362"/>
                <a:gd name="connsiteY5100" fmla="*/ 2318 h 2362"/>
                <a:gd name="connsiteX5101" fmla="*/ 2318 h 2362"/>
                <a:gd name="connsiteY5101" fmla="*/ 2318 h 2362"/>
                <a:gd name="connsiteX5102" fmla="*/ 2318 h 2362"/>
                <a:gd name="connsiteY5102" fmla="*/ 2318 h 2362"/>
                <a:gd name="connsiteX5103" fmla="*/ 2318 h 2362"/>
                <a:gd name="connsiteY5103" fmla="*/ 2318 h 2362"/>
                <a:gd name="connsiteX5104" fmla="*/ 2318 h 2362"/>
                <a:gd name="connsiteY5104" fmla="*/ 2318 h 2362"/>
                <a:gd name="connsiteX5105" fmla="*/ 2318 h 2362"/>
                <a:gd name="connsiteY5105" fmla="*/ 2318 h 2362"/>
                <a:gd name="connsiteX5106" fmla="*/ 2318 h 2362"/>
                <a:gd name="connsiteY5106" fmla="*/ 2318 h 2362"/>
                <a:gd name="connsiteX5107" fmla="*/ 2318 h 2362"/>
                <a:gd name="connsiteY5107" fmla="*/ 2318 h 2362"/>
                <a:gd name="connsiteX5108" fmla="*/ 2318 h 2362"/>
                <a:gd name="connsiteY5108" fmla="*/ 2318 h 2362"/>
                <a:gd name="connsiteX5109" fmla="*/ 2318 h 2362"/>
                <a:gd name="connsiteY5109" fmla="*/ 2318 h 2362"/>
                <a:gd name="connsiteX5110" fmla="*/ 2318 h 2362"/>
                <a:gd name="connsiteY5110" fmla="*/ 2318 h 2362"/>
                <a:gd name="connsiteX5111" fmla="*/ 2318 h 2362"/>
                <a:gd name="connsiteY5111" fmla="*/ 2318 h 2362"/>
                <a:gd name="connsiteX5112" fmla="*/ 2318 h 2362"/>
                <a:gd name="connsiteY5112" fmla="*/ 2318 h 2362"/>
                <a:gd name="connsiteX5113" fmla="*/ 2318 h 2362"/>
                <a:gd name="connsiteY5113" fmla="*/ 2318 h 2362"/>
                <a:gd name="connsiteX5114" fmla="*/ 2318 h 2362"/>
                <a:gd name="connsiteY5114" fmla="*/ 2318 h 2362"/>
                <a:gd name="connsiteX5115" fmla="*/ 2318 h 2362"/>
                <a:gd name="connsiteY5115" fmla="*/ 2318 h 2362"/>
                <a:gd name="connsiteX5116" fmla="*/ 2318 h 2362"/>
                <a:gd name="connsiteY5116" fmla="*/ 2318 h 2362"/>
                <a:gd name="connsiteX5117" fmla="*/ 2318 h 2362"/>
                <a:gd name="connsiteY5117" fmla="*/ 2318 h 2362"/>
                <a:gd name="connsiteX5118" fmla="*/ 2318 h 2362"/>
                <a:gd name="connsiteY5118" fmla="*/ 2318 h 2362"/>
                <a:gd name="connsiteX5119" fmla="*/ 2318 h 2362"/>
                <a:gd name="connsiteY5119" fmla="*/ 2318 h 2362"/>
                <a:gd name="connsiteX5120" fmla="*/ 2318 h 2362"/>
                <a:gd name="connsiteY5120" fmla="*/ 2318 h 2362"/>
                <a:gd name="connsiteX5121" fmla="*/ 2318 h 2362"/>
                <a:gd name="connsiteY5121" fmla="*/ 2318 h 2362"/>
                <a:gd name="connsiteX5122" fmla="*/ 2318 h 2362"/>
                <a:gd name="connsiteY5122" fmla="*/ 2318 h 2362"/>
                <a:gd name="connsiteX5123" fmla="*/ 2318 h 2362"/>
                <a:gd name="connsiteY5123" fmla="*/ 2318 h 2362"/>
                <a:gd name="connsiteX5124" fmla="*/ 2318 h 2362"/>
                <a:gd name="connsiteY5124" fmla="*/ 2318 h 2362"/>
                <a:gd name="connsiteX5125" fmla="*/ 2318 h 2362"/>
                <a:gd name="connsiteY5125" fmla="*/ 2318 h 2362"/>
                <a:gd name="connsiteX5126" fmla="*/ 2318 h 2362"/>
                <a:gd name="connsiteY5126" fmla="*/ 2318 h 2362"/>
                <a:gd name="connsiteX5127" fmla="*/ 2318 h 2362"/>
                <a:gd name="connsiteY5127" fmla="*/ 2318 h 2362"/>
                <a:gd name="connsiteX5128" fmla="*/ 2318 h 2362"/>
                <a:gd name="connsiteY5128" fmla="*/ 2318 h 2362"/>
                <a:gd name="connsiteX5129" fmla="*/ 2318 h 2362"/>
                <a:gd name="connsiteY5129" fmla="*/ 2318 h 2362"/>
                <a:gd name="connsiteX5130" fmla="*/ 2318 h 2362"/>
                <a:gd name="connsiteY5130" fmla="*/ 2318 h 2362"/>
                <a:gd name="connsiteX5131" fmla="*/ 2318 h 2362"/>
                <a:gd name="connsiteY5131" fmla="*/ 2318 h 2362"/>
                <a:gd name="connsiteX5132" fmla="*/ 2318 h 2362"/>
                <a:gd name="connsiteY5132" fmla="*/ 2318 h 2362"/>
                <a:gd name="connsiteX5133" fmla="*/ 2318 h 2362"/>
                <a:gd name="connsiteY5133" fmla="*/ 2318 h 2362"/>
                <a:gd name="connsiteX5134" fmla="*/ 2318 h 2362"/>
                <a:gd name="connsiteY5134" fmla="*/ 2318 h 2362"/>
                <a:gd name="connsiteX5135" fmla="*/ 2318 h 2362"/>
                <a:gd name="connsiteY5135" fmla="*/ 2318 h 2362"/>
                <a:gd name="connsiteX5136" fmla="*/ 2318 h 2362"/>
                <a:gd name="connsiteY5136" fmla="*/ 2318 h 2362"/>
                <a:gd name="connsiteX5137" fmla="*/ 2318 h 2362"/>
                <a:gd name="connsiteY5137" fmla="*/ 2318 h 2362"/>
                <a:gd name="connsiteX5138" fmla="*/ 2318 h 2362"/>
                <a:gd name="connsiteY5138" fmla="*/ 2318 h 2362"/>
                <a:gd name="connsiteX5139" fmla="*/ 2318 h 2362"/>
                <a:gd name="connsiteY5139" fmla="*/ 2318 h 2362"/>
                <a:gd name="connsiteX5140" fmla="*/ 2318 h 2362"/>
                <a:gd name="connsiteY5140" fmla="*/ 2318 h 2362"/>
                <a:gd name="connsiteX5141" fmla="*/ 2318 h 2362"/>
                <a:gd name="connsiteY5141" fmla="*/ 2318 h 2362"/>
                <a:gd name="connsiteX5142" fmla="*/ 2318 h 2362"/>
                <a:gd name="connsiteY5142" fmla="*/ 2318 h 2362"/>
                <a:gd name="connsiteX5143" fmla="*/ 2318 h 2362"/>
                <a:gd name="connsiteY5143" fmla="*/ 2318 h 2362"/>
                <a:gd name="connsiteX5144" fmla="*/ 2318 h 2362"/>
                <a:gd name="connsiteY5144" fmla="*/ 2318 h 2362"/>
                <a:gd name="connsiteX5145" fmla="*/ 2318 h 2362"/>
                <a:gd name="connsiteY5145" fmla="*/ 2318 h 2362"/>
                <a:gd name="connsiteX5146" fmla="*/ 2318 h 2362"/>
                <a:gd name="connsiteY5146" fmla="*/ 2318 h 2362"/>
                <a:gd name="connsiteX5147" fmla="*/ 2318 h 2362"/>
                <a:gd name="connsiteY5147" fmla="*/ 2318 h 2362"/>
                <a:gd name="connsiteX5148" fmla="*/ 2318 h 2362"/>
                <a:gd name="connsiteY5148" fmla="*/ 2318 h 2362"/>
                <a:gd name="connsiteX5149" fmla="*/ 2318 h 2362"/>
                <a:gd name="connsiteY5149" fmla="*/ 2318 h 2362"/>
                <a:gd name="connsiteX5150" fmla="*/ 2318 h 2362"/>
                <a:gd name="connsiteY5150" fmla="*/ 2318 h 2362"/>
                <a:gd name="connsiteX5151" fmla="*/ 2318 h 2362"/>
                <a:gd name="connsiteY5151" fmla="*/ 2318 h 2362"/>
                <a:gd name="connsiteX5152" fmla="*/ 2318 h 2362"/>
                <a:gd name="connsiteY5152" fmla="*/ 2318 h 2362"/>
                <a:gd name="connsiteX5153" fmla="*/ 2318 h 2362"/>
                <a:gd name="connsiteY5153" fmla="*/ 2318 h 2362"/>
                <a:gd name="connsiteX5154" fmla="*/ 2318 h 2362"/>
                <a:gd name="connsiteY5154" fmla="*/ 2318 h 2362"/>
                <a:gd name="connsiteX5155" fmla="*/ 2318 h 2362"/>
                <a:gd name="connsiteY5155" fmla="*/ 2318 h 2362"/>
                <a:gd name="connsiteX5156" fmla="*/ 2318 h 2362"/>
                <a:gd name="connsiteY5156" fmla="*/ 2318 h 2362"/>
                <a:gd name="connsiteX5157" fmla="*/ 2318 h 2362"/>
                <a:gd name="connsiteY5157" fmla="*/ 2318 h 2362"/>
                <a:gd name="connsiteX5158" fmla="*/ 2318 h 2362"/>
                <a:gd name="connsiteY5158" fmla="*/ 2318 h 2362"/>
                <a:gd name="connsiteX5159" fmla="*/ 2318 h 2362"/>
                <a:gd name="connsiteY5159" fmla="*/ 2318 h 2362"/>
                <a:gd name="connsiteX5160" fmla="*/ 2318 h 2362"/>
                <a:gd name="connsiteY5160" fmla="*/ 2318 h 2362"/>
                <a:gd name="connsiteX5161" fmla="*/ 2318 h 2362"/>
                <a:gd name="connsiteY5161" fmla="*/ 2318 h 2362"/>
                <a:gd name="connsiteX5162" fmla="*/ 2318 h 2362"/>
                <a:gd name="connsiteY5162" fmla="*/ 2318 h 2362"/>
                <a:gd name="connsiteX5163" fmla="*/ 2318 h 2362"/>
                <a:gd name="connsiteY5163" fmla="*/ 2318 h 2362"/>
                <a:gd name="connsiteX5164" fmla="*/ 2318 h 2362"/>
                <a:gd name="connsiteY5164" fmla="*/ 2318 h 2362"/>
                <a:gd name="connsiteX5165" fmla="*/ 2318 h 2362"/>
                <a:gd name="connsiteY5165" fmla="*/ 2318 h 2362"/>
                <a:gd name="connsiteX5166" fmla="*/ 2318 h 2362"/>
                <a:gd name="connsiteY5166" fmla="*/ 2318 h 2362"/>
                <a:gd name="connsiteX5167" fmla="*/ 2318 h 2362"/>
                <a:gd name="connsiteY5167" fmla="*/ 2318 h 2362"/>
                <a:gd name="connsiteX5168" fmla="*/ 2318 h 2362"/>
                <a:gd name="connsiteY5168" fmla="*/ 2318 h 2362"/>
                <a:gd name="connsiteX5169" fmla="*/ 2318 h 2362"/>
                <a:gd name="connsiteY5169" fmla="*/ 2318 h 2362"/>
                <a:gd name="connsiteX5170" fmla="*/ 2318 h 2362"/>
                <a:gd name="connsiteY5170" fmla="*/ 2318 h 2362"/>
                <a:gd name="connsiteX5171" fmla="*/ 2318 h 2362"/>
                <a:gd name="connsiteY5171" fmla="*/ 2318 h 2362"/>
                <a:gd name="connsiteX5172" fmla="*/ 2318 h 2362"/>
                <a:gd name="connsiteY5172" fmla="*/ 2318 h 2362"/>
                <a:gd name="connsiteX5173" fmla="*/ 2318 h 2362"/>
                <a:gd name="connsiteY5173" fmla="*/ 2318 h 2362"/>
                <a:gd name="connsiteX5174" fmla="*/ 2318 h 2362"/>
                <a:gd name="connsiteY5174" fmla="*/ 2318 h 2362"/>
                <a:gd name="connsiteX5175" fmla="*/ 2318 h 2362"/>
                <a:gd name="connsiteY5175" fmla="*/ 2318 h 2362"/>
                <a:gd name="connsiteX5176" fmla="*/ 2318 h 2362"/>
                <a:gd name="connsiteY5176" fmla="*/ 2318 h 2362"/>
                <a:gd name="connsiteX5177" fmla="*/ 2318 h 2362"/>
                <a:gd name="connsiteY5177" fmla="*/ 2318 h 2362"/>
                <a:gd name="connsiteX5178" fmla="*/ 2318 h 2362"/>
                <a:gd name="connsiteY5178" fmla="*/ 2318 h 2362"/>
                <a:gd name="connsiteX5179" fmla="*/ 2318 h 2362"/>
                <a:gd name="connsiteY5179" fmla="*/ 2318 h 2362"/>
                <a:gd name="connsiteX5180" fmla="*/ 2318 h 2362"/>
                <a:gd name="connsiteY5180" fmla="*/ 2318 h 2362"/>
                <a:gd name="connsiteX5181" fmla="*/ 2318 h 2362"/>
                <a:gd name="connsiteY5181" fmla="*/ 2318 h 2362"/>
                <a:gd name="connsiteX5182" fmla="*/ 2318 h 2362"/>
                <a:gd name="connsiteY5182" fmla="*/ 2318 h 2362"/>
                <a:gd name="connsiteX5183" fmla="*/ 2318 h 2362"/>
                <a:gd name="connsiteY5183" fmla="*/ 2318 h 2362"/>
                <a:gd name="connsiteX5184" fmla="*/ 2318 h 2362"/>
                <a:gd name="connsiteY5184" fmla="*/ 2318 h 2362"/>
                <a:gd name="connsiteX5185" fmla="*/ 2318 h 2362"/>
                <a:gd name="connsiteY5185" fmla="*/ 2318 h 2362"/>
                <a:gd name="connsiteX5186" fmla="*/ 2318 h 2362"/>
                <a:gd name="connsiteY5186" fmla="*/ 2318 h 2362"/>
                <a:gd name="connsiteX5187" fmla="*/ 2318 h 2362"/>
                <a:gd name="connsiteY5187" fmla="*/ 2318 h 2362"/>
                <a:gd name="connsiteX5188" fmla="*/ 2318 h 2362"/>
                <a:gd name="connsiteY5188" fmla="*/ 2318 h 2362"/>
                <a:gd name="connsiteX5189" fmla="*/ 2318 h 2362"/>
                <a:gd name="connsiteY5189" fmla="*/ 2318 h 2362"/>
                <a:gd name="connsiteX5190" fmla="*/ 2318 h 2362"/>
                <a:gd name="connsiteY5190" fmla="*/ 2318 h 2362"/>
                <a:gd name="connsiteX5191" fmla="*/ 2318 h 2362"/>
                <a:gd name="connsiteY5191" fmla="*/ 2318 h 2362"/>
                <a:gd name="connsiteX5192" fmla="*/ 2318 h 2362"/>
                <a:gd name="connsiteY5192" fmla="*/ 2318 h 2362"/>
                <a:gd name="connsiteX5193" fmla="*/ 2318 h 2362"/>
                <a:gd name="connsiteY5193" fmla="*/ 2318 h 2362"/>
                <a:gd name="connsiteX5194" fmla="*/ 2318 h 2362"/>
                <a:gd name="connsiteY5194" fmla="*/ 2318 h 2362"/>
                <a:gd name="connsiteX5195" fmla="*/ 2318 h 2362"/>
                <a:gd name="connsiteY5195" fmla="*/ 2318 h 2362"/>
                <a:gd name="connsiteX5196" fmla="*/ 2318 h 2362"/>
                <a:gd name="connsiteY5196" fmla="*/ 2318 h 2362"/>
                <a:gd name="connsiteX5197" fmla="*/ 2318 h 2362"/>
                <a:gd name="connsiteY5197" fmla="*/ 2318 h 2362"/>
                <a:gd name="connsiteX5198" fmla="*/ 2318 h 2362"/>
                <a:gd name="connsiteY5198" fmla="*/ 2318 h 2362"/>
                <a:gd name="connsiteX5199" fmla="*/ 2318 h 2362"/>
                <a:gd name="connsiteY5199" fmla="*/ 2318 h 2362"/>
                <a:gd name="connsiteX5200" fmla="*/ 2318 h 2362"/>
                <a:gd name="connsiteY5200" fmla="*/ 2318 h 2362"/>
                <a:gd name="connsiteX5201" fmla="*/ 2318 h 2362"/>
                <a:gd name="connsiteY5201" fmla="*/ 2318 h 2362"/>
                <a:gd name="connsiteX5202" fmla="*/ 2318 h 2362"/>
                <a:gd name="connsiteY5202" fmla="*/ 2318 h 2362"/>
                <a:gd name="connsiteX5203" fmla="*/ 2318 h 2362"/>
                <a:gd name="connsiteY5203" fmla="*/ 2318 h 2362"/>
                <a:gd name="connsiteX5204" fmla="*/ 2318 h 2362"/>
                <a:gd name="connsiteY5204" fmla="*/ 2318 h 2362"/>
                <a:gd name="connsiteX5205" fmla="*/ 2318 h 2362"/>
                <a:gd name="connsiteY5205" fmla="*/ 2318 h 2362"/>
                <a:gd name="connsiteX5206" fmla="*/ 2318 h 2362"/>
                <a:gd name="connsiteY5206" fmla="*/ 2318 h 2362"/>
                <a:gd name="connsiteX5207" fmla="*/ 2318 h 2362"/>
                <a:gd name="connsiteY5207" fmla="*/ 2318 h 2362"/>
                <a:gd name="connsiteX5208" fmla="*/ 2318 h 2362"/>
                <a:gd name="connsiteY5208" fmla="*/ 2318 h 2362"/>
                <a:gd name="connsiteX5209" fmla="*/ 2318 h 2362"/>
                <a:gd name="connsiteY5209" fmla="*/ 2318 h 2362"/>
                <a:gd name="connsiteX5210" fmla="*/ 2318 h 2362"/>
                <a:gd name="connsiteY5210" fmla="*/ 2318 h 2362"/>
                <a:gd name="connsiteX5211" fmla="*/ 2318 h 2362"/>
                <a:gd name="connsiteY5211" fmla="*/ 2318 h 2362"/>
                <a:gd name="connsiteX5212" fmla="*/ 2318 h 2362"/>
                <a:gd name="connsiteY5212" fmla="*/ 2318 h 2362"/>
                <a:gd name="connsiteX5213" fmla="*/ 2318 h 2362"/>
                <a:gd name="connsiteY5213" fmla="*/ 2318 h 2362"/>
                <a:gd name="connsiteX5214" fmla="*/ 2318 h 2362"/>
                <a:gd name="connsiteY5214" fmla="*/ 2318 h 2362"/>
                <a:gd name="connsiteX5215" fmla="*/ 2318 h 2362"/>
                <a:gd name="connsiteY5215" fmla="*/ 2318 h 2362"/>
                <a:gd name="connsiteX5216" fmla="*/ 2318 h 2362"/>
                <a:gd name="connsiteY5216" fmla="*/ 2318 h 2362"/>
                <a:gd name="connsiteX5217" fmla="*/ 2318 h 2362"/>
                <a:gd name="connsiteY5217" fmla="*/ 2318 h 2362"/>
                <a:gd name="connsiteX5218" fmla="*/ 2318 h 2362"/>
                <a:gd name="connsiteY5218" fmla="*/ 2318 h 2362"/>
                <a:gd name="connsiteX5219" fmla="*/ 2318 h 2362"/>
                <a:gd name="connsiteY5219" fmla="*/ 2318 h 2362"/>
                <a:gd name="connsiteX5220" fmla="*/ 2318 h 2362"/>
                <a:gd name="connsiteY5220" fmla="*/ 2318 h 2362"/>
                <a:gd name="connsiteX5221" fmla="*/ 2318 h 2362"/>
                <a:gd name="connsiteY5221" fmla="*/ 2318 h 2362"/>
                <a:gd name="connsiteX5222" fmla="*/ 2318 h 2362"/>
                <a:gd name="connsiteY5222" fmla="*/ 2318 h 2362"/>
                <a:gd name="connsiteX5223" fmla="*/ 2318 h 2362"/>
                <a:gd name="connsiteY5223" fmla="*/ 2318 h 2362"/>
                <a:gd name="connsiteX5224" fmla="*/ 2318 h 2362"/>
                <a:gd name="connsiteY5224" fmla="*/ 2318 h 2362"/>
                <a:gd name="connsiteX5225" fmla="*/ 2318 h 2362"/>
                <a:gd name="connsiteY5225" fmla="*/ 2318 h 2362"/>
                <a:gd name="connsiteX5226" fmla="*/ 2318 h 2362"/>
                <a:gd name="connsiteY5226" fmla="*/ 2318 h 2362"/>
                <a:gd name="connsiteX5227" fmla="*/ 2318 h 2362"/>
                <a:gd name="connsiteY5227" fmla="*/ 2318 h 2362"/>
                <a:gd name="connsiteX5228" fmla="*/ 2318 h 2362"/>
                <a:gd name="connsiteY5228" fmla="*/ 2318 h 2362"/>
                <a:gd name="connsiteX5229" fmla="*/ 2318 h 2362"/>
                <a:gd name="connsiteY5229" fmla="*/ 2318 h 2362"/>
                <a:gd name="connsiteX5230" fmla="*/ 2318 h 2362"/>
                <a:gd name="connsiteY5230" fmla="*/ 2318 h 2362"/>
                <a:gd name="connsiteX5231" fmla="*/ 2318 h 2362"/>
                <a:gd name="connsiteY5231" fmla="*/ 2318 h 2362"/>
                <a:gd name="connsiteX5232" fmla="*/ 2318 h 2362"/>
                <a:gd name="connsiteY5232" fmla="*/ 2318 h 2362"/>
                <a:gd name="connsiteX5233" fmla="*/ 2318 h 2362"/>
                <a:gd name="connsiteY5233" fmla="*/ 2318 h 2362"/>
                <a:gd name="connsiteX5234" fmla="*/ 2318 h 2362"/>
                <a:gd name="connsiteY5234" fmla="*/ 2318 h 2362"/>
                <a:gd name="connsiteX5235" fmla="*/ 2318 h 2362"/>
                <a:gd name="connsiteY5235" fmla="*/ 2318 h 2362"/>
                <a:gd name="connsiteX5236" fmla="*/ 2318 h 2362"/>
                <a:gd name="connsiteY5236" fmla="*/ 2318 h 2362"/>
                <a:gd name="connsiteX5237" fmla="*/ 2318 h 2362"/>
                <a:gd name="connsiteY5237" fmla="*/ 2318 h 2362"/>
                <a:gd name="connsiteX5238" fmla="*/ 2318 h 2362"/>
                <a:gd name="connsiteY5238" fmla="*/ 2318 h 2362"/>
                <a:gd name="connsiteX5239" fmla="*/ 2318 h 2362"/>
                <a:gd name="connsiteY5239" fmla="*/ 2318 h 2362"/>
                <a:gd name="connsiteX5240" fmla="*/ 2318 h 2362"/>
                <a:gd name="connsiteY5240" fmla="*/ 2318 h 2362"/>
                <a:gd name="connsiteX5241" fmla="*/ 2318 h 2362"/>
                <a:gd name="connsiteY5241" fmla="*/ 2318 h 2362"/>
                <a:gd name="connsiteX5242" fmla="*/ 2318 h 2362"/>
                <a:gd name="connsiteY5242" fmla="*/ 2318 h 2362"/>
                <a:gd name="connsiteX5243" fmla="*/ 2318 h 2362"/>
                <a:gd name="connsiteY5243" fmla="*/ 2318 h 2362"/>
                <a:gd name="connsiteX5244" fmla="*/ 2318 h 2362"/>
                <a:gd name="connsiteY5244" fmla="*/ 2318 h 2362"/>
                <a:gd name="connsiteX5245" fmla="*/ 2318 h 2362"/>
                <a:gd name="connsiteY5245" fmla="*/ 2318 h 2362"/>
                <a:gd name="connsiteX5246" fmla="*/ 2318 h 2362"/>
                <a:gd name="connsiteY5246" fmla="*/ 2318 h 2362"/>
                <a:gd name="connsiteX5247" fmla="*/ 2318 h 2362"/>
                <a:gd name="connsiteY5247" fmla="*/ 2318 h 2362"/>
                <a:gd name="connsiteX5248" fmla="*/ 2318 h 2362"/>
                <a:gd name="connsiteY5248" fmla="*/ 2318 h 2362"/>
                <a:gd name="connsiteX5249" fmla="*/ 2318 h 2362"/>
                <a:gd name="connsiteY5249" fmla="*/ 2318 h 2362"/>
                <a:gd name="connsiteX5250" fmla="*/ 2318 h 2362"/>
                <a:gd name="connsiteY5250" fmla="*/ 2318 h 2362"/>
                <a:gd name="connsiteX5251" fmla="*/ 2318 h 2362"/>
                <a:gd name="connsiteY5251" fmla="*/ 2318 h 2362"/>
                <a:gd name="connsiteX5252" fmla="*/ 2318 h 2362"/>
                <a:gd name="connsiteY5252" fmla="*/ 2318 h 2362"/>
                <a:gd name="connsiteX5253" fmla="*/ 2318 h 2362"/>
                <a:gd name="connsiteY5253" fmla="*/ 2318 h 2362"/>
                <a:gd name="connsiteX5254" fmla="*/ 2318 h 2362"/>
                <a:gd name="connsiteY5254" fmla="*/ 2318 h 2362"/>
                <a:gd name="connsiteX5255" fmla="*/ 2318 h 2362"/>
                <a:gd name="connsiteY5255" fmla="*/ 2318 h 2362"/>
                <a:gd name="connsiteX5256" fmla="*/ 2318 h 2362"/>
                <a:gd name="connsiteY5256" fmla="*/ 2318 h 2362"/>
                <a:gd name="connsiteX5257" fmla="*/ 2318 h 2362"/>
                <a:gd name="connsiteY5257" fmla="*/ 2318 h 2362"/>
                <a:gd name="connsiteX5258" fmla="*/ 2318 h 2362"/>
                <a:gd name="connsiteY5258" fmla="*/ 2318 h 2362"/>
                <a:gd name="connsiteX5259" fmla="*/ 2318 h 2362"/>
                <a:gd name="connsiteY5259" fmla="*/ 2318 h 2362"/>
                <a:gd name="connsiteX5260" fmla="*/ 2318 h 2362"/>
                <a:gd name="connsiteY5260" fmla="*/ 2318 h 2362"/>
                <a:gd name="connsiteX5261" fmla="*/ 2318 h 2362"/>
                <a:gd name="connsiteY5261" fmla="*/ 2318 h 2362"/>
                <a:gd name="connsiteX5262" fmla="*/ 2318 h 2362"/>
                <a:gd name="connsiteY5262" fmla="*/ 2318 h 2362"/>
                <a:gd name="connsiteX5263" fmla="*/ 2318 h 2362"/>
                <a:gd name="connsiteY5263" fmla="*/ 2318 h 2362"/>
                <a:gd name="connsiteX5264" fmla="*/ 2318 h 2362"/>
                <a:gd name="connsiteY5264" fmla="*/ 2318 h 2362"/>
                <a:gd name="connsiteX5265" fmla="*/ 2318 h 2362"/>
                <a:gd name="connsiteY5265" fmla="*/ 2318 h 2362"/>
                <a:gd name="connsiteX5266" fmla="*/ 2318 h 2362"/>
                <a:gd name="connsiteY5266" fmla="*/ 2318 h 2362"/>
                <a:gd name="connsiteX5267" fmla="*/ 2318 h 2362"/>
                <a:gd name="connsiteY5267" fmla="*/ 2318 h 2362"/>
                <a:gd name="connsiteX5268" fmla="*/ 2318 h 2362"/>
                <a:gd name="connsiteY5268" fmla="*/ 2318 h 2362"/>
                <a:gd name="connsiteX5269" fmla="*/ 2318 h 2362"/>
                <a:gd name="connsiteY5269" fmla="*/ 2318 h 2362"/>
                <a:gd name="connsiteX5270" fmla="*/ 2318 h 2362"/>
                <a:gd name="connsiteY5270" fmla="*/ 2318 h 2362"/>
                <a:gd name="connsiteX5271" fmla="*/ 2318 h 2362"/>
                <a:gd name="connsiteY5271" fmla="*/ 2318 h 2362"/>
                <a:gd name="connsiteX5272" fmla="*/ 2318 h 2362"/>
                <a:gd name="connsiteY5272" fmla="*/ 2318 h 2362"/>
                <a:gd name="connsiteX5273" fmla="*/ 2318 h 2362"/>
                <a:gd name="connsiteY5273" fmla="*/ 2318 h 2362"/>
                <a:gd name="connsiteX5274" fmla="*/ 2318 h 2362"/>
                <a:gd name="connsiteY5274" fmla="*/ 2318 h 2362"/>
                <a:gd name="connsiteX5275" fmla="*/ 2318 h 2362"/>
                <a:gd name="connsiteY5275" fmla="*/ 2318 h 2362"/>
                <a:gd name="connsiteX5276" fmla="*/ 2318 h 2362"/>
                <a:gd name="connsiteY5276" fmla="*/ 2318 h 2362"/>
                <a:gd name="connsiteX5277" fmla="*/ 2318 h 2362"/>
                <a:gd name="connsiteY5277" fmla="*/ 2318 h 2362"/>
                <a:gd name="connsiteX5278" fmla="*/ 2318 h 2362"/>
                <a:gd name="connsiteY5278" fmla="*/ 2318 h 2362"/>
                <a:gd name="connsiteX5279" fmla="*/ 2318 h 2362"/>
                <a:gd name="connsiteY5279" fmla="*/ 2318 h 2362"/>
                <a:gd name="connsiteX5280" fmla="*/ 2318 h 2362"/>
                <a:gd name="connsiteY5280" fmla="*/ 2318 h 2362"/>
                <a:gd name="connsiteX5281" fmla="*/ 2318 h 2362"/>
                <a:gd name="connsiteY5281" fmla="*/ 2318 h 2362"/>
                <a:gd name="connsiteX5282" fmla="*/ 2318 h 2362"/>
                <a:gd name="connsiteY5282" fmla="*/ 2318 h 2362"/>
                <a:gd name="connsiteX5283" fmla="*/ 2318 h 2362"/>
                <a:gd name="connsiteY5283" fmla="*/ 2318 h 2362"/>
                <a:gd name="connsiteX5284" fmla="*/ 2318 h 2362"/>
                <a:gd name="connsiteY5284" fmla="*/ 2318 h 2362"/>
                <a:gd name="connsiteX5285" fmla="*/ 2318 h 2362"/>
                <a:gd name="connsiteY5285" fmla="*/ 2318 h 2362"/>
                <a:gd name="connsiteX5286" fmla="*/ 2318 h 2362"/>
                <a:gd name="connsiteY5286" fmla="*/ 2318 h 2362"/>
                <a:gd name="connsiteX5287" fmla="*/ 2318 h 2362"/>
                <a:gd name="connsiteY5287" fmla="*/ 2318 h 2362"/>
                <a:gd name="connsiteX5288" fmla="*/ 2318 h 2362"/>
                <a:gd name="connsiteY5288" fmla="*/ 2318 h 2362"/>
                <a:gd name="connsiteX5289" fmla="*/ 2318 h 2362"/>
                <a:gd name="connsiteY5289" fmla="*/ 2318 h 2362"/>
                <a:gd name="connsiteX5290" fmla="*/ 2318 h 2362"/>
                <a:gd name="connsiteY5290" fmla="*/ 2318 h 2362"/>
                <a:gd name="connsiteX5291" fmla="*/ 2318 h 2362"/>
                <a:gd name="connsiteY5291" fmla="*/ 2318 h 2362"/>
                <a:gd name="connsiteX5292" fmla="*/ 2318 h 2362"/>
                <a:gd name="connsiteY5292" fmla="*/ 2318 h 2362"/>
                <a:gd name="connsiteX5293" fmla="*/ 2318 h 2362"/>
                <a:gd name="connsiteY5293" fmla="*/ 2318 h 2362"/>
                <a:gd name="connsiteX5294" fmla="*/ 2318 h 2362"/>
                <a:gd name="connsiteY5294" fmla="*/ 2318 h 2362"/>
                <a:gd name="connsiteX5295" fmla="*/ 2318 h 2362"/>
                <a:gd name="connsiteY5295" fmla="*/ 2318 h 2362"/>
                <a:gd name="connsiteX5296" fmla="*/ 2318 h 2362"/>
                <a:gd name="connsiteY5296" fmla="*/ 2318 h 2362"/>
                <a:gd name="connsiteX5297" fmla="*/ 2318 h 2362"/>
                <a:gd name="connsiteY5297" fmla="*/ 2318 h 2362"/>
                <a:gd name="connsiteX5298" fmla="*/ 2318 h 2362"/>
                <a:gd name="connsiteY5298" fmla="*/ 2318 h 2362"/>
                <a:gd name="connsiteX5299" fmla="*/ 2318 h 2362"/>
                <a:gd name="connsiteY5299" fmla="*/ 2318 h 2362"/>
                <a:gd name="connsiteX5300" fmla="*/ 2318 h 2362"/>
                <a:gd name="connsiteY5300" fmla="*/ 2318 h 2362"/>
                <a:gd name="connsiteX5301" fmla="*/ 2318 h 2362"/>
                <a:gd name="connsiteY5301" fmla="*/ 2318 h 2362"/>
                <a:gd name="connsiteX5302" fmla="*/ 2318 h 2362"/>
                <a:gd name="connsiteY5302" fmla="*/ 2318 h 2362"/>
                <a:gd name="connsiteX5303" fmla="*/ 2318 h 2362"/>
                <a:gd name="connsiteY5303" fmla="*/ 2318 h 2362"/>
                <a:gd name="connsiteX5304" fmla="*/ 2318 h 2362"/>
                <a:gd name="connsiteY5304" fmla="*/ 2318 h 2362"/>
                <a:gd name="connsiteX5305" fmla="*/ 2318 h 2362"/>
                <a:gd name="connsiteY5305" fmla="*/ 2318 h 2362"/>
                <a:gd name="connsiteX5306" fmla="*/ 2318 h 2362"/>
                <a:gd name="connsiteY5306" fmla="*/ 2318 h 2362"/>
                <a:gd name="connsiteX5307" fmla="*/ 2318 h 2362"/>
                <a:gd name="connsiteY5307" fmla="*/ 2318 h 2362"/>
                <a:gd name="connsiteX5308" fmla="*/ 2318 h 2362"/>
                <a:gd name="connsiteY5308" fmla="*/ 2318 h 2362"/>
                <a:gd name="connsiteX5309" fmla="*/ 2318 h 2362"/>
                <a:gd name="connsiteY5309" fmla="*/ 2318 h 2362"/>
                <a:gd name="connsiteX5310" fmla="*/ 2318 h 2362"/>
                <a:gd name="connsiteY5310" fmla="*/ 2318 h 2362"/>
                <a:gd name="connsiteX5311" fmla="*/ 2318 h 2362"/>
                <a:gd name="connsiteY5311" fmla="*/ 2318 h 2362"/>
                <a:gd name="connsiteX5312" fmla="*/ 2318 h 2362"/>
                <a:gd name="connsiteY5312" fmla="*/ 2318 h 2362"/>
                <a:gd name="connsiteX5313" fmla="*/ 2318 h 2362"/>
                <a:gd name="connsiteY5313" fmla="*/ 2318 h 2362"/>
                <a:gd name="connsiteX5314" fmla="*/ 2318 h 2362"/>
                <a:gd name="connsiteY5314" fmla="*/ 2318 h 2362"/>
                <a:gd name="connsiteX5315" fmla="*/ 2318 h 2362"/>
                <a:gd name="connsiteY5315" fmla="*/ 2318 h 2362"/>
                <a:gd name="connsiteX5316" fmla="*/ 2318 h 2362"/>
                <a:gd name="connsiteY5316" fmla="*/ 2318 h 2362"/>
                <a:gd name="connsiteX5317" fmla="*/ 2318 h 2362"/>
                <a:gd name="connsiteY5317" fmla="*/ 2318 h 2362"/>
                <a:gd name="connsiteX5318" fmla="*/ 2318 h 2362"/>
                <a:gd name="connsiteY5318" fmla="*/ 2318 h 2362"/>
                <a:gd name="connsiteX5319" fmla="*/ 2318 h 2362"/>
                <a:gd name="connsiteY5319" fmla="*/ 2318 h 2362"/>
                <a:gd name="connsiteX5320" fmla="*/ 2318 h 2362"/>
                <a:gd name="connsiteY5320" fmla="*/ 2318 h 2362"/>
                <a:gd name="connsiteX5321" fmla="*/ 2318 h 2362"/>
                <a:gd name="connsiteY5321" fmla="*/ 2318 h 2362"/>
                <a:gd name="connsiteX5322" fmla="*/ 2318 h 2362"/>
                <a:gd name="connsiteY5322" fmla="*/ 2318 h 2362"/>
                <a:gd name="connsiteX5323" fmla="*/ 2318 h 2362"/>
                <a:gd name="connsiteY5323" fmla="*/ 2318 h 2362"/>
                <a:gd name="connsiteX5324" fmla="*/ 2318 h 2362"/>
                <a:gd name="connsiteY5324" fmla="*/ 2318 h 2362"/>
                <a:gd name="connsiteX5325" fmla="*/ 2318 h 2362"/>
                <a:gd name="connsiteY5325" fmla="*/ 2318 h 2362"/>
                <a:gd name="connsiteX5326" fmla="*/ 2318 h 2362"/>
                <a:gd name="connsiteY5326" fmla="*/ 2318 h 2362"/>
                <a:gd name="connsiteX5327" fmla="*/ 2318 h 2362"/>
                <a:gd name="connsiteY5327" fmla="*/ 2318 h 2362"/>
                <a:gd name="connsiteX5328" fmla="*/ 2318 h 2362"/>
                <a:gd name="connsiteY5328" fmla="*/ 2318 h 2362"/>
                <a:gd name="connsiteX5329" fmla="*/ 2318 h 2362"/>
                <a:gd name="connsiteY5329" fmla="*/ 2318 h 2362"/>
                <a:gd name="connsiteX5330" fmla="*/ 2318 h 2362"/>
                <a:gd name="connsiteY5330" fmla="*/ 2318 h 2362"/>
                <a:gd name="connsiteX5331" fmla="*/ 2318 h 2362"/>
                <a:gd name="connsiteY5331" fmla="*/ 2318 h 2362"/>
                <a:gd name="connsiteX5332" fmla="*/ 2318 h 2362"/>
                <a:gd name="connsiteY5332" fmla="*/ 2318 h 2362"/>
                <a:gd name="connsiteX5333" fmla="*/ 2318 h 2362"/>
                <a:gd name="connsiteY5333" fmla="*/ 2318 h 2362"/>
                <a:gd name="connsiteX5334" fmla="*/ 2318 h 2362"/>
                <a:gd name="connsiteY5334" fmla="*/ 2318 h 2362"/>
                <a:gd name="connsiteX5335" fmla="*/ 2318 h 2362"/>
                <a:gd name="connsiteY5335" fmla="*/ 2318 h 2362"/>
                <a:gd name="connsiteX5336" fmla="*/ 2318 h 2362"/>
                <a:gd name="connsiteY5336" fmla="*/ 2318 h 2362"/>
                <a:gd name="connsiteX5337" fmla="*/ 2318 h 2362"/>
                <a:gd name="connsiteY5337" fmla="*/ 2318 h 2362"/>
                <a:gd name="connsiteX5338" fmla="*/ 2318 h 2362"/>
                <a:gd name="connsiteY5338" fmla="*/ 2318 h 2362"/>
                <a:gd name="connsiteX5339" fmla="*/ 2318 h 2362"/>
                <a:gd name="connsiteY5339" fmla="*/ 2318 h 2362"/>
                <a:gd name="connsiteX5340" fmla="*/ 2318 h 2362"/>
                <a:gd name="connsiteY5340" fmla="*/ 2318 h 2362"/>
                <a:gd name="connsiteX5341" fmla="*/ 2318 h 2362"/>
                <a:gd name="connsiteY5341" fmla="*/ 2318 h 2362"/>
                <a:gd name="connsiteX5342" fmla="*/ 2318 h 2362"/>
                <a:gd name="connsiteY5342" fmla="*/ 2318 h 2362"/>
                <a:gd name="connsiteX5343" fmla="*/ 2318 h 2362"/>
                <a:gd name="connsiteY5343" fmla="*/ 2318 h 2362"/>
                <a:gd name="connsiteX5344" fmla="*/ 2318 h 2362"/>
                <a:gd name="connsiteY5344" fmla="*/ 2318 h 2362"/>
                <a:gd name="connsiteX5345" fmla="*/ 2318 h 2362"/>
                <a:gd name="connsiteY5345" fmla="*/ 2318 h 2362"/>
                <a:gd name="connsiteX5346" fmla="*/ 2318 h 2362"/>
                <a:gd name="connsiteY5346" fmla="*/ 2318 h 2362"/>
                <a:gd name="connsiteX5347" fmla="*/ 2318 h 2362"/>
                <a:gd name="connsiteY5347" fmla="*/ 2318 h 2362"/>
                <a:gd name="connsiteX5348" fmla="*/ 2318 h 2362"/>
                <a:gd name="connsiteY5348" fmla="*/ 2318 h 2362"/>
                <a:gd name="connsiteX5349" fmla="*/ 2318 h 2362"/>
                <a:gd name="connsiteY5349" fmla="*/ 2318 h 2362"/>
                <a:gd name="connsiteX5350" fmla="*/ 2318 h 2362"/>
                <a:gd name="connsiteY5350" fmla="*/ 2318 h 2362"/>
                <a:gd name="connsiteX5351" fmla="*/ 2318 h 2362"/>
                <a:gd name="connsiteY5351" fmla="*/ 2318 h 2362"/>
                <a:gd name="connsiteX5352" fmla="*/ 2318 h 2362"/>
                <a:gd name="connsiteY5352" fmla="*/ 2318 h 2362"/>
                <a:gd name="connsiteX5353" fmla="*/ 2318 h 2362"/>
                <a:gd name="connsiteY5353" fmla="*/ 2318 h 2362"/>
                <a:gd name="connsiteX5354" fmla="*/ 2318 h 2362"/>
                <a:gd name="connsiteY5354" fmla="*/ 2318 h 2362"/>
                <a:gd name="connsiteX5355" fmla="*/ 2318 h 2362"/>
                <a:gd name="connsiteY5355" fmla="*/ 2318 h 2362"/>
                <a:gd name="connsiteX5356" fmla="*/ 2318 h 2362"/>
                <a:gd name="connsiteY5356" fmla="*/ 2318 h 2362"/>
                <a:gd name="connsiteX5357" fmla="*/ 2318 h 2362"/>
                <a:gd name="connsiteY5357" fmla="*/ 2318 h 2362"/>
                <a:gd name="connsiteX5358" fmla="*/ 2318 h 2362"/>
                <a:gd name="connsiteY5358" fmla="*/ 2318 h 2362"/>
                <a:gd name="connsiteX5359" fmla="*/ 2318 h 2362"/>
                <a:gd name="connsiteY5359" fmla="*/ 2318 h 2362"/>
                <a:gd name="connsiteX5360" fmla="*/ 2318 h 2362"/>
                <a:gd name="connsiteY5360" fmla="*/ 2318 h 2362"/>
                <a:gd name="connsiteX5361" fmla="*/ 2318 h 2362"/>
                <a:gd name="connsiteY5361" fmla="*/ 2318 h 2362"/>
                <a:gd name="connsiteX5362" fmla="*/ 2318 h 2362"/>
                <a:gd name="connsiteY5362" fmla="*/ 2318 h 2362"/>
                <a:gd name="connsiteX5363" fmla="*/ 2318 h 2362"/>
                <a:gd name="connsiteY5363" fmla="*/ 2318 h 2362"/>
                <a:gd name="connsiteX5364" fmla="*/ 2318 h 2362"/>
                <a:gd name="connsiteY5364" fmla="*/ 2318 h 2362"/>
                <a:gd name="connsiteX5365" fmla="*/ 2318 h 2362"/>
                <a:gd name="connsiteY5365" fmla="*/ 2318 h 2362"/>
                <a:gd name="connsiteX5366" fmla="*/ 2318 h 2362"/>
                <a:gd name="connsiteY5366" fmla="*/ 2318 h 2362"/>
                <a:gd name="connsiteX5367" fmla="*/ 2318 h 2362"/>
                <a:gd name="connsiteY5367" fmla="*/ 2318 h 2362"/>
                <a:gd name="connsiteX5368" fmla="*/ 2318 h 2362"/>
                <a:gd name="connsiteY5368" fmla="*/ 2318 h 2362"/>
                <a:gd name="connsiteX5369" fmla="*/ 2318 h 2362"/>
                <a:gd name="connsiteY5369" fmla="*/ 2318 h 2362"/>
                <a:gd name="connsiteX5370" fmla="*/ 2318 h 2362"/>
                <a:gd name="connsiteY5370" fmla="*/ 2318 h 2362"/>
                <a:gd name="connsiteX5371" fmla="*/ 2318 h 2362"/>
                <a:gd name="connsiteY5371" fmla="*/ 2318 h 2362"/>
                <a:gd name="connsiteX5372" fmla="*/ 2318 h 2362"/>
                <a:gd name="connsiteY5372" fmla="*/ 2318 h 2362"/>
                <a:gd name="connsiteX5373" fmla="*/ 2318 h 2362"/>
                <a:gd name="connsiteY5373" fmla="*/ 2318 h 2362"/>
                <a:gd name="connsiteX5374" fmla="*/ 2318 h 2362"/>
                <a:gd name="connsiteY5374" fmla="*/ 2318 h 2362"/>
                <a:gd name="connsiteX5375" fmla="*/ 2318 h 2362"/>
                <a:gd name="connsiteY5375" fmla="*/ 2318 h 2362"/>
                <a:gd name="connsiteX5376" fmla="*/ 2318 h 2362"/>
                <a:gd name="connsiteY5376" fmla="*/ 2318 h 2362"/>
                <a:gd name="connsiteX5377" fmla="*/ 2318 h 2362"/>
                <a:gd name="connsiteY5377" fmla="*/ 2318 h 2362"/>
                <a:gd name="connsiteX5378" fmla="*/ 2318 h 2362"/>
                <a:gd name="connsiteY5378" fmla="*/ 2318 h 2362"/>
                <a:gd name="connsiteX5379" fmla="*/ 2318 h 2362"/>
                <a:gd name="connsiteY5379" fmla="*/ 2318 h 2362"/>
                <a:gd name="connsiteX5380" fmla="*/ 2318 h 2362"/>
                <a:gd name="connsiteY5380" fmla="*/ 2318 h 2362"/>
                <a:gd name="connsiteX5381" fmla="*/ 2318 h 2362"/>
                <a:gd name="connsiteY5381" fmla="*/ 2318 h 2362"/>
                <a:gd name="connsiteX5382" fmla="*/ 2318 h 2362"/>
                <a:gd name="connsiteY5382" fmla="*/ 2318 h 2362"/>
                <a:gd name="connsiteX5383" fmla="*/ 2318 h 2362"/>
                <a:gd name="connsiteY5383" fmla="*/ 2318 h 2362"/>
                <a:gd name="connsiteX5384" fmla="*/ 2318 h 2362"/>
                <a:gd name="connsiteY5384" fmla="*/ 2318 h 2362"/>
                <a:gd name="connsiteX5385" fmla="*/ 2318 h 2362"/>
                <a:gd name="connsiteY5385" fmla="*/ 2318 h 2362"/>
                <a:gd name="connsiteX5386" fmla="*/ 2318 h 2362"/>
                <a:gd name="connsiteY5386" fmla="*/ 2318 h 2362"/>
                <a:gd name="connsiteX5387" fmla="*/ 2318 h 2362"/>
                <a:gd name="connsiteY5387" fmla="*/ 2318 h 2362"/>
                <a:gd name="connsiteX5388" fmla="*/ 2318 h 2362"/>
                <a:gd name="connsiteY5388" fmla="*/ 2318 h 2362"/>
                <a:gd name="connsiteX5389" fmla="*/ 2318 h 2362"/>
                <a:gd name="connsiteY5389" fmla="*/ 2318 h 2362"/>
                <a:gd name="connsiteX5390" fmla="*/ 2318 h 2362"/>
                <a:gd name="connsiteY5390" fmla="*/ 2318 h 2362"/>
                <a:gd name="connsiteX5391" fmla="*/ 2318 h 2362"/>
                <a:gd name="connsiteY5391" fmla="*/ 2318 h 2362"/>
                <a:gd name="connsiteX5392" fmla="*/ 2318 h 2362"/>
                <a:gd name="connsiteY5392" fmla="*/ 2318 h 2362"/>
                <a:gd name="connsiteX5393" fmla="*/ 2318 h 2362"/>
                <a:gd name="connsiteY5393" fmla="*/ 2318 h 2362"/>
                <a:gd name="connsiteX5394" fmla="*/ 2318 h 2362"/>
                <a:gd name="connsiteY5394" fmla="*/ 2318 h 2362"/>
                <a:gd name="connsiteX5395" fmla="*/ 2318 h 2362"/>
                <a:gd name="connsiteY5395" fmla="*/ 2318 h 2362"/>
                <a:gd name="connsiteX5396" fmla="*/ 2318 h 2362"/>
                <a:gd name="connsiteY5396" fmla="*/ 2318 h 2362"/>
                <a:gd name="connsiteX5397" fmla="*/ 2318 h 2362"/>
                <a:gd name="connsiteY5397" fmla="*/ 2318 h 2362"/>
                <a:gd name="connsiteX5398" fmla="*/ 2318 h 2362"/>
                <a:gd name="connsiteY5398" fmla="*/ 2318 h 2362"/>
                <a:gd name="connsiteX5399" fmla="*/ 2318 h 2362"/>
                <a:gd name="connsiteY5399" fmla="*/ 2318 h 2362"/>
                <a:gd name="connsiteX5400" fmla="*/ 2318 h 2362"/>
                <a:gd name="connsiteY5400" fmla="*/ 2318 h 2362"/>
                <a:gd name="connsiteX5401" fmla="*/ 2318 h 2362"/>
                <a:gd name="connsiteY5401" fmla="*/ 2318 h 2362"/>
                <a:gd name="connsiteX5402" fmla="*/ 2318 h 2362"/>
                <a:gd name="connsiteY5402" fmla="*/ 2318 h 2362"/>
                <a:gd name="connsiteX5403" fmla="*/ 2318 h 2362"/>
                <a:gd name="connsiteY5403" fmla="*/ 2318 h 2362"/>
                <a:gd name="connsiteX5404" fmla="*/ 2318 h 2362"/>
                <a:gd name="connsiteY5404" fmla="*/ 2318 h 2362"/>
                <a:gd name="connsiteX5405" fmla="*/ 2318 h 2362"/>
                <a:gd name="connsiteY5405" fmla="*/ 2318 h 2362"/>
                <a:gd name="connsiteX5406" fmla="*/ 2318 h 2362"/>
                <a:gd name="connsiteY5406" fmla="*/ 2318 h 2362"/>
                <a:gd name="connsiteX5407" fmla="*/ 2318 h 2362"/>
                <a:gd name="connsiteY5407" fmla="*/ 2318 h 2362"/>
                <a:gd name="connsiteX5408" fmla="*/ 2318 h 2362"/>
                <a:gd name="connsiteY5408" fmla="*/ 2318 h 2362"/>
                <a:gd name="connsiteX5409" fmla="*/ 2318 h 2362"/>
                <a:gd name="connsiteY5409" fmla="*/ 2318 h 2362"/>
                <a:gd name="connsiteX5410" fmla="*/ 2318 h 2362"/>
                <a:gd name="connsiteY5410" fmla="*/ 2318 h 2362"/>
                <a:gd name="connsiteX5411" fmla="*/ 2318 h 2362"/>
                <a:gd name="connsiteY5411" fmla="*/ 2318 h 2362"/>
                <a:gd name="connsiteX5412" fmla="*/ 2318 h 2362"/>
                <a:gd name="connsiteY5412" fmla="*/ 2318 h 2362"/>
                <a:gd name="connsiteX5413" fmla="*/ 2318 h 2362"/>
                <a:gd name="connsiteY5413" fmla="*/ 2318 h 2362"/>
                <a:gd name="connsiteX5414" fmla="*/ 2318 h 2362"/>
                <a:gd name="connsiteY5414" fmla="*/ 2318 h 2362"/>
                <a:gd name="connsiteX5415" fmla="*/ 2318 h 2362"/>
                <a:gd name="connsiteY5415" fmla="*/ 2318 h 2362"/>
                <a:gd name="connsiteX5416" fmla="*/ 2318 h 2362"/>
                <a:gd name="connsiteY5416" fmla="*/ 2318 h 2362"/>
                <a:gd name="connsiteX5417" fmla="*/ 2318 h 2362"/>
                <a:gd name="connsiteY5417" fmla="*/ 2318 h 2362"/>
                <a:gd name="connsiteX5418" fmla="*/ 2318 h 2362"/>
                <a:gd name="connsiteY5418" fmla="*/ 2318 h 2362"/>
                <a:gd name="connsiteX5419" fmla="*/ 2318 h 2362"/>
                <a:gd name="connsiteY5419" fmla="*/ 2318 h 2362"/>
                <a:gd name="connsiteX5420" fmla="*/ 2318 h 2362"/>
                <a:gd name="connsiteY5420" fmla="*/ 2318 h 2362"/>
                <a:gd name="connsiteX5421" fmla="*/ 2318 h 2362"/>
                <a:gd name="connsiteY5421" fmla="*/ 2318 h 2362"/>
                <a:gd name="connsiteX5422" fmla="*/ 2318 h 2362"/>
                <a:gd name="connsiteY5422" fmla="*/ 2318 h 2362"/>
                <a:gd name="connsiteX5423" fmla="*/ 2318 h 2362"/>
                <a:gd name="connsiteY5423" fmla="*/ 2318 h 2362"/>
                <a:gd name="connsiteX5424" fmla="*/ 2318 h 2362"/>
                <a:gd name="connsiteY5424" fmla="*/ 2318 h 2362"/>
                <a:gd name="connsiteX5425" fmla="*/ 2318 h 2362"/>
                <a:gd name="connsiteY5425" fmla="*/ 2318 h 2362"/>
                <a:gd name="connsiteX5426" fmla="*/ 2318 h 2362"/>
                <a:gd name="connsiteY5426" fmla="*/ 2318 h 2362"/>
                <a:gd name="connsiteX5427" fmla="*/ 2318 h 2362"/>
                <a:gd name="connsiteY5427" fmla="*/ 2318 h 2362"/>
                <a:gd name="connsiteX5428" fmla="*/ 2318 h 2362"/>
                <a:gd name="connsiteY5428" fmla="*/ 2318 h 2362"/>
                <a:gd name="connsiteX5429" fmla="*/ 2318 h 2362"/>
                <a:gd name="connsiteY5429" fmla="*/ 2318 h 2362"/>
                <a:gd name="connsiteX5430" fmla="*/ 2318 h 2362"/>
                <a:gd name="connsiteY5430" fmla="*/ 2318 h 2362"/>
                <a:gd name="connsiteX5431" fmla="*/ 2318 h 2362"/>
                <a:gd name="connsiteY5431" fmla="*/ 2318 h 2362"/>
                <a:gd name="connsiteX5432" fmla="*/ 2318 h 2362"/>
                <a:gd name="connsiteY5432" fmla="*/ 2318 h 2362"/>
                <a:gd name="connsiteX5433" fmla="*/ 2318 h 2362"/>
                <a:gd name="connsiteY5433" fmla="*/ 2318 h 2362"/>
                <a:gd name="connsiteX5434" fmla="*/ 2318 h 2362"/>
                <a:gd name="connsiteY5434" fmla="*/ 2318 h 2362"/>
                <a:gd name="connsiteX5435" fmla="*/ 2318 h 2362"/>
                <a:gd name="connsiteY5435" fmla="*/ 2318 h 2362"/>
                <a:gd name="connsiteX5436" fmla="*/ 2318 h 2362"/>
                <a:gd name="connsiteY5436" fmla="*/ 2318 h 2362"/>
                <a:gd name="connsiteX5437" fmla="*/ 2318 h 2362"/>
                <a:gd name="connsiteY5437" fmla="*/ 2318 h 2362"/>
                <a:gd name="connsiteX5438" fmla="*/ 2318 h 2362"/>
                <a:gd name="connsiteY5438" fmla="*/ 2318 h 2362"/>
                <a:gd name="connsiteX5439" fmla="*/ 2318 h 2362"/>
                <a:gd name="connsiteY5439" fmla="*/ 2318 h 2362"/>
                <a:gd name="connsiteX5440" fmla="*/ 2318 h 2362"/>
                <a:gd name="connsiteY5440" fmla="*/ 2318 h 2362"/>
                <a:gd name="connsiteX5441" fmla="*/ 2318 h 2362"/>
                <a:gd name="connsiteY5441" fmla="*/ 2318 h 2362"/>
                <a:gd name="connsiteX5442" fmla="*/ 2318 h 2362"/>
                <a:gd name="connsiteY5442" fmla="*/ 2318 h 2362"/>
                <a:gd name="connsiteX5443" fmla="*/ 2318 h 2362"/>
                <a:gd name="connsiteY5443" fmla="*/ 2318 h 2362"/>
                <a:gd name="connsiteX5444" fmla="*/ 2318 h 2362"/>
                <a:gd name="connsiteY5444" fmla="*/ 2318 h 2362"/>
                <a:gd name="connsiteX5445" fmla="*/ 2318 h 2362"/>
                <a:gd name="connsiteY5445" fmla="*/ 2318 h 2362"/>
                <a:gd name="connsiteX5446" fmla="*/ 2318 h 2362"/>
                <a:gd name="connsiteY5446" fmla="*/ 2318 h 2362"/>
                <a:gd name="connsiteX5447" fmla="*/ 2318 h 2362"/>
                <a:gd name="connsiteY5447" fmla="*/ 2318 h 2362"/>
                <a:gd name="connsiteX5448" fmla="*/ 2318 h 2362"/>
                <a:gd name="connsiteY5448" fmla="*/ 2318 h 2362"/>
                <a:gd name="connsiteX5449" fmla="*/ 2318 h 2362"/>
                <a:gd name="connsiteY5449" fmla="*/ 2318 h 2362"/>
                <a:gd name="connsiteX5450" fmla="*/ 2318 h 2362"/>
                <a:gd name="connsiteY5450" fmla="*/ 2318 h 2362"/>
                <a:gd name="connsiteX5451" fmla="*/ 2318 h 2362"/>
                <a:gd name="connsiteY5451" fmla="*/ 2318 h 2362"/>
                <a:gd name="connsiteX5452" fmla="*/ 2318 h 2362"/>
                <a:gd name="connsiteY5452" fmla="*/ 2318 h 2362"/>
                <a:gd name="connsiteX5453" fmla="*/ 2318 h 2362"/>
                <a:gd name="connsiteY5453" fmla="*/ 2318 h 2362"/>
                <a:gd name="connsiteX5454" fmla="*/ 2318 h 2362"/>
                <a:gd name="connsiteY5454" fmla="*/ 2318 h 2362"/>
                <a:gd name="connsiteX5455" fmla="*/ 2318 h 2362"/>
                <a:gd name="connsiteY5455" fmla="*/ 2318 h 2362"/>
                <a:gd name="connsiteX5456" fmla="*/ 2318 h 2362"/>
                <a:gd name="connsiteY5456" fmla="*/ 2318 h 2362"/>
                <a:gd name="connsiteX5457" fmla="*/ 2318 h 2362"/>
                <a:gd name="connsiteY5457" fmla="*/ 2318 h 2362"/>
                <a:gd name="connsiteX5458" fmla="*/ 2318 h 2362"/>
                <a:gd name="connsiteY5458" fmla="*/ 2318 h 2362"/>
                <a:gd name="connsiteX5459" fmla="*/ 2318 h 2362"/>
                <a:gd name="connsiteY5459" fmla="*/ 2318 h 2362"/>
                <a:gd name="connsiteX5460" fmla="*/ 2318 h 2362"/>
                <a:gd name="connsiteY5460" fmla="*/ 2318 h 2362"/>
                <a:gd name="connsiteX5461" fmla="*/ 2318 h 2362"/>
                <a:gd name="connsiteY5461" fmla="*/ 2318 h 2362"/>
                <a:gd name="connsiteX5462" fmla="*/ 2318 h 2362"/>
                <a:gd name="connsiteY5462" fmla="*/ 2318 h 2362"/>
                <a:gd name="connsiteX5463" fmla="*/ 2318 h 2362"/>
                <a:gd name="connsiteY5463" fmla="*/ 2318 h 2362"/>
                <a:gd name="connsiteX5464" fmla="*/ 2318 h 2362"/>
                <a:gd name="connsiteY5464" fmla="*/ 2318 h 2362"/>
                <a:gd name="connsiteX5465" fmla="*/ 2318 h 2362"/>
                <a:gd name="connsiteY5465" fmla="*/ 2318 h 2362"/>
                <a:gd name="connsiteX5466" fmla="*/ 2318 h 2362"/>
                <a:gd name="connsiteY5466" fmla="*/ 2318 h 2362"/>
                <a:gd name="connsiteX5467" fmla="*/ 2318 h 2362"/>
                <a:gd name="connsiteY5467" fmla="*/ 2318 h 2362"/>
                <a:gd name="connsiteX5468" fmla="*/ 2318 h 2362"/>
                <a:gd name="connsiteY5468" fmla="*/ 2318 h 2362"/>
                <a:gd name="connsiteX5469" fmla="*/ 2318 h 2362"/>
                <a:gd name="connsiteY5469" fmla="*/ 2318 h 2362"/>
                <a:gd name="connsiteX5470" fmla="*/ 2318 h 2362"/>
                <a:gd name="connsiteY5470" fmla="*/ 2318 h 2362"/>
                <a:gd name="connsiteX5471" fmla="*/ 2318 h 2362"/>
                <a:gd name="connsiteY5471" fmla="*/ 2318 h 2362"/>
                <a:gd name="connsiteX5472" fmla="*/ 2318 h 2362"/>
                <a:gd name="connsiteY5472" fmla="*/ 2318 h 2362"/>
                <a:gd name="connsiteX5473" fmla="*/ 2318 h 2362"/>
                <a:gd name="connsiteY5473" fmla="*/ 2318 h 2362"/>
                <a:gd name="connsiteX5474" fmla="*/ 2318 h 2362"/>
                <a:gd name="connsiteY5474" fmla="*/ 2318 h 2362"/>
                <a:gd name="connsiteX5475" fmla="*/ 2318 h 2362"/>
                <a:gd name="connsiteY5475" fmla="*/ 2318 h 2362"/>
                <a:gd name="connsiteX5476" fmla="*/ 2318 h 2362"/>
                <a:gd name="connsiteY5476" fmla="*/ 2318 h 2362"/>
                <a:gd name="connsiteX5477" fmla="*/ 2318 h 2362"/>
                <a:gd name="connsiteY5477" fmla="*/ 2318 h 2362"/>
                <a:gd name="connsiteX5478" fmla="*/ 2318 h 2362"/>
                <a:gd name="connsiteY5478" fmla="*/ 2318 h 2362"/>
                <a:gd name="connsiteX5479" fmla="*/ 2318 h 2362"/>
                <a:gd name="connsiteY5479" fmla="*/ 2318 h 2362"/>
                <a:gd name="connsiteX5480" fmla="*/ 2318 h 2362"/>
                <a:gd name="connsiteY5480" fmla="*/ 2318 h 2362"/>
                <a:gd name="connsiteX5481" fmla="*/ 2318 h 2362"/>
                <a:gd name="connsiteY5481" fmla="*/ 2318 h 2362"/>
                <a:gd name="connsiteX5482" fmla="*/ 2318 h 2362"/>
                <a:gd name="connsiteY5482" fmla="*/ 2318 h 2362"/>
                <a:gd name="connsiteX5483" fmla="*/ 2318 h 2362"/>
                <a:gd name="connsiteY5483" fmla="*/ 2318 h 2362"/>
                <a:gd name="connsiteX5484" fmla="*/ 2318 h 2362"/>
                <a:gd name="connsiteY5484" fmla="*/ 2318 h 2362"/>
                <a:gd name="connsiteX5485" fmla="*/ 2318 h 2362"/>
                <a:gd name="connsiteY5485" fmla="*/ 2318 h 2362"/>
                <a:gd name="connsiteX5486" fmla="*/ 2318 h 2362"/>
                <a:gd name="connsiteY5486" fmla="*/ 2318 h 2362"/>
                <a:gd name="connsiteX5487" fmla="*/ 2318 h 2362"/>
                <a:gd name="connsiteY5487" fmla="*/ 2318 h 2362"/>
                <a:gd name="connsiteX5488" fmla="*/ 2318 h 2362"/>
                <a:gd name="connsiteY5488" fmla="*/ 2318 h 2362"/>
                <a:gd name="connsiteX5489" fmla="*/ 2318 h 2362"/>
                <a:gd name="connsiteY5489" fmla="*/ 2318 h 2362"/>
                <a:gd name="connsiteX5490" fmla="*/ 2318 h 2362"/>
                <a:gd name="connsiteY5490" fmla="*/ 2318 h 2362"/>
                <a:gd name="connsiteX5491" fmla="*/ 2318 h 2362"/>
                <a:gd name="connsiteY5491" fmla="*/ 2318 h 2362"/>
                <a:gd name="connsiteX5492" fmla="*/ 2318 h 2362"/>
                <a:gd name="connsiteY5492" fmla="*/ 2318 h 2362"/>
                <a:gd name="connsiteX5493" fmla="*/ 2318 h 2362"/>
                <a:gd name="connsiteY5493" fmla="*/ 2318 h 2362"/>
                <a:gd name="connsiteX5494" fmla="*/ 2318 h 2362"/>
                <a:gd name="connsiteY5494" fmla="*/ 2318 h 2362"/>
                <a:gd name="connsiteX5495" fmla="*/ 2318 h 2362"/>
                <a:gd name="connsiteY5495" fmla="*/ 2318 h 2362"/>
                <a:gd name="connsiteX5496" fmla="*/ 2318 h 2362"/>
                <a:gd name="connsiteY5496" fmla="*/ 2318 h 2362"/>
                <a:gd name="connsiteX5497" fmla="*/ 2318 h 2362"/>
                <a:gd name="connsiteY5497" fmla="*/ 2318 h 2362"/>
                <a:gd name="connsiteX5498" fmla="*/ 2318 h 2362"/>
                <a:gd name="connsiteY5498" fmla="*/ 2318 h 2362"/>
                <a:gd name="connsiteX5499" fmla="*/ 2318 h 2362"/>
                <a:gd name="connsiteY5499" fmla="*/ 2318 h 2362"/>
                <a:gd name="connsiteX5500" fmla="*/ 2318 h 2362"/>
                <a:gd name="connsiteY5500" fmla="*/ 2318 h 2362"/>
                <a:gd name="connsiteX5501" fmla="*/ 2318 h 2362"/>
                <a:gd name="connsiteY5501" fmla="*/ 2318 h 2362"/>
                <a:gd name="connsiteX5502" fmla="*/ 2318 h 2362"/>
                <a:gd name="connsiteY5502" fmla="*/ 2318 h 2362"/>
                <a:gd name="connsiteX5503" fmla="*/ 2318 h 2362"/>
                <a:gd name="connsiteY5503" fmla="*/ 2318 h 2362"/>
                <a:gd name="connsiteX5504" fmla="*/ 2318 h 2362"/>
                <a:gd name="connsiteY5504" fmla="*/ 2318 h 2362"/>
                <a:gd name="connsiteX5505" fmla="*/ 2318 h 2362"/>
                <a:gd name="connsiteY5505" fmla="*/ 2318 h 2362"/>
                <a:gd name="connsiteX5506" fmla="*/ 2318 h 2362"/>
                <a:gd name="connsiteY5506" fmla="*/ 2318 h 2362"/>
                <a:gd name="connsiteX5507" fmla="*/ 2318 h 2362"/>
                <a:gd name="connsiteY5507" fmla="*/ 2318 h 2362"/>
                <a:gd name="connsiteX5508" fmla="*/ 2318 h 2362"/>
                <a:gd name="connsiteY5508" fmla="*/ 2318 h 2362"/>
                <a:gd name="connsiteX5509" fmla="*/ 2318 h 2362"/>
                <a:gd name="connsiteY5509" fmla="*/ 2318 h 2362"/>
                <a:gd name="connsiteX5510" fmla="*/ 2318 h 2362"/>
                <a:gd name="connsiteY5510" fmla="*/ 2318 h 2362"/>
                <a:gd name="connsiteX5511" fmla="*/ 2318 h 2362"/>
                <a:gd name="connsiteY5511" fmla="*/ 2318 h 2362"/>
                <a:gd name="connsiteX5512" fmla="*/ 2318 h 2362"/>
                <a:gd name="connsiteY5512" fmla="*/ 2318 h 2362"/>
                <a:gd name="connsiteX5513" fmla="*/ 2318 h 2362"/>
                <a:gd name="connsiteY5513" fmla="*/ 2318 h 2362"/>
                <a:gd name="connsiteX5514" fmla="*/ 2318 h 2362"/>
                <a:gd name="connsiteY5514" fmla="*/ 2318 h 2362"/>
                <a:gd name="connsiteX5515" fmla="*/ 2318 h 2362"/>
                <a:gd name="connsiteY5515" fmla="*/ 2318 h 2362"/>
                <a:gd name="connsiteX5516" fmla="*/ 2318 h 2362"/>
                <a:gd name="connsiteY5516" fmla="*/ 2318 h 2362"/>
                <a:gd name="connsiteX5517" fmla="*/ 2318 h 2362"/>
                <a:gd name="connsiteY5517" fmla="*/ 2318 h 2362"/>
                <a:gd name="connsiteX5518" fmla="*/ 2318 h 2362"/>
                <a:gd name="connsiteY5518" fmla="*/ 2318 h 2362"/>
                <a:gd name="connsiteX5519" fmla="*/ 2318 h 2362"/>
                <a:gd name="connsiteY5519" fmla="*/ 2318 h 2362"/>
                <a:gd name="connsiteX5520" fmla="*/ 2318 h 2362"/>
                <a:gd name="connsiteY5520" fmla="*/ 2318 h 2362"/>
                <a:gd name="connsiteX5521" fmla="*/ 2318 h 2362"/>
                <a:gd name="connsiteY5521" fmla="*/ 2318 h 2362"/>
                <a:gd name="connsiteX5522" fmla="*/ 2318 h 2362"/>
                <a:gd name="connsiteY5522" fmla="*/ 2318 h 2362"/>
                <a:gd name="connsiteX5523" fmla="*/ 2318 h 2362"/>
                <a:gd name="connsiteY5523" fmla="*/ 2318 h 2362"/>
                <a:gd name="connsiteX5524" fmla="*/ 2318 h 2362"/>
                <a:gd name="connsiteY5524" fmla="*/ 2318 h 2362"/>
                <a:gd name="connsiteX5525" fmla="*/ 2318 h 2362"/>
                <a:gd name="connsiteY5525" fmla="*/ 2318 h 2362"/>
                <a:gd name="connsiteX5526" fmla="*/ 2318 h 2362"/>
                <a:gd name="connsiteY5526" fmla="*/ 2318 h 2362"/>
                <a:gd name="connsiteX5527" fmla="*/ 2318 h 2362"/>
                <a:gd name="connsiteY5527" fmla="*/ 2318 h 2362"/>
                <a:gd name="connsiteX5528" fmla="*/ 2318 h 2362"/>
                <a:gd name="connsiteY5528" fmla="*/ 2318 h 2362"/>
                <a:gd name="connsiteX5529" fmla="*/ 2318 h 2362"/>
                <a:gd name="connsiteY5529" fmla="*/ 2318 h 2362"/>
                <a:gd name="connsiteX5530" fmla="*/ 2318 h 2362"/>
                <a:gd name="connsiteY5530" fmla="*/ 2318 h 2362"/>
                <a:gd name="connsiteX5531" fmla="*/ 2318 h 2362"/>
                <a:gd name="connsiteY5531" fmla="*/ 2318 h 2362"/>
                <a:gd name="connsiteX5532" fmla="*/ 2318 h 2362"/>
                <a:gd name="connsiteY5532" fmla="*/ 2318 h 2362"/>
                <a:gd name="connsiteX5533" fmla="*/ 2318 h 2362"/>
                <a:gd name="connsiteY5533" fmla="*/ 2318 h 2362"/>
                <a:gd name="connsiteX5534" fmla="*/ 2318 h 2362"/>
                <a:gd name="connsiteY5534" fmla="*/ 2318 h 2362"/>
                <a:gd name="connsiteX5535" fmla="*/ 2318 h 2362"/>
                <a:gd name="connsiteY5535" fmla="*/ 2318 h 2362"/>
                <a:gd name="connsiteX5536" fmla="*/ 2318 h 2362"/>
                <a:gd name="connsiteY5536" fmla="*/ 2318 h 2362"/>
                <a:gd name="connsiteX5537" fmla="*/ 2318 h 2362"/>
                <a:gd name="connsiteY5537" fmla="*/ 2318 h 2362"/>
                <a:gd name="connsiteX5538" fmla="*/ 2318 h 2362"/>
                <a:gd name="connsiteY5538" fmla="*/ 2318 h 2362"/>
                <a:gd name="connsiteX5539" fmla="*/ 2318 h 2362"/>
                <a:gd name="connsiteY5539" fmla="*/ 2318 h 2362"/>
                <a:gd name="connsiteX5540" fmla="*/ 2318 h 2362"/>
                <a:gd name="connsiteY5540" fmla="*/ 2318 h 2362"/>
                <a:gd name="connsiteX5541" fmla="*/ 2318 h 2362"/>
                <a:gd name="connsiteY5541" fmla="*/ 2318 h 2362"/>
                <a:gd name="connsiteX5542" fmla="*/ 2318 h 2362"/>
                <a:gd name="connsiteY5542" fmla="*/ 2318 h 2362"/>
                <a:gd name="connsiteX5543" fmla="*/ 2318 h 2362"/>
                <a:gd name="connsiteY5543" fmla="*/ 2318 h 2362"/>
                <a:gd name="connsiteX5544" fmla="*/ 2318 h 2362"/>
                <a:gd name="connsiteY5544" fmla="*/ 2318 h 2362"/>
                <a:gd name="connsiteX5545" fmla="*/ 2318 h 2362"/>
                <a:gd name="connsiteY5545" fmla="*/ 2318 h 2362"/>
                <a:gd name="connsiteX5546" fmla="*/ 2318 h 2362"/>
                <a:gd name="connsiteY5546" fmla="*/ 2318 h 2362"/>
                <a:gd name="connsiteX5547" fmla="*/ 2318 h 2362"/>
                <a:gd name="connsiteY5547" fmla="*/ 2318 h 2362"/>
                <a:gd name="connsiteX5548" fmla="*/ 2318 h 2362"/>
                <a:gd name="connsiteY5548" fmla="*/ 2318 h 2362"/>
                <a:gd name="connsiteX5549" fmla="*/ 2318 h 2362"/>
                <a:gd name="connsiteY5549" fmla="*/ 2318 h 2362"/>
                <a:gd name="connsiteX5550" fmla="*/ 2318 h 2362"/>
                <a:gd name="connsiteY5550" fmla="*/ 2318 h 2362"/>
                <a:gd name="connsiteX5551" fmla="*/ 2318 h 2362"/>
                <a:gd name="connsiteY5551" fmla="*/ 2318 h 2362"/>
                <a:gd name="connsiteX5552" fmla="*/ 2318 h 2362"/>
                <a:gd name="connsiteY5552" fmla="*/ 2318 h 2362"/>
                <a:gd name="connsiteX5553" fmla="*/ 2318 h 2362"/>
                <a:gd name="connsiteY5553" fmla="*/ 2318 h 2362"/>
                <a:gd name="connsiteX5554" fmla="*/ 2318 h 2362"/>
                <a:gd name="connsiteY5554" fmla="*/ 2318 h 2362"/>
                <a:gd name="connsiteX5555" fmla="*/ 2318 h 2362"/>
                <a:gd name="connsiteY5555" fmla="*/ 2318 h 2362"/>
                <a:gd name="connsiteX5556" fmla="*/ 2318 h 2362"/>
                <a:gd name="connsiteY5556" fmla="*/ 2318 h 2362"/>
                <a:gd name="connsiteX5557" fmla="*/ 2318 h 2362"/>
                <a:gd name="connsiteY5557" fmla="*/ 2318 h 2362"/>
                <a:gd name="connsiteX5558" fmla="*/ 2318 h 2362"/>
                <a:gd name="connsiteY5558" fmla="*/ 2318 h 2362"/>
                <a:gd name="connsiteX5559" fmla="*/ 2318 h 2362"/>
                <a:gd name="connsiteY5559" fmla="*/ 2318 h 2362"/>
                <a:gd name="connsiteX5560" fmla="*/ 2318 h 2362"/>
                <a:gd name="connsiteY5560" fmla="*/ 2318 h 2362"/>
                <a:gd name="connsiteX5561" fmla="*/ 2318 h 2362"/>
                <a:gd name="connsiteY5561" fmla="*/ 2318 h 2362"/>
                <a:gd name="connsiteX5562" fmla="*/ 2318 h 2362"/>
                <a:gd name="connsiteY5562" fmla="*/ 2318 h 2362"/>
                <a:gd name="connsiteX5563" fmla="*/ 2318 h 2362"/>
                <a:gd name="connsiteY5563" fmla="*/ 2318 h 2362"/>
                <a:gd name="connsiteX5564" fmla="*/ 2318 h 2362"/>
                <a:gd name="connsiteY5564" fmla="*/ 2318 h 2362"/>
                <a:gd name="connsiteX5565" fmla="*/ 2318 h 2362"/>
                <a:gd name="connsiteY5565" fmla="*/ 2318 h 2362"/>
                <a:gd name="connsiteX5566" fmla="*/ 2318 h 2362"/>
                <a:gd name="connsiteY5566" fmla="*/ 2318 h 2362"/>
                <a:gd name="connsiteX5567" fmla="*/ 2318 h 2362"/>
                <a:gd name="connsiteY5567" fmla="*/ 2318 h 2362"/>
                <a:gd name="connsiteX5568" fmla="*/ 2318 h 2362"/>
                <a:gd name="connsiteY5568" fmla="*/ 2318 h 2362"/>
                <a:gd name="connsiteX5569" fmla="*/ 2318 h 2362"/>
                <a:gd name="connsiteY5569" fmla="*/ 2318 h 2362"/>
                <a:gd name="connsiteX5570" fmla="*/ 2318 h 2362"/>
                <a:gd name="connsiteY5570" fmla="*/ 2318 h 2362"/>
                <a:gd name="connsiteX5571" fmla="*/ 2318 h 2362"/>
                <a:gd name="connsiteY5571" fmla="*/ 2318 h 2362"/>
                <a:gd name="connsiteX5572" fmla="*/ 2318 h 2362"/>
                <a:gd name="connsiteY5572" fmla="*/ 2318 h 2362"/>
                <a:gd name="connsiteX5573" fmla="*/ 2318 h 2362"/>
                <a:gd name="connsiteY5573" fmla="*/ 2318 h 2362"/>
                <a:gd name="connsiteX5574" fmla="*/ 2318 h 2362"/>
                <a:gd name="connsiteY5574" fmla="*/ 2318 h 2362"/>
                <a:gd name="connsiteX5575" fmla="*/ 2318 h 2362"/>
                <a:gd name="connsiteY5575" fmla="*/ 2318 h 2362"/>
                <a:gd name="connsiteX5576" fmla="*/ 2318 h 2362"/>
                <a:gd name="connsiteY5576" fmla="*/ 2318 h 2362"/>
                <a:gd name="connsiteX5577" fmla="*/ 2318 h 2362"/>
                <a:gd name="connsiteY5577" fmla="*/ 2318 h 2362"/>
                <a:gd name="connsiteX5578" fmla="*/ 2318 h 2362"/>
                <a:gd name="connsiteY5578" fmla="*/ 2318 h 2362"/>
                <a:gd name="connsiteX5579" fmla="*/ 2318 h 2362"/>
                <a:gd name="connsiteY5579" fmla="*/ 2318 h 2362"/>
                <a:gd name="connsiteX5580" fmla="*/ 2318 h 2362"/>
                <a:gd name="connsiteY5580" fmla="*/ 2318 h 2362"/>
                <a:gd name="connsiteX5581" fmla="*/ 2318 h 2362"/>
                <a:gd name="connsiteY5581" fmla="*/ 2318 h 2362"/>
                <a:gd name="connsiteX5582" fmla="*/ 2318 h 2362"/>
                <a:gd name="connsiteY5582" fmla="*/ 2318 h 2362"/>
                <a:gd name="connsiteX5583" fmla="*/ 2318 h 2362"/>
                <a:gd name="connsiteY5583" fmla="*/ 2318 h 2362"/>
                <a:gd name="connsiteX5584" fmla="*/ 2318 h 2362"/>
                <a:gd name="connsiteY5584" fmla="*/ 2318 h 2362"/>
                <a:gd name="connsiteX5585" fmla="*/ 2318 h 2362"/>
                <a:gd name="connsiteY5585" fmla="*/ 2318 h 2362"/>
                <a:gd name="connsiteX5586" fmla="*/ 2318 h 2362"/>
                <a:gd name="connsiteY5586" fmla="*/ 2318 h 2362"/>
                <a:gd name="connsiteX5587" fmla="*/ 2318 h 2362"/>
                <a:gd name="connsiteY5587" fmla="*/ 2318 h 2362"/>
                <a:gd name="connsiteX5588" fmla="*/ 2318 h 2362"/>
                <a:gd name="connsiteY5588" fmla="*/ 2318 h 2362"/>
                <a:gd name="connsiteX5589" fmla="*/ 2318 h 2362"/>
                <a:gd name="connsiteY5589" fmla="*/ 2318 h 2362"/>
                <a:gd name="connsiteX5590" fmla="*/ 2318 h 2362"/>
                <a:gd name="connsiteY5590" fmla="*/ 2318 h 2362"/>
                <a:gd name="connsiteX5591" fmla="*/ 2318 h 2362"/>
                <a:gd name="connsiteY5591" fmla="*/ 2318 h 2362"/>
                <a:gd name="connsiteX5592" fmla="*/ 2318 h 2362"/>
                <a:gd name="connsiteY5592" fmla="*/ 2318 h 2362"/>
                <a:gd name="connsiteX5593" fmla="*/ 2318 h 2362"/>
                <a:gd name="connsiteY5593" fmla="*/ 2318 h 2362"/>
                <a:gd name="connsiteX5594" fmla="*/ 2318 h 2362"/>
                <a:gd name="connsiteY5594" fmla="*/ 2318 h 2362"/>
                <a:gd name="connsiteX5595" fmla="*/ 2318 h 2362"/>
                <a:gd name="connsiteY5595" fmla="*/ 2318 h 2362"/>
                <a:gd name="connsiteX5596" fmla="*/ 2318 h 2362"/>
                <a:gd name="connsiteY5596" fmla="*/ 2318 h 2362"/>
                <a:gd name="connsiteX5597" fmla="*/ 2318 h 2362"/>
                <a:gd name="connsiteY5597" fmla="*/ 2318 h 2362"/>
                <a:gd name="connsiteX5598" fmla="*/ 2318 h 2362"/>
                <a:gd name="connsiteY5598" fmla="*/ 2318 h 2362"/>
                <a:gd name="connsiteX5599" fmla="*/ 2318 h 2362"/>
                <a:gd name="connsiteY5599" fmla="*/ 2318 h 2362"/>
                <a:gd name="connsiteX5600" fmla="*/ 2318 h 2362"/>
                <a:gd name="connsiteY5600" fmla="*/ 2318 h 2362"/>
                <a:gd name="connsiteX5601" fmla="*/ 2318 h 2362"/>
                <a:gd name="connsiteY5601" fmla="*/ 2318 h 2362"/>
                <a:gd name="connsiteX5602" fmla="*/ 2318 h 2362"/>
                <a:gd name="connsiteY5602" fmla="*/ 2318 h 2362"/>
                <a:gd name="connsiteX5603" fmla="*/ 2318 h 2362"/>
                <a:gd name="connsiteY5603" fmla="*/ 2318 h 2362"/>
                <a:gd name="connsiteX5604" fmla="*/ 2318 h 2362"/>
                <a:gd name="connsiteY5604" fmla="*/ 2318 h 2362"/>
                <a:gd name="connsiteX5605" fmla="*/ 2318 h 2362"/>
                <a:gd name="connsiteY5605" fmla="*/ 2318 h 2362"/>
                <a:gd name="connsiteX5606" fmla="*/ 2318 h 2362"/>
                <a:gd name="connsiteY5606" fmla="*/ 2318 h 2362"/>
                <a:gd name="connsiteX5607" fmla="*/ 2318 h 2362"/>
                <a:gd name="connsiteY5607" fmla="*/ 2318 h 2362"/>
                <a:gd name="connsiteX5608" fmla="*/ 2318 h 2362"/>
                <a:gd name="connsiteY5608" fmla="*/ 2318 h 2362"/>
                <a:gd name="connsiteX5609" fmla="*/ 2318 h 2362"/>
                <a:gd name="connsiteY5609" fmla="*/ 2318 h 2362"/>
                <a:gd name="connsiteX5610" fmla="*/ 2318 h 2362"/>
                <a:gd name="connsiteY5610" fmla="*/ 2318 h 2362"/>
                <a:gd name="connsiteX5611" fmla="*/ 2318 h 2362"/>
                <a:gd name="connsiteY5611" fmla="*/ 2318 h 2362"/>
                <a:gd name="connsiteX5612" fmla="*/ 2318 h 2362"/>
                <a:gd name="connsiteY5612" fmla="*/ 2318 h 2362"/>
                <a:gd name="connsiteX5613" fmla="*/ 2318 h 2362"/>
                <a:gd name="connsiteY5613" fmla="*/ 2318 h 2362"/>
                <a:gd name="connsiteX5614" fmla="*/ 2318 h 2362"/>
                <a:gd name="connsiteY5614" fmla="*/ 2318 h 2362"/>
                <a:gd name="connsiteX5615" fmla="*/ 2318 h 2362"/>
                <a:gd name="connsiteY5615" fmla="*/ 2318 h 2362"/>
                <a:gd name="connsiteX5616" fmla="*/ 2318 h 2362"/>
                <a:gd name="connsiteY5616" fmla="*/ 2318 h 2362"/>
                <a:gd name="connsiteX5617" fmla="*/ 2318 h 2362"/>
                <a:gd name="connsiteY5617" fmla="*/ 2318 h 2362"/>
                <a:gd name="connsiteX5618" fmla="*/ 2318 h 2362"/>
                <a:gd name="connsiteY5618" fmla="*/ 2318 h 2362"/>
                <a:gd name="connsiteX5619" fmla="*/ 2318 h 2362"/>
                <a:gd name="connsiteY5619" fmla="*/ 2318 h 2362"/>
                <a:gd name="connsiteX5620" fmla="*/ 2318 h 2362"/>
                <a:gd name="connsiteY5620" fmla="*/ 2318 h 2362"/>
                <a:gd name="connsiteX5621" fmla="*/ 2318 h 2362"/>
                <a:gd name="connsiteY5621" fmla="*/ 2318 h 2362"/>
                <a:gd name="connsiteX5622" fmla="*/ 2318 h 2362"/>
                <a:gd name="connsiteY5622" fmla="*/ 2318 h 2362"/>
                <a:gd name="connsiteX5623" fmla="*/ 2318 h 2362"/>
                <a:gd name="connsiteY5623" fmla="*/ 2318 h 2362"/>
                <a:gd name="connsiteX5624" fmla="*/ 2318 h 2362"/>
                <a:gd name="connsiteY5624" fmla="*/ 2318 h 2362"/>
                <a:gd name="connsiteX5625" fmla="*/ 2318 h 2362"/>
                <a:gd name="connsiteY5625" fmla="*/ 2318 h 2362"/>
                <a:gd name="connsiteX5626" fmla="*/ 2318 h 2362"/>
                <a:gd name="connsiteY5626" fmla="*/ 2318 h 2362"/>
                <a:gd name="connsiteX5627" fmla="*/ 2318 h 2362"/>
                <a:gd name="connsiteY5627" fmla="*/ 2318 h 2362"/>
                <a:gd name="connsiteX5628" fmla="*/ 2318 h 2362"/>
                <a:gd name="connsiteY5628" fmla="*/ 2318 h 2362"/>
                <a:gd name="connsiteX5629" fmla="*/ 2318 h 2362"/>
                <a:gd name="connsiteY5629" fmla="*/ 2318 h 2362"/>
                <a:gd name="connsiteX5630" fmla="*/ 2318 h 2362"/>
                <a:gd name="connsiteY5630" fmla="*/ 2318 h 2362"/>
                <a:gd name="connsiteX5631" fmla="*/ 2318 h 2362"/>
                <a:gd name="connsiteY5631" fmla="*/ 2318 h 2362"/>
                <a:gd name="connsiteX5632" fmla="*/ 2318 h 2362"/>
                <a:gd name="connsiteY5632" fmla="*/ 2318 h 2362"/>
                <a:gd name="connsiteX5633" fmla="*/ 2318 h 2362"/>
                <a:gd name="connsiteY5633" fmla="*/ 2318 h 2362"/>
                <a:gd name="connsiteX5634" fmla="*/ 2318 h 2362"/>
                <a:gd name="connsiteY5634" fmla="*/ 2318 h 2362"/>
                <a:gd name="connsiteX5635" fmla="*/ 2318 h 2362"/>
                <a:gd name="connsiteY5635" fmla="*/ 2318 h 2362"/>
                <a:gd name="connsiteX5636" fmla="*/ 2318 h 2362"/>
                <a:gd name="connsiteY5636" fmla="*/ 2318 h 2362"/>
                <a:gd name="connsiteX5637" fmla="*/ 2318 h 2362"/>
                <a:gd name="connsiteY5637" fmla="*/ 2318 h 2362"/>
                <a:gd name="connsiteX5638" fmla="*/ 2318 h 2362"/>
                <a:gd name="connsiteY5638" fmla="*/ 2318 h 2362"/>
                <a:gd name="connsiteX5639" fmla="*/ 2318 h 2362"/>
                <a:gd name="connsiteY5639" fmla="*/ 2318 h 2362"/>
                <a:gd name="connsiteX5640" fmla="*/ 2318 h 2362"/>
                <a:gd name="connsiteY5640" fmla="*/ 2318 h 2362"/>
                <a:gd name="connsiteX5641" fmla="*/ 2318 h 2362"/>
                <a:gd name="connsiteY5641" fmla="*/ 2318 h 2362"/>
                <a:gd name="connsiteX5642" fmla="*/ 2318 h 2362"/>
                <a:gd name="connsiteY5642" fmla="*/ 2318 h 2362"/>
                <a:gd name="connsiteX5643" fmla="*/ 2318 h 2362"/>
                <a:gd name="connsiteY5643" fmla="*/ 2318 h 2362"/>
                <a:gd name="connsiteX5644" fmla="*/ 2318 h 2362"/>
                <a:gd name="connsiteY5644" fmla="*/ 2318 h 2362"/>
                <a:gd name="connsiteX5645" fmla="*/ 2318 h 2362"/>
                <a:gd name="connsiteY5645" fmla="*/ 2318 h 2362"/>
                <a:gd name="connsiteX5646" fmla="*/ 2318 h 2362"/>
                <a:gd name="connsiteY5646" fmla="*/ 2318 h 2362"/>
                <a:gd name="connsiteX5647" fmla="*/ 2318 h 2362"/>
                <a:gd name="connsiteY5647" fmla="*/ 2318 h 2362"/>
                <a:gd name="connsiteX5648" fmla="*/ 2318 h 2362"/>
                <a:gd name="connsiteY5648" fmla="*/ 2318 h 2362"/>
                <a:gd name="connsiteX5649" fmla="*/ 2318 h 2362"/>
                <a:gd name="connsiteY5649" fmla="*/ 2318 h 2362"/>
                <a:gd name="connsiteX5650" fmla="*/ 2318 h 2362"/>
                <a:gd name="connsiteY5650" fmla="*/ 2318 h 2362"/>
                <a:gd name="connsiteX5651" fmla="*/ 2318 h 2362"/>
                <a:gd name="connsiteY5651" fmla="*/ 2318 h 2362"/>
                <a:gd name="connsiteX5652" fmla="*/ 2318 h 2362"/>
                <a:gd name="connsiteY5652" fmla="*/ 2318 h 2362"/>
                <a:gd name="connsiteX5653" fmla="*/ 2318 h 2362"/>
                <a:gd name="connsiteY5653" fmla="*/ 2318 h 2362"/>
                <a:gd name="connsiteX5654" fmla="*/ 2318 h 2362"/>
                <a:gd name="connsiteY5654" fmla="*/ 2318 h 2362"/>
                <a:gd name="connsiteX5655" fmla="*/ 2318 h 2362"/>
                <a:gd name="connsiteY5655" fmla="*/ 2318 h 2362"/>
                <a:gd name="connsiteX5656" fmla="*/ 2318 h 2362"/>
                <a:gd name="connsiteY5656" fmla="*/ 2318 h 2362"/>
                <a:gd name="connsiteX5657" fmla="*/ 2318 h 2362"/>
                <a:gd name="connsiteY5657" fmla="*/ 2318 h 2362"/>
                <a:gd name="connsiteX5658" fmla="*/ 2318 h 2362"/>
                <a:gd name="connsiteY5658" fmla="*/ 2318 h 2362"/>
                <a:gd name="connsiteX5659" fmla="*/ 2318 h 2362"/>
                <a:gd name="connsiteY5659" fmla="*/ 2318 h 2362"/>
                <a:gd name="connsiteX5660" fmla="*/ 2318 h 2362"/>
                <a:gd name="connsiteY5660" fmla="*/ 2318 h 2362"/>
                <a:gd name="connsiteX5661" fmla="*/ 2318 h 2362"/>
                <a:gd name="connsiteY5661" fmla="*/ 2318 h 2362"/>
                <a:gd name="connsiteX5662" fmla="*/ 2318 h 2362"/>
                <a:gd name="connsiteY5662" fmla="*/ 2318 h 2362"/>
                <a:gd name="connsiteX5663" fmla="*/ 2318 h 2362"/>
                <a:gd name="connsiteY5663" fmla="*/ 2318 h 2362"/>
                <a:gd name="connsiteX5664" fmla="*/ 2318 h 2362"/>
                <a:gd name="connsiteY5664" fmla="*/ 2318 h 2362"/>
                <a:gd name="connsiteX5665" fmla="*/ 2318 h 2362"/>
                <a:gd name="connsiteY5665" fmla="*/ 2318 h 2362"/>
                <a:gd name="connsiteX5666" fmla="*/ 2318 h 2362"/>
                <a:gd name="connsiteY5666" fmla="*/ 2318 h 2362"/>
                <a:gd name="connsiteX5667" fmla="*/ 2318 h 2362"/>
                <a:gd name="connsiteY5667" fmla="*/ 2318 h 2362"/>
                <a:gd name="connsiteX5668" fmla="*/ 2318 h 2362"/>
                <a:gd name="connsiteY5668" fmla="*/ 2318 h 2362"/>
                <a:gd name="connsiteX5669" fmla="*/ 2318 h 2362"/>
                <a:gd name="connsiteY5669" fmla="*/ 2318 h 2362"/>
                <a:gd name="connsiteX5670" fmla="*/ 2318 h 2362"/>
                <a:gd name="connsiteY5670" fmla="*/ 2318 h 2362"/>
                <a:gd name="connsiteX5671" fmla="*/ 2318 h 2362"/>
                <a:gd name="connsiteY5671" fmla="*/ 2318 h 2362"/>
                <a:gd name="connsiteX5672" fmla="*/ 2318 h 2362"/>
                <a:gd name="connsiteY5672" fmla="*/ 2318 h 2362"/>
                <a:gd name="connsiteX5673" fmla="*/ 2318 h 2362"/>
                <a:gd name="connsiteY5673" fmla="*/ 2318 h 2362"/>
                <a:gd name="connsiteX5674" fmla="*/ 2318 h 2362"/>
                <a:gd name="connsiteY5674" fmla="*/ 2318 h 2362"/>
                <a:gd name="connsiteX5675" fmla="*/ 2318 h 2362"/>
                <a:gd name="connsiteY5675" fmla="*/ 2318 h 2362"/>
                <a:gd name="connsiteX5676" fmla="*/ 2318 h 2362"/>
                <a:gd name="connsiteY5676" fmla="*/ 2318 h 2362"/>
                <a:gd name="connsiteX5677" fmla="*/ 2318 h 2362"/>
                <a:gd name="connsiteY5677" fmla="*/ 2318 h 2362"/>
                <a:gd name="connsiteX5678" fmla="*/ 2318 h 2362"/>
                <a:gd name="connsiteY5678" fmla="*/ 2318 h 2362"/>
                <a:gd name="connsiteX5679" fmla="*/ 2318 h 2362"/>
                <a:gd name="connsiteY5679" fmla="*/ 2318 h 2362"/>
                <a:gd name="connsiteX5680" fmla="*/ 2318 h 2362"/>
                <a:gd name="connsiteY5680" fmla="*/ 2318 h 2362"/>
                <a:gd name="connsiteX5681" fmla="*/ 2318 h 2362"/>
                <a:gd name="connsiteY5681" fmla="*/ 2318 h 2362"/>
                <a:gd name="connsiteX5682" fmla="*/ 2318 h 2362"/>
                <a:gd name="connsiteY5682" fmla="*/ 2318 h 2362"/>
                <a:gd name="connsiteX5683" fmla="*/ 2318 h 2362"/>
                <a:gd name="connsiteY5683" fmla="*/ 2318 h 2362"/>
                <a:gd name="connsiteX5684" fmla="*/ 2318 h 2362"/>
                <a:gd name="connsiteY5684" fmla="*/ 2318 h 2362"/>
                <a:gd name="connsiteX5685" fmla="*/ 2318 h 2362"/>
                <a:gd name="connsiteY5685" fmla="*/ 2318 h 2362"/>
                <a:gd name="connsiteX5686" fmla="*/ 2318 h 2362"/>
                <a:gd name="connsiteY5686" fmla="*/ 2318 h 2362"/>
                <a:gd name="connsiteX5687" fmla="*/ 2318 h 2362"/>
                <a:gd name="connsiteY5687" fmla="*/ 2318 h 2362"/>
                <a:gd name="connsiteX5688" fmla="*/ 2318 h 2362"/>
                <a:gd name="connsiteY5688" fmla="*/ 2318 h 2362"/>
                <a:gd name="connsiteX5689" fmla="*/ 2318 h 2362"/>
                <a:gd name="connsiteY5689" fmla="*/ 2318 h 2362"/>
                <a:gd name="connsiteX5690" fmla="*/ 2318 h 2362"/>
                <a:gd name="connsiteY5690" fmla="*/ 2318 h 2362"/>
                <a:gd name="connsiteX5691" fmla="*/ 2318 h 2362"/>
                <a:gd name="connsiteY5691" fmla="*/ 2318 h 2362"/>
                <a:gd name="connsiteX5692" fmla="*/ 2318 h 2362"/>
                <a:gd name="connsiteY5692" fmla="*/ 2318 h 2362"/>
                <a:gd name="connsiteX5693" fmla="*/ 2318 h 2362"/>
                <a:gd name="connsiteY5693" fmla="*/ 2318 h 2362"/>
                <a:gd name="connsiteX5694" fmla="*/ 2318 h 2362"/>
                <a:gd name="connsiteY5694" fmla="*/ 2318 h 2362"/>
                <a:gd name="connsiteX5695" fmla="*/ 2318 h 2362"/>
                <a:gd name="connsiteY5695" fmla="*/ 2318 h 2362"/>
                <a:gd name="connsiteX5696" fmla="*/ 2318 h 2362"/>
                <a:gd name="connsiteY5696" fmla="*/ 2318 h 2362"/>
                <a:gd name="connsiteX5697" fmla="*/ 2318 h 2362"/>
                <a:gd name="connsiteY5697" fmla="*/ 2318 h 2362"/>
                <a:gd name="connsiteX5698" fmla="*/ 2318 h 2362"/>
                <a:gd name="connsiteY5698" fmla="*/ 2318 h 2362"/>
                <a:gd name="connsiteX5699" fmla="*/ 2318 h 2362"/>
                <a:gd name="connsiteY5699" fmla="*/ 2318 h 2362"/>
                <a:gd name="connsiteX5700" fmla="*/ 2318 h 2362"/>
                <a:gd name="connsiteY5700" fmla="*/ 2318 h 2362"/>
                <a:gd name="connsiteX5701" fmla="*/ 2318 h 2362"/>
                <a:gd name="connsiteY5701" fmla="*/ 2318 h 2362"/>
                <a:gd name="connsiteX5702" fmla="*/ 2318 h 2362"/>
                <a:gd name="connsiteY5702" fmla="*/ 2318 h 2362"/>
                <a:gd name="connsiteX5703" fmla="*/ 2318 h 2362"/>
                <a:gd name="connsiteY5703" fmla="*/ 2318 h 2362"/>
                <a:gd name="connsiteX5704" fmla="*/ 2318 h 2362"/>
                <a:gd name="connsiteY5704" fmla="*/ 2318 h 2362"/>
                <a:gd name="connsiteX5705" fmla="*/ 2318 h 2362"/>
                <a:gd name="connsiteY5705" fmla="*/ 2318 h 2362"/>
                <a:gd name="connsiteX5706" fmla="*/ 2318 h 2362"/>
                <a:gd name="connsiteY5706" fmla="*/ 2318 h 2362"/>
                <a:gd name="connsiteX5707" fmla="*/ 2318 h 2362"/>
                <a:gd name="connsiteY5707" fmla="*/ 2318 h 2362"/>
                <a:gd name="connsiteX5708" fmla="*/ 2318 h 2362"/>
                <a:gd name="connsiteY5708" fmla="*/ 2318 h 2362"/>
                <a:gd name="connsiteX5709" fmla="*/ 2318 h 2362"/>
                <a:gd name="connsiteY5709" fmla="*/ 2318 h 2362"/>
                <a:gd name="connsiteX5710" fmla="*/ 2318 h 2362"/>
                <a:gd name="connsiteY5710" fmla="*/ 2318 h 2362"/>
                <a:gd name="connsiteX5711" fmla="*/ 2318 h 2362"/>
                <a:gd name="connsiteY5711" fmla="*/ 2318 h 2362"/>
                <a:gd name="connsiteX5712" fmla="*/ 2318 h 2362"/>
                <a:gd name="connsiteY5712" fmla="*/ 2318 h 2362"/>
                <a:gd name="connsiteX5713" fmla="*/ 2318 h 2362"/>
                <a:gd name="connsiteY5713" fmla="*/ 2318 h 2362"/>
                <a:gd name="connsiteX5714" fmla="*/ 2318 h 2362"/>
                <a:gd name="connsiteY5714" fmla="*/ 2318 h 2362"/>
                <a:gd name="connsiteX5715" fmla="*/ 2318 h 2362"/>
                <a:gd name="connsiteY5715" fmla="*/ 2318 h 2362"/>
                <a:gd name="connsiteX5716" fmla="*/ 2318 h 2362"/>
                <a:gd name="connsiteY5716" fmla="*/ 2318 h 2362"/>
                <a:gd name="connsiteX5717" fmla="*/ 2318 h 2362"/>
                <a:gd name="connsiteY5717" fmla="*/ 2318 h 2362"/>
                <a:gd name="connsiteX5718" fmla="*/ 2318 h 2362"/>
                <a:gd name="connsiteY5718" fmla="*/ 2318 h 2362"/>
                <a:gd name="connsiteX5719" fmla="*/ 2318 h 2362"/>
                <a:gd name="connsiteY5719" fmla="*/ 2318 h 2362"/>
                <a:gd name="connsiteX5720" fmla="*/ 2318 h 2362"/>
                <a:gd name="connsiteY5720" fmla="*/ 2318 h 2362"/>
                <a:gd name="connsiteX5721" fmla="*/ 2318 h 2362"/>
                <a:gd name="connsiteY5721" fmla="*/ 2318 h 2362"/>
                <a:gd name="connsiteX5722" fmla="*/ 2318 h 2362"/>
                <a:gd name="connsiteY5722" fmla="*/ 2318 h 2362"/>
                <a:gd name="connsiteX5723" fmla="*/ 2318 h 2362"/>
                <a:gd name="connsiteY5723" fmla="*/ 2318 h 2362"/>
                <a:gd name="connsiteX5724" fmla="*/ 2318 h 2362"/>
                <a:gd name="connsiteY5724" fmla="*/ 2318 h 2362"/>
                <a:gd name="connsiteX5725" fmla="*/ 2318 h 2362"/>
                <a:gd name="connsiteY5725" fmla="*/ 2318 h 2362"/>
                <a:gd name="connsiteX5726" fmla="*/ 2318 h 2362"/>
                <a:gd name="connsiteY5726" fmla="*/ 2318 h 2362"/>
                <a:gd name="connsiteX5727" fmla="*/ 2318 h 2362"/>
                <a:gd name="connsiteY5727" fmla="*/ 2318 h 2362"/>
                <a:gd name="connsiteX5728" fmla="*/ 2318 h 2362"/>
                <a:gd name="connsiteY5728" fmla="*/ 2318 h 2362"/>
                <a:gd name="connsiteX5729" fmla="*/ 2318 h 2362"/>
                <a:gd name="connsiteY5729" fmla="*/ 2318 h 2362"/>
                <a:gd name="connsiteX5730" fmla="*/ 2318 h 2362"/>
                <a:gd name="connsiteY5730" fmla="*/ 2318 h 2362"/>
                <a:gd name="connsiteX5731" fmla="*/ 2318 h 2362"/>
                <a:gd name="connsiteY5731" fmla="*/ 2318 h 2362"/>
                <a:gd name="connsiteX5732" fmla="*/ 2318 h 2362"/>
                <a:gd name="connsiteY5732" fmla="*/ 2318 h 2362"/>
                <a:gd name="connsiteX5733" fmla="*/ 2318 h 2362"/>
                <a:gd name="connsiteY5733" fmla="*/ 2318 h 2362"/>
                <a:gd name="connsiteX5734" fmla="*/ 2318 h 2362"/>
                <a:gd name="connsiteY5734" fmla="*/ 2318 h 2362"/>
                <a:gd name="connsiteX5735" fmla="*/ 2318 h 2362"/>
                <a:gd name="connsiteY5735" fmla="*/ 2318 h 2362"/>
                <a:gd name="connsiteX5736" fmla="*/ 2318 h 2362"/>
                <a:gd name="connsiteY5736" fmla="*/ 2318 h 2362"/>
                <a:gd name="connsiteX5737" fmla="*/ 2318 h 2362"/>
                <a:gd name="connsiteY5737" fmla="*/ 2318 h 2362"/>
                <a:gd name="connsiteX5738" fmla="*/ 2318 h 2362"/>
                <a:gd name="connsiteY5738" fmla="*/ 2318 h 2362"/>
                <a:gd name="connsiteX5739" fmla="*/ 2318 h 2362"/>
                <a:gd name="connsiteY5739" fmla="*/ 2318 h 2362"/>
                <a:gd name="connsiteX5740" fmla="*/ 2318 h 2362"/>
                <a:gd name="connsiteY5740" fmla="*/ 2318 h 2362"/>
                <a:gd name="connsiteX5741" fmla="*/ 2318 h 2362"/>
                <a:gd name="connsiteY5741" fmla="*/ 2318 h 2362"/>
                <a:gd name="connsiteX5742" fmla="*/ 2318 h 2362"/>
                <a:gd name="connsiteY5742" fmla="*/ 2318 h 2362"/>
                <a:gd name="connsiteX5743" fmla="*/ 2318 h 2362"/>
                <a:gd name="connsiteY5743" fmla="*/ 2318 h 2362"/>
                <a:gd name="connsiteX5744" fmla="*/ 2318 h 2362"/>
                <a:gd name="connsiteY5744" fmla="*/ 2318 h 2362"/>
                <a:gd name="connsiteX5745" fmla="*/ 2318 h 2362"/>
                <a:gd name="connsiteY5745" fmla="*/ 2318 h 2362"/>
                <a:gd name="connsiteX5746" fmla="*/ 2318 h 2362"/>
                <a:gd name="connsiteY5746" fmla="*/ 2318 h 2362"/>
                <a:gd name="connsiteX5747" fmla="*/ 2318 h 2362"/>
                <a:gd name="connsiteY5747" fmla="*/ 2318 h 2362"/>
                <a:gd name="connsiteX5748" fmla="*/ 2318 h 2362"/>
                <a:gd name="connsiteY5748" fmla="*/ 2318 h 2362"/>
                <a:gd name="connsiteX5749" fmla="*/ 2318 h 2362"/>
                <a:gd name="connsiteY5749" fmla="*/ 2318 h 2362"/>
                <a:gd name="connsiteX5750" fmla="*/ 2318 h 2362"/>
                <a:gd name="connsiteY5750" fmla="*/ 2318 h 2362"/>
                <a:gd name="connsiteX5751" fmla="*/ 2318 h 2362"/>
                <a:gd name="connsiteY5751" fmla="*/ 2318 h 2362"/>
                <a:gd name="connsiteX5752" fmla="*/ 2318 h 2362"/>
                <a:gd name="connsiteY5752" fmla="*/ 2318 h 2362"/>
                <a:gd name="connsiteX5753" fmla="*/ 2318 h 2362"/>
                <a:gd name="connsiteY5753" fmla="*/ 2318 h 2362"/>
                <a:gd name="connsiteX5754" fmla="*/ 2318 h 2362"/>
                <a:gd name="connsiteY5754" fmla="*/ 2318 h 2362"/>
                <a:gd name="connsiteX5755" fmla="*/ 2318 h 2362"/>
                <a:gd name="connsiteY5755" fmla="*/ 2318 h 2362"/>
                <a:gd name="connsiteX5756" fmla="*/ 2318 h 2362"/>
                <a:gd name="connsiteY5756" fmla="*/ 2318 h 2362"/>
                <a:gd name="connsiteX5757" fmla="*/ 2318 h 2362"/>
                <a:gd name="connsiteY5757" fmla="*/ 2318 h 2362"/>
                <a:gd name="connsiteX5758" fmla="*/ 2318 h 2362"/>
                <a:gd name="connsiteY5758" fmla="*/ 2318 h 2362"/>
                <a:gd name="connsiteX5759" fmla="*/ 2318 h 2362"/>
                <a:gd name="connsiteY5759" fmla="*/ 2318 h 2362"/>
                <a:gd name="connsiteX5760" fmla="*/ 2318 h 2362"/>
                <a:gd name="connsiteY5760" fmla="*/ 2318 h 2362"/>
                <a:gd name="connsiteX5761" fmla="*/ 2318 h 2362"/>
                <a:gd name="connsiteY5761" fmla="*/ 2318 h 2362"/>
                <a:gd name="connsiteX5762" fmla="*/ 2318 h 2362"/>
                <a:gd name="connsiteY5762" fmla="*/ 2318 h 2362"/>
                <a:gd name="connsiteX5763" fmla="*/ 2318 h 2362"/>
                <a:gd name="connsiteY5763" fmla="*/ 2318 h 2362"/>
                <a:gd name="connsiteX5764" fmla="*/ 2318 h 2362"/>
                <a:gd name="connsiteY5764" fmla="*/ 2318 h 2362"/>
                <a:gd name="connsiteX5765" fmla="*/ 2318 h 2362"/>
                <a:gd name="connsiteY5765" fmla="*/ 2318 h 2362"/>
                <a:gd name="connsiteX5766" fmla="*/ 2318 h 2362"/>
                <a:gd name="connsiteY5766" fmla="*/ 2318 h 2362"/>
                <a:gd name="connsiteX5767" fmla="*/ 2318 h 2362"/>
                <a:gd name="connsiteY5767" fmla="*/ 2318 h 2362"/>
                <a:gd name="connsiteX5768" fmla="*/ 2318 h 2362"/>
                <a:gd name="connsiteY5768" fmla="*/ 2318 h 2362"/>
                <a:gd name="connsiteX5769" fmla="*/ 2318 h 2362"/>
                <a:gd name="connsiteY5769" fmla="*/ 2318 h 2362"/>
                <a:gd name="connsiteX5770" fmla="*/ 2318 h 2362"/>
                <a:gd name="connsiteY5770" fmla="*/ 2318 h 2362"/>
                <a:gd name="connsiteX5771" fmla="*/ 2318 h 2362"/>
                <a:gd name="connsiteY5771" fmla="*/ 2318 h 2362"/>
                <a:gd name="connsiteX5772" fmla="*/ 2318 h 2362"/>
                <a:gd name="connsiteY5772" fmla="*/ 2318 h 2362"/>
                <a:gd name="connsiteX5773" fmla="*/ 2318 h 2362"/>
                <a:gd name="connsiteY5773" fmla="*/ 2318 h 2362"/>
                <a:gd name="connsiteX5774" fmla="*/ 2318 h 2362"/>
                <a:gd name="connsiteY5774" fmla="*/ 2318 h 2362"/>
                <a:gd name="connsiteX5775" fmla="*/ 2318 h 2362"/>
                <a:gd name="connsiteY5775" fmla="*/ 2318 h 2362"/>
                <a:gd name="connsiteX5776" fmla="*/ 2318 h 2362"/>
                <a:gd name="connsiteY5776" fmla="*/ 2318 h 2362"/>
                <a:gd name="connsiteX5777" fmla="*/ 2318 h 2362"/>
                <a:gd name="connsiteY5777" fmla="*/ 2318 h 2362"/>
                <a:gd name="connsiteX5778" fmla="*/ 2318 h 2362"/>
                <a:gd name="connsiteY5778" fmla="*/ 2318 h 2362"/>
                <a:gd name="connsiteX5779" fmla="*/ 2318 h 2362"/>
                <a:gd name="connsiteY5779" fmla="*/ 2318 h 2362"/>
                <a:gd name="connsiteX5780" fmla="*/ 2318 h 2362"/>
                <a:gd name="connsiteY5780" fmla="*/ 2318 h 2362"/>
                <a:gd name="connsiteX5781" fmla="*/ 2318 h 2362"/>
                <a:gd name="connsiteY5781" fmla="*/ 2318 h 2362"/>
                <a:gd name="connsiteX5782" fmla="*/ 2318 h 2362"/>
                <a:gd name="connsiteY5782" fmla="*/ 2318 h 2362"/>
                <a:gd name="connsiteX5783" fmla="*/ 2318 h 2362"/>
                <a:gd name="connsiteY5783" fmla="*/ 2318 h 2362"/>
                <a:gd name="connsiteX5784" fmla="*/ 2318 h 2362"/>
                <a:gd name="connsiteY5784" fmla="*/ 2318 h 2362"/>
                <a:gd name="connsiteX5785" fmla="*/ 2318 h 2362"/>
                <a:gd name="connsiteY5785" fmla="*/ 2318 h 2362"/>
                <a:gd name="connsiteX5786" fmla="*/ 2318 h 2362"/>
                <a:gd name="connsiteY5786" fmla="*/ 2318 h 2362"/>
                <a:gd name="connsiteX5787" fmla="*/ 2318 h 2362"/>
                <a:gd name="connsiteY5787" fmla="*/ 2318 h 2362"/>
                <a:gd name="connsiteX5788" fmla="*/ 2318 h 2362"/>
                <a:gd name="connsiteY5788" fmla="*/ 2318 h 2362"/>
                <a:gd name="connsiteX5789" fmla="*/ 2318 h 2362"/>
                <a:gd name="connsiteY5789" fmla="*/ 2318 h 2362"/>
                <a:gd name="connsiteX5790" fmla="*/ 2318 h 2362"/>
                <a:gd name="connsiteY5790" fmla="*/ 2318 h 2362"/>
                <a:gd name="connsiteX5791" fmla="*/ 2318 h 2362"/>
                <a:gd name="connsiteY5791" fmla="*/ 2318 h 2362"/>
                <a:gd name="connsiteX5792" fmla="*/ 2318 h 2362"/>
                <a:gd name="connsiteY5792" fmla="*/ 2318 h 2362"/>
                <a:gd name="connsiteX5793" fmla="*/ 2318 h 2362"/>
                <a:gd name="connsiteY5793" fmla="*/ 2318 h 2362"/>
                <a:gd name="connsiteX5794" fmla="*/ 2318 h 2362"/>
                <a:gd name="connsiteY5794" fmla="*/ 2318 h 2362"/>
                <a:gd name="connsiteX5795" fmla="*/ 2318 h 2362"/>
                <a:gd name="connsiteY5795" fmla="*/ 2318 h 2362"/>
                <a:gd name="connsiteX5796" fmla="*/ 2318 h 2362"/>
                <a:gd name="connsiteY5796" fmla="*/ 2318 h 2362"/>
                <a:gd name="connsiteX5797" fmla="*/ 2318 h 2362"/>
                <a:gd name="connsiteY5797" fmla="*/ 2318 h 2362"/>
                <a:gd name="connsiteX5798" fmla="*/ 2318 h 2362"/>
                <a:gd name="connsiteY5798" fmla="*/ 2318 h 2362"/>
                <a:gd name="connsiteX5799" fmla="*/ 2318 h 2362"/>
                <a:gd name="connsiteY5799" fmla="*/ 2318 h 2362"/>
                <a:gd name="connsiteX5800" fmla="*/ 2318 h 2362"/>
                <a:gd name="connsiteY5800" fmla="*/ 2318 h 2362"/>
                <a:gd name="connsiteX5801" fmla="*/ 2318 h 2362"/>
                <a:gd name="connsiteY5801" fmla="*/ 2318 h 2362"/>
                <a:gd name="connsiteX5802" fmla="*/ 2318 h 2362"/>
                <a:gd name="connsiteY5802" fmla="*/ 2318 h 2362"/>
                <a:gd name="connsiteX5803" fmla="*/ 2318 h 2362"/>
                <a:gd name="connsiteY5803" fmla="*/ 2318 h 2362"/>
                <a:gd name="connsiteX5804" fmla="*/ 2318 h 2362"/>
                <a:gd name="connsiteY5804" fmla="*/ 2318 h 2362"/>
                <a:gd name="connsiteX5805" fmla="*/ 2318 h 2362"/>
                <a:gd name="connsiteY5805" fmla="*/ 2318 h 2362"/>
                <a:gd name="connsiteX5806" fmla="*/ 2318 h 2362"/>
                <a:gd name="connsiteY5806" fmla="*/ 2318 h 2362"/>
                <a:gd name="connsiteX5807" fmla="*/ 2318 h 2362"/>
                <a:gd name="connsiteY5807" fmla="*/ 2318 h 2362"/>
                <a:gd name="connsiteX5808" fmla="*/ 2318 h 2362"/>
                <a:gd name="connsiteY5808" fmla="*/ 2318 h 2362"/>
                <a:gd name="connsiteX5809" fmla="*/ 2318 h 2362"/>
                <a:gd name="connsiteY5809" fmla="*/ 2318 h 2362"/>
                <a:gd name="connsiteX5810" fmla="*/ 2318 h 2362"/>
                <a:gd name="connsiteY5810" fmla="*/ 2318 h 2362"/>
                <a:gd name="connsiteX5811" fmla="*/ 2318 h 2362"/>
                <a:gd name="connsiteY5811" fmla="*/ 2318 h 2362"/>
                <a:gd name="connsiteX5812" fmla="*/ 2318 h 2362"/>
                <a:gd name="connsiteY5812" fmla="*/ 2318 h 2362"/>
                <a:gd name="connsiteX5813" fmla="*/ 2318 h 2362"/>
                <a:gd name="connsiteY5813" fmla="*/ 2318 h 2362"/>
                <a:gd name="connsiteX5814" fmla="*/ 2318 h 2362"/>
                <a:gd name="connsiteY5814" fmla="*/ 2318 h 2362"/>
                <a:gd name="connsiteX5815" fmla="*/ 2318 h 2362"/>
                <a:gd name="connsiteY5815" fmla="*/ 2318 h 2362"/>
                <a:gd name="connsiteX5816" fmla="*/ 2318 h 2362"/>
                <a:gd name="connsiteY5816" fmla="*/ 2318 h 2362"/>
                <a:gd name="connsiteX5817" fmla="*/ 2318 h 2362"/>
                <a:gd name="connsiteY5817" fmla="*/ 2318 h 2362"/>
                <a:gd name="connsiteX5818" fmla="*/ 2318 h 2362"/>
                <a:gd name="connsiteY5818" fmla="*/ 2318 h 2362"/>
                <a:gd name="connsiteX5819" fmla="*/ 2318 h 2362"/>
                <a:gd name="connsiteY5819" fmla="*/ 2318 h 2362"/>
                <a:gd name="connsiteX5820" fmla="*/ 2318 h 2362"/>
                <a:gd name="connsiteY5820" fmla="*/ 2318 h 2362"/>
                <a:gd name="connsiteX5821" fmla="*/ 2318 h 2362"/>
                <a:gd name="connsiteY5821" fmla="*/ 2318 h 2362"/>
                <a:gd name="connsiteX5822" fmla="*/ 2318 h 2362"/>
                <a:gd name="connsiteY5822" fmla="*/ 2318 h 2362"/>
                <a:gd name="connsiteX5823" fmla="*/ 2318 h 2362"/>
                <a:gd name="connsiteY5823" fmla="*/ 2318 h 2362"/>
                <a:gd name="connsiteX5824" fmla="*/ 2318 h 2362"/>
                <a:gd name="connsiteY5824" fmla="*/ 2318 h 2362"/>
                <a:gd name="connsiteX5825" fmla="*/ 2318 h 2362"/>
                <a:gd name="connsiteY5825" fmla="*/ 2318 h 2362"/>
                <a:gd name="connsiteX5826" fmla="*/ 2318 h 2362"/>
                <a:gd name="connsiteY5826" fmla="*/ 2318 h 2362"/>
                <a:gd name="connsiteX5827" fmla="*/ 2318 h 2362"/>
                <a:gd name="connsiteY5827" fmla="*/ 2318 h 2362"/>
                <a:gd name="connsiteX5828" fmla="*/ 2318 h 2362"/>
                <a:gd name="connsiteY5828" fmla="*/ 2318 h 2362"/>
                <a:gd name="connsiteX5829" fmla="*/ 2318 h 2362"/>
                <a:gd name="connsiteY5829" fmla="*/ 2318 h 2362"/>
                <a:gd name="connsiteX5830" fmla="*/ 2318 h 2362"/>
                <a:gd name="connsiteY5830" fmla="*/ 2318 h 2362"/>
                <a:gd name="connsiteX5831" fmla="*/ 2318 h 2362"/>
                <a:gd name="connsiteY5831" fmla="*/ 2318 h 2362"/>
                <a:gd name="connsiteX5832" fmla="*/ 2318 h 2362"/>
                <a:gd name="connsiteY5832" fmla="*/ 2318 h 2362"/>
                <a:gd name="connsiteX5833" fmla="*/ 2318 h 2362"/>
                <a:gd name="connsiteY5833" fmla="*/ 2318 h 2362"/>
                <a:gd name="connsiteX5834" fmla="*/ 2318 h 2362"/>
                <a:gd name="connsiteY5834" fmla="*/ 2318 h 2362"/>
                <a:gd name="connsiteX5835" fmla="*/ 2318 h 2362"/>
                <a:gd name="connsiteY5835" fmla="*/ 2318 h 2362"/>
                <a:gd name="connsiteX5836" fmla="*/ 2318 h 2362"/>
                <a:gd name="connsiteY5836" fmla="*/ 2318 h 2362"/>
                <a:gd name="connsiteX5837" fmla="*/ 2318 h 2362"/>
                <a:gd name="connsiteY5837" fmla="*/ 2318 h 2362"/>
                <a:gd name="connsiteX5838" fmla="*/ 2318 h 2362"/>
                <a:gd name="connsiteY5838" fmla="*/ 2318 h 2362"/>
                <a:gd name="connsiteX5839" fmla="*/ 2318 h 2362"/>
                <a:gd name="connsiteY5839" fmla="*/ 2318 h 2362"/>
                <a:gd name="connsiteX5840" fmla="*/ 2318 h 2362"/>
                <a:gd name="connsiteY5840" fmla="*/ 2318 h 2362"/>
                <a:gd name="connsiteX5841" fmla="*/ 2318 h 2362"/>
                <a:gd name="connsiteY5841" fmla="*/ 2318 h 2362"/>
                <a:gd name="connsiteX5842" fmla="*/ 2318 h 2362"/>
                <a:gd name="connsiteY5842" fmla="*/ 2318 h 2362"/>
                <a:gd name="connsiteX5843" fmla="*/ 2318 h 2362"/>
                <a:gd name="connsiteY5843" fmla="*/ 2318 h 2362"/>
                <a:gd name="connsiteX5844" fmla="*/ 2318 h 2362"/>
                <a:gd name="connsiteY5844" fmla="*/ 2318 h 2362"/>
                <a:gd name="connsiteX5845" fmla="*/ 2318 h 2362"/>
                <a:gd name="connsiteY5845" fmla="*/ 2318 h 2362"/>
                <a:gd name="connsiteX5846" fmla="*/ 2318 h 2362"/>
                <a:gd name="connsiteY5846" fmla="*/ 2318 h 2362"/>
                <a:gd name="connsiteX5847" fmla="*/ 2318 h 2362"/>
                <a:gd name="connsiteY5847" fmla="*/ 2318 h 2362"/>
                <a:gd name="connsiteX5848" fmla="*/ 2318 h 2362"/>
                <a:gd name="connsiteY5848" fmla="*/ 2318 h 2362"/>
                <a:gd name="connsiteX5849" fmla="*/ 2318 h 2362"/>
                <a:gd name="connsiteY5849" fmla="*/ 2318 h 2362"/>
                <a:gd name="connsiteX5850" fmla="*/ 2318 h 2362"/>
                <a:gd name="connsiteY5850" fmla="*/ 2318 h 2362"/>
                <a:gd name="connsiteX5851" fmla="*/ 2318 h 2362"/>
                <a:gd name="connsiteY5851" fmla="*/ 2318 h 2362"/>
                <a:gd name="connsiteX5852" fmla="*/ 2318 h 2362"/>
                <a:gd name="connsiteY5852" fmla="*/ 2318 h 2362"/>
                <a:gd name="connsiteX5853" fmla="*/ 2318 h 2362"/>
                <a:gd name="connsiteY5853" fmla="*/ 2318 h 2362"/>
                <a:gd name="connsiteX5854" fmla="*/ 2318 h 2362"/>
                <a:gd name="connsiteY5854" fmla="*/ 2318 h 2362"/>
                <a:gd name="connsiteX5855" fmla="*/ 2318 h 2362"/>
                <a:gd name="connsiteY5855" fmla="*/ 2318 h 2362"/>
                <a:gd name="connsiteX5856" fmla="*/ 2318 h 2362"/>
                <a:gd name="connsiteY5856" fmla="*/ 2318 h 2362"/>
                <a:gd name="connsiteX5857" fmla="*/ 2318 h 2362"/>
                <a:gd name="connsiteY5857" fmla="*/ 2318 h 2362"/>
                <a:gd name="connsiteX5858" fmla="*/ 2318 h 2362"/>
                <a:gd name="connsiteY5858" fmla="*/ 2318 h 2362"/>
                <a:gd name="connsiteX5859" fmla="*/ 2318 h 2362"/>
                <a:gd name="connsiteY5859" fmla="*/ 2318 h 2362"/>
                <a:gd name="connsiteX5860" fmla="*/ 2318 h 2362"/>
                <a:gd name="connsiteY5860" fmla="*/ 2318 h 2362"/>
                <a:gd name="connsiteX5861" fmla="*/ 2318 h 2362"/>
                <a:gd name="connsiteY5861" fmla="*/ 2318 h 2362"/>
                <a:gd name="connsiteX5862" fmla="*/ 2318 h 2362"/>
                <a:gd name="connsiteY5862" fmla="*/ 2318 h 2362"/>
                <a:gd name="connsiteX5863" fmla="*/ 2318 h 2362"/>
                <a:gd name="connsiteY5863" fmla="*/ 2318 h 2362"/>
                <a:gd name="connsiteX5864" fmla="*/ 2318 h 2362"/>
                <a:gd name="connsiteY5864" fmla="*/ 2318 h 2362"/>
                <a:gd name="connsiteX5865" fmla="*/ 2318 h 2362"/>
                <a:gd name="connsiteY5865" fmla="*/ 2318 h 2362"/>
                <a:gd name="connsiteX5866" fmla="*/ 2318 h 2362"/>
                <a:gd name="connsiteY5866" fmla="*/ 2318 h 2362"/>
                <a:gd name="connsiteX5867" fmla="*/ 2318 h 2362"/>
                <a:gd name="connsiteY5867" fmla="*/ 2318 h 2362"/>
                <a:gd name="connsiteX5868" fmla="*/ 2318 h 2362"/>
                <a:gd name="connsiteY5868" fmla="*/ 2318 h 2362"/>
                <a:gd name="connsiteX5869" fmla="*/ 2318 h 2362"/>
                <a:gd name="connsiteY5869" fmla="*/ 2318 h 2362"/>
                <a:gd name="connsiteX5870" fmla="*/ 2318 h 2362"/>
                <a:gd name="connsiteY5870" fmla="*/ 2318 h 2362"/>
                <a:gd name="connsiteX5871" fmla="*/ 2318 h 2362"/>
                <a:gd name="connsiteY5871" fmla="*/ 2318 h 2362"/>
                <a:gd name="connsiteX5872" fmla="*/ 2318 h 2362"/>
                <a:gd name="connsiteY5872" fmla="*/ 2318 h 2362"/>
                <a:gd name="connsiteX5873" fmla="*/ 2318 h 2362"/>
                <a:gd name="connsiteY5873" fmla="*/ 2318 h 2362"/>
                <a:gd name="connsiteX5874" fmla="*/ 2318 h 2362"/>
                <a:gd name="connsiteY5874" fmla="*/ 2318 h 2362"/>
                <a:gd name="connsiteX5875" fmla="*/ 2318 h 2362"/>
                <a:gd name="connsiteY5875" fmla="*/ 2318 h 2362"/>
                <a:gd name="connsiteX5876" fmla="*/ 2318 h 2362"/>
                <a:gd name="connsiteY5876" fmla="*/ 2318 h 2362"/>
                <a:gd name="connsiteX5877" fmla="*/ 2318 h 2362"/>
                <a:gd name="connsiteY5877" fmla="*/ 2318 h 2362"/>
                <a:gd name="connsiteX5878" fmla="*/ 2318 h 2362"/>
                <a:gd name="connsiteY5878" fmla="*/ 2318 h 2362"/>
                <a:gd name="connsiteX5879" fmla="*/ 2318 h 2362"/>
                <a:gd name="connsiteY5879" fmla="*/ 2318 h 2362"/>
                <a:gd name="connsiteX5880" fmla="*/ 2318 h 2362"/>
                <a:gd name="connsiteY5880" fmla="*/ 2318 h 2362"/>
                <a:gd name="connsiteX5881" fmla="*/ 2318 h 2362"/>
                <a:gd name="connsiteY5881" fmla="*/ 2318 h 2362"/>
                <a:gd name="connsiteX5882" fmla="*/ 2318 h 2362"/>
                <a:gd name="connsiteY5882" fmla="*/ 2318 h 2362"/>
                <a:gd name="connsiteX5883" fmla="*/ 2318 h 2362"/>
                <a:gd name="connsiteY5883" fmla="*/ 2318 h 2362"/>
                <a:gd name="connsiteX5884" fmla="*/ 2318 h 2362"/>
                <a:gd name="connsiteY5884" fmla="*/ 2318 h 2362"/>
                <a:gd name="connsiteX5885" fmla="*/ 2318 h 2362"/>
                <a:gd name="connsiteY5885" fmla="*/ 2318 h 2362"/>
                <a:gd name="connsiteX5886" fmla="*/ 2318 h 2362"/>
                <a:gd name="connsiteY5886" fmla="*/ 2318 h 2362"/>
                <a:gd name="connsiteX5887" fmla="*/ 2318 h 2362"/>
                <a:gd name="connsiteY5887" fmla="*/ 2318 h 2362"/>
                <a:gd name="connsiteX5888" fmla="*/ 2318 h 2362"/>
                <a:gd name="connsiteY5888" fmla="*/ 2318 h 2362"/>
                <a:gd name="connsiteX5889" fmla="*/ 2318 h 2362"/>
                <a:gd name="connsiteY5889" fmla="*/ 2318 h 2362"/>
                <a:gd name="connsiteX5890" fmla="*/ 2318 h 2362"/>
                <a:gd name="connsiteY5890" fmla="*/ 2318 h 2362"/>
                <a:gd name="connsiteX5891" fmla="*/ 2318 h 2362"/>
                <a:gd name="connsiteY5891" fmla="*/ 2318 h 2362"/>
                <a:gd name="connsiteX5892" fmla="*/ 2318 h 2362"/>
                <a:gd name="connsiteY5892" fmla="*/ 2318 h 2362"/>
                <a:gd name="connsiteX5893" fmla="*/ 2318 h 2362"/>
                <a:gd name="connsiteY5893" fmla="*/ 2318 h 2362"/>
                <a:gd name="connsiteX5894" fmla="*/ 2318 h 2362"/>
                <a:gd name="connsiteY5894" fmla="*/ 2318 h 2362"/>
                <a:gd name="connsiteX5895" fmla="*/ 2318 h 2362"/>
                <a:gd name="connsiteY5895" fmla="*/ 2318 h 2362"/>
                <a:gd name="connsiteX5896" fmla="*/ 2318 h 2362"/>
                <a:gd name="connsiteY5896" fmla="*/ 2318 h 2362"/>
                <a:gd name="connsiteX5897" fmla="*/ 2318 h 2362"/>
                <a:gd name="connsiteY5897" fmla="*/ 2318 h 2362"/>
                <a:gd name="connsiteX5898" fmla="*/ 2318 h 2362"/>
                <a:gd name="connsiteY5898" fmla="*/ 2318 h 2362"/>
                <a:gd name="connsiteX5899" fmla="*/ 2318 h 2362"/>
                <a:gd name="connsiteY5899" fmla="*/ 2318 h 2362"/>
                <a:gd name="connsiteX5900" fmla="*/ 2318 h 2362"/>
                <a:gd name="connsiteY5900" fmla="*/ 2318 h 2362"/>
                <a:gd name="connsiteX5901" fmla="*/ 2318 h 2362"/>
                <a:gd name="connsiteY5901" fmla="*/ 2318 h 2362"/>
                <a:gd name="connsiteX5902" fmla="*/ 2318 h 2362"/>
                <a:gd name="connsiteY5902" fmla="*/ 2318 h 2362"/>
                <a:gd name="connsiteX5903" fmla="*/ 2318 h 2362"/>
                <a:gd name="connsiteY5903" fmla="*/ 2318 h 2362"/>
                <a:gd name="connsiteX5904" fmla="*/ 2318 h 2362"/>
                <a:gd name="connsiteY5904" fmla="*/ 2318 h 2362"/>
                <a:gd name="connsiteX5905" fmla="*/ 2318 h 2362"/>
                <a:gd name="connsiteY5905" fmla="*/ 2318 h 2362"/>
                <a:gd name="connsiteX5906" fmla="*/ 2318 h 2362"/>
                <a:gd name="connsiteY5906" fmla="*/ 2318 h 2362"/>
                <a:gd name="connsiteX5907" fmla="*/ 2318 h 2362"/>
                <a:gd name="connsiteY5907" fmla="*/ 2318 h 2362"/>
                <a:gd name="connsiteX5908" fmla="*/ 2318 h 2362"/>
                <a:gd name="connsiteY5908" fmla="*/ 2318 h 2362"/>
                <a:gd name="connsiteX5909" fmla="*/ 2318 h 2362"/>
                <a:gd name="connsiteY5909" fmla="*/ 2318 h 2362"/>
                <a:gd name="connsiteX5910" fmla="*/ 2318 h 2362"/>
                <a:gd name="connsiteY5910" fmla="*/ 2318 h 2362"/>
                <a:gd name="connsiteX5911" fmla="*/ 2318 h 2362"/>
                <a:gd name="connsiteY5911" fmla="*/ 2318 h 2362"/>
                <a:gd name="connsiteX5912" fmla="*/ 2318 h 2362"/>
                <a:gd name="connsiteY5912" fmla="*/ 2318 h 2362"/>
                <a:gd name="connsiteX5913" fmla="*/ 2318 h 2362"/>
                <a:gd name="connsiteY5913" fmla="*/ 2318 h 2362"/>
                <a:gd name="connsiteX5914" fmla="*/ 2318 h 2362"/>
                <a:gd name="connsiteY5914" fmla="*/ 2318 h 2362"/>
                <a:gd name="connsiteX5915" fmla="*/ 2318 h 2362"/>
                <a:gd name="connsiteY5915" fmla="*/ 2318 h 2362"/>
                <a:gd name="connsiteX5916" fmla="*/ 2318 h 2362"/>
                <a:gd name="connsiteY5916" fmla="*/ 2318 h 2362"/>
                <a:gd name="connsiteX5917" fmla="*/ 2318 h 2362"/>
                <a:gd name="connsiteY5917" fmla="*/ 2318 h 2362"/>
                <a:gd name="connsiteX5918" fmla="*/ 2318 h 2362"/>
                <a:gd name="connsiteY5918" fmla="*/ 2318 h 2362"/>
                <a:gd name="connsiteX5919" fmla="*/ 2318 h 2362"/>
                <a:gd name="connsiteY5919" fmla="*/ 2318 h 2362"/>
                <a:gd name="connsiteX5920" fmla="*/ 2318 h 2362"/>
                <a:gd name="connsiteY5920" fmla="*/ 2318 h 2362"/>
                <a:gd name="connsiteX5921" fmla="*/ 2318 h 2362"/>
                <a:gd name="connsiteY5921" fmla="*/ 2318 h 2362"/>
                <a:gd name="connsiteX5922" fmla="*/ 2318 h 2362"/>
                <a:gd name="connsiteY5922" fmla="*/ 2318 h 2362"/>
                <a:gd name="connsiteX5923" fmla="*/ 2318 h 2362"/>
                <a:gd name="connsiteY5923" fmla="*/ 2318 h 2362"/>
                <a:gd name="connsiteX5924" fmla="*/ 2318 h 2362"/>
                <a:gd name="connsiteY5924" fmla="*/ 2318 h 2362"/>
                <a:gd name="connsiteX5925" fmla="*/ 2318 h 2362"/>
                <a:gd name="connsiteY5925" fmla="*/ 2318 h 2362"/>
                <a:gd name="connsiteX5926" fmla="*/ 2318 h 2362"/>
                <a:gd name="connsiteY5926" fmla="*/ 2318 h 2362"/>
                <a:gd name="connsiteX5927" fmla="*/ 2318 h 2362"/>
                <a:gd name="connsiteY5927" fmla="*/ 2318 h 2362"/>
                <a:gd name="connsiteX5928" fmla="*/ 2318 h 2362"/>
                <a:gd name="connsiteY5928" fmla="*/ 2318 h 2362"/>
                <a:gd name="connsiteX5929" fmla="*/ 2318 h 2362"/>
                <a:gd name="connsiteY5929" fmla="*/ 2318 h 2362"/>
                <a:gd name="connsiteX5930" fmla="*/ 2318 h 2362"/>
                <a:gd name="connsiteY5930" fmla="*/ 2318 h 2362"/>
                <a:gd name="connsiteX5931" fmla="*/ 2318 h 2362"/>
                <a:gd name="connsiteY5931" fmla="*/ 2318 h 2362"/>
                <a:gd name="connsiteX5932" fmla="*/ 2318 h 2362"/>
                <a:gd name="connsiteY5932" fmla="*/ 2318 h 2362"/>
                <a:gd name="connsiteX5933" fmla="*/ 2318 h 2362"/>
                <a:gd name="connsiteY5933" fmla="*/ 2318 h 2362"/>
                <a:gd name="connsiteX5934" fmla="*/ 2318 h 2362"/>
                <a:gd name="connsiteY5934" fmla="*/ 2318 h 2362"/>
                <a:gd name="connsiteX5935" fmla="*/ 2318 h 2362"/>
                <a:gd name="connsiteY5935" fmla="*/ 2318 h 2362"/>
                <a:gd name="connsiteX5936" fmla="*/ 2318 h 2362"/>
                <a:gd name="connsiteY5936" fmla="*/ 2318 h 2362"/>
                <a:gd name="connsiteX5937" fmla="*/ 2318 h 2362"/>
                <a:gd name="connsiteY5937" fmla="*/ 2318 h 2362"/>
                <a:gd name="connsiteX5938" fmla="*/ 2318 h 2362"/>
                <a:gd name="connsiteY5938" fmla="*/ 2318 h 2362"/>
                <a:gd name="connsiteX5939" fmla="*/ 2318 h 2362"/>
                <a:gd name="connsiteY5939" fmla="*/ 2318 h 2362"/>
                <a:gd name="connsiteX5940" fmla="*/ 2318 h 2362"/>
                <a:gd name="connsiteY5940" fmla="*/ 2318 h 2362"/>
                <a:gd name="connsiteX5941" fmla="*/ 2318 h 2362"/>
                <a:gd name="connsiteY5941" fmla="*/ 2318 h 2362"/>
                <a:gd name="connsiteX5942" fmla="*/ 2318 h 2362"/>
                <a:gd name="connsiteY5942" fmla="*/ 2318 h 2362"/>
                <a:gd name="connsiteX5943" fmla="*/ 2318 h 2362"/>
                <a:gd name="connsiteY5943" fmla="*/ 2318 h 2362"/>
                <a:gd name="connsiteX5944" fmla="*/ 2318 h 2362"/>
                <a:gd name="connsiteY5944" fmla="*/ 2318 h 2362"/>
                <a:gd name="connsiteX5945" fmla="*/ 2318 h 2362"/>
                <a:gd name="connsiteY5945" fmla="*/ 2318 h 2362"/>
                <a:gd name="connsiteX5946" fmla="*/ 2318 h 2362"/>
                <a:gd name="connsiteY5946" fmla="*/ 2318 h 2362"/>
                <a:gd name="connsiteX5947" fmla="*/ 2318 h 2362"/>
                <a:gd name="connsiteY5947" fmla="*/ 2318 h 2362"/>
                <a:gd name="connsiteX5948" fmla="*/ 2318 h 2362"/>
                <a:gd name="connsiteY5948" fmla="*/ 2318 h 2362"/>
                <a:gd name="connsiteX5949" fmla="*/ 2318 h 2362"/>
                <a:gd name="connsiteY5949" fmla="*/ 2318 h 2362"/>
                <a:gd name="connsiteX5950" fmla="*/ 2318 h 2362"/>
                <a:gd name="connsiteY5950" fmla="*/ 2318 h 2362"/>
                <a:gd name="connsiteX5951" fmla="*/ 2318 h 2362"/>
                <a:gd name="connsiteY5951" fmla="*/ 2318 h 2362"/>
                <a:gd name="connsiteX5952" fmla="*/ 2318 h 2362"/>
                <a:gd name="connsiteY5952" fmla="*/ 2318 h 2362"/>
                <a:gd name="connsiteX5953" fmla="*/ 2318 h 2362"/>
                <a:gd name="connsiteY5953" fmla="*/ 2318 h 2362"/>
                <a:gd name="connsiteX5954" fmla="*/ 2318 h 2362"/>
                <a:gd name="connsiteY5954" fmla="*/ 2318 h 2362"/>
                <a:gd name="connsiteX5955" fmla="*/ 2318 h 2362"/>
                <a:gd name="connsiteY5955" fmla="*/ 2318 h 2362"/>
                <a:gd name="connsiteX5956" fmla="*/ 2318 h 2362"/>
                <a:gd name="connsiteY5956" fmla="*/ 2318 h 2362"/>
                <a:gd name="connsiteX5957" fmla="*/ 2318 h 2362"/>
                <a:gd name="connsiteY5957" fmla="*/ 2318 h 2362"/>
                <a:gd name="connsiteX5958" fmla="*/ 2318 h 2362"/>
                <a:gd name="connsiteY5958" fmla="*/ 2318 h 2362"/>
                <a:gd name="connsiteX5959" fmla="*/ 2318 h 2362"/>
                <a:gd name="connsiteY5959" fmla="*/ 2318 h 2362"/>
                <a:gd name="connsiteX5960" fmla="*/ 2318 h 2362"/>
                <a:gd name="connsiteY5960" fmla="*/ 2318 h 2362"/>
                <a:gd name="connsiteX5961" fmla="*/ 2318 h 2362"/>
                <a:gd name="connsiteY5961" fmla="*/ 2318 h 2362"/>
                <a:gd name="connsiteX5962" fmla="*/ 2318 h 2362"/>
                <a:gd name="connsiteY5962" fmla="*/ 2318 h 2362"/>
                <a:gd name="connsiteX5963" fmla="*/ 2318 h 2362"/>
                <a:gd name="connsiteY5963" fmla="*/ 2318 h 2362"/>
                <a:gd name="connsiteX5964" fmla="*/ 2318 h 2362"/>
                <a:gd name="connsiteY5964" fmla="*/ 2318 h 2362"/>
                <a:gd name="connsiteX5965" fmla="*/ 2318 h 2362"/>
                <a:gd name="connsiteY5965" fmla="*/ 2318 h 2362"/>
                <a:gd name="connsiteX5966" fmla="*/ 2318 h 2362"/>
                <a:gd name="connsiteY5966" fmla="*/ 2318 h 2362"/>
                <a:gd name="connsiteX5967" fmla="*/ 2318 h 2362"/>
                <a:gd name="connsiteY5967" fmla="*/ 2318 h 2362"/>
                <a:gd name="connsiteX5968" fmla="*/ 2318 h 2362"/>
                <a:gd name="connsiteY5968" fmla="*/ 2318 h 2362"/>
                <a:gd name="connsiteX5969" fmla="*/ 2318 h 2362"/>
                <a:gd name="connsiteY5969" fmla="*/ 2318 h 2362"/>
                <a:gd name="connsiteX5970" fmla="*/ 2318 h 2362"/>
                <a:gd name="connsiteY5970" fmla="*/ 2318 h 2362"/>
                <a:gd name="connsiteX5971" fmla="*/ 2318 h 2362"/>
                <a:gd name="connsiteY5971" fmla="*/ 2318 h 2362"/>
                <a:gd name="connsiteX5972" fmla="*/ 2318 h 2362"/>
                <a:gd name="connsiteY5972" fmla="*/ 2318 h 2362"/>
                <a:gd name="connsiteX5973" fmla="*/ 2318 h 2362"/>
                <a:gd name="connsiteY5973" fmla="*/ 2318 h 2362"/>
                <a:gd name="connsiteX5974" fmla="*/ 2318 h 2362"/>
                <a:gd name="connsiteY5974" fmla="*/ 2318 h 2362"/>
                <a:gd name="connsiteX5975" fmla="*/ 2318 h 2362"/>
                <a:gd name="connsiteY5975" fmla="*/ 2318 h 2362"/>
                <a:gd name="connsiteX5976" fmla="*/ 2318 h 2362"/>
                <a:gd name="connsiteY5976" fmla="*/ 2318 h 2362"/>
                <a:gd name="connsiteX5977" fmla="*/ 2318 h 2362"/>
                <a:gd name="connsiteY5977" fmla="*/ 2318 h 2362"/>
                <a:gd name="connsiteX5978" fmla="*/ 2318 h 2362"/>
                <a:gd name="connsiteY5978" fmla="*/ 2318 h 2362"/>
                <a:gd name="connsiteX5979" fmla="*/ 2318 h 2362"/>
                <a:gd name="connsiteY5979" fmla="*/ 2318 h 2362"/>
                <a:gd name="connsiteX5980" fmla="*/ 2318 h 2362"/>
                <a:gd name="connsiteY5980" fmla="*/ 2318 h 2362"/>
                <a:gd name="connsiteX5981" fmla="*/ 2318 h 2362"/>
                <a:gd name="connsiteY5981" fmla="*/ 2318 h 2362"/>
                <a:gd name="connsiteX5982" fmla="*/ 2318 h 2362"/>
                <a:gd name="connsiteY5982" fmla="*/ 2318 h 2362"/>
                <a:gd name="connsiteX5983" fmla="*/ 2318 h 2362"/>
                <a:gd name="connsiteY5983" fmla="*/ 2318 h 2362"/>
                <a:gd name="connsiteX5984" fmla="*/ 2318 h 2362"/>
                <a:gd name="connsiteY5984" fmla="*/ 2318 h 2362"/>
                <a:gd name="connsiteX5985" fmla="*/ 2318 h 2362"/>
                <a:gd name="connsiteY5985" fmla="*/ 2318 h 2362"/>
                <a:gd name="connsiteX5986" fmla="*/ 2318 h 2362"/>
                <a:gd name="connsiteY5986" fmla="*/ 2318 h 2362"/>
                <a:gd name="connsiteX5987" fmla="*/ 2318 h 2362"/>
                <a:gd name="connsiteY5987" fmla="*/ 2318 h 2362"/>
                <a:gd name="connsiteX5988" fmla="*/ 2318 h 2362"/>
                <a:gd name="connsiteY5988" fmla="*/ 2318 h 2362"/>
                <a:gd name="connsiteX5989" fmla="*/ 2318 h 2362"/>
                <a:gd name="connsiteY5989" fmla="*/ 2318 h 2362"/>
                <a:gd name="connsiteX5990" fmla="*/ 2318 h 2362"/>
                <a:gd name="connsiteY5990" fmla="*/ 2318 h 2362"/>
                <a:gd name="connsiteX5991" fmla="*/ 2318 h 2362"/>
                <a:gd name="connsiteY5991" fmla="*/ 2318 h 2362"/>
                <a:gd name="connsiteX5992" fmla="*/ 2318 h 2362"/>
                <a:gd name="connsiteY5992" fmla="*/ 2318 h 2362"/>
                <a:gd name="connsiteX5993" fmla="*/ 2318 h 2362"/>
                <a:gd name="connsiteY5993" fmla="*/ 2318 h 2362"/>
                <a:gd name="connsiteX5994" fmla="*/ 2318 h 2362"/>
                <a:gd name="connsiteY5994" fmla="*/ 2318 h 2362"/>
                <a:gd name="connsiteX5995" fmla="*/ 2318 h 2362"/>
                <a:gd name="connsiteY5995" fmla="*/ 2318 h 2362"/>
                <a:gd name="connsiteX5996" fmla="*/ 2318 h 2362"/>
                <a:gd name="connsiteY5996" fmla="*/ 2318 h 2362"/>
                <a:gd name="connsiteX5997" fmla="*/ 2318 h 2362"/>
                <a:gd name="connsiteY5997" fmla="*/ 2318 h 2362"/>
                <a:gd name="connsiteX5998" fmla="*/ 2318 h 2362"/>
                <a:gd name="connsiteY5998" fmla="*/ 2318 h 2362"/>
                <a:gd name="connsiteX5999" fmla="*/ 2318 h 2362"/>
                <a:gd name="connsiteY5999" fmla="*/ 2318 h 2362"/>
                <a:gd name="connsiteX6000" fmla="*/ 2318 h 2362"/>
                <a:gd name="connsiteY6000" fmla="*/ 2318 h 2362"/>
                <a:gd name="connsiteX6001" fmla="*/ 2318 h 2362"/>
                <a:gd name="connsiteY6001" fmla="*/ 2318 h 2362"/>
                <a:gd name="connsiteX6002" fmla="*/ 2318 h 2362"/>
                <a:gd name="connsiteY6002" fmla="*/ 2318 h 2362"/>
                <a:gd name="connsiteX6003" fmla="*/ 2318 h 2362"/>
                <a:gd name="connsiteY6003" fmla="*/ 2318 h 2362"/>
                <a:gd name="connsiteX6004" fmla="*/ 2318 h 2362"/>
                <a:gd name="connsiteY6004" fmla="*/ 2318 h 2362"/>
                <a:gd name="connsiteX6005" fmla="*/ 2318 h 2362"/>
                <a:gd name="connsiteY6005" fmla="*/ 2318 h 2362"/>
                <a:gd name="connsiteX6006" fmla="*/ 2318 h 2362"/>
                <a:gd name="connsiteY6006" fmla="*/ 2318 h 2362"/>
                <a:gd name="connsiteX6007" fmla="*/ 2318 h 2362"/>
                <a:gd name="connsiteY6007" fmla="*/ 2318 h 2362"/>
                <a:gd name="connsiteX6008" fmla="*/ 2318 h 2362"/>
                <a:gd name="connsiteY6008" fmla="*/ 2318 h 2362"/>
                <a:gd name="connsiteX6009" fmla="*/ 2318 h 2362"/>
                <a:gd name="connsiteY6009" fmla="*/ 2318 h 2362"/>
                <a:gd name="connsiteX6010" fmla="*/ 2318 h 2362"/>
                <a:gd name="connsiteY6010" fmla="*/ 2318 h 2362"/>
                <a:gd name="connsiteX6011" fmla="*/ 2318 h 2362"/>
                <a:gd name="connsiteY6011" fmla="*/ 2318 h 2362"/>
                <a:gd name="connsiteX6012" fmla="*/ 2318 h 2362"/>
                <a:gd name="connsiteY6012" fmla="*/ 2318 h 2362"/>
                <a:gd name="connsiteX6013" fmla="*/ 2318 h 2362"/>
                <a:gd name="connsiteY6013" fmla="*/ 2318 h 2362"/>
                <a:gd name="connsiteX6014" fmla="*/ 2318 h 2362"/>
                <a:gd name="connsiteY6014" fmla="*/ 2318 h 2362"/>
                <a:gd name="connsiteX6015" fmla="*/ 2318 h 2362"/>
                <a:gd name="connsiteY6015" fmla="*/ 2318 h 2362"/>
                <a:gd name="connsiteX6016" fmla="*/ 2318 h 2362"/>
                <a:gd name="connsiteY6016" fmla="*/ 2318 h 2362"/>
                <a:gd name="connsiteX6017" fmla="*/ 2318 h 2362"/>
                <a:gd name="connsiteY6017" fmla="*/ 2318 h 2362"/>
                <a:gd name="connsiteX6018" fmla="*/ 2318 h 2362"/>
                <a:gd name="connsiteY6018" fmla="*/ 2318 h 2362"/>
                <a:gd name="connsiteX6019" fmla="*/ 2318 h 2362"/>
                <a:gd name="connsiteY6019" fmla="*/ 2318 h 2362"/>
                <a:gd name="connsiteX6020" fmla="*/ 2318 h 2362"/>
                <a:gd name="connsiteY6020" fmla="*/ 2318 h 2362"/>
                <a:gd name="connsiteX6021" fmla="*/ 2318 h 2362"/>
                <a:gd name="connsiteY6021" fmla="*/ 2318 h 2362"/>
                <a:gd name="connsiteX6022" fmla="*/ 2318 h 2362"/>
                <a:gd name="connsiteY6022" fmla="*/ 2318 h 2362"/>
                <a:gd name="connsiteX6023" fmla="*/ 2318 h 2362"/>
                <a:gd name="connsiteY6023" fmla="*/ 2318 h 2362"/>
                <a:gd name="connsiteX6024" fmla="*/ 2318 h 2362"/>
                <a:gd name="connsiteY6024" fmla="*/ 2318 h 2362"/>
                <a:gd name="connsiteX6025" fmla="*/ 2318 h 2362"/>
                <a:gd name="connsiteY6025" fmla="*/ 2318 h 2362"/>
                <a:gd name="connsiteX6026" fmla="*/ 2318 h 2362"/>
                <a:gd name="connsiteY6026" fmla="*/ 2318 h 2362"/>
                <a:gd name="connsiteX6027" fmla="*/ 2318 h 2362"/>
                <a:gd name="connsiteY6027" fmla="*/ 2318 h 2362"/>
                <a:gd name="connsiteX6028" fmla="*/ 2318 h 2362"/>
                <a:gd name="connsiteY6028" fmla="*/ 2318 h 2362"/>
                <a:gd name="connsiteX6029" fmla="*/ 2318 h 2362"/>
                <a:gd name="connsiteY6029" fmla="*/ 2318 h 2362"/>
                <a:gd name="connsiteX6030" fmla="*/ 2318 h 2362"/>
                <a:gd name="connsiteY6030" fmla="*/ 2318 h 2362"/>
                <a:gd name="connsiteX6031" fmla="*/ 2318 h 2362"/>
                <a:gd name="connsiteY6031" fmla="*/ 2318 h 2362"/>
                <a:gd name="connsiteX6032" fmla="*/ 2318 h 2362"/>
                <a:gd name="connsiteY6032" fmla="*/ 2318 h 2362"/>
                <a:gd name="connsiteX6033" fmla="*/ 2318 h 2362"/>
                <a:gd name="connsiteY6033" fmla="*/ 2318 h 2362"/>
                <a:gd name="connsiteX6034" fmla="*/ 2318 h 2362"/>
                <a:gd name="connsiteY6034" fmla="*/ 2318 h 2362"/>
                <a:gd name="connsiteX6035" fmla="*/ 2318 h 2362"/>
                <a:gd name="connsiteY6035" fmla="*/ 2318 h 2362"/>
                <a:gd name="connsiteX6036" fmla="*/ 2318 h 2362"/>
                <a:gd name="connsiteY6036" fmla="*/ 2318 h 2362"/>
                <a:gd name="connsiteX6037" fmla="*/ 2318 h 2362"/>
                <a:gd name="connsiteY6037" fmla="*/ 2318 h 2362"/>
                <a:gd name="connsiteX6038" fmla="*/ 2318 h 2362"/>
                <a:gd name="connsiteY6038" fmla="*/ 2318 h 2362"/>
                <a:gd name="connsiteX6039" fmla="*/ 2318 h 2362"/>
                <a:gd name="connsiteY6039" fmla="*/ 2318 h 2362"/>
                <a:gd name="connsiteX6040" fmla="*/ 2318 h 2362"/>
                <a:gd name="connsiteY6040" fmla="*/ 2318 h 2362"/>
                <a:gd name="connsiteX6041" fmla="*/ 2318 h 2362"/>
                <a:gd name="connsiteY6041" fmla="*/ 2318 h 2362"/>
                <a:gd name="connsiteX6042" fmla="*/ 2318 h 2362"/>
                <a:gd name="connsiteY6042" fmla="*/ 2318 h 2362"/>
                <a:gd name="connsiteX6043" fmla="*/ 2318 h 2362"/>
                <a:gd name="connsiteY6043" fmla="*/ 2318 h 2362"/>
                <a:gd name="connsiteX6044" fmla="*/ 2318 h 2362"/>
                <a:gd name="connsiteY6044" fmla="*/ 2318 h 2362"/>
                <a:gd name="connsiteX6045" fmla="*/ 2318 h 2362"/>
                <a:gd name="connsiteY6045" fmla="*/ 2318 h 2362"/>
                <a:gd name="connsiteX6046" fmla="*/ 2318 h 2362"/>
                <a:gd name="connsiteY6046" fmla="*/ 2318 h 2362"/>
                <a:gd name="connsiteX6047" fmla="*/ 2318 h 2362"/>
                <a:gd name="connsiteY6047" fmla="*/ 2318 h 2362"/>
                <a:gd name="connsiteX6048" fmla="*/ 2318 h 2362"/>
                <a:gd name="connsiteY6048" fmla="*/ 2318 h 2362"/>
                <a:gd name="connsiteX6049" fmla="*/ 2318 h 2362"/>
                <a:gd name="connsiteY6049" fmla="*/ 2318 h 2362"/>
                <a:gd name="connsiteX6050" fmla="*/ 2318 h 2362"/>
                <a:gd name="connsiteY6050" fmla="*/ 2318 h 2362"/>
                <a:gd name="connsiteX6051" fmla="*/ 2318 h 2362"/>
                <a:gd name="connsiteY6051" fmla="*/ 2318 h 2362"/>
                <a:gd name="connsiteX6052" fmla="*/ 2318 h 2362"/>
                <a:gd name="connsiteY6052" fmla="*/ 2318 h 2362"/>
                <a:gd name="connsiteX6053" fmla="*/ 2318 h 2362"/>
                <a:gd name="connsiteY6053" fmla="*/ 2318 h 2362"/>
                <a:gd name="connsiteX6054" fmla="*/ 2318 h 2362"/>
                <a:gd name="connsiteY6054" fmla="*/ 2318 h 2362"/>
                <a:gd name="connsiteX6055" fmla="*/ 2318 h 2362"/>
                <a:gd name="connsiteY6055" fmla="*/ 2318 h 2362"/>
                <a:gd name="connsiteX6056" fmla="*/ 2318 h 2362"/>
                <a:gd name="connsiteY6056" fmla="*/ 2318 h 2362"/>
                <a:gd name="connsiteX6057" fmla="*/ 2318 h 2362"/>
                <a:gd name="connsiteY6057" fmla="*/ 2318 h 2362"/>
                <a:gd name="connsiteX6058" fmla="*/ 2318 h 2362"/>
                <a:gd name="connsiteY6058" fmla="*/ 2318 h 2362"/>
                <a:gd name="connsiteX6059" fmla="*/ 2318 h 2362"/>
                <a:gd name="connsiteY6059" fmla="*/ 2318 h 2362"/>
                <a:gd name="connsiteX6060" fmla="*/ 2318 h 2362"/>
                <a:gd name="connsiteY6060" fmla="*/ 2318 h 2362"/>
                <a:gd name="connsiteX6061" fmla="*/ 2318 h 2362"/>
                <a:gd name="connsiteY6061" fmla="*/ 2318 h 2362"/>
                <a:gd name="connsiteX6062" fmla="*/ 2318 h 2362"/>
                <a:gd name="connsiteY6062" fmla="*/ 2318 h 2362"/>
                <a:gd name="connsiteX6063" fmla="*/ 2318 h 2362"/>
                <a:gd name="connsiteY6063" fmla="*/ 2318 h 2362"/>
                <a:gd name="connsiteX6064" fmla="*/ 2318 h 2362"/>
                <a:gd name="connsiteY6064" fmla="*/ 2318 h 2362"/>
                <a:gd name="connsiteX6065" fmla="*/ 2318 h 2362"/>
                <a:gd name="connsiteY6065" fmla="*/ 2318 h 2362"/>
                <a:gd name="connsiteX6066" fmla="*/ 2318 h 2362"/>
                <a:gd name="connsiteY6066" fmla="*/ 2318 h 2362"/>
                <a:gd name="connsiteX6067" fmla="*/ 2318 h 2362"/>
                <a:gd name="connsiteY6067" fmla="*/ 2318 h 2362"/>
                <a:gd name="connsiteX6068" fmla="*/ 2318 h 2362"/>
                <a:gd name="connsiteY6068" fmla="*/ 2318 h 2362"/>
                <a:gd name="connsiteX6069" fmla="*/ 2318 h 2362"/>
                <a:gd name="connsiteY6069" fmla="*/ 2318 h 2362"/>
                <a:gd name="connsiteX6070" fmla="*/ 2318 h 2362"/>
                <a:gd name="connsiteY6070" fmla="*/ 2318 h 2362"/>
                <a:gd name="connsiteX6071" fmla="*/ 2318 h 2362"/>
                <a:gd name="connsiteY6071" fmla="*/ 2318 h 2362"/>
                <a:gd name="connsiteX6072" fmla="*/ 2318 h 2362"/>
                <a:gd name="connsiteY6072" fmla="*/ 2318 h 2362"/>
                <a:gd name="connsiteX6073" fmla="*/ 2318 h 2362"/>
                <a:gd name="connsiteY6073" fmla="*/ 2318 h 2362"/>
                <a:gd name="connsiteX6074" fmla="*/ 2318 h 2362"/>
                <a:gd name="connsiteY6074" fmla="*/ 2318 h 2362"/>
                <a:gd name="connsiteX6075" fmla="*/ 2318 h 2362"/>
                <a:gd name="connsiteY6075" fmla="*/ 2318 h 2362"/>
                <a:gd name="connsiteX6076" fmla="*/ 2318 h 2362"/>
                <a:gd name="connsiteY6076" fmla="*/ 2318 h 2362"/>
                <a:gd name="connsiteX6077" fmla="*/ 2318 h 2362"/>
                <a:gd name="connsiteY6077" fmla="*/ 2318 h 2362"/>
                <a:gd name="connsiteX6078" fmla="*/ 2318 h 2362"/>
                <a:gd name="connsiteY6078" fmla="*/ 2318 h 2362"/>
                <a:gd name="connsiteX6079" fmla="*/ 2318 h 2362"/>
                <a:gd name="connsiteY6079" fmla="*/ 2318 h 2362"/>
                <a:gd name="connsiteX6080" fmla="*/ 2318 h 2362"/>
                <a:gd name="connsiteY6080" fmla="*/ 2318 h 2362"/>
                <a:gd name="connsiteX6081" fmla="*/ 2318 h 2362"/>
                <a:gd name="connsiteY6081" fmla="*/ 2318 h 2362"/>
                <a:gd name="connsiteX6082" fmla="*/ 2318 h 2362"/>
                <a:gd name="connsiteY6082" fmla="*/ 2318 h 2362"/>
                <a:gd name="connsiteX6083" fmla="*/ 2318 h 2362"/>
                <a:gd name="connsiteY6083" fmla="*/ 2318 h 2362"/>
                <a:gd name="connsiteX6084" fmla="*/ 2318 h 2362"/>
                <a:gd name="connsiteY6084" fmla="*/ 2318 h 2362"/>
                <a:gd name="connsiteX6085" fmla="*/ 2318 h 2362"/>
                <a:gd name="connsiteY6085" fmla="*/ 2318 h 2362"/>
                <a:gd name="connsiteX6086" fmla="*/ 2318 h 2362"/>
                <a:gd name="connsiteY6086" fmla="*/ 2318 h 2362"/>
                <a:gd name="connsiteX6087" fmla="*/ 2318 h 2362"/>
                <a:gd name="connsiteY6087" fmla="*/ 2318 h 2362"/>
                <a:gd name="connsiteX6088" fmla="*/ 2318 h 2362"/>
                <a:gd name="connsiteY6088" fmla="*/ 2318 h 2362"/>
                <a:gd name="connsiteX6089" fmla="*/ 2318 h 2362"/>
                <a:gd name="connsiteY6089" fmla="*/ 2318 h 2362"/>
                <a:gd name="connsiteX6090" fmla="*/ 2318 h 2362"/>
                <a:gd name="connsiteY6090" fmla="*/ 2318 h 2362"/>
                <a:gd name="connsiteX6091" fmla="*/ 2318 h 2362"/>
                <a:gd name="connsiteY6091" fmla="*/ 2318 h 2362"/>
                <a:gd name="connsiteX6092" fmla="*/ 2318 h 2362"/>
                <a:gd name="connsiteY6092" fmla="*/ 2318 h 2362"/>
                <a:gd name="connsiteX6093" fmla="*/ 2318 h 2362"/>
                <a:gd name="connsiteY6093" fmla="*/ 2318 h 2362"/>
                <a:gd name="connsiteX6094" fmla="*/ 2318 h 2362"/>
                <a:gd name="connsiteY6094" fmla="*/ 2318 h 2362"/>
                <a:gd name="connsiteX6095" fmla="*/ 2318 h 2362"/>
                <a:gd name="connsiteY6095" fmla="*/ 2318 h 2362"/>
                <a:gd name="connsiteX6096" fmla="*/ 2318 h 2362"/>
                <a:gd name="connsiteY6096" fmla="*/ 2318 h 2362"/>
                <a:gd name="connsiteX6097" fmla="*/ 2318 h 2362"/>
                <a:gd name="connsiteY6097" fmla="*/ 2318 h 2362"/>
                <a:gd name="connsiteX6098" fmla="*/ 2318 h 2362"/>
                <a:gd name="connsiteY6098" fmla="*/ 2318 h 2362"/>
                <a:gd name="connsiteX6099" fmla="*/ 2318 h 2362"/>
                <a:gd name="connsiteY6099" fmla="*/ 2318 h 2362"/>
                <a:gd name="connsiteX6100" fmla="*/ 2318 h 2362"/>
                <a:gd name="connsiteY6100" fmla="*/ 2318 h 2362"/>
                <a:gd name="connsiteX6101" fmla="*/ 2318 h 2362"/>
                <a:gd name="connsiteY6101" fmla="*/ 2318 h 2362"/>
                <a:gd name="connsiteX6102" fmla="*/ 2318 h 2362"/>
                <a:gd name="connsiteY6102" fmla="*/ 2318 h 2362"/>
                <a:gd name="connsiteX6103" fmla="*/ 2318 h 2362"/>
                <a:gd name="connsiteY6103" fmla="*/ 2318 h 2362"/>
                <a:gd name="connsiteX6104" fmla="*/ 2318 h 2362"/>
                <a:gd name="connsiteY6104" fmla="*/ 2318 h 2362"/>
                <a:gd name="connsiteX6105" fmla="*/ 2318 h 2362"/>
                <a:gd name="connsiteY6105" fmla="*/ 2318 h 2362"/>
                <a:gd name="connsiteX6106" fmla="*/ 2318 h 2362"/>
                <a:gd name="connsiteY6106" fmla="*/ 2318 h 2362"/>
                <a:gd name="connsiteX6107" fmla="*/ 2318 h 2362"/>
                <a:gd name="connsiteY6107" fmla="*/ 2318 h 2362"/>
                <a:gd name="connsiteX6108" fmla="*/ 2318 h 2362"/>
                <a:gd name="connsiteY6108" fmla="*/ 2318 h 2362"/>
                <a:gd name="connsiteX6109" fmla="*/ 2318 h 2362"/>
                <a:gd name="connsiteY6109" fmla="*/ 2318 h 2362"/>
                <a:gd name="connsiteX6110" fmla="*/ 2318 h 2362"/>
                <a:gd name="connsiteY6110" fmla="*/ 2318 h 2362"/>
                <a:gd name="connsiteX6111" fmla="*/ 2318 h 2362"/>
                <a:gd name="connsiteY6111" fmla="*/ 2318 h 2362"/>
                <a:gd name="connsiteX6112" fmla="*/ 2318 h 2362"/>
                <a:gd name="connsiteY6112" fmla="*/ 2318 h 2362"/>
                <a:gd name="connsiteX6113" fmla="*/ 2318 h 2362"/>
                <a:gd name="connsiteY6113" fmla="*/ 2318 h 2362"/>
                <a:gd name="connsiteX6114" fmla="*/ 2318 h 2362"/>
                <a:gd name="connsiteY6114" fmla="*/ 2318 h 2362"/>
                <a:gd name="connsiteX6115" fmla="*/ 2318 h 2362"/>
                <a:gd name="connsiteY6115" fmla="*/ 2318 h 2362"/>
                <a:gd name="connsiteX6116" fmla="*/ 2318 h 2362"/>
                <a:gd name="connsiteY6116" fmla="*/ 2318 h 2362"/>
                <a:gd name="connsiteX6117" fmla="*/ 2318 h 2362"/>
                <a:gd name="connsiteY6117" fmla="*/ 2318 h 2362"/>
                <a:gd name="connsiteX6118" fmla="*/ 2318 h 2362"/>
                <a:gd name="connsiteY6118" fmla="*/ 2318 h 2362"/>
                <a:gd name="connsiteX6119" fmla="*/ 2318 h 2362"/>
                <a:gd name="connsiteY6119" fmla="*/ 2318 h 2362"/>
                <a:gd name="connsiteX6120" fmla="*/ 2318 h 2362"/>
                <a:gd name="connsiteY6120" fmla="*/ 2318 h 2362"/>
                <a:gd name="connsiteX6121" fmla="*/ 2318 h 2362"/>
                <a:gd name="connsiteY6121" fmla="*/ 2318 h 2362"/>
                <a:gd name="connsiteX6122" fmla="*/ 2318 h 2362"/>
                <a:gd name="connsiteY6122" fmla="*/ 2318 h 2362"/>
                <a:gd name="connsiteX6123" fmla="*/ 2318 h 2362"/>
                <a:gd name="connsiteY6123" fmla="*/ 2318 h 2362"/>
                <a:gd name="connsiteX6124" fmla="*/ 2318 h 2362"/>
                <a:gd name="connsiteY6124" fmla="*/ 2318 h 2362"/>
                <a:gd name="connsiteX6125" fmla="*/ 2318 h 2362"/>
                <a:gd name="connsiteY6125" fmla="*/ 2318 h 2362"/>
                <a:gd name="connsiteX6126" fmla="*/ 2318 h 2362"/>
                <a:gd name="connsiteY6126" fmla="*/ 2318 h 2362"/>
                <a:gd name="connsiteX6127" fmla="*/ 2318 h 2362"/>
                <a:gd name="connsiteY6127" fmla="*/ 2318 h 2362"/>
                <a:gd name="connsiteX6128" fmla="*/ 2318 h 2362"/>
                <a:gd name="connsiteY6128" fmla="*/ 2318 h 2362"/>
                <a:gd name="connsiteX6129" fmla="*/ 2318 h 2362"/>
                <a:gd name="connsiteY6129" fmla="*/ 2318 h 2362"/>
                <a:gd name="connsiteX6130" fmla="*/ 2318 h 2362"/>
                <a:gd name="connsiteY6130" fmla="*/ 2318 h 2362"/>
                <a:gd name="connsiteX6131" fmla="*/ 2318 h 2362"/>
                <a:gd name="connsiteY6131" fmla="*/ 2318 h 2362"/>
                <a:gd name="connsiteX6132" fmla="*/ 2318 h 2362"/>
                <a:gd name="connsiteY6132" fmla="*/ 2318 h 2362"/>
                <a:gd name="connsiteX6133" fmla="*/ 2318 h 2362"/>
                <a:gd name="connsiteY6133" fmla="*/ 2318 h 2362"/>
                <a:gd name="connsiteX6134" fmla="*/ 2318 h 2362"/>
                <a:gd name="connsiteY6134" fmla="*/ 2318 h 2362"/>
                <a:gd name="connsiteX6135" fmla="*/ 2318 h 2362"/>
                <a:gd name="connsiteY6135" fmla="*/ 2318 h 2362"/>
                <a:gd name="connsiteX6136" fmla="*/ 2318 h 2362"/>
                <a:gd name="connsiteY6136" fmla="*/ 2318 h 2362"/>
                <a:gd name="connsiteX6137" fmla="*/ 2318 h 2362"/>
                <a:gd name="connsiteY6137" fmla="*/ 2318 h 2362"/>
                <a:gd name="connsiteX6138" fmla="*/ 2318 h 2362"/>
                <a:gd name="connsiteY6138" fmla="*/ 2318 h 2362"/>
                <a:gd name="connsiteX6139" fmla="*/ 2318 h 2362"/>
                <a:gd name="connsiteY6139" fmla="*/ 2318 h 2362"/>
                <a:gd name="connsiteX6140" fmla="*/ 2318 h 2362"/>
                <a:gd name="connsiteY6140" fmla="*/ 2318 h 2362"/>
                <a:gd name="connsiteX6141" fmla="*/ 2318 h 2362"/>
                <a:gd name="connsiteY6141" fmla="*/ 2318 h 2362"/>
                <a:gd name="connsiteX6142" fmla="*/ 2318 h 2362"/>
                <a:gd name="connsiteY6142" fmla="*/ 2318 h 2362"/>
                <a:gd name="connsiteX6143" fmla="*/ 2318 h 2362"/>
                <a:gd name="connsiteY6143" fmla="*/ 2318 h 2362"/>
                <a:gd name="connsiteX6144" fmla="*/ 2318 h 2362"/>
                <a:gd name="connsiteY6144" fmla="*/ 2318 h 2362"/>
                <a:gd name="connsiteX6145" fmla="*/ 2318 h 2362"/>
                <a:gd name="connsiteY6145" fmla="*/ 2318 h 2362"/>
                <a:gd name="connsiteX6146" fmla="*/ 2318 h 2362"/>
                <a:gd name="connsiteY6146" fmla="*/ 2318 h 2362"/>
                <a:gd name="connsiteX6147" fmla="*/ 2318 h 2362"/>
                <a:gd name="connsiteY6147" fmla="*/ 2318 h 2362"/>
                <a:gd name="connsiteX6148" fmla="*/ 2318 h 2362"/>
                <a:gd name="connsiteY6148" fmla="*/ 2318 h 2362"/>
                <a:gd name="connsiteX6149" fmla="*/ 2318 h 2362"/>
                <a:gd name="connsiteY6149" fmla="*/ 2318 h 2362"/>
                <a:gd name="connsiteX6150" fmla="*/ 2318 h 2362"/>
                <a:gd name="connsiteY6150" fmla="*/ 2318 h 2362"/>
                <a:gd name="connsiteX6151" fmla="*/ 2318 h 2362"/>
                <a:gd name="connsiteY6151" fmla="*/ 2318 h 2362"/>
                <a:gd name="connsiteX6152" fmla="*/ 2318 h 2362"/>
                <a:gd name="connsiteY6152" fmla="*/ 2318 h 2362"/>
                <a:gd name="connsiteX6153" fmla="*/ 2318 h 2362"/>
                <a:gd name="connsiteY6153" fmla="*/ 2318 h 2362"/>
                <a:gd name="connsiteX6154" fmla="*/ 2318 h 2362"/>
                <a:gd name="connsiteY6154" fmla="*/ 2318 h 2362"/>
                <a:gd name="connsiteX6155" fmla="*/ 2318 h 2362"/>
                <a:gd name="connsiteY6155" fmla="*/ 2318 h 2362"/>
                <a:gd name="connsiteX6156" fmla="*/ 2318 h 2362"/>
                <a:gd name="connsiteY6156" fmla="*/ 2318 h 2362"/>
                <a:gd name="connsiteX6157" fmla="*/ 2318 h 2362"/>
                <a:gd name="connsiteY6157" fmla="*/ 2318 h 2362"/>
                <a:gd name="connsiteX6158" fmla="*/ 2318 h 2362"/>
                <a:gd name="connsiteY6158" fmla="*/ 2318 h 2362"/>
                <a:gd name="connsiteX6159" fmla="*/ 2318 h 2362"/>
                <a:gd name="connsiteY6159" fmla="*/ 2318 h 2362"/>
                <a:gd name="connsiteX6160" fmla="*/ 2318 h 2362"/>
                <a:gd name="connsiteY6160" fmla="*/ 2318 h 2362"/>
                <a:gd name="connsiteX6161" fmla="*/ 2318 h 2362"/>
                <a:gd name="connsiteY6161" fmla="*/ 2318 h 2362"/>
                <a:gd name="connsiteX6162" fmla="*/ 2318 h 2362"/>
                <a:gd name="connsiteY6162" fmla="*/ 2318 h 2362"/>
                <a:gd name="connsiteX6163" fmla="*/ 2318 h 2362"/>
                <a:gd name="connsiteY6163" fmla="*/ 2318 h 2362"/>
                <a:gd name="connsiteX6164" fmla="*/ 2318 h 2362"/>
                <a:gd name="connsiteY6164" fmla="*/ 2318 h 2362"/>
                <a:gd name="connsiteX6165" fmla="*/ 2318 h 2362"/>
                <a:gd name="connsiteY6165" fmla="*/ 2318 h 2362"/>
                <a:gd name="connsiteX6166" fmla="*/ 2318 h 2362"/>
                <a:gd name="connsiteY6166" fmla="*/ 2318 h 2362"/>
                <a:gd name="connsiteX6167" fmla="*/ 2318 h 2362"/>
                <a:gd name="connsiteY6167" fmla="*/ 2318 h 2362"/>
                <a:gd name="connsiteX6168" fmla="*/ 2318 h 2362"/>
                <a:gd name="connsiteY6168" fmla="*/ 2318 h 2362"/>
                <a:gd name="connsiteX6169" fmla="*/ 2318 h 2362"/>
                <a:gd name="connsiteY6169" fmla="*/ 2318 h 2362"/>
                <a:gd name="connsiteX6170" fmla="*/ 2318 h 2362"/>
                <a:gd name="connsiteY6170" fmla="*/ 2318 h 2362"/>
                <a:gd name="connsiteX6171" fmla="*/ 2318 h 2362"/>
                <a:gd name="connsiteY6171" fmla="*/ 2318 h 2362"/>
                <a:gd name="connsiteX6172" fmla="*/ 2318 h 2362"/>
                <a:gd name="connsiteY6172" fmla="*/ 2318 h 2362"/>
                <a:gd name="connsiteX6173" fmla="*/ 2318 h 2362"/>
                <a:gd name="connsiteY6173" fmla="*/ 2318 h 2362"/>
                <a:gd name="connsiteX6174" fmla="*/ 2318 h 2362"/>
                <a:gd name="connsiteY6174" fmla="*/ 2318 h 2362"/>
                <a:gd name="connsiteX6175" fmla="*/ 2318 h 2362"/>
                <a:gd name="connsiteY6175" fmla="*/ 2318 h 2362"/>
                <a:gd name="connsiteX6176" fmla="*/ 2318 h 2362"/>
                <a:gd name="connsiteY6176" fmla="*/ 2318 h 2362"/>
                <a:gd name="connsiteX6177" fmla="*/ 2318 h 2362"/>
                <a:gd name="connsiteY6177" fmla="*/ 2318 h 2362"/>
                <a:gd name="connsiteX6178" fmla="*/ 2318 h 2362"/>
                <a:gd name="connsiteY6178" fmla="*/ 2318 h 2362"/>
                <a:gd name="connsiteX6179" fmla="*/ 2318 h 2362"/>
                <a:gd name="connsiteY6179" fmla="*/ 2318 h 2362"/>
                <a:gd name="connsiteX6180" fmla="*/ 2318 h 2362"/>
                <a:gd name="connsiteY6180" fmla="*/ 2318 h 2362"/>
                <a:gd name="connsiteX6181" fmla="*/ 2318 h 2362"/>
                <a:gd name="connsiteY6181" fmla="*/ 2318 h 2362"/>
                <a:gd name="connsiteX6182" fmla="*/ 2318 h 2362"/>
                <a:gd name="connsiteY6182" fmla="*/ 2318 h 2362"/>
                <a:gd name="connsiteX6183" fmla="*/ 2318 h 2362"/>
                <a:gd name="connsiteY6183" fmla="*/ 2318 h 2362"/>
                <a:gd name="connsiteX6184" fmla="*/ 2318 h 2362"/>
                <a:gd name="connsiteY6184" fmla="*/ 2318 h 2362"/>
                <a:gd name="connsiteX6185" fmla="*/ 2318 h 2362"/>
                <a:gd name="connsiteY6185" fmla="*/ 2318 h 2362"/>
                <a:gd name="connsiteX6186" fmla="*/ 2318 h 2362"/>
                <a:gd name="connsiteY6186" fmla="*/ 2318 h 2362"/>
                <a:gd name="connsiteX6187" fmla="*/ 2318 h 2362"/>
                <a:gd name="connsiteY6187" fmla="*/ 2318 h 2362"/>
                <a:gd name="connsiteX6188" fmla="*/ 2318 h 2362"/>
                <a:gd name="connsiteY6188" fmla="*/ 2318 h 2362"/>
                <a:gd name="connsiteX6189" fmla="*/ 2318 h 2362"/>
                <a:gd name="connsiteY6189" fmla="*/ 2318 h 2362"/>
                <a:gd name="connsiteX6190" fmla="*/ 2318 h 2362"/>
                <a:gd name="connsiteY6190" fmla="*/ 2318 h 2362"/>
                <a:gd name="connsiteX6191" fmla="*/ 2318 h 2362"/>
                <a:gd name="connsiteY6191" fmla="*/ 2318 h 2362"/>
                <a:gd name="connsiteX6192" fmla="*/ 2318 h 2362"/>
                <a:gd name="connsiteY6192" fmla="*/ 2318 h 2362"/>
                <a:gd name="connsiteX6193" fmla="*/ 2318 h 2362"/>
                <a:gd name="connsiteY6193" fmla="*/ 2318 h 2362"/>
                <a:gd name="connsiteX6194" fmla="*/ 2318 h 2362"/>
                <a:gd name="connsiteY6194" fmla="*/ 2318 h 2362"/>
                <a:gd name="connsiteX6195" fmla="*/ 2318 h 2362"/>
                <a:gd name="connsiteY6195" fmla="*/ 2318 h 2362"/>
                <a:gd name="connsiteX6196" fmla="*/ 2318 h 2362"/>
                <a:gd name="connsiteY6196" fmla="*/ 2318 h 2362"/>
                <a:gd name="connsiteX6197" fmla="*/ 2318 h 2362"/>
                <a:gd name="connsiteY6197" fmla="*/ 2318 h 2362"/>
                <a:gd name="connsiteX6198" fmla="*/ 2318 h 2362"/>
                <a:gd name="connsiteY6198" fmla="*/ 2318 h 2362"/>
                <a:gd name="connsiteX6199" fmla="*/ 2318 h 2362"/>
                <a:gd name="connsiteY6199" fmla="*/ 2318 h 2362"/>
                <a:gd name="connsiteX6200" fmla="*/ 2318 h 2362"/>
                <a:gd name="connsiteY6200" fmla="*/ 2318 h 2362"/>
                <a:gd name="connsiteX6201" fmla="*/ 2318 h 2362"/>
                <a:gd name="connsiteY6201" fmla="*/ 2318 h 2362"/>
                <a:gd name="connsiteX6202" fmla="*/ 2318 h 2362"/>
                <a:gd name="connsiteY6202" fmla="*/ 2318 h 2362"/>
                <a:gd name="connsiteX6203" fmla="*/ 2318 h 2362"/>
                <a:gd name="connsiteY6203" fmla="*/ 2318 h 2362"/>
                <a:gd name="connsiteX6204" fmla="*/ 2318 h 2362"/>
                <a:gd name="connsiteY6204" fmla="*/ 2318 h 2362"/>
                <a:gd name="connsiteX6205" fmla="*/ 2318 h 2362"/>
                <a:gd name="connsiteY6205" fmla="*/ 2318 h 2362"/>
                <a:gd name="connsiteX6206" fmla="*/ 2318 h 2362"/>
                <a:gd name="connsiteY6206" fmla="*/ 2318 h 2362"/>
                <a:gd name="connsiteX6207" fmla="*/ 2318 h 2362"/>
                <a:gd name="connsiteY6207" fmla="*/ 2318 h 2362"/>
                <a:gd name="connsiteX6208" fmla="*/ 2318 h 2362"/>
                <a:gd name="connsiteY6208" fmla="*/ 2318 h 2362"/>
                <a:gd name="connsiteX6209" fmla="*/ 2318 h 2362"/>
                <a:gd name="connsiteY6209" fmla="*/ 2318 h 2362"/>
                <a:gd name="connsiteX6210" fmla="*/ 2318 h 2362"/>
                <a:gd name="connsiteY6210" fmla="*/ 2318 h 2362"/>
                <a:gd name="connsiteX6211" fmla="*/ 2318 h 2362"/>
                <a:gd name="connsiteY6211" fmla="*/ 2318 h 2362"/>
                <a:gd name="connsiteX6212" fmla="*/ 2318 h 2362"/>
                <a:gd name="connsiteY6212" fmla="*/ 2318 h 2362"/>
                <a:gd name="connsiteX6213" fmla="*/ 2318 h 2362"/>
                <a:gd name="connsiteY6213" fmla="*/ 2318 h 2362"/>
                <a:gd name="connsiteX6214" fmla="*/ 2318 h 2362"/>
                <a:gd name="connsiteY6214" fmla="*/ 2318 h 2362"/>
                <a:gd name="connsiteX6215" fmla="*/ 2318 h 2362"/>
                <a:gd name="connsiteY6215" fmla="*/ 2318 h 2362"/>
                <a:gd name="connsiteX6216" fmla="*/ 2318 h 2362"/>
                <a:gd name="connsiteY6216" fmla="*/ 2318 h 2362"/>
                <a:gd name="connsiteX6217" fmla="*/ 2318 h 2362"/>
                <a:gd name="connsiteY6217" fmla="*/ 2318 h 2362"/>
                <a:gd name="connsiteX6218" fmla="*/ 2318 h 2362"/>
                <a:gd name="connsiteY6218" fmla="*/ 2318 h 2362"/>
                <a:gd name="connsiteX6219" fmla="*/ 2318 h 2362"/>
                <a:gd name="connsiteY6219" fmla="*/ 2318 h 2362"/>
                <a:gd name="connsiteX6220" fmla="*/ 2318 h 2362"/>
                <a:gd name="connsiteY6220" fmla="*/ 2318 h 2362"/>
                <a:gd name="connsiteX6221" fmla="*/ 2318 h 2362"/>
                <a:gd name="connsiteY6221" fmla="*/ 2318 h 2362"/>
                <a:gd name="connsiteX6222" fmla="*/ 2318 h 2362"/>
                <a:gd name="connsiteY6222" fmla="*/ 2318 h 2362"/>
                <a:gd name="connsiteX6223" fmla="*/ 2318 h 2362"/>
                <a:gd name="connsiteY6223" fmla="*/ 2318 h 2362"/>
                <a:gd name="connsiteX6224" fmla="*/ 2318 h 2362"/>
                <a:gd name="connsiteY6224" fmla="*/ 2318 h 2362"/>
                <a:gd name="connsiteX6225" fmla="*/ 2318 h 2362"/>
                <a:gd name="connsiteY6225" fmla="*/ 2318 h 2362"/>
                <a:gd name="connsiteX6226" fmla="*/ 2318 h 2362"/>
                <a:gd name="connsiteY6226" fmla="*/ 2318 h 2362"/>
                <a:gd name="connsiteX6227" fmla="*/ 2318 h 2362"/>
                <a:gd name="connsiteY6227" fmla="*/ 2318 h 2362"/>
                <a:gd name="connsiteX6228" fmla="*/ 2318 h 2362"/>
                <a:gd name="connsiteY6228" fmla="*/ 2318 h 2362"/>
                <a:gd name="connsiteX6229" fmla="*/ 2318 h 2362"/>
                <a:gd name="connsiteY6229" fmla="*/ 2318 h 2362"/>
                <a:gd name="connsiteX6230" fmla="*/ 2318 h 2362"/>
                <a:gd name="connsiteY6230" fmla="*/ 2318 h 2362"/>
                <a:gd name="connsiteX6231" fmla="*/ 2318 h 2362"/>
                <a:gd name="connsiteY6231" fmla="*/ 2318 h 2362"/>
                <a:gd name="connsiteX6232" fmla="*/ 2318 h 2362"/>
                <a:gd name="connsiteY6232" fmla="*/ 2318 h 2362"/>
                <a:gd name="connsiteX6233" fmla="*/ 2318 h 2362"/>
                <a:gd name="connsiteY6233" fmla="*/ 2318 h 2362"/>
                <a:gd name="connsiteX6234" fmla="*/ 2318 h 2362"/>
                <a:gd name="connsiteY6234" fmla="*/ 2318 h 2362"/>
                <a:gd name="connsiteX6235" fmla="*/ 2318 h 2362"/>
                <a:gd name="connsiteY6235" fmla="*/ 2318 h 2362"/>
                <a:gd name="connsiteX6236" fmla="*/ 2318 h 2362"/>
                <a:gd name="connsiteY6236" fmla="*/ 2318 h 2362"/>
                <a:gd name="connsiteX6237" fmla="*/ 2318 h 2362"/>
                <a:gd name="connsiteY6237" fmla="*/ 2318 h 2362"/>
                <a:gd name="connsiteX6238" fmla="*/ 2318 h 2362"/>
                <a:gd name="connsiteY6238" fmla="*/ 2318 h 2362"/>
                <a:gd name="connsiteX6239" fmla="*/ 2318 h 2362"/>
                <a:gd name="connsiteY6239" fmla="*/ 2318 h 2362"/>
                <a:gd name="connsiteX6240" fmla="*/ 2318 h 2362"/>
                <a:gd name="connsiteY6240" fmla="*/ 2318 h 2362"/>
                <a:gd name="connsiteX6241" fmla="*/ 2318 h 2362"/>
                <a:gd name="connsiteY6241" fmla="*/ 2318 h 2362"/>
                <a:gd name="connsiteX6242" fmla="*/ 2318 h 2362"/>
                <a:gd name="connsiteY6242" fmla="*/ 2318 h 2362"/>
                <a:gd name="connsiteX6243" fmla="*/ 2318 h 2362"/>
                <a:gd name="connsiteY6243" fmla="*/ 2318 h 2362"/>
                <a:gd name="connsiteX6244" fmla="*/ 2318 h 2362"/>
                <a:gd name="connsiteY6244" fmla="*/ 2318 h 2362"/>
                <a:gd name="connsiteX6245" fmla="*/ 2318 h 2362"/>
                <a:gd name="connsiteY6245" fmla="*/ 2318 h 2362"/>
                <a:gd name="connsiteX6246" fmla="*/ 2318 h 2362"/>
                <a:gd name="connsiteY6246" fmla="*/ 2318 h 2362"/>
                <a:gd name="connsiteX6247" fmla="*/ 2318 h 2362"/>
                <a:gd name="connsiteY6247" fmla="*/ 2318 h 2362"/>
                <a:gd name="connsiteX6248" fmla="*/ 2318 h 2362"/>
                <a:gd name="connsiteY6248" fmla="*/ 2318 h 2362"/>
                <a:gd name="connsiteX6249" fmla="*/ 2318 h 2362"/>
                <a:gd name="connsiteY6249" fmla="*/ 2318 h 2362"/>
                <a:gd name="connsiteX6250" fmla="*/ 2318 h 2362"/>
                <a:gd name="connsiteY6250" fmla="*/ 2318 h 2362"/>
                <a:gd name="connsiteX6251" fmla="*/ 2318 h 2362"/>
                <a:gd name="connsiteY6251" fmla="*/ 2318 h 2362"/>
                <a:gd name="connsiteX6252" fmla="*/ 2318 h 2362"/>
                <a:gd name="connsiteY6252" fmla="*/ 2318 h 2362"/>
                <a:gd name="connsiteX6253" fmla="*/ 2318 h 2362"/>
                <a:gd name="connsiteY6253" fmla="*/ 2318 h 2362"/>
                <a:gd name="connsiteX6254" fmla="*/ 2318 h 2362"/>
                <a:gd name="connsiteY6254" fmla="*/ 2318 h 2362"/>
                <a:gd name="connsiteX6255" fmla="*/ 2318 h 2362"/>
                <a:gd name="connsiteY6255" fmla="*/ 2318 h 2362"/>
                <a:gd name="connsiteX6256" fmla="*/ 2318 h 2362"/>
                <a:gd name="connsiteY6256" fmla="*/ 2318 h 2362"/>
                <a:gd name="connsiteX6257" fmla="*/ 2318 h 2362"/>
                <a:gd name="connsiteY6257" fmla="*/ 2318 h 2362"/>
                <a:gd name="connsiteX6258" fmla="*/ 2318 h 2362"/>
                <a:gd name="connsiteY6258" fmla="*/ 2318 h 2362"/>
                <a:gd name="connsiteX6259" fmla="*/ 2318 h 2362"/>
                <a:gd name="connsiteY6259" fmla="*/ 2318 h 2362"/>
                <a:gd name="connsiteX6260" fmla="*/ 2318 h 2362"/>
                <a:gd name="connsiteY6260" fmla="*/ 2318 h 2362"/>
                <a:gd name="connsiteX6261" fmla="*/ 2318 h 2362"/>
                <a:gd name="connsiteY6261" fmla="*/ 2318 h 2362"/>
                <a:gd name="connsiteX6262" fmla="*/ 2318 h 2362"/>
                <a:gd name="connsiteY6262" fmla="*/ 2318 h 2362"/>
                <a:gd name="connsiteX6263" fmla="*/ 2318 h 2362"/>
                <a:gd name="connsiteY6263" fmla="*/ 2318 h 2362"/>
                <a:gd name="connsiteX6264" fmla="*/ 2318 h 2362"/>
                <a:gd name="connsiteY6264" fmla="*/ 2318 h 2362"/>
                <a:gd name="connsiteX6265" fmla="*/ 2318 h 2362"/>
                <a:gd name="connsiteY6265" fmla="*/ 2318 h 2362"/>
                <a:gd name="connsiteX6266" fmla="*/ 2318 h 2362"/>
                <a:gd name="connsiteY6266" fmla="*/ 2318 h 2362"/>
                <a:gd name="connsiteX6267" fmla="*/ 2318 h 2362"/>
                <a:gd name="connsiteY6267" fmla="*/ 2318 h 2362"/>
                <a:gd name="connsiteX6268" fmla="*/ 2318 h 2362"/>
                <a:gd name="connsiteY6268" fmla="*/ 2318 h 2362"/>
                <a:gd name="connsiteX6269" fmla="*/ 2318 h 2362"/>
                <a:gd name="connsiteY6269" fmla="*/ 2318 h 2362"/>
                <a:gd name="connsiteX6270" fmla="*/ 2318 h 2362"/>
                <a:gd name="connsiteY6270" fmla="*/ 2318 h 2362"/>
                <a:gd name="connsiteX6271" fmla="*/ 2318 h 2362"/>
                <a:gd name="connsiteY6271" fmla="*/ 2318 h 2362"/>
                <a:gd name="connsiteX6272" fmla="*/ 2318 h 2362"/>
                <a:gd name="connsiteY6272" fmla="*/ 2318 h 2362"/>
                <a:gd name="connsiteX6273" fmla="*/ 2318 h 2362"/>
                <a:gd name="connsiteY6273" fmla="*/ 2318 h 2362"/>
                <a:gd name="connsiteX6274" fmla="*/ 2318 h 2362"/>
                <a:gd name="connsiteY6274" fmla="*/ 2318 h 2362"/>
                <a:gd name="connsiteX6275" fmla="*/ 2318 h 2362"/>
                <a:gd name="connsiteY6275" fmla="*/ 2318 h 2362"/>
                <a:gd name="connsiteX6276" fmla="*/ 2318 h 2362"/>
                <a:gd name="connsiteY6276" fmla="*/ 2318 h 2362"/>
                <a:gd name="connsiteX6277" fmla="*/ 2318 h 2362"/>
                <a:gd name="connsiteY6277" fmla="*/ 2318 h 2362"/>
                <a:gd name="connsiteX6278" fmla="*/ 2318 h 2362"/>
                <a:gd name="connsiteY6278" fmla="*/ 2318 h 2362"/>
                <a:gd name="connsiteX6279" fmla="*/ 2318 h 2362"/>
                <a:gd name="connsiteY6279" fmla="*/ 2318 h 2362"/>
                <a:gd name="connsiteX6280" fmla="*/ 2318 h 2362"/>
                <a:gd name="connsiteY6280" fmla="*/ 2318 h 2362"/>
                <a:gd name="connsiteX6281" fmla="*/ 2318 h 2362"/>
                <a:gd name="connsiteY6281" fmla="*/ 2318 h 2362"/>
                <a:gd name="connsiteX6282" fmla="*/ 2318 h 2362"/>
                <a:gd name="connsiteY6282" fmla="*/ 2318 h 2362"/>
                <a:gd name="connsiteX6283" fmla="*/ 2318 h 2362"/>
                <a:gd name="connsiteY6283" fmla="*/ 2318 h 2362"/>
                <a:gd name="connsiteX6284" fmla="*/ 2318 h 2362"/>
                <a:gd name="connsiteY6284" fmla="*/ 2318 h 2362"/>
                <a:gd name="connsiteX6285" fmla="*/ 2318 h 2362"/>
                <a:gd name="connsiteY6285" fmla="*/ 2318 h 2362"/>
                <a:gd name="connsiteX6286" fmla="*/ 2318 h 2362"/>
                <a:gd name="connsiteY6286" fmla="*/ 2318 h 2362"/>
                <a:gd name="connsiteX6287" fmla="*/ 2318 h 2362"/>
                <a:gd name="connsiteY6287" fmla="*/ 2318 h 2362"/>
                <a:gd name="connsiteX6288" fmla="*/ 2318 h 2362"/>
                <a:gd name="connsiteY6288" fmla="*/ 2318 h 2362"/>
                <a:gd name="connsiteX6289" fmla="*/ 2318 h 2362"/>
                <a:gd name="connsiteY6289" fmla="*/ 2318 h 2362"/>
                <a:gd name="connsiteX6290" fmla="*/ 2318 h 2362"/>
                <a:gd name="connsiteY6290" fmla="*/ 2318 h 2362"/>
                <a:gd name="connsiteX6291" fmla="*/ 2318 h 2362"/>
                <a:gd name="connsiteY6291" fmla="*/ 2318 h 2362"/>
                <a:gd name="connsiteX6292" fmla="*/ 2318 h 2362"/>
                <a:gd name="connsiteY6292" fmla="*/ 2318 h 2362"/>
                <a:gd name="connsiteX6293" fmla="*/ 2318 h 2362"/>
                <a:gd name="connsiteY6293" fmla="*/ 2318 h 2362"/>
                <a:gd name="connsiteX6294" fmla="*/ 2318 h 2362"/>
                <a:gd name="connsiteY6294" fmla="*/ 2318 h 2362"/>
                <a:gd name="connsiteX6295" fmla="*/ 2318 h 2362"/>
                <a:gd name="connsiteY6295" fmla="*/ 2318 h 2362"/>
                <a:gd name="connsiteX6296" fmla="*/ 2318 h 2362"/>
                <a:gd name="connsiteY6296" fmla="*/ 2318 h 2362"/>
                <a:gd name="connsiteX6297" fmla="*/ 2318 h 2362"/>
                <a:gd name="connsiteY6297" fmla="*/ 2318 h 2362"/>
                <a:gd name="connsiteX6298" fmla="*/ 2318 h 2362"/>
                <a:gd name="connsiteY6298" fmla="*/ 2318 h 2362"/>
                <a:gd name="connsiteX6299" fmla="*/ 2318 h 2362"/>
                <a:gd name="connsiteY6299" fmla="*/ 2318 h 2362"/>
                <a:gd name="connsiteX6300" fmla="*/ 2318 h 2362"/>
                <a:gd name="connsiteY6300" fmla="*/ 2318 h 2362"/>
                <a:gd name="connsiteX6301" fmla="*/ 2318 h 2362"/>
                <a:gd name="connsiteY6301" fmla="*/ 2318 h 2362"/>
                <a:gd name="connsiteX6302" fmla="*/ 2318 h 2362"/>
                <a:gd name="connsiteY6302" fmla="*/ 2318 h 2362"/>
                <a:gd name="connsiteX6303" fmla="*/ 2318 h 2362"/>
                <a:gd name="connsiteY6303" fmla="*/ 2318 h 2362"/>
                <a:gd name="connsiteX6304" fmla="*/ 2318 h 2362"/>
                <a:gd name="connsiteY6304" fmla="*/ 2318 h 2362"/>
                <a:gd name="connsiteX6305" fmla="*/ 2318 h 2362"/>
                <a:gd name="connsiteY6305" fmla="*/ 2318 h 2362"/>
                <a:gd name="connsiteX6306" fmla="*/ 2318 h 2362"/>
                <a:gd name="connsiteY6306" fmla="*/ 2318 h 2362"/>
                <a:gd name="connsiteX6307" fmla="*/ 2318 h 2362"/>
                <a:gd name="connsiteY6307" fmla="*/ 2318 h 2362"/>
                <a:gd name="connsiteX6308" fmla="*/ 2318 h 2362"/>
                <a:gd name="connsiteY6308" fmla="*/ 2318 h 2362"/>
                <a:gd name="connsiteX6309" fmla="*/ 2318 h 2362"/>
                <a:gd name="connsiteY6309" fmla="*/ 2318 h 2362"/>
                <a:gd name="connsiteX6310" fmla="*/ 2318 h 2362"/>
                <a:gd name="connsiteY6310" fmla="*/ 2318 h 2362"/>
                <a:gd name="connsiteX6311" fmla="*/ 2318 h 2362"/>
                <a:gd name="connsiteY6311" fmla="*/ 2318 h 2362"/>
                <a:gd name="connsiteX6312" fmla="*/ 2318 h 2362"/>
                <a:gd name="connsiteY6312" fmla="*/ 2318 h 2362"/>
                <a:gd name="connsiteX6313" fmla="*/ 2318 h 2362"/>
                <a:gd name="connsiteY6313" fmla="*/ 2318 h 2362"/>
                <a:gd name="connsiteX6314" fmla="*/ 2318 h 2362"/>
                <a:gd name="connsiteY6314" fmla="*/ 2318 h 2362"/>
                <a:gd name="connsiteX6315" fmla="*/ 2318 h 2362"/>
                <a:gd name="connsiteY6315" fmla="*/ 2318 h 2362"/>
                <a:gd name="connsiteX6316" fmla="*/ 2318 h 2362"/>
                <a:gd name="connsiteY6316" fmla="*/ 2318 h 2362"/>
                <a:gd name="connsiteX6317" fmla="*/ 2318 h 2362"/>
                <a:gd name="connsiteY6317" fmla="*/ 2318 h 2362"/>
                <a:gd name="connsiteX6318" fmla="*/ 2318 h 2362"/>
                <a:gd name="connsiteY6318" fmla="*/ 2318 h 2362"/>
                <a:gd name="connsiteX6319" fmla="*/ 2318 h 2362"/>
                <a:gd name="connsiteY6319" fmla="*/ 2318 h 2362"/>
                <a:gd name="connsiteX6320" fmla="*/ 2318 h 2362"/>
                <a:gd name="connsiteY6320" fmla="*/ 2318 h 2362"/>
                <a:gd name="connsiteX6321" fmla="*/ 2318 h 2362"/>
                <a:gd name="connsiteY6321" fmla="*/ 2318 h 2362"/>
                <a:gd name="connsiteX6322" fmla="*/ 2318 h 2362"/>
                <a:gd name="connsiteY6322" fmla="*/ 2318 h 2362"/>
                <a:gd name="connsiteX6323" fmla="*/ 2318 h 2362"/>
                <a:gd name="connsiteY6323" fmla="*/ 2318 h 2362"/>
                <a:gd name="connsiteX6324" fmla="*/ 2318 h 2362"/>
                <a:gd name="connsiteY6324" fmla="*/ 2318 h 2362"/>
                <a:gd name="connsiteX6325" fmla="*/ 2318 h 2362"/>
                <a:gd name="connsiteY6325" fmla="*/ 2318 h 2362"/>
                <a:gd name="connsiteX6326" fmla="*/ 2318 h 2362"/>
                <a:gd name="connsiteY6326" fmla="*/ 2318 h 2362"/>
                <a:gd name="connsiteX6327" fmla="*/ 2318 h 2362"/>
                <a:gd name="connsiteY6327" fmla="*/ 2318 h 2362"/>
                <a:gd name="connsiteX6328" fmla="*/ 2318 h 2362"/>
                <a:gd name="connsiteY6328" fmla="*/ 2318 h 2362"/>
                <a:gd name="connsiteX6329" fmla="*/ 2318 h 2362"/>
                <a:gd name="connsiteY6329" fmla="*/ 2318 h 2362"/>
                <a:gd name="connsiteX6330" fmla="*/ 2318 h 2362"/>
                <a:gd name="connsiteY6330" fmla="*/ 2318 h 2362"/>
                <a:gd name="connsiteX6331" fmla="*/ 2318 h 2362"/>
                <a:gd name="connsiteY6331" fmla="*/ 2318 h 2362"/>
                <a:gd name="connsiteX6332" fmla="*/ 2318 h 2362"/>
                <a:gd name="connsiteY6332" fmla="*/ 2318 h 2362"/>
                <a:gd name="connsiteX6333" fmla="*/ 2318 h 2362"/>
                <a:gd name="connsiteY6333" fmla="*/ 2318 h 2362"/>
                <a:gd name="connsiteX6334" fmla="*/ 2318 h 2362"/>
                <a:gd name="connsiteY6334" fmla="*/ 2318 h 2362"/>
                <a:gd name="connsiteX6335" fmla="*/ 2318 h 2362"/>
                <a:gd name="connsiteY6335" fmla="*/ 2318 h 2362"/>
                <a:gd name="connsiteX6336" fmla="*/ 2318 h 2362"/>
                <a:gd name="connsiteY6336" fmla="*/ 2318 h 2362"/>
                <a:gd name="connsiteX6337" fmla="*/ 2318 h 2362"/>
                <a:gd name="connsiteY6337" fmla="*/ 2318 h 2362"/>
                <a:gd name="connsiteX6338" fmla="*/ 2318 h 2362"/>
                <a:gd name="connsiteY6338" fmla="*/ 2318 h 2362"/>
                <a:gd name="connsiteX6339" fmla="*/ 2318 h 2362"/>
                <a:gd name="connsiteY6339" fmla="*/ 2318 h 2362"/>
                <a:gd name="connsiteX6340" fmla="*/ 2318 h 2362"/>
                <a:gd name="connsiteY6340" fmla="*/ 2318 h 2362"/>
                <a:gd name="connsiteX6341" fmla="*/ 2318 h 2362"/>
                <a:gd name="connsiteY6341" fmla="*/ 2318 h 2362"/>
                <a:gd name="connsiteX6342" fmla="*/ 2318 h 2362"/>
                <a:gd name="connsiteY6342" fmla="*/ 2318 h 2362"/>
                <a:gd name="connsiteX6343" fmla="*/ 2318 h 2362"/>
                <a:gd name="connsiteY6343" fmla="*/ 2318 h 2362"/>
                <a:gd name="connsiteX6344" fmla="*/ 2318 h 2362"/>
                <a:gd name="connsiteY6344" fmla="*/ 2318 h 2362"/>
                <a:gd name="connsiteX6345" fmla="*/ 2318 h 2362"/>
                <a:gd name="connsiteY6345" fmla="*/ 2318 h 2362"/>
                <a:gd name="connsiteX6346" fmla="*/ 2318 h 2362"/>
                <a:gd name="connsiteY6346" fmla="*/ 2318 h 2362"/>
                <a:gd name="connsiteX6347" fmla="*/ 2318 h 2362"/>
                <a:gd name="connsiteY6347" fmla="*/ 2318 h 2362"/>
                <a:gd name="connsiteX6348" fmla="*/ 2318 h 2362"/>
                <a:gd name="connsiteY6348" fmla="*/ 2318 h 2362"/>
                <a:gd name="connsiteX6349" fmla="*/ 2318 h 2362"/>
                <a:gd name="connsiteY6349" fmla="*/ 2318 h 2362"/>
                <a:gd name="connsiteX6350" fmla="*/ 2318 h 2362"/>
                <a:gd name="connsiteY6350" fmla="*/ 2318 h 2362"/>
                <a:gd name="connsiteX6351" fmla="*/ 2318 h 2362"/>
                <a:gd name="connsiteY6351" fmla="*/ 2318 h 2362"/>
                <a:gd name="connsiteX6352" fmla="*/ 2318 h 2362"/>
                <a:gd name="connsiteY6352" fmla="*/ 2318 h 2362"/>
                <a:gd name="connsiteX6353" fmla="*/ 2318 h 2362"/>
                <a:gd name="connsiteY6353" fmla="*/ 2318 h 2362"/>
                <a:gd name="connsiteX6354" fmla="*/ 2318 h 2362"/>
                <a:gd name="connsiteY6354" fmla="*/ 2318 h 2362"/>
                <a:gd name="connsiteX6355" fmla="*/ 2318 h 2362"/>
                <a:gd name="connsiteY6355" fmla="*/ 2318 h 2362"/>
                <a:gd name="connsiteX6356" fmla="*/ 2318 h 2362"/>
                <a:gd name="connsiteY6356" fmla="*/ 2318 h 2362"/>
                <a:gd name="connsiteX6357" fmla="*/ 2318 h 2362"/>
                <a:gd name="connsiteY6357" fmla="*/ 2318 h 2362"/>
                <a:gd name="connsiteX6358" fmla="*/ 2318 h 2362"/>
                <a:gd name="connsiteY6358" fmla="*/ 2318 h 2362"/>
                <a:gd name="connsiteX6359" fmla="*/ 2318 h 2362"/>
                <a:gd name="connsiteY6359" fmla="*/ 2318 h 2362"/>
                <a:gd name="connsiteX6360" fmla="*/ 2318 h 2362"/>
                <a:gd name="connsiteY6360" fmla="*/ 2318 h 2362"/>
                <a:gd name="connsiteX6361" fmla="*/ 2318 h 2362"/>
                <a:gd name="connsiteY6361" fmla="*/ 2318 h 2362"/>
                <a:gd name="connsiteX6362" fmla="*/ 2318 h 2362"/>
                <a:gd name="connsiteY6362" fmla="*/ 2318 h 2362"/>
                <a:gd name="connsiteX6363" fmla="*/ 2318 h 2362"/>
                <a:gd name="connsiteY6363" fmla="*/ 2318 h 2362"/>
                <a:gd name="connsiteX6364" fmla="*/ 2318 h 2362"/>
                <a:gd name="connsiteY6364" fmla="*/ 2318 h 2362"/>
                <a:gd name="connsiteX6365" fmla="*/ 2318 h 2362"/>
                <a:gd name="connsiteY6365" fmla="*/ 2318 h 2362"/>
                <a:gd name="connsiteX6366" fmla="*/ 2318 h 2362"/>
                <a:gd name="connsiteY6366" fmla="*/ 2318 h 2362"/>
                <a:gd name="connsiteX6367" fmla="*/ 2318 h 2362"/>
                <a:gd name="connsiteY6367" fmla="*/ 2318 h 2362"/>
                <a:gd name="connsiteX6368" fmla="*/ 2318 h 2362"/>
                <a:gd name="connsiteY6368" fmla="*/ 2318 h 2362"/>
                <a:gd name="connsiteX6369" fmla="*/ 2318 h 2362"/>
                <a:gd name="connsiteY6369" fmla="*/ 2318 h 2362"/>
                <a:gd name="connsiteX6370" fmla="*/ 2318 h 2362"/>
                <a:gd name="connsiteY6370" fmla="*/ 2318 h 2362"/>
                <a:gd name="connsiteX6371" fmla="*/ 2318 h 2362"/>
                <a:gd name="connsiteY6371" fmla="*/ 2318 h 2362"/>
                <a:gd name="connsiteX6372" fmla="*/ 2318 h 2362"/>
                <a:gd name="connsiteY6372" fmla="*/ 2318 h 2362"/>
                <a:gd name="connsiteX6373" fmla="*/ 2318 h 2362"/>
                <a:gd name="connsiteY6373" fmla="*/ 2318 h 2362"/>
                <a:gd name="connsiteX6374" fmla="*/ 2318 h 2362"/>
                <a:gd name="connsiteY6374" fmla="*/ 2318 h 2362"/>
                <a:gd name="connsiteX6375" fmla="*/ 2318 h 2362"/>
                <a:gd name="connsiteY6375" fmla="*/ 2318 h 2362"/>
                <a:gd name="connsiteX6376" fmla="*/ 2318 h 2362"/>
                <a:gd name="connsiteY6376" fmla="*/ 2318 h 2362"/>
                <a:gd name="connsiteX6377" fmla="*/ 2318 h 2362"/>
                <a:gd name="connsiteY6377" fmla="*/ 2318 h 2362"/>
                <a:gd name="connsiteX6378" fmla="*/ 2318 h 2362"/>
                <a:gd name="connsiteY6378" fmla="*/ 2318 h 2362"/>
                <a:gd name="connsiteX6379" fmla="*/ 2318 h 2362"/>
                <a:gd name="connsiteY6379" fmla="*/ 2318 h 2362"/>
                <a:gd name="connsiteX6380" fmla="*/ 2318 h 2362"/>
                <a:gd name="connsiteY6380" fmla="*/ 2318 h 2362"/>
                <a:gd name="connsiteX6381" fmla="*/ 2318 h 2362"/>
                <a:gd name="connsiteY6381" fmla="*/ 2318 h 2362"/>
                <a:gd name="connsiteX6382" fmla="*/ 2318 h 2362"/>
                <a:gd name="connsiteY6382" fmla="*/ 2318 h 2362"/>
                <a:gd name="connsiteX6383" fmla="*/ 2318 h 2362"/>
                <a:gd name="connsiteY6383" fmla="*/ 2318 h 2362"/>
                <a:gd name="connsiteX6384" fmla="*/ 2318 h 2362"/>
                <a:gd name="connsiteY6384" fmla="*/ 2318 h 2362"/>
                <a:gd name="connsiteX6385" fmla="*/ 2318 h 2362"/>
                <a:gd name="connsiteY6385" fmla="*/ 2318 h 2362"/>
                <a:gd name="connsiteX6386" fmla="*/ 2318 h 2362"/>
                <a:gd name="connsiteY6386" fmla="*/ 2318 h 2362"/>
                <a:gd name="connsiteX6387" fmla="*/ 2318 h 2362"/>
                <a:gd name="connsiteY6387" fmla="*/ 2318 h 2362"/>
                <a:gd name="connsiteX6388" fmla="*/ 2318 h 2362"/>
                <a:gd name="connsiteY6388" fmla="*/ 2318 h 2362"/>
                <a:gd name="connsiteX6389" fmla="*/ 2318 h 2362"/>
                <a:gd name="connsiteY6389" fmla="*/ 2318 h 2362"/>
                <a:gd name="connsiteX6390" fmla="*/ 2318 h 2362"/>
                <a:gd name="connsiteY6390" fmla="*/ 2318 h 2362"/>
                <a:gd name="connsiteX6391" fmla="*/ 2318 h 2362"/>
                <a:gd name="connsiteY6391" fmla="*/ 2318 h 2362"/>
                <a:gd name="connsiteX6392" fmla="*/ 2318 h 2362"/>
                <a:gd name="connsiteY6392" fmla="*/ 2318 h 2362"/>
                <a:gd name="connsiteX6393" fmla="*/ 2318 h 2362"/>
                <a:gd name="connsiteY6393" fmla="*/ 2318 h 2362"/>
                <a:gd name="connsiteX6394" fmla="*/ 2318 h 2362"/>
                <a:gd name="connsiteY6394" fmla="*/ 2318 h 2362"/>
                <a:gd name="connsiteX6395" fmla="*/ 2318 h 2362"/>
                <a:gd name="connsiteY6395" fmla="*/ 2318 h 2362"/>
                <a:gd name="connsiteX6396" fmla="*/ 2318 h 2362"/>
                <a:gd name="connsiteY6396" fmla="*/ 2318 h 2362"/>
                <a:gd name="connsiteX6397" fmla="*/ 2318 h 2362"/>
                <a:gd name="connsiteY6397" fmla="*/ 2318 h 2362"/>
                <a:gd name="connsiteX6398" fmla="*/ 2318 h 2362"/>
                <a:gd name="connsiteY6398" fmla="*/ 2318 h 2362"/>
                <a:gd name="connsiteX6399" fmla="*/ 2318 h 2362"/>
                <a:gd name="connsiteY6399" fmla="*/ 2318 h 2362"/>
                <a:gd name="connsiteX6400" fmla="*/ 2318 h 2362"/>
                <a:gd name="connsiteY6400" fmla="*/ 2318 h 2362"/>
                <a:gd name="connsiteX6401" fmla="*/ 2318 h 2362"/>
                <a:gd name="connsiteY6401" fmla="*/ 2318 h 2362"/>
                <a:gd name="connsiteX6402" fmla="*/ 2318 h 2362"/>
                <a:gd name="connsiteY6402" fmla="*/ 2318 h 2362"/>
                <a:gd name="connsiteX6403" fmla="*/ 2318 h 2362"/>
                <a:gd name="connsiteY6403" fmla="*/ 2318 h 2362"/>
                <a:gd name="connsiteX6404" fmla="*/ 2318 h 2362"/>
                <a:gd name="connsiteY6404" fmla="*/ 2318 h 2362"/>
                <a:gd name="connsiteX6405" fmla="*/ 2318 h 2362"/>
                <a:gd name="connsiteY6405" fmla="*/ 2318 h 2362"/>
                <a:gd name="connsiteX6406" fmla="*/ 2318 h 2362"/>
                <a:gd name="connsiteY6406" fmla="*/ 2318 h 2362"/>
                <a:gd name="connsiteX6407" fmla="*/ 2318 h 2362"/>
                <a:gd name="connsiteY6407" fmla="*/ 2318 h 2362"/>
                <a:gd name="connsiteX6408" fmla="*/ 2318 h 2362"/>
                <a:gd name="connsiteY6408" fmla="*/ 2318 h 2362"/>
                <a:gd name="connsiteX6409" fmla="*/ 2318 h 2362"/>
                <a:gd name="connsiteY6409" fmla="*/ 2318 h 2362"/>
                <a:gd name="connsiteX6410" fmla="*/ 2318 h 2362"/>
                <a:gd name="connsiteY6410" fmla="*/ 2318 h 2362"/>
                <a:gd name="connsiteX6411" fmla="*/ 2318 h 2362"/>
                <a:gd name="connsiteY6411" fmla="*/ 2318 h 2362"/>
                <a:gd name="connsiteX6412" fmla="*/ 2318 h 2362"/>
                <a:gd name="connsiteY6412" fmla="*/ 2318 h 2362"/>
                <a:gd name="connsiteX6413" fmla="*/ 2318 h 2362"/>
                <a:gd name="connsiteY6413" fmla="*/ 2318 h 2362"/>
                <a:gd name="connsiteX6414" fmla="*/ 2318 h 2362"/>
                <a:gd name="connsiteY6414" fmla="*/ 2318 h 2362"/>
                <a:gd name="connsiteX6415" fmla="*/ 2318 h 2362"/>
                <a:gd name="connsiteY6415" fmla="*/ 2318 h 2362"/>
                <a:gd name="connsiteX6416" fmla="*/ 2318 h 2362"/>
                <a:gd name="connsiteY6416" fmla="*/ 2318 h 2362"/>
                <a:gd name="connsiteX6417" fmla="*/ 2318 h 2362"/>
                <a:gd name="connsiteY6417" fmla="*/ 2318 h 2362"/>
                <a:gd name="connsiteX6418" fmla="*/ 2318 h 2362"/>
                <a:gd name="connsiteY6418" fmla="*/ 2318 h 2362"/>
                <a:gd name="connsiteX6419" fmla="*/ 2318 h 2362"/>
                <a:gd name="connsiteY6419" fmla="*/ 2318 h 2362"/>
                <a:gd name="connsiteX6420" fmla="*/ 2318 h 2362"/>
                <a:gd name="connsiteY6420" fmla="*/ 2318 h 2362"/>
                <a:gd name="connsiteX6421" fmla="*/ 2318 h 2362"/>
                <a:gd name="connsiteY6421" fmla="*/ 2318 h 2362"/>
                <a:gd name="connsiteX6422" fmla="*/ 2318 h 2362"/>
                <a:gd name="connsiteY6422" fmla="*/ 2318 h 2362"/>
                <a:gd name="connsiteX6423" fmla="*/ 2318 h 2362"/>
                <a:gd name="connsiteY6423" fmla="*/ 2318 h 2362"/>
                <a:gd name="connsiteX6424" fmla="*/ 2318 h 2362"/>
                <a:gd name="connsiteY6424" fmla="*/ 2318 h 2362"/>
                <a:gd name="connsiteX6425" fmla="*/ 2318 h 2362"/>
                <a:gd name="connsiteY6425" fmla="*/ 2318 h 2362"/>
                <a:gd name="connsiteX6426" fmla="*/ 2318 h 2362"/>
                <a:gd name="connsiteY6426" fmla="*/ 2318 h 2362"/>
                <a:gd name="connsiteX6427" fmla="*/ 2318 h 2362"/>
                <a:gd name="connsiteY6427" fmla="*/ 2318 h 2362"/>
                <a:gd name="connsiteX6428" fmla="*/ 2318 h 2362"/>
                <a:gd name="connsiteY6428" fmla="*/ 2318 h 2362"/>
                <a:gd name="connsiteX6429" fmla="*/ 2318 h 2362"/>
                <a:gd name="connsiteY6429" fmla="*/ 2318 h 2362"/>
                <a:gd name="connsiteX6430" fmla="*/ 2318 h 2362"/>
                <a:gd name="connsiteY6430" fmla="*/ 2318 h 2362"/>
                <a:gd name="connsiteX6431" fmla="*/ 2318 h 2362"/>
                <a:gd name="connsiteY6431" fmla="*/ 2318 h 2362"/>
                <a:gd name="connsiteX6432" fmla="*/ 2318 h 2362"/>
                <a:gd name="connsiteY6432" fmla="*/ 2318 h 2362"/>
                <a:gd name="connsiteX6433" fmla="*/ 2318 h 2362"/>
                <a:gd name="connsiteY6433" fmla="*/ 2318 h 2362"/>
                <a:gd name="connsiteX6434" fmla="*/ 2318 h 2362"/>
                <a:gd name="connsiteY6434" fmla="*/ 2318 h 2362"/>
                <a:gd name="connsiteX6435" fmla="*/ 2318 h 2362"/>
                <a:gd name="connsiteY6435" fmla="*/ 2318 h 2362"/>
                <a:gd name="connsiteX6436" fmla="*/ 2318 h 2362"/>
                <a:gd name="connsiteY6436" fmla="*/ 2318 h 2362"/>
                <a:gd name="connsiteX6437" fmla="*/ 2318 h 2362"/>
                <a:gd name="connsiteY6437" fmla="*/ 2318 h 2362"/>
                <a:gd name="connsiteX6438" fmla="*/ 2318 h 2362"/>
                <a:gd name="connsiteY6438" fmla="*/ 2318 h 2362"/>
                <a:gd name="connsiteX6439" fmla="*/ 2318 h 2362"/>
                <a:gd name="connsiteY6439" fmla="*/ 2318 h 2362"/>
                <a:gd name="connsiteX6440" fmla="*/ 2318 h 2362"/>
                <a:gd name="connsiteY6440" fmla="*/ 2318 h 2362"/>
                <a:gd name="connsiteX6441" fmla="*/ 2318 h 2362"/>
                <a:gd name="connsiteY6441" fmla="*/ 2318 h 2362"/>
                <a:gd name="connsiteX6442" fmla="*/ 2318 h 2362"/>
                <a:gd name="connsiteY6442" fmla="*/ 2318 h 2362"/>
                <a:gd name="connsiteX6443" fmla="*/ 2318 h 2362"/>
                <a:gd name="connsiteY6443" fmla="*/ 2318 h 2362"/>
                <a:gd name="connsiteX6444" fmla="*/ 2318 h 2362"/>
                <a:gd name="connsiteY6444" fmla="*/ 2318 h 2362"/>
                <a:gd name="connsiteX6445" fmla="*/ 2318 h 2362"/>
                <a:gd name="connsiteY6445" fmla="*/ 2318 h 2362"/>
                <a:gd name="connsiteX6446" fmla="*/ 2318 h 2362"/>
                <a:gd name="connsiteY6446" fmla="*/ 2318 h 2362"/>
                <a:gd name="connsiteX6447" fmla="*/ 2318 h 2362"/>
                <a:gd name="connsiteY6447" fmla="*/ 2318 h 2362"/>
                <a:gd name="connsiteX6448" fmla="*/ 2318 h 2362"/>
                <a:gd name="connsiteY6448" fmla="*/ 2318 h 2362"/>
                <a:gd name="connsiteX6449" fmla="*/ 2318 h 2362"/>
                <a:gd name="connsiteY6449" fmla="*/ 2318 h 2362"/>
                <a:gd name="connsiteX6450" fmla="*/ 2318 h 2362"/>
                <a:gd name="connsiteY6450" fmla="*/ 2318 h 2362"/>
                <a:gd name="connsiteX6451" fmla="*/ 2318 h 2362"/>
                <a:gd name="connsiteY6451" fmla="*/ 2318 h 2362"/>
                <a:gd name="connsiteX6452" fmla="*/ 2318 h 2362"/>
                <a:gd name="connsiteY6452" fmla="*/ 2318 h 2362"/>
                <a:gd name="connsiteX6453" fmla="*/ 2318 h 2362"/>
                <a:gd name="connsiteY6453" fmla="*/ 2318 h 2362"/>
                <a:gd name="connsiteX6454" fmla="*/ 2318 h 2362"/>
                <a:gd name="connsiteY6454" fmla="*/ 2318 h 2362"/>
                <a:gd name="connsiteX6455" fmla="*/ 2318 h 2362"/>
                <a:gd name="connsiteY6455" fmla="*/ 2318 h 2362"/>
                <a:gd name="connsiteX6456" fmla="*/ 2318 h 2362"/>
                <a:gd name="connsiteY6456" fmla="*/ 2318 h 2362"/>
                <a:gd name="connsiteX6457" fmla="*/ 2318 h 2362"/>
                <a:gd name="connsiteY6457" fmla="*/ 2318 h 2362"/>
                <a:gd name="connsiteX6458" fmla="*/ 2318 h 2362"/>
                <a:gd name="connsiteY6458" fmla="*/ 2318 h 2362"/>
                <a:gd name="connsiteX6459" fmla="*/ 2318 h 2362"/>
                <a:gd name="connsiteY6459" fmla="*/ 2318 h 2362"/>
                <a:gd name="connsiteX6460" fmla="*/ 2318 h 2362"/>
                <a:gd name="connsiteY6460" fmla="*/ 2318 h 2362"/>
                <a:gd name="connsiteX6461" fmla="*/ 2318 h 2362"/>
                <a:gd name="connsiteY6461" fmla="*/ 2318 h 2362"/>
                <a:gd name="connsiteX6462" fmla="*/ 2318 h 2362"/>
                <a:gd name="connsiteY6462" fmla="*/ 2318 h 2362"/>
                <a:gd name="connsiteX6463" fmla="*/ 2318 h 2362"/>
                <a:gd name="connsiteY6463" fmla="*/ 2318 h 2362"/>
                <a:gd name="connsiteX6464" fmla="*/ 2318 h 2362"/>
                <a:gd name="connsiteY6464" fmla="*/ 2318 h 2362"/>
                <a:gd name="connsiteX6465" fmla="*/ 2318 h 2362"/>
                <a:gd name="connsiteY6465" fmla="*/ 2318 h 2362"/>
                <a:gd name="connsiteX6466" fmla="*/ 2318 h 2362"/>
                <a:gd name="connsiteY6466" fmla="*/ 2318 h 2362"/>
                <a:gd name="connsiteX6467" fmla="*/ 2318 h 2362"/>
                <a:gd name="connsiteY6467" fmla="*/ 2318 h 2362"/>
                <a:gd name="connsiteX6468" fmla="*/ 2318 h 2362"/>
                <a:gd name="connsiteY6468" fmla="*/ 2318 h 2362"/>
                <a:gd name="connsiteX6469" fmla="*/ 2318 h 2362"/>
                <a:gd name="connsiteY6469" fmla="*/ 2318 h 2362"/>
                <a:gd name="connsiteX6470" fmla="*/ 2318 h 2362"/>
                <a:gd name="connsiteY6470" fmla="*/ 2318 h 2362"/>
                <a:gd name="connsiteX6471" fmla="*/ 2318 h 2362"/>
                <a:gd name="connsiteY6471" fmla="*/ 2318 h 2362"/>
                <a:gd name="connsiteX6472" fmla="*/ 2318 h 2362"/>
                <a:gd name="connsiteY6472" fmla="*/ 2318 h 2362"/>
                <a:gd name="connsiteX6473" fmla="*/ 2318 h 2362"/>
                <a:gd name="connsiteY6473" fmla="*/ 2318 h 2362"/>
                <a:gd name="connsiteX6474" fmla="*/ 2318 h 2362"/>
                <a:gd name="connsiteY6474" fmla="*/ 2318 h 2362"/>
                <a:gd name="connsiteX6475" fmla="*/ 2318 h 2362"/>
                <a:gd name="connsiteY6475" fmla="*/ 2318 h 2362"/>
                <a:gd name="connsiteX6476" fmla="*/ 2318 h 2362"/>
                <a:gd name="connsiteY6476" fmla="*/ 2318 h 2362"/>
                <a:gd name="connsiteX6477" fmla="*/ 2318 h 2362"/>
                <a:gd name="connsiteY6477" fmla="*/ 2318 h 2362"/>
                <a:gd name="connsiteX6478" fmla="*/ 2318 h 2362"/>
                <a:gd name="connsiteY6478" fmla="*/ 2318 h 2362"/>
                <a:gd name="connsiteX6479" fmla="*/ 2318 h 2362"/>
                <a:gd name="connsiteY6479" fmla="*/ 2318 h 2362"/>
                <a:gd name="connsiteX6480" fmla="*/ 2318 h 2362"/>
                <a:gd name="connsiteY6480" fmla="*/ 2318 h 2362"/>
                <a:gd name="connsiteX6481" fmla="*/ 2318 h 2362"/>
                <a:gd name="connsiteY6481" fmla="*/ 2318 h 2362"/>
                <a:gd name="connsiteX6482" fmla="*/ 2318 h 2362"/>
                <a:gd name="connsiteY6482" fmla="*/ 2318 h 2362"/>
                <a:gd name="connsiteX6483" fmla="*/ 2318 h 2362"/>
                <a:gd name="connsiteY6483" fmla="*/ 2318 h 2362"/>
                <a:gd name="connsiteX6484" fmla="*/ 2318 h 2362"/>
                <a:gd name="connsiteY6484" fmla="*/ 2318 h 2362"/>
                <a:gd name="connsiteX6485" fmla="*/ 2318 h 2362"/>
                <a:gd name="connsiteY6485" fmla="*/ 2318 h 2362"/>
                <a:gd name="connsiteX6486" fmla="*/ 2318 h 2362"/>
                <a:gd name="connsiteY6486" fmla="*/ 2318 h 2362"/>
                <a:gd name="connsiteX6487" fmla="*/ 2318 h 2362"/>
                <a:gd name="connsiteY6487" fmla="*/ 2318 h 2362"/>
                <a:gd name="connsiteX6488" fmla="*/ 2318 h 2362"/>
                <a:gd name="connsiteY6488" fmla="*/ 2318 h 2362"/>
                <a:gd name="connsiteX6489" fmla="*/ 2318 h 2362"/>
                <a:gd name="connsiteY6489" fmla="*/ 2318 h 2362"/>
                <a:gd name="connsiteX6490" fmla="*/ 2318 h 2362"/>
                <a:gd name="connsiteY6490" fmla="*/ 2318 h 2362"/>
                <a:gd name="connsiteX6491" fmla="*/ 2318 h 2362"/>
                <a:gd name="connsiteY6491" fmla="*/ 2318 h 2362"/>
                <a:gd name="connsiteX6492" fmla="*/ 2318 h 2362"/>
                <a:gd name="connsiteY6492" fmla="*/ 2318 h 2362"/>
                <a:gd name="connsiteX6493" fmla="*/ 2318 h 2362"/>
                <a:gd name="connsiteY6493" fmla="*/ 2318 h 2362"/>
                <a:gd name="connsiteX6494" fmla="*/ 2318 h 2362"/>
                <a:gd name="connsiteY6494" fmla="*/ 2318 h 2362"/>
                <a:gd name="connsiteX6495" fmla="*/ 2318 h 2362"/>
                <a:gd name="connsiteY6495" fmla="*/ 2318 h 2362"/>
                <a:gd name="connsiteX6496" fmla="*/ 2318 h 2362"/>
                <a:gd name="connsiteY6496" fmla="*/ 2318 h 2362"/>
                <a:gd name="connsiteX6497" fmla="*/ 2318 h 2362"/>
                <a:gd name="connsiteY6497" fmla="*/ 2318 h 2362"/>
                <a:gd name="connsiteX6498" fmla="*/ 2318 h 2362"/>
                <a:gd name="connsiteY6498" fmla="*/ 2318 h 2362"/>
                <a:gd name="connsiteX6499" fmla="*/ 2318 h 2362"/>
                <a:gd name="connsiteY6499" fmla="*/ 2318 h 2362"/>
                <a:gd name="connsiteX6500" fmla="*/ 2318 h 2362"/>
                <a:gd name="connsiteY6500" fmla="*/ 2318 h 2362"/>
                <a:gd name="connsiteX6501" fmla="*/ 2318 h 2362"/>
                <a:gd name="connsiteY6501" fmla="*/ 2318 h 2362"/>
                <a:gd name="connsiteX6502" fmla="*/ 2318 h 2362"/>
                <a:gd name="connsiteY6502" fmla="*/ 2318 h 2362"/>
                <a:gd name="connsiteX6503" fmla="*/ 2318 h 2362"/>
                <a:gd name="connsiteY6503" fmla="*/ 2318 h 2362"/>
                <a:gd name="connsiteX6504" fmla="*/ 2318 h 2362"/>
                <a:gd name="connsiteY6504" fmla="*/ 2318 h 2362"/>
                <a:gd name="connsiteX6505" fmla="*/ 2318 h 2362"/>
                <a:gd name="connsiteY6505" fmla="*/ 2318 h 2362"/>
                <a:gd name="connsiteX6506" fmla="*/ 2318 h 2362"/>
                <a:gd name="connsiteY6506" fmla="*/ 2318 h 2362"/>
                <a:gd name="connsiteX6507" fmla="*/ 2318 h 2362"/>
                <a:gd name="connsiteY6507" fmla="*/ 2318 h 2362"/>
                <a:gd name="connsiteX6508" fmla="*/ 2318 h 2362"/>
                <a:gd name="connsiteY6508" fmla="*/ 2318 h 2362"/>
                <a:gd name="connsiteX6509" fmla="*/ 2318 h 2362"/>
                <a:gd name="connsiteY6509" fmla="*/ 2318 h 2362"/>
                <a:gd name="connsiteX6510" fmla="*/ 2318 h 2362"/>
                <a:gd name="connsiteY6510" fmla="*/ 2318 h 2362"/>
                <a:gd name="connsiteX6511" fmla="*/ 2318 h 2362"/>
                <a:gd name="connsiteY6511" fmla="*/ 2318 h 2362"/>
                <a:gd name="connsiteX6512" fmla="*/ 2318 h 2362"/>
                <a:gd name="connsiteY6512" fmla="*/ 2318 h 2362"/>
                <a:gd name="connsiteX6513" fmla="*/ 2318 h 2362"/>
                <a:gd name="connsiteY6513" fmla="*/ 2318 h 2362"/>
                <a:gd name="connsiteX6514" fmla="*/ 2318 h 2362"/>
                <a:gd name="connsiteY6514" fmla="*/ 2318 h 2362"/>
                <a:gd name="connsiteX6515" fmla="*/ 2318 h 2362"/>
                <a:gd name="connsiteY6515" fmla="*/ 2318 h 2362"/>
                <a:gd name="connsiteX6516" fmla="*/ 2318 h 2362"/>
                <a:gd name="connsiteY6516" fmla="*/ 2318 h 2362"/>
                <a:gd name="connsiteX6517" fmla="*/ 2318 h 2362"/>
                <a:gd name="connsiteY6517" fmla="*/ 2318 h 2362"/>
                <a:gd name="connsiteX6518" fmla="*/ 2318 h 2362"/>
                <a:gd name="connsiteY6518" fmla="*/ 2318 h 2362"/>
                <a:gd name="connsiteX6519" fmla="*/ 2318 h 2362"/>
                <a:gd name="connsiteY6519" fmla="*/ 2318 h 2362"/>
                <a:gd name="connsiteX6520" fmla="*/ 2318 h 2362"/>
                <a:gd name="connsiteY6520" fmla="*/ 2318 h 2362"/>
                <a:gd name="connsiteX6521" fmla="*/ 2318 h 2362"/>
                <a:gd name="connsiteY6521" fmla="*/ 2318 h 2362"/>
                <a:gd name="connsiteX6522" fmla="*/ 2318 h 2362"/>
                <a:gd name="connsiteY6522" fmla="*/ 2318 h 2362"/>
                <a:gd name="connsiteX6523" fmla="*/ 2318 h 2362"/>
                <a:gd name="connsiteY6523" fmla="*/ 2318 h 2362"/>
                <a:gd name="connsiteX6524" fmla="*/ 2318 h 2362"/>
                <a:gd name="connsiteY6524" fmla="*/ 2318 h 2362"/>
                <a:gd name="connsiteX6525" fmla="*/ 2318 h 2362"/>
                <a:gd name="connsiteY6525" fmla="*/ 2318 h 2362"/>
                <a:gd name="connsiteX6526" fmla="*/ 2318 h 2362"/>
                <a:gd name="connsiteY6526" fmla="*/ 2318 h 2362"/>
                <a:gd name="connsiteX6527" fmla="*/ 2318 h 2362"/>
                <a:gd name="connsiteY6527" fmla="*/ 2318 h 2362"/>
                <a:gd name="connsiteX6528" fmla="*/ 2318 h 2362"/>
                <a:gd name="connsiteY6528" fmla="*/ 2318 h 2362"/>
                <a:gd name="connsiteX6529" fmla="*/ 2318 h 2362"/>
                <a:gd name="connsiteY6529" fmla="*/ 2318 h 2362"/>
                <a:gd name="connsiteX6530" fmla="*/ 2318 h 2362"/>
                <a:gd name="connsiteY6530" fmla="*/ 2318 h 2362"/>
                <a:gd name="connsiteX6531" fmla="*/ 2318 h 2362"/>
                <a:gd name="connsiteY6531" fmla="*/ 2318 h 2362"/>
                <a:gd name="connsiteX6532" fmla="*/ 2318 h 2362"/>
                <a:gd name="connsiteY6532" fmla="*/ 2318 h 2362"/>
                <a:gd name="connsiteX6533" fmla="*/ 2318 h 2362"/>
                <a:gd name="connsiteY6533" fmla="*/ 2318 h 2362"/>
                <a:gd name="connsiteX6534" fmla="*/ 2318 h 2362"/>
                <a:gd name="connsiteY6534" fmla="*/ 2318 h 2362"/>
                <a:gd name="connsiteX6535" fmla="*/ 2318 h 2362"/>
                <a:gd name="connsiteY6535" fmla="*/ 2318 h 2362"/>
                <a:gd name="connsiteX6536" fmla="*/ 2318 h 2362"/>
                <a:gd name="connsiteY6536" fmla="*/ 2318 h 2362"/>
                <a:gd name="connsiteX6537" fmla="*/ 2318 h 2362"/>
                <a:gd name="connsiteY6537" fmla="*/ 2318 h 2362"/>
                <a:gd name="connsiteX6538" fmla="*/ 2318 h 2362"/>
                <a:gd name="connsiteY6538" fmla="*/ 2318 h 2362"/>
                <a:gd name="connsiteX6539" fmla="*/ 2318 h 2362"/>
                <a:gd name="connsiteY6539" fmla="*/ 2318 h 2362"/>
                <a:gd name="connsiteX6540" fmla="*/ 2318 h 2362"/>
                <a:gd name="connsiteY6540" fmla="*/ 2318 h 2362"/>
                <a:gd name="connsiteX6541" fmla="*/ 2318 h 2362"/>
                <a:gd name="connsiteY6541" fmla="*/ 2318 h 2362"/>
                <a:gd name="connsiteX6542" fmla="*/ 2318 h 2362"/>
                <a:gd name="connsiteY6542" fmla="*/ 2318 h 2362"/>
                <a:gd name="connsiteX6543" fmla="*/ 2318 h 2362"/>
                <a:gd name="connsiteY6543" fmla="*/ 2318 h 2362"/>
                <a:gd name="connsiteX6544" fmla="*/ 2318 h 2362"/>
                <a:gd name="connsiteY6544" fmla="*/ 2318 h 2362"/>
                <a:gd name="connsiteX6545" fmla="*/ 2318 h 2362"/>
                <a:gd name="connsiteY6545" fmla="*/ 2318 h 2362"/>
                <a:gd name="connsiteX6546" fmla="*/ 2318 h 2362"/>
                <a:gd name="connsiteY6546" fmla="*/ 2318 h 2362"/>
                <a:gd name="connsiteX6547" fmla="*/ 2318 h 2362"/>
                <a:gd name="connsiteY6547" fmla="*/ 2318 h 2362"/>
                <a:gd name="connsiteX6548" fmla="*/ 2318 h 2362"/>
                <a:gd name="connsiteY6548" fmla="*/ 2318 h 2362"/>
                <a:gd name="connsiteX6549" fmla="*/ 2318 h 2362"/>
                <a:gd name="connsiteY6549" fmla="*/ 2318 h 2362"/>
                <a:gd name="connsiteX6550" fmla="*/ 2318 h 2362"/>
                <a:gd name="connsiteY6550" fmla="*/ 2318 h 2362"/>
                <a:gd name="connsiteX6551" fmla="*/ 2318 h 2362"/>
                <a:gd name="connsiteY6551" fmla="*/ 2318 h 2362"/>
                <a:gd name="connsiteX6552" fmla="*/ 2318 h 2362"/>
                <a:gd name="connsiteY6552" fmla="*/ 2318 h 2362"/>
                <a:gd name="connsiteX6553" fmla="*/ 2318 h 2362"/>
                <a:gd name="connsiteY6553" fmla="*/ 2318 h 2362"/>
                <a:gd name="connsiteX6554" fmla="*/ 2318 h 2362"/>
                <a:gd name="connsiteY6554" fmla="*/ 2318 h 2362"/>
                <a:gd name="connsiteX6555" fmla="*/ 2318 h 2362"/>
                <a:gd name="connsiteY6555" fmla="*/ 2318 h 2362"/>
                <a:gd name="connsiteX6556" fmla="*/ 2318 h 2362"/>
                <a:gd name="connsiteY6556" fmla="*/ 2318 h 2362"/>
                <a:gd name="connsiteX6557" fmla="*/ 2318 h 2362"/>
                <a:gd name="connsiteY6557" fmla="*/ 2318 h 2362"/>
                <a:gd name="connsiteX6558" fmla="*/ 2318 h 2362"/>
                <a:gd name="connsiteY6558" fmla="*/ 2318 h 2362"/>
                <a:gd name="connsiteX6559" fmla="*/ 2318 h 2362"/>
                <a:gd name="connsiteY6559" fmla="*/ 2318 h 2362"/>
                <a:gd name="connsiteX6560" fmla="*/ 2318 h 2362"/>
                <a:gd name="connsiteY6560" fmla="*/ 2318 h 2362"/>
                <a:gd name="connsiteX6561" fmla="*/ 2318 h 2362"/>
                <a:gd name="connsiteY6561" fmla="*/ 2318 h 2362"/>
                <a:gd name="connsiteX6562" fmla="*/ 2318 h 2362"/>
                <a:gd name="connsiteY6562" fmla="*/ 2318 h 2362"/>
                <a:gd name="connsiteX6563" fmla="*/ 2318 h 2362"/>
                <a:gd name="connsiteY6563" fmla="*/ 2318 h 2362"/>
                <a:gd name="connsiteX6564" fmla="*/ 2318 h 2362"/>
                <a:gd name="connsiteY6564" fmla="*/ 2318 h 2362"/>
                <a:gd name="connsiteX6565" fmla="*/ 2318 h 2362"/>
                <a:gd name="connsiteY6565" fmla="*/ 2318 h 2362"/>
                <a:gd name="connsiteX6566" fmla="*/ 2318 h 2362"/>
                <a:gd name="connsiteY6566" fmla="*/ 2318 h 2362"/>
                <a:gd name="connsiteX6567" fmla="*/ 2318 h 2362"/>
                <a:gd name="connsiteY6567" fmla="*/ 2318 h 2362"/>
                <a:gd name="connsiteX6568" fmla="*/ 2318 h 2362"/>
                <a:gd name="connsiteY6568" fmla="*/ 2318 h 2362"/>
                <a:gd name="connsiteX6569" fmla="*/ 2318 h 2362"/>
                <a:gd name="connsiteY6569" fmla="*/ 2318 h 2362"/>
                <a:gd name="connsiteX6570" fmla="*/ 2318 h 2362"/>
                <a:gd name="connsiteY6570" fmla="*/ 2318 h 2362"/>
                <a:gd name="connsiteX6571" fmla="*/ 2318 h 2362"/>
                <a:gd name="connsiteY6571" fmla="*/ 2318 h 2362"/>
                <a:gd name="connsiteX6572" fmla="*/ 2318 h 2362"/>
                <a:gd name="connsiteY6572" fmla="*/ 2318 h 2362"/>
                <a:gd name="connsiteX6573" fmla="*/ 2318 h 2362"/>
                <a:gd name="connsiteY6573" fmla="*/ 2318 h 2362"/>
                <a:gd name="connsiteX6574" fmla="*/ 2318 h 2362"/>
                <a:gd name="connsiteY6574" fmla="*/ 2318 h 2362"/>
                <a:gd name="connsiteX6575" fmla="*/ 2318 h 2362"/>
                <a:gd name="connsiteY6575" fmla="*/ 2318 h 2362"/>
                <a:gd name="connsiteX6576" fmla="*/ 2318 h 2362"/>
                <a:gd name="connsiteY6576" fmla="*/ 2318 h 2362"/>
                <a:gd name="connsiteX6577" fmla="*/ 2318 h 2362"/>
                <a:gd name="connsiteY6577" fmla="*/ 2318 h 2362"/>
                <a:gd name="connsiteX6578" fmla="*/ 2318 h 2362"/>
                <a:gd name="connsiteY6578" fmla="*/ 2318 h 2362"/>
                <a:gd name="connsiteX6579" fmla="*/ 2318 h 2362"/>
                <a:gd name="connsiteY6579" fmla="*/ 2318 h 2362"/>
                <a:gd name="connsiteX6580" fmla="*/ 2318 h 2362"/>
                <a:gd name="connsiteY6580" fmla="*/ 2318 h 2362"/>
                <a:gd name="connsiteX6581" fmla="*/ 2318 h 2362"/>
                <a:gd name="connsiteY6581" fmla="*/ 2318 h 2362"/>
                <a:gd name="connsiteX6582" fmla="*/ 2318 h 2362"/>
                <a:gd name="connsiteY6582" fmla="*/ 2318 h 2362"/>
                <a:gd name="connsiteX6583" fmla="*/ 2318 h 2362"/>
                <a:gd name="connsiteY6583" fmla="*/ 2318 h 2362"/>
                <a:gd name="connsiteX6584" fmla="*/ 2318 h 2362"/>
                <a:gd name="connsiteY6584" fmla="*/ 2318 h 2362"/>
                <a:gd name="connsiteX6585" fmla="*/ 2318 h 2362"/>
                <a:gd name="connsiteY6585" fmla="*/ 2318 h 2362"/>
                <a:gd name="connsiteX6586" fmla="*/ 2318 h 2362"/>
                <a:gd name="connsiteY6586" fmla="*/ 2318 h 2362"/>
                <a:gd name="connsiteX6587" fmla="*/ 2318 h 2362"/>
                <a:gd name="connsiteY6587" fmla="*/ 2318 h 2362"/>
                <a:gd name="connsiteX6588" fmla="*/ 2318 h 2362"/>
                <a:gd name="connsiteY6588" fmla="*/ 2318 h 2362"/>
                <a:gd name="connsiteX6589" fmla="*/ 2318 h 2362"/>
                <a:gd name="connsiteY6589" fmla="*/ 2318 h 2362"/>
                <a:gd name="connsiteX6590" fmla="*/ 2318 h 2362"/>
                <a:gd name="connsiteY6590" fmla="*/ 2318 h 2362"/>
                <a:gd name="connsiteX6591" fmla="*/ 2318 h 2362"/>
                <a:gd name="connsiteY6591" fmla="*/ 2318 h 2362"/>
                <a:gd name="connsiteX6592" fmla="*/ 2318 h 2362"/>
                <a:gd name="connsiteY6592" fmla="*/ 2318 h 2362"/>
                <a:gd name="connsiteX6593" fmla="*/ 2318 h 2362"/>
                <a:gd name="connsiteY6593" fmla="*/ 2318 h 2362"/>
                <a:gd name="connsiteX6594" fmla="*/ 2318 h 2362"/>
                <a:gd name="connsiteY6594" fmla="*/ 2318 h 2362"/>
                <a:gd name="connsiteX6595" fmla="*/ 2318 h 2362"/>
                <a:gd name="connsiteY6595" fmla="*/ 2318 h 2362"/>
                <a:gd name="connsiteX6596" fmla="*/ 2318 h 2362"/>
                <a:gd name="connsiteY6596" fmla="*/ 2318 h 2362"/>
                <a:gd name="connsiteX6597" fmla="*/ 2318 h 2362"/>
                <a:gd name="connsiteY6597" fmla="*/ 2318 h 2362"/>
                <a:gd name="connsiteX6598" fmla="*/ 2318 h 2362"/>
                <a:gd name="connsiteY6598" fmla="*/ 2318 h 2362"/>
                <a:gd name="connsiteX6599" fmla="*/ 2318 h 2362"/>
                <a:gd name="connsiteY6599" fmla="*/ 2318 h 2362"/>
                <a:gd name="connsiteX6600" fmla="*/ 2318 h 2362"/>
                <a:gd name="connsiteY6600" fmla="*/ 2318 h 2362"/>
                <a:gd name="connsiteX6601" fmla="*/ 2318 h 2362"/>
                <a:gd name="connsiteY6601" fmla="*/ 2318 h 2362"/>
                <a:gd name="connsiteX6602" fmla="*/ 2318 h 2362"/>
                <a:gd name="connsiteY6602" fmla="*/ 2318 h 2362"/>
                <a:gd name="connsiteX6603" fmla="*/ 2318 h 2362"/>
                <a:gd name="connsiteY6603" fmla="*/ 2318 h 2362"/>
                <a:gd name="connsiteX6604" fmla="*/ 2318 h 2362"/>
                <a:gd name="connsiteY6604" fmla="*/ 2318 h 2362"/>
                <a:gd name="connsiteX6605" fmla="*/ 2318 h 2362"/>
                <a:gd name="connsiteY6605" fmla="*/ 2318 h 2362"/>
                <a:gd name="connsiteX6606" fmla="*/ 2318 h 2362"/>
                <a:gd name="connsiteY6606" fmla="*/ 2318 h 2362"/>
                <a:gd name="connsiteX6607" fmla="*/ 2318 h 2362"/>
                <a:gd name="connsiteY6607" fmla="*/ 2318 h 2362"/>
                <a:gd name="connsiteX6608" fmla="*/ 2318 h 2362"/>
                <a:gd name="connsiteY6608" fmla="*/ 2318 h 2362"/>
                <a:gd name="connsiteX6609" fmla="*/ 2318 h 2362"/>
                <a:gd name="connsiteY6609" fmla="*/ 2318 h 2362"/>
                <a:gd name="connsiteX6610" fmla="*/ 2318 h 2362"/>
                <a:gd name="connsiteY6610" fmla="*/ 2318 h 2362"/>
                <a:gd name="connsiteX6611" fmla="*/ 2318 h 2362"/>
                <a:gd name="connsiteY6611" fmla="*/ 2318 h 2362"/>
                <a:gd name="connsiteX6612" fmla="*/ 2318 h 2362"/>
                <a:gd name="connsiteY6612" fmla="*/ 2318 h 2362"/>
                <a:gd name="connsiteX6613" fmla="*/ 2318 h 2362"/>
                <a:gd name="connsiteY6613" fmla="*/ 2318 h 2362"/>
                <a:gd name="connsiteX6614" fmla="*/ 2318 h 2362"/>
                <a:gd name="connsiteY6614" fmla="*/ 2318 h 2362"/>
                <a:gd name="connsiteX6615" fmla="*/ 2318 h 2362"/>
                <a:gd name="connsiteY6615" fmla="*/ 2318 h 2362"/>
                <a:gd name="connsiteX6616" fmla="*/ 2318 h 2362"/>
                <a:gd name="connsiteY6616" fmla="*/ 2318 h 2362"/>
                <a:gd name="connsiteX6617" fmla="*/ 2318 h 2362"/>
                <a:gd name="connsiteY6617" fmla="*/ 2318 h 2362"/>
                <a:gd name="connsiteX6618" fmla="*/ 2318 h 2362"/>
                <a:gd name="connsiteY6618" fmla="*/ 2318 h 2362"/>
                <a:gd name="connsiteX6619" fmla="*/ 2318 h 2362"/>
                <a:gd name="connsiteY6619" fmla="*/ 2318 h 2362"/>
                <a:gd name="connsiteX6620" fmla="*/ 2318 h 2362"/>
                <a:gd name="connsiteY6620" fmla="*/ 2318 h 2362"/>
                <a:gd name="connsiteX6621" fmla="*/ 2318 h 2362"/>
                <a:gd name="connsiteY6621" fmla="*/ 2318 h 2362"/>
                <a:gd name="connsiteX6622" fmla="*/ 2318 h 2362"/>
                <a:gd name="connsiteY6622" fmla="*/ 2318 h 2362"/>
                <a:gd name="connsiteX6623" fmla="*/ 2318 h 2362"/>
                <a:gd name="connsiteY6623" fmla="*/ 2318 h 2362"/>
                <a:gd name="connsiteX6624" fmla="*/ 2318 h 2362"/>
                <a:gd name="connsiteY6624" fmla="*/ 2318 h 2362"/>
                <a:gd name="connsiteX6625" fmla="*/ 2318 h 2362"/>
                <a:gd name="connsiteY6625" fmla="*/ 2318 h 2362"/>
                <a:gd name="connsiteX6626" fmla="*/ 2318 h 2362"/>
                <a:gd name="connsiteY6626" fmla="*/ 2318 h 2362"/>
                <a:gd name="connsiteX6627" fmla="*/ 2318 h 2362"/>
                <a:gd name="connsiteY6627" fmla="*/ 2318 h 2362"/>
                <a:gd name="connsiteX6628" fmla="*/ 2318 h 2362"/>
                <a:gd name="connsiteY6628" fmla="*/ 2318 h 2362"/>
                <a:gd name="connsiteX6629" fmla="*/ 2318 h 2362"/>
                <a:gd name="connsiteY6629" fmla="*/ 2318 h 2362"/>
                <a:gd name="connsiteX6630" fmla="*/ 2318 h 2362"/>
                <a:gd name="connsiteY6630" fmla="*/ 2318 h 2362"/>
                <a:gd name="connsiteX6631" fmla="*/ 2318 h 2362"/>
                <a:gd name="connsiteY6631" fmla="*/ 2318 h 2362"/>
                <a:gd name="connsiteX6632" fmla="*/ 2318 h 2362"/>
                <a:gd name="connsiteY6632" fmla="*/ 2318 h 2362"/>
                <a:gd name="connsiteX6633" fmla="*/ 2318 h 2362"/>
                <a:gd name="connsiteY6633" fmla="*/ 2318 h 2362"/>
                <a:gd name="connsiteX6634" fmla="*/ 2318 h 2362"/>
                <a:gd name="connsiteY6634" fmla="*/ 2318 h 2362"/>
                <a:gd name="connsiteX6635" fmla="*/ 2318 h 2362"/>
                <a:gd name="connsiteY6635" fmla="*/ 2318 h 2362"/>
                <a:gd name="connsiteX6636" fmla="*/ 2318 h 2362"/>
                <a:gd name="connsiteY6636" fmla="*/ 2318 h 2362"/>
                <a:gd name="connsiteX6637" fmla="*/ 2318 h 2362"/>
                <a:gd name="connsiteY6637" fmla="*/ 2318 h 2362"/>
                <a:gd name="connsiteX6638" fmla="*/ 2318 h 2362"/>
                <a:gd name="connsiteY6638" fmla="*/ 2318 h 2362"/>
                <a:gd name="connsiteX6639" fmla="*/ 2318 h 2362"/>
                <a:gd name="connsiteY6639" fmla="*/ 2318 h 2362"/>
                <a:gd name="connsiteX6640" fmla="*/ 2318 h 2362"/>
                <a:gd name="connsiteY6640" fmla="*/ 2318 h 2362"/>
                <a:gd name="connsiteX6641" fmla="*/ 2318 h 2362"/>
                <a:gd name="connsiteY6641" fmla="*/ 2318 h 2362"/>
                <a:gd name="connsiteX6642" fmla="*/ 2318 h 2362"/>
                <a:gd name="connsiteY6642" fmla="*/ 2318 h 2362"/>
                <a:gd name="connsiteX6643" fmla="*/ 2318 h 2362"/>
                <a:gd name="connsiteY6643" fmla="*/ 2318 h 2362"/>
                <a:gd name="connsiteX6644" fmla="*/ 2318 h 2362"/>
                <a:gd name="connsiteY6644" fmla="*/ 2318 h 2362"/>
                <a:gd name="connsiteX6645" fmla="*/ 2318 h 2362"/>
                <a:gd name="connsiteY6645" fmla="*/ 2318 h 2362"/>
                <a:gd name="connsiteX6646" fmla="*/ 2318 h 2362"/>
                <a:gd name="connsiteY6646" fmla="*/ 2318 h 2362"/>
                <a:gd name="connsiteX6647" fmla="*/ 2318 h 2362"/>
                <a:gd name="connsiteY6647" fmla="*/ 2318 h 2362"/>
                <a:gd name="connsiteX6648" fmla="*/ 2318 h 2362"/>
                <a:gd name="connsiteY6648" fmla="*/ 2318 h 2362"/>
                <a:gd name="connsiteX6649" fmla="*/ 2318 h 2362"/>
                <a:gd name="connsiteY6649" fmla="*/ 2318 h 2362"/>
                <a:gd name="connsiteX6650" fmla="*/ 2318 h 2362"/>
                <a:gd name="connsiteY6650" fmla="*/ 2318 h 2362"/>
                <a:gd name="connsiteX6651" fmla="*/ 2318 h 2362"/>
                <a:gd name="connsiteY6651" fmla="*/ 2318 h 2362"/>
                <a:gd name="connsiteX6652" fmla="*/ 2318 h 2362"/>
                <a:gd name="connsiteY6652" fmla="*/ 2318 h 2362"/>
                <a:gd name="connsiteX6653" fmla="*/ 2318 h 2362"/>
                <a:gd name="connsiteY6653" fmla="*/ 2318 h 2362"/>
                <a:gd name="connsiteX6654" fmla="*/ 2318 h 2362"/>
                <a:gd name="connsiteY6654" fmla="*/ 2318 h 2362"/>
                <a:gd name="connsiteX6655" fmla="*/ 2318 h 2362"/>
                <a:gd name="connsiteY6655" fmla="*/ 2318 h 2362"/>
                <a:gd name="connsiteX6656" fmla="*/ 2318 h 2362"/>
                <a:gd name="connsiteY6656" fmla="*/ 2318 h 2362"/>
                <a:gd name="connsiteX6657" fmla="*/ 2318 h 2362"/>
                <a:gd name="connsiteY6657" fmla="*/ 2318 h 2362"/>
                <a:gd name="connsiteX6658" fmla="*/ 2318 h 2362"/>
                <a:gd name="connsiteY6658" fmla="*/ 2318 h 2362"/>
                <a:gd name="connsiteX6659" fmla="*/ 2318 h 2362"/>
                <a:gd name="connsiteY6659" fmla="*/ 2318 h 2362"/>
                <a:gd name="connsiteX6660" fmla="*/ 2318 h 2362"/>
                <a:gd name="connsiteY6660" fmla="*/ 2318 h 2362"/>
                <a:gd name="connsiteX6661" fmla="*/ 2318 h 2362"/>
                <a:gd name="connsiteY6661" fmla="*/ 2318 h 2362"/>
                <a:gd name="connsiteX6662" fmla="*/ 2318 h 2362"/>
                <a:gd name="connsiteY6662" fmla="*/ 2318 h 2362"/>
                <a:gd name="connsiteX6663" fmla="*/ 2318 h 2362"/>
                <a:gd name="connsiteY6663" fmla="*/ 2318 h 2362"/>
                <a:gd name="connsiteX6664" fmla="*/ 2318 h 2362"/>
                <a:gd name="connsiteY6664" fmla="*/ 2318 h 2362"/>
                <a:gd name="connsiteX6665" fmla="*/ 2318 h 2362"/>
                <a:gd name="connsiteY6665" fmla="*/ 2318 h 2362"/>
                <a:gd name="connsiteX6666" fmla="*/ 2318 h 2362"/>
                <a:gd name="connsiteY6666" fmla="*/ 2318 h 2362"/>
                <a:gd name="connsiteX6667" fmla="*/ 2318 h 2362"/>
                <a:gd name="connsiteY6667" fmla="*/ 2318 h 2362"/>
                <a:gd name="connsiteX6668" fmla="*/ 2318 h 2362"/>
                <a:gd name="connsiteY6668" fmla="*/ 2318 h 2362"/>
                <a:gd name="connsiteX6669" fmla="*/ 2318 h 2362"/>
                <a:gd name="connsiteY6669" fmla="*/ 2318 h 2362"/>
                <a:gd name="connsiteX6670" fmla="*/ 2318 h 2362"/>
                <a:gd name="connsiteY6670" fmla="*/ 2318 h 2362"/>
                <a:gd name="connsiteX6671" fmla="*/ 2318 h 2362"/>
                <a:gd name="connsiteY6671" fmla="*/ 2318 h 2362"/>
                <a:gd name="connsiteX6672" fmla="*/ 2318 h 2362"/>
                <a:gd name="connsiteY6672" fmla="*/ 2318 h 2362"/>
                <a:gd name="connsiteX6673" fmla="*/ 2318 h 2362"/>
                <a:gd name="connsiteY6673" fmla="*/ 2318 h 2362"/>
                <a:gd name="connsiteX6674" fmla="*/ 2318 h 2362"/>
                <a:gd name="connsiteY6674" fmla="*/ 2318 h 2362"/>
                <a:gd name="connsiteX6675" fmla="*/ 2318 h 2362"/>
                <a:gd name="connsiteY6675" fmla="*/ 2318 h 2362"/>
                <a:gd name="connsiteX6676" fmla="*/ 2318 h 2362"/>
                <a:gd name="connsiteY6676" fmla="*/ 2318 h 2362"/>
                <a:gd name="connsiteX6677" fmla="*/ 2318 h 2362"/>
                <a:gd name="connsiteY6677" fmla="*/ 2318 h 2362"/>
                <a:gd name="connsiteX6678" fmla="*/ 2318 h 2362"/>
                <a:gd name="connsiteY6678" fmla="*/ 2318 h 2362"/>
                <a:gd name="connsiteX6679" fmla="*/ 2318 h 2362"/>
                <a:gd name="connsiteY6679" fmla="*/ 2318 h 2362"/>
                <a:gd name="connsiteX6680" fmla="*/ 2318 h 2362"/>
                <a:gd name="connsiteY6680" fmla="*/ 2318 h 2362"/>
                <a:gd name="connsiteX6681" fmla="*/ 2318 h 2362"/>
                <a:gd name="connsiteY6681" fmla="*/ 2318 h 2362"/>
                <a:gd name="connsiteX6682" fmla="*/ 2318 h 2362"/>
                <a:gd name="connsiteY6682" fmla="*/ 2318 h 2362"/>
                <a:gd name="connsiteX6683" fmla="*/ 2318 h 2362"/>
                <a:gd name="connsiteY6683" fmla="*/ 2318 h 2362"/>
                <a:gd name="connsiteX6684" fmla="*/ 2318 h 2362"/>
                <a:gd name="connsiteY6684" fmla="*/ 2318 h 2362"/>
                <a:gd name="connsiteX6685" fmla="*/ 2318 h 2362"/>
                <a:gd name="connsiteY6685" fmla="*/ 2318 h 2362"/>
                <a:gd name="connsiteX6686" fmla="*/ 2318 h 2362"/>
                <a:gd name="connsiteY6686" fmla="*/ 2318 h 2362"/>
                <a:gd name="connsiteX6687" fmla="*/ 2318 h 2362"/>
                <a:gd name="connsiteY6687" fmla="*/ 2318 h 2362"/>
                <a:gd name="connsiteX6688" fmla="*/ 2318 h 2362"/>
                <a:gd name="connsiteY6688" fmla="*/ 2318 h 2362"/>
                <a:gd name="connsiteX6689" fmla="*/ 2318 h 2362"/>
                <a:gd name="connsiteY6689" fmla="*/ 2318 h 2362"/>
                <a:gd name="connsiteX6690" fmla="*/ 2318 h 2362"/>
                <a:gd name="connsiteY6690" fmla="*/ 2318 h 2362"/>
                <a:gd name="connsiteX6691" fmla="*/ 2318 h 2362"/>
                <a:gd name="connsiteY6691" fmla="*/ 2318 h 2362"/>
                <a:gd name="connsiteX6692" fmla="*/ 2318 h 2362"/>
                <a:gd name="connsiteY6692" fmla="*/ 2318 h 2362"/>
                <a:gd name="connsiteX6693" fmla="*/ 2318 h 2362"/>
                <a:gd name="connsiteY6693" fmla="*/ 2318 h 2362"/>
                <a:gd name="connsiteX6694" fmla="*/ 2318 h 2362"/>
                <a:gd name="connsiteY6694" fmla="*/ 2318 h 2362"/>
                <a:gd name="connsiteX6695" fmla="*/ 2318 h 2362"/>
                <a:gd name="connsiteY6695" fmla="*/ 2318 h 2362"/>
                <a:gd name="connsiteX6696" fmla="*/ 2318 h 2362"/>
                <a:gd name="connsiteY6696" fmla="*/ 2318 h 2362"/>
                <a:gd name="connsiteX6697" fmla="*/ 2318 h 2362"/>
                <a:gd name="connsiteY6697" fmla="*/ 2318 h 2362"/>
                <a:gd name="connsiteX6698" fmla="*/ 2318 h 2362"/>
                <a:gd name="connsiteY6698" fmla="*/ 2318 h 2362"/>
                <a:gd name="connsiteX6699" fmla="*/ 2318 h 2362"/>
                <a:gd name="connsiteY6699" fmla="*/ 2318 h 2362"/>
                <a:gd name="connsiteX6700" fmla="*/ 2318 h 2362"/>
                <a:gd name="connsiteY6700" fmla="*/ 2318 h 2362"/>
                <a:gd name="connsiteX6701" fmla="*/ 2318 h 2362"/>
                <a:gd name="connsiteY6701" fmla="*/ 2318 h 2362"/>
                <a:gd name="connsiteX6702" fmla="*/ 2318 h 2362"/>
                <a:gd name="connsiteY6702" fmla="*/ 2318 h 2362"/>
                <a:gd name="connsiteX6703" fmla="*/ 2318 h 2362"/>
                <a:gd name="connsiteY6703" fmla="*/ 2318 h 2362"/>
                <a:gd name="connsiteX6704" fmla="*/ 2318 h 2362"/>
                <a:gd name="connsiteY6704" fmla="*/ 2318 h 2362"/>
                <a:gd name="connsiteX6705" fmla="*/ 2318 h 2362"/>
                <a:gd name="connsiteY6705" fmla="*/ 2318 h 2362"/>
                <a:gd name="connsiteX6706" fmla="*/ 2318 h 2362"/>
                <a:gd name="connsiteY6706" fmla="*/ 2318 h 2362"/>
                <a:gd name="connsiteX6707" fmla="*/ 2318 h 2362"/>
                <a:gd name="connsiteY6707" fmla="*/ 2318 h 2362"/>
                <a:gd name="connsiteX6708" fmla="*/ 2318 h 2362"/>
                <a:gd name="connsiteY6708" fmla="*/ 2318 h 2362"/>
                <a:gd name="connsiteX6709" fmla="*/ 2318 h 2362"/>
                <a:gd name="connsiteY6709" fmla="*/ 2318 h 2362"/>
                <a:gd name="connsiteX6710" fmla="*/ 2318 h 2362"/>
                <a:gd name="connsiteY6710" fmla="*/ 2318 h 2362"/>
                <a:gd name="connsiteX6711" fmla="*/ 2318 h 2362"/>
                <a:gd name="connsiteY6711" fmla="*/ 2318 h 2362"/>
                <a:gd name="connsiteX6712" fmla="*/ 2318 h 2362"/>
                <a:gd name="connsiteY6712" fmla="*/ 2318 h 2362"/>
                <a:gd name="connsiteX6713" fmla="*/ 2318 h 2362"/>
                <a:gd name="connsiteY6713" fmla="*/ 2318 h 2362"/>
                <a:gd name="connsiteX6714" fmla="*/ 2318 h 2362"/>
                <a:gd name="connsiteY6714" fmla="*/ 2318 h 2362"/>
                <a:gd name="connsiteX6715" fmla="*/ 2318 h 2362"/>
                <a:gd name="connsiteY6715" fmla="*/ 2318 h 2362"/>
                <a:gd name="connsiteX6716" fmla="*/ 2318 h 2362"/>
                <a:gd name="connsiteY6716" fmla="*/ 2318 h 2362"/>
                <a:gd name="connsiteX6717" fmla="*/ 2318 h 2362"/>
                <a:gd name="connsiteY6717" fmla="*/ 2318 h 2362"/>
                <a:gd name="connsiteX6718" fmla="*/ 2318 h 2362"/>
                <a:gd name="connsiteY6718" fmla="*/ 2318 h 2362"/>
                <a:gd name="connsiteX6719" fmla="*/ 2318 h 2362"/>
                <a:gd name="connsiteY6719" fmla="*/ 2318 h 2362"/>
                <a:gd name="connsiteX6720" fmla="*/ 2318 h 2362"/>
                <a:gd name="connsiteY6720" fmla="*/ 2318 h 2362"/>
                <a:gd name="connsiteX6721" fmla="*/ 2318 h 2362"/>
                <a:gd name="connsiteY6721" fmla="*/ 2318 h 2362"/>
                <a:gd name="connsiteX6722" fmla="*/ 2318 h 2362"/>
                <a:gd name="connsiteY6722" fmla="*/ 2318 h 2362"/>
                <a:gd name="connsiteX6723" fmla="*/ 2318 h 2362"/>
                <a:gd name="connsiteY6723" fmla="*/ 2318 h 2362"/>
                <a:gd name="connsiteX6724" fmla="*/ 2318 h 2362"/>
                <a:gd name="connsiteY6724" fmla="*/ 2318 h 2362"/>
                <a:gd name="connsiteX6725" fmla="*/ 2318 h 2362"/>
                <a:gd name="connsiteY6725" fmla="*/ 2318 h 2362"/>
                <a:gd name="connsiteX6726" fmla="*/ 2318 h 2362"/>
                <a:gd name="connsiteY6726" fmla="*/ 2318 h 2362"/>
                <a:gd name="connsiteX6727" fmla="*/ 2318 h 2362"/>
                <a:gd name="connsiteY6727" fmla="*/ 2318 h 2362"/>
                <a:gd name="connsiteX6728" fmla="*/ 2318 h 2362"/>
                <a:gd name="connsiteY6728" fmla="*/ 2318 h 2362"/>
                <a:gd name="connsiteX6729" fmla="*/ 2318 h 2362"/>
                <a:gd name="connsiteY6729" fmla="*/ 2318 h 2362"/>
                <a:gd name="connsiteX6730" fmla="*/ 2318 h 2362"/>
                <a:gd name="connsiteY6730" fmla="*/ 2318 h 2362"/>
                <a:gd name="connsiteX6731" fmla="*/ 2318 h 2362"/>
                <a:gd name="connsiteY6731" fmla="*/ 2318 h 2362"/>
                <a:gd name="connsiteX6732" fmla="*/ 2318 h 2362"/>
                <a:gd name="connsiteY6732" fmla="*/ 2318 h 2362"/>
                <a:gd name="connsiteX6733" fmla="*/ 2318 h 2362"/>
                <a:gd name="connsiteY6733" fmla="*/ 2318 h 2362"/>
                <a:gd name="connsiteX6734" fmla="*/ 2318 h 2362"/>
                <a:gd name="connsiteY6734" fmla="*/ 2318 h 2362"/>
                <a:gd name="connsiteX6735" fmla="*/ 2318 h 2362"/>
                <a:gd name="connsiteY6735" fmla="*/ 2318 h 2362"/>
                <a:gd name="connsiteX6736" fmla="*/ 2318 h 2362"/>
                <a:gd name="connsiteY6736" fmla="*/ 2318 h 2362"/>
                <a:gd name="connsiteX6737" fmla="*/ 2318 h 2362"/>
                <a:gd name="connsiteY6737" fmla="*/ 2318 h 2362"/>
                <a:gd name="connsiteX6738" fmla="*/ 2318 h 2362"/>
                <a:gd name="connsiteY6738" fmla="*/ 2318 h 2362"/>
                <a:gd name="connsiteX6739" fmla="*/ 2318 h 2362"/>
                <a:gd name="connsiteY6739" fmla="*/ 2318 h 2362"/>
                <a:gd name="connsiteX6740" fmla="*/ 2318 h 2362"/>
                <a:gd name="connsiteY6740" fmla="*/ 2318 h 2362"/>
                <a:gd name="connsiteX6741" fmla="*/ 2318 h 2362"/>
                <a:gd name="connsiteY6741" fmla="*/ 2318 h 2362"/>
                <a:gd name="connsiteX6742" fmla="*/ 2318 h 2362"/>
                <a:gd name="connsiteY6742" fmla="*/ 2318 h 2362"/>
                <a:gd name="connsiteX6743" fmla="*/ 2318 h 2362"/>
                <a:gd name="connsiteY6743" fmla="*/ 2318 h 2362"/>
                <a:gd name="connsiteX6744" fmla="*/ 2318 h 2362"/>
                <a:gd name="connsiteY6744" fmla="*/ 2318 h 2362"/>
                <a:gd name="connsiteX6745" fmla="*/ 2318 h 2362"/>
                <a:gd name="connsiteY6745" fmla="*/ 2318 h 2362"/>
                <a:gd name="connsiteX6746" fmla="*/ 2318 h 2362"/>
                <a:gd name="connsiteY6746" fmla="*/ 2318 h 2362"/>
                <a:gd name="connsiteX6747" fmla="*/ 2318 h 2362"/>
                <a:gd name="connsiteY6747" fmla="*/ 2318 h 2362"/>
                <a:gd name="connsiteX6748" fmla="*/ 2318 h 2362"/>
                <a:gd name="connsiteY6748" fmla="*/ 2318 h 2362"/>
                <a:gd name="connsiteX6749" fmla="*/ 2318 h 2362"/>
                <a:gd name="connsiteY6749" fmla="*/ 2318 h 2362"/>
                <a:gd name="connsiteX6750" fmla="*/ 2318 h 2362"/>
                <a:gd name="connsiteY6750" fmla="*/ 2318 h 2362"/>
                <a:gd name="connsiteX6751" fmla="*/ 2318 h 2362"/>
                <a:gd name="connsiteY6751" fmla="*/ 2318 h 2362"/>
                <a:gd name="connsiteX6752" fmla="*/ 2318 h 2362"/>
                <a:gd name="connsiteY6752" fmla="*/ 2318 h 2362"/>
                <a:gd name="connsiteX6753" fmla="*/ 2318 h 2362"/>
                <a:gd name="connsiteY6753" fmla="*/ 2318 h 2362"/>
                <a:gd name="connsiteX6754" fmla="*/ 2318 h 2362"/>
                <a:gd name="connsiteY6754" fmla="*/ 2318 h 2362"/>
                <a:gd name="connsiteX6755" fmla="*/ 2318 h 2362"/>
                <a:gd name="connsiteY6755" fmla="*/ 2318 h 2362"/>
                <a:gd name="connsiteX6756" fmla="*/ 2318 h 2362"/>
                <a:gd name="connsiteY6756" fmla="*/ 2318 h 2362"/>
                <a:gd name="connsiteX6757" fmla="*/ 2318 h 2362"/>
                <a:gd name="connsiteY6757" fmla="*/ 2318 h 2362"/>
                <a:gd name="connsiteX6758" fmla="*/ 2318 h 2362"/>
                <a:gd name="connsiteY6758" fmla="*/ 2318 h 2362"/>
                <a:gd name="connsiteX6759" fmla="*/ 2318 h 2362"/>
                <a:gd name="connsiteY6759" fmla="*/ 2318 h 2362"/>
                <a:gd name="connsiteX6760" fmla="*/ 2318 h 2362"/>
                <a:gd name="connsiteY6760" fmla="*/ 2318 h 2362"/>
                <a:gd name="connsiteX6761" fmla="*/ 2318 h 2362"/>
                <a:gd name="connsiteY6761" fmla="*/ 2318 h 2362"/>
                <a:gd name="connsiteX6762" fmla="*/ 2318 h 2362"/>
                <a:gd name="connsiteY6762" fmla="*/ 2318 h 2362"/>
                <a:gd name="connsiteX6763" fmla="*/ 2318 h 2362"/>
                <a:gd name="connsiteY6763" fmla="*/ 2318 h 2362"/>
                <a:gd name="connsiteX6764" fmla="*/ 2318 h 2362"/>
                <a:gd name="connsiteY6764" fmla="*/ 2318 h 2362"/>
                <a:gd name="connsiteX6765" fmla="*/ 2318 h 2362"/>
                <a:gd name="connsiteY6765" fmla="*/ 2318 h 2362"/>
                <a:gd name="connsiteX6766" fmla="*/ 2318 h 2362"/>
                <a:gd name="connsiteY6766" fmla="*/ 2318 h 2362"/>
                <a:gd name="connsiteX6767" fmla="*/ 2318 h 2362"/>
                <a:gd name="connsiteY6767" fmla="*/ 2318 h 2362"/>
                <a:gd name="connsiteX6768" fmla="*/ 2318 h 2362"/>
                <a:gd name="connsiteY6768" fmla="*/ 2318 h 2362"/>
                <a:gd name="connsiteX6769" fmla="*/ 2318 h 2362"/>
                <a:gd name="connsiteY6769" fmla="*/ 2318 h 2362"/>
                <a:gd name="connsiteX6770" fmla="*/ 2318 h 2362"/>
                <a:gd name="connsiteY6770" fmla="*/ 2318 h 2362"/>
                <a:gd name="connsiteX6771" fmla="*/ 2318 h 2362"/>
                <a:gd name="connsiteY6771" fmla="*/ 2318 h 2362"/>
                <a:gd name="connsiteX6772" fmla="*/ 2318 h 2362"/>
                <a:gd name="connsiteY6772" fmla="*/ 2318 h 2362"/>
                <a:gd name="connsiteX6773" fmla="*/ 2318 h 2362"/>
                <a:gd name="connsiteY6773" fmla="*/ 2318 h 2362"/>
                <a:gd name="connsiteX6774" fmla="*/ 2318 h 2362"/>
                <a:gd name="connsiteY6774" fmla="*/ 2318 h 2362"/>
                <a:gd name="connsiteX6775" fmla="*/ 2318 h 2362"/>
                <a:gd name="connsiteY6775" fmla="*/ 2318 h 2362"/>
                <a:gd name="connsiteX6776" fmla="*/ 2318 h 2362"/>
                <a:gd name="connsiteY6776" fmla="*/ 2318 h 2362"/>
                <a:gd name="connsiteX6777" fmla="*/ 2318 h 2362"/>
                <a:gd name="connsiteY6777" fmla="*/ 2318 h 2362"/>
                <a:gd name="connsiteX6778" fmla="*/ 2318 h 2362"/>
                <a:gd name="connsiteY6778" fmla="*/ 2318 h 2362"/>
                <a:gd name="connsiteX6779" fmla="*/ 2318 h 2362"/>
                <a:gd name="connsiteY6779" fmla="*/ 2318 h 2362"/>
                <a:gd name="connsiteX6780" fmla="*/ 2318 h 2362"/>
                <a:gd name="connsiteY6780" fmla="*/ 2318 h 2362"/>
                <a:gd name="connsiteX6781" fmla="*/ 2318 h 2362"/>
                <a:gd name="connsiteY6781" fmla="*/ 2318 h 2362"/>
                <a:gd name="connsiteX6782" fmla="*/ 2318 h 2362"/>
                <a:gd name="connsiteY6782" fmla="*/ 2318 h 2362"/>
                <a:gd name="connsiteX6783" fmla="*/ 2318 h 2362"/>
                <a:gd name="connsiteY6783" fmla="*/ 2318 h 2362"/>
                <a:gd name="connsiteX6784" fmla="*/ 2318 h 2362"/>
                <a:gd name="connsiteY6784" fmla="*/ 2318 h 2362"/>
                <a:gd name="connsiteX6785" fmla="*/ 2318 h 2362"/>
                <a:gd name="connsiteY6785" fmla="*/ 2318 h 2362"/>
                <a:gd name="connsiteX6786" fmla="*/ 2318 h 2362"/>
                <a:gd name="connsiteY6786" fmla="*/ 2318 h 2362"/>
                <a:gd name="connsiteX6787" fmla="*/ 2318 h 2362"/>
                <a:gd name="connsiteY6787" fmla="*/ 2318 h 2362"/>
                <a:gd name="connsiteX6788" fmla="*/ 2318 h 2362"/>
                <a:gd name="connsiteY6788" fmla="*/ 2318 h 2362"/>
                <a:gd name="connsiteX6789" fmla="*/ 2318 h 2362"/>
                <a:gd name="connsiteY6789" fmla="*/ 2318 h 2362"/>
                <a:gd name="connsiteX6790" fmla="*/ 2318 h 2362"/>
                <a:gd name="connsiteY6790" fmla="*/ 2318 h 2362"/>
                <a:gd name="connsiteX6791" fmla="*/ 2318 h 2362"/>
                <a:gd name="connsiteY6791" fmla="*/ 2318 h 2362"/>
                <a:gd name="connsiteX6792" fmla="*/ 2318 h 2362"/>
                <a:gd name="connsiteY6792" fmla="*/ 2318 h 2362"/>
                <a:gd name="connsiteX6793" fmla="*/ 2318 h 2362"/>
                <a:gd name="connsiteY6793" fmla="*/ 2318 h 2362"/>
                <a:gd name="connsiteX6794" fmla="*/ 2318 h 2362"/>
                <a:gd name="connsiteY6794" fmla="*/ 2318 h 2362"/>
                <a:gd name="connsiteX6795" fmla="*/ 2318 h 2362"/>
                <a:gd name="connsiteY6795" fmla="*/ 2318 h 2362"/>
                <a:gd name="connsiteX6796" fmla="*/ 2318 h 2362"/>
                <a:gd name="connsiteY6796" fmla="*/ 2318 h 2362"/>
                <a:gd name="connsiteX6797" fmla="*/ 2318 h 2362"/>
                <a:gd name="connsiteY6797" fmla="*/ 2318 h 2362"/>
                <a:gd name="connsiteX6798" fmla="*/ 2318 h 2362"/>
                <a:gd name="connsiteY6798" fmla="*/ 2318 h 2362"/>
                <a:gd name="connsiteX6799" fmla="*/ 2318 h 2362"/>
                <a:gd name="connsiteY6799" fmla="*/ 2318 h 2362"/>
                <a:gd name="connsiteX6800" fmla="*/ 2318 h 2362"/>
                <a:gd name="connsiteY6800" fmla="*/ 2318 h 2362"/>
                <a:gd name="connsiteX6801" fmla="*/ 2318 h 2362"/>
                <a:gd name="connsiteY6801" fmla="*/ 2318 h 2362"/>
                <a:gd name="connsiteX6802" fmla="*/ 2318 h 2362"/>
                <a:gd name="connsiteY6802" fmla="*/ 2318 h 2362"/>
                <a:gd name="connsiteX6803" fmla="*/ 2318 h 2362"/>
                <a:gd name="connsiteY6803" fmla="*/ 2318 h 2362"/>
                <a:gd name="connsiteX6804" fmla="*/ 2318 h 2362"/>
                <a:gd name="connsiteY6804" fmla="*/ 2318 h 2362"/>
                <a:gd name="connsiteX6805" fmla="*/ 2318 h 2362"/>
                <a:gd name="connsiteY6805" fmla="*/ 2318 h 2362"/>
                <a:gd name="connsiteX6806" fmla="*/ 2318 h 2362"/>
                <a:gd name="connsiteY6806" fmla="*/ 2318 h 2362"/>
                <a:gd name="connsiteX6807" fmla="*/ 2318 h 2362"/>
                <a:gd name="connsiteY6807" fmla="*/ 2318 h 2362"/>
                <a:gd name="connsiteX6808" fmla="*/ 2318 h 2362"/>
                <a:gd name="connsiteY6808" fmla="*/ 2318 h 2362"/>
                <a:gd name="connsiteX6809" fmla="*/ 2318 h 2362"/>
                <a:gd name="connsiteY6809" fmla="*/ 2318 h 2362"/>
                <a:gd name="connsiteX6810" fmla="*/ 2318 h 2362"/>
                <a:gd name="connsiteY6810" fmla="*/ 2318 h 2362"/>
                <a:gd name="connsiteX6811" fmla="*/ 2318 h 2362"/>
                <a:gd name="connsiteY6811" fmla="*/ 2318 h 2362"/>
                <a:gd name="connsiteX6812" fmla="*/ 2318 h 2362"/>
                <a:gd name="connsiteY6812" fmla="*/ 2318 h 2362"/>
                <a:gd name="connsiteX6813" fmla="*/ 2318 h 2362"/>
                <a:gd name="connsiteY6813" fmla="*/ 2318 h 2362"/>
                <a:gd name="connsiteX6814" fmla="*/ 2318 h 2362"/>
                <a:gd name="connsiteY6814" fmla="*/ 2318 h 2362"/>
                <a:gd name="connsiteX6815" fmla="*/ 2318 h 2362"/>
                <a:gd name="connsiteY6815" fmla="*/ 2318 h 2362"/>
                <a:gd name="connsiteX6816" fmla="*/ 2318 h 2362"/>
                <a:gd name="connsiteY6816" fmla="*/ 2318 h 2362"/>
                <a:gd name="connsiteX6817" fmla="*/ 2318 h 2362"/>
                <a:gd name="connsiteY6817" fmla="*/ 2318 h 2362"/>
                <a:gd name="connsiteX6818" fmla="*/ 2318 h 2362"/>
                <a:gd name="connsiteY6818" fmla="*/ 2318 h 2362"/>
                <a:gd name="connsiteX6819" fmla="*/ 2318 h 2362"/>
                <a:gd name="connsiteY6819" fmla="*/ 2318 h 2362"/>
                <a:gd name="connsiteX6820" fmla="*/ 2318 h 2362"/>
                <a:gd name="connsiteY6820" fmla="*/ 2318 h 2362"/>
                <a:gd name="connsiteX6821" fmla="*/ 2318 h 2362"/>
                <a:gd name="connsiteY6821" fmla="*/ 2318 h 2362"/>
                <a:gd name="connsiteX6822" fmla="*/ 2318 h 2362"/>
                <a:gd name="connsiteY6822" fmla="*/ 2318 h 2362"/>
                <a:gd name="connsiteX6823" fmla="*/ 2318 h 2362"/>
                <a:gd name="connsiteY6823" fmla="*/ 2318 h 2362"/>
                <a:gd name="connsiteX6824" fmla="*/ 2318 h 2362"/>
                <a:gd name="connsiteY6824" fmla="*/ 2318 h 2362"/>
                <a:gd name="connsiteX6825" fmla="*/ 2318 h 2362"/>
                <a:gd name="connsiteY6825" fmla="*/ 2318 h 2362"/>
                <a:gd name="connsiteX6826" fmla="*/ 2318 h 2362"/>
                <a:gd name="connsiteY6826" fmla="*/ 2318 h 2362"/>
                <a:gd name="connsiteX6827" fmla="*/ 2318 h 2362"/>
                <a:gd name="connsiteY6827" fmla="*/ 2318 h 2362"/>
                <a:gd name="connsiteX6828" fmla="*/ 2318 h 2362"/>
                <a:gd name="connsiteY6828" fmla="*/ 2318 h 2362"/>
                <a:gd name="connsiteX6829" fmla="*/ 2318 h 2362"/>
                <a:gd name="connsiteY6829" fmla="*/ 2318 h 2362"/>
                <a:gd name="connsiteX6830" fmla="*/ 2318 h 2362"/>
                <a:gd name="connsiteY6830" fmla="*/ 2318 h 2362"/>
                <a:gd name="connsiteX6831" fmla="*/ 2318 h 2362"/>
                <a:gd name="connsiteY6831" fmla="*/ 2318 h 2362"/>
                <a:gd name="connsiteX6832" fmla="*/ 2318 h 2362"/>
                <a:gd name="connsiteY6832" fmla="*/ 2318 h 2362"/>
                <a:gd name="connsiteX6833" fmla="*/ 2318 h 2362"/>
                <a:gd name="connsiteY6833" fmla="*/ 2318 h 2362"/>
                <a:gd name="connsiteX6834" fmla="*/ 2318 h 2362"/>
                <a:gd name="connsiteY6834" fmla="*/ 2318 h 2362"/>
                <a:gd name="connsiteX6835" fmla="*/ 2318 h 2362"/>
                <a:gd name="connsiteY6835" fmla="*/ 2318 h 2362"/>
                <a:gd name="connsiteX6836" fmla="*/ 2318 h 2362"/>
                <a:gd name="connsiteY6836" fmla="*/ 2318 h 2362"/>
                <a:gd name="connsiteX6837" fmla="*/ 2318 h 2362"/>
                <a:gd name="connsiteY6837" fmla="*/ 2318 h 2362"/>
                <a:gd name="connsiteX6838" fmla="*/ 2318 h 2362"/>
                <a:gd name="connsiteY6838" fmla="*/ 2318 h 2362"/>
                <a:gd name="connsiteX6839" fmla="*/ 2318 h 2362"/>
                <a:gd name="connsiteY6839" fmla="*/ 2318 h 2362"/>
                <a:gd name="connsiteX6840" fmla="*/ 2318 h 2362"/>
                <a:gd name="connsiteY6840" fmla="*/ 2318 h 2362"/>
                <a:gd name="connsiteX6841" fmla="*/ 2318 h 2362"/>
                <a:gd name="connsiteY6841" fmla="*/ 2318 h 2362"/>
                <a:gd name="connsiteX6842" fmla="*/ 2318 h 2362"/>
                <a:gd name="connsiteY6842" fmla="*/ 2318 h 2362"/>
                <a:gd name="connsiteX6843" fmla="*/ 2318 h 2362"/>
                <a:gd name="connsiteY6843" fmla="*/ 2318 h 2362"/>
                <a:gd name="connsiteX6844" fmla="*/ 2318 h 2362"/>
                <a:gd name="connsiteY6844" fmla="*/ 2318 h 2362"/>
                <a:gd name="connsiteX6845" fmla="*/ 2318 h 2362"/>
                <a:gd name="connsiteY6845" fmla="*/ 2318 h 2362"/>
                <a:gd name="connsiteX6846" fmla="*/ 2318 h 2362"/>
                <a:gd name="connsiteY6846" fmla="*/ 2318 h 2362"/>
                <a:gd name="connsiteX6847" fmla="*/ 2318 h 2362"/>
                <a:gd name="connsiteY6847" fmla="*/ 2318 h 2362"/>
                <a:gd name="connsiteX6848" fmla="*/ 2318 h 2362"/>
                <a:gd name="connsiteY6848" fmla="*/ 2318 h 2362"/>
                <a:gd name="connsiteX6849" fmla="*/ 2318 h 2362"/>
                <a:gd name="connsiteY6849" fmla="*/ 2318 h 2362"/>
                <a:gd name="connsiteX6850" fmla="*/ 2318 h 2362"/>
                <a:gd name="connsiteY6850" fmla="*/ 2318 h 2362"/>
                <a:gd name="connsiteX6851" fmla="*/ 2318 h 2362"/>
                <a:gd name="connsiteY6851" fmla="*/ 2318 h 2362"/>
                <a:gd name="connsiteX6852" fmla="*/ 2318 h 2362"/>
                <a:gd name="connsiteY6852" fmla="*/ 2318 h 2362"/>
                <a:gd name="connsiteX6853" fmla="*/ 2318 h 2362"/>
                <a:gd name="connsiteY6853" fmla="*/ 2318 h 2362"/>
                <a:gd name="connsiteX6854" fmla="*/ 2318 h 2362"/>
                <a:gd name="connsiteY6854" fmla="*/ 2318 h 2362"/>
                <a:gd name="connsiteX6855" fmla="*/ 2318 h 2362"/>
                <a:gd name="connsiteY6855" fmla="*/ 2318 h 2362"/>
                <a:gd name="connsiteX6856" fmla="*/ 2318 h 2362"/>
                <a:gd name="connsiteY6856" fmla="*/ 2318 h 2362"/>
                <a:gd name="connsiteX6857" fmla="*/ 2318 h 2362"/>
                <a:gd name="connsiteY6857" fmla="*/ 2318 h 2362"/>
                <a:gd name="connsiteX6858" fmla="*/ 2318 h 2362"/>
                <a:gd name="connsiteY6858" fmla="*/ 2318 h 2362"/>
                <a:gd name="connsiteX6859" fmla="*/ 2318 h 2362"/>
                <a:gd name="connsiteY6859" fmla="*/ 2318 h 2362"/>
                <a:gd name="connsiteX6860" fmla="*/ 2318 h 2362"/>
                <a:gd name="connsiteY6860" fmla="*/ 2318 h 2362"/>
                <a:gd name="connsiteX6861" fmla="*/ 2318 h 2362"/>
                <a:gd name="connsiteY6861" fmla="*/ 2318 h 2362"/>
                <a:gd name="connsiteX6862" fmla="*/ 2318 h 2362"/>
                <a:gd name="connsiteY6862" fmla="*/ 2318 h 2362"/>
                <a:gd name="connsiteX6863" fmla="*/ 2318 h 2362"/>
                <a:gd name="connsiteY6863" fmla="*/ 2318 h 2362"/>
                <a:gd name="connsiteX6864" fmla="*/ 2318 h 2362"/>
                <a:gd name="connsiteY6864" fmla="*/ 2318 h 2362"/>
                <a:gd name="connsiteX6865" fmla="*/ 2318 h 2362"/>
                <a:gd name="connsiteY6865" fmla="*/ 2318 h 2362"/>
                <a:gd name="connsiteX6866" fmla="*/ 2318 h 2362"/>
                <a:gd name="connsiteY6866" fmla="*/ 2318 h 2362"/>
                <a:gd name="connsiteX6867" fmla="*/ 2318 h 2362"/>
                <a:gd name="connsiteY6867" fmla="*/ 2318 h 2362"/>
                <a:gd name="connsiteX6868" fmla="*/ 2318 h 2362"/>
                <a:gd name="connsiteY6868" fmla="*/ 2318 h 2362"/>
                <a:gd name="connsiteX6869" fmla="*/ 2318 h 2362"/>
                <a:gd name="connsiteY6869" fmla="*/ 2318 h 2362"/>
                <a:gd name="connsiteX6870" fmla="*/ 2318 h 2362"/>
                <a:gd name="connsiteY6870" fmla="*/ 2318 h 2362"/>
                <a:gd name="connsiteX6871" fmla="*/ 2318 h 2362"/>
                <a:gd name="connsiteY6871" fmla="*/ 2318 h 2362"/>
                <a:gd name="connsiteX6872" fmla="*/ 2318 h 2362"/>
                <a:gd name="connsiteY6872" fmla="*/ 2318 h 2362"/>
                <a:gd name="connsiteX6873" fmla="*/ 2318 h 2362"/>
                <a:gd name="connsiteY6873" fmla="*/ 2318 h 2362"/>
                <a:gd name="connsiteX6874" fmla="*/ 2318 h 2362"/>
                <a:gd name="connsiteY6874" fmla="*/ 2318 h 2362"/>
                <a:gd name="connsiteX6875" fmla="*/ 2318 h 2362"/>
                <a:gd name="connsiteY6875" fmla="*/ 2318 h 2362"/>
                <a:gd name="connsiteX6876" fmla="*/ 2318 h 2362"/>
                <a:gd name="connsiteY6876" fmla="*/ 2318 h 2362"/>
                <a:gd name="connsiteX6877" fmla="*/ 2318 h 2362"/>
                <a:gd name="connsiteY6877" fmla="*/ 2318 h 2362"/>
                <a:gd name="connsiteX6878" fmla="*/ 2318 h 2362"/>
                <a:gd name="connsiteY6878" fmla="*/ 2318 h 2362"/>
                <a:gd name="connsiteX6879" fmla="*/ 2318 h 2362"/>
                <a:gd name="connsiteY6879" fmla="*/ 2318 h 2362"/>
                <a:gd name="connsiteX6880" fmla="*/ 2318 h 2362"/>
                <a:gd name="connsiteY6880" fmla="*/ 2318 h 2362"/>
                <a:gd name="connsiteX6881" fmla="*/ 2318 h 2362"/>
                <a:gd name="connsiteY6881" fmla="*/ 2318 h 2362"/>
                <a:gd name="connsiteX6882" fmla="*/ 2318 h 2362"/>
                <a:gd name="connsiteY6882" fmla="*/ 2318 h 2362"/>
                <a:gd name="connsiteX6883" fmla="*/ 2318 h 2362"/>
                <a:gd name="connsiteY6883" fmla="*/ 2318 h 2362"/>
                <a:gd name="connsiteX6884" fmla="*/ 2318 h 2362"/>
                <a:gd name="connsiteY6884" fmla="*/ 2318 h 2362"/>
                <a:gd name="connsiteX6885" fmla="*/ 2318 h 2362"/>
                <a:gd name="connsiteY6885" fmla="*/ 2318 h 2362"/>
                <a:gd name="connsiteX6886" fmla="*/ 2318 h 2362"/>
                <a:gd name="connsiteY6886" fmla="*/ 2318 h 2362"/>
                <a:gd name="connsiteX6887" fmla="*/ 2318 h 2362"/>
                <a:gd name="connsiteY6887" fmla="*/ 2318 h 2362"/>
                <a:gd name="connsiteX6888" fmla="*/ 2318 h 2362"/>
                <a:gd name="connsiteY6888" fmla="*/ 2318 h 2362"/>
                <a:gd name="connsiteX6889" fmla="*/ 2318 h 2362"/>
                <a:gd name="connsiteY6889" fmla="*/ 2318 h 2362"/>
                <a:gd name="connsiteX6890" fmla="*/ 2318 h 2362"/>
                <a:gd name="connsiteY6890" fmla="*/ 2318 h 2362"/>
                <a:gd name="connsiteX6891" fmla="*/ 2318 h 2362"/>
                <a:gd name="connsiteY6891" fmla="*/ 2318 h 2362"/>
                <a:gd name="connsiteX6892" fmla="*/ 2318 h 2362"/>
                <a:gd name="connsiteY6892" fmla="*/ 2318 h 2362"/>
                <a:gd name="connsiteX6893" fmla="*/ 2318 h 2362"/>
                <a:gd name="connsiteY6893" fmla="*/ 2318 h 2362"/>
                <a:gd name="connsiteX6894" fmla="*/ 2318 h 2362"/>
                <a:gd name="connsiteY6894" fmla="*/ 2318 h 2362"/>
                <a:gd name="connsiteX6895" fmla="*/ 2318 h 2362"/>
                <a:gd name="connsiteY6895" fmla="*/ 2318 h 2362"/>
                <a:gd name="connsiteX6896" fmla="*/ 2318 h 2362"/>
                <a:gd name="connsiteY6896" fmla="*/ 2318 h 2362"/>
                <a:gd name="connsiteX6897" fmla="*/ 2318 h 2362"/>
                <a:gd name="connsiteY6897" fmla="*/ 2318 h 2362"/>
                <a:gd name="connsiteX6898" fmla="*/ 2318 h 2362"/>
                <a:gd name="connsiteY6898" fmla="*/ 2318 h 2362"/>
                <a:gd name="connsiteX6899" fmla="*/ 2318 h 2362"/>
                <a:gd name="connsiteY6899" fmla="*/ 2318 h 2362"/>
                <a:gd name="connsiteX6900" fmla="*/ 2318 h 2362"/>
                <a:gd name="connsiteY6900" fmla="*/ 2318 h 2362"/>
                <a:gd name="connsiteX6901" fmla="*/ 2318 h 2362"/>
                <a:gd name="connsiteY6901" fmla="*/ 2318 h 2362"/>
                <a:gd name="connsiteX6902" fmla="*/ 2318 h 2362"/>
                <a:gd name="connsiteY6902" fmla="*/ 2318 h 2362"/>
                <a:gd name="connsiteX6903" fmla="*/ 2318 h 2362"/>
                <a:gd name="connsiteY6903" fmla="*/ 2318 h 2362"/>
                <a:gd name="connsiteX6904" fmla="*/ 2318 h 2362"/>
                <a:gd name="connsiteY6904" fmla="*/ 2318 h 2362"/>
                <a:gd name="connsiteX6905" fmla="*/ 2318 h 2362"/>
                <a:gd name="connsiteY6905" fmla="*/ 2318 h 2362"/>
                <a:gd name="connsiteX6906" fmla="*/ 2318 h 2362"/>
                <a:gd name="connsiteY6906" fmla="*/ 2318 h 2362"/>
                <a:gd name="connsiteX6907" fmla="*/ 2318 h 2362"/>
                <a:gd name="connsiteY6907" fmla="*/ 2318 h 2362"/>
                <a:gd name="connsiteX6908" fmla="*/ 2318 h 2362"/>
                <a:gd name="connsiteY6908" fmla="*/ 2318 h 2362"/>
                <a:gd name="connsiteX6909" fmla="*/ 2318 h 2362"/>
                <a:gd name="connsiteY6909" fmla="*/ 2318 h 2362"/>
                <a:gd name="connsiteX6910" fmla="*/ 2318 h 2362"/>
                <a:gd name="connsiteY6910" fmla="*/ 2318 h 2362"/>
                <a:gd name="connsiteX6911" fmla="*/ 2318 h 2362"/>
                <a:gd name="connsiteY6911" fmla="*/ 2318 h 2362"/>
                <a:gd name="connsiteX6912" fmla="*/ 2318 h 2362"/>
                <a:gd name="connsiteY6912" fmla="*/ 2318 h 2362"/>
                <a:gd name="connsiteX6913" fmla="*/ 2318 h 2362"/>
                <a:gd name="connsiteY6913" fmla="*/ 2318 h 2362"/>
                <a:gd name="connsiteX6914" fmla="*/ 2318 h 2362"/>
                <a:gd name="connsiteY6914" fmla="*/ 2318 h 2362"/>
                <a:gd name="connsiteX6915" fmla="*/ 2318 h 2362"/>
                <a:gd name="connsiteY6915" fmla="*/ 2318 h 2362"/>
                <a:gd name="connsiteX6916" fmla="*/ 2318 h 2362"/>
                <a:gd name="connsiteY6916" fmla="*/ 2318 h 2362"/>
                <a:gd name="connsiteX6917" fmla="*/ 2318 h 2362"/>
                <a:gd name="connsiteY6917" fmla="*/ 2318 h 2362"/>
                <a:gd name="connsiteX6918" fmla="*/ 2318 h 2362"/>
                <a:gd name="connsiteY6918" fmla="*/ 2318 h 2362"/>
                <a:gd name="connsiteX6919" fmla="*/ 2318 h 2362"/>
                <a:gd name="connsiteY6919" fmla="*/ 2318 h 2362"/>
                <a:gd name="connsiteX6920" fmla="*/ 2318 h 2362"/>
                <a:gd name="connsiteY6920" fmla="*/ 2318 h 2362"/>
                <a:gd name="connsiteX6921" fmla="*/ 2318 h 2362"/>
                <a:gd name="connsiteY6921" fmla="*/ 2318 h 2362"/>
                <a:gd name="connsiteX6922" fmla="*/ 2318 h 2362"/>
                <a:gd name="connsiteY6922" fmla="*/ 2318 h 2362"/>
                <a:gd name="connsiteX6923" fmla="*/ 2318 h 2362"/>
                <a:gd name="connsiteY6923" fmla="*/ 2318 h 2362"/>
                <a:gd name="connsiteX6924" fmla="*/ 2318 h 2362"/>
                <a:gd name="connsiteY6924" fmla="*/ 2318 h 2362"/>
                <a:gd name="connsiteX6925" fmla="*/ 2318 h 2362"/>
                <a:gd name="connsiteY6925" fmla="*/ 2318 h 2362"/>
                <a:gd name="connsiteX6926" fmla="*/ 2318 h 2362"/>
                <a:gd name="connsiteY6926" fmla="*/ 2318 h 2362"/>
                <a:gd name="connsiteX6927" fmla="*/ 2318 h 2362"/>
                <a:gd name="connsiteY6927" fmla="*/ 2318 h 2362"/>
                <a:gd name="connsiteX6928" fmla="*/ 2318 h 2362"/>
                <a:gd name="connsiteY6928" fmla="*/ 2318 h 2362"/>
                <a:gd name="connsiteX6929" fmla="*/ 2318 h 2362"/>
                <a:gd name="connsiteY6929" fmla="*/ 2318 h 2362"/>
                <a:gd name="connsiteX6930" fmla="*/ 2318 h 2362"/>
                <a:gd name="connsiteY6930" fmla="*/ 2318 h 2362"/>
                <a:gd name="connsiteX6931" fmla="*/ 2318 h 2362"/>
                <a:gd name="connsiteY6931" fmla="*/ 2318 h 2362"/>
                <a:gd name="connsiteX6932" fmla="*/ 2318 h 2362"/>
                <a:gd name="connsiteY6932" fmla="*/ 2318 h 2362"/>
                <a:gd name="connsiteX6933" fmla="*/ 2318 h 2362"/>
                <a:gd name="connsiteY6933" fmla="*/ 2318 h 2362"/>
                <a:gd name="connsiteX6934" fmla="*/ 2318 h 2362"/>
                <a:gd name="connsiteY6934" fmla="*/ 2318 h 2362"/>
                <a:gd name="connsiteX6935" fmla="*/ 2318 h 2362"/>
                <a:gd name="connsiteY6935" fmla="*/ 2318 h 2362"/>
                <a:gd name="connsiteX6936" fmla="*/ 2318 h 2362"/>
                <a:gd name="connsiteY6936" fmla="*/ 2318 h 2362"/>
                <a:gd name="connsiteX6937" fmla="*/ 2318 h 2362"/>
                <a:gd name="connsiteY6937" fmla="*/ 2318 h 2362"/>
                <a:gd name="connsiteX6938" fmla="*/ 2318 h 2362"/>
                <a:gd name="connsiteY6938" fmla="*/ 2318 h 2362"/>
                <a:gd name="connsiteX6939" fmla="*/ 2318 h 2362"/>
                <a:gd name="connsiteY6939" fmla="*/ 2318 h 2362"/>
                <a:gd name="connsiteX6940" fmla="*/ 2318 h 2362"/>
                <a:gd name="connsiteY6940" fmla="*/ 2318 h 2362"/>
                <a:gd name="connsiteX6941" fmla="*/ 2318 h 2362"/>
                <a:gd name="connsiteY6941" fmla="*/ 2318 h 2362"/>
                <a:gd name="connsiteX6942" fmla="*/ 2318 h 2362"/>
                <a:gd name="connsiteY6942" fmla="*/ 2318 h 2362"/>
                <a:gd name="connsiteX6943" fmla="*/ 2318 h 2362"/>
                <a:gd name="connsiteY6943" fmla="*/ 2318 h 2362"/>
                <a:gd name="connsiteX6944" fmla="*/ 2318 h 2362"/>
                <a:gd name="connsiteY6944" fmla="*/ 2318 h 2362"/>
                <a:gd name="connsiteX6945" fmla="*/ 2318 h 2362"/>
                <a:gd name="connsiteY6945" fmla="*/ 2318 h 2362"/>
                <a:gd name="connsiteX6946" fmla="*/ 2318 h 2362"/>
                <a:gd name="connsiteY6946" fmla="*/ 2318 h 2362"/>
                <a:gd name="connsiteX6947" fmla="*/ 2318 h 2362"/>
                <a:gd name="connsiteY6947" fmla="*/ 2318 h 2362"/>
                <a:gd name="connsiteX6948" fmla="*/ 2318 h 2362"/>
                <a:gd name="connsiteY6948" fmla="*/ 2318 h 2362"/>
                <a:gd name="connsiteX6949" fmla="*/ 2318 h 2362"/>
                <a:gd name="connsiteY6949" fmla="*/ 2318 h 2362"/>
                <a:gd name="connsiteX6950" fmla="*/ 2318 h 2362"/>
                <a:gd name="connsiteY6950" fmla="*/ 2318 h 2362"/>
                <a:gd name="connsiteX6951" fmla="*/ 2318 h 2362"/>
                <a:gd name="connsiteY6951" fmla="*/ 2318 h 2362"/>
                <a:gd name="connsiteX6952" fmla="*/ 2318 h 2362"/>
                <a:gd name="connsiteY6952" fmla="*/ 2318 h 2362"/>
                <a:gd name="connsiteX6953" fmla="*/ 2318 h 2362"/>
                <a:gd name="connsiteY6953" fmla="*/ 2318 h 2362"/>
                <a:gd name="connsiteX6954" fmla="*/ 2318 h 2362"/>
                <a:gd name="connsiteY6954" fmla="*/ 2318 h 2362"/>
                <a:gd name="connsiteX6955" fmla="*/ 2318 h 2362"/>
                <a:gd name="connsiteY6955" fmla="*/ 2318 h 2362"/>
                <a:gd name="connsiteX6956" fmla="*/ 2318 h 2362"/>
                <a:gd name="connsiteY6956" fmla="*/ 2318 h 2362"/>
                <a:gd name="connsiteX6957" fmla="*/ 2318 h 2362"/>
                <a:gd name="connsiteY6957" fmla="*/ 2318 h 2362"/>
                <a:gd name="connsiteX6958" fmla="*/ 2318 h 2362"/>
                <a:gd name="connsiteY6958" fmla="*/ 2318 h 2362"/>
                <a:gd name="connsiteX6959" fmla="*/ 2318 h 2362"/>
                <a:gd name="connsiteY6959" fmla="*/ 2318 h 2362"/>
                <a:gd name="connsiteX6960" fmla="*/ 2318 h 2362"/>
                <a:gd name="connsiteY6960" fmla="*/ 2318 h 2362"/>
                <a:gd name="connsiteX6961" fmla="*/ 2318 h 2362"/>
                <a:gd name="connsiteY6961" fmla="*/ 2318 h 2362"/>
                <a:gd name="connsiteX6962" fmla="*/ 2318 h 2362"/>
                <a:gd name="connsiteY6962" fmla="*/ 2318 h 2362"/>
                <a:gd name="connsiteX6963" fmla="*/ 2318 h 2362"/>
                <a:gd name="connsiteY6963" fmla="*/ 2318 h 2362"/>
                <a:gd name="connsiteX6964" fmla="*/ 2318 h 2362"/>
                <a:gd name="connsiteY6964" fmla="*/ 2318 h 2362"/>
                <a:gd name="connsiteX6965" fmla="*/ 2318 h 2362"/>
                <a:gd name="connsiteY6965" fmla="*/ 2318 h 2362"/>
                <a:gd name="connsiteX6966" fmla="*/ 2318 h 2362"/>
                <a:gd name="connsiteY6966" fmla="*/ 2318 h 2362"/>
                <a:gd name="connsiteX6967" fmla="*/ 2318 h 2362"/>
                <a:gd name="connsiteY6967" fmla="*/ 2318 h 2362"/>
                <a:gd name="connsiteX6968" fmla="*/ 2318 h 2362"/>
                <a:gd name="connsiteY6968" fmla="*/ 2318 h 2362"/>
                <a:gd name="connsiteX6969" fmla="*/ 2318 h 2362"/>
                <a:gd name="connsiteY6969" fmla="*/ 2318 h 2362"/>
                <a:gd name="connsiteX6970" fmla="*/ 2318 h 2362"/>
                <a:gd name="connsiteY6970" fmla="*/ 2318 h 2362"/>
                <a:gd name="connsiteX6971" fmla="*/ 2318 h 2362"/>
                <a:gd name="connsiteY6971" fmla="*/ 2318 h 2362"/>
                <a:gd name="connsiteX6972" fmla="*/ 2318 h 2362"/>
                <a:gd name="connsiteY6972" fmla="*/ 2318 h 2362"/>
                <a:gd name="connsiteX6973" fmla="*/ 2318 h 2362"/>
                <a:gd name="connsiteY6973" fmla="*/ 2318 h 2362"/>
                <a:gd name="connsiteX6974" fmla="*/ 2318 h 2362"/>
                <a:gd name="connsiteY6974" fmla="*/ 2318 h 2362"/>
                <a:gd name="connsiteX6975" fmla="*/ 2318 h 2362"/>
                <a:gd name="connsiteY6975" fmla="*/ 2318 h 2362"/>
                <a:gd name="connsiteX6976" fmla="*/ 2318 h 2362"/>
                <a:gd name="connsiteY6976" fmla="*/ 2318 h 2362"/>
                <a:gd name="connsiteX6977" fmla="*/ 2318 h 2362"/>
                <a:gd name="connsiteY6977" fmla="*/ 2318 h 2362"/>
                <a:gd name="connsiteX6978" fmla="*/ 2318 h 2362"/>
                <a:gd name="connsiteY6978" fmla="*/ 2318 h 2362"/>
                <a:gd name="connsiteX6979" fmla="*/ 2318 h 2362"/>
                <a:gd name="connsiteY6979" fmla="*/ 2318 h 2362"/>
                <a:gd name="connsiteX6980" fmla="*/ 2318 h 2362"/>
                <a:gd name="connsiteY6980" fmla="*/ 2318 h 2362"/>
                <a:gd name="connsiteX6981" fmla="*/ 2318 h 2362"/>
                <a:gd name="connsiteY6981" fmla="*/ 2318 h 2362"/>
                <a:gd name="connsiteX6982" fmla="*/ 2318 h 2362"/>
                <a:gd name="connsiteY6982" fmla="*/ 2318 h 2362"/>
                <a:gd name="connsiteX6983" fmla="*/ 2318 h 2362"/>
                <a:gd name="connsiteY6983" fmla="*/ 2318 h 2362"/>
                <a:gd name="connsiteX6984" fmla="*/ 2318 h 2362"/>
                <a:gd name="connsiteY6984" fmla="*/ 2318 h 2362"/>
                <a:gd name="connsiteX6985" fmla="*/ 2318 h 2362"/>
                <a:gd name="connsiteY6985" fmla="*/ 2318 h 2362"/>
                <a:gd name="connsiteX6986" fmla="*/ 2318 h 2362"/>
                <a:gd name="connsiteY6986" fmla="*/ 2318 h 2362"/>
                <a:gd name="connsiteX6987" fmla="*/ 2318 h 2362"/>
                <a:gd name="connsiteY6987" fmla="*/ 2318 h 2362"/>
                <a:gd name="connsiteX6988" fmla="*/ 2318 h 2362"/>
                <a:gd name="connsiteY6988" fmla="*/ 2318 h 2362"/>
                <a:gd name="connsiteX6989" fmla="*/ 2318 h 2362"/>
                <a:gd name="connsiteY6989" fmla="*/ 2318 h 2362"/>
                <a:gd name="connsiteX6990" fmla="*/ 2318 h 2362"/>
                <a:gd name="connsiteY6990" fmla="*/ 2318 h 2362"/>
                <a:gd name="connsiteX6991" fmla="*/ 2318 h 2362"/>
                <a:gd name="connsiteY6991" fmla="*/ 2318 h 2362"/>
                <a:gd name="connsiteX6992" fmla="*/ 2318 h 2362"/>
                <a:gd name="connsiteY6992" fmla="*/ 2318 h 2362"/>
                <a:gd name="connsiteX6993" fmla="*/ 2318 h 2362"/>
                <a:gd name="connsiteY6993" fmla="*/ 2318 h 2362"/>
                <a:gd name="connsiteX6994" fmla="*/ 2318 h 2362"/>
                <a:gd name="connsiteY6994" fmla="*/ 2318 h 2362"/>
                <a:gd name="connsiteX6995" fmla="*/ 2318 h 2362"/>
                <a:gd name="connsiteY6995" fmla="*/ 2318 h 2362"/>
                <a:gd name="connsiteX6996" fmla="*/ 2318 h 2362"/>
                <a:gd name="connsiteY6996" fmla="*/ 2318 h 2362"/>
                <a:gd name="connsiteX6997" fmla="*/ 2318 h 2362"/>
                <a:gd name="connsiteY6997" fmla="*/ 2318 h 2362"/>
                <a:gd name="connsiteX6998" fmla="*/ 2318 h 2362"/>
                <a:gd name="connsiteY6998" fmla="*/ 2318 h 2362"/>
                <a:gd name="connsiteX6999" fmla="*/ 2318 h 2362"/>
                <a:gd name="connsiteY6999" fmla="*/ 2318 h 2362"/>
                <a:gd name="connsiteX7000" fmla="*/ 2318 h 2362"/>
                <a:gd name="connsiteY7000" fmla="*/ 2318 h 2362"/>
                <a:gd name="connsiteX7001" fmla="*/ 2318 h 2362"/>
                <a:gd name="connsiteY7001" fmla="*/ 2318 h 2362"/>
                <a:gd name="connsiteX7002" fmla="*/ 2318 h 2362"/>
                <a:gd name="connsiteY7002" fmla="*/ 2318 h 2362"/>
                <a:gd name="connsiteX7003" fmla="*/ 2318 h 2362"/>
                <a:gd name="connsiteY7003" fmla="*/ 2318 h 2362"/>
                <a:gd name="connsiteX7004" fmla="*/ 2318 h 2362"/>
                <a:gd name="connsiteY7004" fmla="*/ 2318 h 2362"/>
                <a:gd name="connsiteX7005" fmla="*/ 2318 h 2362"/>
                <a:gd name="connsiteY7005" fmla="*/ 2318 h 2362"/>
                <a:gd name="connsiteX7006" fmla="*/ 2318 h 2362"/>
                <a:gd name="connsiteY7006" fmla="*/ 2318 h 2362"/>
                <a:gd name="connsiteX7007" fmla="*/ 2318 h 2362"/>
                <a:gd name="connsiteY7007" fmla="*/ 2318 h 2362"/>
                <a:gd name="connsiteX7008" fmla="*/ 2318 h 2362"/>
                <a:gd name="connsiteY7008" fmla="*/ 2318 h 2362"/>
                <a:gd name="connsiteX7009" fmla="*/ 2318 h 2362"/>
                <a:gd name="connsiteY7009" fmla="*/ 2318 h 2362"/>
                <a:gd name="connsiteX7010" fmla="*/ 2318 h 2362"/>
                <a:gd name="connsiteY7010" fmla="*/ 2318 h 2362"/>
                <a:gd name="connsiteX7011" fmla="*/ 2318 h 2362"/>
                <a:gd name="connsiteY7011" fmla="*/ 2318 h 2362"/>
                <a:gd name="connsiteX7012" fmla="*/ 2318 h 2362"/>
                <a:gd name="connsiteY7012" fmla="*/ 2318 h 2362"/>
                <a:gd name="connsiteX7013" fmla="*/ 2318 h 2362"/>
                <a:gd name="connsiteY7013" fmla="*/ 2318 h 2362"/>
                <a:gd name="connsiteX7014" fmla="*/ 2318 h 2362"/>
                <a:gd name="connsiteY7014" fmla="*/ 2318 h 2362"/>
                <a:gd name="connsiteX7015" fmla="*/ 2318 h 2362"/>
                <a:gd name="connsiteY7015" fmla="*/ 2318 h 2362"/>
                <a:gd name="connsiteX7016" fmla="*/ 2318 h 2362"/>
                <a:gd name="connsiteY7016" fmla="*/ 2318 h 2362"/>
                <a:gd name="connsiteX7017" fmla="*/ 2318 h 2362"/>
                <a:gd name="connsiteY7017" fmla="*/ 2318 h 2362"/>
                <a:gd name="connsiteX7018" fmla="*/ 2318 h 2362"/>
                <a:gd name="connsiteY7018" fmla="*/ 2318 h 2362"/>
                <a:gd name="connsiteX7019" fmla="*/ 2318 h 2362"/>
                <a:gd name="connsiteY7019" fmla="*/ 2318 h 2362"/>
                <a:gd name="connsiteX7020" fmla="*/ 2318 h 2362"/>
                <a:gd name="connsiteY7020" fmla="*/ 2318 h 2362"/>
                <a:gd name="connsiteX7021" fmla="*/ 2318 h 2362"/>
                <a:gd name="connsiteY7021" fmla="*/ 2318 h 2362"/>
                <a:gd name="connsiteX7022" fmla="*/ 2318 h 2362"/>
                <a:gd name="connsiteY7022" fmla="*/ 2318 h 2362"/>
                <a:gd name="connsiteX7023" fmla="*/ 2318 h 2362"/>
                <a:gd name="connsiteY7023" fmla="*/ 2318 h 2362"/>
                <a:gd name="connsiteX7024" fmla="*/ 2318 h 2362"/>
                <a:gd name="connsiteY7024" fmla="*/ 2318 h 2362"/>
                <a:gd name="connsiteX7025" fmla="*/ 2318 h 2362"/>
                <a:gd name="connsiteY7025" fmla="*/ 2318 h 2362"/>
                <a:gd name="connsiteX7026" fmla="*/ 2318 h 2362"/>
                <a:gd name="connsiteY7026" fmla="*/ 2318 h 2362"/>
                <a:gd name="connsiteX7027" fmla="*/ 2318 h 2362"/>
                <a:gd name="connsiteY7027" fmla="*/ 2318 h 2362"/>
                <a:gd name="connsiteX7028" fmla="*/ 2318 h 2362"/>
                <a:gd name="connsiteY7028" fmla="*/ 2318 h 2362"/>
                <a:gd name="connsiteX7029" fmla="*/ 2318 h 2362"/>
                <a:gd name="connsiteY7029" fmla="*/ 2318 h 2362"/>
                <a:gd name="connsiteX7030" fmla="*/ 2318 h 2362"/>
                <a:gd name="connsiteY7030" fmla="*/ 2318 h 2362"/>
                <a:gd name="connsiteX7031" fmla="*/ 2318 h 2362"/>
                <a:gd name="connsiteY7031" fmla="*/ 2318 h 2362"/>
                <a:gd name="connsiteX7032" fmla="*/ 2318 h 2362"/>
                <a:gd name="connsiteY7032" fmla="*/ 2318 h 2362"/>
                <a:gd name="connsiteX7033" fmla="*/ 2318 h 2362"/>
                <a:gd name="connsiteY7033" fmla="*/ 2318 h 2362"/>
                <a:gd name="connsiteX7034" fmla="*/ 2318 h 2362"/>
                <a:gd name="connsiteY7034" fmla="*/ 2318 h 2362"/>
                <a:gd name="connsiteX7035" fmla="*/ 2318 h 2362"/>
                <a:gd name="connsiteY7035" fmla="*/ 2318 h 2362"/>
                <a:gd name="connsiteX7036" fmla="*/ 2318 h 2362"/>
                <a:gd name="connsiteY7036" fmla="*/ 2318 h 2362"/>
                <a:gd name="connsiteX7037" fmla="*/ 2318 h 2362"/>
                <a:gd name="connsiteY7037" fmla="*/ 2318 h 2362"/>
                <a:gd name="connsiteX7038" fmla="*/ 2318 h 2362"/>
                <a:gd name="connsiteY7038" fmla="*/ 2318 h 2362"/>
                <a:gd name="connsiteX7039" fmla="*/ 2318 h 2362"/>
                <a:gd name="connsiteY7039" fmla="*/ 2318 h 2362"/>
                <a:gd name="connsiteX7040" fmla="*/ 2318 h 2362"/>
                <a:gd name="connsiteY7040" fmla="*/ 2318 h 2362"/>
                <a:gd name="connsiteX7041" fmla="*/ 2318 h 2362"/>
                <a:gd name="connsiteY7041" fmla="*/ 2318 h 2362"/>
                <a:gd name="connsiteX7042" fmla="*/ 2318 h 2362"/>
                <a:gd name="connsiteY7042" fmla="*/ 2318 h 2362"/>
                <a:gd name="connsiteX7043" fmla="*/ 2318 h 2362"/>
                <a:gd name="connsiteY7043" fmla="*/ 2318 h 2362"/>
                <a:gd name="connsiteX7044" fmla="*/ 2318 h 2362"/>
                <a:gd name="connsiteY7044" fmla="*/ 2318 h 2362"/>
                <a:gd name="connsiteX7045" fmla="*/ 2318 h 2362"/>
                <a:gd name="connsiteY7045" fmla="*/ 2318 h 2362"/>
                <a:gd name="connsiteX7046" fmla="*/ 2318 h 2362"/>
                <a:gd name="connsiteY7046" fmla="*/ 2318 h 2362"/>
                <a:gd name="connsiteX7047" fmla="*/ 2318 h 2362"/>
                <a:gd name="connsiteY7047" fmla="*/ 2318 h 2362"/>
                <a:gd name="connsiteX7048" fmla="*/ 2318 h 2362"/>
                <a:gd name="connsiteY7048" fmla="*/ 2318 h 2362"/>
                <a:gd name="connsiteX7049" fmla="*/ 2318 h 2362"/>
                <a:gd name="connsiteY7049" fmla="*/ 2318 h 2362"/>
                <a:gd name="connsiteX7050" fmla="*/ 2318 h 2362"/>
                <a:gd name="connsiteY7050" fmla="*/ 2318 h 2362"/>
                <a:gd name="connsiteX7051" fmla="*/ 2318 h 2362"/>
                <a:gd name="connsiteY7051" fmla="*/ 2318 h 2362"/>
                <a:gd name="connsiteX7052" fmla="*/ 2318 h 2362"/>
                <a:gd name="connsiteY7052" fmla="*/ 2318 h 2362"/>
                <a:gd name="connsiteX7053" fmla="*/ 2318 h 2362"/>
                <a:gd name="connsiteY7053" fmla="*/ 2318 h 2362"/>
                <a:gd name="connsiteX7054" fmla="*/ 2318 h 2362"/>
                <a:gd name="connsiteY7054" fmla="*/ 2318 h 2362"/>
                <a:gd name="connsiteX7055" fmla="*/ 2318 h 2362"/>
                <a:gd name="connsiteY7055" fmla="*/ 2318 h 2362"/>
                <a:gd name="connsiteX7056" fmla="*/ 2318 h 2362"/>
                <a:gd name="connsiteY7056" fmla="*/ 2318 h 2362"/>
                <a:gd name="connsiteX7057" fmla="*/ 2318 h 2362"/>
                <a:gd name="connsiteY7057" fmla="*/ 2318 h 2362"/>
                <a:gd name="connsiteX7058" fmla="*/ 2318 h 2362"/>
                <a:gd name="connsiteY7058" fmla="*/ 2318 h 2362"/>
                <a:gd name="connsiteX7059" fmla="*/ 2318 h 2362"/>
                <a:gd name="connsiteY7059" fmla="*/ 2318 h 2362"/>
                <a:gd name="connsiteX7060" fmla="*/ 2318 h 2362"/>
                <a:gd name="connsiteY7060" fmla="*/ 2318 h 2362"/>
                <a:gd name="connsiteX7061" fmla="*/ 2318 h 2362"/>
                <a:gd name="connsiteY7061" fmla="*/ 2318 h 2362"/>
                <a:gd name="connsiteX7062" fmla="*/ 2318 h 2362"/>
                <a:gd name="connsiteY7062" fmla="*/ 2318 h 2362"/>
                <a:gd name="connsiteX7063" fmla="*/ 2318 h 2362"/>
                <a:gd name="connsiteY7063" fmla="*/ 2318 h 2362"/>
                <a:gd name="connsiteX7064" fmla="*/ 2318 h 2362"/>
                <a:gd name="connsiteY7064" fmla="*/ 2318 h 2362"/>
                <a:gd name="connsiteX7065" fmla="*/ 2318 h 2362"/>
                <a:gd name="connsiteY7065" fmla="*/ 2318 h 2362"/>
                <a:gd name="connsiteX7066" fmla="*/ 2318 h 2362"/>
                <a:gd name="connsiteY7066" fmla="*/ 2318 h 2362"/>
                <a:gd name="connsiteX7067" fmla="*/ 2318 h 2362"/>
                <a:gd name="connsiteY7067" fmla="*/ 2318 h 2362"/>
                <a:gd name="connsiteX7068" fmla="*/ 2318 h 2362"/>
                <a:gd name="connsiteY7068" fmla="*/ 2318 h 2362"/>
                <a:gd name="connsiteX7069" fmla="*/ 2318 h 2362"/>
                <a:gd name="connsiteY7069" fmla="*/ 2318 h 2362"/>
                <a:gd name="connsiteX7070" fmla="*/ 2318 h 2362"/>
                <a:gd name="connsiteY7070" fmla="*/ 2318 h 2362"/>
                <a:gd name="connsiteX7071" fmla="*/ 2318 h 2362"/>
                <a:gd name="connsiteY7071" fmla="*/ 2318 h 2362"/>
                <a:gd name="connsiteX7072" fmla="*/ 2318 h 2362"/>
                <a:gd name="connsiteY7072" fmla="*/ 2318 h 2362"/>
                <a:gd name="connsiteX7073" fmla="*/ 2318 h 2362"/>
                <a:gd name="connsiteY7073" fmla="*/ 2318 h 2362"/>
                <a:gd name="connsiteX7074" fmla="*/ 2318 h 2362"/>
                <a:gd name="connsiteY7074" fmla="*/ 2318 h 2362"/>
                <a:gd name="connsiteX7075" fmla="*/ 2318 h 2362"/>
                <a:gd name="connsiteY7075" fmla="*/ 2318 h 2362"/>
                <a:gd name="connsiteX7076" fmla="*/ 2318 h 2362"/>
                <a:gd name="connsiteY7076" fmla="*/ 2318 h 2362"/>
                <a:gd name="connsiteX7077" fmla="*/ 2318 h 2362"/>
                <a:gd name="connsiteY7077" fmla="*/ 2318 h 2362"/>
                <a:gd name="connsiteX7078" fmla="*/ 2318 h 2362"/>
                <a:gd name="connsiteY7078" fmla="*/ 2318 h 2362"/>
                <a:gd name="connsiteX7079" fmla="*/ 2318 h 2362"/>
                <a:gd name="connsiteY7079" fmla="*/ 2318 h 2362"/>
                <a:gd name="connsiteX7080" fmla="*/ 2318 h 2362"/>
                <a:gd name="connsiteY7080" fmla="*/ 2318 h 2362"/>
                <a:gd name="connsiteX7081" fmla="*/ 2318 h 2362"/>
                <a:gd name="connsiteY7081" fmla="*/ 2318 h 2362"/>
                <a:gd name="connsiteX7082" fmla="*/ 2318 h 2362"/>
                <a:gd name="connsiteY7082" fmla="*/ 2318 h 2362"/>
                <a:gd name="connsiteX7083" fmla="*/ 2318 h 2362"/>
                <a:gd name="connsiteY7083" fmla="*/ 2318 h 2362"/>
                <a:gd name="connsiteX7084" fmla="*/ 2318 h 2362"/>
                <a:gd name="connsiteY7084" fmla="*/ 2318 h 2362"/>
                <a:gd name="connsiteX7085" fmla="*/ 2318 h 2362"/>
                <a:gd name="connsiteY7085" fmla="*/ 2318 h 2362"/>
                <a:gd name="connsiteX7086" fmla="*/ 2318 h 2362"/>
                <a:gd name="connsiteY7086" fmla="*/ 2318 h 2362"/>
                <a:gd name="connsiteX7087" fmla="*/ 2318 h 2362"/>
                <a:gd name="connsiteY7087" fmla="*/ 2318 h 2362"/>
                <a:gd name="connsiteX7088" fmla="*/ 2318 h 2362"/>
                <a:gd name="connsiteY7088" fmla="*/ 2318 h 2362"/>
                <a:gd name="connsiteX7089" fmla="*/ 2318 h 2362"/>
                <a:gd name="connsiteY7089" fmla="*/ 2318 h 2362"/>
                <a:gd name="connsiteX7090" fmla="*/ 2318 h 2362"/>
                <a:gd name="connsiteY7090" fmla="*/ 2318 h 2362"/>
                <a:gd name="connsiteX7091" fmla="*/ 2318 h 2362"/>
                <a:gd name="connsiteY7091" fmla="*/ 2318 h 2362"/>
                <a:gd name="connsiteX7092" fmla="*/ 2318 h 2362"/>
                <a:gd name="connsiteY7092" fmla="*/ 2318 h 2362"/>
                <a:gd name="connsiteX7093" fmla="*/ 2318 h 2362"/>
                <a:gd name="connsiteY7093" fmla="*/ 2318 h 2362"/>
                <a:gd name="connsiteX7094" fmla="*/ 2318 h 2362"/>
                <a:gd name="connsiteY7094" fmla="*/ 2318 h 2362"/>
                <a:gd name="connsiteX7095" fmla="*/ 2318 h 2362"/>
                <a:gd name="connsiteY7095" fmla="*/ 2318 h 2362"/>
                <a:gd name="connsiteX7096" fmla="*/ 2318 h 2362"/>
                <a:gd name="connsiteY7096" fmla="*/ 2318 h 2362"/>
                <a:gd name="connsiteX7097" fmla="*/ 2318 h 2362"/>
                <a:gd name="connsiteY7097" fmla="*/ 2318 h 2362"/>
                <a:gd name="connsiteX7098" fmla="*/ 2318 h 2362"/>
                <a:gd name="connsiteY7098" fmla="*/ 2318 h 2362"/>
                <a:gd name="connsiteX7099" fmla="*/ 2318 h 2362"/>
                <a:gd name="connsiteY7099" fmla="*/ 2318 h 2362"/>
                <a:gd name="connsiteX7100" fmla="*/ 2318 h 2362"/>
                <a:gd name="connsiteY7100" fmla="*/ 2318 h 2362"/>
                <a:gd name="connsiteX7101" fmla="*/ 2318 h 2362"/>
                <a:gd name="connsiteY7101" fmla="*/ 2318 h 2362"/>
                <a:gd name="connsiteX7102" fmla="*/ 2318 h 2362"/>
                <a:gd name="connsiteY7102" fmla="*/ 2318 h 2362"/>
                <a:gd name="connsiteX7103" fmla="*/ 2318 h 2362"/>
                <a:gd name="connsiteY7103" fmla="*/ 2318 h 2362"/>
                <a:gd name="connsiteX7104" fmla="*/ 2318 h 2362"/>
                <a:gd name="connsiteY7104" fmla="*/ 2318 h 2362"/>
                <a:gd name="connsiteX7105" fmla="*/ 2318 h 2362"/>
                <a:gd name="connsiteY7105" fmla="*/ 2318 h 2362"/>
                <a:gd name="connsiteX7106" fmla="*/ 2318 h 2362"/>
                <a:gd name="connsiteY7106" fmla="*/ 2318 h 2362"/>
                <a:gd name="connsiteX7107" fmla="*/ 2318 h 2362"/>
                <a:gd name="connsiteY7107" fmla="*/ 2318 h 2362"/>
                <a:gd name="connsiteX7108" fmla="*/ 2318 h 2362"/>
                <a:gd name="connsiteY7108" fmla="*/ 2318 h 2362"/>
                <a:gd name="connsiteX7109" fmla="*/ 2318 h 2362"/>
                <a:gd name="connsiteY7109" fmla="*/ 2318 h 2362"/>
                <a:gd name="connsiteX7110" fmla="*/ 2318 h 2362"/>
                <a:gd name="connsiteY7110" fmla="*/ 2318 h 2362"/>
                <a:gd name="connsiteX7111" fmla="*/ 2318 h 2362"/>
                <a:gd name="connsiteY7111" fmla="*/ 2318 h 2362"/>
                <a:gd name="connsiteX7112" fmla="*/ 2318 h 2362"/>
                <a:gd name="connsiteY7112" fmla="*/ 2318 h 2362"/>
                <a:gd name="connsiteX7113" fmla="*/ 2318 h 2362"/>
                <a:gd name="connsiteY7113" fmla="*/ 2318 h 2362"/>
                <a:gd name="connsiteX7114" fmla="*/ 2318 h 2362"/>
                <a:gd name="connsiteY7114" fmla="*/ 2318 h 2362"/>
                <a:gd name="connsiteX7115" fmla="*/ 2318 h 2362"/>
                <a:gd name="connsiteY7115" fmla="*/ 2318 h 2362"/>
                <a:gd name="connsiteX7116" fmla="*/ 2318 h 2362"/>
                <a:gd name="connsiteY7116" fmla="*/ 2318 h 2362"/>
                <a:gd name="connsiteX7117" fmla="*/ 2318 h 2362"/>
                <a:gd name="connsiteY7117" fmla="*/ 2318 h 2362"/>
                <a:gd name="connsiteX7118" fmla="*/ 2318 h 2362"/>
                <a:gd name="connsiteY7118" fmla="*/ 2318 h 2362"/>
                <a:gd name="connsiteX7119" fmla="*/ 2318 h 2362"/>
                <a:gd name="connsiteY7119" fmla="*/ 2318 h 2362"/>
                <a:gd name="connsiteX7120" fmla="*/ 2318 h 2362"/>
                <a:gd name="connsiteY7120" fmla="*/ 2318 h 2362"/>
                <a:gd name="connsiteX7121" fmla="*/ 2318 h 2362"/>
                <a:gd name="connsiteY7121" fmla="*/ 2318 h 2362"/>
                <a:gd name="connsiteX7122" fmla="*/ 2318 h 2362"/>
                <a:gd name="connsiteY7122" fmla="*/ 2318 h 2362"/>
                <a:gd name="connsiteX7123" fmla="*/ 2318 h 2362"/>
                <a:gd name="connsiteY7123" fmla="*/ 2318 h 2362"/>
                <a:gd name="connsiteX7124" fmla="*/ 2318 h 2362"/>
                <a:gd name="connsiteY7124" fmla="*/ 2318 h 2362"/>
                <a:gd name="connsiteX7125" fmla="*/ 2318 h 2362"/>
                <a:gd name="connsiteY7125" fmla="*/ 2318 h 2362"/>
                <a:gd name="connsiteX7126" fmla="*/ 2318 h 2362"/>
                <a:gd name="connsiteY7126" fmla="*/ 2318 h 2362"/>
                <a:gd name="connsiteX7127" fmla="*/ 2318 h 2362"/>
                <a:gd name="connsiteY7127" fmla="*/ 2318 h 2362"/>
                <a:gd name="connsiteX7128" fmla="*/ 2318 h 2362"/>
                <a:gd name="connsiteY7128" fmla="*/ 2318 h 2362"/>
                <a:gd name="connsiteX7129" fmla="*/ 2318 h 2362"/>
                <a:gd name="connsiteY7129" fmla="*/ 2318 h 2362"/>
                <a:gd name="connsiteX7130" fmla="*/ 2318 h 2362"/>
                <a:gd name="connsiteY7130" fmla="*/ 2318 h 2362"/>
                <a:gd name="connsiteX7131" fmla="*/ 2318 h 2362"/>
                <a:gd name="connsiteY7131" fmla="*/ 2318 h 2362"/>
                <a:gd name="connsiteX7132" fmla="*/ 2318 h 2362"/>
                <a:gd name="connsiteY7132" fmla="*/ 2318 h 2362"/>
                <a:gd name="connsiteX7133" fmla="*/ 2318 h 2362"/>
                <a:gd name="connsiteY7133" fmla="*/ 2318 h 2362"/>
                <a:gd name="connsiteX7134" fmla="*/ 2318 h 2362"/>
                <a:gd name="connsiteY7134" fmla="*/ 2318 h 2362"/>
                <a:gd name="connsiteX7135" fmla="*/ 2318 h 2362"/>
                <a:gd name="connsiteY7135" fmla="*/ 2318 h 2362"/>
                <a:gd name="connsiteX7136" fmla="*/ 2318 h 2362"/>
                <a:gd name="connsiteY7136" fmla="*/ 2318 h 2362"/>
                <a:gd name="connsiteX7137" fmla="*/ 2318 h 2362"/>
                <a:gd name="connsiteY7137" fmla="*/ 2318 h 2362"/>
                <a:gd name="connsiteX7138" fmla="*/ 2318 h 2362"/>
                <a:gd name="connsiteY7138" fmla="*/ 2318 h 2362"/>
                <a:gd name="connsiteX7139" fmla="*/ 2318 h 2362"/>
                <a:gd name="connsiteY7139" fmla="*/ 2318 h 2362"/>
                <a:gd name="connsiteX7140" fmla="*/ 2318 h 2362"/>
                <a:gd name="connsiteY7140" fmla="*/ 2318 h 2362"/>
                <a:gd name="connsiteX7141" fmla="*/ 2318 h 2362"/>
                <a:gd name="connsiteY7141" fmla="*/ 2318 h 2362"/>
                <a:gd name="connsiteX7142" fmla="*/ 2318 h 2362"/>
                <a:gd name="connsiteY7142" fmla="*/ 2318 h 2362"/>
                <a:gd name="connsiteX7143" fmla="*/ 2318 h 2362"/>
                <a:gd name="connsiteY7143" fmla="*/ 2318 h 2362"/>
                <a:gd name="connsiteX7144" fmla="*/ 2318 h 2362"/>
                <a:gd name="connsiteY7144" fmla="*/ 2318 h 2362"/>
                <a:gd name="connsiteX7145" fmla="*/ 2318 h 2362"/>
                <a:gd name="connsiteY7145" fmla="*/ 2318 h 2362"/>
                <a:gd name="connsiteX7146" fmla="*/ 2318 h 2362"/>
                <a:gd name="connsiteY7146" fmla="*/ 2318 h 2362"/>
                <a:gd name="connsiteX7147" fmla="*/ 2318 h 2362"/>
                <a:gd name="connsiteY7147" fmla="*/ 2318 h 2362"/>
                <a:gd name="connsiteX7148" fmla="*/ 2318 h 2362"/>
                <a:gd name="connsiteY7148" fmla="*/ 2318 h 2362"/>
                <a:gd name="connsiteX7149" fmla="*/ 2318 h 2362"/>
                <a:gd name="connsiteY7149" fmla="*/ 2318 h 2362"/>
                <a:gd name="connsiteX7150" fmla="*/ 2318 h 2362"/>
                <a:gd name="connsiteY7150" fmla="*/ 2318 h 2362"/>
                <a:gd name="connsiteX7151" fmla="*/ 2318 h 2362"/>
                <a:gd name="connsiteY7151" fmla="*/ 2318 h 2362"/>
                <a:gd name="connsiteX7152" fmla="*/ 2318 h 2362"/>
                <a:gd name="connsiteY7152" fmla="*/ 2318 h 2362"/>
                <a:gd name="connsiteX7153" fmla="*/ 2318 h 2362"/>
                <a:gd name="connsiteY7153" fmla="*/ 2318 h 2362"/>
                <a:gd name="connsiteX7154" fmla="*/ 2318 h 2362"/>
                <a:gd name="connsiteY7154" fmla="*/ 2318 h 2362"/>
                <a:gd name="connsiteX7155" fmla="*/ 2318 h 2362"/>
                <a:gd name="connsiteY7155" fmla="*/ 2318 h 2362"/>
                <a:gd name="connsiteX7156" fmla="*/ 2318 h 2362"/>
                <a:gd name="connsiteY7156" fmla="*/ 2318 h 2362"/>
                <a:gd name="connsiteX7157" fmla="*/ 2318 h 2362"/>
                <a:gd name="connsiteY7157" fmla="*/ 2318 h 2362"/>
                <a:gd name="connsiteX7158" fmla="*/ 2318 h 2362"/>
                <a:gd name="connsiteY7158" fmla="*/ 2318 h 2362"/>
                <a:gd name="connsiteX7159" fmla="*/ 2318 h 2362"/>
                <a:gd name="connsiteY7159" fmla="*/ 2318 h 2362"/>
                <a:gd name="connsiteX7160" fmla="*/ 2318 h 2362"/>
                <a:gd name="connsiteY7160" fmla="*/ 2318 h 2362"/>
                <a:gd name="connsiteX7161" fmla="*/ 2318 h 2362"/>
                <a:gd name="connsiteY7161" fmla="*/ 2318 h 2362"/>
                <a:gd name="connsiteX7162" fmla="*/ 2318 h 2362"/>
                <a:gd name="connsiteY7162" fmla="*/ 2318 h 2362"/>
                <a:gd name="connsiteX7163" fmla="*/ 2318 h 2362"/>
                <a:gd name="connsiteY7163" fmla="*/ 2318 h 2362"/>
                <a:gd name="connsiteX7164" fmla="*/ 2318 h 2362"/>
                <a:gd name="connsiteY7164" fmla="*/ 2318 h 2362"/>
                <a:gd name="connsiteX7165" fmla="*/ 2318 h 2362"/>
                <a:gd name="connsiteY7165" fmla="*/ 2318 h 2362"/>
                <a:gd name="connsiteX7166" fmla="*/ 2318 h 2362"/>
                <a:gd name="connsiteY7166" fmla="*/ 2318 h 2362"/>
                <a:gd name="connsiteX7167" fmla="*/ 2318 h 2362"/>
                <a:gd name="connsiteY7167" fmla="*/ 2318 h 2362"/>
                <a:gd name="connsiteX7168" fmla="*/ 2318 h 2362"/>
                <a:gd name="connsiteY7168" fmla="*/ 2318 h 2362"/>
                <a:gd name="connsiteX7169" fmla="*/ 2318 h 2362"/>
                <a:gd name="connsiteY7169" fmla="*/ 2318 h 2362"/>
                <a:gd name="connsiteX7170" fmla="*/ 2318 h 2362"/>
                <a:gd name="connsiteY7170" fmla="*/ 2318 h 2362"/>
                <a:gd name="connsiteX7171" fmla="*/ 2318 h 2362"/>
                <a:gd name="connsiteY7171" fmla="*/ 2318 h 2362"/>
                <a:gd name="connsiteX7172" fmla="*/ 2318 h 2362"/>
                <a:gd name="connsiteY7172" fmla="*/ 2318 h 2362"/>
                <a:gd name="connsiteX7173" fmla="*/ 2318 h 2362"/>
                <a:gd name="connsiteY7173" fmla="*/ 2318 h 2362"/>
                <a:gd name="connsiteX7174" fmla="*/ 2318 h 2362"/>
                <a:gd name="connsiteY7174" fmla="*/ 2318 h 2362"/>
                <a:gd name="connsiteX7175" fmla="*/ 2318 h 2362"/>
                <a:gd name="connsiteY7175" fmla="*/ 2318 h 2362"/>
                <a:gd name="connsiteX7176" fmla="*/ 2318 h 2362"/>
                <a:gd name="connsiteY7176" fmla="*/ 2318 h 2362"/>
                <a:gd name="connsiteX7177" fmla="*/ 2318 h 2362"/>
                <a:gd name="connsiteY7177" fmla="*/ 2318 h 2362"/>
                <a:gd name="connsiteX7178" fmla="*/ 2318 h 2362"/>
                <a:gd name="connsiteY7178" fmla="*/ 2318 h 2362"/>
                <a:gd name="connsiteX7179" fmla="*/ 2318 h 2362"/>
                <a:gd name="connsiteY7179" fmla="*/ 2318 h 2362"/>
                <a:gd name="connsiteX7180" fmla="*/ 2318 h 2362"/>
                <a:gd name="connsiteY7180" fmla="*/ 2318 h 2362"/>
                <a:gd name="connsiteX7181" fmla="*/ 2318 h 2362"/>
                <a:gd name="connsiteY7181" fmla="*/ 2318 h 2362"/>
                <a:gd name="connsiteX7182" fmla="*/ 2318 h 2362"/>
                <a:gd name="connsiteY7182" fmla="*/ 2318 h 2362"/>
                <a:gd name="connsiteX7183" fmla="*/ 2318 h 2362"/>
                <a:gd name="connsiteY7183" fmla="*/ 2318 h 2362"/>
                <a:gd name="connsiteX7184" fmla="*/ 2318 h 2362"/>
                <a:gd name="connsiteY7184" fmla="*/ 2318 h 2362"/>
                <a:gd name="connsiteX7185" fmla="*/ 2318 h 2362"/>
                <a:gd name="connsiteY7185" fmla="*/ 2318 h 2362"/>
                <a:gd name="connsiteX7186" fmla="*/ 2318 h 2362"/>
                <a:gd name="connsiteY7186" fmla="*/ 2318 h 2362"/>
                <a:gd name="connsiteX7187" fmla="*/ 2318 h 2362"/>
                <a:gd name="connsiteY7187" fmla="*/ 2318 h 2362"/>
                <a:gd name="connsiteX7188" fmla="*/ 2318 h 2362"/>
                <a:gd name="connsiteY7188" fmla="*/ 2318 h 2362"/>
                <a:gd name="connsiteX7189" fmla="*/ 2318 h 2362"/>
                <a:gd name="connsiteY7189" fmla="*/ 2318 h 2362"/>
                <a:gd name="connsiteX7190" fmla="*/ 2318 h 2362"/>
                <a:gd name="connsiteY7190" fmla="*/ 2318 h 2362"/>
                <a:gd name="connsiteX7191" fmla="*/ 2318 h 2362"/>
                <a:gd name="connsiteY7191" fmla="*/ 2318 h 2362"/>
                <a:gd name="connsiteX7192" fmla="*/ 2318 h 2362"/>
                <a:gd name="connsiteY7192" fmla="*/ 2318 h 2362"/>
                <a:gd name="connsiteX7193" fmla="*/ 2318 h 2362"/>
                <a:gd name="connsiteY7193" fmla="*/ 2318 h 2362"/>
                <a:gd name="connsiteX7194" fmla="*/ 2318 h 2362"/>
                <a:gd name="connsiteY7194" fmla="*/ 2318 h 2362"/>
                <a:gd name="connsiteX7195" fmla="*/ 2318 h 2362"/>
                <a:gd name="connsiteY7195" fmla="*/ 2318 h 2362"/>
                <a:gd name="connsiteX7196" fmla="*/ 2318 h 2362"/>
                <a:gd name="connsiteY7196" fmla="*/ 2318 h 2362"/>
                <a:gd name="connsiteX7197" fmla="*/ 2318 h 2362"/>
                <a:gd name="connsiteY7197" fmla="*/ 2318 h 2362"/>
                <a:gd name="connsiteX7198" fmla="*/ 2318 h 2362"/>
                <a:gd name="connsiteY7198" fmla="*/ 2318 h 2362"/>
                <a:gd name="connsiteX7199" fmla="*/ 2318 h 2362"/>
                <a:gd name="connsiteY7199" fmla="*/ 2318 h 2362"/>
                <a:gd name="connsiteX7200" fmla="*/ 2318 h 2362"/>
                <a:gd name="connsiteY7200" fmla="*/ 2318 h 2362"/>
                <a:gd name="connsiteX7201" fmla="*/ 2318 h 2362"/>
                <a:gd name="connsiteY7201" fmla="*/ 2318 h 2362"/>
                <a:gd name="connsiteX7202" fmla="*/ 2318 h 2362"/>
                <a:gd name="connsiteY7202" fmla="*/ 2318 h 2362"/>
                <a:gd name="connsiteX7203" fmla="*/ 2318 h 2362"/>
                <a:gd name="connsiteY7203" fmla="*/ 2318 h 2362"/>
                <a:gd name="connsiteX7204" fmla="*/ 2318 h 2362"/>
                <a:gd name="connsiteY7204" fmla="*/ 2318 h 2362"/>
                <a:gd name="connsiteX7205" fmla="*/ 2318 h 2362"/>
                <a:gd name="connsiteY7205" fmla="*/ 2318 h 2362"/>
                <a:gd name="connsiteX7206" fmla="*/ 2318 h 2362"/>
                <a:gd name="connsiteY7206" fmla="*/ 2318 h 2362"/>
                <a:gd name="connsiteX7207" fmla="*/ 2318 h 2362"/>
                <a:gd name="connsiteY7207" fmla="*/ 2318 h 2362"/>
                <a:gd name="connsiteX7208" fmla="*/ 2318 h 2362"/>
                <a:gd name="connsiteY7208" fmla="*/ 2318 h 2362"/>
                <a:gd name="connsiteX7209" fmla="*/ 2318 h 2362"/>
                <a:gd name="connsiteY7209" fmla="*/ 2318 h 2362"/>
                <a:gd name="connsiteX7210" fmla="*/ 2318 h 2362"/>
                <a:gd name="connsiteY7210" fmla="*/ 2318 h 2362"/>
                <a:gd name="connsiteX7211" fmla="*/ 2318 h 2362"/>
                <a:gd name="connsiteY7211" fmla="*/ 2318 h 2362"/>
                <a:gd name="connsiteX7212" fmla="*/ 2318 h 2362"/>
                <a:gd name="connsiteY7212" fmla="*/ 2318 h 2362"/>
                <a:gd name="connsiteX7213" fmla="*/ 2318 h 2362"/>
                <a:gd name="connsiteY7213" fmla="*/ 2318 h 2362"/>
                <a:gd name="connsiteX7214" fmla="*/ 2318 h 2362"/>
                <a:gd name="connsiteY7214" fmla="*/ 2318 h 2362"/>
                <a:gd name="connsiteX7215" fmla="*/ 2318 h 2362"/>
                <a:gd name="connsiteY7215" fmla="*/ 2318 h 2362"/>
                <a:gd name="connsiteX7216" fmla="*/ 2318 h 2362"/>
                <a:gd name="connsiteY7216" fmla="*/ 2318 h 2362"/>
                <a:gd name="connsiteX7217" fmla="*/ 2318 h 2362"/>
                <a:gd name="connsiteY7217" fmla="*/ 2318 h 2362"/>
                <a:gd name="connsiteX7218" fmla="*/ 2318 h 2362"/>
                <a:gd name="connsiteY7218" fmla="*/ 2318 h 2362"/>
                <a:gd name="connsiteX7219" fmla="*/ 2318 h 2362"/>
                <a:gd name="connsiteY7219" fmla="*/ 2318 h 2362"/>
                <a:gd name="connsiteX7220" fmla="*/ 2318 h 2362"/>
                <a:gd name="connsiteY7220" fmla="*/ 2318 h 2362"/>
                <a:gd name="connsiteX7221" fmla="*/ 2318 h 2362"/>
                <a:gd name="connsiteY7221" fmla="*/ 2318 h 2362"/>
                <a:gd name="connsiteX7222" fmla="*/ 2318 h 2362"/>
                <a:gd name="connsiteY7222" fmla="*/ 2318 h 2362"/>
                <a:gd name="connsiteX7223" fmla="*/ 2318 h 2362"/>
                <a:gd name="connsiteY7223" fmla="*/ 2318 h 2362"/>
                <a:gd name="connsiteX7224" fmla="*/ 2318 h 2362"/>
                <a:gd name="connsiteY7224" fmla="*/ 2318 h 2362"/>
                <a:gd name="connsiteX7225" fmla="*/ 2318 h 2362"/>
                <a:gd name="connsiteY7225" fmla="*/ 2318 h 2362"/>
                <a:gd name="connsiteX7226" fmla="*/ 2318 h 2362"/>
                <a:gd name="connsiteY7226" fmla="*/ 2318 h 2362"/>
                <a:gd name="connsiteX7227" fmla="*/ 2318 h 2362"/>
                <a:gd name="connsiteY7227" fmla="*/ 2318 h 2362"/>
                <a:gd name="connsiteX7228" fmla="*/ 2318 h 2362"/>
                <a:gd name="connsiteY7228" fmla="*/ 2318 h 2362"/>
                <a:gd name="connsiteX7229" fmla="*/ 2318 h 2362"/>
                <a:gd name="connsiteY7229" fmla="*/ 2318 h 2362"/>
                <a:gd name="connsiteX7230" fmla="*/ 2318 h 2362"/>
                <a:gd name="connsiteY7230" fmla="*/ 2318 h 2362"/>
                <a:gd name="connsiteX7231" fmla="*/ 2318 h 2362"/>
                <a:gd name="connsiteY7231" fmla="*/ 2318 h 2362"/>
                <a:gd name="connsiteX7232" fmla="*/ 2318 h 2362"/>
                <a:gd name="connsiteY7232" fmla="*/ 2318 h 2362"/>
                <a:gd name="connsiteX7233" fmla="*/ 2318 h 2362"/>
                <a:gd name="connsiteY7233" fmla="*/ 2318 h 2362"/>
                <a:gd name="connsiteX7234" fmla="*/ 2318 h 2362"/>
                <a:gd name="connsiteY7234" fmla="*/ 2318 h 2362"/>
                <a:gd name="connsiteX7235" fmla="*/ 2318 h 2362"/>
                <a:gd name="connsiteY7235" fmla="*/ 2318 h 2362"/>
                <a:gd name="connsiteX7236" fmla="*/ 2318 h 2362"/>
                <a:gd name="connsiteY7236" fmla="*/ 2318 h 2362"/>
                <a:gd name="connsiteX7237" fmla="*/ 2318 h 2362"/>
                <a:gd name="connsiteY7237" fmla="*/ 2318 h 2362"/>
                <a:gd name="connsiteX7238" fmla="*/ 2318 h 2362"/>
                <a:gd name="connsiteY7238" fmla="*/ 2318 h 2362"/>
                <a:gd name="connsiteX7239" fmla="*/ 2318 h 2362"/>
                <a:gd name="connsiteY7239" fmla="*/ 2318 h 2362"/>
                <a:gd name="connsiteX7240" fmla="*/ 2318 h 2362"/>
                <a:gd name="connsiteY7240" fmla="*/ 2318 h 2362"/>
                <a:gd name="connsiteX7241" fmla="*/ 2318 h 2362"/>
                <a:gd name="connsiteY7241" fmla="*/ 2318 h 2362"/>
                <a:gd name="connsiteX7242" fmla="*/ 2318 h 2362"/>
                <a:gd name="connsiteY7242" fmla="*/ 2318 h 2362"/>
                <a:gd name="connsiteX7243" fmla="*/ 2318 h 2362"/>
                <a:gd name="connsiteY7243" fmla="*/ 2318 h 2362"/>
                <a:gd name="connsiteX7244" fmla="*/ 2318 h 2362"/>
                <a:gd name="connsiteY7244" fmla="*/ 2318 h 2362"/>
                <a:gd name="connsiteX7245" fmla="*/ 2318 h 2362"/>
                <a:gd name="connsiteY7245" fmla="*/ 2318 h 2362"/>
                <a:gd name="connsiteX7246" fmla="*/ 2318 h 2362"/>
                <a:gd name="connsiteY7246" fmla="*/ 2318 h 2362"/>
                <a:gd name="connsiteX7247" fmla="*/ 2318 h 2362"/>
                <a:gd name="connsiteY7247" fmla="*/ 2318 h 2362"/>
                <a:gd name="connsiteX7248" fmla="*/ 2318 h 2362"/>
                <a:gd name="connsiteY7248" fmla="*/ 2318 h 2362"/>
                <a:gd name="connsiteX7249" fmla="*/ 2318 h 2362"/>
                <a:gd name="connsiteY7249" fmla="*/ 2318 h 2362"/>
                <a:gd name="connsiteX7250" fmla="*/ 2318 h 2362"/>
                <a:gd name="connsiteY7250" fmla="*/ 2318 h 2362"/>
                <a:gd name="connsiteX7251" fmla="*/ 2318 h 2362"/>
                <a:gd name="connsiteY7251" fmla="*/ 2318 h 2362"/>
                <a:gd name="connsiteX7252" fmla="*/ 2318 h 2362"/>
                <a:gd name="connsiteY7252" fmla="*/ 2318 h 2362"/>
                <a:gd name="connsiteX7253" fmla="*/ 2318 h 2362"/>
                <a:gd name="connsiteY7253" fmla="*/ 2318 h 2362"/>
                <a:gd name="connsiteX7254" fmla="*/ 2318 h 2362"/>
                <a:gd name="connsiteY7254" fmla="*/ 2318 h 2362"/>
                <a:gd name="connsiteX7255" fmla="*/ 2318 h 2362"/>
                <a:gd name="connsiteY7255" fmla="*/ 2318 h 2362"/>
                <a:gd name="connsiteX7256" fmla="*/ 2318 h 2362"/>
                <a:gd name="connsiteY7256" fmla="*/ 2318 h 2362"/>
                <a:gd name="connsiteX7257" fmla="*/ 2318 h 2362"/>
                <a:gd name="connsiteY7257" fmla="*/ 2318 h 2362"/>
                <a:gd name="connsiteX7258" fmla="*/ 2318 h 2362"/>
                <a:gd name="connsiteY7258" fmla="*/ 2318 h 2362"/>
                <a:gd name="connsiteX7259" fmla="*/ 2318 h 2362"/>
                <a:gd name="connsiteY7259" fmla="*/ 2318 h 2362"/>
                <a:gd name="connsiteX7260" fmla="*/ 2318 h 2362"/>
                <a:gd name="connsiteY7260" fmla="*/ 2318 h 2362"/>
                <a:gd name="connsiteX7261" fmla="*/ 2318 h 2362"/>
                <a:gd name="connsiteY7261" fmla="*/ 2318 h 2362"/>
                <a:gd name="connsiteX7262" fmla="*/ 2318 h 2362"/>
                <a:gd name="connsiteY7262" fmla="*/ 2318 h 2362"/>
                <a:gd name="connsiteX7263" fmla="*/ 2318 h 2362"/>
                <a:gd name="connsiteY7263" fmla="*/ 2318 h 2362"/>
                <a:gd name="connsiteX7264" fmla="*/ 2318 h 2362"/>
                <a:gd name="connsiteY7264" fmla="*/ 2318 h 2362"/>
                <a:gd name="connsiteX7265" fmla="*/ 2318 h 2362"/>
                <a:gd name="connsiteY7265" fmla="*/ 2318 h 2362"/>
                <a:gd name="connsiteX7266" fmla="*/ 2318 h 2362"/>
                <a:gd name="connsiteY7266" fmla="*/ 2318 h 2362"/>
                <a:gd name="connsiteX7267" fmla="*/ 2318 h 2362"/>
                <a:gd name="connsiteY7267" fmla="*/ 2318 h 2362"/>
                <a:gd name="connsiteX7268" fmla="*/ 2318 h 2362"/>
                <a:gd name="connsiteY7268" fmla="*/ 2318 h 2362"/>
                <a:gd name="connsiteX7269" fmla="*/ 2318 h 2362"/>
                <a:gd name="connsiteY7269" fmla="*/ 2318 h 2362"/>
                <a:gd name="connsiteX7270" fmla="*/ 2318 h 2362"/>
                <a:gd name="connsiteY7270" fmla="*/ 2318 h 2362"/>
                <a:gd name="connsiteX7271" fmla="*/ 2318 h 2362"/>
                <a:gd name="connsiteY7271" fmla="*/ 2318 h 2362"/>
                <a:gd name="connsiteX7272" fmla="*/ 2318 h 2362"/>
                <a:gd name="connsiteY7272" fmla="*/ 2318 h 2362"/>
                <a:gd name="connsiteX7273" fmla="*/ 2318 h 2362"/>
                <a:gd name="connsiteY7273" fmla="*/ 2318 h 2362"/>
                <a:gd name="connsiteX7274" fmla="*/ 2318 h 2362"/>
                <a:gd name="connsiteY7274" fmla="*/ 2318 h 2362"/>
                <a:gd name="connsiteX7275" fmla="*/ 2318 h 2362"/>
                <a:gd name="connsiteY7275" fmla="*/ 2318 h 2362"/>
                <a:gd name="connsiteX7276" fmla="*/ 2318 h 2362"/>
                <a:gd name="connsiteY7276" fmla="*/ 2318 h 2362"/>
                <a:gd name="connsiteX7277" fmla="*/ 2318 h 2362"/>
                <a:gd name="connsiteY7277" fmla="*/ 2318 h 2362"/>
                <a:gd name="connsiteX7278" fmla="*/ 2318 h 2362"/>
                <a:gd name="connsiteY7278" fmla="*/ 2318 h 2362"/>
                <a:gd name="connsiteX7279" fmla="*/ 2318 h 2362"/>
                <a:gd name="connsiteY7279" fmla="*/ 2318 h 2362"/>
                <a:gd name="connsiteX7280" fmla="*/ 2318 h 2362"/>
                <a:gd name="connsiteY7280" fmla="*/ 2318 h 2362"/>
                <a:gd name="connsiteX7281" fmla="*/ 2318 h 2362"/>
                <a:gd name="connsiteY7281" fmla="*/ 2318 h 2362"/>
                <a:gd name="connsiteX7282" fmla="*/ 2318 h 2362"/>
                <a:gd name="connsiteY7282" fmla="*/ 2318 h 2362"/>
                <a:gd name="connsiteX7283" fmla="*/ 2318 h 2362"/>
                <a:gd name="connsiteY7283" fmla="*/ 2318 h 2362"/>
                <a:gd name="connsiteX7284" fmla="*/ 2318 h 2362"/>
                <a:gd name="connsiteY7284" fmla="*/ 2318 h 2362"/>
                <a:gd name="connsiteX7285" fmla="*/ 2318 h 2362"/>
                <a:gd name="connsiteY7285" fmla="*/ 2318 h 2362"/>
                <a:gd name="connsiteX7286" fmla="*/ 2318 h 2362"/>
                <a:gd name="connsiteY7286" fmla="*/ 2318 h 2362"/>
                <a:gd name="connsiteX7287" fmla="*/ 2318 h 2362"/>
                <a:gd name="connsiteY7287" fmla="*/ 2318 h 2362"/>
                <a:gd name="connsiteX7288" fmla="*/ 2318 h 2362"/>
                <a:gd name="connsiteY7288" fmla="*/ 2318 h 2362"/>
                <a:gd name="connsiteX7289" fmla="*/ 2318 h 2362"/>
                <a:gd name="connsiteY7289" fmla="*/ 2318 h 2362"/>
                <a:gd name="connsiteX7290" fmla="*/ 2318 h 2362"/>
                <a:gd name="connsiteY7290" fmla="*/ 2318 h 2362"/>
                <a:gd name="connsiteX7291" fmla="*/ 2318 h 2362"/>
                <a:gd name="connsiteY7291" fmla="*/ 2318 h 2362"/>
                <a:gd name="connsiteX7292" fmla="*/ 2318 h 2362"/>
                <a:gd name="connsiteY7292" fmla="*/ 2318 h 2362"/>
                <a:gd name="connsiteX7293" fmla="*/ 2318 h 2362"/>
                <a:gd name="connsiteY7293" fmla="*/ 2318 h 2362"/>
                <a:gd name="connsiteX7294" fmla="*/ 2318 h 2362"/>
                <a:gd name="connsiteY7294" fmla="*/ 2318 h 2362"/>
                <a:gd name="connsiteX7295" fmla="*/ 2318 h 2362"/>
                <a:gd name="connsiteY7295" fmla="*/ 2318 h 2362"/>
                <a:gd name="connsiteX7296" fmla="*/ 2318 h 2362"/>
                <a:gd name="connsiteY7296" fmla="*/ 2318 h 2362"/>
                <a:gd name="connsiteX7297" fmla="*/ 2318 h 2362"/>
                <a:gd name="connsiteY7297" fmla="*/ 2318 h 2362"/>
                <a:gd name="connsiteX7298" fmla="*/ 2318 h 2362"/>
                <a:gd name="connsiteY7298" fmla="*/ 2318 h 2362"/>
                <a:gd name="connsiteX7299" fmla="*/ 2318 h 2362"/>
                <a:gd name="connsiteY7299" fmla="*/ 2318 h 2362"/>
                <a:gd name="connsiteX7300" fmla="*/ 2318 h 2362"/>
                <a:gd name="connsiteY7300" fmla="*/ 2318 h 2362"/>
                <a:gd name="connsiteX7301" fmla="*/ 2318 h 2362"/>
                <a:gd name="connsiteY7301" fmla="*/ 2318 h 2362"/>
                <a:gd name="connsiteX7302" fmla="*/ 2318 h 2362"/>
                <a:gd name="connsiteY7302" fmla="*/ 2318 h 2362"/>
                <a:gd name="connsiteX7303" fmla="*/ 2318 h 2362"/>
                <a:gd name="connsiteY7303" fmla="*/ 2318 h 2362"/>
                <a:gd name="connsiteX7304" fmla="*/ 2318 h 2362"/>
                <a:gd name="connsiteY7304" fmla="*/ 2318 h 2362"/>
                <a:gd name="connsiteX7305" fmla="*/ 2318 h 2362"/>
                <a:gd name="connsiteY7305" fmla="*/ 2318 h 2362"/>
                <a:gd name="connsiteX7306" fmla="*/ 2318 h 2362"/>
                <a:gd name="connsiteY7306" fmla="*/ 2318 h 2362"/>
                <a:gd name="connsiteX7307" fmla="*/ 2318 h 2362"/>
                <a:gd name="connsiteY7307" fmla="*/ 2318 h 2362"/>
                <a:gd name="connsiteX7308" fmla="*/ 2318 h 2362"/>
                <a:gd name="connsiteY7308" fmla="*/ 2318 h 2362"/>
                <a:gd name="connsiteX7309" fmla="*/ 2318 h 2362"/>
                <a:gd name="connsiteY7309" fmla="*/ 2318 h 2362"/>
                <a:gd name="connsiteX7310" fmla="*/ 2318 h 2362"/>
                <a:gd name="connsiteY7310" fmla="*/ 2318 h 2362"/>
                <a:gd name="connsiteX7311" fmla="*/ 2318 h 2362"/>
                <a:gd name="connsiteY7311" fmla="*/ 2318 h 2362"/>
                <a:gd name="connsiteX7312" fmla="*/ 2318 h 2362"/>
                <a:gd name="connsiteY7312" fmla="*/ 2318 h 2362"/>
                <a:gd name="connsiteX7313" fmla="*/ 2318 h 2362"/>
                <a:gd name="connsiteY7313" fmla="*/ 2318 h 2362"/>
                <a:gd name="connsiteX7314" fmla="*/ 2318 h 2362"/>
                <a:gd name="connsiteY7314" fmla="*/ 2318 h 2362"/>
                <a:gd name="connsiteX7315" fmla="*/ 2318 h 2362"/>
                <a:gd name="connsiteY7315" fmla="*/ 2318 h 2362"/>
                <a:gd name="connsiteX7316" fmla="*/ 2318 h 2362"/>
                <a:gd name="connsiteY7316" fmla="*/ 2318 h 2362"/>
                <a:gd name="connsiteX7317" fmla="*/ 2318 h 2362"/>
                <a:gd name="connsiteY7317" fmla="*/ 2318 h 2362"/>
                <a:gd name="connsiteX7318" fmla="*/ 2318 h 2362"/>
                <a:gd name="connsiteY7318" fmla="*/ 2318 h 2362"/>
                <a:gd name="connsiteX7319" fmla="*/ 2318 h 2362"/>
                <a:gd name="connsiteY7319" fmla="*/ 2318 h 2362"/>
                <a:gd name="connsiteX7320" fmla="*/ 2318 h 2362"/>
                <a:gd name="connsiteY7320" fmla="*/ 2318 h 2362"/>
                <a:gd name="connsiteX7321" fmla="*/ 2318 h 2362"/>
                <a:gd name="connsiteY7321" fmla="*/ 2318 h 2362"/>
                <a:gd name="connsiteX7322" fmla="*/ 2318 h 2362"/>
                <a:gd name="connsiteY7322" fmla="*/ 2318 h 2362"/>
                <a:gd name="connsiteX7323" fmla="*/ 2318 h 2362"/>
                <a:gd name="connsiteY7323" fmla="*/ 2318 h 2362"/>
                <a:gd name="connsiteX7324" fmla="*/ 2318 h 2362"/>
                <a:gd name="connsiteY7324" fmla="*/ 2318 h 2362"/>
                <a:gd name="connsiteX7325" fmla="*/ 2318 h 2362"/>
                <a:gd name="connsiteY7325" fmla="*/ 2318 h 2362"/>
                <a:gd name="connsiteX7326" fmla="*/ 2318 h 2362"/>
                <a:gd name="connsiteY7326" fmla="*/ 2318 h 2362"/>
                <a:gd name="connsiteX7327" fmla="*/ 2318 h 2362"/>
                <a:gd name="connsiteY7327" fmla="*/ 2318 h 2362"/>
                <a:gd name="connsiteX7328" fmla="*/ 2318 h 2362"/>
                <a:gd name="connsiteY7328" fmla="*/ 2318 h 2362"/>
                <a:gd name="connsiteX7329" fmla="*/ 2318 h 2362"/>
                <a:gd name="connsiteY7329" fmla="*/ 2318 h 2362"/>
                <a:gd name="connsiteX7330" fmla="*/ 2318 h 2362"/>
                <a:gd name="connsiteY7330" fmla="*/ 2318 h 2362"/>
                <a:gd name="connsiteX7331" fmla="*/ 2318 h 2362"/>
                <a:gd name="connsiteY7331" fmla="*/ 2318 h 2362"/>
                <a:gd name="connsiteX7332" fmla="*/ 2318 h 2362"/>
                <a:gd name="connsiteY7332" fmla="*/ 2318 h 2362"/>
                <a:gd name="connsiteX7333" fmla="*/ 2318 h 2362"/>
                <a:gd name="connsiteY7333" fmla="*/ 2318 h 2362"/>
                <a:gd name="connsiteX7334" fmla="*/ 2318 h 2362"/>
                <a:gd name="connsiteY7334" fmla="*/ 2318 h 2362"/>
                <a:gd name="connsiteX7335" fmla="*/ 2318 h 2362"/>
                <a:gd name="connsiteY7335" fmla="*/ 2318 h 2362"/>
                <a:gd name="connsiteX7336" fmla="*/ 2318 h 2362"/>
                <a:gd name="connsiteY7336" fmla="*/ 2318 h 2362"/>
                <a:gd name="connsiteX7337" fmla="*/ 2318 h 2362"/>
                <a:gd name="connsiteY7337" fmla="*/ 2318 h 2362"/>
                <a:gd name="connsiteX7338" fmla="*/ 2318 h 2362"/>
                <a:gd name="connsiteY7338" fmla="*/ 2318 h 2362"/>
                <a:gd name="connsiteX7339" fmla="*/ 2318 h 2362"/>
                <a:gd name="connsiteY7339" fmla="*/ 2318 h 2362"/>
                <a:gd name="connsiteX7340" fmla="*/ 2318 h 2362"/>
                <a:gd name="connsiteY7340" fmla="*/ 2318 h 2362"/>
                <a:gd name="connsiteX7341" fmla="*/ 2318 h 2362"/>
                <a:gd name="connsiteY7341" fmla="*/ 2318 h 2362"/>
                <a:gd name="connsiteX7342" fmla="*/ 2318 h 2362"/>
                <a:gd name="connsiteY7342" fmla="*/ 2318 h 2362"/>
                <a:gd name="connsiteX7343" fmla="*/ 2318 h 2362"/>
                <a:gd name="connsiteY7343" fmla="*/ 2318 h 2362"/>
                <a:gd name="connsiteX7344" fmla="*/ 2318 h 2362"/>
                <a:gd name="connsiteY7344" fmla="*/ 2318 h 2362"/>
                <a:gd name="connsiteX7345" fmla="*/ 2318 h 2362"/>
                <a:gd name="connsiteY7345" fmla="*/ 2318 h 2362"/>
                <a:gd name="connsiteX7346" fmla="*/ 2318 h 2362"/>
                <a:gd name="connsiteY7346" fmla="*/ 2318 h 2362"/>
                <a:gd name="connsiteX7347" fmla="*/ 2318 h 2362"/>
                <a:gd name="connsiteY7347" fmla="*/ 2318 h 2362"/>
                <a:gd name="connsiteX7348" fmla="*/ 2318 h 2362"/>
                <a:gd name="connsiteY7348" fmla="*/ 2318 h 2362"/>
                <a:gd name="connsiteX7349" fmla="*/ 2318 h 2362"/>
                <a:gd name="connsiteY7349" fmla="*/ 2318 h 2362"/>
                <a:gd name="connsiteX7350" fmla="*/ 2318 h 2362"/>
                <a:gd name="connsiteY7350" fmla="*/ 2318 h 2362"/>
                <a:gd name="connsiteX7351" fmla="*/ 2318 h 2362"/>
                <a:gd name="connsiteY7351" fmla="*/ 2318 h 2362"/>
                <a:gd name="connsiteX7352" fmla="*/ 2318 h 2362"/>
                <a:gd name="connsiteY7352" fmla="*/ 2318 h 2362"/>
                <a:gd name="connsiteX7353" fmla="*/ 2318 h 2362"/>
                <a:gd name="connsiteY7353" fmla="*/ 2318 h 2362"/>
                <a:gd name="connsiteX7354" fmla="*/ 2318 h 2362"/>
                <a:gd name="connsiteY7354" fmla="*/ 2318 h 2362"/>
                <a:gd name="connsiteX7355" fmla="*/ 2318 h 2362"/>
                <a:gd name="connsiteY7355" fmla="*/ 2318 h 2362"/>
                <a:gd name="connsiteX7356" fmla="*/ 2318 h 2362"/>
                <a:gd name="connsiteY7356" fmla="*/ 2318 h 2362"/>
                <a:gd name="connsiteX7357" fmla="*/ 2318 h 2362"/>
                <a:gd name="connsiteY7357" fmla="*/ 2318 h 2362"/>
                <a:gd name="connsiteX7358" fmla="*/ 2318 h 2362"/>
                <a:gd name="connsiteY7358" fmla="*/ 2318 h 2362"/>
                <a:gd name="connsiteX7359" fmla="*/ 2318 h 2362"/>
                <a:gd name="connsiteY7359" fmla="*/ 2318 h 2362"/>
                <a:gd name="connsiteX7360" fmla="*/ 2318 h 2362"/>
                <a:gd name="connsiteY7360" fmla="*/ 2318 h 2362"/>
                <a:gd name="connsiteX7361" fmla="*/ 2318 h 2362"/>
                <a:gd name="connsiteY7361" fmla="*/ 2318 h 2362"/>
                <a:gd name="connsiteX7362" fmla="*/ 2318 h 2362"/>
                <a:gd name="connsiteY7362" fmla="*/ 2318 h 2362"/>
                <a:gd name="connsiteX7363" fmla="*/ 2318 h 2362"/>
                <a:gd name="connsiteY7363" fmla="*/ 2318 h 2362"/>
                <a:gd name="connsiteX7364" fmla="*/ 2318 h 2362"/>
                <a:gd name="connsiteY7364" fmla="*/ 2318 h 2362"/>
                <a:gd name="connsiteX7365" fmla="*/ 2318 h 2362"/>
                <a:gd name="connsiteY7365" fmla="*/ 2318 h 2362"/>
                <a:gd name="connsiteX7366" fmla="*/ 2318 h 2362"/>
                <a:gd name="connsiteY7366" fmla="*/ 2318 h 2362"/>
                <a:gd name="connsiteX7367" fmla="*/ 2318 h 2362"/>
                <a:gd name="connsiteY7367" fmla="*/ 2318 h 2362"/>
                <a:gd name="connsiteX7368" fmla="*/ 2318 h 2362"/>
                <a:gd name="connsiteY7368" fmla="*/ 2318 h 2362"/>
                <a:gd name="connsiteX7369" fmla="*/ 2318 h 2362"/>
                <a:gd name="connsiteY7369" fmla="*/ 2318 h 2362"/>
                <a:gd name="connsiteX7370" fmla="*/ 2318 h 2362"/>
                <a:gd name="connsiteY7370" fmla="*/ 2318 h 2362"/>
                <a:gd name="connsiteX7371" fmla="*/ 2318 h 2362"/>
                <a:gd name="connsiteY7371" fmla="*/ 2318 h 2362"/>
                <a:gd name="connsiteX7372" fmla="*/ 2318 h 2362"/>
                <a:gd name="connsiteY7372" fmla="*/ 2318 h 2362"/>
                <a:gd name="connsiteX7373" fmla="*/ 2318 h 2362"/>
                <a:gd name="connsiteY7373" fmla="*/ 2318 h 2362"/>
                <a:gd name="connsiteX7374" fmla="*/ 2318 h 2362"/>
                <a:gd name="connsiteY7374" fmla="*/ 2318 h 2362"/>
                <a:gd name="connsiteX7375" fmla="*/ 2318 h 2362"/>
                <a:gd name="connsiteY7375" fmla="*/ 2318 h 2362"/>
                <a:gd name="connsiteX7376" fmla="*/ 2318 h 2362"/>
                <a:gd name="connsiteY7376" fmla="*/ 2318 h 2362"/>
                <a:gd name="connsiteX7377" fmla="*/ 2318 h 2362"/>
                <a:gd name="connsiteY7377" fmla="*/ 2318 h 2362"/>
                <a:gd name="connsiteX7378" fmla="*/ 2318 h 2362"/>
                <a:gd name="connsiteY7378" fmla="*/ 2318 h 2362"/>
                <a:gd name="connsiteX7379" fmla="*/ 2318 h 2362"/>
                <a:gd name="connsiteY7379" fmla="*/ 2318 h 2362"/>
                <a:gd name="connsiteX7380" fmla="*/ 2318 h 2362"/>
                <a:gd name="connsiteY7380" fmla="*/ 2318 h 2362"/>
                <a:gd name="connsiteX7381" fmla="*/ 2318 h 2362"/>
                <a:gd name="connsiteY7381" fmla="*/ 2318 h 2362"/>
                <a:gd name="connsiteX7382" fmla="*/ 2318 h 2362"/>
                <a:gd name="connsiteY7382" fmla="*/ 2318 h 2362"/>
                <a:gd name="connsiteX7383" fmla="*/ 2318 h 2362"/>
                <a:gd name="connsiteY7383" fmla="*/ 2318 h 2362"/>
                <a:gd name="connsiteX7384" fmla="*/ 2318 h 2362"/>
                <a:gd name="connsiteY7384" fmla="*/ 2318 h 2362"/>
                <a:gd name="connsiteX7385" fmla="*/ 2318 h 2362"/>
                <a:gd name="connsiteY7385" fmla="*/ 2318 h 2362"/>
                <a:gd name="connsiteX7386" fmla="*/ 2318 h 2362"/>
                <a:gd name="connsiteY7386" fmla="*/ 2318 h 2362"/>
                <a:gd name="connsiteX7387" fmla="*/ 2318 h 2362"/>
                <a:gd name="connsiteY7387" fmla="*/ 2318 h 2362"/>
                <a:gd name="connsiteX7388" fmla="*/ 2318 h 2362"/>
                <a:gd name="connsiteY7388" fmla="*/ 2318 h 2362"/>
                <a:gd name="connsiteX7389" fmla="*/ 2318 h 2362"/>
                <a:gd name="connsiteY7389" fmla="*/ 2318 h 2362"/>
                <a:gd name="connsiteX7390" fmla="*/ 2318 h 2362"/>
                <a:gd name="connsiteY7390" fmla="*/ 2318 h 2362"/>
                <a:gd name="connsiteX7391" fmla="*/ 2318 h 2362"/>
                <a:gd name="connsiteY7391" fmla="*/ 2318 h 2362"/>
                <a:gd name="connsiteX7392" fmla="*/ 2318 h 2362"/>
                <a:gd name="connsiteY7392" fmla="*/ 2318 h 2362"/>
                <a:gd name="connsiteX7393" fmla="*/ 2318 h 2362"/>
                <a:gd name="connsiteY7393" fmla="*/ 2318 h 2362"/>
                <a:gd name="connsiteX7394" fmla="*/ 2318 h 2362"/>
                <a:gd name="connsiteY7394" fmla="*/ 2318 h 2362"/>
                <a:gd name="connsiteX7395" fmla="*/ 2318 h 2362"/>
                <a:gd name="connsiteY7395" fmla="*/ 2318 h 2362"/>
                <a:gd name="connsiteX7396" fmla="*/ 2318 h 2362"/>
                <a:gd name="connsiteY7396" fmla="*/ 2318 h 2362"/>
                <a:gd name="connsiteX7397" fmla="*/ 2318 h 2362"/>
                <a:gd name="connsiteY7397" fmla="*/ 2318 h 2362"/>
                <a:gd name="connsiteX7398" fmla="*/ 2318 h 2362"/>
                <a:gd name="connsiteY7398" fmla="*/ 2318 h 2362"/>
                <a:gd name="connsiteX7399" fmla="*/ 2318 h 2362"/>
                <a:gd name="connsiteY7399" fmla="*/ 2318 h 2362"/>
                <a:gd name="connsiteX7400" fmla="*/ 2318 h 2362"/>
                <a:gd name="connsiteY7400" fmla="*/ 2318 h 2362"/>
                <a:gd name="connsiteX7401" fmla="*/ 2318 h 2362"/>
                <a:gd name="connsiteY7401" fmla="*/ 2318 h 2362"/>
                <a:gd name="connsiteX7402" fmla="*/ 2318 h 2362"/>
                <a:gd name="connsiteY7402" fmla="*/ 2318 h 2362"/>
                <a:gd name="connsiteX7403" fmla="*/ 2318 h 2362"/>
                <a:gd name="connsiteY7403" fmla="*/ 2318 h 2362"/>
                <a:gd name="connsiteX7404" fmla="*/ 2318 h 2362"/>
                <a:gd name="connsiteY7404" fmla="*/ 2318 h 2362"/>
                <a:gd name="connsiteX7405" fmla="*/ 2318 h 2362"/>
                <a:gd name="connsiteY7405" fmla="*/ 2318 h 2362"/>
                <a:gd name="connsiteX7406" fmla="*/ 2318 h 2362"/>
                <a:gd name="connsiteY7406" fmla="*/ 2318 h 2362"/>
                <a:gd name="connsiteX7407" fmla="*/ 2318 h 2362"/>
                <a:gd name="connsiteY7407" fmla="*/ 2318 h 2362"/>
                <a:gd name="connsiteX7408" fmla="*/ 2318 h 2362"/>
                <a:gd name="connsiteY7408" fmla="*/ 2318 h 2362"/>
                <a:gd name="connsiteX7409" fmla="*/ 2318 h 2362"/>
                <a:gd name="connsiteY7409" fmla="*/ 2318 h 2362"/>
                <a:gd name="connsiteX7410" fmla="*/ 2318 h 2362"/>
                <a:gd name="connsiteY7410" fmla="*/ 2318 h 2362"/>
                <a:gd name="connsiteX7411" fmla="*/ 2318 h 2362"/>
                <a:gd name="connsiteY7411" fmla="*/ 2318 h 2362"/>
                <a:gd name="connsiteX7412" fmla="*/ 2318 h 2362"/>
                <a:gd name="connsiteY7412" fmla="*/ 2318 h 2362"/>
                <a:gd name="connsiteX7413" fmla="*/ 2318 h 2362"/>
                <a:gd name="connsiteY7413" fmla="*/ 2318 h 2362"/>
                <a:gd name="connsiteX7414" fmla="*/ 2318 h 2362"/>
                <a:gd name="connsiteY7414" fmla="*/ 2318 h 2362"/>
                <a:gd name="connsiteX7415" fmla="*/ 2318 h 2362"/>
                <a:gd name="connsiteY7415" fmla="*/ 2318 h 2362"/>
                <a:gd name="connsiteX7416" fmla="*/ 2318 h 2362"/>
                <a:gd name="connsiteY7416" fmla="*/ 2318 h 2362"/>
                <a:gd name="connsiteX7417" fmla="*/ 2318 h 2362"/>
                <a:gd name="connsiteY7417" fmla="*/ 2318 h 2362"/>
                <a:gd name="connsiteX7418" fmla="*/ 2318 h 2362"/>
                <a:gd name="connsiteY7418" fmla="*/ 2318 h 2362"/>
                <a:gd name="connsiteX7419" fmla="*/ 2318 h 2362"/>
                <a:gd name="connsiteY7419" fmla="*/ 2318 h 2362"/>
                <a:gd name="connsiteX7420" fmla="*/ 2318 h 2362"/>
                <a:gd name="connsiteY7420" fmla="*/ 2318 h 2362"/>
                <a:gd name="connsiteX7421" fmla="*/ 2318 h 2362"/>
                <a:gd name="connsiteY7421" fmla="*/ 2318 h 2362"/>
                <a:gd name="connsiteX7422" fmla="*/ 2318 h 2362"/>
                <a:gd name="connsiteY7422" fmla="*/ 2318 h 2362"/>
                <a:gd name="connsiteX7423" fmla="*/ 2318 h 2362"/>
                <a:gd name="connsiteY7423" fmla="*/ 2318 h 2362"/>
                <a:gd name="connsiteX7424" fmla="*/ 2318 h 2362"/>
                <a:gd name="connsiteY7424" fmla="*/ 2318 h 2362"/>
                <a:gd name="connsiteX7425" fmla="*/ 2318 h 2362"/>
                <a:gd name="connsiteY7425" fmla="*/ 2318 h 2362"/>
                <a:gd name="connsiteX7426" fmla="*/ 2318 h 2362"/>
                <a:gd name="connsiteY7426" fmla="*/ 2318 h 2362"/>
                <a:gd name="connsiteX7427" fmla="*/ 2318 h 2362"/>
                <a:gd name="connsiteY7427" fmla="*/ 2318 h 2362"/>
                <a:gd name="connsiteX7428" fmla="*/ 2318 h 2362"/>
                <a:gd name="connsiteY7428" fmla="*/ 2318 h 2362"/>
                <a:gd name="connsiteX7429" fmla="*/ 2318 h 2362"/>
                <a:gd name="connsiteY7429" fmla="*/ 2318 h 2362"/>
                <a:gd name="connsiteX7430" fmla="*/ 2318 h 2362"/>
                <a:gd name="connsiteY7430" fmla="*/ 2318 h 2362"/>
                <a:gd name="connsiteX7431" fmla="*/ 2318 h 2362"/>
                <a:gd name="connsiteY7431" fmla="*/ 2318 h 2362"/>
                <a:gd name="connsiteX7432" fmla="*/ 2318 h 2362"/>
                <a:gd name="connsiteY7432" fmla="*/ 2318 h 2362"/>
                <a:gd name="connsiteX7433" fmla="*/ 2318 h 2362"/>
                <a:gd name="connsiteY7433" fmla="*/ 2318 h 2362"/>
                <a:gd name="connsiteX7434" fmla="*/ 2318 h 2362"/>
                <a:gd name="connsiteY7434" fmla="*/ 2318 h 2362"/>
                <a:gd name="connsiteX7435" fmla="*/ 2318 h 2362"/>
                <a:gd name="connsiteY7435" fmla="*/ 2318 h 2362"/>
                <a:gd name="connsiteX7436" fmla="*/ 2318 h 2362"/>
                <a:gd name="connsiteY7436" fmla="*/ 2318 h 2362"/>
                <a:gd name="connsiteX7437" fmla="*/ 2318 h 2362"/>
                <a:gd name="connsiteY7437" fmla="*/ 2318 h 2362"/>
                <a:gd name="connsiteX7438" fmla="*/ 2318 h 2362"/>
                <a:gd name="connsiteY7438" fmla="*/ 2318 h 2362"/>
                <a:gd name="connsiteX7439" fmla="*/ 2318 h 2362"/>
                <a:gd name="connsiteY7439" fmla="*/ 2318 h 2362"/>
                <a:gd name="connsiteX7440" fmla="*/ 2318 h 2362"/>
                <a:gd name="connsiteY7440" fmla="*/ 2318 h 2362"/>
                <a:gd name="connsiteX7441" fmla="*/ 2318 h 2362"/>
                <a:gd name="connsiteY7441" fmla="*/ 2318 h 2362"/>
                <a:gd name="connsiteX7442" fmla="*/ 2318 h 2362"/>
                <a:gd name="connsiteY7442" fmla="*/ 2318 h 2362"/>
                <a:gd name="connsiteX7443" fmla="*/ 2318 h 2362"/>
                <a:gd name="connsiteY7443" fmla="*/ 2318 h 2362"/>
                <a:gd name="connsiteX7444" fmla="*/ 2318 h 2362"/>
                <a:gd name="connsiteY7444" fmla="*/ 2318 h 2362"/>
                <a:gd name="connsiteX7445" fmla="*/ 2318 h 2362"/>
                <a:gd name="connsiteY7445" fmla="*/ 2318 h 2362"/>
                <a:gd name="connsiteX7446" fmla="*/ 2318 h 2362"/>
                <a:gd name="connsiteY7446" fmla="*/ 2318 h 2362"/>
                <a:gd name="connsiteX7447" fmla="*/ 2318 h 2362"/>
                <a:gd name="connsiteY7447" fmla="*/ 2318 h 2362"/>
                <a:gd name="connsiteX7448" fmla="*/ 2318 h 2362"/>
                <a:gd name="connsiteY7448" fmla="*/ 2318 h 2362"/>
                <a:gd name="connsiteX7449" fmla="*/ 2318 h 2362"/>
                <a:gd name="connsiteY7449" fmla="*/ 2318 h 2362"/>
                <a:gd name="connsiteX7450" fmla="*/ 2318 h 2362"/>
                <a:gd name="connsiteY7450" fmla="*/ 2318 h 2362"/>
                <a:gd name="connsiteX7451" fmla="*/ 2318 h 2362"/>
                <a:gd name="connsiteY7451" fmla="*/ 2318 h 2362"/>
                <a:gd name="connsiteX7452" fmla="*/ 2318 h 2362"/>
                <a:gd name="connsiteY7452" fmla="*/ 2318 h 2362"/>
                <a:gd name="connsiteX7453" fmla="*/ 2318 h 2362"/>
                <a:gd name="connsiteY7453" fmla="*/ 2318 h 2362"/>
                <a:gd name="connsiteX7454" fmla="*/ 2318 h 2362"/>
                <a:gd name="connsiteY7454" fmla="*/ 2318 h 2362"/>
                <a:gd name="connsiteX7455" fmla="*/ 2318 h 2362"/>
                <a:gd name="connsiteY7455" fmla="*/ 2318 h 2362"/>
                <a:gd name="connsiteX7456" fmla="*/ 2318 h 2362"/>
                <a:gd name="connsiteY7456" fmla="*/ 2318 h 2362"/>
                <a:gd name="connsiteX7457" fmla="*/ 2318 h 2362"/>
                <a:gd name="connsiteY7457" fmla="*/ 2318 h 2362"/>
                <a:gd name="connsiteX7458" fmla="*/ 2318 h 2362"/>
                <a:gd name="connsiteY7458" fmla="*/ 2318 h 2362"/>
                <a:gd name="connsiteX7459" fmla="*/ 2318 h 2362"/>
                <a:gd name="connsiteY7459" fmla="*/ 2318 h 2362"/>
                <a:gd name="connsiteX7460" fmla="*/ 2318 h 2362"/>
                <a:gd name="connsiteY7460" fmla="*/ 2318 h 2362"/>
                <a:gd name="connsiteX7461" fmla="*/ 2318 h 2362"/>
                <a:gd name="connsiteY7461" fmla="*/ 2318 h 2362"/>
                <a:gd name="connsiteX7462" fmla="*/ 2318 h 2362"/>
                <a:gd name="connsiteY7462" fmla="*/ 2318 h 2362"/>
                <a:gd name="connsiteX7463" fmla="*/ 2318 h 2362"/>
                <a:gd name="connsiteY7463" fmla="*/ 2318 h 2362"/>
                <a:gd name="connsiteX7464" fmla="*/ 2318 h 2362"/>
                <a:gd name="connsiteY7464" fmla="*/ 2318 h 2362"/>
                <a:gd name="connsiteX7465" fmla="*/ 2318 h 2362"/>
                <a:gd name="connsiteY7465" fmla="*/ 2318 h 2362"/>
                <a:gd name="connsiteX7466" fmla="*/ 2318 h 2362"/>
                <a:gd name="connsiteY7466" fmla="*/ 2318 h 2362"/>
                <a:gd name="connsiteX7467" fmla="*/ 2318 h 2362"/>
                <a:gd name="connsiteY7467" fmla="*/ 2318 h 2362"/>
                <a:gd name="connsiteX7468" fmla="*/ 2318 h 2362"/>
                <a:gd name="connsiteY7468" fmla="*/ 2318 h 2362"/>
                <a:gd name="connsiteX7469" fmla="*/ 2318 h 2362"/>
                <a:gd name="connsiteY7469" fmla="*/ 2318 h 2362"/>
                <a:gd name="connsiteX7470" fmla="*/ 2318 h 2362"/>
                <a:gd name="connsiteY7470" fmla="*/ 2318 h 2362"/>
                <a:gd name="connsiteX7471" fmla="*/ 2318 h 2362"/>
                <a:gd name="connsiteY7471" fmla="*/ 2318 h 2362"/>
                <a:gd name="connsiteX7472" fmla="*/ 2318 h 2362"/>
                <a:gd name="connsiteY7472" fmla="*/ 2318 h 2362"/>
                <a:gd name="connsiteX7473" fmla="*/ 2318 h 2362"/>
                <a:gd name="connsiteY7473" fmla="*/ 2318 h 2362"/>
                <a:gd name="connsiteX7474" fmla="*/ 2318 h 2362"/>
                <a:gd name="connsiteY7474" fmla="*/ 2318 h 2362"/>
                <a:gd name="connsiteX7475" fmla="*/ 2318 h 2362"/>
                <a:gd name="connsiteY7475" fmla="*/ 2318 h 2362"/>
                <a:gd name="connsiteX7476" fmla="*/ 2318 h 2362"/>
                <a:gd name="connsiteY7476" fmla="*/ 2318 h 2362"/>
                <a:gd name="connsiteX7477" fmla="*/ 2318 h 2362"/>
                <a:gd name="connsiteY7477" fmla="*/ 2318 h 2362"/>
                <a:gd name="connsiteX7478" fmla="*/ 2318 h 2362"/>
                <a:gd name="connsiteY7478" fmla="*/ 2318 h 2362"/>
                <a:gd name="connsiteX7479" fmla="*/ 2318 h 2362"/>
                <a:gd name="connsiteY7479" fmla="*/ 2318 h 2362"/>
                <a:gd name="connsiteX7480" fmla="*/ 2318 h 2362"/>
                <a:gd name="connsiteY7480" fmla="*/ 2318 h 2362"/>
                <a:gd name="connsiteX7481" fmla="*/ 2318 h 2362"/>
                <a:gd name="connsiteY7481" fmla="*/ 2318 h 2362"/>
                <a:gd name="connsiteX7482" fmla="*/ 2318 h 2362"/>
                <a:gd name="connsiteY7482" fmla="*/ 2318 h 2362"/>
                <a:gd name="connsiteX7483" fmla="*/ 2318 h 2362"/>
                <a:gd name="connsiteY7483" fmla="*/ 2318 h 2362"/>
                <a:gd name="connsiteX7484" fmla="*/ 2318 h 2362"/>
                <a:gd name="connsiteY7484" fmla="*/ 2318 h 2362"/>
                <a:gd name="connsiteX7485" fmla="*/ 2318 h 2362"/>
                <a:gd name="connsiteY7485" fmla="*/ 2318 h 2362"/>
                <a:gd name="connsiteX7486" fmla="*/ 2318 h 2362"/>
                <a:gd name="connsiteY7486" fmla="*/ 2318 h 2362"/>
                <a:gd name="connsiteX7487" fmla="*/ 2318 h 2362"/>
                <a:gd name="connsiteY7487" fmla="*/ 2318 h 2362"/>
                <a:gd name="connsiteX7488" fmla="*/ 2318 h 2362"/>
                <a:gd name="connsiteY7488" fmla="*/ 2318 h 2362"/>
                <a:gd name="connsiteX7489" fmla="*/ 2318 h 2362"/>
                <a:gd name="connsiteY7489" fmla="*/ 2318 h 2362"/>
                <a:gd name="connsiteX7490" fmla="*/ 2318 h 2362"/>
                <a:gd name="connsiteY7490" fmla="*/ 2318 h 2362"/>
                <a:gd name="connsiteX7491" fmla="*/ 2318 h 2362"/>
                <a:gd name="connsiteY7491" fmla="*/ 2318 h 2362"/>
                <a:gd name="connsiteX7492" fmla="*/ 2318 h 2362"/>
                <a:gd name="connsiteY7492" fmla="*/ 2318 h 2362"/>
                <a:gd name="connsiteX7493" fmla="*/ 2318 h 2362"/>
                <a:gd name="connsiteY7493" fmla="*/ 2318 h 2362"/>
                <a:gd name="connsiteX7494" fmla="*/ 2318 h 2362"/>
                <a:gd name="connsiteY7494" fmla="*/ 2318 h 2362"/>
                <a:gd name="connsiteX7495" fmla="*/ 2318 h 2362"/>
                <a:gd name="connsiteY7495" fmla="*/ 2318 h 2362"/>
                <a:gd name="connsiteX7496" fmla="*/ 2318 h 2362"/>
                <a:gd name="connsiteY7496" fmla="*/ 2318 h 2362"/>
                <a:gd name="connsiteX7497" fmla="*/ 2318 h 2362"/>
                <a:gd name="connsiteY7497" fmla="*/ 2318 h 2362"/>
                <a:gd name="connsiteX7498" fmla="*/ 2318 h 2362"/>
                <a:gd name="connsiteY7498" fmla="*/ 2318 h 2362"/>
                <a:gd name="connsiteX7499" fmla="*/ 2318 h 2362"/>
                <a:gd name="connsiteY7499" fmla="*/ 2318 h 2362"/>
                <a:gd name="connsiteX7500" fmla="*/ 2318 h 2362"/>
                <a:gd name="connsiteY7500" fmla="*/ 2318 h 2362"/>
                <a:gd name="connsiteX7501" fmla="*/ 2318 h 2362"/>
                <a:gd name="connsiteY7501" fmla="*/ 2318 h 2362"/>
                <a:gd name="connsiteX7502" fmla="*/ 2318 h 2362"/>
                <a:gd name="connsiteY7502" fmla="*/ 2318 h 2362"/>
                <a:gd name="connsiteX7503" fmla="*/ 2318 h 2362"/>
                <a:gd name="connsiteY7503" fmla="*/ 2318 h 2362"/>
                <a:gd name="connsiteX7504" fmla="*/ 2318 h 2362"/>
                <a:gd name="connsiteY7504" fmla="*/ 2318 h 2362"/>
                <a:gd name="connsiteX7505" fmla="*/ 2318 h 2362"/>
                <a:gd name="connsiteY7505" fmla="*/ 2318 h 2362"/>
                <a:gd name="connsiteX7506" fmla="*/ 2318 h 2362"/>
                <a:gd name="connsiteY7506" fmla="*/ 2318 h 2362"/>
                <a:gd name="connsiteX7507" fmla="*/ 2318 h 2362"/>
                <a:gd name="connsiteY7507" fmla="*/ 2318 h 2362"/>
                <a:gd name="connsiteX7508" fmla="*/ 2318 h 2362"/>
                <a:gd name="connsiteY7508" fmla="*/ 2318 h 2362"/>
                <a:gd name="connsiteX7509" fmla="*/ 2318 h 2362"/>
                <a:gd name="connsiteY7509" fmla="*/ 2318 h 2362"/>
                <a:gd name="connsiteX7510" fmla="*/ 2318 h 2362"/>
                <a:gd name="connsiteY7510" fmla="*/ 2318 h 2362"/>
                <a:gd name="connsiteX7511" fmla="*/ 2318 h 2362"/>
                <a:gd name="connsiteY7511" fmla="*/ 2318 h 2362"/>
                <a:gd name="connsiteX7512" fmla="*/ 2318 h 2362"/>
                <a:gd name="connsiteY7512" fmla="*/ 2318 h 2362"/>
                <a:gd name="connsiteX7513" fmla="*/ 2318 h 2362"/>
                <a:gd name="connsiteY7513" fmla="*/ 2318 h 2362"/>
                <a:gd name="connsiteX7514" fmla="*/ 2318 h 2362"/>
                <a:gd name="connsiteY7514" fmla="*/ 2318 h 2362"/>
                <a:gd name="connsiteX7515" fmla="*/ 2318 h 2362"/>
                <a:gd name="connsiteY7515" fmla="*/ 2318 h 2362"/>
                <a:gd name="connsiteX7516" fmla="*/ 2318 h 2362"/>
                <a:gd name="connsiteY7516" fmla="*/ 2318 h 2362"/>
                <a:gd name="connsiteX7517" fmla="*/ 2318 h 2362"/>
                <a:gd name="connsiteY7517" fmla="*/ 2318 h 2362"/>
                <a:gd name="connsiteX7518" fmla="*/ 2318 h 2362"/>
                <a:gd name="connsiteY7518" fmla="*/ 2318 h 2362"/>
                <a:gd name="connsiteX7519" fmla="*/ 2318 h 2362"/>
                <a:gd name="connsiteY7519" fmla="*/ 2318 h 2362"/>
                <a:gd name="connsiteX7520" fmla="*/ 2318 h 2362"/>
                <a:gd name="connsiteY7520" fmla="*/ 2318 h 2362"/>
                <a:gd name="connsiteX7521" fmla="*/ 2318 h 2362"/>
                <a:gd name="connsiteY7521" fmla="*/ 2318 h 2362"/>
                <a:gd name="connsiteX7522" fmla="*/ 2318 h 2362"/>
                <a:gd name="connsiteY7522" fmla="*/ 2318 h 2362"/>
                <a:gd name="connsiteX7523" fmla="*/ 2318 h 2362"/>
                <a:gd name="connsiteY7523" fmla="*/ 2318 h 2362"/>
                <a:gd name="connsiteX7524" fmla="*/ 2318 h 2362"/>
                <a:gd name="connsiteY7524" fmla="*/ 2318 h 2362"/>
                <a:gd name="connsiteX7525" fmla="*/ 2318 h 2362"/>
                <a:gd name="connsiteY7525" fmla="*/ 2318 h 2362"/>
                <a:gd name="connsiteX7526" fmla="*/ 2318 h 2362"/>
                <a:gd name="connsiteY7526" fmla="*/ 2318 h 2362"/>
                <a:gd name="connsiteX7527" fmla="*/ 2318 h 2362"/>
                <a:gd name="connsiteY7527" fmla="*/ 2318 h 2362"/>
                <a:gd name="connsiteX7528" fmla="*/ 2318 h 2362"/>
                <a:gd name="connsiteY7528" fmla="*/ 2318 h 2362"/>
                <a:gd name="connsiteX7529" fmla="*/ 2318 h 2362"/>
                <a:gd name="connsiteY7529" fmla="*/ 2318 h 2362"/>
                <a:gd name="connsiteX7530" fmla="*/ 2318 h 2362"/>
                <a:gd name="connsiteY7530" fmla="*/ 2318 h 2362"/>
                <a:gd name="connsiteX7531" fmla="*/ 2318 h 2362"/>
                <a:gd name="connsiteY7531" fmla="*/ 2318 h 2362"/>
                <a:gd name="connsiteX7532" fmla="*/ 2318 h 2362"/>
                <a:gd name="connsiteY7532" fmla="*/ 2318 h 2362"/>
                <a:gd name="connsiteX7533" fmla="*/ 2318 h 2362"/>
                <a:gd name="connsiteY7533" fmla="*/ 2318 h 2362"/>
                <a:gd name="connsiteX7534" fmla="*/ 2318 h 2362"/>
                <a:gd name="connsiteY7534" fmla="*/ 2318 h 2362"/>
                <a:gd name="connsiteX7535" fmla="*/ 2318 h 2362"/>
                <a:gd name="connsiteY7535" fmla="*/ 2318 h 2362"/>
                <a:gd name="connsiteX7536" fmla="*/ 2318 h 2362"/>
                <a:gd name="connsiteY7536" fmla="*/ 2318 h 2362"/>
                <a:gd name="connsiteX7537" fmla="*/ 2318 h 2362"/>
                <a:gd name="connsiteY7537" fmla="*/ 2318 h 2362"/>
                <a:gd name="connsiteX7538" fmla="*/ 2318 h 2362"/>
                <a:gd name="connsiteY7538" fmla="*/ 2318 h 2362"/>
                <a:gd name="connsiteX7539" fmla="*/ 2318 h 2362"/>
                <a:gd name="connsiteY7539" fmla="*/ 2318 h 2362"/>
                <a:gd name="connsiteX7540" fmla="*/ 2318 h 2362"/>
                <a:gd name="connsiteY7540" fmla="*/ 2318 h 2362"/>
                <a:gd name="connsiteX7541" fmla="*/ 2318 h 2362"/>
                <a:gd name="connsiteY7541" fmla="*/ 2318 h 2362"/>
                <a:gd name="connsiteX7542" fmla="*/ 2318 h 2362"/>
                <a:gd name="connsiteY7542" fmla="*/ 2318 h 2362"/>
                <a:gd name="connsiteX7543" fmla="*/ 2318 h 2362"/>
                <a:gd name="connsiteY7543" fmla="*/ 2318 h 2362"/>
                <a:gd name="connsiteX7544" fmla="*/ 2318 h 2362"/>
                <a:gd name="connsiteY7544" fmla="*/ 2318 h 2362"/>
                <a:gd name="connsiteX7545" fmla="*/ 2318 h 2362"/>
                <a:gd name="connsiteY7545" fmla="*/ 2318 h 2362"/>
                <a:gd name="connsiteX7546" fmla="*/ 2318 h 2362"/>
                <a:gd name="connsiteY7546" fmla="*/ 2318 h 2362"/>
                <a:gd name="connsiteX7547" fmla="*/ 2318 h 2362"/>
                <a:gd name="connsiteY7547" fmla="*/ 2318 h 2362"/>
                <a:gd name="connsiteX7548" fmla="*/ 2318 h 2362"/>
                <a:gd name="connsiteY7548" fmla="*/ 2318 h 2362"/>
                <a:gd name="connsiteX7549" fmla="*/ 2318 h 2362"/>
                <a:gd name="connsiteY7549" fmla="*/ 2318 h 2362"/>
                <a:gd name="connsiteX7550" fmla="*/ 2318 h 2362"/>
                <a:gd name="connsiteY7550" fmla="*/ 2318 h 2362"/>
                <a:gd name="connsiteX7551" fmla="*/ 2318 h 2362"/>
                <a:gd name="connsiteY7551" fmla="*/ 2318 h 2362"/>
                <a:gd name="connsiteX7552" fmla="*/ 2318 h 2362"/>
                <a:gd name="connsiteY7552" fmla="*/ 2318 h 2362"/>
                <a:gd name="connsiteX7553" fmla="*/ 2318 h 2362"/>
                <a:gd name="connsiteY7553" fmla="*/ 2318 h 2362"/>
                <a:gd name="connsiteX7554" fmla="*/ 2318 h 2362"/>
                <a:gd name="connsiteY7554" fmla="*/ 2318 h 2362"/>
                <a:gd name="connsiteX7555" fmla="*/ 2318 h 2362"/>
                <a:gd name="connsiteY7555" fmla="*/ 2318 h 2362"/>
                <a:gd name="connsiteX7556" fmla="*/ 2318 h 2362"/>
                <a:gd name="connsiteY7556" fmla="*/ 2318 h 2362"/>
                <a:gd name="connsiteX7557" fmla="*/ 2318 h 2362"/>
                <a:gd name="connsiteY7557" fmla="*/ 2318 h 2362"/>
                <a:gd name="connsiteX7558" fmla="*/ 2318 h 2362"/>
                <a:gd name="connsiteY7558" fmla="*/ 2318 h 2362"/>
                <a:gd name="connsiteX7559" fmla="*/ 2318 h 2362"/>
                <a:gd name="connsiteY7559" fmla="*/ 2318 h 2362"/>
                <a:gd name="connsiteX7560" fmla="*/ 2318 h 2362"/>
                <a:gd name="connsiteY7560" fmla="*/ 2318 h 2362"/>
                <a:gd name="connsiteX7561" fmla="*/ 2318 h 2362"/>
                <a:gd name="connsiteY7561" fmla="*/ 2318 h 2362"/>
                <a:gd name="connsiteX7562" fmla="*/ 2318 h 2362"/>
                <a:gd name="connsiteY7562" fmla="*/ 2318 h 2362"/>
                <a:gd name="connsiteX7563" fmla="*/ 2318 h 2362"/>
                <a:gd name="connsiteY7563" fmla="*/ 2318 h 2362"/>
                <a:gd name="connsiteX7564" fmla="*/ 2318 h 2362"/>
                <a:gd name="connsiteY7564" fmla="*/ 2318 h 2362"/>
                <a:gd name="connsiteX7565" fmla="*/ 2318 h 2362"/>
                <a:gd name="connsiteY7565" fmla="*/ 2318 h 2362"/>
                <a:gd name="connsiteX7566" fmla="*/ 2318 h 2362"/>
                <a:gd name="connsiteY7566" fmla="*/ 2318 h 2362"/>
                <a:gd name="connsiteX7567" fmla="*/ 2318 h 2362"/>
                <a:gd name="connsiteY7567" fmla="*/ 2318 h 2362"/>
                <a:gd name="connsiteX7568" fmla="*/ 2318 h 2362"/>
                <a:gd name="connsiteY7568" fmla="*/ 2318 h 2362"/>
                <a:gd name="connsiteX7569" fmla="*/ 2318 h 2362"/>
                <a:gd name="connsiteY7569" fmla="*/ 2318 h 2362"/>
                <a:gd name="connsiteX7570" fmla="*/ 2318 h 2362"/>
                <a:gd name="connsiteY7570" fmla="*/ 2318 h 2362"/>
                <a:gd name="connsiteX7571" fmla="*/ 2318 h 2362"/>
                <a:gd name="connsiteY7571" fmla="*/ 2318 h 2362"/>
                <a:gd name="connsiteX7572" fmla="*/ 2318 h 2362"/>
                <a:gd name="connsiteY7572" fmla="*/ 2318 h 2362"/>
                <a:gd name="connsiteX7573" fmla="*/ 2318 h 2362"/>
                <a:gd name="connsiteY7573" fmla="*/ 2318 h 2362"/>
                <a:gd name="connsiteX7574" fmla="*/ 2318 h 2362"/>
                <a:gd name="connsiteY7574" fmla="*/ 2318 h 2362"/>
                <a:gd name="connsiteX7575" fmla="*/ 2318 h 2362"/>
                <a:gd name="connsiteY7575" fmla="*/ 2318 h 2362"/>
                <a:gd name="connsiteX7576" fmla="*/ 2318 h 2362"/>
                <a:gd name="connsiteY7576" fmla="*/ 2318 h 2362"/>
                <a:gd name="connsiteX7577" fmla="*/ 2318 h 2362"/>
                <a:gd name="connsiteY7577" fmla="*/ 2318 h 2362"/>
                <a:gd name="connsiteX7578" fmla="*/ 2318 h 2362"/>
                <a:gd name="connsiteY7578" fmla="*/ 2318 h 2362"/>
                <a:gd name="connsiteX7579" fmla="*/ 2318 h 2362"/>
                <a:gd name="connsiteY7579" fmla="*/ 2318 h 2362"/>
                <a:gd name="connsiteX7580" fmla="*/ 2318 h 2362"/>
                <a:gd name="connsiteY7580" fmla="*/ 2318 h 2362"/>
                <a:gd name="connsiteX7581" fmla="*/ 2318 h 2362"/>
                <a:gd name="connsiteY7581" fmla="*/ 2318 h 2362"/>
                <a:gd name="connsiteX7582" fmla="*/ 2318 h 2362"/>
                <a:gd name="connsiteY7582" fmla="*/ 2318 h 2362"/>
                <a:gd name="connsiteX7583" fmla="*/ 2318 h 2362"/>
                <a:gd name="connsiteY7583" fmla="*/ 2318 h 2362"/>
                <a:gd name="connsiteX7584" fmla="*/ 2318 h 2362"/>
                <a:gd name="connsiteY7584" fmla="*/ 2318 h 2362"/>
                <a:gd name="connsiteX7585" fmla="*/ 2318 h 2362"/>
                <a:gd name="connsiteY7585" fmla="*/ 2318 h 2362"/>
                <a:gd name="connsiteX7586" fmla="*/ 2318 h 2362"/>
                <a:gd name="connsiteY7586" fmla="*/ 2318 h 2362"/>
                <a:gd name="connsiteX7587" fmla="*/ 2318 h 2362"/>
                <a:gd name="connsiteY7587" fmla="*/ 2318 h 2362"/>
                <a:gd name="connsiteX7588" fmla="*/ 2318 h 2362"/>
                <a:gd name="connsiteY7588" fmla="*/ 2318 h 2362"/>
                <a:gd name="connsiteX7589" fmla="*/ 2318 h 2362"/>
                <a:gd name="connsiteY7589" fmla="*/ 2318 h 2362"/>
                <a:gd name="connsiteX7590" fmla="*/ 2318 h 2362"/>
                <a:gd name="connsiteY7590" fmla="*/ 2318 h 2362"/>
                <a:gd name="connsiteX7591" fmla="*/ 2318 h 2362"/>
                <a:gd name="connsiteY7591" fmla="*/ 2318 h 2362"/>
                <a:gd name="connsiteX7592" fmla="*/ 2318 h 2362"/>
                <a:gd name="connsiteY7592" fmla="*/ 2318 h 2362"/>
                <a:gd name="connsiteX7593" fmla="*/ 2318 h 2362"/>
                <a:gd name="connsiteY7593" fmla="*/ 2318 h 2362"/>
                <a:gd name="connsiteX7594" fmla="*/ 2318 h 2362"/>
                <a:gd name="connsiteY7594" fmla="*/ 2318 h 2362"/>
                <a:gd name="connsiteX7595" fmla="*/ 2318 h 2362"/>
                <a:gd name="connsiteY7595" fmla="*/ 2318 h 2362"/>
                <a:gd name="connsiteX7596" fmla="*/ 2318 h 2362"/>
                <a:gd name="connsiteY7596" fmla="*/ 2318 h 2362"/>
                <a:gd name="connsiteX7597" fmla="*/ 2318 h 2362"/>
                <a:gd name="connsiteY7597" fmla="*/ 2318 h 2362"/>
                <a:gd name="connsiteX7598" fmla="*/ 2318 h 2362"/>
                <a:gd name="connsiteY7598" fmla="*/ 2318 h 2362"/>
                <a:gd name="connsiteX7599" fmla="*/ 2318 h 2362"/>
                <a:gd name="connsiteY7599" fmla="*/ 2318 h 2362"/>
                <a:gd name="connsiteX7600" fmla="*/ 2318 h 2362"/>
                <a:gd name="connsiteY7600" fmla="*/ 2318 h 2362"/>
                <a:gd name="connsiteX7601" fmla="*/ 2318 h 2362"/>
                <a:gd name="connsiteY7601" fmla="*/ 2318 h 2362"/>
                <a:gd name="connsiteX7602" fmla="*/ 2318 h 2362"/>
                <a:gd name="connsiteY7602" fmla="*/ 2318 h 2362"/>
                <a:gd name="connsiteX7603" fmla="*/ 2318 h 2362"/>
                <a:gd name="connsiteY7603" fmla="*/ 2318 h 2362"/>
                <a:gd name="connsiteX7604" fmla="*/ 2318 h 2362"/>
                <a:gd name="connsiteY7604" fmla="*/ 2318 h 2362"/>
                <a:gd name="connsiteX7605" fmla="*/ 2318 h 2362"/>
                <a:gd name="connsiteY7605" fmla="*/ 2318 h 2362"/>
                <a:gd name="connsiteX7606" fmla="*/ 2318 h 2362"/>
                <a:gd name="connsiteY7606" fmla="*/ 2318 h 2362"/>
                <a:gd name="connsiteX7607" fmla="*/ 2318 h 2362"/>
                <a:gd name="connsiteY7607" fmla="*/ 2318 h 2362"/>
                <a:gd name="connsiteX7608" fmla="*/ 2318 h 2362"/>
                <a:gd name="connsiteY7608" fmla="*/ 2318 h 2362"/>
                <a:gd name="connsiteX7609" fmla="*/ 2318 h 2362"/>
                <a:gd name="connsiteY7609" fmla="*/ 2318 h 2362"/>
                <a:gd name="connsiteX7610" fmla="*/ 2318 h 2362"/>
                <a:gd name="connsiteY7610" fmla="*/ 2318 h 2362"/>
                <a:gd name="connsiteX7611" fmla="*/ 2318 h 2362"/>
                <a:gd name="connsiteY7611" fmla="*/ 2318 h 2362"/>
                <a:gd name="connsiteX7612" fmla="*/ 2318 h 2362"/>
                <a:gd name="connsiteY7612" fmla="*/ 2318 h 2362"/>
                <a:gd name="connsiteX7613" fmla="*/ 2318 h 2362"/>
                <a:gd name="connsiteY7613" fmla="*/ 2318 h 2362"/>
                <a:gd name="connsiteX7614" fmla="*/ 2318 h 2362"/>
                <a:gd name="connsiteY7614" fmla="*/ 2318 h 2362"/>
                <a:gd name="connsiteX7615" fmla="*/ 2318 h 2362"/>
                <a:gd name="connsiteY7615" fmla="*/ 2318 h 2362"/>
                <a:gd name="connsiteX7616" fmla="*/ 2318 h 2362"/>
                <a:gd name="connsiteY7616" fmla="*/ 2318 h 2362"/>
                <a:gd name="connsiteX7617" fmla="*/ 2318 h 2362"/>
                <a:gd name="connsiteY7617" fmla="*/ 2318 h 2362"/>
                <a:gd name="connsiteX7618" fmla="*/ 2318 h 2362"/>
                <a:gd name="connsiteY7618" fmla="*/ 2318 h 2362"/>
                <a:gd name="connsiteX7619" fmla="*/ 2318 h 2362"/>
                <a:gd name="connsiteY7619" fmla="*/ 2318 h 2362"/>
                <a:gd name="connsiteX7620" fmla="*/ 2318 h 2362"/>
                <a:gd name="connsiteY7620" fmla="*/ 2318 h 2362"/>
                <a:gd name="connsiteX7621" fmla="*/ 2318 h 2362"/>
                <a:gd name="connsiteY7621" fmla="*/ 2318 h 2362"/>
                <a:gd name="connsiteX7622" fmla="*/ 2318 h 2362"/>
                <a:gd name="connsiteY7622" fmla="*/ 2318 h 2362"/>
                <a:gd name="connsiteX7623" fmla="*/ 2318 h 2362"/>
                <a:gd name="connsiteY7623" fmla="*/ 2318 h 2362"/>
                <a:gd name="connsiteX7624" fmla="*/ 2318 h 2362"/>
                <a:gd name="connsiteY7624" fmla="*/ 2318 h 2362"/>
                <a:gd name="connsiteX7625" fmla="*/ 2318 h 2362"/>
                <a:gd name="connsiteY7625" fmla="*/ 2318 h 2362"/>
                <a:gd name="connsiteX7626" fmla="*/ 2318 h 2362"/>
                <a:gd name="connsiteY7626" fmla="*/ 2318 h 2362"/>
                <a:gd name="connsiteX7627" fmla="*/ 2318 h 2362"/>
                <a:gd name="connsiteY7627" fmla="*/ 2318 h 2362"/>
                <a:gd name="connsiteX7628" fmla="*/ 2318 h 2362"/>
                <a:gd name="connsiteY7628" fmla="*/ 2318 h 2362"/>
                <a:gd name="connsiteX7629" fmla="*/ 2318 h 2362"/>
                <a:gd name="connsiteY7629" fmla="*/ 2318 h 2362"/>
                <a:gd name="connsiteX7630" fmla="*/ 2318 h 2362"/>
                <a:gd name="connsiteY7630" fmla="*/ 2318 h 2362"/>
                <a:gd name="connsiteX7631" fmla="*/ 2318 h 2362"/>
                <a:gd name="connsiteY7631" fmla="*/ 2318 h 2362"/>
                <a:gd name="connsiteX7632" fmla="*/ 2318 h 2362"/>
                <a:gd name="connsiteY7632" fmla="*/ 2318 h 2362"/>
                <a:gd name="connsiteX7633" fmla="*/ 2318 h 2362"/>
                <a:gd name="connsiteY7633" fmla="*/ 2318 h 2362"/>
                <a:gd name="connsiteX7634" fmla="*/ 2318 h 2362"/>
                <a:gd name="connsiteY7634" fmla="*/ 2318 h 2362"/>
                <a:gd name="connsiteX7635" fmla="*/ 2318 h 2362"/>
                <a:gd name="connsiteY7635" fmla="*/ 2318 h 2362"/>
                <a:gd name="connsiteX7636" fmla="*/ 2318 h 2362"/>
                <a:gd name="connsiteY7636" fmla="*/ 2318 h 2362"/>
                <a:gd name="connsiteX7637" fmla="*/ 2318 h 2362"/>
                <a:gd name="connsiteY7637" fmla="*/ 2318 h 2362"/>
                <a:gd name="connsiteX7638" fmla="*/ 2318 h 2362"/>
                <a:gd name="connsiteY7638" fmla="*/ 2318 h 2362"/>
                <a:gd name="connsiteX7639" fmla="*/ 2318 h 2362"/>
                <a:gd name="connsiteY7639" fmla="*/ 2318 h 2362"/>
                <a:gd name="connsiteX7640" fmla="*/ 2318 h 2362"/>
                <a:gd name="connsiteY7640" fmla="*/ 2318 h 2362"/>
                <a:gd name="connsiteX7641" fmla="*/ 2318 h 2362"/>
                <a:gd name="connsiteY7641" fmla="*/ 2318 h 2362"/>
                <a:gd name="connsiteX7642" fmla="*/ 2318 h 2362"/>
                <a:gd name="connsiteY7642" fmla="*/ 2318 h 2362"/>
                <a:gd name="connsiteX7643" fmla="*/ 2318 h 2362"/>
                <a:gd name="connsiteY7643" fmla="*/ 2318 h 2362"/>
                <a:gd name="connsiteX7644" fmla="*/ 2318 h 2362"/>
                <a:gd name="connsiteY7644" fmla="*/ 2318 h 2362"/>
                <a:gd name="connsiteX7645" fmla="*/ 2318 h 2362"/>
                <a:gd name="connsiteY7645" fmla="*/ 2318 h 2362"/>
                <a:gd name="connsiteX7646" fmla="*/ 2318 h 2362"/>
                <a:gd name="connsiteY7646" fmla="*/ 2318 h 2362"/>
                <a:gd name="connsiteX7647" fmla="*/ 2318 h 2362"/>
                <a:gd name="connsiteY7647" fmla="*/ 2318 h 2362"/>
                <a:gd name="connsiteX7648" fmla="*/ 2318 h 2362"/>
                <a:gd name="connsiteY7648" fmla="*/ 2318 h 2362"/>
                <a:gd name="connsiteX7649" fmla="*/ 2318 h 2362"/>
                <a:gd name="connsiteY7649" fmla="*/ 2318 h 2362"/>
                <a:gd name="connsiteX7650" fmla="*/ 2318 h 2362"/>
                <a:gd name="connsiteY7650" fmla="*/ 2318 h 2362"/>
                <a:gd name="connsiteX7651" fmla="*/ 2318 h 2362"/>
                <a:gd name="connsiteY7651" fmla="*/ 2318 h 2362"/>
                <a:gd name="connsiteX7652" fmla="*/ 2318 h 2362"/>
                <a:gd name="connsiteY7652" fmla="*/ 2318 h 2362"/>
                <a:gd name="connsiteX7653" fmla="*/ 2318 h 2362"/>
                <a:gd name="connsiteY7653" fmla="*/ 2318 h 2362"/>
                <a:gd name="connsiteX7654" fmla="*/ 2318 h 2362"/>
                <a:gd name="connsiteY7654" fmla="*/ 2318 h 2362"/>
                <a:gd name="connsiteX7655" fmla="*/ 2318 h 2362"/>
                <a:gd name="connsiteY7655" fmla="*/ 2318 h 2362"/>
                <a:gd name="connsiteX7656" fmla="*/ 2318 h 2362"/>
                <a:gd name="connsiteY7656" fmla="*/ 2318 h 2362"/>
                <a:gd name="connsiteX7657" fmla="*/ 2318 h 2362"/>
                <a:gd name="connsiteY7657" fmla="*/ 2318 h 2362"/>
                <a:gd name="connsiteX7658" fmla="*/ 2318 h 2362"/>
                <a:gd name="connsiteY7658" fmla="*/ 2318 h 2362"/>
                <a:gd name="connsiteX7659" fmla="*/ 2318 h 2362"/>
                <a:gd name="connsiteY7659" fmla="*/ 2318 h 2362"/>
                <a:gd name="connsiteX7660" fmla="*/ 2318 h 2362"/>
                <a:gd name="connsiteY7660" fmla="*/ 2318 h 2362"/>
                <a:gd name="connsiteX7661" fmla="*/ 2318 h 2362"/>
                <a:gd name="connsiteY7661" fmla="*/ 2318 h 2362"/>
                <a:gd name="connsiteX7662" fmla="*/ 2318 h 2362"/>
                <a:gd name="connsiteY7662" fmla="*/ 2318 h 2362"/>
                <a:gd name="connsiteX7663" fmla="*/ 2318 h 2362"/>
                <a:gd name="connsiteY7663" fmla="*/ 2318 h 2362"/>
                <a:gd name="connsiteX7664" fmla="*/ 2318 h 2362"/>
                <a:gd name="connsiteY7664" fmla="*/ 2318 h 2362"/>
                <a:gd name="connsiteX7665" fmla="*/ 2318 h 2362"/>
                <a:gd name="connsiteY7665" fmla="*/ 2318 h 2362"/>
                <a:gd name="connsiteX7666" fmla="*/ 2318 h 2362"/>
                <a:gd name="connsiteY7666" fmla="*/ 2318 h 2362"/>
                <a:gd name="connsiteX7667" fmla="*/ 2318 h 2362"/>
                <a:gd name="connsiteY7667" fmla="*/ 2318 h 2362"/>
                <a:gd name="connsiteX7668" fmla="*/ 2318 h 2362"/>
                <a:gd name="connsiteY7668" fmla="*/ 2318 h 2362"/>
                <a:gd name="connsiteX7669" fmla="*/ 2318 h 2362"/>
                <a:gd name="connsiteY7669" fmla="*/ 2318 h 2362"/>
                <a:gd name="connsiteX7670" fmla="*/ 2318 h 2362"/>
                <a:gd name="connsiteY7670" fmla="*/ 2318 h 2362"/>
                <a:gd name="connsiteX7671" fmla="*/ 2318 h 2362"/>
                <a:gd name="connsiteY7671" fmla="*/ 2318 h 2362"/>
                <a:gd name="connsiteX7672" fmla="*/ 2318 h 2362"/>
                <a:gd name="connsiteY7672" fmla="*/ 2318 h 2362"/>
                <a:gd name="connsiteX7673" fmla="*/ 2318 h 2362"/>
                <a:gd name="connsiteY7673" fmla="*/ 2318 h 2362"/>
                <a:gd name="connsiteX7674" fmla="*/ 2318 h 2362"/>
                <a:gd name="connsiteY7674" fmla="*/ 2318 h 2362"/>
                <a:gd name="connsiteX7675" fmla="*/ 2318 h 2362"/>
                <a:gd name="connsiteY7675" fmla="*/ 2318 h 2362"/>
                <a:gd name="connsiteX7676" fmla="*/ 2318 h 2362"/>
                <a:gd name="connsiteY7676" fmla="*/ 2318 h 2362"/>
                <a:gd name="connsiteX7677" fmla="*/ 2318 h 2362"/>
                <a:gd name="connsiteY7677" fmla="*/ 2318 h 2362"/>
                <a:gd name="connsiteX7678" fmla="*/ 2318 h 2362"/>
                <a:gd name="connsiteY7678" fmla="*/ 2318 h 2362"/>
                <a:gd name="connsiteX7679" fmla="*/ 2318 h 2362"/>
                <a:gd name="connsiteY7679" fmla="*/ 2318 h 2362"/>
                <a:gd name="connsiteX7680" fmla="*/ 2318 h 2362"/>
                <a:gd name="connsiteY7680" fmla="*/ 2318 h 2362"/>
                <a:gd name="connsiteX7681" fmla="*/ 2318 h 2362"/>
                <a:gd name="connsiteY7681" fmla="*/ 2318 h 2362"/>
                <a:gd name="connsiteX7682" fmla="*/ 2318 h 2362"/>
                <a:gd name="connsiteY7682" fmla="*/ 2318 h 2362"/>
                <a:gd name="connsiteX7683" fmla="*/ 2318 h 2362"/>
                <a:gd name="connsiteY7683" fmla="*/ 2318 h 2362"/>
                <a:gd name="connsiteX7684" fmla="*/ 2318 h 2362"/>
                <a:gd name="connsiteY7684" fmla="*/ 2318 h 2362"/>
                <a:gd name="connsiteX7685" fmla="*/ 2318 h 2362"/>
                <a:gd name="connsiteY7685" fmla="*/ 2318 h 2362"/>
                <a:gd name="connsiteX7686" fmla="*/ 2318 h 2362"/>
                <a:gd name="connsiteY7686" fmla="*/ 2318 h 2362"/>
                <a:gd name="connsiteX7687" fmla="*/ 2318 h 2362"/>
                <a:gd name="connsiteY7687" fmla="*/ 2318 h 2362"/>
                <a:gd name="connsiteX7688" fmla="*/ 2318 h 2362"/>
                <a:gd name="connsiteY7688" fmla="*/ 2318 h 2362"/>
                <a:gd name="connsiteX7689" fmla="*/ 2318 h 2362"/>
                <a:gd name="connsiteY7689" fmla="*/ 2318 h 2362"/>
                <a:gd name="connsiteX7690" fmla="*/ 2318 h 2362"/>
                <a:gd name="connsiteY7690" fmla="*/ 2318 h 2362"/>
                <a:gd name="connsiteX7691" fmla="*/ 2318 h 2362"/>
                <a:gd name="connsiteY7691" fmla="*/ 2318 h 2362"/>
                <a:gd name="connsiteX7692" fmla="*/ 2318 h 2362"/>
                <a:gd name="connsiteY7692" fmla="*/ 2318 h 2362"/>
                <a:gd name="connsiteX7693" fmla="*/ 2318 h 2362"/>
                <a:gd name="connsiteY7693" fmla="*/ 2318 h 2362"/>
                <a:gd name="connsiteX7694" fmla="*/ 2318 h 2362"/>
                <a:gd name="connsiteY7694" fmla="*/ 2318 h 2362"/>
                <a:gd name="connsiteX7695" fmla="*/ 2318 h 2362"/>
                <a:gd name="connsiteY7695" fmla="*/ 2318 h 2362"/>
                <a:gd name="connsiteX7696" fmla="*/ 2318 h 2362"/>
                <a:gd name="connsiteY7696" fmla="*/ 2318 h 2362"/>
                <a:gd name="connsiteX7697" fmla="*/ 2318 h 2362"/>
                <a:gd name="connsiteY7697" fmla="*/ 2318 h 2362"/>
                <a:gd name="connsiteX7698" fmla="*/ 2318 h 2362"/>
                <a:gd name="connsiteY7698" fmla="*/ 2318 h 2362"/>
                <a:gd name="connsiteX7699" fmla="*/ 2318 h 2362"/>
                <a:gd name="connsiteY7699" fmla="*/ 2318 h 2362"/>
                <a:gd name="connsiteX7700" fmla="*/ 2318 h 2362"/>
                <a:gd name="connsiteY7700" fmla="*/ 2318 h 2362"/>
                <a:gd name="connsiteX7701" fmla="*/ 2318 h 2362"/>
                <a:gd name="connsiteY7701" fmla="*/ 2318 h 2362"/>
                <a:gd name="connsiteX7702" fmla="*/ 2318 h 2362"/>
                <a:gd name="connsiteY7702" fmla="*/ 2318 h 2362"/>
                <a:gd name="connsiteX7703" fmla="*/ 2318 h 2362"/>
                <a:gd name="connsiteY7703" fmla="*/ 2318 h 2362"/>
                <a:gd name="connsiteX7704" fmla="*/ 2318 h 2362"/>
                <a:gd name="connsiteY7704" fmla="*/ 2318 h 2362"/>
                <a:gd name="connsiteX7705" fmla="*/ 2318 h 2362"/>
                <a:gd name="connsiteY7705" fmla="*/ 2318 h 2362"/>
                <a:gd name="connsiteX7706" fmla="*/ 2318 h 2362"/>
                <a:gd name="connsiteY7706" fmla="*/ 2318 h 2362"/>
                <a:gd name="connsiteX7707" fmla="*/ 2318 h 2362"/>
                <a:gd name="connsiteY7707" fmla="*/ 2318 h 2362"/>
                <a:gd name="connsiteX7708" fmla="*/ 2318 h 2362"/>
                <a:gd name="connsiteY7708" fmla="*/ 2318 h 2362"/>
                <a:gd name="connsiteX7709" fmla="*/ 2318 h 2362"/>
                <a:gd name="connsiteY7709" fmla="*/ 2318 h 2362"/>
                <a:gd name="connsiteX7710" fmla="*/ 2318 h 2362"/>
                <a:gd name="connsiteY7710" fmla="*/ 2318 h 2362"/>
                <a:gd name="connsiteX7711" fmla="*/ 2318 h 2362"/>
                <a:gd name="connsiteY7711" fmla="*/ 2318 h 2362"/>
                <a:gd name="connsiteX7712" fmla="*/ 2318 h 2362"/>
                <a:gd name="connsiteY7712" fmla="*/ 2318 h 2362"/>
                <a:gd name="connsiteX7713" fmla="*/ 2318 h 2362"/>
                <a:gd name="connsiteY7713" fmla="*/ 2318 h 2362"/>
                <a:gd name="connsiteX7714" fmla="*/ 2318 h 2362"/>
                <a:gd name="connsiteY7714" fmla="*/ 2318 h 2362"/>
                <a:gd name="connsiteX7715" fmla="*/ 2318 h 2362"/>
                <a:gd name="connsiteY7715" fmla="*/ 2318 h 2362"/>
                <a:gd name="connsiteX7716" fmla="*/ 2318 h 2362"/>
                <a:gd name="connsiteY7716" fmla="*/ 2318 h 2362"/>
                <a:gd name="connsiteX7717" fmla="*/ 2318 h 2362"/>
                <a:gd name="connsiteY7717" fmla="*/ 2318 h 2362"/>
                <a:gd name="connsiteX7718" fmla="*/ 2318 h 2362"/>
                <a:gd name="connsiteY7718" fmla="*/ 2318 h 2362"/>
                <a:gd name="connsiteX7719" fmla="*/ 2318 h 2362"/>
                <a:gd name="connsiteY7719" fmla="*/ 2318 h 2362"/>
                <a:gd name="connsiteX7720" fmla="*/ 2318 h 2362"/>
                <a:gd name="connsiteY7720" fmla="*/ 2318 h 2362"/>
                <a:gd name="connsiteX7721" fmla="*/ 2318 h 2362"/>
                <a:gd name="connsiteY7721" fmla="*/ 2318 h 2362"/>
                <a:gd name="connsiteX7722" fmla="*/ 2318 h 2362"/>
                <a:gd name="connsiteY7722" fmla="*/ 2318 h 2362"/>
                <a:gd name="connsiteX7723" fmla="*/ 2318 h 2362"/>
                <a:gd name="connsiteY7723" fmla="*/ 2318 h 2362"/>
                <a:gd name="connsiteX7724" fmla="*/ 2318 h 2362"/>
                <a:gd name="connsiteY7724" fmla="*/ 2318 h 2362"/>
                <a:gd name="connsiteX7725" fmla="*/ 2318 h 2362"/>
                <a:gd name="connsiteY7725" fmla="*/ 2318 h 2362"/>
                <a:gd name="connsiteX7726" fmla="*/ 2318 h 2362"/>
                <a:gd name="connsiteY7726" fmla="*/ 2318 h 2362"/>
                <a:gd name="connsiteX7727" fmla="*/ 2318 h 2362"/>
                <a:gd name="connsiteY7727" fmla="*/ 2318 h 2362"/>
                <a:gd name="connsiteX7728" fmla="*/ 2318 h 2362"/>
                <a:gd name="connsiteY7728" fmla="*/ 2318 h 2362"/>
                <a:gd name="connsiteX7729" fmla="*/ 2318 h 2362"/>
                <a:gd name="connsiteY7729" fmla="*/ 2318 h 2362"/>
                <a:gd name="connsiteX7730" fmla="*/ 2318 h 2362"/>
                <a:gd name="connsiteY7730" fmla="*/ 2318 h 2362"/>
                <a:gd name="connsiteX7731" fmla="*/ 2318 h 2362"/>
                <a:gd name="connsiteY7731" fmla="*/ 2318 h 2362"/>
                <a:gd name="connsiteX7732" fmla="*/ 2318 h 2362"/>
                <a:gd name="connsiteY7732" fmla="*/ 2318 h 2362"/>
                <a:gd name="connsiteX7733" fmla="*/ 2318 h 2362"/>
                <a:gd name="connsiteY7733" fmla="*/ 2318 h 2362"/>
                <a:gd name="connsiteX7734" fmla="*/ 2318 h 2362"/>
                <a:gd name="connsiteY7734" fmla="*/ 2318 h 2362"/>
                <a:gd name="connsiteX7735" fmla="*/ 2318 h 2362"/>
                <a:gd name="connsiteY7735" fmla="*/ 2318 h 2362"/>
                <a:gd name="connsiteX7736" fmla="*/ 2318 h 2362"/>
                <a:gd name="connsiteY7736" fmla="*/ 2318 h 2362"/>
                <a:gd name="connsiteX7737" fmla="*/ 2318 h 2362"/>
                <a:gd name="connsiteY7737" fmla="*/ 2318 h 2362"/>
                <a:gd name="connsiteX7738" fmla="*/ 2318 h 2362"/>
                <a:gd name="connsiteY7738" fmla="*/ 2318 h 2362"/>
                <a:gd name="connsiteX7739" fmla="*/ 2318 h 2362"/>
                <a:gd name="connsiteY7739" fmla="*/ 2318 h 2362"/>
                <a:gd name="connsiteX7740" fmla="*/ 2318 h 2362"/>
                <a:gd name="connsiteY7740" fmla="*/ 2318 h 2362"/>
                <a:gd name="connsiteX7741" fmla="*/ 2318 h 2362"/>
                <a:gd name="connsiteY7741" fmla="*/ 2318 h 2362"/>
                <a:gd name="connsiteX7742" fmla="*/ 2318 h 2362"/>
                <a:gd name="connsiteY7742" fmla="*/ 2318 h 2362"/>
                <a:gd name="connsiteX7743" fmla="*/ 2318 h 2362"/>
                <a:gd name="connsiteY7743" fmla="*/ 2318 h 2362"/>
                <a:gd name="connsiteX7744" fmla="*/ 2318 h 2362"/>
                <a:gd name="connsiteY7744" fmla="*/ 2318 h 2362"/>
                <a:gd name="connsiteX7745" fmla="*/ 2318 h 2362"/>
                <a:gd name="connsiteY7745" fmla="*/ 2318 h 2362"/>
                <a:gd name="connsiteX7746" fmla="*/ 2318 h 2362"/>
                <a:gd name="connsiteY7746" fmla="*/ 2318 h 2362"/>
                <a:gd name="connsiteX7747" fmla="*/ 2318 h 2362"/>
                <a:gd name="connsiteY7747" fmla="*/ 2318 h 2362"/>
                <a:gd name="connsiteX7748" fmla="*/ 2318 h 2362"/>
                <a:gd name="connsiteY7748" fmla="*/ 2318 h 2362"/>
                <a:gd name="connsiteX7749" fmla="*/ 2318 h 2362"/>
                <a:gd name="connsiteY7749" fmla="*/ 2318 h 2362"/>
                <a:gd name="connsiteX7750" fmla="*/ 2318 h 2362"/>
                <a:gd name="connsiteY7750" fmla="*/ 2318 h 2362"/>
                <a:gd name="connsiteX7751" fmla="*/ 2318 h 2362"/>
                <a:gd name="connsiteY7751" fmla="*/ 2318 h 2362"/>
                <a:gd name="connsiteX7752" fmla="*/ 2318 h 2362"/>
                <a:gd name="connsiteY7752" fmla="*/ 2318 h 2362"/>
                <a:gd name="connsiteX7753" fmla="*/ 2318 h 2362"/>
                <a:gd name="connsiteY7753" fmla="*/ 2318 h 2362"/>
                <a:gd name="connsiteX7754" fmla="*/ 2318 h 2362"/>
                <a:gd name="connsiteY7754" fmla="*/ 2318 h 2362"/>
                <a:gd name="connsiteX7755" fmla="*/ 2318 h 2362"/>
                <a:gd name="connsiteY7755" fmla="*/ 2318 h 2362"/>
                <a:gd name="connsiteX7756" fmla="*/ 2318 h 2362"/>
                <a:gd name="connsiteY7756" fmla="*/ 2318 h 2362"/>
                <a:gd name="connsiteX7757" fmla="*/ 2318 h 2362"/>
                <a:gd name="connsiteY7757" fmla="*/ 2318 h 2362"/>
                <a:gd name="connsiteX7758" fmla="*/ 2318 h 2362"/>
                <a:gd name="connsiteY7758" fmla="*/ 2318 h 2362"/>
                <a:gd name="connsiteX7759" fmla="*/ 2318 h 2362"/>
                <a:gd name="connsiteY7759" fmla="*/ 2318 h 2362"/>
                <a:gd name="connsiteX7760" fmla="*/ 2318 h 2362"/>
                <a:gd name="connsiteY7760" fmla="*/ 2318 h 2362"/>
                <a:gd name="connsiteX7761" fmla="*/ 2318 h 2362"/>
                <a:gd name="connsiteY7761" fmla="*/ 2318 h 2362"/>
                <a:gd name="connsiteX7762" fmla="*/ 2318 h 2362"/>
                <a:gd name="connsiteY7762" fmla="*/ 2318 h 2362"/>
                <a:gd name="connsiteX7763" fmla="*/ 2318 h 2362"/>
                <a:gd name="connsiteY7763" fmla="*/ 2318 h 2362"/>
                <a:gd name="connsiteX7764" fmla="*/ 2318 h 2362"/>
                <a:gd name="connsiteY7764" fmla="*/ 2318 h 2362"/>
                <a:gd name="connsiteX7765" fmla="*/ 2318 h 2362"/>
                <a:gd name="connsiteY7765" fmla="*/ 2318 h 2362"/>
                <a:gd name="connsiteX7766" fmla="*/ 2318 h 2362"/>
                <a:gd name="connsiteY7766" fmla="*/ 2318 h 2362"/>
                <a:gd name="connsiteX7767" fmla="*/ 2318 h 2362"/>
                <a:gd name="connsiteY7767" fmla="*/ 2318 h 2362"/>
                <a:gd name="connsiteX7768" fmla="*/ 2318 h 2362"/>
                <a:gd name="connsiteY7768" fmla="*/ 2318 h 2362"/>
                <a:gd name="connsiteX7769" fmla="*/ 2318 h 2362"/>
                <a:gd name="connsiteY7769" fmla="*/ 2318 h 2362"/>
                <a:gd name="connsiteX7770" fmla="*/ 2318 h 2362"/>
                <a:gd name="connsiteY7770" fmla="*/ 2318 h 2362"/>
                <a:gd name="connsiteX7771" fmla="*/ 2318 h 2362"/>
                <a:gd name="connsiteY7771" fmla="*/ 2318 h 2362"/>
                <a:gd name="connsiteX7772" fmla="*/ 2318 h 2362"/>
                <a:gd name="connsiteY7772" fmla="*/ 2318 h 2362"/>
                <a:gd name="connsiteX7773" fmla="*/ 2318 h 2362"/>
                <a:gd name="connsiteY7773" fmla="*/ 2318 h 2362"/>
                <a:gd name="connsiteX7774" fmla="*/ 2318 h 2362"/>
                <a:gd name="connsiteY7774" fmla="*/ 2318 h 2362"/>
                <a:gd name="connsiteX7775" fmla="*/ 2318 h 2362"/>
                <a:gd name="connsiteY7775" fmla="*/ 2318 h 2362"/>
                <a:gd name="connsiteX7776" fmla="*/ 2318 h 2362"/>
                <a:gd name="connsiteY7776" fmla="*/ 2318 h 2362"/>
                <a:gd name="connsiteX7777" fmla="*/ 2318 h 2362"/>
                <a:gd name="connsiteY7777" fmla="*/ 2318 h 2362"/>
                <a:gd name="connsiteX7778" fmla="*/ 2318 h 2362"/>
                <a:gd name="connsiteY7778" fmla="*/ 2318 h 2362"/>
                <a:gd name="connsiteX7779" fmla="*/ 2318 h 2362"/>
                <a:gd name="connsiteY7779" fmla="*/ 2318 h 2362"/>
                <a:gd name="connsiteX7780" fmla="*/ 2318 h 2362"/>
                <a:gd name="connsiteY7780" fmla="*/ 2318 h 2362"/>
                <a:gd name="connsiteX7781" fmla="*/ 2318 h 2362"/>
                <a:gd name="connsiteY7781" fmla="*/ 2318 h 2362"/>
                <a:gd name="connsiteX7782" fmla="*/ 2318 h 2362"/>
                <a:gd name="connsiteY7782" fmla="*/ 2318 h 2362"/>
                <a:gd name="connsiteX7783" fmla="*/ 2318 h 2362"/>
                <a:gd name="connsiteY7783" fmla="*/ 2318 h 2362"/>
                <a:gd name="connsiteX7784" fmla="*/ 2318 h 2362"/>
                <a:gd name="connsiteY7784" fmla="*/ 2318 h 2362"/>
                <a:gd name="connsiteX7785" fmla="*/ 2318 h 2362"/>
                <a:gd name="connsiteY7785" fmla="*/ 2318 h 2362"/>
                <a:gd name="connsiteX7786" fmla="*/ 2318 h 2362"/>
                <a:gd name="connsiteY7786" fmla="*/ 2318 h 2362"/>
                <a:gd name="connsiteX7787" fmla="*/ 2318 h 2362"/>
                <a:gd name="connsiteY7787" fmla="*/ 2318 h 2362"/>
                <a:gd name="connsiteX7788" fmla="*/ 2318 h 2362"/>
                <a:gd name="connsiteY7788" fmla="*/ 2318 h 2362"/>
                <a:gd name="connsiteX7789" fmla="*/ 2318 h 2362"/>
                <a:gd name="connsiteY7789" fmla="*/ 2318 h 2362"/>
                <a:gd name="connsiteX7790" fmla="*/ 2318 h 2362"/>
                <a:gd name="connsiteY7790" fmla="*/ 2318 h 2362"/>
                <a:gd name="connsiteX7791" fmla="*/ 2318 h 2362"/>
                <a:gd name="connsiteY7791" fmla="*/ 2318 h 2362"/>
                <a:gd name="connsiteX7792" fmla="*/ 2318 h 2362"/>
                <a:gd name="connsiteY7792" fmla="*/ 2318 h 2362"/>
                <a:gd name="connsiteX7793" fmla="*/ 2318 h 2362"/>
                <a:gd name="connsiteY7793" fmla="*/ 2318 h 2362"/>
                <a:gd name="connsiteX7794" fmla="*/ 2318 h 2362"/>
                <a:gd name="connsiteY7794" fmla="*/ 2318 h 2362"/>
                <a:gd name="connsiteX7795" fmla="*/ 2318 h 2362"/>
                <a:gd name="connsiteY7795" fmla="*/ 2318 h 2362"/>
                <a:gd name="connsiteX7796" fmla="*/ 2318 h 2362"/>
                <a:gd name="connsiteY7796" fmla="*/ 2318 h 2362"/>
                <a:gd name="connsiteX7797" fmla="*/ 2318 h 2362"/>
                <a:gd name="connsiteY7797" fmla="*/ 2318 h 2362"/>
                <a:gd name="connsiteX7798" fmla="*/ 2318 h 2362"/>
                <a:gd name="connsiteY7798" fmla="*/ 2318 h 2362"/>
                <a:gd name="connsiteX7799" fmla="*/ 2318 h 2362"/>
                <a:gd name="connsiteY7799" fmla="*/ 2318 h 2362"/>
                <a:gd name="connsiteX7800" fmla="*/ 2318 h 2362"/>
                <a:gd name="connsiteY7800" fmla="*/ 2318 h 2362"/>
                <a:gd name="connsiteX7801" fmla="*/ 2318 h 2362"/>
                <a:gd name="connsiteY7801" fmla="*/ 2318 h 2362"/>
                <a:gd name="connsiteX7802" fmla="*/ 2318 h 2362"/>
                <a:gd name="connsiteY7802" fmla="*/ 2318 h 2362"/>
                <a:gd name="connsiteX7803" fmla="*/ 2318 h 2362"/>
                <a:gd name="connsiteY7803" fmla="*/ 2318 h 2362"/>
                <a:gd name="connsiteX7804" fmla="*/ 2318 h 2362"/>
                <a:gd name="connsiteY7804" fmla="*/ 2318 h 2362"/>
                <a:gd name="connsiteX7805" fmla="*/ 2318 h 2362"/>
                <a:gd name="connsiteY7805" fmla="*/ 2318 h 2362"/>
                <a:gd name="connsiteX7806" fmla="*/ 2318 h 2362"/>
                <a:gd name="connsiteY7806" fmla="*/ 2318 h 2362"/>
                <a:gd name="connsiteX7807" fmla="*/ 2318 h 2362"/>
                <a:gd name="connsiteY7807" fmla="*/ 2318 h 2362"/>
                <a:gd name="connsiteX7808" fmla="*/ 2318 h 2362"/>
                <a:gd name="connsiteY7808" fmla="*/ 2318 h 2362"/>
                <a:gd name="connsiteX7809" fmla="*/ 2318 h 2362"/>
                <a:gd name="connsiteY7809" fmla="*/ 2318 h 2362"/>
                <a:gd name="connsiteX7810" fmla="*/ 2318 h 2362"/>
                <a:gd name="connsiteY7810" fmla="*/ 2318 h 2362"/>
                <a:gd name="connsiteX7811" fmla="*/ 2318 h 2362"/>
                <a:gd name="connsiteY7811" fmla="*/ 2318 h 2362"/>
                <a:gd name="connsiteX7812" fmla="*/ 2318 h 2362"/>
                <a:gd name="connsiteY7812" fmla="*/ 2318 h 2362"/>
                <a:gd name="connsiteX7813" fmla="*/ 2318 h 2362"/>
                <a:gd name="connsiteY7813" fmla="*/ 2318 h 2362"/>
                <a:gd name="connsiteX7814" fmla="*/ 2318 h 2362"/>
                <a:gd name="connsiteY7814" fmla="*/ 2318 h 2362"/>
                <a:gd name="connsiteX7815" fmla="*/ 2318 h 2362"/>
                <a:gd name="connsiteY7815" fmla="*/ 2318 h 2362"/>
                <a:gd name="connsiteX7816" fmla="*/ 2318 h 2362"/>
                <a:gd name="connsiteY7816" fmla="*/ 2318 h 2362"/>
                <a:gd name="connsiteX7817" fmla="*/ 2318 h 2362"/>
                <a:gd name="connsiteY7817" fmla="*/ 2318 h 2362"/>
                <a:gd name="connsiteX7818" fmla="*/ 2318 h 2362"/>
                <a:gd name="connsiteY7818" fmla="*/ 2318 h 2362"/>
                <a:gd name="connsiteX7819" fmla="*/ 2318 h 2362"/>
                <a:gd name="connsiteY7819" fmla="*/ 2318 h 2362"/>
                <a:gd name="connsiteX7820" fmla="*/ 2318 h 2362"/>
                <a:gd name="connsiteY7820" fmla="*/ 2318 h 2362"/>
                <a:gd name="connsiteX7821" fmla="*/ 2318 h 2362"/>
                <a:gd name="connsiteY7821" fmla="*/ 2318 h 2362"/>
                <a:gd name="connsiteX7822" fmla="*/ 2318 h 2362"/>
                <a:gd name="connsiteY7822" fmla="*/ 2318 h 2362"/>
                <a:gd name="connsiteX7823" fmla="*/ 2318 h 2362"/>
                <a:gd name="connsiteY7823" fmla="*/ 2318 h 2362"/>
                <a:gd name="connsiteX7824" fmla="*/ 2318 h 2362"/>
                <a:gd name="connsiteY7824" fmla="*/ 2318 h 2362"/>
                <a:gd name="connsiteX7825" fmla="*/ 2318 h 2362"/>
                <a:gd name="connsiteY7825" fmla="*/ 2318 h 2362"/>
                <a:gd name="connsiteX7826" fmla="*/ 2318 h 2362"/>
                <a:gd name="connsiteY7826" fmla="*/ 2318 h 2362"/>
                <a:gd name="connsiteX7827" fmla="*/ 2318 h 2362"/>
                <a:gd name="connsiteY7827" fmla="*/ 2318 h 2362"/>
                <a:gd name="connsiteX7828" fmla="*/ 2318 h 2362"/>
                <a:gd name="connsiteY7828" fmla="*/ 2318 h 2362"/>
                <a:gd name="connsiteX7829" fmla="*/ 2318 h 2362"/>
                <a:gd name="connsiteY7829" fmla="*/ 2318 h 2362"/>
                <a:gd name="connsiteX7830" fmla="*/ 2318 h 2362"/>
                <a:gd name="connsiteY7830" fmla="*/ 2318 h 2362"/>
                <a:gd name="connsiteX7831" fmla="*/ 2318 h 2362"/>
                <a:gd name="connsiteY7831" fmla="*/ 2318 h 2362"/>
                <a:gd name="connsiteX7832" fmla="*/ 2318 h 2362"/>
                <a:gd name="connsiteY7832" fmla="*/ 2318 h 2362"/>
                <a:gd name="connsiteX7833" fmla="*/ 2318 h 2362"/>
                <a:gd name="connsiteY7833" fmla="*/ 2318 h 2362"/>
                <a:gd name="connsiteX7834" fmla="*/ 2318 h 2362"/>
                <a:gd name="connsiteY7834" fmla="*/ 2318 h 2362"/>
                <a:gd name="connsiteX7835" fmla="*/ 2318 h 2362"/>
                <a:gd name="connsiteY7835" fmla="*/ 2318 h 2362"/>
                <a:gd name="connsiteX7836" fmla="*/ 2318 h 2362"/>
                <a:gd name="connsiteY7836" fmla="*/ 2318 h 2362"/>
                <a:gd name="connsiteX7837" fmla="*/ 2318 h 2362"/>
                <a:gd name="connsiteY7837" fmla="*/ 2318 h 2362"/>
                <a:gd name="connsiteX7838" fmla="*/ 2318 h 2362"/>
                <a:gd name="connsiteY7838" fmla="*/ 2318 h 2362"/>
                <a:gd name="connsiteX7839" fmla="*/ 2318 h 2362"/>
                <a:gd name="connsiteY7839" fmla="*/ 2318 h 2362"/>
                <a:gd name="connsiteX7840" fmla="*/ 2318 h 2362"/>
                <a:gd name="connsiteY7840" fmla="*/ 2318 h 2362"/>
                <a:gd name="connsiteX7841" fmla="*/ 2318 h 2362"/>
                <a:gd name="connsiteY7841" fmla="*/ 2318 h 2362"/>
                <a:gd name="connsiteX7842" fmla="*/ 2318 h 2362"/>
                <a:gd name="connsiteY7842" fmla="*/ 2318 h 2362"/>
                <a:gd name="connsiteX7843" fmla="*/ 2318 h 2362"/>
                <a:gd name="connsiteY7843" fmla="*/ 2318 h 2362"/>
                <a:gd name="connsiteX7844" fmla="*/ 2318 h 2362"/>
                <a:gd name="connsiteY7844" fmla="*/ 2318 h 2362"/>
                <a:gd name="connsiteX7845" fmla="*/ 2318 h 2362"/>
                <a:gd name="connsiteY7845" fmla="*/ 2318 h 2362"/>
                <a:gd name="connsiteX7846" fmla="*/ 2318 h 2362"/>
                <a:gd name="connsiteY7846" fmla="*/ 2318 h 2362"/>
                <a:gd name="connsiteX7847" fmla="*/ 2318 h 2362"/>
                <a:gd name="connsiteY7847" fmla="*/ 2318 h 2362"/>
                <a:gd name="connsiteX7848" fmla="*/ 2318 h 2362"/>
                <a:gd name="connsiteY7848" fmla="*/ 2318 h 2362"/>
                <a:gd name="connsiteX7849" fmla="*/ 2318 h 2362"/>
                <a:gd name="connsiteY7849" fmla="*/ 2318 h 2362"/>
                <a:gd name="connsiteX7850" fmla="*/ 2318 h 2362"/>
                <a:gd name="connsiteY7850" fmla="*/ 2318 h 2362"/>
                <a:gd name="connsiteX7851" fmla="*/ 2318 h 2362"/>
                <a:gd name="connsiteY7851" fmla="*/ 2318 h 2362"/>
                <a:gd name="connsiteX7852" fmla="*/ 2318 h 2362"/>
                <a:gd name="connsiteY7852" fmla="*/ 2318 h 2362"/>
                <a:gd name="connsiteX7853" fmla="*/ 2318 h 2362"/>
                <a:gd name="connsiteY7853" fmla="*/ 2318 h 2362"/>
                <a:gd name="connsiteX7854" fmla="*/ 2318 h 2362"/>
                <a:gd name="connsiteY7854" fmla="*/ 2318 h 2362"/>
                <a:gd name="connsiteX7855" fmla="*/ 2318 h 2362"/>
                <a:gd name="connsiteY7855" fmla="*/ 2318 h 2362"/>
                <a:gd name="connsiteX7856" fmla="*/ 2318 h 2362"/>
                <a:gd name="connsiteY7856" fmla="*/ 2318 h 2362"/>
                <a:gd name="connsiteX7857" fmla="*/ 2318 h 2362"/>
                <a:gd name="connsiteY7857" fmla="*/ 2318 h 2362"/>
                <a:gd name="connsiteX7858" fmla="*/ 2318 h 2362"/>
                <a:gd name="connsiteY7858" fmla="*/ 2318 h 2362"/>
                <a:gd name="connsiteX7859" fmla="*/ 2318 h 2362"/>
                <a:gd name="connsiteY7859" fmla="*/ 2318 h 2362"/>
                <a:gd name="connsiteX7860" fmla="*/ 2318 h 2362"/>
                <a:gd name="connsiteY7860" fmla="*/ 2318 h 2362"/>
                <a:gd name="connsiteX7861" fmla="*/ 2318 h 2362"/>
                <a:gd name="connsiteY7861" fmla="*/ 2318 h 2362"/>
                <a:gd name="connsiteX7862" fmla="*/ 2318 h 2362"/>
                <a:gd name="connsiteY7862" fmla="*/ 2318 h 2362"/>
                <a:gd name="connsiteX7863" fmla="*/ 2318 h 2362"/>
                <a:gd name="connsiteY7863" fmla="*/ 2318 h 2362"/>
                <a:gd name="connsiteX7864" fmla="*/ 2318 h 2362"/>
                <a:gd name="connsiteY7864" fmla="*/ 2318 h 2362"/>
                <a:gd name="connsiteX7865" fmla="*/ 2318 h 2362"/>
                <a:gd name="connsiteY7865" fmla="*/ 2318 h 2362"/>
                <a:gd name="connsiteX7866" fmla="*/ 2318 h 2362"/>
                <a:gd name="connsiteY7866" fmla="*/ 2318 h 2362"/>
                <a:gd name="connsiteX7867" fmla="*/ 2318 h 2362"/>
                <a:gd name="connsiteY7867" fmla="*/ 2318 h 2362"/>
                <a:gd name="connsiteX7868" fmla="*/ 2318 h 2362"/>
                <a:gd name="connsiteY7868" fmla="*/ 2318 h 2362"/>
                <a:gd name="connsiteX7869" fmla="*/ 2318 h 2362"/>
                <a:gd name="connsiteY7869" fmla="*/ 2318 h 2362"/>
                <a:gd name="connsiteX7870" fmla="*/ 2318 h 2362"/>
                <a:gd name="connsiteY7870" fmla="*/ 2318 h 2362"/>
                <a:gd name="connsiteX7871" fmla="*/ 2318 h 2362"/>
                <a:gd name="connsiteY7871" fmla="*/ 2318 h 2362"/>
                <a:gd name="connsiteX7872" fmla="*/ 2318 h 2362"/>
                <a:gd name="connsiteY7872" fmla="*/ 2318 h 2362"/>
                <a:gd name="connsiteX7873" fmla="*/ 2318 h 2362"/>
                <a:gd name="connsiteY7873" fmla="*/ 2318 h 2362"/>
                <a:gd name="connsiteX7874" fmla="*/ 2318 h 2362"/>
                <a:gd name="connsiteY7874" fmla="*/ 2318 h 2362"/>
                <a:gd name="connsiteX7875" fmla="*/ 2318 h 2362"/>
                <a:gd name="connsiteY7875" fmla="*/ 2318 h 2362"/>
                <a:gd name="connsiteX7876" fmla="*/ 2318 h 2362"/>
                <a:gd name="connsiteY7876" fmla="*/ 2318 h 2362"/>
                <a:gd name="connsiteX7877" fmla="*/ 2318 h 2362"/>
                <a:gd name="connsiteY7877" fmla="*/ 2318 h 2362"/>
                <a:gd name="connsiteX7878" fmla="*/ 2318 h 2362"/>
                <a:gd name="connsiteY7878" fmla="*/ 2318 h 2362"/>
                <a:gd name="connsiteX7879" fmla="*/ 2318 h 2362"/>
                <a:gd name="connsiteY7879" fmla="*/ 2318 h 2362"/>
                <a:gd name="connsiteX7880" fmla="*/ 2318 h 2362"/>
                <a:gd name="connsiteY7880" fmla="*/ 2318 h 2362"/>
                <a:gd name="connsiteX7881" fmla="*/ 2318 h 2362"/>
                <a:gd name="connsiteY7881" fmla="*/ 2318 h 2362"/>
                <a:gd name="connsiteX7882" fmla="*/ 2318 h 2362"/>
                <a:gd name="connsiteY7882" fmla="*/ 2318 h 2362"/>
                <a:gd name="connsiteX7883" fmla="*/ 2318 h 2362"/>
                <a:gd name="connsiteY7883" fmla="*/ 2318 h 2362"/>
                <a:gd name="connsiteX7884" fmla="*/ 2318 h 2362"/>
                <a:gd name="connsiteY7884" fmla="*/ 2318 h 2362"/>
                <a:gd name="connsiteX7885" fmla="*/ 2318 h 2362"/>
                <a:gd name="connsiteY7885" fmla="*/ 2318 h 2362"/>
                <a:gd name="connsiteX7886" fmla="*/ 2318 h 2362"/>
                <a:gd name="connsiteY7886" fmla="*/ 2318 h 2362"/>
                <a:gd name="connsiteX7887" fmla="*/ 2318 h 2362"/>
                <a:gd name="connsiteY7887" fmla="*/ 2318 h 2362"/>
                <a:gd name="connsiteX7888" fmla="*/ 2318 h 2362"/>
                <a:gd name="connsiteY7888" fmla="*/ 2318 h 2362"/>
                <a:gd name="connsiteX7889" fmla="*/ 2318 h 2362"/>
                <a:gd name="connsiteY7889" fmla="*/ 2318 h 2362"/>
                <a:gd name="connsiteX7890" fmla="*/ 2318 h 2362"/>
                <a:gd name="connsiteY7890" fmla="*/ 2318 h 2362"/>
                <a:gd name="connsiteX7891" fmla="*/ 2318 h 2362"/>
                <a:gd name="connsiteY7891" fmla="*/ 2318 h 2362"/>
                <a:gd name="connsiteX7892" fmla="*/ 2318 h 2362"/>
                <a:gd name="connsiteY7892" fmla="*/ 2318 h 2362"/>
                <a:gd name="connsiteX7893" fmla="*/ 2318 h 2362"/>
                <a:gd name="connsiteY7893" fmla="*/ 2318 h 2362"/>
                <a:gd name="connsiteX7894" fmla="*/ 2318 h 2362"/>
                <a:gd name="connsiteY7894" fmla="*/ 2318 h 2362"/>
                <a:gd name="connsiteX7895" fmla="*/ 2318 h 2362"/>
                <a:gd name="connsiteY7895" fmla="*/ 2318 h 2362"/>
                <a:gd name="connsiteX7896" fmla="*/ 2318 h 2362"/>
                <a:gd name="connsiteY7896" fmla="*/ 2318 h 2362"/>
                <a:gd name="connsiteX7897" fmla="*/ 2318 h 2362"/>
                <a:gd name="connsiteY7897" fmla="*/ 2318 h 2362"/>
                <a:gd name="connsiteX7898" fmla="*/ 2318 h 2362"/>
                <a:gd name="connsiteY7898" fmla="*/ 2318 h 2362"/>
                <a:gd name="connsiteX7899" fmla="*/ 2318 h 2362"/>
                <a:gd name="connsiteY7899" fmla="*/ 2318 h 2362"/>
                <a:gd name="connsiteX7900" fmla="*/ 2318 h 2362"/>
                <a:gd name="connsiteY7900" fmla="*/ 2318 h 2362"/>
                <a:gd name="connsiteX7901" fmla="*/ 2318 h 2362"/>
                <a:gd name="connsiteY7901" fmla="*/ 2318 h 2362"/>
                <a:gd name="connsiteX7902" fmla="*/ 2318 h 2362"/>
                <a:gd name="connsiteY7902" fmla="*/ 2318 h 2362"/>
                <a:gd name="connsiteX7903" fmla="*/ 2318 h 2362"/>
                <a:gd name="connsiteY7903" fmla="*/ 2318 h 2362"/>
                <a:gd name="connsiteX7904" fmla="*/ 2318 h 2362"/>
                <a:gd name="connsiteY7904" fmla="*/ 2318 h 2362"/>
                <a:gd name="connsiteX7905" fmla="*/ 2318 h 2362"/>
                <a:gd name="connsiteY7905" fmla="*/ 2318 h 2362"/>
                <a:gd name="connsiteX7906" fmla="*/ 2318 h 2362"/>
                <a:gd name="connsiteY7906" fmla="*/ 2318 h 2362"/>
                <a:gd name="connsiteX7907" fmla="*/ 2318 h 2362"/>
                <a:gd name="connsiteY7907" fmla="*/ 2318 h 2362"/>
                <a:gd name="connsiteX7908" fmla="*/ 2318 h 2362"/>
                <a:gd name="connsiteY7908" fmla="*/ 2318 h 2362"/>
                <a:gd name="connsiteX7909" fmla="*/ 2318 h 2362"/>
                <a:gd name="connsiteY7909" fmla="*/ 2318 h 2362"/>
                <a:gd name="connsiteX7910" fmla="*/ 2318 h 2362"/>
                <a:gd name="connsiteY7910" fmla="*/ 2318 h 2362"/>
                <a:gd name="connsiteX7911" fmla="*/ 2318 h 2362"/>
                <a:gd name="connsiteY7911" fmla="*/ 2318 h 2362"/>
                <a:gd name="connsiteX7912" fmla="*/ 2318 h 2362"/>
                <a:gd name="connsiteY7912" fmla="*/ 2318 h 2362"/>
                <a:gd name="connsiteX7913" fmla="*/ 2318 h 2362"/>
                <a:gd name="connsiteY7913" fmla="*/ 2318 h 2362"/>
                <a:gd name="connsiteX7914" fmla="*/ 2318 h 2362"/>
                <a:gd name="connsiteY7914" fmla="*/ 2318 h 2362"/>
                <a:gd name="connsiteX7915" fmla="*/ 2318 h 2362"/>
                <a:gd name="connsiteY7915" fmla="*/ 2318 h 2362"/>
                <a:gd name="connsiteX7916" fmla="*/ 2318 h 2362"/>
                <a:gd name="connsiteY7916" fmla="*/ 2318 h 2362"/>
                <a:gd name="connsiteX7917" fmla="*/ 2318 h 2362"/>
                <a:gd name="connsiteY7917" fmla="*/ 2318 h 2362"/>
                <a:gd name="connsiteX7918" fmla="*/ 2318 h 2362"/>
                <a:gd name="connsiteY7918" fmla="*/ 2318 h 2362"/>
                <a:gd name="connsiteX7919" fmla="*/ 2318 h 2362"/>
                <a:gd name="connsiteY7919" fmla="*/ 2318 h 2362"/>
                <a:gd name="connsiteX7920" fmla="*/ 2318 h 2362"/>
                <a:gd name="connsiteY7920" fmla="*/ 2318 h 2362"/>
                <a:gd name="connsiteX7921" fmla="*/ 2318 h 2362"/>
                <a:gd name="connsiteY7921" fmla="*/ 2318 h 2362"/>
                <a:gd name="connsiteX7922" fmla="*/ 2318 h 2362"/>
                <a:gd name="connsiteY7922" fmla="*/ 2318 h 2362"/>
                <a:gd name="connsiteX7923" fmla="*/ 2318 h 2362"/>
                <a:gd name="connsiteY7923" fmla="*/ 2318 h 2362"/>
                <a:gd name="connsiteX7924" fmla="*/ 2318 h 2362"/>
                <a:gd name="connsiteY7924" fmla="*/ 2318 h 2362"/>
                <a:gd name="connsiteX7925" fmla="*/ 2318 h 2362"/>
                <a:gd name="connsiteY7925" fmla="*/ 2318 h 2362"/>
                <a:gd name="connsiteX7926" fmla="*/ 2318 h 2362"/>
                <a:gd name="connsiteY7926" fmla="*/ 2318 h 2362"/>
                <a:gd name="connsiteX7927" fmla="*/ 2318 h 2362"/>
                <a:gd name="connsiteY7927" fmla="*/ 2318 h 2362"/>
                <a:gd name="connsiteX7928" fmla="*/ 2318 h 2362"/>
                <a:gd name="connsiteY7928" fmla="*/ 2318 h 2362"/>
                <a:gd name="connsiteX7929" fmla="*/ 2318 h 2362"/>
                <a:gd name="connsiteY7929" fmla="*/ 2318 h 2362"/>
                <a:gd name="connsiteX7930" fmla="*/ 2318 h 2362"/>
                <a:gd name="connsiteY7930" fmla="*/ 2318 h 2362"/>
                <a:gd name="connsiteX7931" fmla="*/ 2318 h 2362"/>
                <a:gd name="connsiteY7931" fmla="*/ 2318 h 2362"/>
                <a:gd name="connsiteX7932" fmla="*/ 2318 h 2362"/>
                <a:gd name="connsiteY7932" fmla="*/ 2318 h 2362"/>
                <a:gd name="connsiteX7933" fmla="*/ 2318 h 2362"/>
                <a:gd name="connsiteY7933" fmla="*/ 2318 h 2362"/>
                <a:gd name="connsiteX7934" fmla="*/ 2318 h 2362"/>
                <a:gd name="connsiteY7934" fmla="*/ 2318 h 2362"/>
                <a:gd name="connsiteX7935" fmla="*/ 2318 h 2362"/>
                <a:gd name="connsiteY7935" fmla="*/ 2318 h 2362"/>
                <a:gd name="connsiteX7936" fmla="*/ 2318 h 2362"/>
                <a:gd name="connsiteY7936" fmla="*/ 2318 h 2362"/>
                <a:gd name="connsiteX7937" fmla="*/ 2318 h 2362"/>
                <a:gd name="connsiteY7937" fmla="*/ 2318 h 2362"/>
                <a:gd name="connsiteX7938" fmla="*/ 2318 h 2362"/>
                <a:gd name="connsiteY7938" fmla="*/ 2318 h 2362"/>
                <a:gd name="connsiteX7939" fmla="*/ 2318 h 2362"/>
                <a:gd name="connsiteY7939" fmla="*/ 2318 h 2362"/>
                <a:gd name="connsiteX7940" fmla="*/ 2318 h 2362"/>
                <a:gd name="connsiteY7940" fmla="*/ 2318 h 2362"/>
                <a:gd name="connsiteX7941" fmla="*/ 2318 h 2362"/>
                <a:gd name="connsiteY7941" fmla="*/ 2318 h 2362"/>
                <a:gd name="connsiteX7942" fmla="*/ 2318 h 2362"/>
                <a:gd name="connsiteY7942" fmla="*/ 2318 h 2362"/>
                <a:gd name="connsiteX7943" fmla="*/ 2318 h 2362"/>
                <a:gd name="connsiteY7943" fmla="*/ 2318 h 2362"/>
                <a:gd name="connsiteX7944" fmla="*/ 2318 h 2362"/>
                <a:gd name="connsiteY7944" fmla="*/ 2318 h 2362"/>
                <a:gd name="connsiteX7945" fmla="*/ 2318 h 2362"/>
                <a:gd name="connsiteY7945" fmla="*/ 2318 h 2362"/>
                <a:gd name="connsiteX7946" fmla="*/ 2318 h 2362"/>
                <a:gd name="connsiteY7946" fmla="*/ 2318 h 2362"/>
                <a:gd name="connsiteX7947" fmla="*/ 2318 h 2362"/>
                <a:gd name="connsiteY7947" fmla="*/ 2318 h 2362"/>
                <a:gd name="connsiteX7948" fmla="*/ 2318 h 2362"/>
                <a:gd name="connsiteY7948" fmla="*/ 2318 h 2362"/>
                <a:gd name="connsiteX7949" fmla="*/ 2318 h 2362"/>
                <a:gd name="connsiteY7949" fmla="*/ 2318 h 2362"/>
                <a:gd name="connsiteX7950" fmla="*/ 2318 h 2362"/>
                <a:gd name="connsiteY7950" fmla="*/ 2318 h 2362"/>
                <a:gd name="connsiteX7951" fmla="*/ 2318 h 2362"/>
                <a:gd name="connsiteY7951" fmla="*/ 2318 h 2362"/>
                <a:gd name="connsiteX7952" fmla="*/ 2318 h 2362"/>
                <a:gd name="connsiteY7952" fmla="*/ 2318 h 2362"/>
                <a:gd name="connsiteX7953" fmla="*/ 2318 h 2362"/>
                <a:gd name="connsiteY7953" fmla="*/ 2318 h 2362"/>
                <a:gd name="connsiteX7954" fmla="*/ 2318 h 2362"/>
                <a:gd name="connsiteY7954" fmla="*/ 2318 h 2362"/>
                <a:gd name="connsiteX7955" fmla="*/ 2318 h 2362"/>
                <a:gd name="connsiteY7955" fmla="*/ 2318 h 2362"/>
                <a:gd name="connsiteX7956" fmla="*/ 2318 h 2362"/>
                <a:gd name="connsiteY7956" fmla="*/ 2318 h 2362"/>
                <a:gd name="connsiteX7957" fmla="*/ 2318 h 2362"/>
                <a:gd name="connsiteY7957" fmla="*/ 2318 h 2362"/>
                <a:gd name="connsiteX7958" fmla="*/ 2318 h 2362"/>
                <a:gd name="connsiteY7958" fmla="*/ 2318 h 2362"/>
                <a:gd name="connsiteX7959" fmla="*/ 2318 h 2362"/>
                <a:gd name="connsiteY7959" fmla="*/ 2318 h 2362"/>
                <a:gd name="connsiteX7960" fmla="*/ 2318 h 2362"/>
                <a:gd name="connsiteY7960" fmla="*/ 2318 h 2362"/>
                <a:gd name="connsiteX7961" fmla="*/ 2318 h 2362"/>
                <a:gd name="connsiteY7961" fmla="*/ 2318 h 2362"/>
                <a:gd name="connsiteX7962" fmla="*/ 2318 h 2362"/>
                <a:gd name="connsiteY7962" fmla="*/ 2318 h 2362"/>
                <a:gd name="connsiteX7963" fmla="*/ 2318 h 2362"/>
                <a:gd name="connsiteY7963" fmla="*/ 2318 h 2362"/>
                <a:gd name="connsiteX7964" fmla="*/ 2318 h 2362"/>
                <a:gd name="connsiteY7964" fmla="*/ 2318 h 2362"/>
                <a:gd name="connsiteX7965" fmla="*/ 2318 h 2362"/>
                <a:gd name="connsiteY7965" fmla="*/ 2318 h 2362"/>
                <a:gd name="connsiteX7966" fmla="*/ 2318 h 2362"/>
                <a:gd name="connsiteY7966" fmla="*/ 2318 h 2362"/>
                <a:gd name="connsiteX7967" fmla="*/ 2318 h 2362"/>
                <a:gd name="connsiteY7967" fmla="*/ 2318 h 2362"/>
                <a:gd name="connsiteX7968" fmla="*/ 2318 h 2362"/>
                <a:gd name="connsiteY7968" fmla="*/ 2318 h 2362"/>
                <a:gd name="connsiteX7969" fmla="*/ 2318 h 2362"/>
                <a:gd name="connsiteY7969" fmla="*/ 2318 h 2362"/>
                <a:gd name="connsiteX7970" fmla="*/ 2318 h 2362"/>
                <a:gd name="connsiteY7970" fmla="*/ 2318 h 2362"/>
                <a:gd name="connsiteX7971" fmla="*/ 2318 h 2362"/>
                <a:gd name="connsiteY7971" fmla="*/ 2318 h 2362"/>
                <a:gd name="connsiteX7972" fmla="*/ 2318 h 2362"/>
                <a:gd name="connsiteY7972" fmla="*/ 2318 h 2362"/>
                <a:gd name="connsiteX7973" fmla="*/ 2318 h 2362"/>
                <a:gd name="connsiteY7973" fmla="*/ 2318 h 2362"/>
                <a:gd name="connsiteX7974" fmla="*/ 2318 h 2362"/>
                <a:gd name="connsiteY7974" fmla="*/ 2318 h 2362"/>
                <a:gd name="connsiteX7975" fmla="*/ 2318 h 2362"/>
                <a:gd name="connsiteY7975" fmla="*/ 2318 h 2362"/>
                <a:gd name="connsiteX7976" fmla="*/ 2318 h 2362"/>
                <a:gd name="connsiteY7976" fmla="*/ 2318 h 2362"/>
                <a:gd name="connsiteX7977" fmla="*/ 2318 h 2362"/>
                <a:gd name="connsiteY7977" fmla="*/ 2318 h 2362"/>
                <a:gd name="connsiteX7978" fmla="*/ 2318 h 2362"/>
                <a:gd name="connsiteY7978" fmla="*/ 2318 h 2362"/>
                <a:gd name="connsiteX7979" fmla="*/ 2318 h 2362"/>
                <a:gd name="connsiteY7979" fmla="*/ 2318 h 2362"/>
                <a:gd name="connsiteX7980" fmla="*/ 2318 h 2362"/>
                <a:gd name="connsiteY7980" fmla="*/ 2318 h 2362"/>
                <a:gd name="connsiteX7981" fmla="*/ 2318 h 2362"/>
                <a:gd name="connsiteY7981" fmla="*/ 2318 h 2362"/>
                <a:gd name="connsiteX7982" fmla="*/ 2318 h 2362"/>
                <a:gd name="connsiteY7982" fmla="*/ 2318 h 2362"/>
                <a:gd name="connsiteX7983" fmla="*/ 2318 h 2362"/>
                <a:gd name="connsiteY7983" fmla="*/ 2318 h 2362"/>
                <a:gd name="connsiteX7984" fmla="*/ 2318 h 2362"/>
                <a:gd name="connsiteY7984" fmla="*/ 2318 h 2362"/>
                <a:gd name="connsiteX7985" fmla="*/ 2318 h 2362"/>
                <a:gd name="connsiteY7985" fmla="*/ 2318 h 2362"/>
                <a:gd name="connsiteX7986" fmla="*/ 2318 h 2362"/>
                <a:gd name="connsiteY7986" fmla="*/ 2318 h 2362"/>
                <a:gd name="connsiteX7987" fmla="*/ 2318 h 2362"/>
                <a:gd name="connsiteY7987" fmla="*/ 2318 h 2362"/>
                <a:gd name="connsiteX7988" fmla="*/ 2318 h 2362"/>
                <a:gd name="connsiteY7988" fmla="*/ 2318 h 2362"/>
                <a:gd name="connsiteX7989" fmla="*/ 2318 h 2362"/>
                <a:gd name="connsiteY7989" fmla="*/ 2318 h 2362"/>
                <a:gd name="connsiteX7990" fmla="*/ 2318 h 2362"/>
                <a:gd name="connsiteY7990" fmla="*/ 2318 h 2362"/>
                <a:gd name="connsiteX7991" fmla="*/ 2318 h 2362"/>
                <a:gd name="connsiteY7991" fmla="*/ 2318 h 2362"/>
                <a:gd name="connsiteX7992" fmla="*/ 2318 h 2362"/>
                <a:gd name="connsiteY7992" fmla="*/ 2318 h 2362"/>
                <a:gd name="connsiteX7993" fmla="*/ 2318 h 2362"/>
                <a:gd name="connsiteY7993" fmla="*/ 2318 h 2362"/>
                <a:gd name="connsiteX7994" fmla="*/ 2318 h 2362"/>
                <a:gd name="connsiteY7994" fmla="*/ 2318 h 2362"/>
                <a:gd name="connsiteX7995" fmla="*/ 2318 h 2362"/>
                <a:gd name="connsiteY7995" fmla="*/ 2318 h 2362"/>
                <a:gd name="connsiteX7996" fmla="*/ 2318 h 2362"/>
                <a:gd name="connsiteY7996" fmla="*/ 2318 h 2362"/>
                <a:gd name="connsiteX7997" fmla="*/ 2318 h 2362"/>
                <a:gd name="connsiteY7997" fmla="*/ 2318 h 2362"/>
                <a:gd name="connsiteX7998" fmla="*/ 2318 h 2362"/>
                <a:gd name="connsiteY7998" fmla="*/ 2318 h 2362"/>
                <a:gd name="connsiteX7999" fmla="*/ 2318 h 2362"/>
                <a:gd name="connsiteY7999" fmla="*/ 2318 h 2362"/>
                <a:gd name="connsiteX8000" fmla="*/ 2318 h 2362"/>
                <a:gd name="connsiteY8000" fmla="*/ 2318 h 2362"/>
                <a:gd name="connsiteX8001" fmla="*/ 2318 h 2362"/>
                <a:gd name="connsiteY8001" fmla="*/ 2318 h 2362"/>
                <a:gd name="connsiteX8002" fmla="*/ 2318 h 2362"/>
                <a:gd name="connsiteY8002" fmla="*/ 2318 h 2362"/>
                <a:gd name="connsiteX8003" fmla="*/ 2318 h 2362"/>
                <a:gd name="connsiteY8003" fmla="*/ 2318 h 2362"/>
                <a:gd name="connsiteX8004" fmla="*/ 2318 h 2362"/>
                <a:gd name="connsiteY8004" fmla="*/ 2318 h 2362"/>
                <a:gd name="connsiteX8005" fmla="*/ 2318 h 2362"/>
                <a:gd name="connsiteY8005" fmla="*/ 2318 h 2362"/>
                <a:gd name="connsiteX8006" fmla="*/ 2318 h 2362"/>
                <a:gd name="connsiteY8006" fmla="*/ 2318 h 2362"/>
                <a:gd name="connsiteX8007" fmla="*/ 2318 h 2362"/>
                <a:gd name="connsiteY8007" fmla="*/ 2318 h 2362"/>
                <a:gd name="connsiteX8008" fmla="*/ 2318 h 2362"/>
                <a:gd name="connsiteY8008" fmla="*/ 2318 h 2362"/>
                <a:gd name="connsiteX8009" fmla="*/ 2318 h 2362"/>
                <a:gd name="connsiteY8009" fmla="*/ 2318 h 2362"/>
                <a:gd name="connsiteX8010" fmla="*/ 2318 h 2362"/>
                <a:gd name="connsiteY8010" fmla="*/ 2318 h 2362"/>
                <a:gd name="connsiteX8011" fmla="*/ 2318 h 2362"/>
                <a:gd name="connsiteY8011" fmla="*/ 2318 h 2362"/>
                <a:gd name="connsiteX8012" fmla="*/ 2318 h 2362"/>
                <a:gd name="connsiteY8012" fmla="*/ 2318 h 2362"/>
                <a:gd name="connsiteX8013" fmla="*/ 2318 h 2362"/>
                <a:gd name="connsiteY8013" fmla="*/ 2318 h 2362"/>
                <a:gd name="connsiteX8014" fmla="*/ 2318 h 2362"/>
                <a:gd name="connsiteY8014" fmla="*/ 2318 h 2362"/>
                <a:gd name="connsiteX8015" fmla="*/ 2318 h 2362"/>
                <a:gd name="connsiteY8015" fmla="*/ 2318 h 2362"/>
                <a:gd name="connsiteX8016" fmla="*/ 2318 h 2362"/>
                <a:gd name="connsiteY8016" fmla="*/ 2318 h 2362"/>
                <a:gd name="connsiteX8017" fmla="*/ 2318 h 2362"/>
                <a:gd name="connsiteY8017" fmla="*/ 2318 h 2362"/>
                <a:gd name="connsiteX8018" fmla="*/ 2318 h 2362"/>
                <a:gd name="connsiteY8018" fmla="*/ 2318 h 2362"/>
                <a:gd name="connsiteX8019" fmla="*/ 2318 h 2362"/>
                <a:gd name="connsiteY8019" fmla="*/ 2318 h 2362"/>
                <a:gd name="connsiteX8020" fmla="*/ 2318 h 2362"/>
                <a:gd name="connsiteY8020" fmla="*/ 2318 h 2362"/>
                <a:gd name="connsiteX8021" fmla="*/ 2318 h 2362"/>
                <a:gd name="connsiteY8021" fmla="*/ 2318 h 2362"/>
                <a:gd name="connsiteX8022" fmla="*/ 2318 h 2362"/>
                <a:gd name="connsiteY8022" fmla="*/ 2318 h 2362"/>
                <a:gd name="connsiteX8023" fmla="*/ 2318 h 2362"/>
                <a:gd name="connsiteY8023" fmla="*/ 2318 h 2362"/>
                <a:gd name="connsiteX8024" fmla="*/ 2318 h 2362"/>
                <a:gd name="connsiteY8024" fmla="*/ 2318 h 2362"/>
                <a:gd name="connsiteX8025" fmla="*/ 2318 h 2362"/>
                <a:gd name="connsiteY8025" fmla="*/ 2318 h 2362"/>
                <a:gd name="connsiteX8026" fmla="*/ 2318 h 2362"/>
                <a:gd name="connsiteY8026" fmla="*/ 2318 h 2362"/>
                <a:gd name="connsiteX8027" fmla="*/ 2318 h 2362"/>
                <a:gd name="connsiteY8027" fmla="*/ 2318 h 2362"/>
                <a:gd name="connsiteX8028" fmla="*/ 2318 h 2362"/>
                <a:gd name="connsiteY8028" fmla="*/ 2318 h 2362"/>
                <a:gd name="connsiteX8029" fmla="*/ 2318 h 2362"/>
                <a:gd name="connsiteY8029" fmla="*/ 2318 h 2362"/>
                <a:gd name="connsiteX8030" fmla="*/ 2318 h 2362"/>
                <a:gd name="connsiteY8030" fmla="*/ 2318 h 2362"/>
                <a:gd name="connsiteX8031" fmla="*/ 2318 h 2362"/>
                <a:gd name="connsiteY8031" fmla="*/ 2318 h 2362"/>
                <a:gd name="connsiteX8032" fmla="*/ 2318 h 2362"/>
                <a:gd name="connsiteY8032" fmla="*/ 2318 h 2362"/>
                <a:gd name="connsiteX8033" fmla="*/ 2318 h 2362"/>
                <a:gd name="connsiteY8033" fmla="*/ 2318 h 2362"/>
                <a:gd name="connsiteX8034" fmla="*/ 2318 h 2362"/>
                <a:gd name="connsiteY8034" fmla="*/ 2318 h 2362"/>
                <a:gd name="connsiteX8035" fmla="*/ 2318 h 2362"/>
                <a:gd name="connsiteY8035" fmla="*/ 2318 h 2362"/>
                <a:gd name="connsiteX8036" fmla="*/ 2318 h 2362"/>
                <a:gd name="connsiteY8036" fmla="*/ 2318 h 2362"/>
                <a:gd name="connsiteX8037" fmla="*/ 2318 h 2362"/>
                <a:gd name="connsiteY8037" fmla="*/ 2318 h 2362"/>
                <a:gd name="connsiteX8038" fmla="*/ 2318 h 2362"/>
                <a:gd name="connsiteY8038" fmla="*/ 2318 h 2362"/>
                <a:gd name="connsiteX8039" fmla="*/ 2318 h 2362"/>
                <a:gd name="connsiteY8039" fmla="*/ 2318 h 2362"/>
                <a:gd name="connsiteX8040" fmla="*/ 2318 h 2362"/>
                <a:gd name="connsiteY8040" fmla="*/ 2318 h 2362"/>
                <a:gd name="connsiteX8041" fmla="*/ 2318 h 2362"/>
                <a:gd name="connsiteY8041" fmla="*/ 2318 h 2362"/>
                <a:gd name="connsiteX8042" fmla="*/ 2318 h 2362"/>
                <a:gd name="connsiteY8042" fmla="*/ 2318 h 2362"/>
                <a:gd name="connsiteX8043" fmla="*/ 2318 h 2362"/>
                <a:gd name="connsiteY8043" fmla="*/ 2318 h 2362"/>
                <a:gd name="connsiteX8044" fmla="*/ 2318 h 2362"/>
                <a:gd name="connsiteY8044" fmla="*/ 2318 h 2362"/>
                <a:gd name="connsiteX8045" fmla="*/ 2318 h 2362"/>
                <a:gd name="connsiteY8045" fmla="*/ 2318 h 2362"/>
                <a:gd name="connsiteX8046" fmla="*/ 2318 h 2362"/>
                <a:gd name="connsiteY8046" fmla="*/ 2318 h 2362"/>
                <a:gd name="connsiteX8047" fmla="*/ 2318 h 2362"/>
                <a:gd name="connsiteY8047" fmla="*/ 2318 h 2362"/>
                <a:gd name="connsiteX8048" fmla="*/ 2318 h 2362"/>
                <a:gd name="connsiteY8048" fmla="*/ 2318 h 2362"/>
                <a:gd name="connsiteX8049" fmla="*/ 2318 h 2362"/>
                <a:gd name="connsiteY8049" fmla="*/ 2318 h 2362"/>
                <a:gd name="connsiteX8050" fmla="*/ 2318 h 2362"/>
                <a:gd name="connsiteY8050" fmla="*/ 2318 h 2362"/>
                <a:gd name="connsiteX8051" fmla="*/ 2318 h 2362"/>
                <a:gd name="connsiteY8051" fmla="*/ 2318 h 2362"/>
                <a:gd name="connsiteX8052" fmla="*/ 2318 h 2362"/>
                <a:gd name="connsiteY8052" fmla="*/ 2318 h 2362"/>
                <a:gd name="connsiteX8053" fmla="*/ 2318 h 2362"/>
                <a:gd name="connsiteY8053" fmla="*/ 2318 h 2362"/>
                <a:gd name="connsiteX8054" fmla="*/ 2318 h 2362"/>
                <a:gd name="connsiteY8054" fmla="*/ 2318 h 2362"/>
                <a:gd name="connsiteX8055" fmla="*/ 2318 h 2362"/>
                <a:gd name="connsiteY8055" fmla="*/ 2318 h 2362"/>
                <a:gd name="connsiteX8056" fmla="*/ 2318 h 2362"/>
                <a:gd name="connsiteY8056" fmla="*/ 2318 h 2362"/>
                <a:gd name="connsiteX8057" fmla="*/ 2318 h 2362"/>
                <a:gd name="connsiteY8057" fmla="*/ 2318 h 2362"/>
                <a:gd name="connsiteX8058" fmla="*/ 2318 h 2362"/>
                <a:gd name="connsiteY8058" fmla="*/ 2318 h 2362"/>
                <a:gd name="connsiteX8059" fmla="*/ 2318 h 2362"/>
                <a:gd name="connsiteY8059" fmla="*/ 2318 h 2362"/>
                <a:gd name="connsiteX8060" fmla="*/ 2318 h 2362"/>
                <a:gd name="connsiteY8060" fmla="*/ 2318 h 2362"/>
                <a:gd name="connsiteX8061" fmla="*/ 2318 h 2362"/>
                <a:gd name="connsiteY8061" fmla="*/ 2318 h 2362"/>
                <a:gd name="connsiteX8062" fmla="*/ 2318 h 2362"/>
                <a:gd name="connsiteY8062" fmla="*/ 2318 h 2362"/>
                <a:gd name="connsiteX8063" fmla="*/ 2318 h 2362"/>
                <a:gd name="connsiteY8063" fmla="*/ 2318 h 2362"/>
                <a:gd name="connsiteX8064" fmla="*/ 2318 h 2362"/>
                <a:gd name="connsiteY8064" fmla="*/ 2318 h 2362"/>
                <a:gd name="connsiteX8065" fmla="*/ 2318 h 2362"/>
                <a:gd name="connsiteY8065" fmla="*/ 2318 h 2362"/>
                <a:gd name="connsiteX8066" fmla="*/ 2318 h 2362"/>
                <a:gd name="connsiteY8066" fmla="*/ 2318 h 2362"/>
                <a:gd name="connsiteX8067" fmla="*/ 2318 h 2362"/>
                <a:gd name="connsiteY8067" fmla="*/ 2318 h 2362"/>
                <a:gd name="connsiteX8068" fmla="*/ 2318 h 2362"/>
                <a:gd name="connsiteY8068" fmla="*/ 2318 h 2362"/>
                <a:gd name="connsiteX8069" fmla="*/ 2318 h 2362"/>
                <a:gd name="connsiteY8069" fmla="*/ 2318 h 2362"/>
                <a:gd name="connsiteX8070" fmla="*/ 2318 h 2362"/>
                <a:gd name="connsiteY8070" fmla="*/ 2318 h 2362"/>
                <a:gd name="connsiteX8071" fmla="*/ 2318 h 2362"/>
                <a:gd name="connsiteY8071" fmla="*/ 2318 h 2362"/>
                <a:gd name="connsiteX8072" fmla="*/ 2318 h 2362"/>
                <a:gd name="connsiteY8072" fmla="*/ 2318 h 2362"/>
                <a:gd name="connsiteX8073" fmla="*/ 2318 h 2362"/>
                <a:gd name="connsiteY8073" fmla="*/ 2318 h 2362"/>
                <a:gd name="connsiteX8074" fmla="*/ 2318 h 2362"/>
                <a:gd name="connsiteY8074" fmla="*/ 2318 h 2362"/>
                <a:gd name="connsiteX8075" fmla="*/ 2318 h 2362"/>
                <a:gd name="connsiteY8075" fmla="*/ 2318 h 2362"/>
                <a:gd name="connsiteX8076" fmla="*/ 2318 h 2362"/>
                <a:gd name="connsiteY8076" fmla="*/ 2318 h 2362"/>
                <a:gd name="connsiteX8077" fmla="*/ 2318 h 2362"/>
                <a:gd name="connsiteY8077" fmla="*/ 2318 h 2362"/>
                <a:gd name="connsiteX8078" fmla="*/ 2318 h 2362"/>
                <a:gd name="connsiteY8078" fmla="*/ 2318 h 2362"/>
                <a:gd name="connsiteX8079" fmla="*/ 2318 h 2362"/>
                <a:gd name="connsiteY8079" fmla="*/ 2318 h 2362"/>
                <a:gd name="connsiteX8080" fmla="*/ 2318 h 2362"/>
                <a:gd name="connsiteY8080" fmla="*/ 2318 h 2362"/>
                <a:gd name="connsiteX8081" fmla="*/ 2318 h 2362"/>
                <a:gd name="connsiteY8081" fmla="*/ 2318 h 2362"/>
                <a:gd name="connsiteX8082" fmla="*/ 2318 h 2362"/>
                <a:gd name="connsiteY8082" fmla="*/ 2318 h 2362"/>
                <a:gd name="connsiteX8083" fmla="*/ 2318 h 2362"/>
                <a:gd name="connsiteY8083" fmla="*/ 2318 h 2362"/>
                <a:gd name="connsiteX8084" fmla="*/ 2318 h 2362"/>
                <a:gd name="connsiteY8084" fmla="*/ 2318 h 2362"/>
                <a:gd name="connsiteX8085" fmla="*/ 2318 h 2362"/>
                <a:gd name="connsiteY8085" fmla="*/ 2318 h 2362"/>
                <a:gd name="connsiteX8086" fmla="*/ 2318 h 2362"/>
                <a:gd name="connsiteY8086" fmla="*/ 2318 h 2362"/>
                <a:gd name="connsiteX8087" fmla="*/ 2318 h 2362"/>
                <a:gd name="connsiteY8087" fmla="*/ 2318 h 2362"/>
                <a:gd name="connsiteX8088" fmla="*/ 2318 h 2362"/>
                <a:gd name="connsiteY8088" fmla="*/ 2318 h 2362"/>
                <a:gd name="connsiteX8089" fmla="*/ 2318 h 2362"/>
                <a:gd name="connsiteY8089" fmla="*/ 2318 h 2362"/>
                <a:gd name="connsiteX8090" fmla="*/ 2318 h 2362"/>
                <a:gd name="connsiteY8090" fmla="*/ 2318 h 2362"/>
                <a:gd name="connsiteX8091" fmla="*/ 2318 h 2362"/>
                <a:gd name="connsiteY8091" fmla="*/ 2318 h 2362"/>
                <a:gd name="connsiteX8092" fmla="*/ 2318 h 2362"/>
                <a:gd name="connsiteY8092" fmla="*/ 2318 h 2362"/>
                <a:gd name="connsiteX8093" fmla="*/ 2318 h 2362"/>
                <a:gd name="connsiteY8093" fmla="*/ 2318 h 2362"/>
                <a:gd name="connsiteX8094" fmla="*/ 2318 h 2362"/>
                <a:gd name="connsiteY8094" fmla="*/ 2318 h 2362"/>
                <a:gd name="connsiteX8095" fmla="*/ 2318 h 2362"/>
                <a:gd name="connsiteY8095" fmla="*/ 2318 h 2362"/>
                <a:gd name="connsiteX8096" fmla="*/ 2318 h 2362"/>
                <a:gd name="connsiteY8096" fmla="*/ 2318 h 2362"/>
                <a:gd name="connsiteX8097" fmla="*/ 2318 h 2362"/>
                <a:gd name="connsiteY8097" fmla="*/ 2318 h 2362"/>
                <a:gd name="connsiteX8098" fmla="*/ 2318 h 2362"/>
                <a:gd name="connsiteY8098" fmla="*/ 2318 h 2362"/>
                <a:gd name="connsiteX8099" fmla="*/ 2318 h 2362"/>
                <a:gd name="connsiteY8099" fmla="*/ 2318 h 2362"/>
                <a:gd name="connsiteX8100" fmla="*/ 2318 h 2362"/>
                <a:gd name="connsiteY8100" fmla="*/ 2318 h 2362"/>
                <a:gd name="connsiteX8101" fmla="*/ 2318 h 2362"/>
                <a:gd name="connsiteY8101" fmla="*/ 2318 h 2362"/>
                <a:gd name="connsiteX8102" fmla="*/ 2318 h 2362"/>
                <a:gd name="connsiteY8102" fmla="*/ 2318 h 2362"/>
                <a:gd name="connsiteX8103" fmla="*/ 2318 h 2362"/>
                <a:gd name="connsiteY8103" fmla="*/ 2318 h 2362"/>
                <a:gd name="connsiteX8104" fmla="*/ 2318 h 2362"/>
                <a:gd name="connsiteY8104" fmla="*/ 2318 h 2362"/>
                <a:gd name="connsiteX8105" fmla="*/ 2318 h 2362"/>
                <a:gd name="connsiteY8105" fmla="*/ 2318 h 2362"/>
                <a:gd name="connsiteX8106" fmla="*/ 2318 h 2362"/>
                <a:gd name="connsiteY8106" fmla="*/ 2318 h 2362"/>
                <a:gd name="connsiteX8107" fmla="*/ 2318 h 2362"/>
                <a:gd name="connsiteY8107" fmla="*/ 2318 h 2362"/>
                <a:gd name="connsiteX8108" fmla="*/ 2318 h 2362"/>
                <a:gd name="connsiteY8108" fmla="*/ 2318 h 2362"/>
                <a:gd name="connsiteX8109" fmla="*/ 2318 h 2362"/>
                <a:gd name="connsiteY8109" fmla="*/ 2318 h 2362"/>
                <a:gd name="connsiteX8110" fmla="*/ 2318 h 2362"/>
                <a:gd name="connsiteY8110" fmla="*/ 2318 h 2362"/>
                <a:gd name="connsiteX8111" fmla="*/ 2318 h 2362"/>
                <a:gd name="connsiteY8111" fmla="*/ 2318 h 2362"/>
                <a:gd name="connsiteX8112" fmla="*/ 2318 h 2362"/>
                <a:gd name="connsiteY8112" fmla="*/ 2318 h 2362"/>
                <a:gd name="connsiteX8113" fmla="*/ 2318 h 2362"/>
                <a:gd name="connsiteY8113" fmla="*/ 2318 h 2362"/>
                <a:gd name="connsiteX8114" fmla="*/ 2318 h 2362"/>
                <a:gd name="connsiteY8114" fmla="*/ 2318 h 2362"/>
                <a:gd name="connsiteX8115" fmla="*/ 2318 h 2362"/>
                <a:gd name="connsiteY8115" fmla="*/ 2318 h 2362"/>
                <a:gd name="connsiteX8116" fmla="*/ 2318 h 2362"/>
                <a:gd name="connsiteY8116" fmla="*/ 2318 h 2362"/>
                <a:gd name="connsiteX8117" fmla="*/ 2318 h 2362"/>
                <a:gd name="connsiteY8117" fmla="*/ 2318 h 2362"/>
                <a:gd name="connsiteX8118" fmla="*/ 2318 h 2362"/>
                <a:gd name="connsiteY8118" fmla="*/ 2318 h 2362"/>
                <a:gd name="connsiteX8119" fmla="*/ 2318 h 2362"/>
                <a:gd name="connsiteY8119" fmla="*/ 2318 h 2362"/>
                <a:gd name="connsiteX8120" fmla="*/ 2318 h 2362"/>
                <a:gd name="connsiteY8120" fmla="*/ 2318 h 2362"/>
                <a:gd name="connsiteX8121" fmla="*/ 2318 h 2362"/>
                <a:gd name="connsiteY8121" fmla="*/ 2318 h 2362"/>
                <a:gd name="connsiteX8122" fmla="*/ 2318 h 2362"/>
                <a:gd name="connsiteY8122" fmla="*/ 2318 h 2362"/>
                <a:gd name="connsiteX8123" fmla="*/ 2318 h 2362"/>
                <a:gd name="connsiteY8123" fmla="*/ 2318 h 2362"/>
                <a:gd name="connsiteX8124" fmla="*/ 2318 h 2362"/>
                <a:gd name="connsiteY8124" fmla="*/ 2318 h 2362"/>
                <a:gd name="connsiteX8125" fmla="*/ 2318 h 2362"/>
                <a:gd name="connsiteY8125" fmla="*/ 2318 h 2362"/>
                <a:gd name="connsiteX8126" fmla="*/ 2318 h 2362"/>
                <a:gd name="connsiteY8126" fmla="*/ 2318 h 2362"/>
                <a:gd name="connsiteX8127" fmla="*/ 2318 h 2362"/>
                <a:gd name="connsiteY8127" fmla="*/ 2318 h 2362"/>
                <a:gd name="connsiteX8128" fmla="*/ 2318 h 2362"/>
                <a:gd name="connsiteY8128" fmla="*/ 2318 h 2362"/>
                <a:gd name="connsiteX8129" fmla="*/ 2318 h 2362"/>
                <a:gd name="connsiteY8129" fmla="*/ 2318 h 2362"/>
                <a:gd name="connsiteX8130" fmla="*/ 2318 h 2362"/>
                <a:gd name="connsiteY8130" fmla="*/ 2318 h 2362"/>
                <a:gd name="connsiteX8131" fmla="*/ 2318 h 2362"/>
                <a:gd name="connsiteY8131" fmla="*/ 2318 h 2362"/>
                <a:gd name="connsiteX8132" fmla="*/ 2318 h 2362"/>
                <a:gd name="connsiteY8132" fmla="*/ 2318 h 2362"/>
                <a:gd name="connsiteX8133" fmla="*/ 2318 h 2362"/>
                <a:gd name="connsiteY8133" fmla="*/ 2318 h 2362"/>
                <a:gd name="connsiteX8134" fmla="*/ 2318 h 2362"/>
                <a:gd name="connsiteY8134" fmla="*/ 2318 h 2362"/>
                <a:gd name="connsiteX8135" fmla="*/ 2318 h 2362"/>
                <a:gd name="connsiteY8135" fmla="*/ 2318 h 2362"/>
                <a:gd name="connsiteX8136" fmla="*/ 2318 h 2362"/>
                <a:gd name="connsiteY8136" fmla="*/ 2318 h 2362"/>
                <a:gd name="connsiteX8137" fmla="*/ 2318 h 2362"/>
                <a:gd name="connsiteY8137" fmla="*/ 2318 h 2362"/>
                <a:gd name="connsiteX8138" fmla="*/ 2318 h 2362"/>
                <a:gd name="connsiteY8138" fmla="*/ 2318 h 2362"/>
                <a:gd name="connsiteX8139" fmla="*/ 2318 h 2362"/>
                <a:gd name="connsiteY8139" fmla="*/ 2318 h 2362"/>
                <a:gd name="connsiteX8140" fmla="*/ 2318 h 2362"/>
                <a:gd name="connsiteY8140" fmla="*/ 2318 h 2362"/>
                <a:gd name="connsiteX8141" fmla="*/ 2318 h 2362"/>
                <a:gd name="connsiteY8141" fmla="*/ 2318 h 2362"/>
                <a:gd name="connsiteX8142" fmla="*/ 2318 h 2362"/>
                <a:gd name="connsiteY8142" fmla="*/ 2318 h 2362"/>
                <a:gd name="connsiteX8143" fmla="*/ 2318 h 2362"/>
                <a:gd name="connsiteY8143" fmla="*/ 2318 h 2362"/>
                <a:gd name="connsiteX8144" fmla="*/ 2318 h 2362"/>
                <a:gd name="connsiteY8144" fmla="*/ 2318 h 2362"/>
                <a:gd name="connsiteX8145" fmla="*/ 2318 h 2362"/>
                <a:gd name="connsiteY8145" fmla="*/ 2318 h 2362"/>
                <a:gd name="connsiteX8146" fmla="*/ 2318 h 2362"/>
                <a:gd name="connsiteY8146" fmla="*/ 2318 h 2362"/>
                <a:gd name="connsiteX8147" fmla="*/ 2318 h 2362"/>
                <a:gd name="connsiteY8147" fmla="*/ 2318 h 2362"/>
                <a:gd name="connsiteX8148" fmla="*/ 2318 h 2362"/>
                <a:gd name="connsiteY8148" fmla="*/ 2318 h 2362"/>
                <a:gd name="connsiteX8149" fmla="*/ 2318 h 2362"/>
                <a:gd name="connsiteY8149" fmla="*/ 2318 h 2362"/>
                <a:gd name="connsiteX8150" fmla="*/ 2318 h 2362"/>
                <a:gd name="connsiteY8150" fmla="*/ 2318 h 2362"/>
                <a:gd name="connsiteX8151" fmla="*/ 2318 h 2362"/>
                <a:gd name="connsiteY8151" fmla="*/ 2318 h 2362"/>
                <a:gd name="connsiteX8152" fmla="*/ 2318 h 2362"/>
                <a:gd name="connsiteY8152" fmla="*/ 2318 h 2362"/>
                <a:gd name="connsiteX8153" fmla="*/ 2318 h 2362"/>
                <a:gd name="connsiteY8153" fmla="*/ 2318 h 2362"/>
                <a:gd name="connsiteX8154" fmla="*/ 2318 h 2362"/>
                <a:gd name="connsiteY8154" fmla="*/ 2318 h 2362"/>
                <a:gd name="connsiteX8155" fmla="*/ 2318 h 2362"/>
                <a:gd name="connsiteY8155" fmla="*/ 2318 h 2362"/>
                <a:gd name="connsiteX8156" fmla="*/ 2318 h 2362"/>
                <a:gd name="connsiteY8156" fmla="*/ 2318 h 2362"/>
                <a:gd name="connsiteX8157" fmla="*/ 2318 h 2362"/>
                <a:gd name="connsiteY8157" fmla="*/ 2318 h 2362"/>
                <a:gd name="connsiteX8158" fmla="*/ 2318 h 2362"/>
                <a:gd name="connsiteY8158" fmla="*/ 2318 h 2362"/>
                <a:gd name="connsiteX8159" fmla="*/ 2318 h 2362"/>
                <a:gd name="connsiteY8159" fmla="*/ 2318 h 2362"/>
                <a:gd name="connsiteX8160" fmla="*/ 2318 h 2362"/>
                <a:gd name="connsiteY8160" fmla="*/ 2318 h 2362"/>
                <a:gd name="connsiteX8161" fmla="*/ 2318 h 2362"/>
                <a:gd name="connsiteY8161" fmla="*/ 2318 h 2362"/>
                <a:gd name="connsiteX8162" fmla="*/ 2318 h 2362"/>
                <a:gd name="connsiteY8162" fmla="*/ 2318 h 2362"/>
                <a:gd name="connsiteX8163" fmla="*/ 2318 h 2362"/>
                <a:gd name="connsiteY8163" fmla="*/ 2318 h 2362"/>
                <a:gd name="connsiteX8164" fmla="*/ 2318 h 2362"/>
                <a:gd name="connsiteY8164" fmla="*/ 2318 h 2362"/>
                <a:gd name="connsiteX8165" fmla="*/ 2318 h 2362"/>
                <a:gd name="connsiteY8165" fmla="*/ 2318 h 2362"/>
                <a:gd name="connsiteX8166" fmla="*/ 2318 h 2362"/>
                <a:gd name="connsiteY8166" fmla="*/ 2318 h 2362"/>
                <a:gd name="connsiteX8167" fmla="*/ 2318 h 2362"/>
                <a:gd name="connsiteY8167" fmla="*/ 2318 h 2362"/>
                <a:gd name="connsiteX8168" fmla="*/ 2318 h 2362"/>
                <a:gd name="connsiteY8168" fmla="*/ 2318 h 2362"/>
                <a:gd name="connsiteX8169" fmla="*/ 2318 h 2362"/>
                <a:gd name="connsiteY8169" fmla="*/ 2318 h 2362"/>
                <a:gd name="connsiteX8170" fmla="*/ 2318 h 2362"/>
                <a:gd name="connsiteY8170" fmla="*/ 2318 h 2362"/>
                <a:gd name="connsiteX8171" fmla="*/ 2318 h 2362"/>
                <a:gd name="connsiteY8171" fmla="*/ 2318 h 2362"/>
                <a:gd name="connsiteX8172" fmla="*/ 2318 h 2362"/>
                <a:gd name="connsiteY8172" fmla="*/ 2318 h 2362"/>
                <a:gd name="connsiteX8173" fmla="*/ 2318 h 2362"/>
                <a:gd name="connsiteY8173" fmla="*/ 2318 h 2362"/>
                <a:gd name="connsiteX8174" fmla="*/ 2318 h 2362"/>
                <a:gd name="connsiteY8174" fmla="*/ 2318 h 2362"/>
                <a:gd name="connsiteX8175" fmla="*/ 2318 h 2362"/>
                <a:gd name="connsiteY8175" fmla="*/ 2318 h 2362"/>
                <a:gd name="connsiteX8176" fmla="*/ 2318 h 2362"/>
                <a:gd name="connsiteY8176" fmla="*/ 2318 h 2362"/>
                <a:gd name="connsiteX8177" fmla="*/ 2318 h 2362"/>
                <a:gd name="connsiteY8177" fmla="*/ 2318 h 2362"/>
                <a:gd name="connsiteX8178" fmla="*/ 2318 h 2362"/>
                <a:gd name="connsiteY8178" fmla="*/ 2318 h 2362"/>
                <a:gd name="connsiteX8179" fmla="*/ 2318 h 2362"/>
                <a:gd name="connsiteY8179" fmla="*/ 2318 h 2362"/>
                <a:gd name="connsiteX8180" fmla="*/ 2318 h 2362"/>
                <a:gd name="connsiteY8180" fmla="*/ 2318 h 2362"/>
                <a:gd name="connsiteX8181" fmla="*/ 2318 h 2362"/>
                <a:gd name="connsiteY8181" fmla="*/ 2318 h 2362"/>
                <a:gd name="connsiteX8182" fmla="*/ 2318 h 2362"/>
                <a:gd name="connsiteY8182" fmla="*/ 2318 h 2362"/>
                <a:gd name="connsiteX8183" fmla="*/ 2318 h 2362"/>
                <a:gd name="connsiteY8183" fmla="*/ 2318 h 2362"/>
                <a:gd name="connsiteX8184" fmla="*/ 2318 h 2362"/>
                <a:gd name="connsiteY8184" fmla="*/ 2318 h 2362"/>
                <a:gd name="connsiteX8185" fmla="*/ 2318 h 2362"/>
                <a:gd name="connsiteY8185" fmla="*/ 2318 h 2362"/>
                <a:gd name="connsiteX8186" fmla="*/ 2318 h 2362"/>
                <a:gd name="connsiteY8186" fmla="*/ 2318 h 2362"/>
                <a:gd name="connsiteX8187" fmla="*/ 2318 h 2362"/>
                <a:gd name="connsiteY8187" fmla="*/ 2318 h 2362"/>
                <a:gd name="connsiteX8188" fmla="*/ 2318 h 2362"/>
                <a:gd name="connsiteY8188" fmla="*/ 2318 h 2362"/>
                <a:gd name="connsiteX8189" fmla="*/ 2318 h 2362"/>
                <a:gd name="connsiteY8189" fmla="*/ 2318 h 2362"/>
                <a:gd name="connsiteX8190" fmla="*/ 2318 h 2362"/>
                <a:gd name="connsiteY8190" fmla="*/ 2318 h 2362"/>
                <a:gd name="connsiteX8191" fmla="*/ 2318 h 2362"/>
                <a:gd name="connsiteY8191" fmla="*/ 2318 h 2362"/>
                <a:gd name="connsiteX8192" fmla="*/ 2318 h 2362"/>
                <a:gd name="connsiteY8192" fmla="*/ 2318 h 2362"/>
                <a:gd name="connsiteX8193" fmla="*/ 2318 h 2362"/>
                <a:gd name="connsiteY8193" fmla="*/ 2318 h 2362"/>
                <a:gd name="connsiteX8194" fmla="*/ 2318 h 2362"/>
                <a:gd name="connsiteY8194" fmla="*/ 2318 h 2362"/>
                <a:gd name="connsiteX8195" fmla="*/ 2318 h 2362"/>
                <a:gd name="connsiteY8195" fmla="*/ 2318 h 2362"/>
                <a:gd name="connsiteX8196" fmla="*/ 2318 h 2362"/>
                <a:gd name="connsiteY8196" fmla="*/ 2318 h 2362"/>
                <a:gd name="connsiteX8197" fmla="*/ 2318 h 2362"/>
                <a:gd name="connsiteY8197" fmla="*/ 2318 h 2362"/>
                <a:gd name="connsiteX8198" fmla="*/ 2318 h 2362"/>
                <a:gd name="connsiteY8198" fmla="*/ 2318 h 2362"/>
                <a:gd name="connsiteX8199" fmla="*/ 2318 h 2362"/>
                <a:gd name="connsiteY8199" fmla="*/ 2318 h 2362"/>
                <a:gd name="connsiteX8200" fmla="*/ 2318 h 2362"/>
                <a:gd name="connsiteY8200" fmla="*/ 2318 h 2362"/>
                <a:gd name="connsiteX8201" fmla="*/ 2318 h 2362"/>
                <a:gd name="connsiteY8201" fmla="*/ 2318 h 2362"/>
                <a:gd name="connsiteX8202" fmla="*/ 2318 h 2362"/>
                <a:gd name="connsiteY8202" fmla="*/ 2318 h 2362"/>
                <a:gd name="connsiteX8203" fmla="*/ 2318 h 2362"/>
                <a:gd name="connsiteY8203" fmla="*/ 2318 h 2362"/>
                <a:gd name="connsiteX8204" fmla="*/ 2318 h 2362"/>
                <a:gd name="connsiteY8204" fmla="*/ 2318 h 2362"/>
                <a:gd name="connsiteX8205" fmla="*/ 2318 h 2362"/>
                <a:gd name="connsiteY8205" fmla="*/ 2318 h 2362"/>
                <a:gd name="connsiteX8206" fmla="*/ 2318 h 2362"/>
                <a:gd name="connsiteY8206" fmla="*/ 2318 h 2362"/>
                <a:gd name="connsiteX8207" fmla="*/ 2318 h 2362"/>
                <a:gd name="connsiteY8207" fmla="*/ 2318 h 2362"/>
                <a:gd name="connsiteX8208" fmla="*/ 2318 h 2362"/>
                <a:gd name="connsiteY8208" fmla="*/ 2318 h 2362"/>
                <a:gd name="connsiteX8209" fmla="*/ 2318 h 2362"/>
                <a:gd name="connsiteY8209" fmla="*/ 2318 h 2362"/>
                <a:gd name="connsiteX8210" fmla="*/ 2318 h 2362"/>
                <a:gd name="connsiteY8210" fmla="*/ 2318 h 2362"/>
                <a:gd name="connsiteX8211" fmla="*/ 2318 h 2362"/>
                <a:gd name="connsiteY8211" fmla="*/ 2318 h 2362"/>
                <a:gd name="connsiteX8212" fmla="*/ 2318 h 2362"/>
                <a:gd name="connsiteY8212" fmla="*/ 2318 h 2362"/>
                <a:gd name="connsiteX8213" fmla="*/ 2318 h 2362"/>
                <a:gd name="connsiteY8213" fmla="*/ 2318 h 2362"/>
                <a:gd name="connsiteX8214" fmla="*/ 2318 h 2362"/>
                <a:gd name="connsiteY8214" fmla="*/ 2318 h 2362"/>
                <a:gd name="connsiteX8215" fmla="*/ 2318 h 2362"/>
                <a:gd name="connsiteY8215" fmla="*/ 2318 h 2362"/>
                <a:gd name="connsiteX8216" fmla="*/ 2318 h 2362"/>
                <a:gd name="connsiteY8216" fmla="*/ 2318 h 2362"/>
                <a:gd name="connsiteX8217" fmla="*/ 2318 h 2362"/>
                <a:gd name="connsiteY8217" fmla="*/ 2318 h 2362"/>
                <a:gd name="connsiteX8218" fmla="*/ 2318 h 2362"/>
                <a:gd name="connsiteY8218" fmla="*/ 2318 h 2362"/>
                <a:gd name="connsiteX8219" fmla="*/ 2318 h 2362"/>
                <a:gd name="connsiteY8219" fmla="*/ 2318 h 2362"/>
                <a:gd name="connsiteX8220" fmla="*/ 2318 h 2362"/>
                <a:gd name="connsiteY8220" fmla="*/ 2318 h 2362"/>
                <a:gd name="connsiteX8221" fmla="*/ 2318 h 2362"/>
                <a:gd name="connsiteY8221" fmla="*/ 2318 h 2362"/>
                <a:gd name="connsiteX8222" fmla="*/ 2318 h 2362"/>
                <a:gd name="connsiteY8222" fmla="*/ 2318 h 2362"/>
                <a:gd name="connsiteX8223" fmla="*/ 2318 h 2362"/>
                <a:gd name="connsiteY8223" fmla="*/ 2318 h 2362"/>
                <a:gd name="connsiteX8224" fmla="*/ 2318 h 2362"/>
                <a:gd name="connsiteY8224" fmla="*/ 2318 h 2362"/>
                <a:gd name="connsiteX8225" fmla="*/ 2318 h 2362"/>
                <a:gd name="connsiteY8225" fmla="*/ 2318 h 2362"/>
                <a:gd name="connsiteX8226" fmla="*/ 2318 h 2362"/>
                <a:gd name="connsiteY8226" fmla="*/ 2318 h 2362"/>
                <a:gd name="connsiteX8227" fmla="*/ 2318 h 2362"/>
                <a:gd name="connsiteY8227" fmla="*/ 2318 h 2362"/>
                <a:gd name="connsiteX8228" fmla="*/ 2318 h 2362"/>
                <a:gd name="connsiteY8228" fmla="*/ 2318 h 2362"/>
                <a:gd name="connsiteX8229" fmla="*/ 2318 h 2362"/>
                <a:gd name="connsiteY8229" fmla="*/ 2318 h 2362"/>
                <a:gd name="connsiteX8230" fmla="*/ 2318 h 2362"/>
                <a:gd name="connsiteY8230" fmla="*/ 2318 h 2362"/>
                <a:gd name="connsiteX8231" fmla="*/ 2318 h 2362"/>
                <a:gd name="connsiteY8231" fmla="*/ 2318 h 2362"/>
                <a:gd name="connsiteX8232" fmla="*/ 2318 h 2362"/>
                <a:gd name="connsiteY8232" fmla="*/ 2318 h 2362"/>
                <a:gd name="connsiteX8233" fmla="*/ 2318 h 2362"/>
                <a:gd name="connsiteY8233" fmla="*/ 2318 h 2362"/>
                <a:gd name="connsiteX8234" fmla="*/ 2318 h 2362"/>
                <a:gd name="connsiteY8234" fmla="*/ 2318 h 2362"/>
                <a:gd name="connsiteX8235" fmla="*/ 2318 h 2362"/>
                <a:gd name="connsiteY8235" fmla="*/ 2318 h 2362"/>
                <a:gd name="connsiteX8236" fmla="*/ 2318 h 2362"/>
                <a:gd name="connsiteY8236" fmla="*/ 2318 h 2362"/>
                <a:gd name="connsiteX8237" fmla="*/ 2318 h 2362"/>
                <a:gd name="connsiteY8237" fmla="*/ 2318 h 2362"/>
                <a:gd name="connsiteX8238" fmla="*/ 2318 h 2362"/>
                <a:gd name="connsiteY8238" fmla="*/ 2318 h 2362"/>
                <a:gd name="connsiteX8239" fmla="*/ 2318 h 2362"/>
                <a:gd name="connsiteY8239" fmla="*/ 2318 h 2362"/>
                <a:gd name="connsiteX8240" fmla="*/ 2318 h 2362"/>
                <a:gd name="connsiteY8240" fmla="*/ 2318 h 2362"/>
                <a:gd name="connsiteX8241" fmla="*/ 2318 h 2362"/>
                <a:gd name="connsiteY8241" fmla="*/ 2318 h 2362"/>
                <a:gd name="connsiteX8242" fmla="*/ 2318 h 2362"/>
                <a:gd name="connsiteY8242" fmla="*/ 2318 h 2362"/>
                <a:gd name="connsiteX8243" fmla="*/ 2318 h 2362"/>
                <a:gd name="connsiteY8243" fmla="*/ 2318 h 2362"/>
                <a:gd name="connsiteX8244" fmla="*/ 2318 h 2362"/>
                <a:gd name="connsiteY8244" fmla="*/ 2318 h 2362"/>
                <a:gd name="connsiteX8245" fmla="*/ 2318 h 2362"/>
                <a:gd name="connsiteY8245" fmla="*/ 2318 h 2362"/>
                <a:gd name="connsiteX8246" fmla="*/ 2318 h 2362"/>
                <a:gd name="connsiteY8246" fmla="*/ 2318 h 2362"/>
                <a:gd name="connsiteX8247" fmla="*/ 2318 h 2362"/>
                <a:gd name="connsiteY8247" fmla="*/ 2318 h 2362"/>
                <a:gd name="connsiteX8248" fmla="*/ 2318 h 2362"/>
                <a:gd name="connsiteY8248" fmla="*/ 2318 h 2362"/>
                <a:gd name="connsiteX8249" fmla="*/ 2318 h 2362"/>
                <a:gd name="connsiteY8249" fmla="*/ 2318 h 2362"/>
                <a:gd name="connsiteX8250" fmla="*/ 2318 h 2362"/>
                <a:gd name="connsiteY8250" fmla="*/ 2318 h 2362"/>
                <a:gd name="connsiteX8251" fmla="*/ 2318 h 2362"/>
                <a:gd name="connsiteY8251" fmla="*/ 2318 h 2362"/>
                <a:gd name="connsiteX8252" fmla="*/ 2318 h 2362"/>
                <a:gd name="connsiteY8252" fmla="*/ 2318 h 2362"/>
                <a:gd name="connsiteX8253" fmla="*/ 2318 h 2362"/>
                <a:gd name="connsiteY8253" fmla="*/ 2318 h 2362"/>
                <a:gd name="connsiteX8254" fmla="*/ 2318 h 2362"/>
                <a:gd name="connsiteY8254" fmla="*/ 2318 h 2362"/>
                <a:gd name="connsiteX8255" fmla="*/ 2318 h 2362"/>
                <a:gd name="connsiteY8255" fmla="*/ 2318 h 2362"/>
                <a:gd name="connsiteX8256" fmla="*/ 2318 h 2362"/>
                <a:gd name="connsiteY8256" fmla="*/ 2318 h 2362"/>
                <a:gd name="connsiteX8257" fmla="*/ 2318 h 2362"/>
                <a:gd name="connsiteY8257" fmla="*/ 2318 h 2362"/>
                <a:gd name="connsiteX8258" fmla="*/ 2318 h 2362"/>
                <a:gd name="connsiteY8258" fmla="*/ 2318 h 2362"/>
                <a:gd name="connsiteX8259" fmla="*/ 2318 h 2362"/>
                <a:gd name="connsiteY8259" fmla="*/ 2318 h 2362"/>
                <a:gd name="connsiteX8260" fmla="*/ 2318 h 2362"/>
                <a:gd name="connsiteY8260" fmla="*/ 2318 h 2362"/>
                <a:gd name="connsiteX8261" fmla="*/ 2318 h 2362"/>
                <a:gd name="connsiteY8261" fmla="*/ 2318 h 2362"/>
                <a:gd name="connsiteX8262" fmla="*/ 2318 h 2362"/>
                <a:gd name="connsiteY8262" fmla="*/ 2318 h 2362"/>
                <a:gd name="connsiteX8263" fmla="*/ 2318 h 2362"/>
                <a:gd name="connsiteY8263" fmla="*/ 2318 h 2362"/>
                <a:gd name="connsiteX8264" fmla="*/ 2318 h 2362"/>
                <a:gd name="connsiteY8264" fmla="*/ 2318 h 2362"/>
                <a:gd name="connsiteX8265" fmla="*/ 2318 h 2362"/>
                <a:gd name="connsiteY8265" fmla="*/ 2318 h 2362"/>
                <a:gd name="connsiteX8266" fmla="*/ 2318 h 2362"/>
                <a:gd name="connsiteY8266" fmla="*/ 2318 h 2362"/>
                <a:gd name="connsiteX8267" fmla="*/ 2318 h 2362"/>
                <a:gd name="connsiteY8267" fmla="*/ 2318 h 2362"/>
                <a:gd name="connsiteX8268" fmla="*/ 2318 h 2362"/>
                <a:gd name="connsiteY8268" fmla="*/ 2318 h 2362"/>
                <a:gd name="connsiteX8269" fmla="*/ 2318 h 2362"/>
                <a:gd name="connsiteY8269" fmla="*/ 2318 h 2362"/>
                <a:gd name="connsiteX8270" fmla="*/ 2318 h 2362"/>
                <a:gd name="connsiteY8270" fmla="*/ 2318 h 2362"/>
                <a:gd name="connsiteX8271" fmla="*/ 2318 h 2362"/>
                <a:gd name="connsiteY8271" fmla="*/ 2318 h 2362"/>
                <a:gd name="connsiteX8272" fmla="*/ 2318 h 2362"/>
                <a:gd name="connsiteY8272" fmla="*/ 2318 h 2362"/>
                <a:gd name="connsiteX8273" fmla="*/ 2318 h 2362"/>
                <a:gd name="connsiteY8273" fmla="*/ 2318 h 2362"/>
                <a:gd name="connsiteX8274" fmla="*/ 2318 h 2362"/>
                <a:gd name="connsiteY8274" fmla="*/ 2318 h 2362"/>
                <a:gd name="connsiteX8275" fmla="*/ 2318 h 2362"/>
                <a:gd name="connsiteY8275" fmla="*/ 2318 h 2362"/>
                <a:gd name="connsiteX8276" fmla="*/ 2318 h 2362"/>
                <a:gd name="connsiteY8276" fmla="*/ 2318 h 2362"/>
                <a:gd name="connsiteX8277" fmla="*/ 2318 h 2362"/>
                <a:gd name="connsiteY8277" fmla="*/ 2318 h 2362"/>
                <a:gd name="connsiteX8278" fmla="*/ 2318 h 2362"/>
                <a:gd name="connsiteY8278" fmla="*/ 2318 h 2362"/>
                <a:gd name="connsiteX8279" fmla="*/ 2318 h 2362"/>
                <a:gd name="connsiteY8279" fmla="*/ 2318 h 2362"/>
                <a:gd name="connsiteX8280" fmla="*/ 2318 h 2362"/>
                <a:gd name="connsiteY8280" fmla="*/ 2318 h 2362"/>
                <a:gd name="connsiteX8281" fmla="*/ 2318 h 2362"/>
                <a:gd name="connsiteY8281" fmla="*/ 2318 h 2362"/>
                <a:gd name="connsiteX8282" fmla="*/ 2318 h 2362"/>
                <a:gd name="connsiteY8282" fmla="*/ 2318 h 2362"/>
                <a:gd name="connsiteX8283" fmla="*/ 2318 h 2362"/>
                <a:gd name="connsiteY8283" fmla="*/ 2318 h 2362"/>
                <a:gd name="connsiteX8284" fmla="*/ 2318 h 2362"/>
                <a:gd name="connsiteY8284" fmla="*/ 2318 h 2362"/>
                <a:gd name="connsiteX8285" fmla="*/ 2318 h 2362"/>
                <a:gd name="connsiteY8285" fmla="*/ 2318 h 2362"/>
                <a:gd name="connsiteX8286" fmla="*/ 2318 h 2362"/>
                <a:gd name="connsiteY8286" fmla="*/ 2318 h 2362"/>
                <a:gd name="connsiteX8287" fmla="*/ 2318 h 2362"/>
                <a:gd name="connsiteY8287" fmla="*/ 2318 h 2362"/>
                <a:gd name="connsiteX8288" fmla="*/ 2318 h 2362"/>
                <a:gd name="connsiteY8288" fmla="*/ 2318 h 2362"/>
                <a:gd name="connsiteX8289" fmla="*/ 2318 h 2362"/>
                <a:gd name="connsiteY8289" fmla="*/ 2318 h 2362"/>
                <a:gd name="connsiteX8290" fmla="*/ 2318 h 2362"/>
                <a:gd name="connsiteY8290" fmla="*/ 2318 h 2362"/>
                <a:gd name="connsiteX8291" fmla="*/ 2318 h 2362"/>
                <a:gd name="connsiteY8291" fmla="*/ 2318 h 2362"/>
                <a:gd name="connsiteX8292" fmla="*/ 2318 h 2362"/>
                <a:gd name="connsiteY8292" fmla="*/ 2318 h 2362"/>
                <a:gd name="connsiteX8293" fmla="*/ 2318 h 2362"/>
                <a:gd name="connsiteY8293" fmla="*/ 2318 h 2362"/>
                <a:gd name="connsiteX8294" fmla="*/ 2318 h 2362"/>
                <a:gd name="connsiteY8294" fmla="*/ 2318 h 2362"/>
                <a:gd name="connsiteX8295" fmla="*/ 2318 h 2362"/>
                <a:gd name="connsiteY8295" fmla="*/ 2318 h 2362"/>
                <a:gd name="connsiteX8296" fmla="*/ 2318 h 2362"/>
                <a:gd name="connsiteY8296" fmla="*/ 2318 h 2362"/>
                <a:gd name="connsiteX8297" fmla="*/ 2318 h 2362"/>
                <a:gd name="connsiteY8297" fmla="*/ 2318 h 2362"/>
                <a:gd name="connsiteX8298" fmla="*/ 2318 h 2362"/>
                <a:gd name="connsiteY8298" fmla="*/ 2318 h 2362"/>
                <a:gd name="connsiteX8299" fmla="*/ 2318 h 2362"/>
                <a:gd name="connsiteY8299" fmla="*/ 2318 h 2362"/>
                <a:gd name="connsiteX8300" fmla="*/ 2318 h 2362"/>
                <a:gd name="connsiteY8300" fmla="*/ 2318 h 2362"/>
                <a:gd name="connsiteX8301" fmla="*/ 2318 h 2362"/>
                <a:gd name="connsiteY8301" fmla="*/ 2318 h 2362"/>
                <a:gd name="connsiteX8302" fmla="*/ 2318 h 2362"/>
                <a:gd name="connsiteY8302" fmla="*/ 2318 h 2362"/>
                <a:gd name="connsiteX8303" fmla="*/ 2318 h 2362"/>
                <a:gd name="connsiteY8303" fmla="*/ 2318 h 2362"/>
                <a:gd name="connsiteX8304" fmla="*/ 2318 h 2362"/>
                <a:gd name="connsiteY8304" fmla="*/ 2318 h 2362"/>
                <a:gd name="connsiteX8305" fmla="*/ 2318 h 2362"/>
                <a:gd name="connsiteY8305" fmla="*/ 2318 h 2362"/>
                <a:gd name="connsiteX8306" fmla="*/ 2318 h 2362"/>
                <a:gd name="connsiteY8306" fmla="*/ 2318 h 2362"/>
                <a:gd name="connsiteX8307" fmla="*/ 2318 h 2362"/>
                <a:gd name="connsiteY8307" fmla="*/ 2318 h 2362"/>
                <a:gd name="connsiteX8308" fmla="*/ 2318 h 2362"/>
                <a:gd name="connsiteY8308" fmla="*/ 2318 h 2362"/>
                <a:gd name="connsiteX8309" fmla="*/ 2318 h 2362"/>
                <a:gd name="connsiteY8309" fmla="*/ 2318 h 2362"/>
                <a:gd name="connsiteX8310" fmla="*/ 2318 h 2362"/>
                <a:gd name="connsiteY8310" fmla="*/ 2318 h 2362"/>
                <a:gd name="connsiteX8311" fmla="*/ 2318 h 2362"/>
                <a:gd name="connsiteY8311" fmla="*/ 2318 h 2362"/>
                <a:gd name="connsiteX8312" fmla="*/ 2318 h 2362"/>
                <a:gd name="connsiteY8312" fmla="*/ 2318 h 2362"/>
                <a:gd name="connsiteX8313" fmla="*/ 2318 h 2362"/>
                <a:gd name="connsiteY8313" fmla="*/ 2318 h 2362"/>
                <a:gd name="connsiteX8314" fmla="*/ 2318 h 2362"/>
                <a:gd name="connsiteY8314" fmla="*/ 2318 h 2362"/>
                <a:gd name="connsiteX8315" fmla="*/ 2318 h 2362"/>
                <a:gd name="connsiteY8315" fmla="*/ 2318 h 2362"/>
                <a:gd name="connsiteX8316" fmla="*/ 2318 h 2362"/>
                <a:gd name="connsiteY8316" fmla="*/ 2318 h 2362"/>
                <a:gd name="connsiteX8317" fmla="*/ 2318 h 2362"/>
                <a:gd name="connsiteY8317" fmla="*/ 2318 h 2362"/>
                <a:gd name="connsiteX8318" fmla="*/ 2318 h 2362"/>
                <a:gd name="connsiteY8318" fmla="*/ 2318 h 2362"/>
                <a:gd name="connsiteX8319" fmla="*/ 2318 h 2362"/>
                <a:gd name="connsiteY8319" fmla="*/ 2318 h 2362"/>
                <a:gd name="connsiteX8320" fmla="*/ 2318 h 2362"/>
                <a:gd name="connsiteY8320" fmla="*/ 2318 h 2362"/>
                <a:gd name="connsiteX8321" fmla="*/ 2318 h 2362"/>
                <a:gd name="connsiteY8321" fmla="*/ 2318 h 2362"/>
                <a:gd name="connsiteX8322" fmla="*/ 2318 h 2362"/>
                <a:gd name="connsiteY8322" fmla="*/ 2318 h 2362"/>
                <a:gd name="connsiteX8323" fmla="*/ 2318 h 2362"/>
                <a:gd name="connsiteY8323" fmla="*/ 2318 h 2362"/>
                <a:gd name="connsiteX8324" fmla="*/ 2318 h 2362"/>
                <a:gd name="connsiteY8324" fmla="*/ 2318 h 2362"/>
                <a:gd name="connsiteX8325" fmla="*/ 2318 h 2362"/>
                <a:gd name="connsiteY8325" fmla="*/ 2318 h 2362"/>
                <a:gd name="connsiteX8326" fmla="*/ 2318 h 2362"/>
                <a:gd name="connsiteY8326" fmla="*/ 2318 h 2362"/>
                <a:gd name="connsiteX8327" fmla="*/ 2318 h 2362"/>
                <a:gd name="connsiteY8327" fmla="*/ 2318 h 2362"/>
                <a:gd name="connsiteX8328" fmla="*/ 2318 h 2362"/>
                <a:gd name="connsiteY8328" fmla="*/ 2318 h 2362"/>
                <a:gd name="connsiteX8329" fmla="*/ 2318 h 2362"/>
                <a:gd name="connsiteY8329" fmla="*/ 2318 h 2362"/>
                <a:gd name="connsiteX8330" fmla="*/ 2318 h 2362"/>
                <a:gd name="connsiteY8330" fmla="*/ 2318 h 2362"/>
                <a:gd name="connsiteX8331" fmla="*/ 2318 h 2362"/>
                <a:gd name="connsiteY8331" fmla="*/ 2318 h 2362"/>
                <a:gd name="connsiteX8332" fmla="*/ 2318 h 2362"/>
                <a:gd name="connsiteY8332" fmla="*/ 2318 h 2362"/>
                <a:gd name="connsiteX8333" fmla="*/ 2318 h 2362"/>
                <a:gd name="connsiteY8333" fmla="*/ 2318 h 2362"/>
                <a:gd name="connsiteX8334" fmla="*/ 2318 h 2362"/>
                <a:gd name="connsiteY8334" fmla="*/ 2318 h 2362"/>
                <a:gd name="connsiteX8335" fmla="*/ 2318 h 2362"/>
                <a:gd name="connsiteY8335" fmla="*/ 2318 h 2362"/>
                <a:gd name="connsiteX8336" fmla="*/ 2318 h 2362"/>
                <a:gd name="connsiteY8336" fmla="*/ 2318 h 2362"/>
                <a:gd name="connsiteX8337" fmla="*/ 2318 h 2362"/>
                <a:gd name="connsiteY8337" fmla="*/ 2318 h 2362"/>
                <a:gd name="connsiteX8338" fmla="*/ 2318 h 2362"/>
                <a:gd name="connsiteY8338" fmla="*/ 2318 h 2362"/>
                <a:gd name="connsiteX8339" fmla="*/ 2318 h 2362"/>
                <a:gd name="connsiteY8339" fmla="*/ 2318 h 2362"/>
                <a:gd name="connsiteX8340" fmla="*/ 2318 h 2362"/>
                <a:gd name="connsiteY8340" fmla="*/ 2318 h 2362"/>
                <a:gd name="connsiteX8341" fmla="*/ 2318 h 2362"/>
                <a:gd name="connsiteY8341" fmla="*/ 2318 h 2362"/>
                <a:gd name="connsiteX8342" fmla="*/ 2318 h 2362"/>
                <a:gd name="connsiteY8342" fmla="*/ 2318 h 2362"/>
                <a:gd name="connsiteX8343" fmla="*/ 2318 h 2362"/>
                <a:gd name="connsiteY8343" fmla="*/ 2318 h 2362"/>
                <a:gd name="connsiteX8344" fmla="*/ 2318 h 2362"/>
                <a:gd name="connsiteY8344" fmla="*/ 2318 h 2362"/>
                <a:gd name="connsiteX8345" fmla="*/ 2318 h 2362"/>
                <a:gd name="connsiteY8345" fmla="*/ 2318 h 2362"/>
                <a:gd name="connsiteX8346" fmla="*/ 2318 h 2362"/>
                <a:gd name="connsiteY8346" fmla="*/ 2318 h 2362"/>
                <a:gd name="connsiteX8347" fmla="*/ 2318 h 2362"/>
                <a:gd name="connsiteY8347" fmla="*/ 2318 h 2362"/>
                <a:gd name="connsiteX8348" fmla="*/ 2318 h 2362"/>
                <a:gd name="connsiteY8348" fmla="*/ 2318 h 2362"/>
                <a:gd name="connsiteX8349" fmla="*/ 2318 h 2362"/>
                <a:gd name="connsiteY8349" fmla="*/ 2318 h 2362"/>
                <a:gd name="connsiteX8350" fmla="*/ 2318 h 2362"/>
                <a:gd name="connsiteY8350" fmla="*/ 2318 h 2362"/>
                <a:gd name="connsiteX8351" fmla="*/ 2318 h 2362"/>
                <a:gd name="connsiteY8351" fmla="*/ 2318 h 2362"/>
                <a:gd name="connsiteX8352" fmla="*/ 2318 h 2362"/>
                <a:gd name="connsiteY8352" fmla="*/ 2318 h 2362"/>
                <a:gd name="connsiteX8353" fmla="*/ 2318 h 2362"/>
                <a:gd name="connsiteY8353" fmla="*/ 2318 h 2362"/>
                <a:gd name="connsiteX8354" fmla="*/ 2318 h 2362"/>
                <a:gd name="connsiteY8354" fmla="*/ 2318 h 2362"/>
                <a:gd name="connsiteX8355" fmla="*/ 2318 h 2362"/>
                <a:gd name="connsiteY8355" fmla="*/ 2318 h 2362"/>
                <a:gd name="connsiteX8356" fmla="*/ 2318 h 2362"/>
                <a:gd name="connsiteY8356" fmla="*/ 2318 h 2362"/>
                <a:gd name="connsiteX8357" fmla="*/ 2318 h 2362"/>
                <a:gd name="connsiteY8357" fmla="*/ 2318 h 2362"/>
                <a:gd name="connsiteX8358" fmla="*/ 2318 h 2362"/>
                <a:gd name="connsiteY8358" fmla="*/ 2318 h 2362"/>
                <a:gd name="connsiteX8359" fmla="*/ 2318 h 2362"/>
                <a:gd name="connsiteY8359" fmla="*/ 2318 h 2362"/>
                <a:gd name="connsiteX8360" fmla="*/ 2318 h 2362"/>
                <a:gd name="connsiteY8360" fmla="*/ 2318 h 2362"/>
                <a:gd name="connsiteX8361" fmla="*/ 2318 h 2362"/>
                <a:gd name="connsiteY8361" fmla="*/ 2318 h 2362"/>
                <a:gd name="connsiteX8362" fmla="*/ 2318 h 2362"/>
                <a:gd name="connsiteY8362" fmla="*/ 2318 h 2362"/>
                <a:gd name="connsiteX8363" fmla="*/ 2318 h 2362"/>
                <a:gd name="connsiteY8363" fmla="*/ 2318 h 2362"/>
                <a:gd name="connsiteX8364" fmla="*/ 2318 h 2362"/>
                <a:gd name="connsiteY8364" fmla="*/ 2318 h 2362"/>
                <a:gd name="connsiteX8365" fmla="*/ 2318 h 2362"/>
                <a:gd name="connsiteY8365" fmla="*/ 2318 h 2362"/>
                <a:gd name="connsiteX8366" fmla="*/ 2318 h 2362"/>
                <a:gd name="connsiteY8366" fmla="*/ 2318 h 2362"/>
                <a:gd name="connsiteX8367" fmla="*/ 2318 h 2362"/>
                <a:gd name="connsiteY8367" fmla="*/ 2318 h 2362"/>
                <a:gd name="connsiteX8368" fmla="*/ 2318 h 2362"/>
                <a:gd name="connsiteY8368" fmla="*/ 2318 h 2362"/>
                <a:gd name="connsiteX8369" fmla="*/ 2318 h 2362"/>
                <a:gd name="connsiteY8369" fmla="*/ 2318 h 2362"/>
                <a:gd name="connsiteX8370" fmla="*/ 2318 h 2362"/>
                <a:gd name="connsiteY8370" fmla="*/ 2318 h 2362"/>
                <a:gd name="connsiteX8371" fmla="*/ 2318 h 2362"/>
                <a:gd name="connsiteY8371" fmla="*/ 2318 h 2362"/>
                <a:gd name="connsiteX8372" fmla="*/ 2318 h 2362"/>
                <a:gd name="connsiteY8372" fmla="*/ 2318 h 2362"/>
                <a:gd name="connsiteX8373" fmla="*/ 2318 h 2362"/>
                <a:gd name="connsiteY8373" fmla="*/ 2318 h 2362"/>
                <a:gd name="connsiteX8374" fmla="*/ 2318 h 2362"/>
                <a:gd name="connsiteY8374" fmla="*/ 2318 h 2362"/>
                <a:gd name="connsiteX8375" fmla="*/ 2318 h 2362"/>
                <a:gd name="connsiteY8375" fmla="*/ 2318 h 2362"/>
                <a:gd name="connsiteX8376" fmla="*/ 2318 h 2362"/>
                <a:gd name="connsiteY8376" fmla="*/ 2318 h 2362"/>
                <a:gd name="connsiteX8377" fmla="*/ 2318 h 2362"/>
                <a:gd name="connsiteY8377" fmla="*/ 2318 h 2362"/>
                <a:gd name="connsiteX8378" fmla="*/ 2318 h 2362"/>
                <a:gd name="connsiteY8378" fmla="*/ 2318 h 2362"/>
                <a:gd name="connsiteX8379" fmla="*/ 2318 h 2362"/>
                <a:gd name="connsiteY8379" fmla="*/ 2318 h 2362"/>
                <a:gd name="connsiteX8380" fmla="*/ 2318 h 2362"/>
                <a:gd name="connsiteY8380" fmla="*/ 2318 h 2362"/>
                <a:gd name="connsiteX8381" fmla="*/ 2318 h 2362"/>
                <a:gd name="connsiteY8381" fmla="*/ 2318 h 2362"/>
                <a:gd name="connsiteX8382" fmla="*/ 2318 h 2362"/>
                <a:gd name="connsiteY8382" fmla="*/ 2318 h 2362"/>
                <a:gd name="connsiteX8383" fmla="*/ 2318 h 2362"/>
                <a:gd name="connsiteY8383" fmla="*/ 2318 h 2362"/>
                <a:gd name="connsiteX8384" fmla="*/ 2318 h 2362"/>
                <a:gd name="connsiteY8384" fmla="*/ 2318 h 2362"/>
                <a:gd name="connsiteX8385" fmla="*/ 2318 h 2362"/>
                <a:gd name="connsiteY8385" fmla="*/ 2318 h 2362"/>
                <a:gd name="connsiteX8386" fmla="*/ 2318 h 2362"/>
                <a:gd name="connsiteY8386" fmla="*/ 2318 h 2362"/>
                <a:gd name="connsiteX8387" fmla="*/ 2318 h 2362"/>
                <a:gd name="connsiteY8387" fmla="*/ 2318 h 2362"/>
                <a:gd name="connsiteX8388" fmla="*/ 2318 h 2362"/>
                <a:gd name="connsiteY8388" fmla="*/ 2318 h 2362"/>
                <a:gd name="connsiteX8389" fmla="*/ 2318 h 2362"/>
                <a:gd name="connsiteY8389" fmla="*/ 2318 h 2362"/>
                <a:gd name="connsiteX8390" fmla="*/ 2318 h 2362"/>
                <a:gd name="connsiteY8390" fmla="*/ 2318 h 2362"/>
                <a:gd name="connsiteX8391" fmla="*/ 2318 h 2362"/>
                <a:gd name="connsiteY8391" fmla="*/ 2318 h 2362"/>
                <a:gd name="connsiteX8392" fmla="*/ 2318 h 2362"/>
                <a:gd name="connsiteY8392" fmla="*/ 2318 h 2362"/>
                <a:gd name="connsiteX8393" fmla="*/ 2318 h 2362"/>
                <a:gd name="connsiteY8393" fmla="*/ 2318 h 2362"/>
                <a:gd name="connsiteX8394" fmla="*/ 2318 h 2362"/>
                <a:gd name="connsiteY8394" fmla="*/ 2318 h 2362"/>
                <a:gd name="connsiteX8395" fmla="*/ 2318 h 2362"/>
                <a:gd name="connsiteY8395" fmla="*/ 2318 h 2362"/>
                <a:gd name="connsiteX8396" fmla="*/ 2318 h 2362"/>
                <a:gd name="connsiteY8396" fmla="*/ 2318 h 2362"/>
                <a:gd name="connsiteX8397" fmla="*/ 2318 h 2362"/>
                <a:gd name="connsiteY8397" fmla="*/ 2318 h 2362"/>
                <a:gd name="connsiteX8398" fmla="*/ 2318 h 2362"/>
                <a:gd name="connsiteY8398" fmla="*/ 2318 h 2362"/>
                <a:gd name="connsiteX8399" fmla="*/ 2318 h 2362"/>
                <a:gd name="connsiteY8399" fmla="*/ 2318 h 2362"/>
                <a:gd name="connsiteX8400" fmla="*/ 2318 h 2362"/>
                <a:gd name="connsiteY8400" fmla="*/ 2318 h 2362"/>
                <a:gd name="connsiteX8401" fmla="*/ 2318 h 2362"/>
                <a:gd name="connsiteY8401" fmla="*/ 2318 h 2362"/>
                <a:gd name="connsiteX8402" fmla="*/ 2318 h 2362"/>
                <a:gd name="connsiteY8402" fmla="*/ 2318 h 2362"/>
                <a:gd name="connsiteX8403" fmla="*/ 2318 h 2362"/>
                <a:gd name="connsiteY8403" fmla="*/ 2318 h 2362"/>
                <a:gd name="connsiteX8404" fmla="*/ 2318 h 2362"/>
                <a:gd name="connsiteY8404" fmla="*/ 2318 h 2362"/>
                <a:gd name="connsiteX8405" fmla="*/ 2318 h 2362"/>
                <a:gd name="connsiteY8405" fmla="*/ 2318 h 2362"/>
                <a:gd name="connsiteX8406" fmla="*/ 2318 h 2362"/>
                <a:gd name="connsiteY8406" fmla="*/ 2318 h 2362"/>
                <a:gd name="connsiteX8407" fmla="*/ 2318 h 2362"/>
                <a:gd name="connsiteY8407" fmla="*/ 2318 h 2362"/>
                <a:gd name="connsiteX8408" fmla="*/ 2318 h 2362"/>
                <a:gd name="connsiteY8408" fmla="*/ 2318 h 2362"/>
                <a:gd name="connsiteX8409" fmla="*/ 2318 h 2362"/>
                <a:gd name="connsiteY8409" fmla="*/ 2318 h 2362"/>
                <a:gd name="connsiteX8410" fmla="*/ 2318 h 2362"/>
                <a:gd name="connsiteY8410" fmla="*/ 2318 h 2362"/>
                <a:gd name="connsiteX8411" fmla="*/ 2318 h 2362"/>
                <a:gd name="connsiteY8411" fmla="*/ 2318 h 2362"/>
                <a:gd name="connsiteX8412" fmla="*/ 2318 h 2362"/>
                <a:gd name="connsiteY8412" fmla="*/ 2318 h 2362"/>
                <a:gd name="connsiteX8413" fmla="*/ 2318 h 2362"/>
                <a:gd name="connsiteY8413" fmla="*/ 2318 h 2362"/>
                <a:gd name="connsiteX8414" fmla="*/ 2318 h 2362"/>
                <a:gd name="connsiteY8414" fmla="*/ 2318 h 2362"/>
                <a:gd name="connsiteX8415" fmla="*/ 2318 h 2362"/>
                <a:gd name="connsiteY8415" fmla="*/ 2318 h 2362"/>
                <a:gd name="connsiteX8416" fmla="*/ 2318 h 2362"/>
                <a:gd name="connsiteY8416" fmla="*/ 2318 h 2362"/>
                <a:gd name="connsiteX8417" fmla="*/ 2318 h 2362"/>
                <a:gd name="connsiteY8417" fmla="*/ 2318 h 2362"/>
                <a:gd name="connsiteX8418" fmla="*/ 2318 h 2362"/>
                <a:gd name="connsiteY8418" fmla="*/ 2318 h 2362"/>
                <a:gd name="connsiteX8419" fmla="*/ 2318 h 2362"/>
                <a:gd name="connsiteY8419" fmla="*/ 2318 h 2362"/>
                <a:gd name="connsiteX8420" fmla="*/ 2318 h 2362"/>
                <a:gd name="connsiteY8420" fmla="*/ 2318 h 2362"/>
                <a:gd name="connsiteX8421" fmla="*/ 2318 h 2362"/>
                <a:gd name="connsiteY8421" fmla="*/ 2318 h 2362"/>
                <a:gd name="connsiteX8422" fmla="*/ 2318 h 2362"/>
                <a:gd name="connsiteY8422" fmla="*/ 2318 h 2362"/>
                <a:gd name="connsiteX8423" fmla="*/ 2318 h 2362"/>
                <a:gd name="connsiteY8423" fmla="*/ 2318 h 2362"/>
                <a:gd name="connsiteX8424" fmla="*/ 2318 h 2362"/>
                <a:gd name="connsiteY8424" fmla="*/ 2318 h 2362"/>
                <a:gd name="connsiteX8425" fmla="*/ 2318 h 2362"/>
                <a:gd name="connsiteY8425" fmla="*/ 2318 h 2362"/>
                <a:gd name="connsiteX8426" fmla="*/ 2318 h 2362"/>
                <a:gd name="connsiteY8426" fmla="*/ 2318 h 2362"/>
                <a:gd name="connsiteX8427" fmla="*/ 2318 h 2362"/>
                <a:gd name="connsiteY8427" fmla="*/ 2318 h 2362"/>
                <a:gd name="connsiteX8428" fmla="*/ 2318 h 2362"/>
                <a:gd name="connsiteY8428" fmla="*/ 2318 h 2362"/>
                <a:gd name="connsiteX8429" fmla="*/ 2318 h 2362"/>
                <a:gd name="connsiteY8429" fmla="*/ 2318 h 2362"/>
                <a:gd name="connsiteX8430" fmla="*/ 2318 h 2362"/>
                <a:gd name="connsiteY8430" fmla="*/ 2318 h 2362"/>
                <a:gd name="connsiteX8431" fmla="*/ 2318 h 2362"/>
                <a:gd name="connsiteY8431" fmla="*/ 2318 h 2362"/>
                <a:gd name="connsiteX8432" fmla="*/ 2318 h 2362"/>
                <a:gd name="connsiteY8432" fmla="*/ 2318 h 2362"/>
                <a:gd name="connsiteX8433" fmla="*/ 2318 h 2362"/>
                <a:gd name="connsiteY8433" fmla="*/ 2318 h 2362"/>
                <a:gd name="connsiteX8434" fmla="*/ 2318 h 2362"/>
                <a:gd name="connsiteY8434" fmla="*/ 2318 h 2362"/>
                <a:gd name="connsiteX8435" fmla="*/ 2318 h 2362"/>
                <a:gd name="connsiteY8435" fmla="*/ 2318 h 2362"/>
                <a:gd name="connsiteX8436" fmla="*/ 2318 h 2362"/>
                <a:gd name="connsiteY8436" fmla="*/ 2318 h 2362"/>
                <a:gd name="connsiteX8437" fmla="*/ 2318 h 2362"/>
                <a:gd name="connsiteY8437" fmla="*/ 2318 h 2362"/>
                <a:gd name="connsiteX8438" fmla="*/ 2318 h 2362"/>
                <a:gd name="connsiteY8438" fmla="*/ 2318 h 2362"/>
                <a:gd name="connsiteX8439" fmla="*/ 2318 h 2362"/>
                <a:gd name="connsiteY8439" fmla="*/ 2318 h 2362"/>
                <a:gd name="connsiteX8440" fmla="*/ 2318 h 2362"/>
                <a:gd name="connsiteY8440" fmla="*/ 2318 h 2362"/>
                <a:gd name="connsiteX8441" fmla="*/ 2318 h 2362"/>
                <a:gd name="connsiteY8441" fmla="*/ 2318 h 2362"/>
                <a:gd name="connsiteX8442" fmla="*/ 2318 h 2362"/>
                <a:gd name="connsiteY8442" fmla="*/ 2318 h 2362"/>
                <a:gd name="connsiteX8443" fmla="*/ 2318 h 2362"/>
                <a:gd name="connsiteY8443" fmla="*/ 2318 h 2362"/>
                <a:gd name="connsiteX8444" fmla="*/ 2318 h 2362"/>
                <a:gd name="connsiteY8444" fmla="*/ 2318 h 2362"/>
                <a:gd name="connsiteX8445" fmla="*/ 2318 h 2362"/>
                <a:gd name="connsiteY8445" fmla="*/ 2318 h 2362"/>
                <a:gd name="connsiteX8446" fmla="*/ 2318 h 2362"/>
                <a:gd name="connsiteY8446" fmla="*/ 2318 h 2362"/>
                <a:gd name="connsiteX8447" fmla="*/ 2318 h 2362"/>
                <a:gd name="connsiteY8447" fmla="*/ 2318 h 2362"/>
                <a:gd name="connsiteX8448" fmla="*/ 2318 h 2362"/>
                <a:gd name="connsiteY8448" fmla="*/ 2318 h 2362"/>
                <a:gd name="connsiteX8449" fmla="*/ 2318 h 2362"/>
                <a:gd name="connsiteY8449" fmla="*/ 2318 h 2362"/>
                <a:gd name="connsiteX8450" fmla="*/ 2318 h 2362"/>
                <a:gd name="connsiteY8450" fmla="*/ 2318 h 2362"/>
                <a:gd name="connsiteX8451" fmla="*/ 2318 h 2362"/>
                <a:gd name="connsiteY8451" fmla="*/ 2318 h 2362"/>
                <a:gd name="connsiteX8452" fmla="*/ 2318 h 2362"/>
                <a:gd name="connsiteY8452" fmla="*/ 2318 h 2362"/>
                <a:gd name="connsiteX8453" fmla="*/ 2318 h 2362"/>
                <a:gd name="connsiteY8453" fmla="*/ 2318 h 2362"/>
                <a:gd name="connsiteX8454" fmla="*/ 2318 h 2362"/>
                <a:gd name="connsiteY8454" fmla="*/ 2318 h 2362"/>
                <a:gd name="connsiteX8455" fmla="*/ 2318 h 2362"/>
                <a:gd name="connsiteY8455" fmla="*/ 2318 h 2362"/>
                <a:gd name="connsiteX8456" fmla="*/ 2318 h 2362"/>
                <a:gd name="connsiteY8456" fmla="*/ 2318 h 2362"/>
                <a:gd name="connsiteX8457" fmla="*/ 2318 h 2362"/>
                <a:gd name="connsiteY8457" fmla="*/ 2318 h 2362"/>
                <a:gd name="connsiteX8458" fmla="*/ 2318 h 2362"/>
                <a:gd name="connsiteY8458" fmla="*/ 2318 h 2362"/>
                <a:gd name="connsiteX8459" fmla="*/ 2318 h 2362"/>
                <a:gd name="connsiteY8459" fmla="*/ 2318 h 2362"/>
                <a:gd name="connsiteX8460" fmla="*/ 2318 h 2362"/>
                <a:gd name="connsiteY8460" fmla="*/ 2318 h 2362"/>
                <a:gd name="connsiteX8461" fmla="*/ 2318 h 2362"/>
                <a:gd name="connsiteY8461" fmla="*/ 2318 h 2362"/>
                <a:gd name="connsiteX8462" fmla="*/ 2318 h 2362"/>
                <a:gd name="connsiteY8462" fmla="*/ 2318 h 2362"/>
                <a:gd name="connsiteX8463" fmla="*/ 2318 h 2362"/>
                <a:gd name="connsiteY8463" fmla="*/ 2318 h 2362"/>
                <a:gd name="connsiteX8464" fmla="*/ 2318 h 2362"/>
                <a:gd name="connsiteY8464" fmla="*/ 2318 h 2362"/>
                <a:gd name="connsiteX8465" fmla="*/ 2318 h 2362"/>
                <a:gd name="connsiteY8465" fmla="*/ 2318 h 2362"/>
                <a:gd name="connsiteX8466" fmla="*/ 2318 h 2362"/>
                <a:gd name="connsiteY8466" fmla="*/ 2318 h 2362"/>
                <a:gd name="connsiteX8467" fmla="*/ 2318 h 2362"/>
                <a:gd name="connsiteY8467" fmla="*/ 2318 h 2362"/>
                <a:gd name="connsiteX8468" fmla="*/ 2318 h 2362"/>
                <a:gd name="connsiteY8468" fmla="*/ 2318 h 2362"/>
                <a:gd name="connsiteX8469" fmla="*/ 2318 h 2362"/>
                <a:gd name="connsiteY8469" fmla="*/ 2318 h 2362"/>
                <a:gd name="connsiteX8470" fmla="*/ 2318 h 2362"/>
                <a:gd name="connsiteY8470" fmla="*/ 2318 h 2362"/>
                <a:gd name="connsiteX8471" fmla="*/ 2318 h 2362"/>
                <a:gd name="connsiteY8471" fmla="*/ 2318 h 2362"/>
                <a:gd name="connsiteX8472" fmla="*/ 2318 h 2362"/>
                <a:gd name="connsiteY8472" fmla="*/ 2318 h 2362"/>
                <a:gd name="connsiteX8473" fmla="*/ 2318 h 2362"/>
                <a:gd name="connsiteY8473" fmla="*/ 2318 h 2362"/>
                <a:gd name="connsiteX8474" fmla="*/ 2318 h 2362"/>
                <a:gd name="connsiteY8474" fmla="*/ 2318 h 2362"/>
                <a:gd name="connsiteX8475" fmla="*/ 2318 h 2362"/>
                <a:gd name="connsiteY8475" fmla="*/ 2318 h 2362"/>
                <a:gd name="connsiteX8476" fmla="*/ 2318 h 2362"/>
                <a:gd name="connsiteY8476" fmla="*/ 2318 h 2362"/>
                <a:gd name="connsiteX8477" fmla="*/ 2318 h 2362"/>
                <a:gd name="connsiteY8477" fmla="*/ 2318 h 2362"/>
                <a:gd name="connsiteX8478" fmla="*/ 2318 h 2362"/>
                <a:gd name="connsiteY8478" fmla="*/ 2318 h 2362"/>
                <a:gd name="connsiteX8479" fmla="*/ 2318 h 2362"/>
                <a:gd name="connsiteY8479" fmla="*/ 2318 h 2362"/>
                <a:gd name="connsiteX8480" fmla="*/ 2318 h 2362"/>
                <a:gd name="connsiteY8480" fmla="*/ 2318 h 2362"/>
                <a:gd name="connsiteX8481" fmla="*/ 2318 h 2362"/>
                <a:gd name="connsiteY8481" fmla="*/ 2318 h 2362"/>
                <a:gd name="connsiteX8482" fmla="*/ 2318 h 2362"/>
                <a:gd name="connsiteY8482" fmla="*/ 2318 h 2362"/>
                <a:gd name="connsiteX8483" fmla="*/ 2318 h 2362"/>
                <a:gd name="connsiteY8483" fmla="*/ 2318 h 2362"/>
                <a:gd name="connsiteX8484" fmla="*/ 2318 h 2362"/>
                <a:gd name="connsiteY8484" fmla="*/ 2318 h 2362"/>
                <a:gd name="connsiteX8485" fmla="*/ 2318 h 2362"/>
                <a:gd name="connsiteY8485" fmla="*/ 2318 h 2362"/>
                <a:gd name="connsiteX8486" fmla="*/ 2318 h 2362"/>
                <a:gd name="connsiteY8486" fmla="*/ 2318 h 2362"/>
                <a:gd name="connsiteX8487" fmla="*/ 2318 h 2362"/>
                <a:gd name="connsiteY8487" fmla="*/ 2318 h 2362"/>
                <a:gd name="connsiteX8488" fmla="*/ 2318 h 2362"/>
                <a:gd name="connsiteY8488" fmla="*/ 2318 h 2362"/>
                <a:gd name="connsiteX8489" fmla="*/ 2318 h 2362"/>
                <a:gd name="connsiteY8489" fmla="*/ 2318 h 2362"/>
                <a:gd name="connsiteX8490" fmla="*/ 2318 h 2362"/>
                <a:gd name="connsiteY8490" fmla="*/ 2318 h 2362"/>
                <a:gd name="connsiteX8491" fmla="*/ 2318 h 2362"/>
                <a:gd name="connsiteY8491" fmla="*/ 2318 h 2362"/>
                <a:gd name="connsiteX8492" fmla="*/ 2318 h 2362"/>
                <a:gd name="connsiteY8492" fmla="*/ 2318 h 2362"/>
                <a:gd name="connsiteX8493" fmla="*/ 2318 h 2362"/>
                <a:gd name="connsiteY8493" fmla="*/ 2318 h 2362"/>
                <a:gd name="connsiteX8494" fmla="*/ 2318 h 2362"/>
                <a:gd name="connsiteY8494" fmla="*/ 2318 h 2362"/>
                <a:gd name="connsiteX8495" fmla="*/ 2318 h 2362"/>
                <a:gd name="connsiteY8495" fmla="*/ 2318 h 2362"/>
                <a:gd name="connsiteX8496" fmla="*/ 2318 h 2362"/>
                <a:gd name="connsiteY8496" fmla="*/ 2318 h 2362"/>
                <a:gd name="connsiteX8497" fmla="*/ 2318 h 2362"/>
                <a:gd name="connsiteY8497" fmla="*/ 2318 h 2362"/>
                <a:gd name="connsiteX8498" fmla="*/ 2318 h 2362"/>
                <a:gd name="connsiteY8498" fmla="*/ 2318 h 2362"/>
                <a:gd name="connsiteX8499" fmla="*/ 2318 h 2362"/>
                <a:gd name="connsiteY8499" fmla="*/ 2318 h 2362"/>
                <a:gd name="connsiteX8500" fmla="*/ 2318 h 2362"/>
                <a:gd name="connsiteY8500" fmla="*/ 2318 h 2362"/>
                <a:gd name="connsiteX8501" fmla="*/ 2318 h 2362"/>
                <a:gd name="connsiteY8501" fmla="*/ 2318 h 2362"/>
                <a:gd name="connsiteX8502" fmla="*/ 2318 h 2362"/>
                <a:gd name="connsiteY8502" fmla="*/ 2318 h 2362"/>
                <a:gd name="connsiteX8503" fmla="*/ 2318 h 2362"/>
                <a:gd name="connsiteY8503" fmla="*/ 2318 h 2362"/>
                <a:gd name="connsiteX8504" fmla="*/ 2318 h 2362"/>
                <a:gd name="connsiteY8504" fmla="*/ 2318 h 2362"/>
                <a:gd name="connsiteX8505" fmla="*/ 2318 h 2362"/>
                <a:gd name="connsiteY8505" fmla="*/ 2318 h 2362"/>
                <a:gd name="connsiteX8506" fmla="*/ 2318 h 2362"/>
                <a:gd name="connsiteY8506" fmla="*/ 2318 h 2362"/>
                <a:gd name="connsiteX8507" fmla="*/ 2318 h 2362"/>
                <a:gd name="connsiteY8507" fmla="*/ 2318 h 2362"/>
                <a:gd name="connsiteX8508" fmla="*/ 2318 h 2362"/>
                <a:gd name="connsiteY8508" fmla="*/ 2318 h 2362"/>
                <a:gd name="connsiteX8509" fmla="*/ 2318 h 2362"/>
                <a:gd name="connsiteY8509" fmla="*/ 2318 h 2362"/>
                <a:gd name="connsiteX8510" fmla="*/ 2318 h 2362"/>
                <a:gd name="connsiteY8510" fmla="*/ 2318 h 2362"/>
                <a:gd name="connsiteX8511" fmla="*/ 2318 h 2362"/>
                <a:gd name="connsiteY8511" fmla="*/ 2318 h 2362"/>
                <a:gd name="connsiteX8512" fmla="*/ 2318 h 2362"/>
                <a:gd name="connsiteY8512" fmla="*/ 2318 h 2362"/>
                <a:gd name="connsiteX8513" fmla="*/ 2318 h 2362"/>
                <a:gd name="connsiteY8513" fmla="*/ 2318 h 2362"/>
                <a:gd name="connsiteX8514" fmla="*/ 2318 h 2362"/>
                <a:gd name="connsiteY8514" fmla="*/ 2318 h 2362"/>
                <a:gd name="connsiteX8515" fmla="*/ 2318 h 2362"/>
                <a:gd name="connsiteY8515" fmla="*/ 2318 h 2362"/>
                <a:gd name="connsiteX8516" fmla="*/ 2318 h 2362"/>
                <a:gd name="connsiteY8516" fmla="*/ 2318 h 2362"/>
                <a:gd name="connsiteX8517" fmla="*/ 2318 h 2362"/>
                <a:gd name="connsiteY8517" fmla="*/ 2318 h 2362"/>
                <a:gd name="connsiteX8518" fmla="*/ 2318 h 2362"/>
                <a:gd name="connsiteY8518" fmla="*/ 2318 h 2362"/>
                <a:gd name="connsiteX8519" fmla="*/ 2318 h 2362"/>
                <a:gd name="connsiteY8519" fmla="*/ 2318 h 2362"/>
                <a:gd name="connsiteX8520" fmla="*/ 2318 h 2362"/>
                <a:gd name="connsiteY8520" fmla="*/ 2318 h 2362"/>
                <a:gd name="connsiteX8521" fmla="*/ 2318 h 2362"/>
                <a:gd name="connsiteY8521" fmla="*/ 2318 h 2362"/>
                <a:gd name="connsiteX8522" fmla="*/ 2318 h 2362"/>
                <a:gd name="connsiteY8522" fmla="*/ 2318 h 2362"/>
                <a:gd name="connsiteX8523" fmla="*/ 2318 h 2362"/>
                <a:gd name="connsiteY8523" fmla="*/ 2318 h 2362"/>
                <a:gd name="connsiteX8524" fmla="*/ 2318 h 2362"/>
                <a:gd name="connsiteY8524" fmla="*/ 2318 h 2362"/>
                <a:gd name="connsiteX8525" fmla="*/ 2318 h 2362"/>
                <a:gd name="connsiteY8525" fmla="*/ 2318 h 2362"/>
                <a:gd name="connsiteX8526" fmla="*/ 2318 h 2362"/>
                <a:gd name="connsiteY8526" fmla="*/ 2318 h 2362"/>
                <a:gd name="connsiteX8527" fmla="*/ 2318 h 2362"/>
                <a:gd name="connsiteY8527" fmla="*/ 2318 h 2362"/>
                <a:gd name="connsiteX8528" fmla="*/ 2318 h 2362"/>
                <a:gd name="connsiteY8528" fmla="*/ 2318 h 2362"/>
                <a:gd name="connsiteX8529" fmla="*/ 2318 h 2362"/>
                <a:gd name="connsiteY8529" fmla="*/ 2318 h 2362"/>
                <a:gd name="connsiteX8530" fmla="*/ 2318 h 2362"/>
                <a:gd name="connsiteY8530" fmla="*/ 2318 h 2362"/>
                <a:gd name="connsiteX8531" fmla="*/ 2318 h 2362"/>
                <a:gd name="connsiteY8531" fmla="*/ 2318 h 2362"/>
                <a:gd name="connsiteX8532" fmla="*/ 2318 h 2362"/>
                <a:gd name="connsiteY8532" fmla="*/ 2318 h 2362"/>
                <a:gd name="connsiteX8533" fmla="*/ 2318 h 2362"/>
                <a:gd name="connsiteY8533" fmla="*/ 2318 h 2362"/>
                <a:gd name="connsiteX8534" fmla="*/ 2318 h 2362"/>
                <a:gd name="connsiteY8534" fmla="*/ 2318 h 2362"/>
                <a:gd name="connsiteX8535" fmla="*/ 2318 h 2362"/>
                <a:gd name="connsiteY8535" fmla="*/ 2318 h 2362"/>
                <a:gd name="connsiteX8536" fmla="*/ 2318 h 2362"/>
                <a:gd name="connsiteY8536" fmla="*/ 2318 h 2362"/>
                <a:gd name="connsiteX8537" fmla="*/ 2318 h 2362"/>
                <a:gd name="connsiteY8537" fmla="*/ 2318 h 2362"/>
                <a:gd name="connsiteX8538" fmla="*/ 2318 h 2362"/>
                <a:gd name="connsiteY8538" fmla="*/ 2318 h 2362"/>
                <a:gd name="connsiteX8539" fmla="*/ 2318 h 2362"/>
                <a:gd name="connsiteY8539" fmla="*/ 2318 h 2362"/>
                <a:gd name="connsiteX8540" fmla="*/ 2318 h 2362"/>
                <a:gd name="connsiteY8540" fmla="*/ 2318 h 2362"/>
                <a:gd name="connsiteX8541" fmla="*/ 2318 h 2362"/>
                <a:gd name="connsiteY8541" fmla="*/ 2318 h 2362"/>
                <a:gd name="connsiteX8542" fmla="*/ 2318 h 2362"/>
                <a:gd name="connsiteY8542" fmla="*/ 2318 h 2362"/>
                <a:gd name="connsiteX8543" fmla="*/ 2318 h 2362"/>
                <a:gd name="connsiteY8543" fmla="*/ 2318 h 2362"/>
                <a:gd name="connsiteX8544" fmla="*/ 2318 h 2362"/>
                <a:gd name="connsiteY8544" fmla="*/ 2318 h 2362"/>
                <a:gd name="connsiteX8545" fmla="*/ 2318 h 2362"/>
                <a:gd name="connsiteY8545" fmla="*/ 2318 h 2362"/>
                <a:gd name="connsiteX8546" fmla="*/ 2318 h 2362"/>
                <a:gd name="connsiteY8546" fmla="*/ 2318 h 2362"/>
                <a:gd name="connsiteX8547" fmla="*/ 2318 h 2362"/>
                <a:gd name="connsiteY8547" fmla="*/ 2318 h 2362"/>
                <a:gd name="connsiteX8548" fmla="*/ 2318 h 2362"/>
                <a:gd name="connsiteY8548" fmla="*/ 2318 h 2362"/>
                <a:gd name="connsiteX8549" fmla="*/ 2318 h 2362"/>
                <a:gd name="connsiteY8549" fmla="*/ 2318 h 2362"/>
                <a:gd name="connsiteX8550" fmla="*/ 2318 h 2362"/>
                <a:gd name="connsiteY8550" fmla="*/ 2318 h 2362"/>
                <a:gd name="connsiteX8551" fmla="*/ 2318 h 2362"/>
                <a:gd name="connsiteY8551" fmla="*/ 2318 h 2362"/>
                <a:gd name="connsiteX8552" fmla="*/ 2318 h 2362"/>
                <a:gd name="connsiteY8552" fmla="*/ 2318 h 2362"/>
                <a:gd name="connsiteX8553" fmla="*/ 2318 h 2362"/>
                <a:gd name="connsiteY8553" fmla="*/ 2318 h 2362"/>
                <a:gd name="connsiteX8554" fmla="*/ 2318 h 2362"/>
                <a:gd name="connsiteY8554" fmla="*/ 2318 h 2362"/>
                <a:gd name="connsiteX8555" fmla="*/ 2318 h 2362"/>
                <a:gd name="connsiteY8555" fmla="*/ 2318 h 2362"/>
                <a:gd name="connsiteX8556" fmla="*/ 2318 h 2362"/>
                <a:gd name="connsiteY8556" fmla="*/ 2318 h 2362"/>
                <a:gd name="connsiteX8557" fmla="*/ 2318 h 2362"/>
                <a:gd name="connsiteY8557" fmla="*/ 2318 h 2362"/>
                <a:gd name="connsiteX8558" fmla="*/ 2318 h 2362"/>
                <a:gd name="connsiteY8558" fmla="*/ 2318 h 2362"/>
                <a:gd name="connsiteX8559" fmla="*/ 2318 h 2362"/>
                <a:gd name="connsiteY8559" fmla="*/ 2318 h 2362"/>
                <a:gd name="connsiteX8560" fmla="*/ 2318 h 2362"/>
                <a:gd name="connsiteY8560" fmla="*/ 2318 h 2362"/>
                <a:gd name="connsiteX8561" fmla="*/ 2318 h 2362"/>
                <a:gd name="connsiteY8561" fmla="*/ 2318 h 2362"/>
                <a:gd name="connsiteX8562" fmla="*/ 2318 h 2362"/>
                <a:gd name="connsiteY8562" fmla="*/ 2318 h 2362"/>
                <a:gd name="connsiteX8563" fmla="*/ 2318 h 2362"/>
                <a:gd name="connsiteY8563" fmla="*/ 2318 h 2362"/>
                <a:gd name="connsiteX8564" fmla="*/ 2318 h 2362"/>
                <a:gd name="connsiteY8564" fmla="*/ 2318 h 2362"/>
                <a:gd name="connsiteX8565" fmla="*/ 2318 h 2362"/>
                <a:gd name="connsiteY8565" fmla="*/ 2318 h 2362"/>
                <a:gd name="connsiteX8566" fmla="*/ 2318 h 2362"/>
                <a:gd name="connsiteY8566" fmla="*/ 2318 h 2362"/>
                <a:gd name="connsiteX8567" fmla="*/ 2318 h 2362"/>
                <a:gd name="connsiteY8567" fmla="*/ 2318 h 2362"/>
                <a:gd name="connsiteX8568" fmla="*/ 2318 h 2362"/>
                <a:gd name="connsiteY8568" fmla="*/ 2318 h 2362"/>
                <a:gd name="connsiteX8569" fmla="*/ 2318 h 2362"/>
                <a:gd name="connsiteY8569" fmla="*/ 2318 h 2362"/>
                <a:gd name="connsiteX8570" fmla="*/ 2318 h 2362"/>
                <a:gd name="connsiteY8570" fmla="*/ 2318 h 2362"/>
                <a:gd name="connsiteX8571" fmla="*/ 2318 h 2362"/>
                <a:gd name="connsiteY8571" fmla="*/ 2318 h 2362"/>
                <a:gd name="connsiteX8572" fmla="*/ 2318 h 2362"/>
                <a:gd name="connsiteY8572" fmla="*/ 2318 h 2362"/>
                <a:gd name="connsiteX8573" fmla="*/ 2318 h 2362"/>
                <a:gd name="connsiteY8573" fmla="*/ 2318 h 2362"/>
                <a:gd name="connsiteX8574" fmla="*/ 2318 h 2362"/>
                <a:gd name="connsiteY8574" fmla="*/ 2318 h 2362"/>
                <a:gd name="connsiteX8575" fmla="*/ 2318 h 2362"/>
                <a:gd name="connsiteY8575" fmla="*/ 2318 h 2362"/>
                <a:gd name="connsiteX8576" fmla="*/ 2318 h 2362"/>
                <a:gd name="connsiteY8576" fmla="*/ 2318 h 2362"/>
                <a:gd name="connsiteX8577" fmla="*/ 2318 h 2362"/>
                <a:gd name="connsiteY8577" fmla="*/ 2318 h 2362"/>
                <a:gd name="connsiteX8578" fmla="*/ 2318 h 2362"/>
                <a:gd name="connsiteY8578" fmla="*/ 2318 h 2362"/>
                <a:gd name="connsiteX8579" fmla="*/ 2318 h 2362"/>
                <a:gd name="connsiteY8579" fmla="*/ 2318 h 2362"/>
                <a:gd name="connsiteX8580" fmla="*/ 2318 h 2362"/>
                <a:gd name="connsiteY8580" fmla="*/ 2318 h 2362"/>
                <a:gd name="connsiteX8581" fmla="*/ 2318 h 2362"/>
                <a:gd name="connsiteY8581" fmla="*/ 2318 h 2362"/>
                <a:gd name="connsiteX8582" fmla="*/ 2318 h 2362"/>
                <a:gd name="connsiteY8582" fmla="*/ 2318 h 2362"/>
                <a:gd name="connsiteX8583" fmla="*/ 2318 h 2362"/>
                <a:gd name="connsiteY8583" fmla="*/ 2318 h 2362"/>
                <a:gd name="connsiteX8584" fmla="*/ 2318 h 2362"/>
                <a:gd name="connsiteY8584" fmla="*/ 2318 h 2362"/>
                <a:gd name="connsiteX8585" fmla="*/ 2318 h 2362"/>
                <a:gd name="connsiteY8585" fmla="*/ 2318 h 2362"/>
                <a:gd name="connsiteX8586" fmla="*/ 2318 h 2362"/>
                <a:gd name="connsiteY8586" fmla="*/ 2318 h 2362"/>
                <a:gd name="connsiteX8587" fmla="*/ 2318 h 2362"/>
                <a:gd name="connsiteY8587" fmla="*/ 2318 h 2362"/>
                <a:gd name="connsiteX8588" fmla="*/ 2318 h 2362"/>
                <a:gd name="connsiteY8588" fmla="*/ 2318 h 2362"/>
                <a:gd name="connsiteX8589" fmla="*/ 2318 h 2362"/>
                <a:gd name="connsiteY8589" fmla="*/ 2318 h 2362"/>
                <a:gd name="connsiteX8590" fmla="*/ 2318 h 2362"/>
                <a:gd name="connsiteY8590" fmla="*/ 2318 h 2362"/>
                <a:gd name="connsiteX8591" fmla="*/ 2318 h 2362"/>
                <a:gd name="connsiteY8591" fmla="*/ 2318 h 2362"/>
                <a:gd name="connsiteX8592" fmla="*/ 2318 h 2362"/>
                <a:gd name="connsiteY8592" fmla="*/ 2318 h 2362"/>
                <a:gd name="connsiteX8593" fmla="*/ 2318 h 2362"/>
                <a:gd name="connsiteY8593" fmla="*/ 2318 h 2362"/>
                <a:gd name="connsiteX8594" fmla="*/ 2318 h 2362"/>
                <a:gd name="connsiteY8594" fmla="*/ 2318 h 2362"/>
                <a:gd name="connsiteX8595" fmla="*/ 2318 h 2362"/>
                <a:gd name="connsiteY8595" fmla="*/ 2318 h 2362"/>
                <a:gd name="connsiteX8596" fmla="*/ 2318 h 2362"/>
                <a:gd name="connsiteY8596" fmla="*/ 2318 h 2362"/>
                <a:gd name="connsiteX8597" fmla="*/ 2318 h 2362"/>
                <a:gd name="connsiteY8597" fmla="*/ 2318 h 2362"/>
                <a:gd name="connsiteX8598" fmla="*/ 2318 h 2362"/>
                <a:gd name="connsiteY8598" fmla="*/ 2318 h 2362"/>
                <a:gd name="connsiteX8599" fmla="*/ 2318 h 2362"/>
                <a:gd name="connsiteY8599" fmla="*/ 2318 h 2362"/>
                <a:gd name="connsiteX8600" fmla="*/ 2318 h 2362"/>
                <a:gd name="connsiteY8600" fmla="*/ 2318 h 2362"/>
                <a:gd name="connsiteX8601" fmla="*/ 2318 h 2362"/>
                <a:gd name="connsiteY8601" fmla="*/ 2318 h 2362"/>
                <a:gd name="connsiteX8602" fmla="*/ 2318 h 2362"/>
                <a:gd name="connsiteY8602" fmla="*/ 2318 h 2362"/>
                <a:gd name="connsiteX8603" fmla="*/ 2318 h 2362"/>
                <a:gd name="connsiteY8603" fmla="*/ 2318 h 2362"/>
                <a:gd name="connsiteX8604" fmla="*/ 2318 h 2362"/>
                <a:gd name="connsiteY8604" fmla="*/ 2318 h 2362"/>
                <a:gd name="connsiteX8605" fmla="*/ 2318 h 2362"/>
                <a:gd name="connsiteY8605" fmla="*/ 2318 h 2362"/>
                <a:gd name="connsiteX8606" fmla="*/ 2318 h 2362"/>
                <a:gd name="connsiteY8606" fmla="*/ 2318 h 2362"/>
                <a:gd name="connsiteX8607" fmla="*/ 2318 h 2362"/>
                <a:gd name="connsiteY8607" fmla="*/ 2318 h 2362"/>
                <a:gd name="connsiteX8608" fmla="*/ 2318 h 2362"/>
                <a:gd name="connsiteY8608" fmla="*/ 2318 h 2362"/>
                <a:gd name="connsiteX8609" fmla="*/ 2318 h 2362"/>
                <a:gd name="connsiteY8609" fmla="*/ 2318 h 2362"/>
                <a:gd name="connsiteX8610" fmla="*/ 2318 h 2362"/>
                <a:gd name="connsiteY8610" fmla="*/ 2318 h 2362"/>
                <a:gd name="connsiteX8611" fmla="*/ 2318 h 2362"/>
                <a:gd name="connsiteY8611" fmla="*/ 2318 h 2362"/>
                <a:gd name="connsiteX8612" fmla="*/ 2318 h 2362"/>
                <a:gd name="connsiteY8612" fmla="*/ 2318 h 2362"/>
                <a:gd name="connsiteX8613" fmla="*/ 2318 h 2362"/>
                <a:gd name="connsiteY8613" fmla="*/ 2318 h 2362"/>
                <a:gd name="connsiteX8614" fmla="*/ 2318 h 2362"/>
                <a:gd name="connsiteY8614" fmla="*/ 2318 h 2362"/>
                <a:gd name="connsiteX8615" fmla="*/ 2318 h 2362"/>
                <a:gd name="connsiteY8615" fmla="*/ 2318 h 2362"/>
                <a:gd name="connsiteX8616" fmla="*/ 2318 h 2362"/>
                <a:gd name="connsiteY8616" fmla="*/ 2318 h 2362"/>
                <a:gd name="connsiteX8617" fmla="*/ 2318 h 2362"/>
                <a:gd name="connsiteY8617" fmla="*/ 2318 h 2362"/>
                <a:gd name="connsiteX8618" fmla="*/ 2318 h 2362"/>
                <a:gd name="connsiteY8618" fmla="*/ 2318 h 2362"/>
                <a:gd name="connsiteX8619" fmla="*/ 2318 h 2362"/>
                <a:gd name="connsiteY8619" fmla="*/ 2318 h 2362"/>
                <a:gd name="connsiteX8620" fmla="*/ 2318 h 2362"/>
                <a:gd name="connsiteY8620" fmla="*/ 2318 h 2362"/>
                <a:gd name="connsiteX8621" fmla="*/ 2318 h 2362"/>
                <a:gd name="connsiteY8621" fmla="*/ 2318 h 2362"/>
                <a:gd name="connsiteX8622" fmla="*/ 2318 h 2362"/>
                <a:gd name="connsiteY8622" fmla="*/ 2318 h 2362"/>
                <a:gd name="connsiteX8623" fmla="*/ 2318 h 2362"/>
                <a:gd name="connsiteY8623" fmla="*/ 2318 h 2362"/>
                <a:gd name="connsiteX8624" fmla="*/ 2318 h 2362"/>
                <a:gd name="connsiteY8624" fmla="*/ 2318 h 2362"/>
                <a:gd name="connsiteX8625" fmla="*/ 2318 h 2362"/>
                <a:gd name="connsiteY8625" fmla="*/ 2318 h 2362"/>
                <a:gd name="connsiteX8626" fmla="*/ 2318 h 2362"/>
                <a:gd name="connsiteY8626" fmla="*/ 2318 h 2362"/>
                <a:gd name="connsiteX8627" fmla="*/ 2318 h 2362"/>
                <a:gd name="connsiteY8627" fmla="*/ 2318 h 2362"/>
                <a:gd name="connsiteX8628" fmla="*/ 2318 h 2362"/>
                <a:gd name="connsiteY8628" fmla="*/ 2318 h 2362"/>
                <a:gd name="connsiteX8629" fmla="*/ 2318 h 2362"/>
                <a:gd name="connsiteY8629" fmla="*/ 2318 h 2362"/>
                <a:gd name="connsiteX8630" fmla="*/ 2318 h 2362"/>
                <a:gd name="connsiteY8630" fmla="*/ 2318 h 2362"/>
                <a:gd name="connsiteX8631" fmla="*/ 2318 h 2362"/>
                <a:gd name="connsiteY8631" fmla="*/ 2318 h 2362"/>
                <a:gd name="connsiteX8632" fmla="*/ 2318 h 2362"/>
                <a:gd name="connsiteY8632" fmla="*/ 2318 h 2362"/>
                <a:gd name="connsiteX8633" fmla="*/ 2318 h 2362"/>
                <a:gd name="connsiteY8633" fmla="*/ 2318 h 2362"/>
                <a:gd name="connsiteX8634" fmla="*/ 2318 h 2362"/>
                <a:gd name="connsiteY8634" fmla="*/ 2318 h 2362"/>
                <a:gd name="connsiteX8635" fmla="*/ 2318 h 2362"/>
                <a:gd name="connsiteY8635" fmla="*/ 2318 h 2362"/>
                <a:gd name="connsiteX8636" fmla="*/ 2318 h 2362"/>
                <a:gd name="connsiteY8636" fmla="*/ 2318 h 2362"/>
                <a:gd name="connsiteX8637" fmla="*/ 2318 h 2362"/>
                <a:gd name="connsiteY8637" fmla="*/ 2318 h 2362"/>
                <a:gd name="connsiteX8638" fmla="*/ 2318 h 2362"/>
                <a:gd name="connsiteY8638" fmla="*/ 2318 h 2362"/>
                <a:gd name="connsiteX8639" fmla="*/ 2318 h 2362"/>
                <a:gd name="connsiteY8639" fmla="*/ 2318 h 2362"/>
                <a:gd name="connsiteX8640" fmla="*/ 2318 h 2362"/>
                <a:gd name="connsiteY8640" fmla="*/ 2318 h 2362"/>
                <a:gd name="connsiteX8641" fmla="*/ 2318 h 2362"/>
                <a:gd name="connsiteY8641" fmla="*/ 2318 h 2362"/>
                <a:gd name="connsiteX8642" fmla="*/ 2318 h 2362"/>
                <a:gd name="connsiteY8642" fmla="*/ 2318 h 2362"/>
                <a:gd name="connsiteX8643" fmla="*/ 2318 h 2362"/>
                <a:gd name="connsiteY8643" fmla="*/ 2318 h 2362"/>
                <a:gd name="connsiteX8644" fmla="*/ 2318 h 2362"/>
                <a:gd name="connsiteY8644" fmla="*/ 2318 h 2362"/>
                <a:gd name="connsiteX8645" fmla="*/ 2318 h 2362"/>
                <a:gd name="connsiteY8645" fmla="*/ 2318 h 2362"/>
                <a:gd name="connsiteX8646" fmla="*/ 2318 h 2362"/>
                <a:gd name="connsiteY8646" fmla="*/ 2318 h 2362"/>
                <a:gd name="connsiteX8647" fmla="*/ 2318 h 2362"/>
                <a:gd name="connsiteY8647" fmla="*/ 2318 h 2362"/>
                <a:gd name="connsiteX8648" fmla="*/ 2318 h 2362"/>
                <a:gd name="connsiteY8648" fmla="*/ 2318 h 2362"/>
                <a:gd name="connsiteX8649" fmla="*/ 2318 h 2362"/>
                <a:gd name="connsiteY8649" fmla="*/ 2318 h 2362"/>
                <a:gd name="connsiteX8650" fmla="*/ 2318 h 2362"/>
                <a:gd name="connsiteY8650" fmla="*/ 2318 h 2362"/>
                <a:gd name="connsiteX8651" fmla="*/ 2318 h 2362"/>
                <a:gd name="connsiteY8651" fmla="*/ 2318 h 2362"/>
                <a:gd name="connsiteX8652" fmla="*/ 2318 h 2362"/>
                <a:gd name="connsiteY8652" fmla="*/ 2318 h 2362"/>
                <a:gd name="connsiteX8653" fmla="*/ 2318 h 2362"/>
                <a:gd name="connsiteY8653" fmla="*/ 2318 h 2362"/>
                <a:gd name="connsiteX8654" fmla="*/ 2318 h 2362"/>
                <a:gd name="connsiteY8654" fmla="*/ 2318 h 2362"/>
                <a:gd name="connsiteX8655" fmla="*/ 2318 h 2362"/>
                <a:gd name="connsiteY8655" fmla="*/ 2318 h 2362"/>
                <a:gd name="connsiteX8656" fmla="*/ 2318 h 2362"/>
                <a:gd name="connsiteY8656" fmla="*/ 2318 h 2362"/>
                <a:gd name="connsiteX8657" fmla="*/ 2318 h 2362"/>
                <a:gd name="connsiteY8657" fmla="*/ 2318 h 2362"/>
                <a:gd name="connsiteX8658" fmla="*/ 2318 h 2362"/>
                <a:gd name="connsiteY8658" fmla="*/ 2318 h 2362"/>
                <a:gd name="connsiteX8659" fmla="*/ 2318 h 2362"/>
                <a:gd name="connsiteY8659" fmla="*/ 2318 h 2362"/>
                <a:gd name="connsiteX8660" fmla="*/ 2318 h 2362"/>
                <a:gd name="connsiteY8660" fmla="*/ 2318 h 2362"/>
                <a:gd name="connsiteX8661" fmla="*/ 2318 h 2362"/>
                <a:gd name="connsiteY8661" fmla="*/ 2318 h 2362"/>
                <a:gd name="connsiteX8662" fmla="*/ 2318 h 2362"/>
                <a:gd name="connsiteY8662" fmla="*/ 2318 h 2362"/>
                <a:gd name="connsiteX8663" fmla="*/ 2318 h 2362"/>
                <a:gd name="connsiteY8663" fmla="*/ 2318 h 2362"/>
                <a:gd name="connsiteX8664" fmla="*/ 2318 h 2362"/>
                <a:gd name="connsiteY8664" fmla="*/ 2318 h 2362"/>
                <a:gd name="connsiteX8665" fmla="*/ 2318 h 2362"/>
                <a:gd name="connsiteY8665" fmla="*/ 2318 h 2362"/>
                <a:gd name="connsiteX8666" fmla="*/ 2318 h 2362"/>
                <a:gd name="connsiteY8666" fmla="*/ 2318 h 2362"/>
                <a:gd name="connsiteX8667" fmla="*/ 2318 h 2362"/>
                <a:gd name="connsiteY8667" fmla="*/ 2318 h 2362"/>
                <a:gd name="connsiteX8668" fmla="*/ 2318 h 2362"/>
                <a:gd name="connsiteY8668" fmla="*/ 2318 h 2362"/>
                <a:gd name="connsiteX8669" fmla="*/ 2318 h 2362"/>
                <a:gd name="connsiteY8669" fmla="*/ 2318 h 2362"/>
                <a:gd name="connsiteX8670" fmla="*/ 2318 h 2362"/>
                <a:gd name="connsiteY8670" fmla="*/ 2318 h 2362"/>
                <a:gd name="connsiteX8671" fmla="*/ 2318 h 2362"/>
                <a:gd name="connsiteY8671" fmla="*/ 2318 h 2362"/>
                <a:gd name="connsiteX8672" fmla="*/ 2318 h 2362"/>
                <a:gd name="connsiteY8672" fmla="*/ 2318 h 2362"/>
                <a:gd name="connsiteX8673" fmla="*/ 2318 h 2362"/>
                <a:gd name="connsiteY8673" fmla="*/ 2318 h 2362"/>
                <a:gd name="connsiteX8674" fmla="*/ 2318 h 2362"/>
                <a:gd name="connsiteY8674" fmla="*/ 2318 h 2362"/>
                <a:gd name="connsiteX8675" fmla="*/ 2318 h 2362"/>
                <a:gd name="connsiteY8675" fmla="*/ 2318 h 2362"/>
                <a:gd name="connsiteX8676" fmla="*/ 2318 h 2362"/>
                <a:gd name="connsiteY8676" fmla="*/ 2318 h 2362"/>
                <a:gd name="connsiteX8677" fmla="*/ 2318 h 2362"/>
                <a:gd name="connsiteY8677" fmla="*/ 2318 h 2362"/>
                <a:gd name="connsiteX8678" fmla="*/ 2318 h 2362"/>
                <a:gd name="connsiteY8678" fmla="*/ 2318 h 2362"/>
                <a:gd name="connsiteX8679" fmla="*/ 2318 h 2362"/>
                <a:gd name="connsiteY8679" fmla="*/ 2318 h 2362"/>
                <a:gd name="connsiteX8680" fmla="*/ 2318 h 2362"/>
                <a:gd name="connsiteY8680" fmla="*/ 2318 h 2362"/>
                <a:gd name="connsiteX8681" fmla="*/ 2318 h 2362"/>
                <a:gd name="connsiteY8681" fmla="*/ 2318 h 2362"/>
                <a:gd name="connsiteX8682" fmla="*/ 2318 h 2362"/>
                <a:gd name="connsiteY8682" fmla="*/ 2318 h 2362"/>
                <a:gd name="connsiteX8683" fmla="*/ 2318 h 2362"/>
                <a:gd name="connsiteY8683" fmla="*/ 2318 h 2362"/>
                <a:gd name="connsiteX8684" fmla="*/ 2318 h 2362"/>
                <a:gd name="connsiteY8684" fmla="*/ 2318 h 2362"/>
                <a:gd name="connsiteX8685" fmla="*/ 2318 h 2362"/>
                <a:gd name="connsiteY8685" fmla="*/ 2318 h 2362"/>
                <a:gd name="connsiteX8686" fmla="*/ 2318 h 2362"/>
                <a:gd name="connsiteY8686" fmla="*/ 2318 h 2362"/>
                <a:gd name="connsiteX8687" fmla="*/ 2318 h 2362"/>
                <a:gd name="connsiteY8687" fmla="*/ 2318 h 2362"/>
                <a:gd name="connsiteX8688" fmla="*/ 2318 h 2362"/>
                <a:gd name="connsiteY8688" fmla="*/ 2318 h 2362"/>
                <a:gd name="connsiteX8689" fmla="*/ 2318 h 2362"/>
                <a:gd name="connsiteY8689" fmla="*/ 2318 h 2362"/>
                <a:gd name="connsiteX8690" fmla="*/ 2318 h 2362"/>
                <a:gd name="connsiteY8690" fmla="*/ 2318 h 2362"/>
                <a:gd name="connsiteX8691" fmla="*/ 2318 h 2362"/>
                <a:gd name="connsiteY8691" fmla="*/ 2318 h 2362"/>
                <a:gd name="connsiteX8692" fmla="*/ 2318 h 2362"/>
                <a:gd name="connsiteY8692" fmla="*/ 2318 h 2362"/>
                <a:gd name="connsiteX8693" fmla="*/ 2318 h 2362"/>
                <a:gd name="connsiteY8693" fmla="*/ 2318 h 2362"/>
                <a:gd name="connsiteX8694" fmla="*/ 2318 h 2362"/>
                <a:gd name="connsiteY8694" fmla="*/ 2318 h 2362"/>
                <a:gd name="connsiteX8695" fmla="*/ 2318 h 2362"/>
                <a:gd name="connsiteY8695" fmla="*/ 2318 h 2362"/>
                <a:gd name="connsiteX8696" fmla="*/ 2318 h 2362"/>
                <a:gd name="connsiteY8696" fmla="*/ 2318 h 2362"/>
                <a:gd name="connsiteX8697" fmla="*/ 2318 h 2362"/>
                <a:gd name="connsiteY8697" fmla="*/ 2318 h 2362"/>
                <a:gd name="connsiteX8698" fmla="*/ 2318 h 2362"/>
                <a:gd name="connsiteY8698" fmla="*/ 2318 h 2362"/>
                <a:gd name="connsiteX8699" fmla="*/ 2318 h 2362"/>
                <a:gd name="connsiteY8699" fmla="*/ 2318 h 2362"/>
                <a:gd name="connsiteX8700" fmla="*/ 2318 h 2362"/>
                <a:gd name="connsiteY8700" fmla="*/ 2318 h 2362"/>
                <a:gd name="connsiteX8701" fmla="*/ 2318 h 2362"/>
                <a:gd name="connsiteY8701" fmla="*/ 2318 h 2362"/>
                <a:gd name="connsiteX8702" fmla="*/ 2318 h 2362"/>
                <a:gd name="connsiteY8702" fmla="*/ 2318 h 2362"/>
                <a:gd name="connsiteX8703" fmla="*/ 2318 h 2362"/>
                <a:gd name="connsiteY8703" fmla="*/ 2318 h 2362"/>
                <a:gd name="connsiteX8704" fmla="*/ 2318 h 2362"/>
                <a:gd name="connsiteY8704" fmla="*/ 2318 h 2362"/>
                <a:gd name="connsiteX8705" fmla="*/ 2318 h 2362"/>
                <a:gd name="connsiteY8705" fmla="*/ 2318 h 2362"/>
                <a:gd name="connsiteX8706" fmla="*/ 2318 h 2362"/>
                <a:gd name="connsiteY8706" fmla="*/ 2318 h 2362"/>
                <a:gd name="connsiteX8707" fmla="*/ 2318 h 2362"/>
                <a:gd name="connsiteY8707" fmla="*/ 2318 h 2362"/>
                <a:gd name="connsiteX8708" fmla="*/ 2318 h 2362"/>
                <a:gd name="connsiteY8708" fmla="*/ 2318 h 2362"/>
                <a:gd name="connsiteX8709" fmla="*/ 2318 h 2362"/>
                <a:gd name="connsiteY8709" fmla="*/ 2318 h 2362"/>
                <a:gd name="connsiteX8710" fmla="*/ 2318 h 2362"/>
                <a:gd name="connsiteY8710" fmla="*/ 2318 h 2362"/>
                <a:gd name="connsiteX8711" fmla="*/ 2318 h 2362"/>
                <a:gd name="connsiteY8711" fmla="*/ 2318 h 2362"/>
                <a:gd name="connsiteX8712" fmla="*/ 2318 h 2362"/>
                <a:gd name="connsiteY8712" fmla="*/ 2318 h 2362"/>
                <a:gd name="connsiteX8713" fmla="*/ 2318 h 2362"/>
                <a:gd name="connsiteY8713" fmla="*/ 2318 h 2362"/>
                <a:gd name="connsiteX8714" fmla="*/ 2318 h 2362"/>
                <a:gd name="connsiteY8714" fmla="*/ 2318 h 2362"/>
                <a:gd name="connsiteX8715" fmla="*/ 2318 h 2362"/>
                <a:gd name="connsiteY8715" fmla="*/ 2318 h 2362"/>
                <a:gd name="connsiteX8716" fmla="*/ 2318 h 2362"/>
                <a:gd name="connsiteY8716" fmla="*/ 2318 h 2362"/>
                <a:gd name="connsiteX8717" fmla="*/ 2318 h 2362"/>
                <a:gd name="connsiteY8717" fmla="*/ 2318 h 2362"/>
                <a:gd name="connsiteX8718" fmla="*/ 2318 h 2362"/>
                <a:gd name="connsiteY8718" fmla="*/ 2318 h 2362"/>
                <a:gd name="connsiteX8719" fmla="*/ 2318 h 2362"/>
                <a:gd name="connsiteY8719" fmla="*/ 2318 h 2362"/>
                <a:gd name="connsiteX8720" fmla="*/ 2318 h 2362"/>
                <a:gd name="connsiteY8720" fmla="*/ 2318 h 2362"/>
                <a:gd name="connsiteX8721" fmla="*/ 2318 h 2362"/>
                <a:gd name="connsiteY8721" fmla="*/ 2318 h 2362"/>
                <a:gd name="connsiteX8722" fmla="*/ 2318 h 2362"/>
                <a:gd name="connsiteY8722" fmla="*/ 2318 h 2362"/>
                <a:gd name="connsiteX8723" fmla="*/ 2318 h 2362"/>
                <a:gd name="connsiteY8723" fmla="*/ 2318 h 2362"/>
                <a:gd name="connsiteX8724" fmla="*/ 2318 h 2362"/>
                <a:gd name="connsiteY8724" fmla="*/ 2318 h 2362"/>
                <a:gd name="connsiteX8725" fmla="*/ 2318 h 2362"/>
                <a:gd name="connsiteY8725" fmla="*/ 2318 h 2362"/>
                <a:gd name="connsiteX8726" fmla="*/ 2318 h 2362"/>
                <a:gd name="connsiteY8726" fmla="*/ 2318 h 2362"/>
                <a:gd name="connsiteX8727" fmla="*/ 2318 h 2362"/>
                <a:gd name="connsiteY8727" fmla="*/ 2318 h 2362"/>
                <a:gd name="connsiteX8728" fmla="*/ 2318 h 2362"/>
                <a:gd name="connsiteY8728" fmla="*/ 2318 h 2362"/>
                <a:gd name="connsiteX8729" fmla="*/ 2318 h 2362"/>
                <a:gd name="connsiteY8729" fmla="*/ 2318 h 2362"/>
                <a:gd name="connsiteX8730" fmla="*/ 2318 h 2362"/>
                <a:gd name="connsiteY8730" fmla="*/ 2318 h 2362"/>
                <a:gd name="connsiteX8731" fmla="*/ 2318 h 2362"/>
                <a:gd name="connsiteY8731" fmla="*/ 2318 h 2362"/>
                <a:gd name="connsiteX8732" fmla="*/ 2318 h 2362"/>
                <a:gd name="connsiteY8732" fmla="*/ 2318 h 2362"/>
                <a:gd name="connsiteX8733" fmla="*/ 2318 h 2362"/>
                <a:gd name="connsiteY8733" fmla="*/ 2318 h 2362"/>
                <a:gd name="connsiteX8734" fmla="*/ 2318 h 2362"/>
                <a:gd name="connsiteY8734" fmla="*/ 2318 h 2362"/>
                <a:gd name="connsiteX8735" fmla="*/ 2318 h 2362"/>
                <a:gd name="connsiteY8735" fmla="*/ 2318 h 2362"/>
                <a:gd name="connsiteX8736" fmla="*/ 2318 h 2362"/>
                <a:gd name="connsiteY8736" fmla="*/ 2318 h 2362"/>
                <a:gd name="connsiteX8737" fmla="*/ 2318 h 2362"/>
                <a:gd name="connsiteY8737" fmla="*/ 2318 h 2362"/>
                <a:gd name="connsiteX8738" fmla="*/ 2318 h 2362"/>
                <a:gd name="connsiteY8738" fmla="*/ 2318 h 2362"/>
                <a:gd name="connsiteX8739" fmla="*/ 2318 h 2362"/>
                <a:gd name="connsiteY8739" fmla="*/ 2318 h 2362"/>
                <a:gd name="connsiteX8740" fmla="*/ 2318 h 2362"/>
                <a:gd name="connsiteY8740" fmla="*/ 2318 h 2362"/>
                <a:gd name="connsiteX8741" fmla="*/ 2318 h 2362"/>
                <a:gd name="connsiteY8741" fmla="*/ 2318 h 2362"/>
                <a:gd name="connsiteX8742" fmla="*/ 2318 h 2362"/>
                <a:gd name="connsiteY8742" fmla="*/ 2318 h 2362"/>
                <a:gd name="connsiteX8743" fmla="*/ 2318 h 2362"/>
                <a:gd name="connsiteY8743" fmla="*/ 2318 h 2362"/>
                <a:gd name="connsiteX8744" fmla="*/ 2318 h 2362"/>
                <a:gd name="connsiteY8744" fmla="*/ 2318 h 2362"/>
                <a:gd name="connsiteX8745" fmla="*/ 2318 h 2362"/>
                <a:gd name="connsiteY8745" fmla="*/ 2318 h 2362"/>
                <a:gd name="connsiteX8746" fmla="*/ 2318 h 2362"/>
                <a:gd name="connsiteY8746" fmla="*/ 2318 h 2362"/>
                <a:gd name="connsiteX8747" fmla="*/ 2318 h 2362"/>
                <a:gd name="connsiteY8747" fmla="*/ 2318 h 2362"/>
                <a:gd name="connsiteX8748" fmla="*/ 2318 h 2362"/>
                <a:gd name="connsiteY8748" fmla="*/ 2318 h 2362"/>
                <a:gd name="connsiteX8749" fmla="*/ 2318 h 2362"/>
                <a:gd name="connsiteY8749" fmla="*/ 2318 h 2362"/>
                <a:gd name="connsiteX8750" fmla="*/ 2318 h 2362"/>
                <a:gd name="connsiteY8750" fmla="*/ 2318 h 2362"/>
                <a:gd name="connsiteX8751" fmla="*/ 2318 h 2362"/>
                <a:gd name="connsiteY8751" fmla="*/ 2318 h 2362"/>
                <a:gd name="connsiteX8752" fmla="*/ 2318 h 2362"/>
                <a:gd name="connsiteY8752" fmla="*/ 2318 h 2362"/>
                <a:gd name="connsiteX8753" fmla="*/ 2318 h 2362"/>
                <a:gd name="connsiteY8753" fmla="*/ 2318 h 2362"/>
                <a:gd name="connsiteX8754" fmla="*/ 2318 h 2362"/>
                <a:gd name="connsiteY8754" fmla="*/ 2318 h 2362"/>
                <a:gd name="connsiteX8755" fmla="*/ 2318 h 2362"/>
                <a:gd name="connsiteY8755" fmla="*/ 2318 h 2362"/>
                <a:gd name="connsiteX8756" fmla="*/ 2318 h 2362"/>
                <a:gd name="connsiteY8756" fmla="*/ 2318 h 2362"/>
                <a:gd name="connsiteX8757" fmla="*/ 2318 h 2362"/>
                <a:gd name="connsiteY8757" fmla="*/ 2318 h 2362"/>
                <a:gd name="connsiteX8758" fmla="*/ 2318 h 2362"/>
                <a:gd name="connsiteY8758" fmla="*/ 2318 h 2362"/>
                <a:gd name="connsiteX8759" fmla="*/ 2318 h 2362"/>
                <a:gd name="connsiteY8759" fmla="*/ 2318 h 2362"/>
                <a:gd name="connsiteX8760" fmla="*/ 2318 h 2362"/>
                <a:gd name="connsiteY8760" fmla="*/ 2318 h 2362"/>
                <a:gd name="connsiteX8761" fmla="*/ 2318 h 2362"/>
                <a:gd name="connsiteY8761" fmla="*/ 2318 h 2362"/>
                <a:gd name="connsiteX8762" fmla="*/ 2318 h 2362"/>
                <a:gd name="connsiteY8762" fmla="*/ 2318 h 2362"/>
                <a:gd name="connsiteX8763" fmla="*/ 2318 h 2362"/>
                <a:gd name="connsiteY8763" fmla="*/ 2318 h 2362"/>
                <a:gd name="connsiteX8764" fmla="*/ 2318 h 2362"/>
                <a:gd name="connsiteY8764" fmla="*/ 2318 h 2362"/>
                <a:gd name="connsiteX8765" fmla="*/ 2318 h 2362"/>
                <a:gd name="connsiteY8765" fmla="*/ 2318 h 2362"/>
                <a:gd name="connsiteX8766" fmla="*/ 2318 h 2362"/>
                <a:gd name="connsiteY8766" fmla="*/ 2318 h 2362"/>
                <a:gd name="connsiteX8767" fmla="*/ 2318 h 2362"/>
                <a:gd name="connsiteY8767" fmla="*/ 2318 h 2362"/>
                <a:gd name="connsiteX8768" fmla="*/ 2318 h 2362"/>
                <a:gd name="connsiteY8768" fmla="*/ 2318 h 2362"/>
                <a:gd name="connsiteX8769" fmla="*/ 2318 h 2362"/>
                <a:gd name="connsiteY8769" fmla="*/ 2318 h 2362"/>
                <a:gd name="connsiteX8770" fmla="*/ 2318 h 2362"/>
                <a:gd name="connsiteY8770" fmla="*/ 2318 h 2362"/>
                <a:gd name="connsiteX8771" fmla="*/ 2318 h 2362"/>
                <a:gd name="connsiteY8771" fmla="*/ 2318 h 2362"/>
                <a:gd name="connsiteX8772" fmla="*/ 2318 h 2362"/>
                <a:gd name="connsiteY8772" fmla="*/ 2318 h 2362"/>
                <a:gd name="connsiteX8773" fmla="*/ 2318 h 2362"/>
                <a:gd name="connsiteY8773" fmla="*/ 2318 h 2362"/>
                <a:gd name="connsiteX8774" fmla="*/ 2318 h 2362"/>
                <a:gd name="connsiteY8774" fmla="*/ 2318 h 2362"/>
                <a:gd name="connsiteX8775" fmla="*/ 2318 h 2362"/>
                <a:gd name="connsiteY8775" fmla="*/ 2318 h 2362"/>
                <a:gd name="connsiteX8776" fmla="*/ 2318 h 2362"/>
                <a:gd name="connsiteY8776" fmla="*/ 2318 h 2362"/>
                <a:gd name="connsiteX8777" fmla="*/ 2318 h 2362"/>
                <a:gd name="connsiteY8777" fmla="*/ 2318 h 2362"/>
                <a:gd name="connsiteX8778" fmla="*/ 2318 h 2362"/>
                <a:gd name="connsiteY8778" fmla="*/ 2318 h 2362"/>
                <a:gd name="connsiteX8779" fmla="*/ 2318 h 2362"/>
                <a:gd name="connsiteY8779" fmla="*/ 2318 h 2362"/>
                <a:gd name="connsiteX8780" fmla="*/ 2318 h 2362"/>
                <a:gd name="connsiteY8780" fmla="*/ 2318 h 2362"/>
                <a:gd name="connsiteX8781" fmla="*/ 2318 h 2362"/>
                <a:gd name="connsiteY8781" fmla="*/ 2318 h 2362"/>
                <a:gd name="connsiteX8782" fmla="*/ 2318 h 2362"/>
                <a:gd name="connsiteY8782" fmla="*/ 2318 h 2362"/>
                <a:gd name="connsiteX8783" fmla="*/ 2318 h 2362"/>
                <a:gd name="connsiteY8783" fmla="*/ 2318 h 2362"/>
                <a:gd name="connsiteX8784" fmla="*/ 2318 h 2362"/>
                <a:gd name="connsiteY8784" fmla="*/ 2318 h 2362"/>
                <a:gd name="connsiteX8785" fmla="*/ 2318 h 2362"/>
                <a:gd name="connsiteY8785" fmla="*/ 2318 h 2362"/>
                <a:gd name="connsiteX8786" fmla="*/ 2318 h 2362"/>
                <a:gd name="connsiteY8786" fmla="*/ 2318 h 2362"/>
                <a:gd name="connsiteX8787" fmla="*/ 2318 h 2362"/>
                <a:gd name="connsiteY8787" fmla="*/ 2318 h 2362"/>
                <a:gd name="connsiteX8788" fmla="*/ 2318 h 2362"/>
                <a:gd name="connsiteY8788" fmla="*/ 2318 h 2362"/>
                <a:gd name="connsiteX8789" fmla="*/ 2318 h 2362"/>
                <a:gd name="connsiteY8789" fmla="*/ 2318 h 2362"/>
                <a:gd name="connsiteX8790" fmla="*/ 2318 h 2362"/>
                <a:gd name="connsiteY8790" fmla="*/ 2318 h 2362"/>
                <a:gd name="connsiteX8791" fmla="*/ 2318 h 2362"/>
                <a:gd name="connsiteY8791" fmla="*/ 2318 h 2362"/>
                <a:gd name="connsiteX8792" fmla="*/ 2318 h 2362"/>
                <a:gd name="connsiteY8792" fmla="*/ 2318 h 2362"/>
                <a:gd name="connsiteX8793" fmla="*/ 2318 h 2362"/>
                <a:gd name="connsiteY8793" fmla="*/ 2318 h 2362"/>
                <a:gd name="connsiteX8794" fmla="*/ 2318 h 2362"/>
                <a:gd name="connsiteY8794" fmla="*/ 2318 h 2362"/>
                <a:gd name="connsiteX8795" fmla="*/ 2318 h 2362"/>
                <a:gd name="connsiteY8795" fmla="*/ 2318 h 2362"/>
                <a:gd name="connsiteX8796" fmla="*/ 2318 h 2362"/>
                <a:gd name="connsiteY8796" fmla="*/ 2318 h 2362"/>
                <a:gd name="connsiteX8797" fmla="*/ 2318 h 2362"/>
                <a:gd name="connsiteY8797" fmla="*/ 2318 h 2362"/>
                <a:gd name="connsiteX8798" fmla="*/ 2318 h 2362"/>
                <a:gd name="connsiteY8798" fmla="*/ 2318 h 2362"/>
                <a:gd name="connsiteX8799" fmla="*/ 2318 h 2362"/>
                <a:gd name="connsiteY8799" fmla="*/ 2318 h 2362"/>
                <a:gd name="connsiteX8800" fmla="*/ 2318 h 2362"/>
                <a:gd name="connsiteY8800" fmla="*/ 2318 h 2362"/>
                <a:gd name="connsiteX8801" fmla="*/ 2318 h 2362"/>
                <a:gd name="connsiteY8801" fmla="*/ 2318 h 2362"/>
                <a:gd name="connsiteX8802" fmla="*/ 2318 h 2362"/>
                <a:gd name="connsiteY8802" fmla="*/ 2318 h 2362"/>
                <a:gd name="connsiteX8803" fmla="*/ 2318 h 2362"/>
                <a:gd name="connsiteY8803" fmla="*/ 2318 h 2362"/>
                <a:gd name="connsiteX8804" fmla="*/ 2318 h 2362"/>
                <a:gd name="connsiteY8804" fmla="*/ 2318 h 2362"/>
                <a:gd name="connsiteX8805" fmla="*/ 2318 h 2362"/>
                <a:gd name="connsiteY8805" fmla="*/ 2318 h 2362"/>
                <a:gd name="connsiteX8806" fmla="*/ 2318 h 2362"/>
                <a:gd name="connsiteY8806" fmla="*/ 2318 h 2362"/>
                <a:gd name="connsiteX8807" fmla="*/ 2318 h 2362"/>
                <a:gd name="connsiteY8807" fmla="*/ 2318 h 2362"/>
                <a:gd name="connsiteX8808" fmla="*/ 2318 h 2362"/>
                <a:gd name="connsiteY8808" fmla="*/ 2318 h 2362"/>
                <a:gd name="connsiteX8809" fmla="*/ 2318 h 2362"/>
                <a:gd name="connsiteY8809" fmla="*/ 2318 h 2362"/>
                <a:gd name="connsiteX8810" fmla="*/ 2318 h 2362"/>
                <a:gd name="connsiteY8810" fmla="*/ 2318 h 2362"/>
                <a:gd name="connsiteX8811" fmla="*/ 2318 h 2362"/>
                <a:gd name="connsiteY8811" fmla="*/ 2318 h 2362"/>
                <a:gd name="connsiteX8812" fmla="*/ 2318 h 2362"/>
                <a:gd name="connsiteY8812" fmla="*/ 2318 h 2362"/>
                <a:gd name="connsiteX8813" fmla="*/ 2318 h 2362"/>
                <a:gd name="connsiteY8813" fmla="*/ 2318 h 2362"/>
                <a:gd name="connsiteX8814" fmla="*/ 2318 h 2362"/>
                <a:gd name="connsiteY8814" fmla="*/ 2318 h 2362"/>
                <a:gd name="connsiteX8815" fmla="*/ 2318 h 2362"/>
                <a:gd name="connsiteY8815" fmla="*/ 2318 h 2362"/>
                <a:gd name="connsiteX8816" fmla="*/ 2318 h 2362"/>
                <a:gd name="connsiteY8816" fmla="*/ 2318 h 2362"/>
                <a:gd name="connsiteX8817" fmla="*/ 2318 h 2362"/>
                <a:gd name="connsiteY8817" fmla="*/ 2318 h 2362"/>
                <a:gd name="connsiteX8818" fmla="*/ 2318 h 2362"/>
                <a:gd name="connsiteY8818" fmla="*/ 2318 h 2362"/>
                <a:gd name="connsiteX8819" fmla="*/ 2318 h 2362"/>
                <a:gd name="connsiteY8819" fmla="*/ 2318 h 2362"/>
                <a:gd name="connsiteX8820" fmla="*/ 2318 h 2362"/>
                <a:gd name="connsiteY8820" fmla="*/ 2318 h 2362"/>
                <a:gd name="connsiteX8821" fmla="*/ 2318 h 2362"/>
                <a:gd name="connsiteY8821" fmla="*/ 2318 h 2362"/>
                <a:gd name="connsiteX8822" fmla="*/ 2318 h 2362"/>
                <a:gd name="connsiteY8822" fmla="*/ 2318 h 2362"/>
                <a:gd name="connsiteX8823" fmla="*/ 2318 h 2362"/>
                <a:gd name="connsiteY8823" fmla="*/ 2318 h 2362"/>
                <a:gd name="connsiteX8824" fmla="*/ 2318 h 2362"/>
                <a:gd name="connsiteY8824" fmla="*/ 2318 h 2362"/>
                <a:gd name="connsiteX8825" fmla="*/ 2318 h 2362"/>
                <a:gd name="connsiteY8825" fmla="*/ 2318 h 2362"/>
                <a:gd name="connsiteX8826" fmla="*/ 2318 h 2362"/>
                <a:gd name="connsiteY8826" fmla="*/ 2318 h 2362"/>
                <a:gd name="connsiteX8827" fmla="*/ 2318 h 2362"/>
                <a:gd name="connsiteY8827" fmla="*/ 2318 h 2362"/>
                <a:gd name="connsiteX8828" fmla="*/ 2318 h 2362"/>
                <a:gd name="connsiteY8828" fmla="*/ 2318 h 2362"/>
                <a:gd name="connsiteX8829" fmla="*/ 2318 h 2362"/>
                <a:gd name="connsiteY8829" fmla="*/ 2318 h 2362"/>
                <a:gd name="connsiteX8830" fmla="*/ 2318 h 2362"/>
                <a:gd name="connsiteY8830" fmla="*/ 2318 h 2362"/>
                <a:gd name="connsiteX8831" fmla="*/ 2318 h 2362"/>
                <a:gd name="connsiteY8831" fmla="*/ 2318 h 2362"/>
                <a:gd name="connsiteX8832" fmla="*/ 2318 h 2362"/>
                <a:gd name="connsiteY8832" fmla="*/ 2318 h 2362"/>
                <a:gd name="connsiteX8833" fmla="*/ 2318 h 2362"/>
                <a:gd name="connsiteY8833" fmla="*/ 2318 h 2362"/>
                <a:gd name="connsiteX8834" fmla="*/ 2318 h 2362"/>
                <a:gd name="connsiteY8834" fmla="*/ 2318 h 2362"/>
                <a:gd name="connsiteX8835" fmla="*/ 2318 h 2362"/>
                <a:gd name="connsiteY8835" fmla="*/ 2318 h 2362"/>
                <a:gd name="connsiteX8836" fmla="*/ 2318 h 2362"/>
                <a:gd name="connsiteY8836" fmla="*/ 2318 h 2362"/>
                <a:gd name="connsiteX8837" fmla="*/ 2318 h 2362"/>
                <a:gd name="connsiteY8837" fmla="*/ 2318 h 2362"/>
                <a:gd name="connsiteX8838" fmla="*/ 2318 h 2362"/>
                <a:gd name="connsiteY8838" fmla="*/ 2318 h 2362"/>
                <a:gd name="connsiteX8839" fmla="*/ 2318 h 2362"/>
                <a:gd name="connsiteY8839" fmla="*/ 2318 h 2362"/>
                <a:gd name="connsiteX8840" fmla="*/ 2318 h 2362"/>
                <a:gd name="connsiteY8840" fmla="*/ 2318 h 2362"/>
                <a:gd name="connsiteX8841" fmla="*/ 2318 h 2362"/>
                <a:gd name="connsiteY8841" fmla="*/ 2318 h 2362"/>
                <a:gd name="connsiteX8842" fmla="*/ 2318 h 2362"/>
                <a:gd name="connsiteY8842" fmla="*/ 2318 h 2362"/>
                <a:gd name="connsiteX8843" fmla="*/ 2318 h 2362"/>
                <a:gd name="connsiteY8843" fmla="*/ 2318 h 2362"/>
                <a:gd name="connsiteX8844" fmla="*/ 2318 h 2362"/>
                <a:gd name="connsiteY8844" fmla="*/ 2318 h 2362"/>
                <a:gd name="connsiteX8845" fmla="*/ 2318 h 2362"/>
                <a:gd name="connsiteY8845" fmla="*/ 2318 h 2362"/>
                <a:gd name="connsiteX8846" fmla="*/ 2318 h 2362"/>
                <a:gd name="connsiteY8846" fmla="*/ 2318 h 2362"/>
                <a:gd name="connsiteX8847" fmla="*/ 2318 h 2362"/>
                <a:gd name="connsiteY8847" fmla="*/ 2318 h 2362"/>
                <a:gd name="connsiteX8848" fmla="*/ 2318 h 2362"/>
                <a:gd name="connsiteY8848" fmla="*/ 2318 h 2362"/>
                <a:gd name="connsiteX8849" fmla="*/ 2318 h 2362"/>
                <a:gd name="connsiteY8849" fmla="*/ 2318 h 2362"/>
                <a:gd name="connsiteX8850" fmla="*/ 2318 h 2362"/>
                <a:gd name="connsiteY8850" fmla="*/ 2318 h 2362"/>
                <a:gd name="connsiteX8851" fmla="*/ 2318 h 2362"/>
                <a:gd name="connsiteY8851" fmla="*/ 2318 h 2362"/>
                <a:gd name="connsiteX8852" fmla="*/ 2318 h 2362"/>
                <a:gd name="connsiteY8852" fmla="*/ 2318 h 2362"/>
                <a:gd name="connsiteX8853" fmla="*/ 2318 h 2362"/>
                <a:gd name="connsiteY8853" fmla="*/ 2318 h 2362"/>
                <a:gd name="connsiteX8854" fmla="*/ 2318 h 2362"/>
                <a:gd name="connsiteY8854" fmla="*/ 2318 h 2362"/>
                <a:gd name="connsiteX8855" fmla="*/ 2318 h 2362"/>
                <a:gd name="connsiteY8855" fmla="*/ 2318 h 2362"/>
                <a:gd name="connsiteX8856" fmla="*/ 2318 h 2362"/>
                <a:gd name="connsiteY8856" fmla="*/ 2318 h 2362"/>
                <a:gd name="connsiteX8857" fmla="*/ 2318 h 2362"/>
                <a:gd name="connsiteY8857" fmla="*/ 2318 h 2362"/>
                <a:gd name="connsiteX8858" fmla="*/ 2318 h 2362"/>
                <a:gd name="connsiteY8858" fmla="*/ 2318 h 2362"/>
                <a:gd name="connsiteX8859" fmla="*/ 2318 h 2362"/>
                <a:gd name="connsiteY8859" fmla="*/ 2318 h 2362"/>
                <a:gd name="connsiteX8860" fmla="*/ 2318 h 2362"/>
                <a:gd name="connsiteY8860" fmla="*/ 2318 h 2362"/>
                <a:gd name="connsiteX8861" fmla="*/ 2318 h 2362"/>
                <a:gd name="connsiteY8861" fmla="*/ 2318 h 2362"/>
                <a:gd name="connsiteX8862" fmla="*/ 2318 h 2362"/>
                <a:gd name="connsiteY8862" fmla="*/ 2318 h 2362"/>
                <a:gd name="connsiteX8863" fmla="*/ 2318 h 2362"/>
                <a:gd name="connsiteY8863" fmla="*/ 2318 h 2362"/>
                <a:gd name="connsiteX8864" fmla="*/ 2318 h 2362"/>
                <a:gd name="connsiteY8864" fmla="*/ 2318 h 2362"/>
                <a:gd name="connsiteX8865" fmla="*/ 2318 h 2362"/>
                <a:gd name="connsiteY8865" fmla="*/ 2318 h 2362"/>
                <a:gd name="connsiteX8866" fmla="*/ 2318 h 2362"/>
                <a:gd name="connsiteY8866" fmla="*/ 2318 h 2362"/>
                <a:gd name="connsiteX8867" fmla="*/ 2318 h 2362"/>
                <a:gd name="connsiteY8867" fmla="*/ 2318 h 2362"/>
                <a:gd name="connsiteX8868" fmla="*/ 2318 h 2362"/>
                <a:gd name="connsiteY8868" fmla="*/ 2318 h 2362"/>
                <a:gd name="connsiteX8869" fmla="*/ 2318 h 2362"/>
                <a:gd name="connsiteY8869" fmla="*/ 2318 h 2362"/>
                <a:gd name="connsiteX8870" fmla="*/ 2318 h 2362"/>
                <a:gd name="connsiteY8870" fmla="*/ 2318 h 2362"/>
                <a:gd name="connsiteX8871" fmla="*/ 2318 h 2362"/>
                <a:gd name="connsiteY8871" fmla="*/ 2318 h 2362"/>
                <a:gd name="connsiteX8872" fmla="*/ 2318 h 2362"/>
                <a:gd name="connsiteY8872" fmla="*/ 2318 h 2362"/>
                <a:gd name="connsiteX8873" fmla="*/ 2318 h 2362"/>
                <a:gd name="connsiteY8873" fmla="*/ 2318 h 2362"/>
                <a:gd name="connsiteX8874" fmla="*/ 2318 h 2362"/>
                <a:gd name="connsiteY8874" fmla="*/ 2318 h 2362"/>
                <a:gd name="connsiteX8875" fmla="*/ 2318 h 2362"/>
                <a:gd name="connsiteY8875" fmla="*/ 2318 h 2362"/>
                <a:gd name="connsiteX8876" fmla="*/ 2318 h 2362"/>
                <a:gd name="connsiteY8876" fmla="*/ 2318 h 2362"/>
                <a:gd name="connsiteX8877" fmla="*/ 2318 h 2362"/>
                <a:gd name="connsiteY8877" fmla="*/ 2318 h 2362"/>
                <a:gd name="connsiteX8878" fmla="*/ 2318 h 2362"/>
                <a:gd name="connsiteY8878" fmla="*/ 2318 h 2362"/>
                <a:gd name="connsiteX8879" fmla="*/ 2318 h 2362"/>
                <a:gd name="connsiteY8879" fmla="*/ 2318 h 2362"/>
                <a:gd name="connsiteX8880" fmla="*/ 2318 h 2362"/>
                <a:gd name="connsiteY8880" fmla="*/ 2318 h 2362"/>
                <a:gd name="connsiteX8881" fmla="*/ 2318 h 2362"/>
                <a:gd name="connsiteY8881" fmla="*/ 2318 h 2362"/>
                <a:gd name="connsiteX8882" fmla="*/ 2318 h 2362"/>
                <a:gd name="connsiteY8882" fmla="*/ 2318 h 2362"/>
                <a:gd name="connsiteX8883" fmla="*/ 2318 h 2362"/>
                <a:gd name="connsiteY8883" fmla="*/ 2318 h 2362"/>
                <a:gd name="connsiteX8884" fmla="*/ 2318 h 2362"/>
                <a:gd name="connsiteY8884" fmla="*/ 2318 h 2362"/>
                <a:gd name="connsiteX8885" fmla="*/ 2318 h 2362"/>
                <a:gd name="connsiteY8885" fmla="*/ 2318 h 2362"/>
                <a:gd name="connsiteX8886" fmla="*/ 2318 h 2362"/>
                <a:gd name="connsiteY8886" fmla="*/ 2318 h 2362"/>
                <a:gd name="connsiteX8887" fmla="*/ 2318 h 2362"/>
                <a:gd name="connsiteY8887" fmla="*/ 2318 h 2362"/>
                <a:gd name="connsiteX8888" fmla="*/ 2318 h 2362"/>
                <a:gd name="connsiteY8888" fmla="*/ 2318 h 2362"/>
                <a:gd name="connsiteX8889" fmla="*/ 2318 h 2362"/>
                <a:gd name="connsiteY8889" fmla="*/ 2318 h 2362"/>
                <a:gd name="connsiteX8890" fmla="*/ 2318 h 2362"/>
                <a:gd name="connsiteY8890" fmla="*/ 2318 h 2362"/>
                <a:gd name="connsiteX8891" fmla="*/ 2318 h 2362"/>
                <a:gd name="connsiteY8891" fmla="*/ 2318 h 2362"/>
                <a:gd name="connsiteX8892" fmla="*/ 2318 h 2362"/>
                <a:gd name="connsiteY8892" fmla="*/ 2318 h 2362"/>
                <a:gd name="connsiteX8893" fmla="*/ 2318 h 2362"/>
                <a:gd name="connsiteY8893" fmla="*/ 2318 h 2362"/>
                <a:gd name="connsiteX8894" fmla="*/ 2318 h 2362"/>
                <a:gd name="connsiteY8894" fmla="*/ 2318 h 2362"/>
                <a:gd name="connsiteX8895" fmla="*/ 2318 h 2362"/>
                <a:gd name="connsiteY8895" fmla="*/ 2318 h 2362"/>
                <a:gd name="connsiteX8896" fmla="*/ 2318 h 2362"/>
                <a:gd name="connsiteY8896" fmla="*/ 2318 h 2362"/>
                <a:gd name="connsiteX8897" fmla="*/ 2318 h 2362"/>
                <a:gd name="connsiteY8897" fmla="*/ 2318 h 2362"/>
                <a:gd name="connsiteX8898" fmla="*/ 2318 h 2362"/>
                <a:gd name="connsiteY8898" fmla="*/ 2318 h 2362"/>
                <a:gd name="connsiteX8899" fmla="*/ 2318 h 2362"/>
                <a:gd name="connsiteY8899" fmla="*/ 2318 h 2362"/>
                <a:gd name="connsiteX8900" fmla="*/ 2318 h 2362"/>
                <a:gd name="connsiteY8900" fmla="*/ 2318 h 2362"/>
                <a:gd name="connsiteX8901" fmla="*/ 2318 h 2362"/>
                <a:gd name="connsiteY8901" fmla="*/ 2318 h 2362"/>
                <a:gd name="connsiteX8902" fmla="*/ 2318 h 2362"/>
                <a:gd name="connsiteY8902" fmla="*/ 2318 h 2362"/>
                <a:gd name="connsiteX8903" fmla="*/ 2318 h 2362"/>
                <a:gd name="connsiteY8903" fmla="*/ 2318 h 2362"/>
                <a:gd name="connsiteX8904" fmla="*/ 2318 h 2362"/>
                <a:gd name="connsiteY8904" fmla="*/ 2318 h 2362"/>
                <a:gd name="connsiteX8905" fmla="*/ 2318 h 2362"/>
                <a:gd name="connsiteY8905" fmla="*/ 2318 h 2362"/>
                <a:gd name="connsiteX8906" fmla="*/ 2318 h 2362"/>
                <a:gd name="connsiteY8906" fmla="*/ 2318 h 2362"/>
                <a:gd name="connsiteX8907" fmla="*/ 2318 h 2362"/>
                <a:gd name="connsiteY8907" fmla="*/ 2318 h 2362"/>
                <a:gd name="connsiteX8908" fmla="*/ 2318 h 2362"/>
                <a:gd name="connsiteY8908" fmla="*/ 2318 h 2362"/>
                <a:gd name="connsiteX8909" fmla="*/ 2318 h 2362"/>
                <a:gd name="connsiteY8909" fmla="*/ 2318 h 2362"/>
                <a:gd name="connsiteX8910" fmla="*/ 2318 h 2362"/>
                <a:gd name="connsiteY8910" fmla="*/ 2318 h 2362"/>
                <a:gd name="connsiteX8911" fmla="*/ 2318 h 2362"/>
                <a:gd name="connsiteY8911" fmla="*/ 2318 h 2362"/>
                <a:gd name="connsiteX8912" fmla="*/ 2318 h 2362"/>
                <a:gd name="connsiteY8912" fmla="*/ 2318 h 2362"/>
                <a:gd name="connsiteX8913" fmla="*/ 2318 h 2362"/>
                <a:gd name="connsiteY8913" fmla="*/ 2318 h 2362"/>
                <a:gd name="connsiteX8914" fmla="*/ 2318 h 2362"/>
                <a:gd name="connsiteY8914" fmla="*/ 2318 h 2362"/>
                <a:gd name="connsiteX8915" fmla="*/ 2318 h 2362"/>
                <a:gd name="connsiteY8915" fmla="*/ 2318 h 2362"/>
                <a:gd name="connsiteX8916" fmla="*/ 2318 h 2362"/>
                <a:gd name="connsiteY8916" fmla="*/ 2318 h 2362"/>
                <a:gd name="connsiteX8917" fmla="*/ 2318 h 2362"/>
                <a:gd name="connsiteY8917" fmla="*/ 2318 h 2362"/>
                <a:gd name="connsiteX8918" fmla="*/ 2318 h 2362"/>
                <a:gd name="connsiteY8918" fmla="*/ 2318 h 2362"/>
                <a:gd name="connsiteX8919" fmla="*/ 2318 h 2362"/>
                <a:gd name="connsiteY8919" fmla="*/ 2318 h 2362"/>
                <a:gd name="connsiteX8920" fmla="*/ 2318 h 2362"/>
                <a:gd name="connsiteY8920" fmla="*/ 2318 h 2362"/>
                <a:gd name="connsiteX8921" fmla="*/ 2318 h 2362"/>
                <a:gd name="connsiteY8921" fmla="*/ 2318 h 2362"/>
                <a:gd name="connsiteX8922" fmla="*/ 2318 h 2362"/>
                <a:gd name="connsiteY8922" fmla="*/ 2318 h 2362"/>
                <a:gd name="connsiteX8923" fmla="*/ 2318 h 2362"/>
                <a:gd name="connsiteY8923" fmla="*/ 2318 h 2362"/>
                <a:gd name="connsiteX8924" fmla="*/ 2318 h 2362"/>
                <a:gd name="connsiteY8924" fmla="*/ 2318 h 2362"/>
                <a:gd name="connsiteX8925" fmla="*/ 2318 h 2362"/>
                <a:gd name="connsiteY8925" fmla="*/ 2318 h 2362"/>
                <a:gd name="connsiteX8926" fmla="*/ 2318 h 2362"/>
                <a:gd name="connsiteY8926" fmla="*/ 2318 h 2362"/>
                <a:gd name="connsiteX8927" fmla="*/ 2318 h 2362"/>
                <a:gd name="connsiteY8927" fmla="*/ 2318 h 2362"/>
                <a:gd name="connsiteX8928" fmla="*/ 2318 h 2362"/>
                <a:gd name="connsiteY8928" fmla="*/ 2318 h 2362"/>
                <a:gd name="connsiteX8929" fmla="*/ 2318 h 2362"/>
                <a:gd name="connsiteY8929" fmla="*/ 2318 h 2362"/>
                <a:gd name="connsiteX8930" fmla="*/ 2318 h 2362"/>
                <a:gd name="connsiteY8930" fmla="*/ 2318 h 2362"/>
                <a:gd name="connsiteX8931" fmla="*/ 2318 h 2362"/>
                <a:gd name="connsiteY8931" fmla="*/ 2318 h 2362"/>
                <a:gd name="connsiteX8932" fmla="*/ 2318 h 2362"/>
                <a:gd name="connsiteY8932" fmla="*/ 2318 h 2362"/>
                <a:gd name="connsiteX8933" fmla="*/ 2318 h 2362"/>
                <a:gd name="connsiteY8933" fmla="*/ 2318 h 2362"/>
                <a:gd name="connsiteX8934" fmla="*/ 2318 h 2362"/>
                <a:gd name="connsiteY8934" fmla="*/ 2318 h 2362"/>
                <a:gd name="connsiteX8935" fmla="*/ 2318 h 2362"/>
                <a:gd name="connsiteY8935" fmla="*/ 2318 h 2362"/>
                <a:gd name="connsiteX8936" fmla="*/ 2318 h 2362"/>
                <a:gd name="connsiteY8936" fmla="*/ 2318 h 2362"/>
                <a:gd name="connsiteX8937" fmla="*/ 2318 h 2362"/>
                <a:gd name="connsiteY8937" fmla="*/ 2318 h 2362"/>
                <a:gd name="connsiteX8938" fmla="*/ 2318 h 2362"/>
                <a:gd name="connsiteY8938" fmla="*/ 2318 h 2362"/>
                <a:gd name="connsiteX8939" fmla="*/ 2318 h 2362"/>
                <a:gd name="connsiteY8939" fmla="*/ 2318 h 2362"/>
                <a:gd name="connsiteX8940" fmla="*/ 2318 h 2362"/>
                <a:gd name="connsiteY8940" fmla="*/ 2318 h 2362"/>
                <a:gd name="connsiteX8941" fmla="*/ 2318 h 2362"/>
                <a:gd name="connsiteY8941" fmla="*/ 2318 h 2362"/>
                <a:gd name="connsiteX8942" fmla="*/ 2318 h 2362"/>
                <a:gd name="connsiteY8942" fmla="*/ 2318 h 2362"/>
                <a:gd name="connsiteX8943" fmla="*/ 2318 h 2362"/>
                <a:gd name="connsiteY8943" fmla="*/ 2318 h 2362"/>
                <a:gd name="connsiteX8944" fmla="*/ 2318 h 2362"/>
                <a:gd name="connsiteY8944" fmla="*/ 2318 h 2362"/>
                <a:gd name="connsiteX8945" fmla="*/ 2318 h 2362"/>
                <a:gd name="connsiteY8945" fmla="*/ 2318 h 2362"/>
                <a:gd name="connsiteX8946" fmla="*/ 2318 h 2362"/>
                <a:gd name="connsiteY8946" fmla="*/ 2318 h 2362"/>
                <a:gd name="connsiteX8947" fmla="*/ 2318 h 2362"/>
                <a:gd name="connsiteY8947" fmla="*/ 2318 h 2362"/>
                <a:gd name="connsiteX8948" fmla="*/ 2318 h 2362"/>
                <a:gd name="connsiteY8948" fmla="*/ 2318 h 2362"/>
                <a:gd name="connsiteX8949" fmla="*/ 2318 h 2362"/>
                <a:gd name="connsiteY8949" fmla="*/ 2318 h 2362"/>
                <a:gd name="connsiteX8950" fmla="*/ 2318 h 2362"/>
                <a:gd name="connsiteY8950" fmla="*/ 2318 h 2362"/>
                <a:gd name="connsiteX8951" fmla="*/ 2318 h 2362"/>
                <a:gd name="connsiteY8951" fmla="*/ 2318 h 2362"/>
                <a:gd name="connsiteX8952" fmla="*/ 2318 h 2362"/>
                <a:gd name="connsiteY8952" fmla="*/ 2318 h 2362"/>
                <a:gd name="connsiteX8953" fmla="*/ 2318 h 2362"/>
                <a:gd name="connsiteY8953" fmla="*/ 2318 h 2362"/>
                <a:gd name="connsiteX8954" fmla="*/ 2318 h 2362"/>
                <a:gd name="connsiteY8954" fmla="*/ 2318 h 2362"/>
                <a:gd name="connsiteX8955" fmla="*/ 2318 h 2362"/>
                <a:gd name="connsiteY8955" fmla="*/ 2318 h 2362"/>
                <a:gd name="connsiteX8956" fmla="*/ 2318 h 2362"/>
                <a:gd name="connsiteY8956" fmla="*/ 2318 h 2362"/>
                <a:gd name="connsiteX8957" fmla="*/ 2318 h 2362"/>
                <a:gd name="connsiteY8957" fmla="*/ 2318 h 2362"/>
                <a:gd name="connsiteX8958" fmla="*/ 2318 h 2362"/>
                <a:gd name="connsiteY8958" fmla="*/ 2318 h 2362"/>
                <a:gd name="connsiteX8959" fmla="*/ 2318 h 2362"/>
                <a:gd name="connsiteY8959" fmla="*/ 2318 h 2362"/>
                <a:gd name="connsiteX8960" fmla="*/ 2318 h 2362"/>
                <a:gd name="connsiteY8960" fmla="*/ 2318 h 2362"/>
                <a:gd name="connsiteX8961" fmla="*/ 2318 h 2362"/>
                <a:gd name="connsiteY8961" fmla="*/ 2318 h 2362"/>
                <a:gd name="connsiteX8962" fmla="*/ 2318 h 2362"/>
                <a:gd name="connsiteY8962" fmla="*/ 2318 h 2362"/>
                <a:gd name="connsiteX8963" fmla="*/ 2318 h 2362"/>
                <a:gd name="connsiteY8963" fmla="*/ 2318 h 2362"/>
                <a:gd name="connsiteX8964" fmla="*/ 2318 h 2362"/>
                <a:gd name="connsiteY8964" fmla="*/ 2318 h 2362"/>
                <a:gd name="connsiteX8965" fmla="*/ 2318 h 2362"/>
                <a:gd name="connsiteY8965" fmla="*/ 2318 h 2362"/>
                <a:gd name="connsiteX8966" fmla="*/ 2318 h 2362"/>
                <a:gd name="connsiteY8966" fmla="*/ 2318 h 2362"/>
                <a:gd name="connsiteX8967" fmla="*/ 2318 h 2362"/>
                <a:gd name="connsiteY8967" fmla="*/ 2318 h 2362"/>
                <a:gd name="connsiteX8968" fmla="*/ 2318 h 2362"/>
                <a:gd name="connsiteY8968" fmla="*/ 2318 h 2362"/>
                <a:gd name="connsiteX8969" fmla="*/ 2318 h 2362"/>
                <a:gd name="connsiteY8969" fmla="*/ 2318 h 2362"/>
                <a:gd name="connsiteX8970" fmla="*/ 2318 h 2362"/>
                <a:gd name="connsiteY8970" fmla="*/ 2318 h 2362"/>
                <a:gd name="connsiteX8971" fmla="*/ 2318 h 2362"/>
                <a:gd name="connsiteY8971" fmla="*/ 2318 h 2362"/>
                <a:gd name="connsiteX8972" fmla="*/ 2318 h 2362"/>
                <a:gd name="connsiteY8972" fmla="*/ 2318 h 2362"/>
                <a:gd name="connsiteX8973" fmla="*/ 2318 h 2362"/>
                <a:gd name="connsiteY8973" fmla="*/ 2318 h 2362"/>
                <a:gd name="connsiteX8974" fmla="*/ 2318 h 2362"/>
                <a:gd name="connsiteY8974" fmla="*/ 2318 h 2362"/>
                <a:gd name="connsiteX8975" fmla="*/ 2318 h 2362"/>
                <a:gd name="connsiteY8975" fmla="*/ 2318 h 2362"/>
                <a:gd name="connsiteX8976" fmla="*/ 2318 h 2362"/>
                <a:gd name="connsiteY8976" fmla="*/ 2318 h 2362"/>
                <a:gd name="connsiteX8977" fmla="*/ 2318 h 2362"/>
                <a:gd name="connsiteY8977" fmla="*/ 2318 h 2362"/>
                <a:gd name="connsiteX8978" fmla="*/ 2318 h 2362"/>
                <a:gd name="connsiteY8978" fmla="*/ 2318 h 2362"/>
                <a:gd name="connsiteX8979" fmla="*/ 2318 h 2362"/>
                <a:gd name="connsiteY8979" fmla="*/ 2318 h 2362"/>
                <a:gd name="connsiteX8980" fmla="*/ 2318 h 2362"/>
                <a:gd name="connsiteY8980" fmla="*/ 2318 h 2362"/>
                <a:gd name="connsiteX8981" fmla="*/ 2318 h 2362"/>
                <a:gd name="connsiteY8981" fmla="*/ 2318 h 2362"/>
                <a:gd name="connsiteX8982" fmla="*/ 2318 h 2362"/>
                <a:gd name="connsiteY8982" fmla="*/ 2318 h 2362"/>
                <a:gd name="connsiteX8983" fmla="*/ 2318 h 2362"/>
                <a:gd name="connsiteY8983" fmla="*/ 2318 h 2362"/>
                <a:gd name="connsiteX8984" fmla="*/ 2318 h 2362"/>
                <a:gd name="connsiteY8984" fmla="*/ 2318 h 2362"/>
                <a:gd name="connsiteX8985" fmla="*/ 2318 h 2362"/>
                <a:gd name="connsiteY8985" fmla="*/ 2318 h 2362"/>
                <a:gd name="connsiteX8986" fmla="*/ 2318 h 2362"/>
                <a:gd name="connsiteY8986" fmla="*/ 2318 h 2362"/>
                <a:gd name="connsiteX8987" fmla="*/ 2318 h 2362"/>
                <a:gd name="connsiteY8987" fmla="*/ 2318 h 2362"/>
                <a:gd name="connsiteX8988" fmla="*/ 2318 h 2362"/>
                <a:gd name="connsiteY8988" fmla="*/ 2318 h 2362"/>
                <a:gd name="connsiteX8989" fmla="*/ 2318 h 2362"/>
                <a:gd name="connsiteY8989" fmla="*/ 2318 h 2362"/>
                <a:gd name="connsiteX8990" fmla="*/ 2318 h 2362"/>
                <a:gd name="connsiteY8990" fmla="*/ 2318 h 2362"/>
                <a:gd name="connsiteX8991" fmla="*/ 2318 h 2362"/>
                <a:gd name="connsiteY8991" fmla="*/ 2318 h 2362"/>
                <a:gd name="connsiteX8992" fmla="*/ 2318 h 2362"/>
                <a:gd name="connsiteY8992" fmla="*/ 2318 h 2362"/>
                <a:gd name="connsiteX8993" fmla="*/ 2318 h 2362"/>
                <a:gd name="connsiteY8993" fmla="*/ 2318 h 2362"/>
                <a:gd name="connsiteX8994" fmla="*/ 2318 h 2362"/>
                <a:gd name="connsiteY8994" fmla="*/ 2318 h 2362"/>
                <a:gd name="connsiteX8995" fmla="*/ 2318 h 2362"/>
                <a:gd name="connsiteY8995" fmla="*/ 2318 h 2362"/>
                <a:gd name="connsiteX8996" fmla="*/ 2318 h 2362"/>
                <a:gd name="connsiteY8996" fmla="*/ 2318 h 2362"/>
                <a:gd name="connsiteX8997" fmla="*/ 2318 h 2362"/>
                <a:gd name="connsiteY8997" fmla="*/ 2318 h 2362"/>
                <a:gd name="connsiteX8998" fmla="*/ 2318 h 2362"/>
                <a:gd name="connsiteY8998" fmla="*/ 2318 h 2362"/>
                <a:gd name="connsiteX8999" fmla="*/ 2318 h 2362"/>
                <a:gd name="connsiteY8999" fmla="*/ 2318 h 2362"/>
                <a:gd name="connsiteX9000" fmla="*/ 2318 h 2362"/>
                <a:gd name="connsiteY9000" fmla="*/ 2318 h 2362"/>
                <a:gd name="connsiteX9001" fmla="*/ 2318 h 2362"/>
                <a:gd name="connsiteY9001" fmla="*/ 2318 h 2362"/>
                <a:gd name="connsiteX9002" fmla="*/ 2318 h 2362"/>
                <a:gd name="connsiteY9002" fmla="*/ 2318 h 2362"/>
                <a:gd name="connsiteX9003" fmla="*/ 2318 h 2362"/>
                <a:gd name="connsiteY9003" fmla="*/ 2318 h 2362"/>
                <a:gd name="connsiteX9004" fmla="*/ 2318 h 2362"/>
                <a:gd name="connsiteY9004" fmla="*/ 2318 h 2362"/>
                <a:gd name="connsiteX9005" fmla="*/ 2318 h 2362"/>
                <a:gd name="connsiteY9005" fmla="*/ 2318 h 2362"/>
                <a:gd name="connsiteX9006" fmla="*/ 2318 h 2362"/>
                <a:gd name="connsiteY9006" fmla="*/ 2318 h 2362"/>
                <a:gd name="connsiteX9007" fmla="*/ 2318 h 2362"/>
                <a:gd name="connsiteY9007" fmla="*/ 2318 h 2362"/>
                <a:gd name="connsiteX9008" fmla="*/ 2318 h 2362"/>
                <a:gd name="connsiteY9008" fmla="*/ 2318 h 2362"/>
                <a:gd name="connsiteX9009" fmla="*/ 2318 h 2362"/>
                <a:gd name="connsiteY9009" fmla="*/ 2318 h 2362"/>
                <a:gd name="connsiteX9010" fmla="*/ 2318 h 2362"/>
                <a:gd name="connsiteY9010" fmla="*/ 2318 h 2362"/>
                <a:gd name="connsiteX9011" fmla="*/ 2318 h 2362"/>
                <a:gd name="connsiteY9011" fmla="*/ 2318 h 2362"/>
                <a:gd name="connsiteX9012" fmla="*/ 2318 h 2362"/>
                <a:gd name="connsiteY9012" fmla="*/ 2318 h 2362"/>
                <a:gd name="connsiteX9013" fmla="*/ 2318 h 2362"/>
                <a:gd name="connsiteY9013" fmla="*/ 2318 h 2362"/>
                <a:gd name="connsiteX9014" fmla="*/ 2318 h 2362"/>
                <a:gd name="connsiteY9014" fmla="*/ 2318 h 2362"/>
                <a:gd name="connsiteX9015" fmla="*/ 2318 h 2362"/>
                <a:gd name="connsiteY9015" fmla="*/ 2318 h 2362"/>
                <a:gd name="connsiteX9016" fmla="*/ 2318 h 2362"/>
                <a:gd name="connsiteY9016" fmla="*/ 2318 h 2362"/>
                <a:gd name="connsiteX9017" fmla="*/ 2318 h 2362"/>
                <a:gd name="connsiteY9017" fmla="*/ 2318 h 2362"/>
                <a:gd name="connsiteX9018" fmla="*/ 2318 h 2362"/>
                <a:gd name="connsiteY9018" fmla="*/ 2318 h 2362"/>
                <a:gd name="connsiteX9019" fmla="*/ 2318 h 2362"/>
                <a:gd name="connsiteY9019" fmla="*/ 2318 h 2362"/>
                <a:gd name="connsiteX9020" fmla="*/ 2318 h 2362"/>
                <a:gd name="connsiteY9020" fmla="*/ 2318 h 2362"/>
                <a:gd name="connsiteX9021" fmla="*/ 2318 h 2362"/>
                <a:gd name="connsiteY9021" fmla="*/ 2318 h 2362"/>
                <a:gd name="connsiteX9022" fmla="*/ 2318 h 2362"/>
                <a:gd name="connsiteY9022" fmla="*/ 2318 h 2362"/>
                <a:gd name="connsiteX9023" fmla="*/ 2318 h 2362"/>
                <a:gd name="connsiteY9023" fmla="*/ 2318 h 2362"/>
                <a:gd name="connsiteX9024" fmla="*/ 2318 h 2362"/>
                <a:gd name="connsiteY9024" fmla="*/ 2318 h 2362"/>
                <a:gd name="connsiteX9025" fmla="*/ 2318 h 2362"/>
                <a:gd name="connsiteY9025" fmla="*/ 2318 h 2362"/>
                <a:gd name="connsiteX9026" fmla="*/ 2318 h 2362"/>
                <a:gd name="connsiteY9026" fmla="*/ 2318 h 2362"/>
                <a:gd name="connsiteX9027" fmla="*/ 2318 h 2362"/>
                <a:gd name="connsiteY9027" fmla="*/ 2318 h 2362"/>
                <a:gd name="connsiteX9028" fmla="*/ 2318 h 2362"/>
                <a:gd name="connsiteY9028" fmla="*/ 2318 h 2362"/>
                <a:gd name="connsiteX9029" fmla="*/ 2318 h 2362"/>
                <a:gd name="connsiteY9029" fmla="*/ 2318 h 2362"/>
                <a:gd name="connsiteX9030" fmla="*/ 2318 h 2362"/>
                <a:gd name="connsiteY9030" fmla="*/ 2318 h 2362"/>
                <a:gd name="connsiteX9031" fmla="*/ 2318 h 2362"/>
                <a:gd name="connsiteY9031" fmla="*/ 2318 h 2362"/>
                <a:gd name="connsiteX9032" fmla="*/ 2318 h 2362"/>
                <a:gd name="connsiteY9032" fmla="*/ 2318 h 2362"/>
                <a:gd name="connsiteX9033" fmla="*/ 2318 h 2362"/>
                <a:gd name="connsiteY9033" fmla="*/ 2318 h 2362"/>
                <a:gd name="connsiteX9034" fmla="*/ 2318 h 2362"/>
                <a:gd name="connsiteY9034" fmla="*/ 2318 h 2362"/>
                <a:gd name="connsiteX9035" fmla="*/ 2318 h 2362"/>
                <a:gd name="connsiteY9035" fmla="*/ 2318 h 2362"/>
                <a:gd name="connsiteX9036" fmla="*/ 2318 h 2362"/>
                <a:gd name="connsiteY9036" fmla="*/ 2318 h 2362"/>
                <a:gd name="connsiteX9037" fmla="*/ 2318 h 2362"/>
                <a:gd name="connsiteY9037" fmla="*/ 2318 h 2362"/>
                <a:gd name="connsiteX9038" fmla="*/ 2318 h 2362"/>
                <a:gd name="connsiteY9038" fmla="*/ 2318 h 2362"/>
                <a:gd name="connsiteX9039" fmla="*/ 2318 h 2362"/>
                <a:gd name="connsiteY9039" fmla="*/ 2318 h 2362"/>
                <a:gd name="connsiteX9040" fmla="*/ 2318 h 2362"/>
                <a:gd name="connsiteY9040" fmla="*/ 2318 h 2362"/>
                <a:gd name="connsiteX9041" fmla="*/ 2318 h 2362"/>
                <a:gd name="connsiteY9041" fmla="*/ 2318 h 2362"/>
                <a:gd name="connsiteX9042" fmla="*/ 2318 h 2362"/>
                <a:gd name="connsiteY9042" fmla="*/ 2318 h 2362"/>
                <a:gd name="connsiteX9043" fmla="*/ 2318 h 2362"/>
                <a:gd name="connsiteY9043" fmla="*/ 2318 h 2362"/>
                <a:gd name="connsiteX9044" fmla="*/ 2318 h 2362"/>
                <a:gd name="connsiteY9044" fmla="*/ 2318 h 2362"/>
                <a:gd name="connsiteX9045" fmla="*/ 2318 h 2362"/>
                <a:gd name="connsiteY9045" fmla="*/ 2318 h 2362"/>
                <a:gd name="connsiteX9046" fmla="*/ 2318 h 2362"/>
                <a:gd name="connsiteY9046" fmla="*/ 2318 h 2362"/>
                <a:gd name="connsiteX9047" fmla="*/ 2318 h 2362"/>
                <a:gd name="connsiteY9047" fmla="*/ 2318 h 2362"/>
                <a:gd name="connsiteX9048" fmla="*/ 2318 h 2362"/>
                <a:gd name="connsiteY9048" fmla="*/ 2318 h 2362"/>
                <a:gd name="connsiteX9049" fmla="*/ 2318 h 2362"/>
                <a:gd name="connsiteY9049" fmla="*/ 2318 h 2362"/>
                <a:gd name="connsiteX9050" fmla="*/ 2318 h 2362"/>
                <a:gd name="connsiteY9050" fmla="*/ 2318 h 2362"/>
                <a:gd name="connsiteX9051" fmla="*/ 2318 h 2362"/>
                <a:gd name="connsiteY9051" fmla="*/ 2318 h 2362"/>
                <a:gd name="connsiteX9052" fmla="*/ 2318 h 2362"/>
                <a:gd name="connsiteY9052" fmla="*/ 2318 h 2362"/>
                <a:gd name="connsiteX9053" fmla="*/ 2318 h 2362"/>
                <a:gd name="connsiteY9053" fmla="*/ 2318 h 2362"/>
                <a:gd name="connsiteX9054" fmla="*/ 2318 h 2362"/>
                <a:gd name="connsiteY9054" fmla="*/ 2318 h 2362"/>
                <a:gd name="connsiteX9055" fmla="*/ 2318 h 2362"/>
                <a:gd name="connsiteY9055" fmla="*/ 2318 h 2362"/>
                <a:gd name="connsiteX9056" fmla="*/ 2318 h 2362"/>
                <a:gd name="connsiteY9056" fmla="*/ 2318 h 2362"/>
                <a:gd name="connsiteX9057" fmla="*/ 2318 h 2362"/>
                <a:gd name="connsiteY9057" fmla="*/ 2318 h 2362"/>
                <a:gd name="connsiteX9058" fmla="*/ 2318 h 2362"/>
                <a:gd name="connsiteY9058" fmla="*/ 2318 h 2362"/>
                <a:gd name="connsiteX9059" fmla="*/ 2318 h 2362"/>
                <a:gd name="connsiteY9059" fmla="*/ 2318 h 2362"/>
                <a:gd name="connsiteX9060" fmla="*/ 2318 h 2362"/>
                <a:gd name="connsiteY9060" fmla="*/ 2318 h 2362"/>
                <a:gd name="connsiteX9061" fmla="*/ 2318 h 2362"/>
                <a:gd name="connsiteY9061" fmla="*/ 2318 h 2362"/>
                <a:gd name="connsiteX9062" fmla="*/ 2318 h 2362"/>
                <a:gd name="connsiteY9062" fmla="*/ 2318 h 2362"/>
                <a:gd name="connsiteX9063" fmla="*/ 2318 h 2362"/>
                <a:gd name="connsiteY9063" fmla="*/ 2318 h 2362"/>
                <a:gd name="connsiteX9064" fmla="*/ 2318 h 2362"/>
                <a:gd name="connsiteY9064" fmla="*/ 2318 h 2362"/>
                <a:gd name="connsiteX9065" fmla="*/ 2318 h 2362"/>
                <a:gd name="connsiteY9065" fmla="*/ 2318 h 2362"/>
                <a:gd name="connsiteX9066" fmla="*/ 2318 h 2362"/>
                <a:gd name="connsiteY9066" fmla="*/ 2318 h 2362"/>
                <a:gd name="connsiteX9067" fmla="*/ 2318 h 2362"/>
                <a:gd name="connsiteY9067" fmla="*/ 2318 h 2362"/>
                <a:gd name="connsiteX9068" fmla="*/ 2318 h 2362"/>
                <a:gd name="connsiteY9068" fmla="*/ 2318 h 2362"/>
                <a:gd name="connsiteX9069" fmla="*/ 2318 h 2362"/>
                <a:gd name="connsiteY9069" fmla="*/ 2318 h 2362"/>
                <a:gd name="connsiteX9070" fmla="*/ 2318 h 2362"/>
                <a:gd name="connsiteY9070" fmla="*/ 2318 h 2362"/>
                <a:gd name="connsiteX9071" fmla="*/ 2318 h 2362"/>
                <a:gd name="connsiteY9071" fmla="*/ 2318 h 2362"/>
                <a:gd name="connsiteX9072" fmla="*/ 2318 h 2362"/>
                <a:gd name="connsiteY9072" fmla="*/ 2318 h 2362"/>
                <a:gd name="connsiteX9073" fmla="*/ 2318 h 2362"/>
                <a:gd name="connsiteY9073" fmla="*/ 2318 h 2362"/>
                <a:gd name="connsiteX9074" fmla="*/ 2318 h 2362"/>
                <a:gd name="connsiteY9074" fmla="*/ 2318 h 2362"/>
                <a:gd name="connsiteX9075" fmla="*/ 2318 h 2362"/>
                <a:gd name="connsiteY9075" fmla="*/ 2318 h 2362"/>
                <a:gd name="connsiteX9076" fmla="*/ 2318 h 2362"/>
                <a:gd name="connsiteY9076" fmla="*/ 2318 h 2362"/>
                <a:gd name="connsiteX9077" fmla="*/ 2318 h 2362"/>
                <a:gd name="connsiteY9077" fmla="*/ 2318 h 2362"/>
                <a:gd name="connsiteX9078" fmla="*/ 2318 h 2362"/>
                <a:gd name="connsiteY9078" fmla="*/ 2318 h 2362"/>
                <a:gd name="connsiteX9079" fmla="*/ 2318 h 2362"/>
                <a:gd name="connsiteY9079" fmla="*/ 2318 h 2362"/>
                <a:gd name="connsiteX9080" fmla="*/ 2318 h 2362"/>
                <a:gd name="connsiteY9080" fmla="*/ 2318 h 2362"/>
                <a:gd name="connsiteX9081" fmla="*/ 2318 h 2362"/>
                <a:gd name="connsiteY9081" fmla="*/ 2318 h 2362"/>
                <a:gd name="connsiteX9082" fmla="*/ 2318 h 2362"/>
                <a:gd name="connsiteY9082" fmla="*/ 2318 h 2362"/>
                <a:gd name="connsiteX9083" fmla="*/ 2318 h 2362"/>
                <a:gd name="connsiteY9083" fmla="*/ 2318 h 2362"/>
                <a:gd name="connsiteX9084" fmla="*/ 2318 h 2362"/>
                <a:gd name="connsiteY9084" fmla="*/ 2318 h 2362"/>
                <a:gd name="connsiteX9085" fmla="*/ 2318 h 2362"/>
                <a:gd name="connsiteY9085" fmla="*/ 2318 h 2362"/>
                <a:gd name="connsiteX9086" fmla="*/ 2318 h 2362"/>
                <a:gd name="connsiteY9086" fmla="*/ 2318 h 2362"/>
                <a:gd name="connsiteX9087" fmla="*/ 2318 h 2362"/>
                <a:gd name="connsiteY9087" fmla="*/ 2318 h 2362"/>
                <a:gd name="connsiteX9088" fmla="*/ 2318 h 2362"/>
                <a:gd name="connsiteY9088" fmla="*/ 2318 h 2362"/>
                <a:gd name="connsiteX9089" fmla="*/ 2318 h 2362"/>
                <a:gd name="connsiteY9089" fmla="*/ 2318 h 2362"/>
                <a:gd name="connsiteX9090" fmla="*/ 2318 h 2362"/>
                <a:gd name="connsiteY9090" fmla="*/ 2318 h 2362"/>
                <a:gd name="connsiteX9091" fmla="*/ 2318 h 2362"/>
                <a:gd name="connsiteY9091" fmla="*/ 2318 h 2362"/>
                <a:gd name="connsiteX9092" fmla="*/ 2318 h 2362"/>
                <a:gd name="connsiteY9092" fmla="*/ 2318 h 2362"/>
                <a:gd name="connsiteX9093" fmla="*/ 2318 h 2362"/>
                <a:gd name="connsiteY9093" fmla="*/ 2318 h 2362"/>
                <a:gd name="connsiteX9094" fmla="*/ 2318 h 2362"/>
                <a:gd name="connsiteY9094" fmla="*/ 2318 h 2362"/>
                <a:gd name="connsiteX9095" fmla="*/ 2318 h 2362"/>
                <a:gd name="connsiteY9095" fmla="*/ 2318 h 2362"/>
                <a:gd name="connsiteX9096" fmla="*/ 2318 h 2362"/>
                <a:gd name="connsiteY9096" fmla="*/ 2318 h 2362"/>
                <a:gd name="connsiteX9097" fmla="*/ 2318 h 2362"/>
                <a:gd name="connsiteY9097" fmla="*/ 2318 h 2362"/>
                <a:gd name="connsiteX9098" fmla="*/ 2318 h 2362"/>
                <a:gd name="connsiteY9098" fmla="*/ 2318 h 2362"/>
                <a:gd name="connsiteX9099" fmla="*/ 2318 h 2362"/>
                <a:gd name="connsiteY9099" fmla="*/ 2318 h 2362"/>
                <a:gd name="connsiteX9100" fmla="*/ 2318 h 2362"/>
                <a:gd name="connsiteY9100" fmla="*/ 2318 h 2362"/>
                <a:gd name="connsiteX9101" fmla="*/ 2318 h 2362"/>
                <a:gd name="connsiteY9101" fmla="*/ 2318 h 2362"/>
                <a:gd name="connsiteX9102" fmla="*/ 2318 h 2362"/>
                <a:gd name="connsiteY9102" fmla="*/ 2318 h 2362"/>
                <a:gd name="connsiteX9103" fmla="*/ 2318 h 2362"/>
                <a:gd name="connsiteY9103" fmla="*/ 2318 h 2362"/>
                <a:gd name="connsiteX9104" fmla="*/ 2318 h 2362"/>
                <a:gd name="connsiteY9104" fmla="*/ 2318 h 2362"/>
                <a:gd name="connsiteX9105" fmla="*/ 2318 h 2362"/>
                <a:gd name="connsiteY9105" fmla="*/ 2318 h 2362"/>
                <a:gd name="connsiteX9106" fmla="*/ 2318 h 2362"/>
                <a:gd name="connsiteY9106" fmla="*/ 2318 h 2362"/>
                <a:gd name="connsiteX9107" fmla="*/ 2318 h 2362"/>
                <a:gd name="connsiteY9107" fmla="*/ 2318 h 2362"/>
                <a:gd name="connsiteX9108" fmla="*/ 2318 h 2362"/>
                <a:gd name="connsiteY9108" fmla="*/ 2318 h 2362"/>
                <a:gd name="connsiteX9109" fmla="*/ 2318 h 2362"/>
                <a:gd name="connsiteY9109" fmla="*/ 2318 h 2362"/>
                <a:gd name="connsiteX9110" fmla="*/ 2318 h 2362"/>
                <a:gd name="connsiteY9110" fmla="*/ 2318 h 2362"/>
                <a:gd name="connsiteX9111" fmla="*/ 2318 h 2362"/>
                <a:gd name="connsiteY9111" fmla="*/ 2318 h 2362"/>
                <a:gd name="connsiteX9112" fmla="*/ 2318 h 2362"/>
                <a:gd name="connsiteY9112" fmla="*/ 2318 h 2362"/>
                <a:gd name="connsiteX9113" fmla="*/ 2318 h 2362"/>
                <a:gd name="connsiteY9113" fmla="*/ 2318 h 2362"/>
                <a:gd name="connsiteX9114" fmla="*/ 2318 h 2362"/>
                <a:gd name="connsiteY9114" fmla="*/ 2318 h 2362"/>
                <a:gd name="connsiteX9115" fmla="*/ 2318 h 2362"/>
                <a:gd name="connsiteY9115" fmla="*/ 2318 h 2362"/>
                <a:gd name="connsiteX9116" fmla="*/ 2318 h 2362"/>
                <a:gd name="connsiteY9116" fmla="*/ 2318 h 2362"/>
                <a:gd name="connsiteX9117" fmla="*/ 2318 h 2362"/>
                <a:gd name="connsiteY9117" fmla="*/ 2318 h 2362"/>
                <a:gd name="connsiteX9118" fmla="*/ 2318 h 2362"/>
                <a:gd name="connsiteY9118" fmla="*/ 2318 h 2362"/>
                <a:gd name="connsiteX9119" fmla="*/ 2318 h 2362"/>
                <a:gd name="connsiteY9119" fmla="*/ 2318 h 2362"/>
                <a:gd name="connsiteX9120" fmla="*/ 2318 h 2362"/>
                <a:gd name="connsiteY9120" fmla="*/ 2318 h 2362"/>
                <a:gd name="connsiteX9121" fmla="*/ 2318 h 2362"/>
                <a:gd name="connsiteY9121" fmla="*/ 2318 h 2362"/>
                <a:gd name="connsiteX9122" fmla="*/ 2318 h 2362"/>
                <a:gd name="connsiteY9122" fmla="*/ 2318 h 2362"/>
                <a:gd name="connsiteX9123" fmla="*/ 2318 h 2362"/>
                <a:gd name="connsiteY9123" fmla="*/ 2318 h 2362"/>
                <a:gd name="connsiteX9124" fmla="*/ 2318 h 2362"/>
                <a:gd name="connsiteY9124" fmla="*/ 2318 h 2362"/>
                <a:gd name="connsiteX9125" fmla="*/ 2318 h 2362"/>
                <a:gd name="connsiteY9125" fmla="*/ 2318 h 2362"/>
                <a:gd name="connsiteX9126" fmla="*/ 2318 h 2362"/>
                <a:gd name="connsiteY9126" fmla="*/ 2318 h 2362"/>
                <a:gd name="connsiteX9127" fmla="*/ 2318 h 2362"/>
                <a:gd name="connsiteY9127" fmla="*/ 2318 h 2362"/>
                <a:gd name="connsiteX9128" fmla="*/ 2318 h 2362"/>
                <a:gd name="connsiteY9128" fmla="*/ 2318 h 2362"/>
                <a:gd name="connsiteX9129" fmla="*/ 2318 h 2362"/>
                <a:gd name="connsiteY9129" fmla="*/ 2318 h 2362"/>
                <a:gd name="connsiteX9130" fmla="*/ 2318 h 2362"/>
                <a:gd name="connsiteY9130" fmla="*/ 2318 h 2362"/>
                <a:gd name="connsiteX9131" fmla="*/ 2318 h 2362"/>
                <a:gd name="connsiteY9131" fmla="*/ 2318 h 2362"/>
                <a:gd name="connsiteX9132" fmla="*/ 2318 h 2362"/>
                <a:gd name="connsiteY9132" fmla="*/ 2318 h 2362"/>
                <a:gd name="connsiteX9133" fmla="*/ 2318 h 2362"/>
                <a:gd name="connsiteY9133" fmla="*/ 2318 h 2362"/>
                <a:gd name="connsiteX9134" fmla="*/ 2318 h 2362"/>
                <a:gd name="connsiteY9134" fmla="*/ 2318 h 2362"/>
                <a:gd name="connsiteX9135" fmla="*/ 2318 h 2362"/>
                <a:gd name="connsiteY9135" fmla="*/ 2318 h 2362"/>
                <a:gd name="connsiteX9136" fmla="*/ 2318 h 2362"/>
                <a:gd name="connsiteY9136" fmla="*/ 2318 h 2362"/>
                <a:gd name="connsiteX9137" fmla="*/ 2318 h 2362"/>
                <a:gd name="connsiteY9137" fmla="*/ 2318 h 2362"/>
                <a:gd name="connsiteX9138" fmla="*/ 2318 h 2362"/>
                <a:gd name="connsiteY9138" fmla="*/ 2318 h 2362"/>
                <a:gd name="connsiteX9139" fmla="*/ 2318 h 2362"/>
                <a:gd name="connsiteY9139" fmla="*/ 2318 h 2362"/>
                <a:gd name="connsiteX9140" fmla="*/ 2318 h 2362"/>
                <a:gd name="connsiteY9140" fmla="*/ 2318 h 2362"/>
                <a:gd name="connsiteX9141" fmla="*/ 2318 h 2362"/>
                <a:gd name="connsiteY9141" fmla="*/ 2318 h 2362"/>
                <a:gd name="connsiteX9142" fmla="*/ 2318 h 2362"/>
                <a:gd name="connsiteY9142" fmla="*/ 2318 h 2362"/>
                <a:gd name="connsiteX9143" fmla="*/ 2318 h 2362"/>
                <a:gd name="connsiteY9143" fmla="*/ 2318 h 2362"/>
                <a:gd name="connsiteX9144" fmla="*/ 2318 h 2362"/>
                <a:gd name="connsiteY9144" fmla="*/ 2318 h 2362"/>
                <a:gd name="connsiteX9145" fmla="*/ 2318 h 2362"/>
                <a:gd name="connsiteY9145" fmla="*/ 2318 h 2362"/>
                <a:gd name="connsiteX9146" fmla="*/ 2318 h 2362"/>
                <a:gd name="connsiteY9146" fmla="*/ 2318 h 2362"/>
                <a:gd name="connsiteX9147" fmla="*/ 2318 h 2362"/>
                <a:gd name="connsiteY9147" fmla="*/ 2318 h 2362"/>
                <a:gd name="connsiteX9148" fmla="*/ 2318 h 2362"/>
                <a:gd name="connsiteY9148" fmla="*/ 2318 h 2362"/>
                <a:gd name="connsiteX9149" fmla="*/ 2318 h 2362"/>
                <a:gd name="connsiteY9149" fmla="*/ 2318 h 2362"/>
                <a:gd name="connsiteX9150" fmla="*/ 2318 h 2362"/>
                <a:gd name="connsiteY9150" fmla="*/ 2318 h 2362"/>
                <a:gd name="connsiteX9151" fmla="*/ 2318 h 2362"/>
                <a:gd name="connsiteY9151" fmla="*/ 2318 h 2362"/>
                <a:gd name="connsiteX9152" fmla="*/ 2318 h 2362"/>
                <a:gd name="connsiteY9152" fmla="*/ 2318 h 2362"/>
                <a:gd name="connsiteX9153" fmla="*/ 2318 h 2362"/>
                <a:gd name="connsiteY9153" fmla="*/ 2318 h 2362"/>
                <a:gd name="connsiteX9154" fmla="*/ 2318 h 2362"/>
                <a:gd name="connsiteY9154" fmla="*/ 2318 h 2362"/>
                <a:gd name="connsiteX9155" fmla="*/ 2318 h 2362"/>
                <a:gd name="connsiteY9155" fmla="*/ 2318 h 2362"/>
                <a:gd name="connsiteX9156" fmla="*/ 2318 h 2362"/>
                <a:gd name="connsiteY9156" fmla="*/ 2318 h 2362"/>
                <a:gd name="connsiteX9157" fmla="*/ 2318 h 2362"/>
                <a:gd name="connsiteY9157" fmla="*/ 2318 h 2362"/>
                <a:gd name="connsiteX9158" fmla="*/ 2318 h 2362"/>
                <a:gd name="connsiteY9158" fmla="*/ 2318 h 2362"/>
                <a:gd name="connsiteX9159" fmla="*/ 2318 h 2362"/>
                <a:gd name="connsiteY9159" fmla="*/ 2318 h 2362"/>
                <a:gd name="connsiteX9160" fmla="*/ 2318 h 2362"/>
                <a:gd name="connsiteY9160" fmla="*/ 2318 h 2362"/>
                <a:gd name="connsiteX9161" fmla="*/ 2318 h 2362"/>
                <a:gd name="connsiteY9161" fmla="*/ 2318 h 2362"/>
                <a:gd name="connsiteX9162" fmla="*/ 2318 h 2362"/>
                <a:gd name="connsiteY9162" fmla="*/ 2318 h 2362"/>
                <a:gd name="connsiteX9163" fmla="*/ 2318 h 2362"/>
                <a:gd name="connsiteY9163" fmla="*/ 2318 h 2362"/>
                <a:gd name="connsiteX9164" fmla="*/ 2318 h 2362"/>
                <a:gd name="connsiteY9164" fmla="*/ 2318 h 2362"/>
                <a:gd name="connsiteX9165" fmla="*/ 2318 h 2362"/>
                <a:gd name="connsiteY9165" fmla="*/ 2318 h 2362"/>
                <a:gd name="connsiteX9166" fmla="*/ 2318 h 2362"/>
                <a:gd name="connsiteY9166" fmla="*/ 2318 h 2362"/>
                <a:gd name="connsiteX9167" fmla="*/ 2318 h 2362"/>
                <a:gd name="connsiteY9167" fmla="*/ 2318 h 2362"/>
                <a:gd name="connsiteX9168" fmla="*/ 2318 h 2362"/>
                <a:gd name="connsiteY9168" fmla="*/ 2318 h 2362"/>
                <a:gd name="connsiteX9169" fmla="*/ 2318 h 2362"/>
                <a:gd name="connsiteY9169" fmla="*/ 2318 h 2362"/>
                <a:gd name="connsiteX9170" fmla="*/ 2318 h 2362"/>
                <a:gd name="connsiteY9170" fmla="*/ 2318 h 2362"/>
                <a:gd name="connsiteX9171" fmla="*/ 2318 h 2362"/>
                <a:gd name="connsiteY9171" fmla="*/ 2318 h 2362"/>
                <a:gd name="connsiteX9172" fmla="*/ 2318 h 2362"/>
                <a:gd name="connsiteY9172" fmla="*/ 2318 h 2362"/>
                <a:gd name="connsiteX9173" fmla="*/ 2318 h 2362"/>
                <a:gd name="connsiteY9173" fmla="*/ 2318 h 2362"/>
                <a:gd name="connsiteX9174" fmla="*/ 2318 h 2362"/>
                <a:gd name="connsiteY9174" fmla="*/ 2318 h 2362"/>
                <a:gd name="connsiteX9175" fmla="*/ 2318 h 2362"/>
                <a:gd name="connsiteY9175" fmla="*/ 2318 h 2362"/>
                <a:gd name="connsiteX9176" fmla="*/ 2318 h 2362"/>
                <a:gd name="connsiteY9176" fmla="*/ 2318 h 2362"/>
                <a:gd name="connsiteX9177" fmla="*/ 2318 h 2362"/>
                <a:gd name="connsiteY9177" fmla="*/ 2318 h 2362"/>
                <a:gd name="connsiteX9178" fmla="*/ 2318 h 2362"/>
                <a:gd name="connsiteY9178" fmla="*/ 2318 h 2362"/>
                <a:gd name="connsiteX9179" fmla="*/ 2318 h 2362"/>
                <a:gd name="connsiteY9179" fmla="*/ 2318 h 2362"/>
                <a:gd name="connsiteX9180" fmla="*/ 2318 h 2362"/>
                <a:gd name="connsiteY9180" fmla="*/ 2318 h 2362"/>
                <a:gd name="connsiteX9181" fmla="*/ 2318 h 2362"/>
                <a:gd name="connsiteY9181" fmla="*/ 2318 h 2362"/>
                <a:gd name="connsiteX9182" fmla="*/ 2318 h 2362"/>
                <a:gd name="connsiteY9182" fmla="*/ 2318 h 2362"/>
                <a:gd name="connsiteX9183" fmla="*/ 2318 h 2362"/>
                <a:gd name="connsiteY9183" fmla="*/ 2318 h 2362"/>
                <a:gd name="connsiteX9184" fmla="*/ 2318 h 2362"/>
                <a:gd name="connsiteY9184" fmla="*/ 2318 h 2362"/>
                <a:gd name="connsiteX9185" fmla="*/ 2318 h 2362"/>
                <a:gd name="connsiteY9185" fmla="*/ 2318 h 2362"/>
                <a:gd name="connsiteX9186" fmla="*/ 2318 h 2362"/>
                <a:gd name="connsiteY9186" fmla="*/ 2318 h 2362"/>
                <a:gd name="connsiteX9187" fmla="*/ 2318 h 2362"/>
                <a:gd name="connsiteY9187" fmla="*/ 2318 h 2362"/>
                <a:gd name="connsiteX9188" fmla="*/ 2318 h 2362"/>
                <a:gd name="connsiteY9188" fmla="*/ 2318 h 2362"/>
                <a:gd name="connsiteX9189" fmla="*/ 2318 h 2362"/>
                <a:gd name="connsiteY9189" fmla="*/ 2318 h 2362"/>
                <a:gd name="connsiteX9190" fmla="*/ 2318 h 2362"/>
                <a:gd name="connsiteY9190" fmla="*/ 2318 h 2362"/>
                <a:gd name="connsiteX9191" fmla="*/ 2318 h 2362"/>
                <a:gd name="connsiteY9191" fmla="*/ 2318 h 2362"/>
                <a:gd name="connsiteX9192" fmla="*/ 2318 h 2362"/>
                <a:gd name="connsiteY9192" fmla="*/ 2318 h 2362"/>
                <a:gd name="connsiteX9193" fmla="*/ 2318 h 2362"/>
                <a:gd name="connsiteY9193" fmla="*/ 2318 h 2362"/>
                <a:gd name="connsiteX9194" fmla="*/ 2318 h 2362"/>
                <a:gd name="connsiteY9194" fmla="*/ 2318 h 2362"/>
                <a:gd name="connsiteX9195" fmla="*/ 2318 h 2362"/>
                <a:gd name="connsiteY9195" fmla="*/ 2318 h 2362"/>
                <a:gd name="connsiteX9196" fmla="*/ 2318 h 2362"/>
                <a:gd name="connsiteY9196" fmla="*/ 2318 h 2362"/>
                <a:gd name="connsiteX9197" fmla="*/ 2318 h 2362"/>
                <a:gd name="connsiteY9197" fmla="*/ 2318 h 2362"/>
                <a:gd name="connsiteX9198" fmla="*/ 2318 h 2362"/>
                <a:gd name="connsiteY9198" fmla="*/ 2318 h 2362"/>
                <a:gd name="connsiteX9199" fmla="*/ 2318 h 2362"/>
                <a:gd name="connsiteY9199" fmla="*/ 2318 h 2362"/>
                <a:gd name="connsiteX9200" fmla="*/ 2318 h 2362"/>
                <a:gd name="connsiteY9200" fmla="*/ 2318 h 2362"/>
                <a:gd name="connsiteX9201" fmla="*/ 2318 h 2362"/>
                <a:gd name="connsiteY9201" fmla="*/ 2318 h 2362"/>
                <a:gd name="connsiteX9202" fmla="*/ 2318 h 2362"/>
                <a:gd name="connsiteY9202" fmla="*/ 2318 h 2362"/>
                <a:gd name="connsiteX9203" fmla="*/ 2318 h 2362"/>
                <a:gd name="connsiteY9203" fmla="*/ 2318 h 2362"/>
                <a:gd name="connsiteX9204" fmla="*/ 2318 h 2362"/>
                <a:gd name="connsiteY9204" fmla="*/ 2318 h 2362"/>
                <a:gd name="connsiteX9205" fmla="*/ 2318 h 2362"/>
                <a:gd name="connsiteY9205" fmla="*/ 2318 h 2362"/>
                <a:gd name="connsiteX9206" fmla="*/ 2318 h 2362"/>
                <a:gd name="connsiteY9206" fmla="*/ 2318 h 2362"/>
                <a:gd name="connsiteX9207" fmla="*/ 2318 h 2362"/>
                <a:gd name="connsiteY9207" fmla="*/ 2318 h 2362"/>
                <a:gd name="connsiteX9208" fmla="*/ 2318 h 2362"/>
                <a:gd name="connsiteY9208" fmla="*/ 2318 h 2362"/>
                <a:gd name="connsiteX9209" fmla="*/ 2318 h 2362"/>
                <a:gd name="connsiteY9209" fmla="*/ 2318 h 2362"/>
                <a:gd name="connsiteX9210" fmla="*/ 2318 h 2362"/>
                <a:gd name="connsiteY9210" fmla="*/ 2318 h 2362"/>
                <a:gd name="connsiteX9211" fmla="*/ 2318 h 2362"/>
                <a:gd name="connsiteY9211" fmla="*/ 2318 h 2362"/>
                <a:gd name="connsiteX9212" fmla="*/ 2318 h 2362"/>
                <a:gd name="connsiteY9212" fmla="*/ 2318 h 2362"/>
                <a:gd name="connsiteX9213" fmla="*/ 2318 h 2362"/>
                <a:gd name="connsiteY9213" fmla="*/ 2318 h 2362"/>
                <a:gd name="connsiteX9214" fmla="*/ 2318 h 2362"/>
                <a:gd name="connsiteY9214" fmla="*/ 2318 h 2362"/>
                <a:gd name="connsiteX9215" fmla="*/ 2318 h 2362"/>
                <a:gd name="connsiteY9215" fmla="*/ 2318 h 2362"/>
                <a:gd name="connsiteX9216" fmla="*/ 2318 h 2362"/>
                <a:gd name="connsiteY9216" fmla="*/ 2318 h 2362"/>
                <a:gd name="connsiteX9217" fmla="*/ 2318 h 2362"/>
                <a:gd name="connsiteY9217" fmla="*/ 2318 h 2362"/>
                <a:gd name="connsiteX9218" fmla="*/ 2318 h 2362"/>
                <a:gd name="connsiteY9218" fmla="*/ 2318 h 2362"/>
                <a:gd name="connsiteX9219" fmla="*/ 2318 h 2362"/>
                <a:gd name="connsiteY9219" fmla="*/ 2318 h 2362"/>
                <a:gd name="connsiteX9220" fmla="*/ 2318 h 2362"/>
                <a:gd name="connsiteY9220" fmla="*/ 2318 h 2362"/>
                <a:gd name="connsiteX9221" fmla="*/ 2318 h 2362"/>
                <a:gd name="connsiteY9221" fmla="*/ 2318 h 2362"/>
                <a:gd name="connsiteX9222" fmla="*/ 2318 h 2362"/>
                <a:gd name="connsiteY9222" fmla="*/ 2318 h 2362"/>
                <a:gd name="connsiteX9223" fmla="*/ 2318 h 2362"/>
                <a:gd name="connsiteY9223" fmla="*/ 2318 h 2362"/>
                <a:gd name="connsiteX9224" fmla="*/ 2318 h 2362"/>
                <a:gd name="connsiteY9224" fmla="*/ 2318 h 2362"/>
                <a:gd name="connsiteX9225" fmla="*/ 2318 h 2362"/>
                <a:gd name="connsiteY9225" fmla="*/ 2318 h 2362"/>
                <a:gd name="connsiteX9226" fmla="*/ 2318 h 2362"/>
                <a:gd name="connsiteY9226" fmla="*/ 2318 h 2362"/>
                <a:gd name="connsiteX9227" fmla="*/ 2318 h 2362"/>
                <a:gd name="connsiteY9227" fmla="*/ 2318 h 2362"/>
                <a:gd name="connsiteX9228" fmla="*/ 2318 h 2362"/>
                <a:gd name="connsiteY9228" fmla="*/ 2318 h 2362"/>
                <a:gd name="connsiteX9229" fmla="*/ 2318 h 2362"/>
                <a:gd name="connsiteY9229" fmla="*/ 2318 h 2362"/>
                <a:gd name="connsiteX9230" fmla="*/ 2318 h 2362"/>
                <a:gd name="connsiteY9230" fmla="*/ 2318 h 2362"/>
                <a:gd name="connsiteX9231" fmla="*/ 2318 h 2362"/>
                <a:gd name="connsiteY9231" fmla="*/ 2318 h 2362"/>
                <a:gd name="connsiteX9232" fmla="*/ 2318 h 2362"/>
                <a:gd name="connsiteY9232" fmla="*/ 2318 h 2362"/>
                <a:gd name="connsiteX9233" fmla="*/ 2318 h 2362"/>
                <a:gd name="connsiteY9233" fmla="*/ 2318 h 2362"/>
                <a:gd name="connsiteX9234" fmla="*/ 2318 h 2362"/>
                <a:gd name="connsiteY9234" fmla="*/ 2318 h 2362"/>
                <a:gd name="connsiteX9235" fmla="*/ 2318 h 2362"/>
                <a:gd name="connsiteY9235" fmla="*/ 2318 h 2362"/>
                <a:gd name="connsiteX9236" fmla="*/ 2318 h 2362"/>
                <a:gd name="connsiteY9236" fmla="*/ 2318 h 2362"/>
                <a:gd name="connsiteX9237" fmla="*/ 2318 h 2362"/>
                <a:gd name="connsiteY9237" fmla="*/ 2318 h 2362"/>
                <a:gd name="connsiteX9238" fmla="*/ 2318 h 2362"/>
                <a:gd name="connsiteY9238" fmla="*/ 2318 h 2362"/>
                <a:gd name="connsiteX9239" fmla="*/ 2318 h 2362"/>
                <a:gd name="connsiteY9239" fmla="*/ 2318 h 2362"/>
                <a:gd name="connsiteX9240" fmla="*/ 2318 h 2362"/>
                <a:gd name="connsiteY9240" fmla="*/ 2318 h 2362"/>
                <a:gd name="connsiteX9241" fmla="*/ 2318 h 2362"/>
                <a:gd name="connsiteY9241" fmla="*/ 2318 h 2362"/>
                <a:gd name="connsiteX9242" fmla="*/ 2318 h 2362"/>
                <a:gd name="connsiteY9242" fmla="*/ 2318 h 2362"/>
                <a:gd name="connsiteX9243" fmla="*/ 2318 h 2362"/>
                <a:gd name="connsiteY9243" fmla="*/ 2318 h 2362"/>
                <a:gd name="connsiteX9244" fmla="*/ 2318 h 2362"/>
                <a:gd name="connsiteY9244" fmla="*/ 2318 h 2362"/>
                <a:gd name="connsiteX9245" fmla="*/ 2318 h 2362"/>
                <a:gd name="connsiteY9245" fmla="*/ 2318 h 2362"/>
                <a:gd name="connsiteX9246" fmla="*/ 2318 h 2362"/>
                <a:gd name="connsiteY9246" fmla="*/ 2318 h 2362"/>
                <a:gd name="connsiteX9247" fmla="*/ 2318 h 2362"/>
                <a:gd name="connsiteY9247" fmla="*/ 2318 h 2362"/>
                <a:gd name="connsiteX9248" fmla="*/ 2318 h 2362"/>
                <a:gd name="connsiteY9248" fmla="*/ 2318 h 2362"/>
                <a:gd name="connsiteX9249" fmla="*/ 2318 h 2362"/>
                <a:gd name="connsiteY9249" fmla="*/ 2318 h 2362"/>
                <a:gd name="connsiteX9250" fmla="*/ 2318 h 2362"/>
                <a:gd name="connsiteY9250" fmla="*/ 2318 h 2362"/>
                <a:gd name="connsiteX9251" fmla="*/ 2318 h 2362"/>
                <a:gd name="connsiteY9251" fmla="*/ 2318 h 2362"/>
                <a:gd name="connsiteX9252" fmla="*/ 2318 h 2362"/>
                <a:gd name="connsiteY9252" fmla="*/ 2318 h 2362"/>
                <a:gd name="connsiteX9253" fmla="*/ 2318 h 2362"/>
                <a:gd name="connsiteY9253" fmla="*/ 2318 h 2362"/>
                <a:gd name="connsiteX9254" fmla="*/ 2318 h 2362"/>
                <a:gd name="connsiteY9254" fmla="*/ 2318 h 2362"/>
                <a:gd name="connsiteX9255" fmla="*/ 2318 h 2362"/>
                <a:gd name="connsiteY9255" fmla="*/ 2318 h 2362"/>
                <a:gd name="connsiteX9256" fmla="*/ 2318 h 2362"/>
                <a:gd name="connsiteY9256" fmla="*/ 2318 h 2362"/>
                <a:gd name="connsiteX9257" fmla="*/ 2318 h 2362"/>
                <a:gd name="connsiteY9257" fmla="*/ 2318 h 2362"/>
                <a:gd name="connsiteX9258" fmla="*/ 2318 h 2362"/>
                <a:gd name="connsiteY9258" fmla="*/ 2318 h 2362"/>
                <a:gd name="connsiteX9259" fmla="*/ 2318 h 2362"/>
                <a:gd name="connsiteY9259" fmla="*/ 2318 h 2362"/>
                <a:gd name="connsiteX9260" fmla="*/ 2318 h 2362"/>
                <a:gd name="connsiteY9260" fmla="*/ 2318 h 2362"/>
                <a:gd name="connsiteX9261" fmla="*/ 2318 h 2362"/>
                <a:gd name="connsiteY9261" fmla="*/ 2318 h 2362"/>
                <a:gd name="connsiteX9262" fmla="*/ 2318 h 2362"/>
                <a:gd name="connsiteY9262" fmla="*/ 2318 h 2362"/>
                <a:gd name="connsiteX9263" fmla="*/ 2318 h 2362"/>
                <a:gd name="connsiteY9263" fmla="*/ 2318 h 2362"/>
                <a:gd name="connsiteX9264" fmla="*/ 2318 h 2362"/>
                <a:gd name="connsiteY9264" fmla="*/ 2318 h 2362"/>
                <a:gd name="connsiteX9265" fmla="*/ 2318 h 2362"/>
                <a:gd name="connsiteY9265" fmla="*/ 2318 h 2362"/>
                <a:gd name="connsiteX9266" fmla="*/ 2318 h 2362"/>
                <a:gd name="connsiteY9266" fmla="*/ 2318 h 2362"/>
                <a:gd name="connsiteX9267" fmla="*/ 2318 h 2362"/>
                <a:gd name="connsiteY9267" fmla="*/ 2318 h 2362"/>
                <a:gd name="connsiteX9268" fmla="*/ 2318 h 2362"/>
                <a:gd name="connsiteY9268" fmla="*/ 2318 h 2362"/>
                <a:gd name="connsiteX9269" fmla="*/ 2318 h 2362"/>
                <a:gd name="connsiteY9269" fmla="*/ 2318 h 2362"/>
                <a:gd name="connsiteX9270" fmla="*/ 2318 h 2362"/>
                <a:gd name="connsiteY9270" fmla="*/ 2318 h 2362"/>
                <a:gd name="connsiteX9271" fmla="*/ 2318 h 2362"/>
                <a:gd name="connsiteY9271" fmla="*/ 2318 h 2362"/>
                <a:gd name="connsiteX9272" fmla="*/ 2318 h 2362"/>
                <a:gd name="connsiteY9272" fmla="*/ 2318 h 2362"/>
                <a:gd name="connsiteX9273" fmla="*/ 2318 h 2362"/>
                <a:gd name="connsiteY9273" fmla="*/ 2318 h 2362"/>
                <a:gd name="connsiteX9274" fmla="*/ 2318 h 2362"/>
                <a:gd name="connsiteY9274" fmla="*/ 2318 h 2362"/>
                <a:gd name="connsiteX9275" fmla="*/ 2318 h 2362"/>
                <a:gd name="connsiteY9275" fmla="*/ 2318 h 2362"/>
                <a:gd name="connsiteX9276" fmla="*/ 2318 h 2362"/>
                <a:gd name="connsiteY9276" fmla="*/ 2318 h 2362"/>
                <a:gd name="connsiteX9277" fmla="*/ 2318 h 2362"/>
                <a:gd name="connsiteY9277" fmla="*/ 2318 h 2362"/>
                <a:gd name="connsiteX9278" fmla="*/ 2318 h 2362"/>
                <a:gd name="connsiteY9278" fmla="*/ 2318 h 2362"/>
                <a:gd name="connsiteX9279" fmla="*/ 2318 h 2362"/>
                <a:gd name="connsiteY9279" fmla="*/ 2318 h 2362"/>
                <a:gd name="connsiteX9280" fmla="*/ 2318 h 2362"/>
                <a:gd name="connsiteY9280" fmla="*/ 2318 h 2362"/>
                <a:gd name="connsiteX9281" fmla="*/ 2318 h 2362"/>
                <a:gd name="connsiteY9281" fmla="*/ 2318 h 2362"/>
                <a:gd name="connsiteX9282" fmla="*/ 2318 h 2362"/>
                <a:gd name="connsiteY9282" fmla="*/ 2318 h 2362"/>
                <a:gd name="connsiteX9283" fmla="*/ 2318 h 2362"/>
                <a:gd name="connsiteY9283" fmla="*/ 2318 h 2362"/>
                <a:gd name="connsiteX9284" fmla="*/ 2318 h 2362"/>
                <a:gd name="connsiteY9284" fmla="*/ 2318 h 2362"/>
                <a:gd name="connsiteX9285" fmla="*/ 2318 h 2362"/>
                <a:gd name="connsiteY9285" fmla="*/ 2318 h 2362"/>
                <a:gd name="connsiteX9286" fmla="*/ 2318 h 2362"/>
                <a:gd name="connsiteY9286" fmla="*/ 2318 h 2362"/>
                <a:gd name="connsiteX9287" fmla="*/ 2318 h 2362"/>
                <a:gd name="connsiteY9287" fmla="*/ 2318 h 2362"/>
                <a:gd name="connsiteX9288" fmla="*/ 2318 h 2362"/>
                <a:gd name="connsiteY9288" fmla="*/ 2318 h 2362"/>
                <a:gd name="connsiteX9289" fmla="*/ 2318 h 2362"/>
                <a:gd name="connsiteY9289" fmla="*/ 2318 h 2362"/>
                <a:gd name="connsiteX9290" fmla="*/ 2318 h 2362"/>
                <a:gd name="connsiteY9290" fmla="*/ 2318 h 2362"/>
                <a:gd name="connsiteX9291" fmla="*/ 2318 h 2362"/>
                <a:gd name="connsiteY9291" fmla="*/ 2318 h 2362"/>
                <a:gd name="connsiteX9292" fmla="*/ 2318 h 2362"/>
                <a:gd name="connsiteY9292" fmla="*/ 2318 h 2362"/>
                <a:gd name="connsiteX9293" fmla="*/ 2318 h 2362"/>
                <a:gd name="connsiteY9293" fmla="*/ 2318 h 2362"/>
                <a:gd name="connsiteX9294" fmla="*/ 2318 h 2362"/>
                <a:gd name="connsiteY9294" fmla="*/ 2318 h 2362"/>
                <a:gd name="connsiteX9295" fmla="*/ 2318 h 2362"/>
                <a:gd name="connsiteY9295" fmla="*/ 2318 h 2362"/>
                <a:gd name="connsiteX9296" fmla="*/ 2318 h 2362"/>
                <a:gd name="connsiteY9296" fmla="*/ 2318 h 2362"/>
                <a:gd name="connsiteX9297" fmla="*/ 2318 h 2362"/>
                <a:gd name="connsiteY9297" fmla="*/ 2318 h 2362"/>
                <a:gd name="connsiteX9298" fmla="*/ 2318 h 2362"/>
                <a:gd name="connsiteY9298" fmla="*/ 2318 h 2362"/>
                <a:gd name="connsiteX9299" fmla="*/ 2318 h 2362"/>
                <a:gd name="connsiteY9299" fmla="*/ 2318 h 2362"/>
                <a:gd name="connsiteX9300" fmla="*/ 2318 h 2362"/>
                <a:gd name="connsiteY9300" fmla="*/ 2318 h 2362"/>
                <a:gd name="connsiteX9301" fmla="*/ 2318 h 2362"/>
                <a:gd name="connsiteY9301" fmla="*/ 2318 h 2362"/>
                <a:gd name="connsiteX9302" fmla="*/ 2318 h 2362"/>
                <a:gd name="connsiteY9302" fmla="*/ 2318 h 2362"/>
                <a:gd name="connsiteX9303" fmla="*/ 2318 h 2362"/>
                <a:gd name="connsiteY9303" fmla="*/ 2318 h 2362"/>
                <a:gd name="connsiteX9304" fmla="*/ 2318 h 2362"/>
                <a:gd name="connsiteY9304" fmla="*/ 2318 h 2362"/>
                <a:gd name="connsiteX9305" fmla="*/ 2318 h 2362"/>
                <a:gd name="connsiteY9305" fmla="*/ 2318 h 2362"/>
                <a:gd name="connsiteX9306" fmla="*/ 2318 h 2362"/>
                <a:gd name="connsiteY9306" fmla="*/ 2318 h 2362"/>
                <a:gd name="connsiteX9307" fmla="*/ 2318 h 2362"/>
                <a:gd name="connsiteY9307" fmla="*/ 2318 h 2362"/>
                <a:gd name="connsiteX9308" fmla="*/ 2318 h 2362"/>
                <a:gd name="connsiteY9308" fmla="*/ 2318 h 2362"/>
                <a:gd name="connsiteX9309" fmla="*/ 2318 h 2362"/>
                <a:gd name="connsiteY9309" fmla="*/ 2318 h 2362"/>
                <a:gd name="connsiteX9310" fmla="*/ 2318 h 2362"/>
                <a:gd name="connsiteY9310" fmla="*/ 2318 h 2362"/>
                <a:gd name="connsiteX9311" fmla="*/ 2318 h 2362"/>
                <a:gd name="connsiteY9311" fmla="*/ 2318 h 2362"/>
                <a:gd name="connsiteX9312" fmla="*/ 2318 h 2362"/>
                <a:gd name="connsiteY9312" fmla="*/ 2318 h 2362"/>
                <a:gd name="connsiteX9313" fmla="*/ 2318 h 2362"/>
                <a:gd name="connsiteY9313" fmla="*/ 2318 h 2362"/>
                <a:gd name="connsiteX9314" fmla="*/ 2318 h 2362"/>
                <a:gd name="connsiteY9314" fmla="*/ 2318 h 2362"/>
                <a:gd name="connsiteX9315" fmla="*/ 2318 h 2362"/>
                <a:gd name="connsiteY9315" fmla="*/ 2318 h 2362"/>
                <a:gd name="connsiteX9316" fmla="*/ 2318 h 2362"/>
                <a:gd name="connsiteY9316" fmla="*/ 2318 h 2362"/>
                <a:gd name="connsiteX9317" fmla="*/ 2318 h 2362"/>
                <a:gd name="connsiteY9317" fmla="*/ 2318 h 2362"/>
                <a:gd name="connsiteX9318" fmla="*/ 2318 h 2362"/>
                <a:gd name="connsiteY9318" fmla="*/ 2318 h 2362"/>
                <a:gd name="connsiteX9319" fmla="*/ 2318 h 2362"/>
                <a:gd name="connsiteY9319" fmla="*/ 2318 h 2362"/>
                <a:gd name="connsiteX9320" fmla="*/ 2318 h 2362"/>
                <a:gd name="connsiteY9320" fmla="*/ 2318 h 2362"/>
                <a:gd name="connsiteX9321" fmla="*/ 2318 h 2362"/>
                <a:gd name="connsiteY9321" fmla="*/ 2318 h 2362"/>
                <a:gd name="connsiteX9322" fmla="*/ 2318 h 2362"/>
                <a:gd name="connsiteY9322" fmla="*/ 2318 h 2362"/>
                <a:gd name="connsiteX9323" fmla="*/ 2318 h 2362"/>
                <a:gd name="connsiteY9323" fmla="*/ 2318 h 2362"/>
                <a:gd name="connsiteX9324" fmla="*/ 2318 h 2362"/>
                <a:gd name="connsiteY9324" fmla="*/ 2318 h 2362"/>
                <a:gd name="connsiteX9325" fmla="*/ 2318 h 2362"/>
                <a:gd name="connsiteY9325" fmla="*/ 2318 h 2362"/>
                <a:gd name="connsiteX9326" fmla="*/ 2318 h 2362"/>
                <a:gd name="connsiteY9326" fmla="*/ 2318 h 2362"/>
                <a:gd name="connsiteX9327" fmla="*/ 2318 h 2362"/>
                <a:gd name="connsiteY9327" fmla="*/ 2318 h 2362"/>
                <a:gd name="connsiteX9328" fmla="*/ 2318 h 2362"/>
                <a:gd name="connsiteY9328" fmla="*/ 2318 h 2362"/>
                <a:gd name="connsiteX9329" fmla="*/ 2318 h 2362"/>
                <a:gd name="connsiteY9329" fmla="*/ 2318 h 2362"/>
                <a:gd name="connsiteX9330" fmla="*/ 2318 h 2362"/>
                <a:gd name="connsiteY9330" fmla="*/ 2318 h 2362"/>
                <a:gd name="connsiteX9331" fmla="*/ 2318 h 2362"/>
                <a:gd name="connsiteY9331" fmla="*/ 2318 h 2362"/>
                <a:gd name="connsiteX9332" fmla="*/ 2318 h 2362"/>
                <a:gd name="connsiteY9332" fmla="*/ 2318 h 2362"/>
                <a:gd name="connsiteX9333" fmla="*/ 2318 h 2362"/>
                <a:gd name="connsiteY9333" fmla="*/ 2318 h 2362"/>
                <a:gd name="connsiteX9334" fmla="*/ 2318 h 2362"/>
                <a:gd name="connsiteY9334" fmla="*/ 2318 h 2362"/>
                <a:gd name="connsiteX9335" fmla="*/ 2318 h 2362"/>
                <a:gd name="connsiteY9335" fmla="*/ 2318 h 2362"/>
                <a:gd name="connsiteX9336" fmla="*/ 2318 h 2362"/>
                <a:gd name="connsiteY9336" fmla="*/ 2318 h 2362"/>
                <a:gd name="connsiteX9337" fmla="*/ 2318 h 2362"/>
                <a:gd name="connsiteY9337" fmla="*/ 2318 h 2362"/>
                <a:gd name="connsiteX9338" fmla="*/ 2318 h 2362"/>
                <a:gd name="connsiteY9338" fmla="*/ 2318 h 2362"/>
                <a:gd name="connsiteX9339" fmla="*/ 2318 h 2362"/>
                <a:gd name="connsiteY9339" fmla="*/ 2318 h 2362"/>
                <a:gd name="connsiteX9340" fmla="*/ 2318 h 2362"/>
                <a:gd name="connsiteY9340" fmla="*/ 2318 h 2362"/>
                <a:gd name="connsiteX9341" fmla="*/ 2318 h 2362"/>
                <a:gd name="connsiteY9341" fmla="*/ 2318 h 2362"/>
                <a:gd name="connsiteX9342" fmla="*/ 2318 h 2362"/>
                <a:gd name="connsiteY9342" fmla="*/ 2318 h 2362"/>
                <a:gd name="connsiteX9343" fmla="*/ 2318 h 2362"/>
                <a:gd name="connsiteY9343" fmla="*/ 2318 h 2362"/>
                <a:gd name="connsiteX9344" fmla="*/ 2318 h 2362"/>
                <a:gd name="connsiteY9344" fmla="*/ 2318 h 2362"/>
                <a:gd name="connsiteX9345" fmla="*/ 2318 h 2362"/>
                <a:gd name="connsiteY9345" fmla="*/ 2318 h 2362"/>
                <a:gd name="connsiteX9346" fmla="*/ 2318 h 2362"/>
                <a:gd name="connsiteY9346" fmla="*/ 2318 h 2362"/>
                <a:gd name="connsiteX9347" fmla="*/ 2318 h 2362"/>
                <a:gd name="connsiteY9347" fmla="*/ 2318 h 2362"/>
                <a:gd name="connsiteX9348" fmla="*/ 2318 h 2362"/>
                <a:gd name="connsiteY9348" fmla="*/ 2318 h 2362"/>
                <a:gd name="connsiteX9349" fmla="*/ 2318 h 2362"/>
                <a:gd name="connsiteY9349" fmla="*/ 2318 h 2362"/>
                <a:gd name="connsiteX9350" fmla="*/ 2318 h 2362"/>
                <a:gd name="connsiteY9350" fmla="*/ 2318 h 2362"/>
                <a:gd name="connsiteX9351" fmla="*/ 2318 h 2362"/>
                <a:gd name="connsiteY9351" fmla="*/ 2318 h 2362"/>
                <a:gd name="connsiteX9352" fmla="*/ 2318 h 2362"/>
                <a:gd name="connsiteY9352" fmla="*/ 2318 h 2362"/>
                <a:gd name="connsiteX9353" fmla="*/ 2318 h 2362"/>
                <a:gd name="connsiteY9353" fmla="*/ 2318 h 2362"/>
                <a:gd name="connsiteX9354" fmla="*/ 2318 h 2362"/>
                <a:gd name="connsiteY9354" fmla="*/ 2318 h 2362"/>
                <a:gd name="connsiteX9355" fmla="*/ 2318 h 2362"/>
                <a:gd name="connsiteY9355" fmla="*/ 2318 h 2362"/>
                <a:gd name="connsiteX9356" fmla="*/ 2318 h 2362"/>
                <a:gd name="connsiteY9356" fmla="*/ 2318 h 2362"/>
                <a:gd name="connsiteX9357" fmla="*/ 2318 h 2362"/>
                <a:gd name="connsiteY9357" fmla="*/ 2318 h 2362"/>
                <a:gd name="connsiteX9358" fmla="*/ 2318 h 2362"/>
                <a:gd name="connsiteY9358" fmla="*/ 2318 h 2362"/>
                <a:gd name="connsiteX9359" fmla="*/ 2318 h 2362"/>
                <a:gd name="connsiteY9359" fmla="*/ 2318 h 2362"/>
                <a:gd name="connsiteX9360" fmla="*/ 2318 h 2362"/>
                <a:gd name="connsiteY9360" fmla="*/ 2318 h 2362"/>
                <a:gd name="connsiteX9361" fmla="*/ 2318 h 2362"/>
                <a:gd name="connsiteY9361" fmla="*/ 2318 h 2362"/>
                <a:gd name="connsiteX9362" fmla="*/ 2318 h 2362"/>
                <a:gd name="connsiteY9362" fmla="*/ 2318 h 2362"/>
                <a:gd name="connsiteX9363" fmla="*/ 2318 h 2362"/>
                <a:gd name="connsiteY9363" fmla="*/ 2318 h 2362"/>
                <a:gd name="connsiteX9364" fmla="*/ 2318 h 2362"/>
                <a:gd name="connsiteY9364" fmla="*/ 2318 h 2362"/>
                <a:gd name="connsiteX9365" fmla="*/ 2318 h 2362"/>
                <a:gd name="connsiteY9365" fmla="*/ 2318 h 2362"/>
                <a:gd name="connsiteX9366" fmla="*/ 2318 h 2362"/>
                <a:gd name="connsiteY9366" fmla="*/ 2318 h 2362"/>
                <a:gd name="connsiteX9367" fmla="*/ 2318 h 2362"/>
                <a:gd name="connsiteY9367" fmla="*/ 2318 h 2362"/>
                <a:gd name="connsiteX9368" fmla="*/ 2318 h 2362"/>
                <a:gd name="connsiteY9368" fmla="*/ 2318 h 2362"/>
                <a:gd name="connsiteX9369" fmla="*/ 2318 h 2362"/>
                <a:gd name="connsiteY9369" fmla="*/ 2318 h 2362"/>
                <a:gd name="connsiteX9370" fmla="*/ 2318 h 2362"/>
                <a:gd name="connsiteY9370" fmla="*/ 2318 h 2362"/>
                <a:gd name="connsiteX9371" fmla="*/ 2318 h 2362"/>
                <a:gd name="connsiteY9371" fmla="*/ 2318 h 2362"/>
                <a:gd name="connsiteX9372" fmla="*/ 2318 h 2362"/>
                <a:gd name="connsiteY9372" fmla="*/ 2318 h 2362"/>
                <a:gd name="connsiteX9373" fmla="*/ 2318 h 2362"/>
                <a:gd name="connsiteY9373" fmla="*/ 2318 h 2362"/>
                <a:gd name="connsiteX9374" fmla="*/ 2318 h 2362"/>
                <a:gd name="connsiteY9374" fmla="*/ 2318 h 2362"/>
                <a:gd name="connsiteX9375" fmla="*/ 2318 h 2362"/>
                <a:gd name="connsiteY9375" fmla="*/ 2318 h 2362"/>
                <a:gd name="connsiteX9376" fmla="*/ 2318 h 2362"/>
                <a:gd name="connsiteY9376" fmla="*/ 2318 h 2362"/>
                <a:gd name="connsiteX9377" fmla="*/ 2318 h 2362"/>
                <a:gd name="connsiteY9377" fmla="*/ 2318 h 2362"/>
                <a:gd name="connsiteX9378" fmla="*/ 2318 h 2362"/>
                <a:gd name="connsiteY9378" fmla="*/ 2318 h 2362"/>
                <a:gd name="connsiteX9379" fmla="*/ 2318 h 2362"/>
                <a:gd name="connsiteY9379" fmla="*/ 2318 h 2362"/>
                <a:gd name="connsiteX9380" fmla="*/ 2318 h 2362"/>
                <a:gd name="connsiteY9380" fmla="*/ 2318 h 2362"/>
                <a:gd name="connsiteX9381" fmla="*/ 2318 h 2362"/>
                <a:gd name="connsiteY9381" fmla="*/ 2318 h 2362"/>
                <a:gd name="connsiteX9382" fmla="*/ 2318 h 2362"/>
                <a:gd name="connsiteY9382" fmla="*/ 2318 h 2362"/>
                <a:gd name="connsiteX9383" fmla="*/ 2318 h 2362"/>
                <a:gd name="connsiteY9383" fmla="*/ 2318 h 2362"/>
                <a:gd name="connsiteX9384" fmla="*/ 2318 h 2362"/>
                <a:gd name="connsiteY9384" fmla="*/ 2318 h 2362"/>
                <a:gd name="connsiteX9385" fmla="*/ 2318 h 2362"/>
                <a:gd name="connsiteY9385" fmla="*/ 2318 h 2362"/>
                <a:gd name="connsiteX9386" fmla="*/ 2318 h 2362"/>
                <a:gd name="connsiteY9386" fmla="*/ 2318 h 2362"/>
                <a:gd name="connsiteX9387" fmla="*/ 2318 h 2362"/>
                <a:gd name="connsiteY9387" fmla="*/ 2318 h 2362"/>
                <a:gd name="connsiteX9388" fmla="*/ 2318 h 2362"/>
                <a:gd name="connsiteY9388" fmla="*/ 2318 h 2362"/>
                <a:gd name="connsiteX9389" fmla="*/ 2318 h 2362"/>
                <a:gd name="connsiteY9389" fmla="*/ 2318 h 2362"/>
                <a:gd name="connsiteX9390" fmla="*/ 2318 h 2362"/>
                <a:gd name="connsiteY9390" fmla="*/ 2318 h 2362"/>
                <a:gd name="connsiteX9391" fmla="*/ 2318 h 2362"/>
                <a:gd name="connsiteY9391" fmla="*/ 2318 h 2362"/>
                <a:gd name="connsiteX9392" fmla="*/ 2318 h 2362"/>
                <a:gd name="connsiteY9392" fmla="*/ 2318 h 2362"/>
                <a:gd name="connsiteX9393" fmla="*/ 2318 h 2362"/>
                <a:gd name="connsiteY9393" fmla="*/ 2318 h 2362"/>
                <a:gd name="connsiteX9394" fmla="*/ 2318 h 2362"/>
                <a:gd name="connsiteY9394" fmla="*/ 2318 h 2362"/>
                <a:gd name="connsiteX9395" fmla="*/ 2318 h 2362"/>
                <a:gd name="connsiteY9395" fmla="*/ 2318 h 2362"/>
                <a:gd name="connsiteX9396" fmla="*/ 2318 h 2362"/>
                <a:gd name="connsiteY9396" fmla="*/ 2318 h 2362"/>
                <a:gd name="connsiteX9397" fmla="*/ 2318 h 2362"/>
                <a:gd name="connsiteY9397" fmla="*/ 2318 h 2362"/>
                <a:gd name="connsiteX9398" fmla="*/ 2318 h 2362"/>
                <a:gd name="connsiteY9398" fmla="*/ 2318 h 2362"/>
                <a:gd name="connsiteX9399" fmla="*/ 2318 h 2362"/>
                <a:gd name="connsiteY9399" fmla="*/ 2318 h 2362"/>
                <a:gd name="connsiteX9400" fmla="*/ 2318 h 2362"/>
                <a:gd name="connsiteY9400" fmla="*/ 2318 h 2362"/>
                <a:gd name="connsiteX9401" fmla="*/ 2318 h 2362"/>
                <a:gd name="connsiteY9401" fmla="*/ 2318 h 2362"/>
                <a:gd name="connsiteX9402" fmla="*/ 2318 h 2362"/>
                <a:gd name="connsiteY9402" fmla="*/ 2318 h 2362"/>
                <a:gd name="connsiteX9403" fmla="*/ 2318 h 2362"/>
                <a:gd name="connsiteY9403" fmla="*/ 2318 h 2362"/>
                <a:gd name="connsiteX9404" fmla="*/ 2318 h 2362"/>
                <a:gd name="connsiteY9404" fmla="*/ 2318 h 2362"/>
                <a:gd name="connsiteX9405" fmla="*/ 2318 h 2362"/>
                <a:gd name="connsiteY9405" fmla="*/ 2318 h 2362"/>
                <a:gd name="connsiteX9406" fmla="*/ 2318 h 2362"/>
                <a:gd name="connsiteY9406" fmla="*/ 2318 h 2362"/>
                <a:gd name="connsiteX9407" fmla="*/ 2318 h 2362"/>
                <a:gd name="connsiteY9407" fmla="*/ 2318 h 2362"/>
                <a:gd name="connsiteX9408" fmla="*/ 2318 h 2362"/>
                <a:gd name="connsiteY9408" fmla="*/ 2318 h 2362"/>
                <a:gd name="connsiteX9409" fmla="*/ 2318 h 2362"/>
                <a:gd name="connsiteY9409" fmla="*/ 2318 h 2362"/>
                <a:gd name="connsiteX9410" fmla="*/ 2318 h 2362"/>
                <a:gd name="connsiteY9410" fmla="*/ 2318 h 2362"/>
                <a:gd name="connsiteX9411" fmla="*/ 2318 h 2362"/>
                <a:gd name="connsiteY9411" fmla="*/ 2318 h 2362"/>
                <a:gd name="connsiteX9412" fmla="*/ 2318 h 2362"/>
                <a:gd name="connsiteY9412" fmla="*/ 2318 h 2362"/>
                <a:gd name="connsiteX9413" fmla="*/ 2318 h 2362"/>
                <a:gd name="connsiteY9413" fmla="*/ 2318 h 2362"/>
                <a:gd name="connsiteX9414" fmla="*/ 2318 h 2362"/>
                <a:gd name="connsiteY9414" fmla="*/ 2318 h 2362"/>
                <a:gd name="connsiteX9415" fmla="*/ 2318 h 2362"/>
                <a:gd name="connsiteY9415" fmla="*/ 2318 h 2362"/>
                <a:gd name="connsiteX9416" fmla="*/ 2318 h 2362"/>
                <a:gd name="connsiteY9416" fmla="*/ 2318 h 2362"/>
                <a:gd name="connsiteX9417" fmla="*/ 2318 h 2362"/>
                <a:gd name="connsiteY9417" fmla="*/ 2318 h 2362"/>
                <a:gd name="connsiteX9418" fmla="*/ 2318 h 2362"/>
                <a:gd name="connsiteY9418" fmla="*/ 2318 h 2362"/>
                <a:gd name="connsiteX9419" fmla="*/ 2318 h 2362"/>
                <a:gd name="connsiteY9419" fmla="*/ 2318 h 2362"/>
                <a:gd name="connsiteX9420" fmla="*/ 2318 h 2362"/>
                <a:gd name="connsiteY9420" fmla="*/ 2318 h 2362"/>
                <a:gd name="connsiteX9421" fmla="*/ 2318 h 2362"/>
                <a:gd name="connsiteY9421" fmla="*/ 2318 h 2362"/>
                <a:gd name="connsiteX9422" fmla="*/ 2318 h 2362"/>
                <a:gd name="connsiteY9422" fmla="*/ 2318 h 2362"/>
                <a:gd name="connsiteX9423" fmla="*/ 2318 h 2362"/>
                <a:gd name="connsiteY9423" fmla="*/ 2318 h 2362"/>
                <a:gd name="connsiteX9424" fmla="*/ 2318 h 2362"/>
                <a:gd name="connsiteY9424" fmla="*/ 2318 h 2362"/>
                <a:gd name="connsiteX9425" fmla="*/ 2318 h 2362"/>
                <a:gd name="connsiteY9425" fmla="*/ 2318 h 2362"/>
                <a:gd name="connsiteX9426" fmla="*/ 2318 h 2362"/>
                <a:gd name="connsiteY9426" fmla="*/ 2318 h 2362"/>
                <a:gd name="connsiteX9427" fmla="*/ 2318 h 2362"/>
                <a:gd name="connsiteY9427" fmla="*/ 2318 h 2362"/>
                <a:gd name="connsiteX9428" fmla="*/ 2318 h 2362"/>
                <a:gd name="connsiteY9428" fmla="*/ 2318 h 2362"/>
                <a:gd name="connsiteX9429" fmla="*/ 2318 h 2362"/>
                <a:gd name="connsiteY9429" fmla="*/ 2318 h 2362"/>
                <a:gd name="connsiteX9430" fmla="*/ 2318 h 2362"/>
                <a:gd name="connsiteY9430" fmla="*/ 2318 h 2362"/>
                <a:gd name="connsiteX9431" fmla="*/ 2318 h 2362"/>
                <a:gd name="connsiteY9431" fmla="*/ 2318 h 2362"/>
                <a:gd name="connsiteX9432" fmla="*/ 2318 h 2362"/>
                <a:gd name="connsiteY9432" fmla="*/ 2318 h 2362"/>
                <a:gd name="connsiteX9433" fmla="*/ 2318 h 2362"/>
                <a:gd name="connsiteY9433" fmla="*/ 2318 h 2362"/>
                <a:gd name="connsiteX9434" fmla="*/ 2318 h 2362"/>
                <a:gd name="connsiteY9434" fmla="*/ 2318 h 2362"/>
                <a:gd name="connsiteX9435" fmla="*/ 2318 h 2362"/>
                <a:gd name="connsiteY9435" fmla="*/ 2318 h 2362"/>
                <a:gd name="connsiteX9436" fmla="*/ 2318 h 2362"/>
                <a:gd name="connsiteY9436" fmla="*/ 2318 h 2362"/>
                <a:gd name="connsiteX9437" fmla="*/ 2318 h 2362"/>
                <a:gd name="connsiteY9437" fmla="*/ 2318 h 2362"/>
                <a:gd name="connsiteX9438" fmla="*/ 2318 h 2362"/>
                <a:gd name="connsiteY9438" fmla="*/ 2318 h 2362"/>
                <a:gd name="connsiteX9439" fmla="*/ 2318 h 2362"/>
                <a:gd name="connsiteY9439" fmla="*/ 2318 h 2362"/>
                <a:gd name="connsiteX9440" fmla="*/ 2318 h 2362"/>
                <a:gd name="connsiteY9440" fmla="*/ 2318 h 2362"/>
                <a:gd name="connsiteX9441" fmla="*/ 2318 h 2362"/>
                <a:gd name="connsiteY9441" fmla="*/ 2318 h 2362"/>
                <a:gd name="connsiteX9442" fmla="*/ 2318 h 2362"/>
                <a:gd name="connsiteY9442" fmla="*/ 2318 h 2362"/>
                <a:gd name="connsiteX9443" fmla="*/ 2318 h 2362"/>
                <a:gd name="connsiteY9443" fmla="*/ 2318 h 2362"/>
                <a:gd name="connsiteX9444" fmla="*/ 2318 h 2362"/>
                <a:gd name="connsiteY9444" fmla="*/ 2318 h 2362"/>
                <a:gd name="connsiteX9445" fmla="*/ 2318 h 2362"/>
                <a:gd name="connsiteY9445" fmla="*/ 2318 h 2362"/>
                <a:gd name="connsiteX9446" fmla="*/ 2318 h 2362"/>
                <a:gd name="connsiteY9446" fmla="*/ 2318 h 2362"/>
                <a:gd name="connsiteX9447" fmla="*/ 2318 h 2362"/>
                <a:gd name="connsiteY9447" fmla="*/ 2318 h 2362"/>
                <a:gd name="connsiteX9448" fmla="*/ 2318 h 2362"/>
                <a:gd name="connsiteY9448" fmla="*/ 2318 h 2362"/>
                <a:gd name="connsiteX9449" fmla="*/ 2318 h 2362"/>
                <a:gd name="connsiteY9449" fmla="*/ 2318 h 2362"/>
                <a:gd name="connsiteX9450" fmla="*/ 2318 h 2362"/>
                <a:gd name="connsiteY9450" fmla="*/ 2318 h 2362"/>
                <a:gd name="connsiteX9451" fmla="*/ 2318 h 2362"/>
                <a:gd name="connsiteY9451" fmla="*/ 2318 h 2362"/>
                <a:gd name="connsiteX9452" fmla="*/ 2318 h 2362"/>
                <a:gd name="connsiteY9452" fmla="*/ 2318 h 2362"/>
                <a:gd name="connsiteX9453" fmla="*/ 2318 h 2362"/>
                <a:gd name="connsiteY9453" fmla="*/ 2318 h 2362"/>
                <a:gd name="connsiteX9454" fmla="*/ 2318 h 2362"/>
                <a:gd name="connsiteY9454" fmla="*/ 2318 h 2362"/>
                <a:gd name="connsiteX9455" fmla="*/ 2318 h 2362"/>
                <a:gd name="connsiteY9455" fmla="*/ 2318 h 2362"/>
                <a:gd name="connsiteX9456" fmla="*/ 2318 h 2362"/>
                <a:gd name="connsiteY9456" fmla="*/ 2318 h 2362"/>
                <a:gd name="connsiteX9457" fmla="*/ 2318 h 2362"/>
                <a:gd name="connsiteY9457" fmla="*/ 2318 h 2362"/>
                <a:gd name="connsiteX9458" fmla="*/ 2318 h 2362"/>
                <a:gd name="connsiteY9458" fmla="*/ 2318 h 2362"/>
                <a:gd name="connsiteX9459" fmla="*/ 2318 h 2362"/>
                <a:gd name="connsiteY9459" fmla="*/ 2318 h 2362"/>
                <a:gd name="connsiteX9460" fmla="*/ 2318 h 2362"/>
                <a:gd name="connsiteY9460" fmla="*/ 2318 h 2362"/>
                <a:gd name="connsiteX9461" fmla="*/ 2318 h 2362"/>
                <a:gd name="connsiteY9461" fmla="*/ 2318 h 2362"/>
                <a:gd name="connsiteX9462" fmla="*/ 2318 h 2362"/>
                <a:gd name="connsiteY9462" fmla="*/ 2318 h 2362"/>
                <a:gd name="connsiteX9463" fmla="*/ 2318 h 2362"/>
                <a:gd name="connsiteY9463" fmla="*/ 2318 h 2362"/>
                <a:gd name="connsiteX9464" fmla="*/ 2318 h 2362"/>
                <a:gd name="connsiteY9464" fmla="*/ 2318 h 2362"/>
                <a:gd name="connsiteX9465" fmla="*/ 2318 h 2362"/>
                <a:gd name="connsiteY9465" fmla="*/ 2318 h 2362"/>
                <a:gd name="connsiteX9466" fmla="*/ 2318 h 2362"/>
                <a:gd name="connsiteY9466" fmla="*/ 2318 h 2362"/>
                <a:gd name="connsiteX9467" fmla="*/ 2318 h 2362"/>
                <a:gd name="connsiteY9467" fmla="*/ 2318 h 2362"/>
                <a:gd name="connsiteX9468" fmla="*/ 2318 h 2362"/>
                <a:gd name="connsiteY9468" fmla="*/ 2318 h 2362"/>
                <a:gd name="connsiteX9469" fmla="*/ 2318 h 2362"/>
                <a:gd name="connsiteY9469" fmla="*/ 2318 h 2362"/>
                <a:gd name="connsiteX9470" fmla="*/ 2318 h 2362"/>
                <a:gd name="connsiteY9470" fmla="*/ 2318 h 2362"/>
                <a:gd name="connsiteX9471" fmla="*/ 2318 h 2362"/>
                <a:gd name="connsiteY9471" fmla="*/ 2318 h 2362"/>
                <a:gd name="connsiteX9472" fmla="*/ 2318 h 2362"/>
                <a:gd name="connsiteY9472" fmla="*/ 2318 h 2362"/>
                <a:gd name="connsiteX9473" fmla="*/ 2318 h 2362"/>
                <a:gd name="connsiteY9473" fmla="*/ 2318 h 2362"/>
                <a:gd name="connsiteX9474" fmla="*/ 2318 h 2362"/>
                <a:gd name="connsiteY9474" fmla="*/ 2318 h 2362"/>
                <a:gd name="connsiteX9475" fmla="*/ 2318 h 2362"/>
                <a:gd name="connsiteY9475" fmla="*/ 2318 h 2362"/>
                <a:gd name="connsiteX9476" fmla="*/ 2318 h 2362"/>
                <a:gd name="connsiteY9476" fmla="*/ 2318 h 2362"/>
                <a:gd name="connsiteX9477" fmla="*/ 2318 h 2362"/>
                <a:gd name="connsiteY9477" fmla="*/ 2318 h 2362"/>
                <a:gd name="connsiteX9478" fmla="*/ 2318 h 2362"/>
                <a:gd name="connsiteY9478" fmla="*/ 2318 h 2362"/>
                <a:gd name="connsiteX9479" fmla="*/ 2318 h 2362"/>
                <a:gd name="connsiteY9479" fmla="*/ 2318 h 2362"/>
                <a:gd name="connsiteX9480" fmla="*/ 2318 h 2362"/>
                <a:gd name="connsiteY9480" fmla="*/ 2318 h 2362"/>
                <a:gd name="connsiteX9481" fmla="*/ 2318 h 2362"/>
                <a:gd name="connsiteY9481" fmla="*/ 2318 h 2362"/>
                <a:gd name="connsiteX9482" fmla="*/ 2318 h 2362"/>
                <a:gd name="connsiteY9482" fmla="*/ 2318 h 2362"/>
                <a:gd name="connsiteX9483" fmla="*/ 2318 h 2362"/>
                <a:gd name="connsiteY9483" fmla="*/ 2318 h 2362"/>
                <a:gd name="connsiteX9484" fmla="*/ 2318 h 2362"/>
                <a:gd name="connsiteY9484" fmla="*/ 2318 h 2362"/>
                <a:gd name="connsiteX9485" fmla="*/ 2318 h 2362"/>
                <a:gd name="connsiteY9485" fmla="*/ 2318 h 2362"/>
                <a:gd name="connsiteX9486" fmla="*/ 2318 h 2362"/>
                <a:gd name="connsiteY9486" fmla="*/ 2318 h 2362"/>
                <a:gd name="connsiteX9487" fmla="*/ 2318 h 2362"/>
                <a:gd name="connsiteY9487" fmla="*/ 2318 h 2362"/>
                <a:gd name="connsiteX9488" fmla="*/ 2318 h 2362"/>
                <a:gd name="connsiteY9488" fmla="*/ 2318 h 2362"/>
                <a:gd name="connsiteX9489" fmla="*/ 2318 h 2362"/>
                <a:gd name="connsiteY9489" fmla="*/ 2318 h 2362"/>
                <a:gd name="connsiteX9490" fmla="*/ 2318 h 2362"/>
                <a:gd name="connsiteY9490" fmla="*/ 2318 h 2362"/>
                <a:gd name="connsiteX9491" fmla="*/ 2318 h 2362"/>
                <a:gd name="connsiteY9491" fmla="*/ 2318 h 2362"/>
                <a:gd name="connsiteX9492" fmla="*/ 2318 h 2362"/>
                <a:gd name="connsiteY9492" fmla="*/ 2318 h 2362"/>
                <a:gd name="connsiteX9493" fmla="*/ 2318 h 2362"/>
                <a:gd name="connsiteY9493" fmla="*/ 2318 h 2362"/>
                <a:gd name="connsiteX9494" fmla="*/ 2318 h 2362"/>
                <a:gd name="connsiteY9494" fmla="*/ 2318 h 2362"/>
                <a:gd name="connsiteX9495" fmla="*/ 2318 h 2362"/>
                <a:gd name="connsiteY9495" fmla="*/ 2318 h 2362"/>
                <a:gd name="connsiteX9496" fmla="*/ 2318 h 2362"/>
                <a:gd name="connsiteY9496" fmla="*/ 2318 h 2362"/>
                <a:gd name="connsiteX9497" fmla="*/ 2318 h 2362"/>
                <a:gd name="connsiteY9497" fmla="*/ 2318 h 2362"/>
                <a:gd name="connsiteX9498" fmla="*/ 2318 h 2362"/>
                <a:gd name="connsiteY9498" fmla="*/ 2318 h 2362"/>
                <a:gd name="connsiteX9499" fmla="*/ 2318 h 2362"/>
                <a:gd name="connsiteY9499" fmla="*/ 2318 h 2362"/>
                <a:gd name="connsiteX9500" fmla="*/ 2318 h 2362"/>
                <a:gd name="connsiteY9500" fmla="*/ 2318 h 2362"/>
                <a:gd name="connsiteX9501" fmla="*/ 2318 h 2362"/>
                <a:gd name="connsiteY9501" fmla="*/ 2318 h 2362"/>
                <a:gd name="connsiteX9502" fmla="*/ 2318 h 2362"/>
                <a:gd name="connsiteY9502" fmla="*/ 2318 h 2362"/>
                <a:gd name="connsiteX9503" fmla="*/ 2318 h 2362"/>
                <a:gd name="connsiteY9503" fmla="*/ 2318 h 2362"/>
                <a:gd name="connsiteX9504" fmla="*/ 2318 h 2362"/>
                <a:gd name="connsiteY9504" fmla="*/ 2318 h 2362"/>
                <a:gd name="connsiteX9505" fmla="*/ 2318 h 2362"/>
                <a:gd name="connsiteY9505" fmla="*/ 2318 h 2362"/>
                <a:gd name="connsiteX9506" fmla="*/ 2318 h 2362"/>
                <a:gd name="connsiteY9506" fmla="*/ 2318 h 2362"/>
                <a:gd name="connsiteX9507" fmla="*/ 2318 h 2362"/>
                <a:gd name="connsiteY9507" fmla="*/ 2318 h 2362"/>
                <a:gd name="connsiteX9508" fmla="*/ 2318 h 2362"/>
                <a:gd name="connsiteY9508" fmla="*/ 2318 h 2362"/>
                <a:gd name="connsiteX9509" fmla="*/ 2318 h 2362"/>
                <a:gd name="connsiteY9509" fmla="*/ 2318 h 2362"/>
                <a:gd name="connsiteX9510" fmla="*/ 2318 h 2362"/>
                <a:gd name="connsiteY9510" fmla="*/ 2318 h 2362"/>
                <a:gd name="connsiteX9511" fmla="*/ 2318 h 2362"/>
                <a:gd name="connsiteY9511" fmla="*/ 2318 h 2362"/>
                <a:gd name="connsiteX9512" fmla="*/ 2318 h 2362"/>
                <a:gd name="connsiteY9512" fmla="*/ 2318 h 2362"/>
                <a:gd name="connsiteX9513" fmla="*/ 2318 h 2362"/>
                <a:gd name="connsiteY9513" fmla="*/ 2318 h 2362"/>
                <a:gd name="connsiteX9514" fmla="*/ 2318 h 2362"/>
                <a:gd name="connsiteY9514" fmla="*/ 2318 h 2362"/>
                <a:gd name="connsiteX9515" fmla="*/ 2318 h 2362"/>
                <a:gd name="connsiteY9515" fmla="*/ 2318 h 2362"/>
                <a:gd name="connsiteX9516" fmla="*/ 2318 h 2362"/>
                <a:gd name="connsiteY9516" fmla="*/ 2318 h 2362"/>
                <a:gd name="connsiteX9517" fmla="*/ 2318 h 2362"/>
                <a:gd name="connsiteY9517" fmla="*/ 2318 h 2362"/>
                <a:gd name="connsiteX9518" fmla="*/ 2318 h 2362"/>
                <a:gd name="connsiteY9518" fmla="*/ 2318 h 2362"/>
                <a:gd name="connsiteX9519" fmla="*/ 2318 h 2362"/>
                <a:gd name="connsiteY9519" fmla="*/ 2318 h 2362"/>
                <a:gd name="connsiteX9520" fmla="*/ 2318 h 2362"/>
                <a:gd name="connsiteY9520" fmla="*/ 2318 h 2362"/>
                <a:gd name="connsiteX9521" fmla="*/ 2318 h 2362"/>
                <a:gd name="connsiteY9521" fmla="*/ 2318 h 2362"/>
                <a:gd name="connsiteX9522" fmla="*/ 2318 h 2362"/>
                <a:gd name="connsiteY9522" fmla="*/ 2318 h 2362"/>
                <a:gd name="connsiteX9523" fmla="*/ 2318 h 2362"/>
                <a:gd name="connsiteY9523" fmla="*/ 2318 h 2362"/>
                <a:gd name="connsiteX9524" fmla="*/ 2318 h 2362"/>
                <a:gd name="connsiteY9524" fmla="*/ 2318 h 2362"/>
                <a:gd name="connsiteX9525" fmla="*/ 2318 h 2362"/>
                <a:gd name="connsiteY9525" fmla="*/ 2318 h 2362"/>
                <a:gd name="connsiteX9526" fmla="*/ 2318 h 2362"/>
                <a:gd name="connsiteY9526" fmla="*/ 2318 h 2362"/>
                <a:gd name="connsiteX9527" fmla="*/ 2318 h 2362"/>
                <a:gd name="connsiteY9527" fmla="*/ 2318 h 2362"/>
                <a:gd name="connsiteX9528" fmla="*/ 2318 h 2362"/>
                <a:gd name="connsiteY9528" fmla="*/ 2318 h 2362"/>
                <a:gd name="connsiteX9529" fmla="*/ 2318 h 2362"/>
                <a:gd name="connsiteY9529" fmla="*/ 2318 h 2362"/>
                <a:gd name="connsiteX9530" fmla="*/ 2318 h 2362"/>
                <a:gd name="connsiteY9530" fmla="*/ 2318 h 2362"/>
                <a:gd name="connsiteX9531" fmla="*/ 2318 h 2362"/>
                <a:gd name="connsiteY9531" fmla="*/ 2318 h 2362"/>
                <a:gd name="connsiteX9532" fmla="*/ 2318 h 2362"/>
                <a:gd name="connsiteY9532" fmla="*/ 2318 h 2362"/>
                <a:gd name="connsiteX9533" fmla="*/ 2318 h 2362"/>
                <a:gd name="connsiteY9533" fmla="*/ 2318 h 2362"/>
                <a:gd name="connsiteX9534" fmla="*/ 2318 h 2362"/>
                <a:gd name="connsiteY9534" fmla="*/ 2318 h 2362"/>
                <a:gd name="connsiteX9535" fmla="*/ 2318 h 2362"/>
                <a:gd name="connsiteY9535" fmla="*/ 2318 h 2362"/>
                <a:gd name="connsiteX9536" fmla="*/ 2318 h 2362"/>
                <a:gd name="connsiteY9536" fmla="*/ 2318 h 2362"/>
                <a:gd name="connsiteX9537" fmla="*/ 2318 h 2362"/>
                <a:gd name="connsiteY9537" fmla="*/ 2318 h 2362"/>
                <a:gd name="connsiteX9538" fmla="*/ 2318 h 2362"/>
                <a:gd name="connsiteY9538" fmla="*/ 2318 h 2362"/>
                <a:gd name="connsiteX9539" fmla="*/ 2318 h 2362"/>
                <a:gd name="connsiteY9539" fmla="*/ 2318 h 2362"/>
                <a:gd name="connsiteX9540" fmla="*/ 2318 h 2362"/>
                <a:gd name="connsiteY9540" fmla="*/ 2318 h 2362"/>
                <a:gd name="connsiteX9541" fmla="*/ 2318 h 2362"/>
                <a:gd name="connsiteY9541" fmla="*/ 2318 h 2362"/>
                <a:gd name="connsiteX9542" fmla="*/ 2318 h 2362"/>
                <a:gd name="connsiteY9542" fmla="*/ 2318 h 2362"/>
                <a:gd name="connsiteX9543" fmla="*/ 2318 h 2362"/>
                <a:gd name="connsiteY9543" fmla="*/ 2318 h 2362"/>
                <a:gd name="connsiteX9544" fmla="*/ 2318 h 2362"/>
                <a:gd name="connsiteY9544" fmla="*/ 2318 h 2362"/>
                <a:gd name="connsiteX9545" fmla="*/ 2318 h 2362"/>
                <a:gd name="connsiteY9545" fmla="*/ 2318 h 2362"/>
                <a:gd name="connsiteX9546" fmla="*/ 2318 h 2362"/>
                <a:gd name="connsiteY9546" fmla="*/ 2318 h 2362"/>
                <a:gd name="connsiteX9547" fmla="*/ 2318 h 2362"/>
                <a:gd name="connsiteY9547" fmla="*/ 2318 h 2362"/>
                <a:gd name="connsiteX9548" fmla="*/ 2318 h 2362"/>
                <a:gd name="connsiteY9548" fmla="*/ 2318 h 2362"/>
                <a:gd name="connsiteX9549" fmla="*/ 2318 h 2362"/>
                <a:gd name="connsiteY9549" fmla="*/ 2318 h 2362"/>
                <a:gd name="connsiteX9550" fmla="*/ 2318 h 2362"/>
                <a:gd name="connsiteY9550" fmla="*/ 2318 h 2362"/>
                <a:gd name="connsiteX9551" fmla="*/ 2318 h 2362"/>
                <a:gd name="connsiteY9551" fmla="*/ 2318 h 2362"/>
                <a:gd name="connsiteX9552" fmla="*/ 2318 h 2362"/>
                <a:gd name="connsiteY9552" fmla="*/ 2318 h 2362"/>
                <a:gd name="connsiteX9553" fmla="*/ 2318 h 2362"/>
                <a:gd name="connsiteY9553" fmla="*/ 2318 h 2362"/>
                <a:gd name="connsiteX9554" fmla="*/ 2318 h 2362"/>
                <a:gd name="connsiteY9554" fmla="*/ 2318 h 2362"/>
                <a:gd name="connsiteX9555" fmla="*/ 2318 h 2362"/>
                <a:gd name="connsiteY9555" fmla="*/ 2318 h 2362"/>
                <a:gd name="connsiteX9556" fmla="*/ 2318 h 2362"/>
                <a:gd name="connsiteY9556" fmla="*/ 2318 h 2362"/>
                <a:gd name="connsiteX9557" fmla="*/ 2318 h 2362"/>
                <a:gd name="connsiteY9557" fmla="*/ 2318 h 2362"/>
                <a:gd name="connsiteX9558" fmla="*/ 2318 h 2362"/>
                <a:gd name="connsiteY9558" fmla="*/ 2318 h 2362"/>
                <a:gd name="connsiteX9559" fmla="*/ 2318 h 2362"/>
                <a:gd name="connsiteY9559" fmla="*/ 2318 h 2362"/>
                <a:gd name="connsiteX9560" fmla="*/ 2318 h 2362"/>
                <a:gd name="connsiteY9560" fmla="*/ 2318 h 2362"/>
                <a:gd name="connsiteX9561" fmla="*/ 2318 h 2362"/>
                <a:gd name="connsiteY9561" fmla="*/ 2318 h 2362"/>
                <a:gd name="connsiteX9562" fmla="*/ 2318 h 2362"/>
                <a:gd name="connsiteY9562" fmla="*/ 2318 h 2362"/>
                <a:gd name="connsiteX9563" fmla="*/ 2318 h 2362"/>
                <a:gd name="connsiteY9563" fmla="*/ 2318 h 2362"/>
                <a:gd name="connsiteX9564" fmla="*/ 2318 h 2362"/>
                <a:gd name="connsiteY9564" fmla="*/ 2318 h 2362"/>
                <a:gd name="connsiteX9565" fmla="*/ 2318 h 2362"/>
                <a:gd name="connsiteY9565" fmla="*/ 2318 h 2362"/>
                <a:gd name="connsiteX9566" fmla="*/ 2318 h 2362"/>
                <a:gd name="connsiteY9566" fmla="*/ 2318 h 2362"/>
                <a:gd name="connsiteX9567" fmla="*/ 2318 h 2362"/>
                <a:gd name="connsiteY9567" fmla="*/ 2318 h 2362"/>
                <a:gd name="connsiteX9568" fmla="*/ 2318 h 2362"/>
                <a:gd name="connsiteY9568" fmla="*/ 2318 h 2362"/>
                <a:gd name="connsiteX9569" fmla="*/ 2318 h 2362"/>
                <a:gd name="connsiteY9569" fmla="*/ 2318 h 2362"/>
                <a:gd name="connsiteX9570" fmla="*/ 2318 h 2362"/>
                <a:gd name="connsiteY9570" fmla="*/ 2318 h 2362"/>
                <a:gd name="connsiteX9571" fmla="*/ 2318 h 2362"/>
                <a:gd name="connsiteY9571" fmla="*/ 2318 h 2362"/>
                <a:gd name="connsiteX9572" fmla="*/ 2318 h 2362"/>
                <a:gd name="connsiteY9572" fmla="*/ 2318 h 2362"/>
                <a:gd name="connsiteX9573" fmla="*/ 2318 h 2362"/>
                <a:gd name="connsiteY9573" fmla="*/ 2318 h 2362"/>
                <a:gd name="connsiteX9574" fmla="*/ 2318 h 2362"/>
                <a:gd name="connsiteY9574" fmla="*/ 2318 h 2362"/>
                <a:gd name="connsiteX9575" fmla="*/ 2318 h 2362"/>
                <a:gd name="connsiteY9575" fmla="*/ 2318 h 2362"/>
                <a:gd name="connsiteX9576" fmla="*/ 2318 h 2362"/>
                <a:gd name="connsiteY9576" fmla="*/ 2318 h 2362"/>
                <a:gd name="connsiteX9577" fmla="*/ 2318 h 2362"/>
                <a:gd name="connsiteY9577" fmla="*/ 2318 h 2362"/>
                <a:gd name="connsiteX9578" fmla="*/ 2318 h 2362"/>
                <a:gd name="connsiteY9578" fmla="*/ 2318 h 2362"/>
                <a:gd name="connsiteX9579" fmla="*/ 2318 h 2362"/>
                <a:gd name="connsiteY9579" fmla="*/ 2318 h 2362"/>
                <a:gd name="connsiteX9580" fmla="*/ 2318 h 2362"/>
                <a:gd name="connsiteY9580" fmla="*/ 2318 h 2362"/>
                <a:gd name="connsiteX9581" fmla="*/ 2318 h 2362"/>
                <a:gd name="connsiteY9581" fmla="*/ 2318 h 2362"/>
                <a:gd name="connsiteX9582" fmla="*/ 2318 h 2362"/>
                <a:gd name="connsiteY9582" fmla="*/ 2318 h 2362"/>
                <a:gd name="connsiteX9583" fmla="*/ 2318 h 2362"/>
                <a:gd name="connsiteY9583" fmla="*/ 2318 h 2362"/>
                <a:gd name="connsiteX9584" fmla="*/ 2318 h 2362"/>
                <a:gd name="connsiteY9584" fmla="*/ 2318 h 2362"/>
                <a:gd name="connsiteX9585" fmla="*/ 2318 h 2362"/>
                <a:gd name="connsiteY9585" fmla="*/ 2318 h 2362"/>
                <a:gd name="connsiteX9586" fmla="*/ 2318 h 2362"/>
                <a:gd name="connsiteY9586" fmla="*/ 2318 h 2362"/>
                <a:gd name="connsiteX9587" fmla="*/ 2318 h 2362"/>
                <a:gd name="connsiteY9587" fmla="*/ 2318 h 2362"/>
                <a:gd name="connsiteX9588" fmla="*/ 2318 h 2362"/>
                <a:gd name="connsiteY9588" fmla="*/ 2318 h 2362"/>
                <a:gd name="connsiteX9589" fmla="*/ 2318 h 2362"/>
                <a:gd name="connsiteY9589" fmla="*/ 2318 h 2362"/>
                <a:gd name="connsiteX9590" fmla="*/ 2318 h 2362"/>
                <a:gd name="connsiteY9590" fmla="*/ 2318 h 2362"/>
                <a:gd name="connsiteX9591" fmla="*/ 2318 h 2362"/>
                <a:gd name="connsiteY9591" fmla="*/ 2318 h 2362"/>
                <a:gd name="connsiteX9592" fmla="*/ 2318 h 2362"/>
                <a:gd name="connsiteY9592" fmla="*/ 2318 h 2362"/>
                <a:gd name="connsiteX9593" fmla="*/ 2318 h 2362"/>
                <a:gd name="connsiteY9593" fmla="*/ 2318 h 2362"/>
                <a:gd name="connsiteX9594" fmla="*/ 2318 h 2362"/>
                <a:gd name="connsiteY9594" fmla="*/ 2318 h 2362"/>
                <a:gd name="connsiteX9595" fmla="*/ 2318 h 2362"/>
                <a:gd name="connsiteY9595" fmla="*/ 2318 h 2362"/>
                <a:gd name="connsiteX9596" fmla="*/ 2318 h 2362"/>
                <a:gd name="connsiteY9596" fmla="*/ 2318 h 2362"/>
                <a:gd name="connsiteX9597" fmla="*/ 2318 h 2362"/>
                <a:gd name="connsiteY9597" fmla="*/ 2318 h 2362"/>
                <a:gd name="connsiteX9598" fmla="*/ 2318 h 2362"/>
                <a:gd name="connsiteY9598" fmla="*/ 2318 h 2362"/>
                <a:gd name="connsiteX9599" fmla="*/ 2318 h 2362"/>
                <a:gd name="connsiteY9599" fmla="*/ 2318 h 2362"/>
                <a:gd name="connsiteX9600" fmla="*/ 2318 h 2362"/>
                <a:gd name="connsiteY9600" fmla="*/ 2318 h 2362"/>
                <a:gd name="connsiteX9601" fmla="*/ 2318 h 2362"/>
                <a:gd name="connsiteY9601" fmla="*/ 2318 h 2362"/>
                <a:gd name="connsiteX9602" fmla="*/ 2318 h 2362"/>
                <a:gd name="connsiteY9602" fmla="*/ 2318 h 2362"/>
                <a:gd name="connsiteX9603" fmla="*/ 2318 h 2362"/>
                <a:gd name="connsiteY9603" fmla="*/ 2318 h 2362"/>
                <a:gd name="connsiteX9604" fmla="*/ 2318 h 2362"/>
                <a:gd name="connsiteY9604" fmla="*/ 2318 h 2362"/>
                <a:gd name="connsiteX9605" fmla="*/ 2318 h 2362"/>
                <a:gd name="connsiteY9605" fmla="*/ 2318 h 2362"/>
                <a:gd name="connsiteX9606" fmla="*/ 2318 h 2362"/>
                <a:gd name="connsiteY9606" fmla="*/ 2318 h 2362"/>
                <a:gd name="connsiteX9607" fmla="*/ 2318 h 2362"/>
                <a:gd name="connsiteY9607" fmla="*/ 2318 h 2362"/>
                <a:gd name="connsiteX9608" fmla="*/ 2318 h 2362"/>
                <a:gd name="connsiteY9608" fmla="*/ 2318 h 2362"/>
                <a:gd name="connsiteX9609" fmla="*/ 2318 h 2362"/>
                <a:gd name="connsiteY9609" fmla="*/ 2318 h 2362"/>
                <a:gd name="connsiteX9610" fmla="*/ 2318 h 2362"/>
                <a:gd name="connsiteY9610" fmla="*/ 2318 h 2362"/>
                <a:gd name="connsiteX9611" fmla="*/ 2318 h 2362"/>
                <a:gd name="connsiteY9611" fmla="*/ 2318 h 2362"/>
                <a:gd name="connsiteX9612" fmla="*/ 2318 h 2362"/>
                <a:gd name="connsiteY9612" fmla="*/ 2318 h 2362"/>
                <a:gd name="connsiteX9613" fmla="*/ 2318 h 2362"/>
                <a:gd name="connsiteY9613" fmla="*/ 2318 h 2362"/>
                <a:gd name="connsiteX9614" fmla="*/ 2318 h 2362"/>
                <a:gd name="connsiteY9614" fmla="*/ 2318 h 2362"/>
                <a:gd name="connsiteX9615" fmla="*/ 2318 h 2362"/>
                <a:gd name="connsiteY9615" fmla="*/ 2318 h 2362"/>
                <a:gd name="connsiteX9616" fmla="*/ 2318 h 2362"/>
                <a:gd name="connsiteY9616" fmla="*/ 2318 h 2362"/>
                <a:gd name="connsiteX9617" fmla="*/ 2318 h 2362"/>
                <a:gd name="connsiteY9617" fmla="*/ 2318 h 2362"/>
                <a:gd name="connsiteX9618" fmla="*/ 2318 h 2362"/>
                <a:gd name="connsiteY9618" fmla="*/ 2318 h 2362"/>
                <a:gd name="connsiteX9619" fmla="*/ 2318 h 2362"/>
                <a:gd name="connsiteY9619" fmla="*/ 2318 h 2362"/>
                <a:gd name="connsiteX9620" fmla="*/ 2318 h 2362"/>
                <a:gd name="connsiteY9620" fmla="*/ 2318 h 2362"/>
                <a:gd name="connsiteX9621" fmla="*/ 2318 h 2362"/>
                <a:gd name="connsiteY9621" fmla="*/ 2318 h 2362"/>
                <a:gd name="connsiteX9622" fmla="*/ 2318 h 2362"/>
                <a:gd name="connsiteY9622" fmla="*/ 2318 h 2362"/>
                <a:gd name="connsiteX9623" fmla="*/ 2318 h 2362"/>
                <a:gd name="connsiteY9623" fmla="*/ 2318 h 2362"/>
                <a:gd name="connsiteX9624" fmla="*/ 2318 h 2362"/>
                <a:gd name="connsiteY9624" fmla="*/ 2318 h 2362"/>
                <a:gd name="connsiteX9625" fmla="*/ 2318 h 2362"/>
                <a:gd name="connsiteY9625" fmla="*/ 2318 h 2362"/>
                <a:gd name="connsiteX9626" fmla="*/ 2318 h 2362"/>
                <a:gd name="connsiteY9626" fmla="*/ 2318 h 2362"/>
                <a:gd name="connsiteX9627" fmla="*/ 2318 h 2362"/>
                <a:gd name="connsiteY9627" fmla="*/ 2318 h 2362"/>
                <a:gd name="connsiteX9628" fmla="*/ 2318 h 2362"/>
                <a:gd name="connsiteY9628" fmla="*/ 2318 h 2362"/>
                <a:gd name="connsiteX9629" fmla="*/ 2318 h 2362"/>
                <a:gd name="connsiteY9629" fmla="*/ 2318 h 2362"/>
                <a:gd name="connsiteX9630" fmla="*/ 2318 h 2362"/>
                <a:gd name="connsiteY9630" fmla="*/ 2318 h 2362"/>
                <a:gd name="connsiteX9631" fmla="*/ 2318 h 2362"/>
                <a:gd name="connsiteY9631" fmla="*/ 2318 h 2362"/>
                <a:gd name="connsiteX9632" fmla="*/ 2318 h 2362"/>
                <a:gd name="connsiteY9632" fmla="*/ 2318 h 2362"/>
                <a:gd name="connsiteX9633" fmla="*/ 2318 h 2362"/>
                <a:gd name="connsiteY9633" fmla="*/ 2318 h 2362"/>
                <a:gd name="connsiteX9634" fmla="*/ 2318 h 2362"/>
                <a:gd name="connsiteY9634" fmla="*/ 2318 h 2362"/>
                <a:gd name="connsiteX9635" fmla="*/ 2318 h 2362"/>
                <a:gd name="connsiteY9635" fmla="*/ 2318 h 2362"/>
                <a:gd name="connsiteX9636" fmla="*/ 2318 h 2362"/>
                <a:gd name="connsiteY9636" fmla="*/ 2318 h 2362"/>
                <a:gd name="connsiteX9637" fmla="*/ 2318 h 2362"/>
                <a:gd name="connsiteY9637" fmla="*/ 2318 h 2362"/>
                <a:gd name="connsiteX9638" fmla="*/ 2318 h 2362"/>
                <a:gd name="connsiteY9638" fmla="*/ 2318 h 2362"/>
                <a:gd name="connsiteX9639" fmla="*/ 2318 h 2362"/>
                <a:gd name="connsiteY9639" fmla="*/ 2318 h 2362"/>
                <a:gd name="connsiteX9640" fmla="*/ 2318 h 2362"/>
                <a:gd name="connsiteY9640" fmla="*/ 2318 h 2362"/>
                <a:gd name="connsiteX9641" fmla="*/ 2318 h 2362"/>
                <a:gd name="connsiteY9641" fmla="*/ 2318 h 2362"/>
                <a:gd name="connsiteX9642" fmla="*/ 2318 h 2362"/>
                <a:gd name="connsiteY9642" fmla="*/ 2318 h 2362"/>
                <a:gd name="connsiteX9643" fmla="*/ 2318 h 2362"/>
                <a:gd name="connsiteY9643" fmla="*/ 2318 h 2362"/>
                <a:gd name="connsiteX9644" fmla="*/ 2318 h 2362"/>
                <a:gd name="connsiteY9644" fmla="*/ 2318 h 2362"/>
                <a:gd name="connsiteX9645" fmla="*/ 2318 h 2362"/>
                <a:gd name="connsiteY9645" fmla="*/ 2318 h 2362"/>
                <a:gd name="connsiteX9646" fmla="*/ 2318 h 2362"/>
                <a:gd name="connsiteY9646" fmla="*/ 2318 h 2362"/>
                <a:gd name="connsiteX9647" fmla="*/ 2318 h 2362"/>
                <a:gd name="connsiteY9647" fmla="*/ 2318 h 2362"/>
                <a:gd name="connsiteX9648" fmla="*/ 2318 h 2362"/>
                <a:gd name="connsiteY9648" fmla="*/ 2318 h 2362"/>
                <a:gd name="connsiteX9649" fmla="*/ 2318 h 2362"/>
                <a:gd name="connsiteY9649" fmla="*/ 2318 h 2362"/>
                <a:gd name="connsiteX9650" fmla="*/ 2318 h 2362"/>
                <a:gd name="connsiteY9650" fmla="*/ 2318 h 2362"/>
                <a:gd name="connsiteX9651" fmla="*/ 2318 h 2362"/>
                <a:gd name="connsiteY9651" fmla="*/ 2318 h 2362"/>
                <a:gd name="connsiteX9652" fmla="*/ 2318 h 2362"/>
                <a:gd name="connsiteY9652" fmla="*/ 2318 h 2362"/>
                <a:gd name="connsiteX9653" fmla="*/ 2318 h 2362"/>
                <a:gd name="connsiteY9653" fmla="*/ 2318 h 2362"/>
                <a:gd name="connsiteX9654" fmla="*/ 2318 h 2362"/>
                <a:gd name="connsiteY9654" fmla="*/ 2318 h 2362"/>
                <a:gd name="connsiteX9655" fmla="*/ 2318 h 2362"/>
                <a:gd name="connsiteY9655" fmla="*/ 2318 h 2362"/>
                <a:gd name="connsiteX9656" fmla="*/ 2318 h 2362"/>
                <a:gd name="connsiteY9656" fmla="*/ 2318 h 2362"/>
                <a:gd name="connsiteX9657" fmla="*/ 2318 h 2362"/>
                <a:gd name="connsiteY9657" fmla="*/ 2318 h 2362"/>
                <a:gd name="connsiteX9658" fmla="*/ 2318 h 2362"/>
                <a:gd name="connsiteY9658" fmla="*/ 2318 h 2362"/>
                <a:gd name="connsiteX9659" fmla="*/ 2318 h 2362"/>
                <a:gd name="connsiteY9659" fmla="*/ 2318 h 2362"/>
                <a:gd name="connsiteX9660" fmla="*/ 2318 h 2362"/>
                <a:gd name="connsiteY9660" fmla="*/ 2318 h 2362"/>
                <a:gd name="connsiteX9661" fmla="*/ 2318 h 2362"/>
                <a:gd name="connsiteY9661" fmla="*/ 2318 h 2362"/>
                <a:gd name="connsiteX9662" fmla="*/ 2318 h 2362"/>
                <a:gd name="connsiteY9662" fmla="*/ 2318 h 2362"/>
                <a:gd name="connsiteX9663" fmla="*/ 2318 h 2362"/>
                <a:gd name="connsiteY9663" fmla="*/ 2318 h 2362"/>
                <a:gd name="connsiteX9664" fmla="*/ 2318 h 2362"/>
                <a:gd name="connsiteY9664" fmla="*/ 2318 h 2362"/>
                <a:gd name="connsiteX9665" fmla="*/ 2318 h 2362"/>
                <a:gd name="connsiteY9665" fmla="*/ 2318 h 2362"/>
                <a:gd name="connsiteX9666" fmla="*/ 2318 h 2362"/>
                <a:gd name="connsiteY9666" fmla="*/ 2318 h 2362"/>
                <a:gd name="connsiteX9667" fmla="*/ 2318 h 2362"/>
                <a:gd name="connsiteY9667" fmla="*/ 2318 h 2362"/>
                <a:gd name="connsiteX9668" fmla="*/ 2318 h 2362"/>
                <a:gd name="connsiteY9668" fmla="*/ 2318 h 2362"/>
                <a:gd name="connsiteX9669" fmla="*/ 2318 h 2362"/>
                <a:gd name="connsiteY9669" fmla="*/ 2318 h 2362"/>
                <a:gd name="connsiteX9670" fmla="*/ 2318 h 2362"/>
                <a:gd name="connsiteY9670" fmla="*/ 2318 h 2362"/>
                <a:gd name="connsiteX9671" fmla="*/ 2318 h 2362"/>
                <a:gd name="connsiteY9671" fmla="*/ 2318 h 2362"/>
                <a:gd name="connsiteX9672" fmla="*/ 2318 h 2362"/>
                <a:gd name="connsiteY9672" fmla="*/ 2318 h 2362"/>
                <a:gd name="connsiteX9673" fmla="*/ 2318 h 2362"/>
                <a:gd name="connsiteY9673" fmla="*/ 2318 h 2362"/>
                <a:gd name="connsiteX9674" fmla="*/ 2318 h 2362"/>
                <a:gd name="connsiteY9674" fmla="*/ 2318 h 2362"/>
                <a:gd name="connsiteX9675" fmla="*/ 2318 h 2362"/>
                <a:gd name="connsiteY9675" fmla="*/ 2318 h 2362"/>
                <a:gd name="connsiteX9676" fmla="*/ 2318 h 2362"/>
                <a:gd name="connsiteY9676" fmla="*/ 2318 h 2362"/>
                <a:gd name="connsiteX9677" fmla="*/ 2318 h 2362"/>
                <a:gd name="connsiteY9677" fmla="*/ 2318 h 2362"/>
                <a:gd name="connsiteX9678" fmla="*/ 2318 h 2362"/>
                <a:gd name="connsiteY9678" fmla="*/ 2318 h 2362"/>
                <a:gd name="connsiteX9679" fmla="*/ 2318 h 2362"/>
                <a:gd name="connsiteY9679" fmla="*/ 2318 h 2362"/>
                <a:gd name="connsiteX9680" fmla="*/ 2318 h 2362"/>
                <a:gd name="connsiteY9680" fmla="*/ 2318 h 2362"/>
                <a:gd name="connsiteX9681" fmla="*/ 2318 h 2362"/>
                <a:gd name="connsiteY9681" fmla="*/ 2318 h 2362"/>
                <a:gd name="connsiteX9682" fmla="*/ 2318 h 2362"/>
                <a:gd name="connsiteY9682" fmla="*/ 2318 h 2362"/>
                <a:gd name="connsiteX9683" fmla="*/ 2318 h 2362"/>
                <a:gd name="connsiteY9683" fmla="*/ 2318 h 2362"/>
                <a:gd name="connsiteX9684" fmla="*/ 2318 h 2362"/>
                <a:gd name="connsiteY9684" fmla="*/ 2318 h 2362"/>
                <a:gd name="connsiteX9685" fmla="*/ 2318 h 2362"/>
                <a:gd name="connsiteY9685" fmla="*/ 2318 h 2362"/>
                <a:gd name="connsiteX9686" fmla="*/ 2318 h 2362"/>
                <a:gd name="connsiteY9686" fmla="*/ 2318 h 2362"/>
                <a:gd name="connsiteX9687" fmla="*/ 2318 h 2362"/>
                <a:gd name="connsiteY9687" fmla="*/ 2318 h 2362"/>
                <a:gd name="connsiteX9688" fmla="*/ 2318 h 2362"/>
                <a:gd name="connsiteY9688" fmla="*/ 2318 h 2362"/>
                <a:gd name="connsiteX9689" fmla="*/ 2318 h 2362"/>
                <a:gd name="connsiteY9689" fmla="*/ 2318 h 2362"/>
                <a:gd name="connsiteX9690" fmla="*/ 2318 h 2362"/>
                <a:gd name="connsiteY9690" fmla="*/ 2318 h 2362"/>
                <a:gd name="connsiteX9691" fmla="*/ 2318 h 2362"/>
                <a:gd name="connsiteY9691" fmla="*/ 2318 h 2362"/>
                <a:gd name="connsiteX9692" fmla="*/ 2318 h 2362"/>
                <a:gd name="connsiteY9692" fmla="*/ 2318 h 2362"/>
                <a:gd name="connsiteX9693" fmla="*/ 2318 h 2362"/>
                <a:gd name="connsiteY9693" fmla="*/ 2318 h 2362"/>
                <a:gd name="connsiteX9694" fmla="*/ 2318 h 2362"/>
                <a:gd name="connsiteY9694" fmla="*/ 2318 h 2362"/>
                <a:gd name="connsiteX9695" fmla="*/ 2318 h 2362"/>
                <a:gd name="connsiteY9695" fmla="*/ 2318 h 2362"/>
                <a:gd name="connsiteX9696" fmla="*/ 2318 h 2362"/>
                <a:gd name="connsiteY9696" fmla="*/ 2318 h 2362"/>
                <a:gd name="connsiteX9697" fmla="*/ 2318 h 2362"/>
                <a:gd name="connsiteY9697" fmla="*/ 2318 h 2362"/>
                <a:gd name="connsiteX9698" fmla="*/ 2318 h 2362"/>
                <a:gd name="connsiteY9698" fmla="*/ 2318 h 2362"/>
                <a:gd name="connsiteX9699" fmla="*/ 2318 h 2362"/>
                <a:gd name="connsiteY9699" fmla="*/ 2318 h 2362"/>
                <a:gd name="connsiteX9700" fmla="*/ 2318 h 2362"/>
                <a:gd name="connsiteY9700" fmla="*/ 2318 h 2362"/>
                <a:gd name="connsiteX9701" fmla="*/ 2318 h 2362"/>
                <a:gd name="connsiteY9701" fmla="*/ 2318 h 2362"/>
                <a:gd name="connsiteX9702" fmla="*/ 2318 h 2362"/>
                <a:gd name="connsiteY9702" fmla="*/ 2318 h 2362"/>
                <a:gd name="connsiteX9703" fmla="*/ 2318 h 2362"/>
                <a:gd name="connsiteY9703" fmla="*/ 2318 h 2362"/>
                <a:gd name="connsiteX9704" fmla="*/ 2318 h 2362"/>
                <a:gd name="connsiteY9704" fmla="*/ 2318 h 2362"/>
                <a:gd name="connsiteX9705" fmla="*/ 2318 h 2362"/>
                <a:gd name="connsiteY9705" fmla="*/ 2318 h 2362"/>
                <a:gd name="connsiteX9706" fmla="*/ 2318 h 2362"/>
                <a:gd name="connsiteY9706" fmla="*/ 2318 h 2362"/>
                <a:gd name="connsiteX9707" fmla="*/ 2318 h 2362"/>
                <a:gd name="connsiteY9707" fmla="*/ 2318 h 2362"/>
                <a:gd name="connsiteX9708" fmla="*/ 2318 h 2362"/>
                <a:gd name="connsiteY9708" fmla="*/ 2318 h 2362"/>
                <a:gd name="connsiteX9709" fmla="*/ 2318 h 2362"/>
                <a:gd name="connsiteY9709" fmla="*/ 2318 h 2362"/>
                <a:gd name="connsiteX9710" fmla="*/ 2318 h 2362"/>
                <a:gd name="connsiteY9710" fmla="*/ 2318 h 2362"/>
                <a:gd name="connsiteX9711" fmla="*/ 2318 h 2362"/>
                <a:gd name="connsiteY9711" fmla="*/ 2318 h 2362"/>
                <a:gd name="connsiteX9712" fmla="*/ 2318 h 2362"/>
                <a:gd name="connsiteY9712" fmla="*/ 2318 h 2362"/>
                <a:gd name="connsiteX9713" fmla="*/ 2318 h 2362"/>
                <a:gd name="connsiteY9713" fmla="*/ 2318 h 2362"/>
                <a:gd name="connsiteX9714" fmla="*/ 2318 h 2362"/>
                <a:gd name="connsiteY9714" fmla="*/ 2318 h 2362"/>
                <a:gd name="connsiteX9715" fmla="*/ 2318 h 2362"/>
                <a:gd name="connsiteY9715" fmla="*/ 2318 h 2362"/>
                <a:gd name="connsiteX9716" fmla="*/ 2318 h 2362"/>
                <a:gd name="connsiteY9716" fmla="*/ 2318 h 2362"/>
                <a:gd name="connsiteX9717" fmla="*/ 2318 h 2362"/>
                <a:gd name="connsiteY9717" fmla="*/ 2318 h 2362"/>
                <a:gd name="connsiteX9718" fmla="*/ 2318 h 2362"/>
                <a:gd name="connsiteY9718" fmla="*/ 2318 h 2362"/>
                <a:gd name="connsiteX9719" fmla="*/ 2318 h 2362"/>
                <a:gd name="connsiteY9719" fmla="*/ 2318 h 2362"/>
                <a:gd name="connsiteX9720" fmla="*/ 2318 h 2362"/>
                <a:gd name="connsiteY9720" fmla="*/ 2318 h 2362"/>
                <a:gd name="connsiteX9721" fmla="*/ 2318 h 2362"/>
                <a:gd name="connsiteY9721" fmla="*/ 2318 h 2362"/>
                <a:gd name="connsiteX9722" fmla="*/ 2318 h 2362"/>
                <a:gd name="connsiteY9722" fmla="*/ 2318 h 2362"/>
                <a:gd name="connsiteX9723" fmla="*/ 2318 h 2362"/>
                <a:gd name="connsiteY9723" fmla="*/ 2318 h 2362"/>
                <a:gd name="connsiteX9724" fmla="*/ 2318 h 2362"/>
                <a:gd name="connsiteY9724" fmla="*/ 2318 h 2362"/>
                <a:gd name="connsiteX9725" fmla="*/ 2318 h 2362"/>
                <a:gd name="connsiteY9725" fmla="*/ 2318 h 2362"/>
                <a:gd name="connsiteX9726" fmla="*/ 2318 h 2362"/>
                <a:gd name="connsiteY9726" fmla="*/ 2318 h 2362"/>
                <a:gd name="connsiteX9727" fmla="*/ 2318 h 2362"/>
                <a:gd name="connsiteY9727" fmla="*/ 2318 h 2362"/>
                <a:gd name="connsiteX9728" fmla="*/ 2318 h 2362"/>
                <a:gd name="connsiteY9728" fmla="*/ 2318 h 2362"/>
                <a:gd name="connsiteX9729" fmla="*/ 2318 h 2362"/>
                <a:gd name="connsiteY9729" fmla="*/ 2318 h 2362"/>
                <a:gd name="connsiteX9730" fmla="*/ 2318 h 2362"/>
                <a:gd name="connsiteY9730" fmla="*/ 2318 h 2362"/>
                <a:gd name="connsiteX9731" fmla="*/ 2318 h 2362"/>
                <a:gd name="connsiteY9731" fmla="*/ 2318 h 2362"/>
                <a:gd name="connsiteX9732" fmla="*/ 2318 h 2362"/>
                <a:gd name="connsiteY9732" fmla="*/ 2318 h 2362"/>
                <a:gd name="connsiteX9733" fmla="*/ 2318 h 2362"/>
                <a:gd name="connsiteY9733" fmla="*/ 2318 h 2362"/>
                <a:gd name="connsiteX9734" fmla="*/ 2318 h 2362"/>
                <a:gd name="connsiteY9734" fmla="*/ 2318 h 2362"/>
                <a:gd name="connsiteX9735" fmla="*/ 2318 h 2362"/>
                <a:gd name="connsiteY9735" fmla="*/ 2318 h 2362"/>
                <a:gd name="connsiteX9736" fmla="*/ 2318 h 2362"/>
                <a:gd name="connsiteY9736" fmla="*/ 2318 h 2362"/>
                <a:gd name="connsiteX9737" fmla="*/ 2318 h 2362"/>
                <a:gd name="connsiteY9737" fmla="*/ 2318 h 2362"/>
                <a:gd name="connsiteX9738" fmla="*/ 2318 h 2362"/>
                <a:gd name="connsiteY9738" fmla="*/ 2318 h 2362"/>
                <a:gd name="connsiteX9739" fmla="*/ 2318 h 2362"/>
                <a:gd name="connsiteY9739" fmla="*/ 2318 h 2362"/>
                <a:gd name="connsiteX9740" fmla="*/ 2318 h 2362"/>
                <a:gd name="connsiteY9740" fmla="*/ 2318 h 2362"/>
                <a:gd name="connsiteX9741" fmla="*/ 2318 h 2362"/>
                <a:gd name="connsiteY9741" fmla="*/ 2318 h 2362"/>
                <a:gd name="connsiteX9742" fmla="*/ 2318 h 2362"/>
                <a:gd name="connsiteY9742" fmla="*/ 2318 h 2362"/>
                <a:gd name="connsiteX9743" fmla="*/ 2318 h 2362"/>
                <a:gd name="connsiteY9743" fmla="*/ 2318 h 2362"/>
                <a:gd name="connsiteX9744" fmla="*/ 2318 h 2362"/>
                <a:gd name="connsiteY9744" fmla="*/ 2318 h 2362"/>
                <a:gd name="connsiteX9745" fmla="*/ 2318 h 2362"/>
                <a:gd name="connsiteY9745" fmla="*/ 2318 h 2362"/>
                <a:gd name="connsiteX9746" fmla="*/ 2318 h 2362"/>
                <a:gd name="connsiteY9746" fmla="*/ 2318 h 2362"/>
                <a:gd name="connsiteX9747" fmla="*/ 2318 h 2362"/>
                <a:gd name="connsiteY9747" fmla="*/ 2318 h 2362"/>
                <a:gd name="connsiteX9748" fmla="*/ 2318 h 2362"/>
                <a:gd name="connsiteY9748" fmla="*/ 2318 h 2362"/>
                <a:gd name="connsiteX9749" fmla="*/ 2318 h 2362"/>
                <a:gd name="connsiteY9749" fmla="*/ 2318 h 2362"/>
                <a:gd name="connsiteX9750" fmla="*/ 2318 h 2362"/>
                <a:gd name="connsiteY9750" fmla="*/ 2318 h 2362"/>
                <a:gd name="connsiteX9751" fmla="*/ 2318 h 2362"/>
                <a:gd name="connsiteY9751" fmla="*/ 2318 h 2362"/>
                <a:gd name="connsiteX9752" fmla="*/ 2318 h 2362"/>
                <a:gd name="connsiteY9752" fmla="*/ 2318 h 2362"/>
                <a:gd name="connsiteX9753" fmla="*/ 2318 h 2362"/>
                <a:gd name="connsiteY9753" fmla="*/ 2318 h 2362"/>
                <a:gd name="connsiteX9754" fmla="*/ 2318 h 2362"/>
                <a:gd name="connsiteY9754" fmla="*/ 2318 h 2362"/>
                <a:gd name="connsiteX9755" fmla="*/ 2318 h 2362"/>
                <a:gd name="connsiteY9755" fmla="*/ 2318 h 2362"/>
                <a:gd name="connsiteX9756" fmla="*/ 2318 h 2362"/>
                <a:gd name="connsiteY9756" fmla="*/ 2318 h 2362"/>
                <a:gd name="connsiteX9757" fmla="*/ 2318 h 2362"/>
                <a:gd name="connsiteY9757" fmla="*/ 2318 h 2362"/>
                <a:gd name="connsiteX9758" fmla="*/ 2318 h 2362"/>
                <a:gd name="connsiteY9758" fmla="*/ 2318 h 2362"/>
                <a:gd name="connsiteX9759" fmla="*/ 2318 h 2362"/>
                <a:gd name="connsiteY9759" fmla="*/ 2318 h 2362"/>
                <a:gd name="connsiteX9760" fmla="*/ 2318 h 2362"/>
                <a:gd name="connsiteY9760" fmla="*/ 2318 h 2362"/>
                <a:gd name="connsiteX9761" fmla="*/ 2318 h 2362"/>
                <a:gd name="connsiteY9761" fmla="*/ 2318 h 2362"/>
                <a:gd name="connsiteX9762" fmla="*/ 2318 h 2362"/>
                <a:gd name="connsiteY9762" fmla="*/ 2318 h 2362"/>
                <a:gd name="connsiteX9763" fmla="*/ 2318 h 2362"/>
                <a:gd name="connsiteY9763" fmla="*/ 2318 h 2362"/>
                <a:gd name="connsiteX9764" fmla="*/ 2318 h 2362"/>
                <a:gd name="connsiteY9764" fmla="*/ 2318 h 2362"/>
                <a:gd name="connsiteX9765" fmla="*/ 2318 h 2362"/>
                <a:gd name="connsiteY9765" fmla="*/ 2318 h 2362"/>
                <a:gd name="connsiteX9766" fmla="*/ 2318 h 2362"/>
                <a:gd name="connsiteY9766" fmla="*/ 2318 h 2362"/>
                <a:gd name="connsiteX9767" fmla="*/ 2318 h 2362"/>
                <a:gd name="connsiteY9767" fmla="*/ 2318 h 2362"/>
                <a:gd name="connsiteX9768" fmla="*/ 2318 h 2362"/>
                <a:gd name="connsiteY9768" fmla="*/ 2318 h 2362"/>
                <a:gd name="connsiteX9769" fmla="*/ 2318 h 2362"/>
                <a:gd name="connsiteY9769" fmla="*/ 2318 h 2362"/>
                <a:gd name="connsiteX9770" fmla="*/ 2318 h 2362"/>
                <a:gd name="connsiteY9770" fmla="*/ 2318 h 2362"/>
                <a:gd name="connsiteX9771" fmla="*/ 2318 h 2362"/>
                <a:gd name="connsiteY9771" fmla="*/ 2318 h 2362"/>
                <a:gd name="connsiteX9772" fmla="*/ 2318 h 2362"/>
                <a:gd name="connsiteY9772" fmla="*/ 2318 h 2362"/>
                <a:gd name="connsiteX9773" fmla="*/ 2318 h 2362"/>
                <a:gd name="connsiteY9773" fmla="*/ 2318 h 2362"/>
                <a:gd name="connsiteX9774" fmla="*/ 2318 h 2362"/>
                <a:gd name="connsiteY9774" fmla="*/ 2318 h 2362"/>
                <a:gd name="connsiteX9775" fmla="*/ 2318 h 2362"/>
                <a:gd name="connsiteY9775" fmla="*/ 2318 h 2362"/>
                <a:gd name="connsiteX9776" fmla="*/ 2318 h 2362"/>
                <a:gd name="connsiteY9776" fmla="*/ 2318 h 2362"/>
                <a:gd name="connsiteX9777" fmla="*/ 2318 h 2362"/>
                <a:gd name="connsiteY9777" fmla="*/ 2318 h 2362"/>
                <a:gd name="connsiteX9778" fmla="*/ 2318 h 2362"/>
                <a:gd name="connsiteY9778" fmla="*/ 2318 h 2362"/>
                <a:gd name="connsiteX9779" fmla="*/ 2318 h 2362"/>
                <a:gd name="connsiteY9779" fmla="*/ 2318 h 2362"/>
                <a:gd name="connsiteX9780" fmla="*/ 2318 h 2362"/>
                <a:gd name="connsiteY9780" fmla="*/ 2318 h 2362"/>
                <a:gd name="connsiteX9781" fmla="*/ 2318 h 2362"/>
                <a:gd name="connsiteY9781" fmla="*/ 2318 h 2362"/>
                <a:gd name="connsiteX9782" fmla="*/ 2318 h 2362"/>
                <a:gd name="connsiteY9782" fmla="*/ 2318 h 2362"/>
                <a:gd name="connsiteX9783" fmla="*/ 2318 h 2362"/>
                <a:gd name="connsiteY9783" fmla="*/ 2318 h 2362"/>
                <a:gd name="connsiteX9784" fmla="*/ 2318 h 2362"/>
                <a:gd name="connsiteY9784" fmla="*/ 2318 h 2362"/>
                <a:gd name="connsiteX9785" fmla="*/ 2318 h 2362"/>
                <a:gd name="connsiteY9785" fmla="*/ 2318 h 2362"/>
                <a:gd name="connsiteX9786" fmla="*/ 2318 h 2362"/>
                <a:gd name="connsiteY9786" fmla="*/ 2318 h 2362"/>
                <a:gd name="connsiteX9787" fmla="*/ 2318 h 2362"/>
                <a:gd name="connsiteY9787" fmla="*/ 2318 h 2362"/>
                <a:gd name="connsiteX9788" fmla="*/ 2318 h 2362"/>
                <a:gd name="connsiteY9788" fmla="*/ 2318 h 2362"/>
                <a:gd name="connsiteX9789" fmla="*/ 2318 h 2362"/>
                <a:gd name="connsiteY9789" fmla="*/ 2318 h 2362"/>
                <a:gd name="connsiteX9790" fmla="*/ 2318 h 2362"/>
                <a:gd name="connsiteY9790" fmla="*/ 2318 h 2362"/>
                <a:gd name="connsiteX9791" fmla="*/ 2318 h 2362"/>
                <a:gd name="connsiteY9791" fmla="*/ 2318 h 2362"/>
                <a:gd name="connsiteX9792" fmla="*/ 2318 h 2362"/>
                <a:gd name="connsiteY9792" fmla="*/ 2318 h 2362"/>
                <a:gd name="connsiteX9793" fmla="*/ 2318 h 2362"/>
                <a:gd name="connsiteY9793" fmla="*/ 2318 h 2362"/>
                <a:gd name="connsiteX9794" fmla="*/ 2318 h 2362"/>
                <a:gd name="connsiteY9794" fmla="*/ 2318 h 2362"/>
                <a:gd name="connsiteX9795" fmla="*/ 2318 h 2362"/>
                <a:gd name="connsiteY9795" fmla="*/ 2318 h 2362"/>
                <a:gd name="connsiteX9796" fmla="*/ 2318 h 2362"/>
                <a:gd name="connsiteY9796" fmla="*/ 2318 h 2362"/>
                <a:gd name="connsiteX9797" fmla="*/ 2318 h 2362"/>
                <a:gd name="connsiteY9797" fmla="*/ 2318 h 2362"/>
                <a:gd name="connsiteX9798" fmla="*/ 2318 h 2362"/>
                <a:gd name="connsiteY9798" fmla="*/ 2318 h 2362"/>
                <a:gd name="connsiteX9799" fmla="*/ 2318 h 2362"/>
                <a:gd name="connsiteY9799" fmla="*/ 2318 h 2362"/>
                <a:gd name="connsiteX9800" fmla="*/ 2318 h 2362"/>
                <a:gd name="connsiteY9800" fmla="*/ 2318 h 2362"/>
                <a:gd name="connsiteX9801" fmla="*/ 2318 h 2362"/>
                <a:gd name="connsiteY9801" fmla="*/ 2318 h 2362"/>
                <a:gd name="connsiteX9802" fmla="*/ 2318 h 2362"/>
                <a:gd name="connsiteY9802" fmla="*/ 2318 h 2362"/>
                <a:gd name="connsiteX9803" fmla="*/ 2318 h 2362"/>
                <a:gd name="connsiteY9803" fmla="*/ 2318 h 2362"/>
                <a:gd name="connsiteX9804" fmla="*/ 2318 h 2362"/>
                <a:gd name="connsiteY9804" fmla="*/ 2318 h 2362"/>
                <a:gd name="connsiteX9805" fmla="*/ 2318 h 2362"/>
                <a:gd name="connsiteY9805" fmla="*/ 2318 h 2362"/>
                <a:gd name="connsiteX9806" fmla="*/ 2318 h 2362"/>
                <a:gd name="connsiteY9806" fmla="*/ 2318 h 2362"/>
                <a:gd name="connsiteX9807" fmla="*/ 2318 h 2362"/>
                <a:gd name="connsiteY9807" fmla="*/ 2318 h 2362"/>
                <a:gd name="connsiteX9808" fmla="*/ 2318 h 2362"/>
                <a:gd name="connsiteY9808" fmla="*/ 2318 h 2362"/>
                <a:gd name="connsiteX9809" fmla="*/ 2318 h 2362"/>
                <a:gd name="connsiteY9809" fmla="*/ 2318 h 2362"/>
                <a:gd name="connsiteX9810" fmla="*/ 2318 h 2362"/>
                <a:gd name="connsiteY9810" fmla="*/ 2318 h 2362"/>
                <a:gd name="connsiteX9811" fmla="*/ 2318 h 2362"/>
                <a:gd name="connsiteY9811" fmla="*/ 2318 h 2362"/>
                <a:gd name="connsiteX9812" fmla="*/ 2318 h 2362"/>
                <a:gd name="connsiteY9812" fmla="*/ 2318 h 2362"/>
                <a:gd name="connsiteX9813" fmla="*/ 2318 h 2362"/>
                <a:gd name="connsiteY9813" fmla="*/ 2318 h 2362"/>
                <a:gd name="connsiteX9814" fmla="*/ 2318 h 2362"/>
                <a:gd name="connsiteY9814" fmla="*/ 2318 h 2362"/>
                <a:gd name="connsiteX9815" fmla="*/ 2318 h 2362"/>
                <a:gd name="connsiteY9815" fmla="*/ 2318 h 2362"/>
                <a:gd name="connsiteX9816" fmla="*/ 2318 h 2362"/>
                <a:gd name="connsiteY9816" fmla="*/ 2318 h 2362"/>
                <a:gd name="connsiteX9817" fmla="*/ 2318 h 2362"/>
                <a:gd name="connsiteY9817" fmla="*/ 2318 h 2362"/>
                <a:gd name="connsiteX9818" fmla="*/ 2318 h 2362"/>
                <a:gd name="connsiteY9818" fmla="*/ 2318 h 2362"/>
                <a:gd name="connsiteX9819" fmla="*/ 2318 h 2362"/>
                <a:gd name="connsiteY9819" fmla="*/ 2318 h 2362"/>
                <a:gd name="connsiteX9820" fmla="*/ 2318 h 2362"/>
                <a:gd name="connsiteY9820" fmla="*/ 2318 h 2362"/>
                <a:gd name="connsiteX9821" fmla="*/ 2318 h 2362"/>
                <a:gd name="connsiteY9821" fmla="*/ 2318 h 2362"/>
                <a:gd name="connsiteX9822" fmla="*/ 2318 h 2362"/>
                <a:gd name="connsiteY9822" fmla="*/ 2318 h 2362"/>
                <a:gd name="connsiteX9823" fmla="*/ 2318 h 2362"/>
                <a:gd name="connsiteY9823" fmla="*/ 2318 h 2362"/>
                <a:gd name="connsiteX9824" fmla="*/ 2318 h 2362"/>
                <a:gd name="connsiteY9824" fmla="*/ 2318 h 2362"/>
                <a:gd name="connsiteX9825" fmla="*/ 2318 h 2362"/>
                <a:gd name="connsiteY9825" fmla="*/ 2318 h 2362"/>
                <a:gd name="connsiteX9826" fmla="*/ 2318 h 2362"/>
                <a:gd name="connsiteY9826" fmla="*/ 2318 h 2362"/>
                <a:gd name="connsiteX9827" fmla="*/ 2318 h 2362"/>
                <a:gd name="connsiteY9827" fmla="*/ 2318 h 2362"/>
                <a:gd name="connsiteX9828" fmla="*/ 2318 h 2362"/>
                <a:gd name="connsiteY9828" fmla="*/ 2318 h 2362"/>
                <a:gd name="connsiteX9829" fmla="*/ 2318 h 2362"/>
                <a:gd name="connsiteY9829" fmla="*/ 2318 h 2362"/>
                <a:gd name="connsiteX9830" fmla="*/ 2318 h 2362"/>
                <a:gd name="connsiteY9830" fmla="*/ 2318 h 2362"/>
                <a:gd name="connsiteX9831" fmla="*/ 2318 h 2362"/>
                <a:gd name="connsiteY9831" fmla="*/ 2318 h 2362"/>
                <a:gd name="connsiteX9832" fmla="*/ 2318 h 2362"/>
                <a:gd name="connsiteY9832" fmla="*/ 2318 h 2362"/>
                <a:gd name="connsiteX9833" fmla="*/ 2318 h 2362"/>
                <a:gd name="connsiteY9833" fmla="*/ 2318 h 2362"/>
                <a:gd name="connsiteX9834" fmla="*/ 2318 h 2362"/>
                <a:gd name="connsiteY9834" fmla="*/ 2318 h 2362"/>
                <a:gd name="connsiteX9835" fmla="*/ 2318 h 2362"/>
                <a:gd name="connsiteY9835" fmla="*/ 2318 h 2362"/>
                <a:gd name="connsiteX9836" fmla="*/ 2318 h 2362"/>
                <a:gd name="connsiteY9836" fmla="*/ 2318 h 2362"/>
                <a:gd name="connsiteX9837" fmla="*/ 2318 h 2362"/>
                <a:gd name="connsiteY9837" fmla="*/ 2318 h 2362"/>
                <a:gd name="connsiteX9838" fmla="*/ 2318 h 2362"/>
                <a:gd name="connsiteY9838" fmla="*/ 2318 h 2362"/>
                <a:gd name="connsiteX9839" fmla="*/ 2318 h 2362"/>
                <a:gd name="connsiteY9839" fmla="*/ 2318 h 2362"/>
                <a:gd name="connsiteX9840" fmla="*/ 2318 h 2362"/>
                <a:gd name="connsiteY9840" fmla="*/ 2318 h 2362"/>
                <a:gd name="connsiteX9841" fmla="*/ 2318 h 2362"/>
                <a:gd name="connsiteY9841" fmla="*/ 2318 h 2362"/>
                <a:gd name="connsiteX9842" fmla="*/ 2318 h 2362"/>
                <a:gd name="connsiteY9842" fmla="*/ 2318 h 2362"/>
                <a:gd name="connsiteX9843" fmla="*/ 2318 h 2362"/>
                <a:gd name="connsiteY9843" fmla="*/ 2318 h 2362"/>
                <a:gd name="connsiteX9844" fmla="*/ 2318 h 2362"/>
                <a:gd name="connsiteY9844" fmla="*/ 2318 h 2362"/>
                <a:gd name="connsiteX9845" fmla="*/ 2318 h 2362"/>
                <a:gd name="connsiteY9845" fmla="*/ 2318 h 2362"/>
                <a:gd name="connsiteX9846" fmla="*/ 2318 h 2362"/>
                <a:gd name="connsiteY9846" fmla="*/ 2318 h 2362"/>
                <a:gd name="connsiteX9847" fmla="*/ 2318 h 2362"/>
                <a:gd name="connsiteY9847" fmla="*/ 2318 h 2362"/>
                <a:gd name="connsiteX9848" fmla="*/ 2318 h 2362"/>
                <a:gd name="connsiteY9848" fmla="*/ 2318 h 2362"/>
                <a:gd name="connsiteX9849" fmla="*/ 2318 h 2362"/>
                <a:gd name="connsiteY9849" fmla="*/ 2318 h 2362"/>
                <a:gd name="connsiteX9850" fmla="*/ 2318 h 2362"/>
                <a:gd name="connsiteY9850" fmla="*/ 2318 h 2362"/>
                <a:gd name="connsiteX9851" fmla="*/ 2318 h 2362"/>
                <a:gd name="connsiteY9851" fmla="*/ 2318 h 2362"/>
                <a:gd name="connsiteX9852" fmla="*/ 2318 h 2362"/>
                <a:gd name="connsiteY9852" fmla="*/ 2318 h 2362"/>
                <a:gd name="connsiteX9853" fmla="*/ 2318 h 2362"/>
                <a:gd name="connsiteY9853" fmla="*/ 2318 h 2362"/>
                <a:gd name="connsiteX9854" fmla="*/ 2318 h 2362"/>
                <a:gd name="connsiteY9854" fmla="*/ 2318 h 2362"/>
                <a:gd name="connsiteX9855" fmla="*/ 2318 h 2362"/>
                <a:gd name="connsiteY9855" fmla="*/ 2318 h 2362"/>
                <a:gd name="connsiteX9856" fmla="*/ 2318 h 2362"/>
                <a:gd name="connsiteY9856" fmla="*/ 2318 h 2362"/>
                <a:gd name="connsiteX9857" fmla="*/ 2318 h 2362"/>
                <a:gd name="connsiteY9857" fmla="*/ 2318 h 2362"/>
                <a:gd name="connsiteX9858" fmla="*/ 2318 h 2362"/>
                <a:gd name="connsiteY9858" fmla="*/ 2318 h 2362"/>
                <a:gd name="connsiteX9859" fmla="*/ 2318 h 2362"/>
                <a:gd name="connsiteY9859" fmla="*/ 2318 h 2362"/>
                <a:gd name="connsiteX9860" fmla="*/ 2318 h 2362"/>
                <a:gd name="connsiteY9860" fmla="*/ 2318 h 2362"/>
                <a:gd name="connsiteX9861" fmla="*/ 2318 h 2362"/>
                <a:gd name="connsiteY9861" fmla="*/ 2318 h 2362"/>
                <a:gd name="connsiteX9862" fmla="*/ 2318 h 2362"/>
                <a:gd name="connsiteY9862" fmla="*/ 2318 h 2362"/>
                <a:gd name="connsiteX9863" fmla="*/ 2318 h 2362"/>
                <a:gd name="connsiteY9863" fmla="*/ 2318 h 2362"/>
                <a:gd name="connsiteX9864" fmla="*/ 2318 h 2362"/>
                <a:gd name="connsiteY9864" fmla="*/ 2318 h 2362"/>
                <a:gd name="connsiteX9865" fmla="*/ 2318 h 2362"/>
                <a:gd name="connsiteY9865" fmla="*/ 2318 h 2362"/>
                <a:gd name="connsiteX9866" fmla="*/ 2318 h 2362"/>
                <a:gd name="connsiteY9866" fmla="*/ 2318 h 2362"/>
                <a:gd name="connsiteX9867" fmla="*/ 2318 h 2362"/>
                <a:gd name="connsiteY9867" fmla="*/ 2318 h 2362"/>
                <a:gd name="connsiteX9868" fmla="*/ 2318 h 2362"/>
                <a:gd name="connsiteY9868" fmla="*/ 2318 h 2362"/>
                <a:gd name="connsiteX9869" fmla="*/ 2318 h 2362"/>
                <a:gd name="connsiteY9869" fmla="*/ 2318 h 2362"/>
                <a:gd name="connsiteX9870" fmla="*/ 2318 h 2362"/>
                <a:gd name="connsiteY9870" fmla="*/ 2318 h 2362"/>
                <a:gd name="connsiteX9871" fmla="*/ 2318 h 2362"/>
                <a:gd name="connsiteY9871" fmla="*/ 2318 h 2362"/>
                <a:gd name="connsiteX9872" fmla="*/ 2318 h 2362"/>
                <a:gd name="connsiteY9872" fmla="*/ 2318 h 2362"/>
                <a:gd name="connsiteX9873" fmla="*/ 2318 h 2362"/>
                <a:gd name="connsiteY9873" fmla="*/ 2318 h 2362"/>
                <a:gd name="connsiteX9874" fmla="*/ 2318 h 2362"/>
                <a:gd name="connsiteY9874" fmla="*/ 2318 h 2362"/>
                <a:gd name="connsiteX9875" fmla="*/ 2318 h 2362"/>
                <a:gd name="connsiteY9875" fmla="*/ 2318 h 2362"/>
                <a:gd name="connsiteX9876" fmla="*/ 2318 h 2362"/>
                <a:gd name="connsiteY9876" fmla="*/ 2318 h 2362"/>
                <a:gd name="connsiteX9877" fmla="*/ 2318 h 2362"/>
                <a:gd name="connsiteY9877" fmla="*/ 2318 h 2362"/>
                <a:gd name="connsiteX9878" fmla="*/ 2318 h 2362"/>
                <a:gd name="connsiteY9878" fmla="*/ 2318 h 2362"/>
                <a:gd name="connsiteX9879" fmla="*/ 2318 h 2362"/>
                <a:gd name="connsiteY9879" fmla="*/ 2318 h 2362"/>
                <a:gd name="connsiteX9880" fmla="*/ 2318 h 2362"/>
                <a:gd name="connsiteY9880" fmla="*/ 2318 h 2362"/>
                <a:gd name="connsiteX9881" fmla="*/ 2318 h 2362"/>
                <a:gd name="connsiteY9881" fmla="*/ 2318 h 2362"/>
                <a:gd name="connsiteX9882" fmla="*/ 2318 h 2362"/>
                <a:gd name="connsiteY9882" fmla="*/ 2318 h 2362"/>
                <a:gd name="connsiteX9883" fmla="*/ 2318 h 2362"/>
                <a:gd name="connsiteY9883" fmla="*/ 2318 h 2362"/>
                <a:gd name="connsiteX9884" fmla="*/ 2318 h 2362"/>
                <a:gd name="connsiteY9884" fmla="*/ 2318 h 2362"/>
                <a:gd name="connsiteX9885" fmla="*/ 2318 h 2362"/>
                <a:gd name="connsiteY9885" fmla="*/ 2318 h 2362"/>
                <a:gd name="connsiteX9886" fmla="*/ 2318 h 2362"/>
                <a:gd name="connsiteY9886" fmla="*/ 2318 h 2362"/>
                <a:gd name="connsiteX9887" fmla="*/ 2318 h 2362"/>
                <a:gd name="connsiteY9887" fmla="*/ 2318 h 2362"/>
                <a:gd name="connsiteX9888" fmla="*/ 2318 h 2362"/>
                <a:gd name="connsiteY9888" fmla="*/ 2318 h 2362"/>
                <a:gd name="connsiteX9889" fmla="*/ 2318 h 2362"/>
                <a:gd name="connsiteY9889" fmla="*/ 2318 h 2362"/>
                <a:gd name="connsiteX9890" fmla="*/ 2318 h 2362"/>
                <a:gd name="connsiteY9890" fmla="*/ 2318 h 2362"/>
                <a:gd name="connsiteX9891" fmla="*/ 2318 h 2362"/>
                <a:gd name="connsiteY9891" fmla="*/ 2318 h 2362"/>
                <a:gd name="connsiteX9892" fmla="*/ 2318 h 2362"/>
                <a:gd name="connsiteY9892" fmla="*/ 2318 h 2362"/>
                <a:gd name="connsiteX9893" fmla="*/ 2318 h 2362"/>
                <a:gd name="connsiteY9893" fmla="*/ 2318 h 2362"/>
                <a:gd name="connsiteX9894" fmla="*/ 2318 h 2362"/>
                <a:gd name="connsiteY9894" fmla="*/ 2318 h 2362"/>
                <a:gd name="connsiteX9895" fmla="*/ 2318 h 2362"/>
                <a:gd name="connsiteY9895" fmla="*/ 2318 h 2362"/>
                <a:gd name="connsiteX9896" fmla="*/ 2318 h 2362"/>
                <a:gd name="connsiteY9896" fmla="*/ 2318 h 2362"/>
                <a:gd name="connsiteX9897" fmla="*/ 2318 h 2362"/>
                <a:gd name="connsiteY9897" fmla="*/ 2318 h 2362"/>
                <a:gd name="connsiteX9898" fmla="*/ 2318 h 2362"/>
                <a:gd name="connsiteY9898" fmla="*/ 2318 h 2362"/>
                <a:gd name="connsiteX9899" fmla="*/ 2318 h 2362"/>
                <a:gd name="connsiteY9899" fmla="*/ 2318 h 2362"/>
                <a:gd name="connsiteX9900" fmla="*/ 2318 h 2362"/>
                <a:gd name="connsiteY9900" fmla="*/ 2318 h 2362"/>
                <a:gd name="connsiteX9901" fmla="*/ 2318 h 2362"/>
                <a:gd name="connsiteY9901" fmla="*/ 2318 h 2362"/>
                <a:gd name="connsiteX9902" fmla="*/ 2318 h 2362"/>
                <a:gd name="connsiteY9902" fmla="*/ 2318 h 2362"/>
                <a:gd name="connsiteX9903" fmla="*/ 2318 h 2362"/>
                <a:gd name="connsiteY9903" fmla="*/ 2318 h 2362"/>
                <a:gd name="connsiteX9904" fmla="*/ 2318 h 2362"/>
                <a:gd name="connsiteY9904" fmla="*/ 2318 h 2362"/>
                <a:gd name="connsiteX9905" fmla="*/ 2318 h 2362"/>
                <a:gd name="connsiteY9905" fmla="*/ 2318 h 2362"/>
                <a:gd name="connsiteX9906" fmla="*/ 2318 h 2362"/>
                <a:gd name="connsiteY9906" fmla="*/ 2318 h 2362"/>
                <a:gd name="connsiteX9907" fmla="*/ 2318 h 2362"/>
                <a:gd name="connsiteY9907" fmla="*/ 2318 h 2362"/>
                <a:gd name="connsiteX9908" fmla="*/ 2318 h 2362"/>
                <a:gd name="connsiteY9908" fmla="*/ 2318 h 2362"/>
                <a:gd name="connsiteX9909" fmla="*/ 2318 h 2362"/>
                <a:gd name="connsiteY9909" fmla="*/ 2318 h 2362"/>
                <a:gd name="connsiteX9910" fmla="*/ 2318 h 2362"/>
                <a:gd name="connsiteY9910" fmla="*/ 2318 h 2362"/>
                <a:gd name="connsiteX9911" fmla="*/ 2318 h 2362"/>
                <a:gd name="connsiteY9911" fmla="*/ 2318 h 2362"/>
                <a:gd name="connsiteX9912" fmla="*/ 2318 h 2362"/>
                <a:gd name="connsiteY9912" fmla="*/ 2318 h 2362"/>
                <a:gd name="connsiteX9913" fmla="*/ 2318 h 2362"/>
                <a:gd name="connsiteY9913" fmla="*/ 2318 h 2362"/>
                <a:gd name="connsiteX9914" fmla="*/ 2318 h 2362"/>
                <a:gd name="connsiteY9914" fmla="*/ 2318 h 2362"/>
                <a:gd name="connsiteX9915" fmla="*/ 2318 h 2362"/>
                <a:gd name="connsiteY9915" fmla="*/ 2318 h 2362"/>
                <a:gd name="connsiteX9916" fmla="*/ 2318 h 2362"/>
                <a:gd name="connsiteY9916" fmla="*/ 2318 h 2362"/>
                <a:gd name="connsiteX9917" fmla="*/ 2318 h 2362"/>
                <a:gd name="connsiteY9917" fmla="*/ 2318 h 2362"/>
                <a:gd name="connsiteX9918" fmla="*/ 2318 h 2362"/>
                <a:gd name="connsiteY9918" fmla="*/ 2318 h 2362"/>
                <a:gd name="connsiteX9919" fmla="*/ 2318 h 2362"/>
                <a:gd name="connsiteY9919" fmla="*/ 2318 h 2362"/>
                <a:gd name="connsiteX9920" fmla="*/ 2318 h 2362"/>
                <a:gd name="connsiteY9920" fmla="*/ 2318 h 2362"/>
                <a:gd name="connsiteX9921" fmla="*/ 2318 h 2362"/>
                <a:gd name="connsiteY9921" fmla="*/ 2318 h 2362"/>
                <a:gd name="connsiteX9922" fmla="*/ 2318 h 2362"/>
                <a:gd name="connsiteY9922" fmla="*/ 2318 h 2362"/>
                <a:gd name="connsiteX9923" fmla="*/ 2318 h 2362"/>
                <a:gd name="connsiteY9923" fmla="*/ 2318 h 2362"/>
                <a:gd name="connsiteX9924" fmla="*/ 2318 h 2362"/>
                <a:gd name="connsiteY9924" fmla="*/ 2318 h 2362"/>
                <a:gd name="connsiteX9925" fmla="*/ 2318 h 2362"/>
                <a:gd name="connsiteY9925" fmla="*/ 2318 h 2362"/>
                <a:gd name="connsiteX9926" fmla="*/ 2318 h 2362"/>
                <a:gd name="connsiteY9926" fmla="*/ 2318 h 2362"/>
                <a:gd name="connsiteX9927" fmla="*/ 2318 h 2362"/>
                <a:gd name="connsiteY9927" fmla="*/ 2318 h 2362"/>
                <a:gd name="connsiteX9928" fmla="*/ 2318 h 2362"/>
                <a:gd name="connsiteY9928" fmla="*/ 2318 h 2362"/>
                <a:gd name="connsiteX9929" fmla="*/ 2318 h 2362"/>
                <a:gd name="connsiteY9929" fmla="*/ 2318 h 2362"/>
                <a:gd name="connsiteX9930" fmla="*/ 2318 h 2362"/>
                <a:gd name="connsiteY9930" fmla="*/ 2318 h 2362"/>
                <a:gd name="connsiteX9931" fmla="*/ 2318 h 2362"/>
                <a:gd name="connsiteY9931" fmla="*/ 2318 h 2362"/>
                <a:gd name="connsiteX9932" fmla="*/ 2318 h 2362"/>
                <a:gd name="connsiteY9932" fmla="*/ 2318 h 2362"/>
                <a:gd name="connsiteX9933" fmla="*/ 2318 h 2362"/>
                <a:gd name="connsiteY9933" fmla="*/ 2318 h 2362"/>
                <a:gd name="connsiteX9934" fmla="*/ 2318 h 2362"/>
                <a:gd name="connsiteY9934" fmla="*/ 2318 h 2362"/>
                <a:gd name="connsiteX9935" fmla="*/ 2318 h 2362"/>
                <a:gd name="connsiteY9935" fmla="*/ 2318 h 2362"/>
                <a:gd name="connsiteX9936" fmla="*/ 2318 h 2362"/>
                <a:gd name="connsiteY9936" fmla="*/ 2318 h 2362"/>
                <a:gd name="connsiteX9937" fmla="*/ 2318 h 2362"/>
                <a:gd name="connsiteY9937" fmla="*/ 2318 h 2362"/>
                <a:gd name="connsiteX9938" fmla="*/ 2318 h 2362"/>
                <a:gd name="connsiteY9938" fmla="*/ 2318 h 2362"/>
                <a:gd name="connsiteX9939" fmla="*/ 2318 h 2362"/>
                <a:gd name="connsiteY9939" fmla="*/ 2318 h 2362"/>
                <a:gd name="connsiteX9940" fmla="*/ 2318 h 2362"/>
                <a:gd name="connsiteY9940" fmla="*/ 2318 h 2362"/>
                <a:gd name="connsiteX9941" fmla="*/ 2318 h 2362"/>
                <a:gd name="connsiteY9941" fmla="*/ 2318 h 2362"/>
                <a:gd name="connsiteX9942" fmla="*/ 2318 h 2362"/>
                <a:gd name="connsiteY9942" fmla="*/ 2318 h 2362"/>
                <a:gd name="connsiteX9943" fmla="*/ 2318 h 2362"/>
                <a:gd name="connsiteY9943" fmla="*/ 2318 h 2362"/>
                <a:gd name="connsiteX9944" fmla="*/ 2318 h 2362"/>
                <a:gd name="connsiteY9944" fmla="*/ 2318 h 2362"/>
                <a:gd name="connsiteX9945" fmla="*/ 2318 h 2362"/>
                <a:gd name="connsiteY9945" fmla="*/ 2318 h 2362"/>
                <a:gd name="connsiteX9946" fmla="*/ 2318 h 2362"/>
                <a:gd name="connsiteY9946" fmla="*/ 2318 h 2362"/>
                <a:gd name="connsiteX9947" fmla="*/ 2318 h 2362"/>
                <a:gd name="connsiteY9947" fmla="*/ 2318 h 2362"/>
                <a:gd name="connsiteX9948" fmla="*/ 2318 h 2362"/>
                <a:gd name="connsiteY9948" fmla="*/ 2318 h 2362"/>
                <a:gd name="connsiteX9949" fmla="*/ 2318 h 2362"/>
                <a:gd name="connsiteY9949" fmla="*/ 2318 h 2362"/>
                <a:gd name="connsiteX9950" fmla="*/ 2318 h 2362"/>
                <a:gd name="connsiteY9950" fmla="*/ 2318 h 2362"/>
                <a:gd name="connsiteX9951" fmla="*/ 2318 h 2362"/>
                <a:gd name="connsiteY9951" fmla="*/ 2318 h 2362"/>
                <a:gd name="connsiteX9952" fmla="*/ 2318 h 2362"/>
                <a:gd name="connsiteY9952" fmla="*/ 2318 h 2362"/>
                <a:gd name="connsiteX9953" fmla="*/ 2318 h 2362"/>
                <a:gd name="connsiteY9953" fmla="*/ 2318 h 2362"/>
                <a:gd name="connsiteX9954" fmla="*/ 2318 h 2362"/>
                <a:gd name="connsiteY9954" fmla="*/ 2318 h 2362"/>
                <a:gd name="connsiteX9955" fmla="*/ 2318 h 2362"/>
                <a:gd name="connsiteY9955" fmla="*/ 2318 h 2362"/>
                <a:gd name="connsiteX9956" fmla="*/ 2318 h 2362"/>
                <a:gd name="connsiteY9956" fmla="*/ 2318 h 2362"/>
                <a:gd name="connsiteX9957" fmla="*/ 2318 h 2362"/>
                <a:gd name="connsiteY9957" fmla="*/ 2318 h 2362"/>
                <a:gd name="connsiteX9958" fmla="*/ 2318 h 2362"/>
                <a:gd name="connsiteY9958" fmla="*/ 2318 h 2362"/>
                <a:gd name="connsiteX9959" fmla="*/ 2318 h 2362"/>
                <a:gd name="connsiteY9959" fmla="*/ 2318 h 2362"/>
                <a:gd name="connsiteX9960" fmla="*/ 2318 h 2362"/>
                <a:gd name="connsiteY9960" fmla="*/ 2318 h 2362"/>
                <a:gd name="connsiteX9961" fmla="*/ 2318 h 2362"/>
                <a:gd name="connsiteY9961" fmla="*/ 2318 h 2362"/>
                <a:gd name="connsiteX9962" fmla="*/ 2318 h 2362"/>
                <a:gd name="connsiteY9962" fmla="*/ 2318 h 2362"/>
                <a:gd name="connsiteX9963" fmla="*/ 2318 h 2362"/>
                <a:gd name="connsiteY9963" fmla="*/ 2318 h 2362"/>
                <a:gd name="connsiteX9964" fmla="*/ 2318 h 2362"/>
                <a:gd name="connsiteY9964" fmla="*/ 2318 h 2362"/>
                <a:gd name="connsiteX9965" fmla="*/ 2318 h 2362"/>
                <a:gd name="connsiteY9965" fmla="*/ 2318 h 2362"/>
                <a:gd name="connsiteX9966" fmla="*/ 2318 h 2362"/>
                <a:gd name="connsiteY9966" fmla="*/ 2318 h 2362"/>
                <a:gd name="connsiteX9967" fmla="*/ 2318 h 2362"/>
                <a:gd name="connsiteY9967" fmla="*/ 2318 h 2362"/>
                <a:gd name="connsiteX9968" fmla="*/ 2318 h 2362"/>
                <a:gd name="connsiteY9968" fmla="*/ 2318 h 2362"/>
                <a:gd name="connsiteX9969" fmla="*/ 2318 h 2362"/>
                <a:gd name="connsiteY9969" fmla="*/ 2318 h 2362"/>
                <a:gd name="connsiteX9970" fmla="*/ 2318 h 2362"/>
                <a:gd name="connsiteY9970" fmla="*/ 2318 h 2362"/>
                <a:gd name="connsiteX9971" fmla="*/ 2318 h 2362"/>
                <a:gd name="connsiteY9971" fmla="*/ 2318 h 2362"/>
                <a:gd name="connsiteX9972" fmla="*/ 2318 h 2362"/>
                <a:gd name="connsiteY9972" fmla="*/ 2318 h 2362"/>
                <a:gd name="connsiteX9973" fmla="*/ 2318 h 2362"/>
                <a:gd name="connsiteY9973" fmla="*/ 2318 h 2362"/>
                <a:gd name="connsiteX9974" fmla="*/ 2318 h 2362"/>
                <a:gd name="connsiteY9974" fmla="*/ 2318 h 2362"/>
                <a:gd name="connsiteX9975" fmla="*/ 2318 h 2362"/>
                <a:gd name="connsiteY9975" fmla="*/ 2318 h 2362"/>
                <a:gd name="connsiteX9976" fmla="*/ 2318 h 2362"/>
                <a:gd name="connsiteY9976" fmla="*/ 2318 h 2362"/>
                <a:gd name="connsiteX9977" fmla="*/ 2318 h 2362"/>
                <a:gd name="connsiteY9977" fmla="*/ 2318 h 2362"/>
                <a:gd name="connsiteX9978" fmla="*/ 2318 h 2362"/>
                <a:gd name="connsiteY9978" fmla="*/ 2318 h 2362"/>
                <a:gd name="connsiteX9979" fmla="*/ 2318 h 2362"/>
                <a:gd name="connsiteY9979" fmla="*/ 2318 h 2362"/>
                <a:gd name="connsiteX9980" fmla="*/ 2318 h 2362"/>
                <a:gd name="connsiteY9980" fmla="*/ 2318 h 2362"/>
                <a:gd name="connsiteX9981" fmla="*/ 2318 h 2362"/>
                <a:gd name="connsiteY9981" fmla="*/ 2318 h 2362"/>
                <a:gd name="connsiteX9982" fmla="*/ 2318 h 2362"/>
                <a:gd name="connsiteY9982" fmla="*/ 2318 h 2362"/>
                <a:gd name="connsiteX9983" fmla="*/ 2318 h 2362"/>
                <a:gd name="connsiteY9983" fmla="*/ 2318 h 2362"/>
                <a:gd name="connsiteX9984" fmla="*/ 2318 h 2362"/>
                <a:gd name="connsiteY9984" fmla="*/ 2318 h 2362"/>
                <a:gd name="connsiteX9985" fmla="*/ 2318 h 2362"/>
                <a:gd name="connsiteY9985" fmla="*/ 2318 h 2362"/>
                <a:gd name="connsiteX9986" fmla="*/ 2318 h 2362"/>
                <a:gd name="connsiteY9986" fmla="*/ 2318 h 2362"/>
                <a:gd name="connsiteX9987" fmla="*/ 2318 h 2362"/>
                <a:gd name="connsiteY9987" fmla="*/ 2318 h 2362"/>
                <a:gd name="connsiteX9988" fmla="*/ 2318 h 2362"/>
                <a:gd name="connsiteY9988" fmla="*/ 2318 h 2362"/>
                <a:gd name="connsiteX9989" fmla="*/ 2318 h 2362"/>
                <a:gd name="connsiteY9989" fmla="*/ 2318 h 2362"/>
                <a:gd name="connsiteX9990" fmla="*/ 2318 h 2362"/>
                <a:gd name="connsiteY9990" fmla="*/ 2318 h 2362"/>
                <a:gd name="connsiteX9991" fmla="*/ 2318 h 2362"/>
                <a:gd name="connsiteY9991" fmla="*/ 2318 h 2362"/>
                <a:gd name="connsiteX9992" fmla="*/ 2318 h 2362"/>
                <a:gd name="connsiteY9992" fmla="*/ 2318 h 2362"/>
                <a:gd name="connsiteX9993" fmla="*/ 2318 h 2362"/>
                <a:gd name="connsiteY9993" fmla="*/ 2318 h 2362"/>
                <a:gd name="connsiteX9994" fmla="*/ 2318 h 2362"/>
                <a:gd name="connsiteY9994" fmla="*/ 2318 h 2362"/>
                <a:gd name="connsiteX9995" fmla="*/ 2318 h 2362"/>
                <a:gd name="connsiteY9995" fmla="*/ 2318 h 2362"/>
                <a:gd name="connsiteX9996" fmla="*/ 2318 h 2362"/>
                <a:gd name="connsiteY9996" fmla="*/ 2318 h 2362"/>
                <a:gd name="connsiteX9997" fmla="*/ 2318 h 2362"/>
                <a:gd name="connsiteY9997" fmla="*/ 2318 h 2362"/>
                <a:gd name="connsiteX9998" fmla="*/ 2318 h 2362"/>
                <a:gd name="connsiteY9998" fmla="*/ 2318 h 2362"/>
                <a:gd name="connsiteX9999" fmla="*/ 2318 h 2362"/>
                <a:gd name="connsiteY9999" fmla="*/ 2318 h 2362"/>
                <a:gd name="connsiteX10000" fmla="*/ 2318 h 2362"/>
                <a:gd name="connsiteY10000" fmla="*/ 2318 h 2362"/>
                <a:gd name="connsiteX10001" fmla="*/ 2318 h 2362"/>
                <a:gd name="connsiteY10001" fmla="*/ 2318 h 2362"/>
                <a:gd name="connsiteX10002" fmla="*/ 2318 h 2362"/>
                <a:gd name="connsiteY10002" fmla="*/ 2318 h 2362"/>
                <a:gd name="connsiteX10003" fmla="*/ 2318 h 2362"/>
                <a:gd name="connsiteY10003" fmla="*/ 2318 h 2362"/>
                <a:gd name="connsiteX10004" fmla="*/ 2318 h 2362"/>
                <a:gd name="connsiteY10004" fmla="*/ 2318 h 2362"/>
                <a:gd name="connsiteX10005" fmla="*/ 2318 h 2362"/>
                <a:gd name="connsiteY10005" fmla="*/ 2318 h 2362"/>
                <a:gd name="connsiteX10006" fmla="*/ 2318 h 2362"/>
                <a:gd name="connsiteY10006" fmla="*/ 2318 h 2362"/>
                <a:gd name="connsiteX10007" fmla="*/ 2318 h 2362"/>
                <a:gd name="connsiteY10007" fmla="*/ 2318 h 2362"/>
                <a:gd name="connsiteX10008" fmla="*/ 2318 h 2362"/>
                <a:gd name="connsiteY10008" fmla="*/ 2318 h 2362"/>
                <a:gd name="connsiteX10009" fmla="*/ 2318 h 2362"/>
                <a:gd name="connsiteY10009" fmla="*/ 2318 h 2362"/>
                <a:gd name="connsiteX10010" fmla="*/ 2318 h 2362"/>
                <a:gd name="connsiteY10010" fmla="*/ 2318 h 2362"/>
                <a:gd name="connsiteX10011" fmla="*/ 2318 h 2362"/>
                <a:gd name="connsiteY10011" fmla="*/ 2318 h 2362"/>
                <a:gd name="connsiteX10012" fmla="*/ 2318 h 2362"/>
                <a:gd name="connsiteY10012" fmla="*/ 2318 h 2362"/>
                <a:gd name="connsiteX10013" fmla="*/ 2318 h 2362"/>
                <a:gd name="connsiteY10013" fmla="*/ 2318 h 2362"/>
                <a:gd name="connsiteX10014" fmla="*/ 2318 h 2362"/>
                <a:gd name="connsiteY10014" fmla="*/ 2318 h 2362"/>
                <a:gd name="connsiteX10015" fmla="*/ 2318 h 2362"/>
                <a:gd name="connsiteY10015" fmla="*/ 2318 h 2362"/>
                <a:gd name="connsiteX10016" fmla="*/ 2318 h 2362"/>
                <a:gd name="connsiteY10016" fmla="*/ 2318 h 2362"/>
                <a:gd name="connsiteX10017" fmla="*/ 2318 h 2362"/>
                <a:gd name="connsiteY10017" fmla="*/ 2318 h 2362"/>
                <a:gd name="connsiteX10018" fmla="*/ 2318 h 2362"/>
                <a:gd name="connsiteY10018" fmla="*/ 2318 h 2362"/>
                <a:gd name="connsiteX10019" fmla="*/ 2318 h 2362"/>
                <a:gd name="connsiteY10019" fmla="*/ 2318 h 2362"/>
                <a:gd name="connsiteX10020" fmla="*/ 2318 h 2362"/>
                <a:gd name="connsiteY10020" fmla="*/ 2318 h 2362"/>
                <a:gd name="connsiteX10021" fmla="*/ 2318 h 2362"/>
                <a:gd name="connsiteY10021" fmla="*/ 2318 h 2362"/>
                <a:gd name="connsiteX10022" fmla="*/ 2318 h 2362"/>
                <a:gd name="connsiteY10022" fmla="*/ 2318 h 2362"/>
                <a:gd name="connsiteX10023" fmla="*/ 2318 h 2362"/>
                <a:gd name="connsiteY10023" fmla="*/ 2318 h 2362"/>
                <a:gd name="connsiteX10024" fmla="*/ 2318 h 2362"/>
                <a:gd name="connsiteY10024" fmla="*/ 2318 h 2362"/>
                <a:gd name="connsiteX10025" fmla="*/ 2318 h 2362"/>
                <a:gd name="connsiteY10025" fmla="*/ 2318 h 2362"/>
                <a:gd name="connsiteX10026" fmla="*/ 2318 h 2362"/>
                <a:gd name="connsiteY10026" fmla="*/ 2318 h 2362"/>
                <a:gd name="connsiteX10027" fmla="*/ 2318 h 2362"/>
                <a:gd name="connsiteY10027" fmla="*/ 2318 h 2362"/>
                <a:gd name="connsiteX10028" fmla="*/ 2318 h 2362"/>
                <a:gd name="connsiteY10028" fmla="*/ 2318 h 2362"/>
                <a:gd name="connsiteX10029" fmla="*/ 2318 h 2362"/>
                <a:gd name="connsiteY10029" fmla="*/ 2318 h 2362"/>
                <a:gd name="connsiteX10030" fmla="*/ 2318 h 2362"/>
                <a:gd name="connsiteY10030" fmla="*/ 2318 h 2362"/>
                <a:gd name="connsiteX10031" fmla="*/ 2318 h 2362"/>
                <a:gd name="connsiteY10031" fmla="*/ 2318 h 2362"/>
                <a:gd name="connsiteX10032" fmla="*/ 2318 h 2362"/>
                <a:gd name="connsiteY10032" fmla="*/ 2318 h 2362"/>
                <a:gd name="connsiteX10033" fmla="*/ 2318 h 2362"/>
                <a:gd name="connsiteY10033" fmla="*/ 2318 h 2362"/>
                <a:gd name="connsiteX10034" fmla="*/ 2318 h 2362"/>
                <a:gd name="connsiteY10034" fmla="*/ 2318 h 2362"/>
                <a:gd name="connsiteX10035" fmla="*/ 2318 h 2362"/>
                <a:gd name="connsiteY10035" fmla="*/ 2318 h 2362"/>
                <a:gd name="connsiteX10036" fmla="*/ 2318 h 2362"/>
                <a:gd name="connsiteY10036" fmla="*/ 2318 h 2362"/>
                <a:gd name="connsiteX10037" fmla="*/ 2318 h 2362"/>
                <a:gd name="connsiteY10037" fmla="*/ 2318 h 2362"/>
                <a:gd name="connsiteX10038" fmla="*/ 2318 h 2362"/>
                <a:gd name="connsiteY10038" fmla="*/ 2318 h 2362"/>
                <a:gd name="connsiteX10039" fmla="*/ 2318 h 2362"/>
                <a:gd name="connsiteY10039" fmla="*/ 2318 h 2362"/>
                <a:gd name="connsiteX10040" fmla="*/ 2318 h 2362"/>
                <a:gd name="connsiteY10040" fmla="*/ 2318 h 2362"/>
                <a:gd name="connsiteX10041" fmla="*/ 2318 h 2362"/>
                <a:gd name="connsiteY10041" fmla="*/ 2318 h 2362"/>
                <a:gd name="connsiteX10042" fmla="*/ 2318 h 2362"/>
                <a:gd name="connsiteY10042" fmla="*/ 2318 h 2362"/>
                <a:gd name="connsiteX10043" fmla="*/ 2318 h 2362"/>
                <a:gd name="connsiteY10043" fmla="*/ 2318 h 2362"/>
                <a:gd name="connsiteX10044" fmla="*/ 2318 h 2362"/>
                <a:gd name="connsiteY10044" fmla="*/ 2318 h 2362"/>
                <a:gd name="connsiteX10045" fmla="*/ 2318 h 2362"/>
                <a:gd name="connsiteY10045" fmla="*/ 2318 h 2362"/>
                <a:gd name="connsiteX10046" fmla="*/ 2318 h 2362"/>
                <a:gd name="connsiteY10046" fmla="*/ 2318 h 2362"/>
                <a:gd name="connsiteX10047" fmla="*/ 2318 h 2362"/>
                <a:gd name="connsiteY10047" fmla="*/ 2318 h 2362"/>
                <a:gd name="connsiteX10048" fmla="*/ 2318 h 2362"/>
                <a:gd name="connsiteY10048" fmla="*/ 2318 h 2362"/>
                <a:gd name="connsiteX10049" fmla="*/ 2318 h 2362"/>
                <a:gd name="connsiteY10049" fmla="*/ 2318 h 2362"/>
                <a:gd name="connsiteX10050" fmla="*/ 2318 h 2362"/>
                <a:gd name="connsiteY10050" fmla="*/ 2318 h 2362"/>
                <a:gd name="connsiteX10051" fmla="*/ 2318 h 2362"/>
                <a:gd name="connsiteY10051" fmla="*/ 2318 h 2362"/>
                <a:gd name="connsiteX10052" fmla="*/ 2318 h 2362"/>
                <a:gd name="connsiteY10052" fmla="*/ 2318 h 2362"/>
                <a:gd name="connsiteX10053" fmla="*/ 2318 h 2362"/>
                <a:gd name="connsiteY10053" fmla="*/ 2318 h 2362"/>
                <a:gd name="connsiteX10054" fmla="*/ 2318 h 2362"/>
                <a:gd name="connsiteY10054" fmla="*/ 2318 h 2362"/>
                <a:gd name="connsiteX10055" fmla="*/ 2318 h 2362"/>
                <a:gd name="connsiteY10055" fmla="*/ 2318 h 2362"/>
                <a:gd name="connsiteX10056" fmla="*/ 2318 h 2362"/>
                <a:gd name="connsiteY10056" fmla="*/ 2318 h 2362"/>
                <a:gd name="connsiteX10057" fmla="*/ 2318 h 2362"/>
                <a:gd name="connsiteY10057" fmla="*/ 2318 h 2362"/>
                <a:gd name="connsiteX10058" fmla="*/ 2318 h 2362"/>
                <a:gd name="connsiteY10058" fmla="*/ 2318 h 2362"/>
                <a:gd name="connsiteX10059" fmla="*/ 2318 h 2362"/>
                <a:gd name="connsiteY10059" fmla="*/ 2318 h 2362"/>
                <a:gd name="connsiteX10060" fmla="*/ 2318 h 2362"/>
                <a:gd name="connsiteY10060" fmla="*/ 2318 h 2362"/>
                <a:gd name="connsiteX10061" fmla="*/ 2318 h 2362"/>
                <a:gd name="connsiteY10061" fmla="*/ 2318 h 2362"/>
                <a:gd name="connsiteX10062" fmla="*/ 2318 h 2362"/>
                <a:gd name="connsiteY10062" fmla="*/ 2318 h 2362"/>
                <a:gd name="connsiteX10063" fmla="*/ 2318 h 2362"/>
                <a:gd name="connsiteY10063" fmla="*/ 2318 h 2362"/>
                <a:gd name="connsiteX10064" fmla="*/ 2318 h 2362"/>
                <a:gd name="connsiteY10064" fmla="*/ 2318 h 2362"/>
                <a:gd name="connsiteX10065" fmla="*/ 2318 h 2362"/>
                <a:gd name="connsiteY10065" fmla="*/ 2318 h 2362"/>
                <a:gd name="connsiteX10066" fmla="*/ 2318 h 2362"/>
                <a:gd name="connsiteY10066" fmla="*/ 2318 h 2362"/>
                <a:gd name="connsiteX10067" fmla="*/ 2318 h 2362"/>
                <a:gd name="connsiteY10067" fmla="*/ 2318 h 2362"/>
                <a:gd name="connsiteX10068" fmla="*/ 2318 h 2362"/>
                <a:gd name="connsiteY10068" fmla="*/ 2318 h 2362"/>
                <a:gd name="connsiteX10069" fmla="*/ 2318 h 2362"/>
                <a:gd name="connsiteY10069" fmla="*/ 2318 h 2362"/>
                <a:gd name="connsiteX10070" fmla="*/ 2318 h 2362"/>
                <a:gd name="connsiteY10070" fmla="*/ 2318 h 2362"/>
                <a:gd name="connsiteX10071" fmla="*/ 2318 h 2362"/>
                <a:gd name="connsiteY10071" fmla="*/ 2318 h 2362"/>
                <a:gd name="connsiteX10072" fmla="*/ 2318 h 2362"/>
                <a:gd name="connsiteY10072" fmla="*/ 2318 h 2362"/>
                <a:gd name="connsiteX10073" fmla="*/ 2318 h 2362"/>
                <a:gd name="connsiteY10073" fmla="*/ 2318 h 2362"/>
                <a:gd name="connsiteX10074" fmla="*/ 2318 h 2362"/>
                <a:gd name="connsiteY10074" fmla="*/ 2318 h 2362"/>
                <a:gd name="connsiteX10075" fmla="*/ 2318 h 2362"/>
                <a:gd name="connsiteY10075" fmla="*/ 2318 h 2362"/>
                <a:gd name="connsiteX10076" fmla="*/ 2318 h 2362"/>
                <a:gd name="connsiteY10076" fmla="*/ 2318 h 2362"/>
                <a:gd name="connsiteX10077" fmla="*/ 2318 h 2362"/>
                <a:gd name="connsiteY10077" fmla="*/ 2318 h 2362"/>
                <a:gd name="connsiteX10078" fmla="*/ 2318 h 2362"/>
                <a:gd name="connsiteY10078" fmla="*/ 2318 h 2362"/>
                <a:gd name="connsiteX10079" fmla="*/ 2318 h 2362"/>
                <a:gd name="connsiteY10079" fmla="*/ 2318 h 2362"/>
                <a:gd name="connsiteX10080" fmla="*/ 2318 h 2362"/>
                <a:gd name="connsiteY10080" fmla="*/ 2318 h 2362"/>
                <a:gd name="connsiteX10081" fmla="*/ 2318 h 2362"/>
                <a:gd name="connsiteY10081" fmla="*/ 2318 h 2362"/>
                <a:gd name="connsiteX10082" fmla="*/ 2318 h 2362"/>
                <a:gd name="connsiteY10082" fmla="*/ 2318 h 2362"/>
                <a:gd name="connsiteX10083" fmla="*/ 2318 h 2362"/>
                <a:gd name="connsiteY10083" fmla="*/ 2318 h 2362"/>
                <a:gd name="connsiteX10084" fmla="*/ 2318 h 2362"/>
                <a:gd name="connsiteY10084" fmla="*/ 2318 h 2362"/>
                <a:gd name="connsiteX10085" fmla="*/ 2318 h 2362"/>
                <a:gd name="connsiteY10085" fmla="*/ 2318 h 2362"/>
                <a:gd name="connsiteX10086" fmla="*/ 2318 h 2362"/>
                <a:gd name="connsiteY10086" fmla="*/ 2318 h 2362"/>
                <a:gd name="connsiteX10087" fmla="*/ 2318 h 2362"/>
                <a:gd name="connsiteY10087" fmla="*/ 2318 h 2362"/>
                <a:gd name="connsiteX10088" fmla="*/ 2318 h 2362"/>
                <a:gd name="connsiteY10088" fmla="*/ 2318 h 2362"/>
                <a:gd name="connsiteX10089" fmla="*/ 2318 h 2362"/>
                <a:gd name="connsiteY10089" fmla="*/ 2318 h 2362"/>
                <a:gd name="connsiteX10090" fmla="*/ 2318 h 2362"/>
                <a:gd name="connsiteY10090" fmla="*/ 2318 h 2362"/>
                <a:gd name="connsiteX10091" fmla="*/ 2318 h 2362"/>
                <a:gd name="connsiteY10091" fmla="*/ 2318 h 2362"/>
                <a:gd name="connsiteX10092" fmla="*/ 2318 h 2362"/>
                <a:gd name="connsiteY10092" fmla="*/ 2318 h 2362"/>
                <a:gd name="connsiteX10093" fmla="*/ 2318 h 2362"/>
                <a:gd name="connsiteY10093" fmla="*/ 2318 h 2362"/>
                <a:gd name="connsiteX10094" fmla="*/ 2318 h 2362"/>
                <a:gd name="connsiteY10094" fmla="*/ 2318 h 2362"/>
                <a:gd name="connsiteX10095" fmla="*/ 2318 h 2362"/>
                <a:gd name="connsiteY10095" fmla="*/ 2318 h 2362"/>
                <a:gd name="connsiteX10096" fmla="*/ 2318 h 2362"/>
                <a:gd name="connsiteY10096" fmla="*/ 2318 h 2362"/>
                <a:gd name="connsiteX10097" fmla="*/ 2318 h 2362"/>
                <a:gd name="connsiteY10097" fmla="*/ 2318 h 2362"/>
                <a:gd name="connsiteX10098" fmla="*/ 2318 h 2362"/>
                <a:gd name="connsiteY10098" fmla="*/ 2318 h 2362"/>
                <a:gd name="connsiteX10099" fmla="*/ 2318 h 2362"/>
                <a:gd name="connsiteY10099" fmla="*/ 2318 h 2362"/>
                <a:gd name="connsiteX10100" fmla="*/ 2318 h 2362"/>
                <a:gd name="connsiteY10100" fmla="*/ 2318 h 2362"/>
                <a:gd name="connsiteX10101" fmla="*/ 2318 h 2362"/>
                <a:gd name="connsiteY10101" fmla="*/ 2318 h 2362"/>
                <a:gd name="connsiteX10102" fmla="*/ 2318 h 2362"/>
                <a:gd name="connsiteY10102" fmla="*/ 2318 h 2362"/>
                <a:gd name="connsiteX10103" fmla="*/ 2318 h 2362"/>
                <a:gd name="connsiteY10103" fmla="*/ 2318 h 2362"/>
                <a:gd name="connsiteX10104" fmla="*/ 2318 h 2362"/>
                <a:gd name="connsiteY10104" fmla="*/ 2318 h 2362"/>
                <a:gd name="connsiteX10105" fmla="*/ 2318 h 2362"/>
                <a:gd name="connsiteY10105" fmla="*/ 2318 h 2362"/>
                <a:gd name="connsiteX10106" fmla="*/ 2318 h 2362"/>
                <a:gd name="connsiteY10106" fmla="*/ 2318 h 2362"/>
                <a:gd name="connsiteX10107" fmla="*/ 2318 h 2362"/>
                <a:gd name="connsiteY10107" fmla="*/ 2318 h 2362"/>
                <a:gd name="connsiteX10108" fmla="*/ 2318 h 2362"/>
                <a:gd name="connsiteY10108" fmla="*/ 2318 h 2362"/>
                <a:gd name="connsiteX10109" fmla="*/ 2318 h 2362"/>
                <a:gd name="connsiteY10109" fmla="*/ 2318 h 2362"/>
                <a:gd name="connsiteX10110" fmla="*/ 2318 h 2362"/>
                <a:gd name="connsiteY10110" fmla="*/ 2318 h 2362"/>
                <a:gd name="connsiteX10111" fmla="*/ 2318 h 2362"/>
                <a:gd name="connsiteY10111" fmla="*/ 2318 h 2362"/>
                <a:gd name="connsiteX10112" fmla="*/ 2318 h 2362"/>
                <a:gd name="connsiteY10112" fmla="*/ 2318 h 2362"/>
                <a:gd name="connsiteX10113" fmla="*/ 2318 h 2362"/>
                <a:gd name="connsiteY10113" fmla="*/ 2318 h 2362"/>
                <a:gd name="connsiteX10114" fmla="*/ 2318 h 2362"/>
                <a:gd name="connsiteY10114" fmla="*/ 2318 h 2362"/>
                <a:gd name="connsiteX10115" fmla="*/ 2318 h 2362"/>
                <a:gd name="connsiteY10115" fmla="*/ 2318 h 2362"/>
                <a:gd name="connsiteX10116" fmla="*/ 2318 h 2362"/>
                <a:gd name="connsiteY10116" fmla="*/ 2318 h 2362"/>
                <a:gd name="connsiteX10117" fmla="*/ 2318 h 2362"/>
                <a:gd name="connsiteY10117" fmla="*/ 2318 h 2362"/>
                <a:gd name="connsiteX10118" fmla="*/ 2318 h 2362"/>
                <a:gd name="connsiteY10118" fmla="*/ 2318 h 2362"/>
                <a:gd name="connsiteX10119" fmla="*/ 2318 h 2362"/>
                <a:gd name="connsiteY10119" fmla="*/ 2318 h 2362"/>
                <a:gd name="connsiteX10120" fmla="*/ 2318 h 2362"/>
                <a:gd name="connsiteY10120" fmla="*/ 2318 h 2362"/>
                <a:gd name="connsiteX10121" fmla="*/ 2318 h 2362"/>
                <a:gd name="connsiteY10121" fmla="*/ 2318 h 2362"/>
                <a:gd name="connsiteX10122" fmla="*/ 2318 h 2362"/>
                <a:gd name="connsiteY10122" fmla="*/ 2318 h 2362"/>
                <a:gd name="connsiteX10123" fmla="*/ 2318 h 2362"/>
                <a:gd name="connsiteY10123" fmla="*/ 2318 h 2362"/>
                <a:gd name="connsiteX10124" fmla="*/ 2318 h 2362"/>
                <a:gd name="connsiteY10124" fmla="*/ 2318 h 2362"/>
                <a:gd name="connsiteX10125" fmla="*/ 2318 h 2362"/>
                <a:gd name="connsiteY10125" fmla="*/ 2318 h 2362"/>
                <a:gd name="connsiteX10126" fmla="*/ 2318 h 2362"/>
                <a:gd name="connsiteY10126" fmla="*/ 2318 h 2362"/>
                <a:gd name="connsiteX10127" fmla="*/ 2318 h 2362"/>
                <a:gd name="connsiteY10127" fmla="*/ 2318 h 2362"/>
                <a:gd name="connsiteX10128" fmla="*/ 2318 h 2362"/>
                <a:gd name="connsiteY10128" fmla="*/ 2318 h 2362"/>
                <a:gd name="connsiteX10129" fmla="*/ 2318 h 2362"/>
                <a:gd name="connsiteY10129" fmla="*/ 2318 h 2362"/>
                <a:gd name="connsiteX10130" fmla="*/ 2318 h 2362"/>
                <a:gd name="connsiteY10130" fmla="*/ 2318 h 2362"/>
                <a:gd name="connsiteX10131" fmla="*/ 2318 h 2362"/>
                <a:gd name="connsiteY10131" fmla="*/ 2318 h 2362"/>
                <a:gd name="connsiteX10132" fmla="*/ 2318 h 2362"/>
                <a:gd name="connsiteY10132" fmla="*/ 2318 h 2362"/>
                <a:gd name="connsiteX10133" fmla="*/ 2318 h 2362"/>
                <a:gd name="connsiteY10133" fmla="*/ 2318 h 2362"/>
                <a:gd name="connsiteX10134" fmla="*/ 2318 h 2362"/>
                <a:gd name="connsiteY10134" fmla="*/ 2318 h 2362"/>
                <a:gd name="connsiteX10135" fmla="*/ 2318 h 2362"/>
                <a:gd name="connsiteY10135" fmla="*/ 2318 h 2362"/>
                <a:gd name="connsiteX10136" fmla="*/ 2318 h 2362"/>
                <a:gd name="connsiteY10136" fmla="*/ 2318 h 2362"/>
                <a:gd name="connsiteX10137" fmla="*/ 2318 h 2362"/>
                <a:gd name="connsiteY10137" fmla="*/ 2318 h 2362"/>
                <a:gd name="connsiteX10138" fmla="*/ 2318 h 2362"/>
                <a:gd name="connsiteY10138" fmla="*/ 2318 h 2362"/>
                <a:gd name="connsiteX10139" fmla="*/ 2318 h 2362"/>
                <a:gd name="connsiteY10139" fmla="*/ 2318 h 2362"/>
                <a:gd name="connsiteX10140" fmla="*/ 2318 h 2362"/>
                <a:gd name="connsiteY10140" fmla="*/ 2318 h 2362"/>
                <a:gd name="connsiteX10141" fmla="*/ 2318 h 2362"/>
                <a:gd name="connsiteY10141" fmla="*/ 2318 h 2362"/>
                <a:gd name="connsiteX10142" fmla="*/ 2318 h 2362"/>
                <a:gd name="connsiteY10142" fmla="*/ 2318 h 2362"/>
                <a:gd name="connsiteX10143" fmla="*/ 2318 h 2362"/>
                <a:gd name="connsiteY10143" fmla="*/ 2318 h 2362"/>
                <a:gd name="connsiteX10144" fmla="*/ 2318 h 2362"/>
                <a:gd name="connsiteY10144" fmla="*/ 2318 h 2362"/>
                <a:gd name="connsiteX10145" fmla="*/ 2318 h 2362"/>
                <a:gd name="connsiteY10145" fmla="*/ 2318 h 2362"/>
                <a:gd name="connsiteX10146" fmla="*/ 2318 h 2362"/>
                <a:gd name="connsiteY10146" fmla="*/ 2318 h 2362"/>
                <a:gd name="connsiteX10147" fmla="*/ 2318 h 2362"/>
                <a:gd name="connsiteY10147" fmla="*/ 2318 h 2362"/>
                <a:gd name="connsiteX10148" fmla="*/ 2318 h 2362"/>
                <a:gd name="connsiteY10148" fmla="*/ 2318 h 2362"/>
                <a:gd name="connsiteX10149" fmla="*/ 2318 h 2362"/>
                <a:gd name="connsiteY10149" fmla="*/ 2318 h 2362"/>
                <a:gd name="connsiteX10150" fmla="*/ 2318 h 2362"/>
                <a:gd name="connsiteY10150" fmla="*/ 2318 h 2362"/>
                <a:gd name="connsiteX10151" fmla="*/ 2318 h 2362"/>
                <a:gd name="connsiteY10151" fmla="*/ 2318 h 2362"/>
                <a:gd name="connsiteX10152" fmla="*/ 2318 h 2362"/>
                <a:gd name="connsiteY10152" fmla="*/ 2318 h 2362"/>
                <a:gd name="connsiteX10153" fmla="*/ 2318 h 2362"/>
                <a:gd name="connsiteY10153" fmla="*/ 2318 h 2362"/>
                <a:gd name="connsiteX10154" fmla="*/ 2318 h 2362"/>
                <a:gd name="connsiteY10154" fmla="*/ 2318 h 2362"/>
                <a:gd name="connsiteX10155" fmla="*/ 2318 h 2362"/>
                <a:gd name="connsiteY10155" fmla="*/ 2318 h 2362"/>
                <a:gd name="connsiteX10156" fmla="*/ 2318 h 2362"/>
                <a:gd name="connsiteY10156" fmla="*/ 2318 h 2362"/>
                <a:gd name="connsiteX10157" fmla="*/ 2318 h 2362"/>
                <a:gd name="connsiteY10157" fmla="*/ 2318 h 2362"/>
                <a:gd name="connsiteX10158" fmla="*/ 2318 h 2362"/>
                <a:gd name="connsiteY10158" fmla="*/ 2318 h 2362"/>
                <a:gd name="connsiteX10159" fmla="*/ 2318 h 2362"/>
                <a:gd name="connsiteY10159" fmla="*/ 2318 h 2362"/>
                <a:gd name="connsiteX10160" fmla="*/ 2318 h 2362"/>
                <a:gd name="connsiteY10160" fmla="*/ 2318 h 2362"/>
                <a:gd name="connsiteX10161" fmla="*/ 2318 h 2362"/>
                <a:gd name="connsiteY10161" fmla="*/ 2318 h 2362"/>
                <a:gd name="connsiteX10162" fmla="*/ 2318 h 2362"/>
                <a:gd name="connsiteY10162" fmla="*/ 2318 h 2362"/>
                <a:gd name="connsiteX10163" fmla="*/ 2318 h 2362"/>
                <a:gd name="connsiteY10163" fmla="*/ 2318 h 2362"/>
                <a:gd name="connsiteX10164" fmla="*/ 2318 h 2362"/>
                <a:gd name="connsiteY10164" fmla="*/ 2318 h 2362"/>
                <a:gd name="connsiteX10165" fmla="*/ 2318 h 2362"/>
                <a:gd name="connsiteY10165" fmla="*/ 2318 h 2362"/>
                <a:gd name="connsiteX10166" fmla="*/ 2318 h 2362"/>
                <a:gd name="connsiteY10166" fmla="*/ 2318 h 2362"/>
                <a:gd name="connsiteX10167" fmla="*/ 2318 h 2362"/>
                <a:gd name="connsiteY10167" fmla="*/ 2318 h 2362"/>
                <a:gd name="connsiteX10168" fmla="*/ 2318 h 2362"/>
                <a:gd name="connsiteY10168" fmla="*/ 2318 h 2362"/>
                <a:gd name="connsiteX10169" fmla="*/ 2318 h 2362"/>
                <a:gd name="connsiteY10169" fmla="*/ 2318 h 2362"/>
                <a:gd name="connsiteX10170" fmla="*/ 2318 h 2362"/>
                <a:gd name="connsiteY10170" fmla="*/ 2318 h 2362"/>
                <a:gd name="connsiteX10171" fmla="*/ 2318 h 2362"/>
                <a:gd name="connsiteY10171" fmla="*/ 2318 h 2362"/>
                <a:gd name="connsiteX10172" fmla="*/ 2318 h 2362"/>
                <a:gd name="connsiteY10172" fmla="*/ 2318 h 2362"/>
                <a:gd name="connsiteX10173" fmla="*/ 2318 h 2362"/>
                <a:gd name="connsiteY10173" fmla="*/ 2318 h 2362"/>
                <a:gd name="connsiteX10174" fmla="*/ 2318 h 2362"/>
                <a:gd name="connsiteY10174" fmla="*/ 2318 h 2362"/>
                <a:gd name="connsiteX10175" fmla="*/ 2318 h 2362"/>
                <a:gd name="connsiteY10175" fmla="*/ 2318 h 2362"/>
                <a:gd name="connsiteX10176" fmla="*/ 2318 h 2362"/>
                <a:gd name="connsiteY10176" fmla="*/ 2318 h 2362"/>
                <a:gd name="connsiteX10177" fmla="*/ 2318 h 2362"/>
                <a:gd name="connsiteY10177" fmla="*/ 2318 h 2362"/>
                <a:gd name="connsiteX10178" fmla="*/ 2318 h 2362"/>
                <a:gd name="connsiteY10178" fmla="*/ 2318 h 2362"/>
                <a:gd name="connsiteX10179" fmla="*/ 2318 h 2362"/>
                <a:gd name="connsiteY10179" fmla="*/ 2318 h 2362"/>
                <a:gd name="connsiteX10180" fmla="*/ 2318 h 2362"/>
                <a:gd name="connsiteY10180" fmla="*/ 2318 h 2362"/>
                <a:gd name="connsiteX10181" fmla="*/ 2318 h 2362"/>
                <a:gd name="connsiteY10181" fmla="*/ 2318 h 2362"/>
                <a:gd name="connsiteX10182" fmla="*/ 2318 h 2362"/>
                <a:gd name="connsiteY10182" fmla="*/ 2318 h 2362"/>
                <a:gd name="connsiteX10183" fmla="*/ 2318 h 2362"/>
                <a:gd name="connsiteY10183" fmla="*/ 2318 h 2362"/>
                <a:gd name="connsiteX10184" fmla="*/ 2318 h 2362"/>
                <a:gd name="connsiteY10184" fmla="*/ 2318 h 2362"/>
                <a:gd name="connsiteX10185" fmla="*/ 2318 h 2362"/>
                <a:gd name="connsiteY10185" fmla="*/ 2318 h 2362"/>
                <a:gd name="connsiteX10186" fmla="*/ 2318 h 2362"/>
                <a:gd name="connsiteY10186" fmla="*/ 2318 h 2362"/>
                <a:gd name="connsiteX10187" fmla="*/ 2318 h 2362"/>
                <a:gd name="connsiteY10187" fmla="*/ 2318 h 2362"/>
                <a:gd name="connsiteX10188" fmla="*/ 2318 h 2362"/>
                <a:gd name="connsiteY10188" fmla="*/ 2318 h 2362"/>
                <a:gd name="connsiteX10189" fmla="*/ 2318 h 2362"/>
                <a:gd name="connsiteY10189" fmla="*/ 2318 h 2362"/>
                <a:gd name="connsiteX10190" fmla="*/ 2318 h 2362"/>
                <a:gd name="connsiteY10190" fmla="*/ 2318 h 2362"/>
                <a:gd name="connsiteX10191" fmla="*/ 2318 h 2362"/>
                <a:gd name="connsiteY10191" fmla="*/ 2318 h 2362"/>
                <a:gd name="connsiteX10192" fmla="*/ 2318 h 2362"/>
                <a:gd name="connsiteY10192" fmla="*/ 2318 h 2362"/>
                <a:gd name="connsiteX10193" fmla="*/ 2318 h 2362"/>
                <a:gd name="connsiteY10193" fmla="*/ 2318 h 2362"/>
                <a:gd name="connsiteX10194" fmla="*/ 2318 h 2362"/>
                <a:gd name="connsiteY10194" fmla="*/ 2318 h 2362"/>
                <a:gd name="connsiteX10195" fmla="*/ 2318 h 2362"/>
                <a:gd name="connsiteY10195" fmla="*/ 2318 h 2362"/>
                <a:gd name="connsiteX10196" fmla="*/ 2318 h 2362"/>
                <a:gd name="connsiteY10196" fmla="*/ 2318 h 2362"/>
                <a:gd name="connsiteX10197" fmla="*/ 2318 h 2362"/>
                <a:gd name="connsiteY10197" fmla="*/ 2318 h 2362"/>
                <a:gd name="connsiteX10198" fmla="*/ 2318 h 2362"/>
                <a:gd name="connsiteY10198" fmla="*/ 2318 h 2362"/>
                <a:gd name="connsiteX10199" fmla="*/ 2318 h 2362"/>
                <a:gd name="connsiteY10199" fmla="*/ 2318 h 2362"/>
                <a:gd name="connsiteX10200" fmla="*/ 2318 h 2362"/>
                <a:gd name="connsiteY10200" fmla="*/ 2318 h 2362"/>
                <a:gd name="connsiteX10201" fmla="*/ 2318 h 2362"/>
                <a:gd name="connsiteY10201" fmla="*/ 2318 h 2362"/>
                <a:gd name="connsiteX10202" fmla="*/ 2318 h 2362"/>
                <a:gd name="connsiteY10202" fmla="*/ 2318 h 2362"/>
                <a:gd name="connsiteX10203" fmla="*/ 2318 h 2362"/>
                <a:gd name="connsiteY10203" fmla="*/ 2318 h 2362"/>
                <a:gd name="connsiteX10204" fmla="*/ 2318 h 2362"/>
                <a:gd name="connsiteY10204" fmla="*/ 2318 h 2362"/>
                <a:gd name="connsiteX10205" fmla="*/ 2318 h 2362"/>
                <a:gd name="connsiteY10205" fmla="*/ 2318 h 2362"/>
                <a:gd name="connsiteX10206" fmla="*/ 2318 h 2362"/>
                <a:gd name="connsiteY10206" fmla="*/ 2318 h 2362"/>
                <a:gd name="connsiteX10207" fmla="*/ 2318 h 2362"/>
                <a:gd name="connsiteY10207" fmla="*/ 2318 h 2362"/>
                <a:gd name="connsiteX10208" fmla="*/ 2318 h 2362"/>
                <a:gd name="connsiteY10208" fmla="*/ 2318 h 2362"/>
                <a:gd name="connsiteX10209" fmla="*/ 2318 h 2362"/>
                <a:gd name="connsiteY10209" fmla="*/ 2318 h 2362"/>
                <a:gd name="connsiteX10210" fmla="*/ 2318 h 2362"/>
                <a:gd name="connsiteY10210" fmla="*/ 2318 h 2362"/>
                <a:gd name="connsiteX10211" fmla="*/ 2318 h 2362"/>
                <a:gd name="connsiteY10211" fmla="*/ 2318 h 2362"/>
                <a:gd name="connsiteX10212" fmla="*/ 2318 h 2362"/>
                <a:gd name="connsiteY10212" fmla="*/ 2318 h 2362"/>
                <a:gd name="connsiteX10213" fmla="*/ 2318 h 2362"/>
                <a:gd name="connsiteY10213" fmla="*/ 2318 h 2362"/>
                <a:gd name="connsiteX10214" fmla="*/ 2318 h 2362"/>
                <a:gd name="connsiteY10214" fmla="*/ 2318 h 2362"/>
                <a:gd name="connsiteX10215" fmla="*/ 2318 h 2362"/>
                <a:gd name="connsiteY10215" fmla="*/ 2318 h 2362"/>
                <a:gd name="connsiteX10216" fmla="*/ 2318 h 2362"/>
                <a:gd name="connsiteY10216" fmla="*/ 2318 h 2362"/>
                <a:gd name="connsiteX10217" fmla="*/ 2318 h 2362"/>
                <a:gd name="connsiteY10217" fmla="*/ 2318 h 2362"/>
                <a:gd name="connsiteX10218" fmla="*/ 2318 h 2362"/>
                <a:gd name="connsiteY10218" fmla="*/ 2318 h 2362"/>
                <a:gd name="connsiteX10219" fmla="*/ 2318 h 2362"/>
                <a:gd name="connsiteY10219" fmla="*/ 2318 h 2362"/>
                <a:gd name="connsiteX10220" fmla="*/ 2318 h 2362"/>
                <a:gd name="connsiteY10220" fmla="*/ 2318 h 2362"/>
                <a:gd name="connsiteX10221" fmla="*/ 2318 h 2362"/>
                <a:gd name="connsiteY10221" fmla="*/ 2318 h 2362"/>
                <a:gd name="connsiteX10222" fmla="*/ 2318 h 2362"/>
                <a:gd name="connsiteY10222" fmla="*/ 2318 h 2362"/>
                <a:gd name="connsiteX10223" fmla="*/ 2318 h 2362"/>
                <a:gd name="connsiteY10223" fmla="*/ 2318 h 2362"/>
                <a:gd name="connsiteX10224" fmla="*/ 2318 h 2362"/>
                <a:gd name="connsiteY10224" fmla="*/ 2318 h 2362"/>
                <a:gd name="connsiteX10225" fmla="*/ 2318 h 2362"/>
                <a:gd name="connsiteY10225" fmla="*/ 2318 h 2362"/>
                <a:gd name="connsiteX10226" fmla="*/ 2318 h 2362"/>
                <a:gd name="connsiteY10226" fmla="*/ 2318 h 2362"/>
                <a:gd name="connsiteX10227" fmla="*/ 2318 h 2362"/>
                <a:gd name="connsiteY10227" fmla="*/ 2318 h 2362"/>
                <a:gd name="connsiteX10228" fmla="*/ 2318 h 2362"/>
                <a:gd name="connsiteY10228" fmla="*/ 2318 h 2362"/>
                <a:gd name="connsiteX10229" fmla="*/ 2318 h 2362"/>
                <a:gd name="connsiteY10229" fmla="*/ 2318 h 2362"/>
                <a:gd name="connsiteX10230" fmla="*/ 2318 h 2362"/>
                <a:gd name="connsiteY10230" fmla="*/ 2318 h 2362"/>
                <a:gd name="connsiteX10231" fmla="*/ 2318 h 2362"/>
                <a:gd name="connsiteY10231" fmla="*/ 2318 h 2362"/>
                <a:gd name="connsiteX10232" fmla="*/ 2318 h 2362"/>
                <a:gd name="connsiteY10232" fmla="*/ 2318 h 2362"/>
                <a:gd name="connsiteX10233" fmla="*/ 2318 h 2362"/>
                <a:gd name="connsiteY10233" fmla="*/ 2318 h 2362"/>
                <a:gd name="connsiteX10234" fmla="*/ 2318 h 2362"/>
                <a:gd name="connsiteY10234" fmla="*/ 2318 h 2362"/>
                <a:gd name="connsiteX10235" fmla="*/ 2318 h 2362"/>
                <a:gd name="connsiteY10235" fmla="*/ 2318 h 2362"/>
                <a:gd name="connsiteX10236" fmla="*/ 2318 h 2362"/>
                <a:gd name="connsiteY10236" fmla="*/ 2318 h 2362"/>
                <a:gd name="connsiteX10237" fmla="*/ 2318 h 2362"/>
                <a:gd name="connsiteY10237" fmla="*/ 2318 h 2362"/>
                <a:gd name="connsiteX10238" fmla="*/ 2318 h 2362"/>
                <a:gd name="connsiteY10238" fmla="*/ 2318 h 2362"/>
                <a:gd name="connsiteX10239" fmla="*/ 2318 h 2362"/>
                <a:gd name="connsiteY10239" fmla="*/ 2318 h 2362"/>
                <a:gd name="connsiteX10240" fmla="*/ 2318 h 2362"/>
                <a:gd name="connsiteY10240" fmla="*/ 2318 h 2362"/>
                <a:gd name="connsiteX10241" fmla="*/ 2318 h 2362"/>
                <a:gd name="connsiteY10241" fmla="*/ 2318 h 2362"/>
                <a:gd name="connsiteX10242" fmla="*/ 2318 h 2362"/>
                <a:gd name="connsiteY10242" fmla="*/ 2318 h 2362"/>
                <a:gd name="connsiteX10243" fmla="*/ 2318 h 2362"/>
                <a:gd name="connsiteY10243" fmla="*/ 2318 h 2362"/>
                <a:gd name="connsiteX10244" fmla="*/ 2318 h 2362"/>
                <a:gd name="connsiteY10244" fmla="*/ 2318 h 2362"/>
                <a:gd name="connsiteX10245" fmla="*/ 2318 h 2362"/>
                <a:gd name="connsiteY10245" fmla="*/ 2318 h 2362"/>
                <a:gd name="connsiteX10246" fmla="*/ 2318 h 2362"/>
                <a:gd name="connsiteY10246" fmla="*/ 2318 h 2362"/>
                <a:gd name="connsiteX10247" fmla="*/ 2318 h 2362"/>
                <a:gd name="connsiteY10247" fmla="*/ 2318 h 2362"/>
                <a:gd name="connsiteX10248" fmla="*/ 2318 h 2362"/>
                <a:gd name="connsiteY10248" fmla="*/ 2318 h 2362"/>
                <a:gd name="connsiteX10249" fmla="*/ 2318 h 2362"/>
                <a:gd name="connsiteY10249" fmla="*/ 2318 h 2362"/>
                <a:gd name="connsiteX10250" fmla="*/ 2318 h 2362"/>
                <a:gd name="connsiteY10250" fmla="*/ 2318 h 2362"/>
                <a:gd name="connsiteX10251" fmla="*/ 2318 h 2362"/>
                <a:gd name="connsiteY10251" fmla="*/ 2318 h 2362"/>
                <a:gd name="connsiteX10252" fmla="*/ 2318 h 2362"/>
                <a:gd name="connsiteY10252" fmla="*/ 2318 h 2362"/>
                <a:gd name="connsiteX10253" fmla="*/ 2318 h 2362"/>
                <a:gd name="connsiteY10253" fmla="*/ 2318 h 2362"/>
                <a:gd name="connsiteX10254" fmla="*/ 2318 h 2362"/>
                <a:gd name="connsiteY10254" fmla="*/ 2318 h 2362"/>
                <a:gd name="connsiteX10255" fmla="*/ 2318 h 2362"/>
                <a:gd name="connsiteY10255" fmla="*/ 2318 h 2362"/>
                <a:gd name="connsiteX10256" fmla="*/ 2318 h 2362"/>
                <a:gd name="connsiteY10256" fmla="*/ 2318 h 2362"/>
                <a:gd name="connsiteX10257" fmla="*/ 2318 h 2362"/>
                <a:gd name="connsiteY10257" fmla="*/ 2318 h 2362"/>
                <a:gd name="connsiteX10258" fmla="*/ 2318 h 2362"/>
                <a:gd name="connsiteY10258" fmla="*/ 2318 h 2362"/>
                <a:gd name="connsiteX10259" fmla="*/ 2318 h 2362"/>
                <a:gd name="connsiteY10259" fmla="*/ 2318 h 2362"/>
                <a:gd name="connsiteX10260" fmla="*/ 2318 h 2362"/>
                <a:gd name="connsiteY10260" fmla="*/ 2318 h 2362"/>
                <a:gd name="connsiteX10261" fmla="*/ 2318 h 2362"/>
                <a:gd name="connsiteY10261" fmla="*/ 2318 h 2362"/>
                <a:gd name="connsiteX10262" fmla="*/ 2318 h 2362"/>
                <a:gd name="connsiteY10262" fmla="*/ 2318 h 2362"/>
                <a:gd name="connsiteX10263" fmla="*/ 2318 h 2362"/>
                <a:gd name="connsiteY10263" fmla="*/ 2318 h 2362"/>
                <a:gd name="connsiteX10264" fmla="*/ 2318 h 2362"/>
                <a:gd name="connsiteY10264" fmla="*/ 2318 h 2362"/>
                <a:gd name="connsiteX10265" fmla="*/ 2318 h 2362"/>
                <a:gd name="connsiteY10265" fmla="*/ 2318 h 2362"/>
                <a:gd name="connsiteX10266" fmla="*/ 2318 h 2362"/>
                <a:gd name="connsiteY10266" fmla="*/ 2318 h 2362"/>
                <a:gd name="connsiteX10267" fmla="*/ 2318 h 2362"/>
                <a:gd name="connsiteY10267" fmla="*/ 2318 h 2362"/>
                <a:gd name="connsiteX10268" fmla="*/ 2318 h 2362"/>
                <a:gd name="connsiteY10268" fmla="*/ 2318 h 2362"/>
                <a:gd name="connsiteX10269" fmla="*/ 2318 h 2362"/>
                <a:gd name="connsiteY10269" fmla="*/ 2318 h 2362"/>
                <a:gd name="connsiteX10270" fmla="*/ 2318 h 2362"/>
                <a:gd name="connsiteY10270" fmla="*/ 2318 h 2362"/>
                <a:gd name="connsiteX10271" fmla="*/ 2318 h 2362"/>
                <a:gd name="connsiteY10271" fmla="*/ 2318 h 2362"/>
                <a:gd name="connsiteX10272" fmla="*/ 2318 h 2362"/>
                <a:gd name="connsiteY10272" fmla="*/ 2318 h 2362"/>
                <a:gd name="connsiteX10273" fmla="*/ 2318 h 2362"/>
                <a:gd name="connsiteY10273" fmla="*/ 2318 h 2362"/>
                <a:gd name="connsiteX10274" fmla="*/ 2318 h 2362"/>
                <a:gd name="connsiteY10274" fmla="*/ 2318 h 2362"/>
                <a:gd name="connsiteX10275" fmla="*/ 2318 h 2362"/>
                <a:gd name="connsiteY10275" fmla="*/ 2318 h 2362"/>
                <a:gd name="connsiteX10276" fmla="*/ 2318 h 2362"/>
                <a:gd name="connsiteY10276" fmla="*/ 2318 h 2362"/>
                <a:gd name="connsiteX10277" fmla="*/ 2318 h 2362"/>
                <a:gd name="connsiteY10277" fmla="*/ 2318 h 2362"/>
                <a:gd name="connsiteX10278" fmla="*/ 2318 h 2362"/>
                <a:gd name="connsiteY10278" fmla="*/ 2318 h 2362"/>
                <a:gd name="connsiteX10279" fmla="*/ 2318 h 2362"/>
                <a:gd name="connsiteY10279" fmla="*/ 2318 h 2362"/>
                <a:gd name="connsiteX10280" fmla="*/ 2318 h 2362"/>
                <a:gd name="connsiteY10280" fmla="*/ 2318 h 2362"/>
                <a:gd name="connsiteX10281" fmla="*/ 2318 h 2362"/>
                <a:gd name="connsiteY10281" fmla="*/ 2318 h 2362"/>
                <a:gd name="connsiteX10282" fmla="*/ 2318 h 2362"/>
                <a:gd name="connsiteY10282" fmla="*/ 2318 h 2362"/>
                <a:gd name="connsiteX10283" fmla="*/ 2318 h 2362"/>
                <a:gd name="connsiteY10283" fmla="*/ 2318 h 2362"/>
                <a:gd name="connsiteX10284" fmla="*/ 2318 h 2362"/>
                <a:gd name="connsiteY10284" fmla="*/ 2318 h 2362"/>
                <a:gd name="connsiteX10285" fmla="*/ 2318 h 2362"/>
                <a:gd name="connsiteY10285" fmla="*/ 2318 h 2362"/>
                <a:gd name="connsiteX10286" fmla="*/ 2318 h 2362"/>
                <a:gd name="connsiteY10286" fmla="*/ 2318 h 2362"/>
                <a:gd name="connsiteX10287" fmla="*/ 2318 h 2362"/>
                <a:gd name="connsiteY10287" fmla="*/ 2318 h 2362"/>
                <a:gd name="connsiteX10288" fmla="*/ 2318 h 2362"/>
                <a:gd name="connsiteY10288" fmla="*/ 2318 h 2362"/>
                <a:gd name="connsiteX10289" fmla="*/ 2318 h 2362"/>
                <a:gd name="connsiteY10289" fmla="*/ 2318 h 2362"/>
                <a:gd name="connsiteX10290" fmla="*/ 2318 h 2362"/>
                <a:gd name="connsiteY10290" fmla="*/ 2318 h 2362"/>
                <a:gd name="connsiteX10291" fmla="*/ 2318 h 2362"/>
                <a:gd name="connsiteY10291" fmla="*/ 2318 h 2362"/>
                <a:gd name="connsiteX10292" fmla="*/ 2318 h 2362"/>
                <a:gd name="connsiteY10292" fmla="*/ 2318 h 2362"/>
                <a:gd name="connsiteX10293" fmla="*/ 2318 h 2362"/>
                <a:gd name="connsiteY10293" fmla="*/ 2318 h 2362"/>
                <a:gd name="connsiteX10294" fmla="*/ 2318 h 2362"/>
                <a:gd name="connsiteY10294" fmla="*/ 2318 h 2362"/>
                <a:gd name="connsiteX10295" fmla="*/ 2318 h 2362"/>
                <a:gd name="connsiteY10295" fmla="*/ 2318 h 2362"/>
                <a:gd name="connsiteX10296" fmla="*/ 2318 h 2362"/>
                <a:gd name="connsiteY10296" fmla="*/ 2318 h 2362"/>
                <a:gd name="connsiteX10297" fmla="*/ 2318 h 2362"/>
                <a:gd name="connsiteY10297" fmla="*/ 2318 h 2362"/>
                <a:gd name="connsiteX10298" fmla="*/ 2318 h 2362"/>
                <a:gd name="connsiteY10298" fmla="*/ 2318 h 2362"/>
                <a:gd name="connsiteX10299" fmla="*/ 2318 h 2362"/>
                <a:gd name="connsiteY10299" fmla="*/ 2318 h 2362"/>
                <a:gd name="connsiteX10300" fmla="*/ 2318 h 2362"/>
                <a:gd name="connsiteY10300" fmla="*/ 2318 h 2362"/>
                <a:gd name="connsiteX10301" fmla="*/ 2318 h 2362"/>
                <a:gd name="connsiteY10301" fmla="*/ 2318 h 2362"/>
                <a:gd name="connsiteX10302" fmla="*/ 2318 h 2362"/>
                <a:gd name="connsiteY10302" fmla="*/ 2318 h 2362"/>
                <a:gd name="connsiteX10303" fmla="*/ 2318 h 2362"/>
                <a:gd name="connsiteY10303" fmla="*/ 2318 h 2362"/>
                <a:gd name="connsiteX10304" fmla="*/ 2318 h 2362"/>
                <a:gd name="connsiteY10304" fmla="*/ 2318 h 2362"/>
                <a:gd name="connsiteX10305" fmla="*/ 2318 h 2362"/>
                <a:gd name="connsiteY10305" fmla="*/ 2318 h 2362"/>
                <a:gd name="connsiteX10306" fmla="*/ 2318 h 2362"/>
                <a:gd name="connsiteY10306" fmla="*/ 2318 h 2362"/>
                <a:gd name="connsiteX10307" fmla="*/ 2318 h 2362"/>
                <a:gd name="connsiteY10307" fmla="*/ 2318 h 2362"/>
                <a:gd name="connsiteX10308" fmla="*/ 2318 h 2362"/>
                <a:gd name="connsiteY10308" fmla="*/ 2318 h 2362"/>
                <a:gd name="connsiteX10309" fmla="*/ 2318 h 2362"/>
                <a:gd name="connsiteY10309" fmla="*/ 2318 h 2362"/>
                <a:gd name="connsiteX10310" fmla="*/ 2318 h 2362"/>
                <a:gd name="connsiteY10310" fmla="*/ 2318 h 2362"/>
                <a:gd name="connsiteX10311" fmla="*/ 2318 h 2362"/>
                <a:gd name="connsiteY10311" fmla="*/ 2318 h 2362"/>
                <a:gd name="connsiteX10312" fmla="*/ 2318 h 2362"/>
                <a:gd name="connsiteY10312" fmla="*/ 2318 h 2362"/>
                <a:gd name="connsiteX10313" fmla="*/ 2318 h 2362"/>
                <a:gd name="connsiteY10313" fmla="*/ 2318 h 2362"/>
                <a:gd name="connsiteX10314" fmla="*/ 2318 h 2362"/>
                <a:gd name="connsiteY10314" fmla="*/ 2318 h 2362"/>
                <a:gd name="connsiteX10315" fmla="*/ 2318 h 2362"/>
                <a:gd name="connsiteY10315" fmla="*/ 2318 h 2362"/>
                <a:gd name="connsiteX10316" fmla="*/ 2318 h 2362"/>
                <a:gd name="connsiteY10316" fmla="*/ 2318 h 2362"/>
                <a:gd name="connsiteX10317" fmla="*/ 2318 h 2362"/>
                <a:gd name="connsiteY10317" fmla="*/ 2318 h 2362"/>
                <a:gd name="connsiteX10318" fmla="*/ 2318 h 2362"/>
                <a:gd name="connsiteY10318" fmla="*/ 2318 h 2362"/>
                <a:gd name="connsiteX10319" fmla="*/ 2318 h 2362"/>
                <a:gd name="connsiteY10319" fmla="*/ 2318 h 2362"/>
                <a:gd name="connsiteX10320" fmla="*/ 2318 h 2362"/>
                <a:gd name="connsiteY10320" fmla="*/ 2318 h 2362"/>
                <a:gd name="connsiteX10321" fmla="*/ 2318 h 2362"/>
                <a:gd name="connsiteY10321" fmla="*/ 2318 h 2362"/>
                <a:gd name="connsiteX10322" fmla="*/ 2318 h 2362"/>
                <a:gd name="connsiteY10322" fmla="*/ 2318 h 2362"/>
                <a:gd name="connsiteX10323" fmla="*/ 2318 h 2362"/>
                <a:gd name="connsiteY10323" fmla="*/ 2318 h 2362"/>
                <a:gd name="connsiteX10324" fmla="*/ 2318 h 2362"/>
                <a:gd name="connsiteY10324" fmla="*/ 2318 h 2362"/>
                <a:gd name="connsiteX10325" fmla="*/ 2318 h 2362"/>
                <a:gd name="connsiteY10325" fmla="*/ 2318 h 2362"/>
                <a:gd name="connsiteX10326" fmla="*/ 2318 h 2362"/>
                <a:gd name="connsiteY10326" fmla="*/ 2318 h 2362"/>
                <a:gd name="connsiteX10327" fmla="*/ 2318 h 2362"/>
                <a:gd name="connsiteY10327" fmla="*/ 2318 h 2362"/>
                <a:gd name="connsiteX10328" fmla="*/ 2318 h 2362"/>
                <a:gd name="connsiteY10328" fmla="*/ 2318 h 2362"/>
                <a:gd name="connsiteX10329" fmla="*/ 2318 h 2362"/>
                <a:gd name="connsiteY10329" fmla="*/ 2318 h 2362"/>
                <a:gd name="connsiteX10330" fmla="*/ 2318 h 2362"/>
                <a:gd name="connsiteY10330" fmla="*/ 2318 h 2362"/>
                <a:gd name="connsiteX10331" fmla="*/ 2318 h 2362"/>
                <a:gd name="connsiteY10331" fmla="*/ 2318 h 2362"/>
                <a:gd name="connsiteX10332" fmla="*/ 2318 h 2362"/>
                <a:gd name="connsiteY10332" fmla="*/ 2318 h 2362"/>
                <a:gd name="connsiteX10333" fmla="*/ 2318 h 2362"/>
                <a:gd name="connsiteY10333" fmla="*/ 2318 h 2362"/>
                <a:gd name="connsiteX10334" fmla="*/ 2318 h 2362"/>
                <a:gd name="connsiteY10334" fmla="*/ 2318 h 2362"/>
                <a:gd name="connsiteX10335" fmla="*/ 2318 h 2362"/>
                <a:gd name="connsiteY10335" fmla="*/ 2318 h 2362"/>
                <a:gd name="connsiteX10336" fmla="*/ 2318 h 2362"/>
                <a:gd name="connsiteY10336" fmla="*/ 2318 h 2362"/>
                <a:gd name="connsiteX10337" fmla="*/ 2318 h 2362"/>
                <a:gd name="connsiteY10337" fmla="*/ 2318 h 2362"/>
                <a:gd name="connsiteX10338" fmla="*/ 2318 h 2362"/>
                <a:gd name="connsiteY10338" fmla="*/ 2318 h 2362"/>
                <a:gd name="connsiteX10339" fmla="*/ 2318 h 2362"/>
                <a:gd name="connsiteY10339" fmla="*/ 2318 h 2362"/>
                <a:gd name="connsiteX10340" fmla="*/ 2318 h 2362"/>
                <a:gd name="connsiteY10340" fmla="*/ 2318 h 2362"/>
                <a:gd name="connsiteX10341" fmla="*/ 2318 h 2362"/>
                <a:gd name="connsiteY10341" fmla="*/ 2318 h 2362"/>
                <a:gd name="connsiteX10342" fmla="*/ 2318 h 2362"/>
                <a:gd name="connsiteY10342" fmla="*/ 2318 h 2362"/>
                <a:gd name="connsiteX10343" fmla="*/ 2318 h 2362"/>
                <a:gd name="connsiteY10343" fmla="*/ 2318 h 2362"/>
                <a:gd name="connsiteX10344" fmla="*/ 2318 h 2362"/>
                <a:gd name="connsiteY10344" fmla="*/ 2318 h 2362"/>
                <a:gd name="connsiteX10345" fmla="*/ 2318 h 2362"/>
                <a:gd name="connsiteY10345" fmla="*/ 2318 h 2362"/>
                <a:gd name="connsiteX10346" fmla="*/ 2318 h 2362"/>
                <a:gd name="connsiteY10346" fmla="*/ 2318 h 2362"/>
                <a:gd name="connsiteX10347" fmla="*/ 2318 h 2362"/>
                <a:gd name="connsiteY10347" fmla="*/ 2318 h 2362"/>
                <a:gd name="connsiteX10348" fmla="*/ 2318 h 2362"/>
                <a:gd name="connsiteY10348" fmla="*/ 2318 h 2362"/>
                <a:gd name="connsiteX10349" fmla="*/ 2318 h 2362"/>
                <a:gd name="connsiteY10349" fmla="*/ 2318 h 2362"/>
                <a:gd name="connsiteX10350" fmla="*/ 2318 h 2362"/>
                <a:gd name="connsiteY10350" fmla="*/ 2318 h 2362"/>
                <a:gd name="connsiteX10351" fmla="*/ 2318 h 2362"/>
                <a:gd name="connsiteY10351" fmla="*/ 2318 h 2362"/>
                <a:gd name="connsiteX10352" fmla="*/ 2318 h 2362"/>
                <a:gd name="connsiteY10352" fmla="*/ 2318 h 2362"/>
                <a:gd name="connsiteX10353" fmla="*/ 2318 h 2362"/>
                <a:gd name="connsiteY10353" fmla="*/ 2318 h 2362"/>
                <a:gd name="connsiteX10354" fmla="*/ 2318 h 2362"/>
                <a:gd name="connsiteY10354" fmla="*/ 2318 h 2362"/>
                <a:gd name="connsiteX10355" fmla="*/ 2318 h 2362"/>
                <a:gd name="connsiteY10355" fmla="*/ 2318 h 2362"/>
                <a:gd name="connsiteX10356" fmla="*/ 2318 h 2362"/>
                <a:gd name="connsiteY10356" fmla="*/ 2318 h 2362"/>
                <a:gd name="connsiteX10357" fmla="*/ 2318 h 2362"/>
                <a:gd name="connsiteY10357" fmla="*/ 2318 h 2362"/>
                <a:gd name="connsiteX10358" fmla="*/ 2318 h 2362"/>
                <a:gd name="connsiteY10358" fmla="*/ 2318 h 2362"/>
                <a:gd name="connsiteX10359" fmla="*/ 2318 h 2362"/>
                <a:gd name="connsiteY10359" fmla="*/ 2318 h 2362"/>
                <a:gd name="connsiteX10360" fmla="*/ 2318 h 2362"/>
                <a:gd name="connsiteY10360" fmla="*/ 2318 h 2362"/>
                <a:gd name="connsiteX10361" fmla="*/ 2318 h 2362"/>
                <a:gd name="connsiteY10361" fmla="*/ 2318 h 2362"/>
                <a:gd name="connsiteX10362" fmla="*/ 2318 h 2362"/>
                <a:gd name="connsiteY10362" fmla="*/ 2318 h 2362"/>
                <a:gd name="connsiteX10363" fmla="*/ 2318 h 2362"/>
                <a:gd name="connsiteY10363" fmla="*/ 2318 h 2362"/>
                <a:gd name="connsiteX10364" fmla="*/ 2318 h 2362"/>
                <a:gd name="connsiteY10364" fmla="*/ 2318 h 2362"/>
                <a:gd name="connsiteX10365" fmla="*/ 2318 h 2362"/>
                <a:gd name="connsiteY10365" fmla="*/ 2318 h 2362"/>
                <a:gd name="connsiteX10366" fmla="*/ 2318 h 2362"/>
                <a:gd name="connsiteY10366" fmla="*/ 2318 h 2362"/>
                <a:gd name="connsiteX10367" fmla="*/ 2318 h 2362"/>
                <a:gd name="connsiteY10367" fmla="*/ 2318 h 2362"/>
                <a:gd name="connsiteX10368" fmla="*/ 2318 h 2362"/>
                <a:gd name="connsiteY10368" fmla="*/ 2318 h 2362"/>
                <a:gd name="connsiteX10369" fmla="*/ 2318 h 2362"/>
                <a:gd name="connsiteY10369" fmla="*/ 2318 h 2362"/>
                <a:gd name="connsiteX10370" fmla="*/ 2318 h 2362"/>
                <a:gd name="connsiteY10370" fmla="*/ 2318 h 2362"/>
                <a:gd name="connsiteX10371" fmla="*/ 2318 h 2362"/>
                <a:gd name="connsiteY10371" fmla="*/ 2318 h 2362"/>
                <a:gd name="connsiteX10372" fmla="*/ 2318 h 2362"/>
                <a:gd name="connsiteY10372" fmla="*/ 2318 h 2362"/>
                <a:gd name="connsiteX10373" fmla="*/ 2318 h 2362"/>
                <a:gd name="connsiteY10373" fmla="*/ 2318 h 2362"/>
                <a:gd name="connsiteX10374" fmla="*/ 2318 h 2362"/>
                <a:gd name="connsiteY10374" fmla="*/ 2318 h 2362"/>
                <a:gd name="connsiteX10375" fmla="*/ 2318 h 2362"/>
                <a:gd name="connsiteY10375" fmla="*/ 2318 h 2362"/>
                <a:gd name="connsiteX10376" fmla="*/ 2318 h 2362"/>
                <a:gd name="connsiteY10376" fmla="*/ 2318 h 2362"/>
                <a:gd name="connsiteX10377" fmla="*/ 2318 h 2362"/>
                <a:gd name="connsiteY10377" fmla="*/ 2318 h 2362"/>
                <a:gd name="connsiteX10378" fmla="*/ 2318 h 2362"/>
                <a:gd name="connsiteY10378" fmla="*/ 2318 h 2362"/>
                <a:gd name="connsiteX10379" fmla="*/ 2318 h 2362"/>
                <a:gd name="connsiteY10379" fmla="*/ 2318 h 2362"/>
                <a:gd name="connsiteX10380" fmla="*/ 2318 h 2362"/>
                <a:gd name="connsiteY10380" fmla="*/ 2318 h 2362"/>
                <a:gd name="connsiteX10381" fmla="*/ 2318 h 2362"/>
                <a:gd name="connsiteY10381" fmla="*/ 2318 h 2362"/>
                <a:gd name="connsiteX10382" fmla="*/ 2318 h 2362"/>
                <a:gd name="connsiteY10382" fmla="*/ 2318 h 2362"/>
                <a:gd name="connsiteX10383" fmla="*/ 2318 h 2362"/>
                <a:gd name="connsiteY10383" fmla="*/ 2318 h 2362"/>
                <a:gd name="connsiteX10384" fmla="*/ 2318 h 2362"/>
                <a:gd name="connsiteY10384" fmla="*/ 2318 h 2362"/>
                <a:gd name="connsiteX10385" fmla="*/ 2318 h 2362"/>
                <a:gd name="connsiteY10385" fmla="*/ 2318 h 2362"/>
                <a:gd name="connsiteX10386" fmla="*/ 2318 h 2362"/>
                <a:gd name="connsiteY10386" fmla="*/ 2318 h 2362"/>
                <a:gd name="connsiteX10387" fmla="*/ 2318 h 2362"/>
                <a:gd name="connsiteY10387" fmla="*/ 2318 h 2362"/>
                <a:gd name="connsiteX10388" fmla="*/ 2318 h 2362"/>
                <a:gd name="connsiteY10388" fmla="*/ 2318 h 2362"/>
                <a:gd name="connsiteX10389" fmla="*/ 2318 h 2362"/>
                <a:gd name="connsiteY10389" fmla="*/ 2318 h 2362"/>
                <a:gd name="connsiteX10390" fmla="*/ 2318 h 2362"/>
                <a:gd name="connsiteY10390" fmla="*/ 2318 h 2362"/>
                <a:gd name="connsiteX10391" fmla="*/ 2318 h 2362"/>
                <a:gd name="connsiteY10391" fmla="*/ 2318 h 2362"/>
                <a:gd name="connsiteX10392" fmla="*/ 2318 h 2362"/>
                <a:gd name="connsiteY10392" fmla="*/ 2318 h 2362"/>
                <a:gd name="connsiteX10393" fmla="*/ 2318 h 2362"/>
                <a:gd name="connsiteY10393" fmla="*/ 2318 h 2362"/>
                <a:gd name="connsiteX10394" fmla="*/ 2318 h 2362"/>
                <a:gd name="connsiteY10394" fmla="*/ 2318 h 2362"/>
                <a:gd name="connsiteX10395" fmla="*/ 2318 h 2362"/>
                <a:gd name="connsiteY10395" fmla="*/ 2318 h 2362"/>
                <a:gd name="connsiteX10396" fmla="*/ 2318 h 2362"/>
                <a:gd name="connsiteY10396" fmla="*/ 2318 h 2362"/>
                <a:gd name="connsiteX10397" fmla="*/ 2318 h 2362"/>
                <a:gd name="connsiteY10397" fmla="*/ 2318 h 2362"/>
                <a:gd name="connsiteX10398" fmla="*/ 2318 h 2362"/>
                <a:gd name="connsiteY10398" fmla="*/ 2318 h 2362"/>
                <a:gd name="connsiteX10399" fmla="*/ 2318 h 2362"/>
                <a:gd name="connsiteY10399" fmla="*/ 2318 h 2362"/>
                <a:gd name="connsiteX10400" fmla="*/ 2318 h 2362"/>
                <a:gd name="connsiteY10400" fmla="*/ 2318 h 2362"/>
                <a:gd name="connsiteX10401" fmla="*/ 2318 h 2362"/>
                <a:gd name="connsiteY10401" fmla="*/ 2318 h 2362"/>
                <a:gd name="connsiteX10402" fmla="*/ 2318 h 2362"/>
                <a:gd name="connsiteY10402" fmla="*/ 2318 h 2362"/>
                <a:gd name="connsiteX10403" fmla="*/ 2318 h 2362"/>
                <a:gd name="connsiteY10403" fmla="*/ 2318 h 2362"/>
                <a:gd name="connsiteX10404" fmla="*/ 2318 h 2362"/>
                <a:gd name="connsiteY10404" fmla="*/ 2318 h 2362"/>
                <a:gd name="connsiteX10405" fmla="*/ 2318 h 2362"/>
                <a:gd name="connsiteY10405" fmla="*/ 2318 h 2362"/>
                <a:gd name="connsiteX10406" fmla="*/ 2318 h 2362"/>
                <a:gd name="connsiteY10406" fmla="*/ 2318 h 2362"/>
                <a:gd name="connsiteX10407" fmla="*/ 2318 h 2362"/>
                <a:gd name="connsiteY10407" fmla="*/ 2318 h 2362"/>
                <a:gd name="connsiteX10408" fmla="*/ 2318 h 2362"/>
                <a:gd name="connsiteY10408" fmla="*/ 2318 h 2362"/>
                <a:gd name="connsiteX10409" fmla="*/ 2318 h 2362"/>
                <a:gd name="connsiteY10409" fmla="*/ 2318 h 2362"/>
                <a:gd name="connsiteX10410" fmla="*/ 2318 h 2362"/>
                <a:gd name="connsiteY10410" fmla="*/ 2318 h 2362"/>
                <a:gd name="connsiteX10411" fmla="*/ 2318 h 2362"/>
                <a:gd name="connsiteY10411" fmla="*/ 2318 h 2362"/>
                <a:gd name="connsiteX10412" fmla="*/ 2318 h 2362"/>
                <a:gd name="connsiteY10412" fmla="*/ 2318 h 2362"/>
                <a:gd name="connsiteX10413" fmla="*/ 2318 h 2362"/>
                <a:gd name="connsiteY10413" fmla="*/ 2318 h 2362"/>
                <a:gd name="connsiteX10414" fmla="*/ 2318 h 2362"/>
                <a:gd name="connsiteY10414" fmla="*/ 2318 h 2362"/>
                <a:gd name="connsiteX10415" fmla="*/ 2318 h 2362"/>
                <a:gd name="connsiteY10415" fmla="*/ 2318 h 2362"/>
                <a:gd name="connsiteX10416" fmla="*/ 2318 h 2362"/>
                <a:gd name="connsiteY10416" fmla="*/ 2318 h 2362"/>
                <a:gd name="connsiteX10417" fmla="*/ 2318 h 2362"/>
                <a:gd name="connsiteY10417" fmla="*/ 2318 h 2362"/>
                <a:gd name="connsiteX10418" fmla="*/ 2318 h 2362"/>
                <a:gd name="connsiteY10418" fmla="*/ 2318 h 2362"/>
                <a:gd name="connsiteX10419" fmla="*/ 2318 h 2362"/>
                <a:gd name="connsiteY10419" fmla="*/ 2318 h 2362"/>
                <a:gd name="connsiteX10420" fmla="*/ 2318 h 2362"/>
                <a:gd name="connsiteY10420" fmla="*/ 2318 h 2362"/>
                <a:gd name="connsiteX10421" fmla="*/ 2318 h 2362"/>
                <a:gd name="connsiteY10421" fmla="*/ 2318 h 2362"/>
                <a:gd name="connsiteX10422" fmla="*/ 2318 h 2362"/>
                <a:gd name="connsiteY10422" fmla="*/ 2318 h 2362"/>
                <a:gd name="connsiteX10423" fmla="*/ 2318 h 2362"/>
                <a:gd name="connsiteY10423" fmla="*/ 2318 h 2362"/>
                <a:gd name="connsiteX10424" fmla="*/ 2318 h 2362"/>
                <a:gd name="connsiteY10424" fmla="*/ 2318 h 2362"/>
                <a:gd name="connsiteX10425" fmla="*/ 2318 h 2362"/>
                <a:gd name="connsiteY10425" fmla="*/ 2318 h 2362"/>
                <a:gd name="connsiteX10426" fmla="*/ 2318 h 2362"/>
                <a:gd name="connsiteY10426" fmla="*/ 2318 h 2362"/>
                <a:gd name="connsiteX10427" fmla="*/ 2318 h 2362"/>
                <a:gd name="connsiteY10427" fmla="*/ 2318 h 2362"/>
                <a:gd name="connsiteX10428" fmla="*/ 2318 h 2362"/>
                <a:gd name="connsiteY10428" fmla="*/ 2318 h 2362"/>
                <a:gd name="connsiteX10429" fmla="*/ 2318 h 2362"/>
                <a:gd name="connsiteY10429" fmla="*/ 2318 h 2362"/>
                <a:gd name="connsiteX10430" fmla="*/ 2318 h 2362"/>
                <a:gd name="connsiteY10430" fmla="*/ 2318 h 2362"/>
                <a:gd name="connsiteX10431" fmla="*/ 2318 h 2362"/>
                <a:gd name="connsiteY10431" fmla="*/ 2318 h 2362"/>
                <a:gd name="connsiteX10432" fmla="*/ 2318 h 2362"/>
                <a:gd name="connsiteY10432" fmla="*/ 2318 h 2362"/>
                <a:gd name="connsiteX10433" fmla="*/ 2318 h 2362"/>
                <a:gd name="connsiteY10433" fmla="*/ 2318 h 2362"/>
                <a:gd name="connsiteX10434" fmla="*/ 2318 h 2362"/>
                <a:gd name="connsiteY10434" fmla="*/ 2318 h 2362"/>
                <a:gd name="connsiteX10435" fmla="*/ 2318 h 2362"/>
                <a:gd name="connsiteY10435" fmla="*/ 2318 h 2362"/>
                <a:gd name="connsiteX10436" fmla="*/ 2318 h 2362"/>
                <a:gd name="connsiteY10436" fmla="*/ 2318 h 2362"/>
                <a:gd name="connsiteX10437" fmla="*/ 2318 h 2362"/>
                <a:gd name="connsiteY10437" fmla="*/ 2318 h 2362"/>
                <a:gd name="connsiteX10438" fmla="*/ 2318 h 2362"/>
                <a:gd name="connsiteY10438" fmla="*/ 2318 h 2362"/>
                <a:gd name="connsiteX10439" fmla="*/ 2318 h 2362"/>
                <a:gd name="connsiteY10439" fmla="*/ 2318 h 2362"/>
                <a:gd name="connsiteX10440" fmla="*/ 2318 h 2362"/>
                <a:gd name="connsiteY10440" fmla="*/ 2318 h 2362"/>
                <a:gd name="connsiteX10441" fmla="*/ 2318 h 2362"/>
                <a:gd name="connsiteY10441" fmla="*/ 2318 h 2362"/>
                <a:gd name="connsiteX10442" fmla="*/ 2318 h 2362"/>
                <a:gd name="connsiteY10442" fmla="*/ 2318 h 2362"/>
                <a:gd name="connsiteX10443" fmla="*/ 2318 h 2362"/>
                <a:gd name="connsiteY10443" fmla="*/ 2318 h 2362"/>
                <a:gd name="connsiteX10444" fmla="*/ 2318 h 2362"/>
                <a:gd name="connsiteY10444" fmla="*/ 2318 h 2362"/>
                <a:gd name="connsiteX10445" fmla="*/ 2318 h 2362"/>
                <a:gd name="connsiteY10445" fmla="*/ 2318 h 2362"/>
                <a:gd name="connsiteX10446" fmla="*/ 2318 h 2362"/>
                <a:gd name="connsiteY10446" fmla="*/ 2318 h 2362"/>
                <a:gd name="connsiteX10447" fmla="*/ 2318 h 2362"/>
                <a:gd name="connsiteY10447" fmla="*/ 2318 h 2362"/>
                <a:gd name="connsiteX10448" fmla="*/ 2318 h 2362"/>
                <a:gd name="connsiteY10448" fmla="*/ 2318 h 2362"/>
                <a:gd name="connsiteX10449" fmla="*/ 2318 h 2362"/>
                <a:gd name="connsiteY10449" fmla="*/ 2318 h 2362"/>
                <a:gd name="connsiteX10450" fmla="*/ 2318 h 2362"/>
                <a:gd name="connsiteY10450" fmla="*/ 2318 h 2362"/>
                <a:gd name="connsiteX10451" fmla="*/ 2318 h 2362"/>
                <a:gd name="connsiteY10451" fmla="*/ 2318 h 2362"/>
                <a:gd name="connsiteX10452" fmla="*/ 2318 h 2362"/>
                <a:gd name="connsiteY10452" fmla="*/ 2318 h 2362"/>
                <a:gd name="connsiteX10453" fmla="*/ 2318 h 2362"/>
                <a:gd name="connsiteY10453" fmla="*/ 2318 h 2362"/>
                <a:gd name="connsiteX10454" fmla="*/ 2318 h 2362"/>
                <a:gd name="connsiteY10454" fmla="*/ 2318 h 2362"/>
                <a:gd name="connsiteX10455" fmla="*/ 2318 h 2362"/>
                <a:gd name="connsiteY10455" fmla="*/ 2318 h 2362"/>
                <a:gd name="connsiteX10456" fmla="*/ 2318 h 2362"/>
                <a:gd name="connsiteY10456" fmla="*/ 2318 h 2362"/>
                <a:gd name="connsiteX10457" fmla="*/ 2318 h 2362"/>
                <a:gd name="connsiteY10457" fmla="*/ 2318 h 2362"/>
                <a:gd name="connsiteX10458" fmla="*/ 2318 h 2362"/>
                <a:gd name="connsiteY10458" fmla="*/ 2318 h 2362"/>
                <a:gd name="connsiteX10459" fmla="*/ 2318 h 2362"/>
                <a:gd name="connsiteY10459" fmla="*/ 2318 h 2362"/>
                <a:gd name="connsiteX10460" fmla="*/ 2318 h 2362"/>
                <a:gd name="connsiteY10460" fmla="*/ 2318 h 2362"/>
                <a:gd name="connsiteX10461" fmla="*/ 2318 h 2362"/>
                <a:gd name="connsiteY10461" fmla="*/ 2318 h 2362"/>
                <a:gd name="connsiteX10462" fmla="*/ 2318 h 2362"/>
                <a:gd name="connsiteY10462" fmla="*/ 2318 h 2362"/>
                <a:gd name="connsiteX10463" fmla="*/ 2318 h 2362"/>
                <a:gd name="connsiteY10463" fmla="*/ 2318 h 2362"/>
                <a:gd name="connsiteX10464" fmla="*/ 2318 h 2362"/>
                <a:gd name="connsiteY10464" fmla="*/ 2318 h 2362"/>
                <a:gd name="connsiteX10465" fmla="*/ 2318 h 2362"/>
                <a:gd name="connsiteY10465" fmla="*/ 2318 h 2362"/>
                <a:gd name="connsiteX10466" fmla="*/ 2318 h 2362"/>
                <a:gd name="connsiteY10466" fmla="*/ 2318 h 2362"/>
                <a:gd name="connsiteX10467" fmla="*/ 2318 h 2362"/>
                <a:gd name="connsiteY10467" fmla="*/ 2318 h 2362"/>
                <a:gd name="connsiteX10468" fmla="*/ 2318 h 2362"/>
                <a:gd name="connsiteY10468" fmla="*/ 2318 h 2362"/>
                <a:gd name="connsiteX10469" fmla="*/ 2318 h 2362"/>
                <a:gd name="connsiteY10469" fmla="*/ 2318 h 2362"/>
                <a:gd name="connsiteX10470" fmla="*/ 2318 h 2362"/>
                <a:gd name="connsiteY10470" fmla="*/ 2318 h 2362"/>
                <a:gd name="connsiteX10471" fmla="*/ 2318 h 2362"/>
                <a:gd name="connsiteY10471" fmla="*/ 2318 h 2362"/>
                <a:gd name="connsiteX10472" fmla="*/ 2318 h 2362"/>
                <a:gd name="connsiteY10472" fmla="*/ 2318 h 2362"/>
                <a:gd name="connsiteX10473" fmla="*/ 2318 h 2362"/>
                <a:gd name="connsiteY10473" fmla="*/ 2318 h 2362"/>
                <a:gd name="connsiteX10474" fmla="*/ 2318 h 2362"/>
                <a:gd name="connsiteY10474" fmla="*/ 2318 h 2362"/>
                <a:gd name="connsiteX10475" fmla="*/ 2318 h 2362"/>
                <a:gd name="connsiteY10475" fmla="*/ 2318 h 2362"/>
                <a:gd name="connsiteX10476" fmla="*/ 2318 h 2362"/>
                <a:gd name="connsiteY10476" fmla="*/ 2318 h 2362"/>
                <a:gd name="connsiteX10477" fmla="*/ 2318 h 2362"/>
                <a:gd name="connsiteY10477" fmla="*/ 2318 h 2362"/>
                <a:gd name="connsiteX10478" fmla="*/ 2318 h 2362"/>
                <a:gd name="connsiteY10478" fmla="*/ 2318 h 2362"/>
                <a:gd name="connsiteX10479" fmla="*/ 2318 h 2362"/>
                <a:gd name="connsiteY10479" fmla="*/ 2318 h 2362"/>
                <a:gd name="connsiteX10480" fmla="*/ 2318 h 2362"/>
                <a:gd name="connsiteY10480" fmla="*/ 2318 h 2362"/>
                <a:gd name="connsiteX10481" fmla="*/ 2318 h 2362"/>
                <a:gd name="connsiteY10481" fmla="*/ 2318 h 2362"/>
                <a:gd name="connsiteX10482" fmla="*/ 2318 h 2362"/>
                <a:gd name="connsiteY10482" fmla="*/ 2318 h 2362"/>
                <a:gd name="connsiteX10483" fmla="*/ 2318 h 2362"/>
                <a:gd name="connsiteY10483" fmla="*/ 2318 h 2362"/>
                <a:gd name="connsiteX10484" fmla="*/ 2318 h 2362"/>
                <a:gd name="connsiteY10484" fmla="*/ 2318 h 2362"/>
                <a:gd name="connsiteX10485" fmla="*/ 2318 h 2362"/>
                <a:gd name="connsiteY10485" fmla="*/ 2318 h 2362"/>
                <a:gd name="connsiteX10486" fmla="*/ 2318 h 2362"/>
                <a:gd name="connsiteY10486" fmla="*/ 2318 h 2362"/>
                <a:gd name="connsiteX10487" fmla="*/ 2318 h 2362"/>
                <a:gd name="connsiteY10487" fmla="*/ 2318 h 2362"/>
                <a:gd name="connsiteX10488" fmla="*/ 2318 h 2362"/>
                <a:gd name="connsiteY10488" fmla="*/ 2318 h 2362"/>
                <a:gd name="connsiteX10489" fmla="*/ 2318 h 2362"/>
                <a:gd name="connsiteY10489" fmla="*/ 2318 h 2362"/>
                <a:gd name="connsiteX10490" fmla="*/ 2318 h 2362"/>
                <a:gd name="connsiteY10490" fmla="*/ 2318 h 2362"/>
                <a:gd name="connsiteX10491" fmla="*/ 2318 h 2362"/>
                <a:gd name="connsiteY10491" fmla="*/ 2318 h 2362"/>
                <a:gd name="connsiteX10492" fmla="*/ 2318 h 2362"/>
                <a:gd name="connsiteY10492" fmla="*/ 2318 h 2362"/>
                <a:gd name="connsiteX10493" fmla="*/ 2318 h 2362"/>
                <a:gd name="connsiteY10493" fmla="*/ 2318 h 2362"/>
                <a:gd name="connsiteX10494" fmla="*/ 2318 h 2362"/>
                <a:gd name="connsiteY10494" fmla="*/ 2318 h 2362"/>
                <a:gd name="connsiteX10495" fmla="*/ 2318 h 2362"/>
                <a:gd name="connsiteY10495" fmla="*/ 2318 h 2362"/>
                <a:gd name="connsiteX10496" fmla="*/ 2318 h 2362"/>
                <a:gd name="connsiteY10496" fmla="*/ 2318 h 2362"/>
                <a:gd name="connsiteX10497" fmla="*/ 2318 h 2362"/>
                <a:gd name="connsiteY10497" fmla="*/ 2318 h 2362"/>
                <a:gd name="connsiteX10498" fmla="*/ 2318 h 2362"/>
                <a:gd name="connsiteY10498" fmla="*/ 2318 h 2362"/>
                <a:gd name="connsiteX10499" fmla="*/ 2318 h 2362"/>
                <a:gd name="connsiteY10499" fmla="*/ 2318 h 2362"/>
                <a:gd name="connsiteX10500" fmla="*/ 2318 h 2362"/>
                <a:gd name="connsiteY10500" fmla="*/ 2318 h 2362"/>
                <a:gd name="connsiteX10501" fmla="*/ 2318 h 2362"/>
                <a:gd name="connsiteY10501" fmla="*/ 2318 h 2362"/>
                <a:gd name="connsiteX10502" fmla="*/ 2318 h 2362"/>
                <a:gd name="connsiteY10502" fmla="*/ 2318 h 2362"/>
                <a:gd name="connsiteX10503" fmla="*/ 2318 h 2362"/>
                <a:gd name="connsiteY10503" fmla="*/ 2318 h 2362"/>
                <a:gd name="connsiteX10504" fmla="*/ 2318 h 2362"/>
                <a:gd name="connsiteY10504" fmla="*/ 2318 h 2362"/>
                <a:gd name="connsiteX10505" fmla="*/ 2318 h 2362"/>
                <a:gd name="connsiteY10505" fmla="*/ 2318 h 2362"/>
                <a:gd name="connsiteX10506" fmla="*/ 2318 h 2362"/>
                <a:gd name="connsiteY10506" fmla="*/ 2318 h 2362"/>
                <a:gd name="connsiteX10507" fmla="*/ 2318 h 2362"/>
                <a:gd name="connsiteY10507" fmla="*/ 2318 h 2362"/>
                <a:gd name="connsiteX10508" fmla="*/ 2318 h 2362"/>
                <a:gd name="connsiteY10508" fmla="*/ 2318 h 2362"/>
                <a:gd name="connsiteX10509" fmla="*/ 2318 h 2362"/>
                <a:gd name="connsiteY10509" fmla="*/ 2318 h 2362"/>
                <a:gd name="connsiteX10510" fmla="*/ 2318 h 2362"/>
                <a:gd name="connsiteY10510" fmla="*/ 2318 h 2362"/>
                <a:gd name="connsiteX10511" fmla="*/ 2318 h 2362"/>
                <a:gd name="connsiteY10511" fmla="*/ 2318 h 2362"/>
                <a:gd name="connsiteX10512" fmla="*/ 2318 h 2362"/>
                <a:gd name="connsiteY10512" fmla="*/ 2318 h 2362"/>
                <a:gd name="connsiteX10513" fmla="*/ 2318 h 2362"/>
                <a:gd name="connsiteY10513" fmla="*/ 2318 h 2362"/>
                <a:gd name="connsiteX10514" fmla="*/ 2318 h 2362"/>
                <a:gd name="connsiteY10514" fmla="*/ 2318 h 2362"/>
                <a:gd name="connsiteX10515" fmla="*/ 2318 h 2362"/>
                <a:gd name="connsiteY10515" fmla="*/ 2318 h 2362"/>
                <a:gd name="connsiteX10516" fmla="*/ 2318 h 2362"/>
                <a:gd name="connsiteY10516" fmla="*/ 2318 h 2362"/>
                <a:gd name="connsiteX10517" fmla="*/ 2318 h 2362"/>
                <a:gd name="connsiteY10517" fmla="*/ 2318 h 2362"/>
                <a:gd name="connsiteX10518" fmla="*/ 2318 h 2362"/>
                <a:gd name="connsiteY10518" fmla="*/ 2318 h 2362"/>
                <a:gd name="connsiteX10519" fmla="*/ 2318 h 2362"/>
                <a:gd name="connsiteY10519" fmla="*/ 2318 h 2362"/>
                <a:gd name="connsiteX10520" fmla="*/ 2318 h 2362"/>
                <a:gd name="connsiteY10520" fmla="*/ 2318 h 2362"/>
                <a:gd name="connsiteX10521" fmla="*/ 2318 h 2362"/>
                <a:gd name="connsiteY10521" fmla="*/ 2318 h 2362"/>
                <a:gd name="connsiteX10522" fmla="*/ 2318 h 2362"/>
                <a:gd name="connsiteY10522" fmla="*/ 2318 h 2362"/>
                <a:gd name="connsiteX10523" fmla="*/ 2318 h 2362"/>
                <a:gd name="connsiteY10523" fmla="*/ 2318 h 2362"/>
                <a:gd name="connsiteX10524" fmla="*/ 2318 h 2362"/>
                <a:gd name="connsiteY10524" fmla="*/ 2318 h 2362"/>
                <a:gd name="connsiteX10525" fmla="*/ 2318 h 2362"/>
                <a:gd name="connsiteY10525" fmla="*/ 2318 h 2362"/>
                <a:gd name="connsiteX10526" fmla="*/ 2318 h 2362"/>
                <a:gd name="connsiteY10526" fmla="*/ 2318 h 2362"/>
                <a:gd name="connsiteX10527" fmla="*/ 2318 h 2362"/>
                <a:gd name="connsiteY10527" fmla="*/ 2318 h 2362"/>
                <a:gd name="connsiteX10528" fmla="*/ 2318 h 2362"/>
                <a:gd name="connsiteY10528" fmla="*/ 2318 h 2362"/>
                <a:gd name="connsiteX10529" fmla="*/ 2318 h 2362"/>
                <a:gd name="connsiteY10529" fmla="*/ 2318 h 2362"/>
                <a:gd name="connsiteX10530" fmla="*/ 2318 h 2362"/>
                <a:gd name="connsiteY10530" fmla="*/ 2318 h 2362"/>
                <a:gd name="connsiteX10531" fmla="*/ 2318 h 2362"/>
                <a:gd name="connsiteY10531" fmla="*/ 2318 h 2362"/>
                <a:gd name="connsiteX10532" fmla="*/ 2318 h 2362"/>
                <a:gd name="connsiteY10532" fmla="*/ 2318 h 2362"/>
                <a:gd name="connsiteX10533" fmla="*/ 2318 h 2362"/>
                <a:gd name="connsiteY10533" fmla="*/ 2318 h 2362"/>
                <a:gd name="connsiteX10534" fmla="*/ 2318 h 2362"/>
                <a:gd name="connsiteY10534" fmla="*/ 2318 h 2362"/>
                <a:gd name="connsiteX10535" fmla="*/ 2318 h 2362"/>
                <a:gd name="connsiteY10535" fmla="*/ 2318 h 2362"/>
                <a:gd name="connsiteX10536" fmla="*/ 2318 h 2362"/>
                <a:gd name="connsiteY10536" fmla="*/ 2318 h 2362"/>
                <a:gd name="connsiteX10537" fmla="*/ 2318 h 2362"/>
                <a:gd name="connsiteY10537" fmla="*/ 2318 h 2362"/>
                <a:gd name="connsiteX10538" fmla="*/ 2318 h 2362"/>
                <a:gd name="connsiteY10538" fmla="*/ 2318 h 2362"/>
                <a:gd name="connsiteX10539" fmla="*/ 2318 h 2362"/>
                <a:gd name="connsiteY10539" fmla="*/ 2318 h 2362"/>
                <a:gd name="connsiteX10540" fmla="*/ 2318 h 2362"/>
                <a:gd name="connsiteY10540" fmla="*/ 2318 h 2362"/>
                <a:gd name="connsiteX10541" fmla="*/ 2318 h 2362"/>
                <a:gd name="connsiteY10541" fmla="*/ 2318 h 2362"/>
                <a:gd name="connsiteX10542" fmla="*/ 2318 h 2362"/>
                <a:gd name="connsiteY10542" fmla="*/ 2318 h 2362"/>
                <a:gd name="connsiteX10543" fmla="*/ 2318 h 2362"/>
                <a:gd name="connsiteY10543" fmla="*/ 2318 h 2362"/>
                <a:gd name="connsiteX10544" fmla="*/ 2318 h 2362"/>
                <a:gd name="connsiteY10544" fmla="*/ 2318 h 2362"/>
                <a:gd name="connsiteX10545" fmla="*/ 2318 h 2362"/>
                <a:gd name="connsiteY10545" fmla="*/ 2318 h 2362"/>
                <a:gd name="connsiteX10546" fmla="*/ 2318 h 2362"/>
                <a:gd name="connsiteY10546" fmla="*/ 2318 h 2362"/>
                <a:gd name="connsiteX10547" fmla="*/ 2318 h 2362"/>
                <a:gd name="connsiteY10547" fmla="*/ 2318 h 2362"/>
                <a:gd name="connsiteX10548" fmla="*/ 2318 h 2362"/>
                <a:gd name="connsiteY10548" fmla="*/ 2318 h 2362"/>
                <a:gd name="connsiteX10549" fmla="*/ 2318 h 2362"/>
                <a:gd name="connsiteY10549" fmla="*/ 2318 h 2362"/>
                <a:gd name="connsiteX10550" fmla="*/ 2318 h 2362"/>
                <a:gd name="connsiteY10550" fmla="*/ 2318 h 2362"/>
                <a:gd name="connsiteX10551" fmla="*/ 2318 h 2362"/>
                <a:gd name="connsiteY10551" fmla="*/ 2318 h 2362"/>
                <a:gd name="connsiteX10552" fmla="*/ 2318 h 2362"/>
                <a:gd name="connsiteY10552" fmla="*/ 2318 h 2362"/>
                <a:gd name="connsiteX10553" fmla="*/ 2318 h 2362"/>
                <a:gd name="connsiteY10553" fmla="*/ 2318 h 2362"/>
                <a:gd name="connsiteX10554" fmla="*/ 2318 h 2362"/>
                <a:gd name="connsiteY10554" fmla="*/ 2318 h 2362"/>
                <a:gd name="connsiteX10555" fmla="*/ 2318 h 2362"/>
                <a:gd name="connsiteY10555" fmla="*/ 2318 h 2362"/>
                <a:gd name="connsiteX10556" fmla="*/ 2318 h 2362"/>
                <a:gd name="connsiteY10556" fmla="*/ 2318 h 2362"/>
                <a:gd name="connsiteX10557" fmla="*/ 2318 h 2362"/>
                <a:gd name="connsiteY10557" fmla="*/ 2318 h 2362"/>
                <a:gd name="connsiteX10558" fmla="*/ 2318 h 2362"/>
                <a:gd name="connsiteY10558" fmla="*/ 2318 h 2362"/>
                <a:gd name="connsiteX10559" fmla="*/ 2318 h 2362"/>
                <a:gd name="connsiteY10559" fmla="*/ 2318 h 2362"/>
                <a:gd name="connsiteX10560" fmla="*/ 2318 h 2362"/>
                <a:gd name="connsiteY10560" fmla="*/ 2318 h 2362"/>
                <a:gd name="connsiteX10561" fmla="*/ 2318 h 2362"/>
                <a:gd name="connsiteY10561" fmla="*/ 2318 h 2362"/>
                <a:gd name="connsiteX10562" fmla="*/ 2318 h 2362"/>
                <a:gd name="connsiteY10562" fmla="*/ 2318 h 2362"/>
                <a:gd name="connsiteX10563" fmla="*/ 2318 h 2362"/>
                <a:gd name="connsiteY10563" fmla="*/ 2318 h 2362"/>
                <a:gd name="connsiteX10564" fmla="*/ 2318 h 2362"/>
                <a:gd name="connsiteY10564" fmla="*/ 2318 h 2362"/>
                <a:gd name="connsiteX10565" fmla="*/ 2318 h 2362"/>
                <a:gd name="connsiteY10565" fmla="*/ 2318 h 2362"/>
                <a:gd name="connsiteX10566" fmla="*/ 2318 h 2362"/>
                <a:gd name="connsiteY10566" fmla="*/ 2318 h 2362"/>
                <a:gd name="connsiteX10567" fmla="*/ 2318 h 2362"/>
                <a:gd name="connsiteY10567" fmla="*/ 2318 h 2362"/>
                <a:gd name="connsiteX10568" fmla="*/ 2318 h 2362"/>
                <a:gd name="connsiteY10568" fmla="*/ 2318 h 2362"/>
                <a:gd name="connsiteX10569" fmla="*/ 2318 h 2362"/>
                <a:gd name="connsiteY10569" fmla="*/ 2318 h 2362"/>
                <a:gd name="connsiteX10570" fmla="*/ 2318 h 2362"/>
                <a:gd name="connsiteY10570" fmla="*/ 2318 h 2362"/>
                <a:gd name="connsiteX10571" fmla="*/ 2318 h 2362"/>
                <a:gd name="connsiteY10571" fmla="*/ 2318 h 2362"/>
                <a:gd name="connsiteX10572" fmla="*/ 2318 h 2362"/>
                <a:gd name="connsiteY10572" fmla="*/ 2318 h 2362"/>
                <a:gd name="connsiteX10573" fmla="*/ 2318 h 2362"/>
                <a:gd name="connsiteY10573" fmla="*/ 2318 h 2362"/>
                <a:gd name="connsiteX10574" fmla="*/ 2318 h 2362"/>
                <a:gd name="connsiteY10574" fmla="*/ 2318 h 2362"/>
                <a:gd name="connsiteX10575" fmla="*/ 2318 h 2362"/>
                <a:gd name="connsiteY10575" fmla="*/ 2318 h 2362"/>
                <a:gd name="connsiteX10576" fmla="*/ 2318 h 2362"/>
                <a:gd name="connsiteY10576" fmla="*/ 2318 h 2362"/>
                <a:gd name="connsiteX10577" fmla="*/ 2318 h 2362"/>
                <a:gd name="connsiteY10577" fmla="*/ 2318 h 2362"/>
                <a:gd name="connsiteX10578" fmla="*/ 2318 h 2362"/>
                <a:gd name="connsiteY10578" fmla="*/ 2318 h 2362"/>
                <a:gd name="connsiteX10579" fmla="*/ 2318 h 2362"/>
                <a:gd name="connsiteY10579" fmla="*/ 2318 h 2362"/>
                <a:gd name="connsiteX10580" fmla="*/ 2318 h 2362"/>
                <a:gd name="connsiteY10580" fmla="*/ 2318 h 2362"/>
                <a:gd name="connsiteX10581" fmla="*/ 2318 h 2362"/>
                <a:gd name="connsiteY10581" fmla="*/ 2318 h 2362"/>
                <a:gd name="connsiteX10582" fmla="*/ 2318 h 2362"/>
                <a:gd name="connsiteY10582" fmla="*/ 2318 h 2362"/>
                <a:gd name="connsiteX10583" fmla="*/ 2318 h 2362"/>
                <a:gd name="connsiteY10583" fmla="*/ 2318 h 2362"/>
                <a:gd name="connsiteX10584" fmla="*/ 2318 h 2362"/>
                <a:gd name="connsiteY10584" fmla="*/ 2318 h 2362"/>
                <a:gd name="connsiteX10585" fmla="*/ 2318 h 2362"/>
                <a:gd name="connsiteY10585" fmla="*/ 2318 h 2362"/>
                <a:gd name="connsiteX10586" fmla="*/ 2318 h 2362"/>
                <a:gd name="connsiteY10586" fmla="*/ 2318 h 2362"/>
                <a:gd name="connsiteX10587" fmla="*/ 2318 h 2362"/>
                <a:gd name="connsiteY10587" fmla="*/ 2318 h 2362"/>
                <a:gd name="connsiteX10588" fmla="*/ 2318 h 2362"/>
                <a:gd name="connsiteY10588" fmla="*/ 2318 h 2362"/>
                <a:gd name="connsiteX10589" fmla="*/ 2318 h 2362"/>
                <a:gd name="connsiteY10589" fmla="*/ 2318 h 2362"/>
                <a:gd name="connsiteX10590" fmla="*/ 2318 h 2362"/>
                <a:gd name="connsiteY10590" fmla="*/ 2318 h 2362"/>
                <a:gd name="connsiteX10591" fmla="*/ 2318 h 2362"/>
                <a:gd name="connsiteY10591" fmla="*/ 2318 h 2362"/>
                <a:gd name="connsiteX10592" fmla="*/ 2318 h 2362"/>
                <a:gd name="connsiteY10592" fmla="*/ 2318 h 2362"/>
                <a:gd name="connsiteX10593" fmla="*/ 2318 h 2362"/>
                <a:gd name="connsiteY10593" fmla="*/ 2318 h 2362"/>
                <a:gd name="connsiteX10594" fmla="*/ 2318 h 2362"/>
                <a:gd name="connsiteY10594" fmla="*/ 2318 h 2362"/>
                <a:gd name="connsiteX10595" fmla="*/ 2318 h 2362"/>
                <a:gd name="connsiteY10595" fmla="*/ 2318 h 2362"/>
                <a:gd name="connsiteX10596" fmla="*/ 2318 h 2362"/>
                <a:gd name="connsiteY10596" fmla="*/ 2318 h 2362"/>
                <a:gd name="connsiteX10597" fmla="*/ 2318 h 2362"/>
                <a:gd name="connsiteY10597" fmla="*/ 2318 h 2362"/>
                <a:gd name="connsiteX10598" fmla="*/ 2318 h 2362"/>
                <a:gd name="connsiteY10598" fmla="*/ 2318 h 2362"/>
                <a:gd name="connsiteX10599" fmla="*/ 2318 h 2362"/>
                <a:gd name="connsiteY10599" fmla="*/ 2318 h 2362"/>
                <a:gd name="connsiteX10600" fmla="*/ 2318 h 2362"/>
                <a:gd name="connsiteY10600" fmla="*/ 2318 h 2362"/>
                <a:gd name="connsiteX10601" fmla="*/ 2318 h 2362"/>
                <a:gd name="connsiteY10601" fmla="*/ 2318 h 2362"/>
                <a:gd name="connsiteX10602" fmla="*/ 2318 h 2362"/>
                <a:gd name="connsiteY10602" fmla="*/ 2318 h 2362"/>
                <a:gd name="connsiteX10603" fmla="*/ 2318 h 2362"/>
                <a:gd name="connsiteY10603" fmla="*/ 2318 h 2362"/>
                <a:gd name="connsiteX10604" fmla="*/ 2318 h 2362"/>
                <a:gd name="connsiteY10604" fmla="*/ 2318 h 2362"/>
                <a:gd name="connsiteX10605" fmla="*/ 2318 h 2362"/>
                <a:gd name="connsiteY10605" fmla="*/ 2318 h 2362"/>
                <a:gd name="connsiteX10606" fmla="*/ 2318 h 2362"/>
                <a:gd name="connsiteY10606" fmla="*/ 2318 h 2362"/>
                <a:gd name="connsiteX10607" fmla="*/ 2318 h 2362"/>
                <a:gd name="connsiteY10607" fmla="*/ 2318 h 2362"/>
                <a:gd name="connsiteX10608" fmla="*/ 2318 h 2362"/>
                <a:gd name="connsiteY10608" fmla="*/ 2318 h 2362"/>
                <a:gd name="connsiteX10609" fmla="*/ 2318 h 2362"/>
                <a:gd name="connsiteY10609" fmla="*/ 2318 h 2362"/>
                <a:gd name="connsiteX10610" fmla="*/ 2318 h 2362"/>
                <a:gd name="connsiteY10610" fmla="*/ 2318 h 2362"/>
                <a:gd name="connsiteX10611" fmla="*/ 2318 h 2362"/>
                <a:gd name="connsiteY10611" fmla="*/ 2318 h 2362"/>
                <a:gd name="connsiteX10612" fmla="*/ 2318 h 2362"/>
                <a:gd name="connsiteY10612" fmla="*/ 2318 h 2362"/>
                <a:gd name="connsiteX10613" fmla="*/ 2318 h 2362"/>
                <a:gd name="connsiteY10613" fmla="*/ 2318 h 2362"/>
                <a:gd name="connsiteX10614" fmla="*/ 2318 h 2362"/>
                <a:gd name="connsiteY10614" fmla="*/ 2318 h 2362"/>
                <a:gd name="connsiteX10615" fmla="*/ 2318 h 2362"/>
                <a:gd name="connsiteY10615" fmla="*/ 2318 h 2362"/>
                <a:gd name="connsiteX10616" fmla="*/ 2318 h 2362"/>
                <a:gd name="connsiteY10616" fmla="*/ 2318 h 2362"/>
                <a:gd name="connsiteX10617" fmla="*/ 2318 h 2362"/>
                <a:gd name="connsiteY10617" fmla="*/ 2318 h 2362"/>
                <a:gd name="connsiteX10618" fmla="*/ 2318 h 2362"/>
                <a:gd name="connsiteY10618" fmla="*/ 2318 h 2362"/>
                <a:gd name="connsiteX10619" fmla="*/ 2318 h 2362"/>
                <a:gd name="connsiteY10619" fmla="*/ 2318 h 2362"/>
                <a:gd name="connsiteX10620" fmla="*/ 2318 h 2362"/>
                <a:gd name="connsiteY10620" fmla="*/ 2318 h 2362"/>
                <a:gd name="connsiteX10621" fmla="*/ 2318 h 2362"/>
                <a:gd name="connsiteY10621" fmla="*/ 2318 h 2362"/>
                <a:gd name="connsiteX10622" fmla="*/ 2318 h 2362"/>
                <a:gd name="connsiteY10622" fmla="*/ 2318 h 2362"/>
                <a:gd name="connsiteX10623" fmla="*/ 2318 h 2362"/>
                <a:gd name="connsiteY10623" fmla="*/ 2318 h 2362"/>
                <a:gd name="connsiteX10624" fmla="*/ 2318 h 2362"/>
                <a:gd name="connsiteY10624" fmla="*/ 2318 h 2362"/>
                <a:gd name="connsiteX10625" fmla="*/ 2318 h 2362"/>
                <a:gd name="connsiteY10625" fmla="*/ 2318 h 2362"/>
                <a:gd name="connsiteX10626" fmla="*/ 2318 h 2362"/>
                <a:gd name="connsiteY10626" fmla="*/ 2318 h 2362"/>
                <a:gd name="connsiteX10627" fmla="*/ 2318 h 2362"/>
                <a:gd name="connsiteY10627" fmla="*/ 2318 h 2362"/>
                <a:gd name="connsiteX10628" fmla="*/ 2318 h 2362"/>
                <a:gd name="connsiteY10628" fmla="*/ 2318 h 2362"/>
                <a:gd name="connsiteX10629" fmla="*/ 2318 h 2362"/>
                <a:gd name="connsiteY10629" fmla="*/ 2318 h 2362"/>
                <a:gd name="connsiteX10630" fmla="*/ 2318 h 2362"/>
                <a:gd name="connsiteY10630" fmla="*/ 2318 h 2362"/>
                <a:gd name="connsiteX10631" fmla="*/ 2318 h 2362"/>
                <a:gd name="connsiteY10631" fmla="*/ 2318 h 2362"/>
                <a:gd name="connsiteX10632" fmla="*/ 2318 h 2362"/>
                <a:gd name="connsiteY10632" fmla="*/ 2318 h 2362"/>
                <a:gd name="connsiteX10633" fmla="*/ 2318 h 2362"/>
                <a:gd name="connsiteY10633" fmla="*/ 2318 h 2362"/>
                <a:gd name="connsiteX10634" fmla="*/ 2318 h 2362"/>
                <a:gd name="connsiteY10634" fmla="*/ 2318 h 2362"/>
                <a:gd name="connsiteX10635" fmla="*/ 2318 h 2362"/>
                <a:gd name="connsiteY10635" fmla="*/ 2318 h 2362"/>
                <a:gd name="connsiteX10636" fmla="*/ 2318 h 2362"/>
                <a:gd name="connsiteY10636" fmla="*/ 2318 h 2362"/>
                <a:gd name="connsiteX10637" fmla="*/ 2318 h 2362"/>
                <a:gd name="connsiteY10637" fmla="*/ 2318 h 2362"/>
                <a:gd name="connsiteX10638" fmla="*/ 2318 h 2362"/>
                <a:gd name="connsiteY10638" fmla="*/ 2318 h 2362"/>
                <a:gd name="connsiteX10639" fmla="*/ 2318 h 2362"/>
                <a:gd name="connsiteY10639" fmla="*/ 2318 h 2362"/>
                <a:gd name="connsiteX10640" fmla="*/ 2318 h 2362"/>
                <a:gd name="connsiteY10640" fmla="*/ 2318 h 2362"/>
                <a:gd name="connsiteX10641" fmla="*/ 2318 h 2362"/>
                <a:gd name="connsiteY10641" fmla="*/ 2318 h 2362"/>
                <a:gd name="connsiteX10642" fmla="*/ 2318 h 2362"/>
                <a:gd name="connsiteY10642" fmla="*/ 2318 h 2362"/>
                <a:gd name="connsiteX10643" fmla="*/ 2318 h 2362"/>
                <a:gd name="connsiteY10643" fmla="*/ 2318 h 2362"/>
                <a:gd name="connsiteX10644" fmla="*/ 2318 h 2362"/>
                <a:gd name="connsiteY10644" fmla="*/ 2318 h 2362"/>
                <a:gd name="connsiteX10645" fmla="*/ 2318 h 2362"/>
                <a:gd name="connsiteY10645" fmla="*/ 2318 h 2362"/>
                <a:gd name="connsiteX10646" fmla="*/ 2318 h 2362"/>
                <a:gd name="connsiteY10646" fmla="*/ 2318 h 2362"/>
                <a:gd name="connsiteX10647" fmla="*/ 2318 h 2362"/>
                <a:gd name="connsiteY10647" fmla="*/ 2318 h 2362"/>
                <a:gd name="connsiteX10648" fmla="*/ 2318 h 2362"/>
                <a:gd name="connsiteY10648" fmla="*/ 2318 h 2362"/>
                <a:gd name="connsiteX10649" fmla="*/ 2318 h 2362"/>
                <a:gd name="connsiteY10649" fmla="*/ 2318 h 2362"/>
                <a:gd name="connsiteX10650" fmla="*/ 2318 h 2362"/>
                <a:gd name="connsiteY10650" fmla="*/ 2318 h 2362"/>
                <a:gd name="connsiteX10651" fmla="*/ 2318 h 2362"/>
                <a:gd name="connsiteY10651" fmla="*/ 2318 h 2362"/>
                <a:gd name="connsiteX10652" fmla="*/ 2318 h 2362"/>
                <a:gd name="connsiteY10652" fmla="*/ 2318 h 2362"/>
                <a:gd name="connsiteX10653" fmla="*/ 2318 h 2362"/>
                <a:gd name="connsiteY10653" fmla="*/ 2318 h 2362"/>
                <a:gd name="connsiteX10654" fmla="*/ 2318 h 2362"/>
                <a:gd name="connsiteY10654" fmla="*/ 2318 h 2362"/>
                <a:gd name="connsiteX10655" fmla="*/ 2318 h 2362"/>
                <a:gd name="connsiteY10655" fmla="*/ 2318 h 2362"/>
                <a:gd name="connsiteX10656" fmla="*/ 2318 h 2362"/>
                <a:gd name="connsiteY10656" fmla="*/ 2318 h 2362"/>
                <a:gd name="connsiteX10657" fmla="*/ 2318 h 2362"/>
                <a:gd name="connsiteY10657" fmla="*/ 2318 h 2362"/>
                <a:gd name="connsiteX10658" fmla="*/ 2318 h 2362"/>
                <a:gd name="connsiteY10658" fmla="*/ 2318 h 2362"/>
                <a:gd name="connsiteX10659" fmla="*/ 2318 h 2362"/>
                <a:gd name="connsiteY10659" fmla="*/ 2318 h 2362"/>
                <a:gd name="connsiteX10660" fmla="*/ 2318 h 2362"/>
                <a:gd name="connsiteY10660" fmla="*/ 2318 h 2362"/>
                <a:gd name="connsiteX10661" fmla="*/ 2318 h 2362"/>
                <a:gd name="connsiteY10661" fmla="*/ 2318 h 2362"/>
                <a:gd name="connsiteX10662" fmla="*/ 2318 h 2362"/>
                <a:gd name="connsiteY10662" fmla="*/ 2318 h 2362"/>
                <a:gd name="connsiteX10663" fmla="*/ 2318 h 2362"/>
                <a:gd name="connsiteY10663" fmla="*/ 2318 h 2362"/>
                <a:gd name="connsiteX10664" fmla="*/ 2318 h 2362"/>
                <a:gd name="connsiteY10664" fmla="*/ 2318 h 2362"/>
                <a:gd name="connsiteX10665" fmla="*/ 2318 h 2362"/>
                <a:gd name="connsiteY10665" fmla="*/ 2318 h 2362"/>
                <a:gd name="connsiteX10666" fmla="*/ 2318 h 2362"/>
                <a:gd name="connsiteY10666" fmla="*/ 2318 h 2362"/>
                <a:gd name="connsiteX10667" fmla="*/ 2318 h 2362"/>
                <a:gd name="connsiteY10667" fmla="*/ 2318 h 2362"/>
                <a:gd name="connsiteX10668" fmla="*/ 2318 h 2362"/>
                <a:gd name="connsiteY10668" fmla="*/ 2318 h 2362"/>
                <a:gd name="connsiteX10669" fmla="*/ 2318 h 2362"/>
                <a:gd name="connsiteY10669" fmla="*/ 2318 h 2362"/>
                <a:gd name="connsiteX10670" fmla="*/ 2318 h 2362"/>
                <a:gd name="connsiteY10670" fmla="*/ 2318 h 2362"/>
                <a:gd name="connsiteX10671" fmla="*/ 2318 h 2362"/>
                <a:gd name="connsiteY10671" fmla="*/ 2318 h 2362"/>
                <a:gd name="connsiteX10672" fmla="*/ 2318 h 2362"/>
                <a:gd name="connsiteY10672" fmla="*/ 2318 h 2362"/>
                <a:gd name="connsiteX10673" fmla="*/ 2318 h 2362"/>
                <a:gd name="connsiteY10673" fmla="*/ 2318 h 2362"/>
                <a:gd name="connsiteX10674" fmla="*/ 2318 h 2362"/>
                <a:gd name="connsiteY10674" fmla="*/ 2318 h 2362"/>
                <a:gd name="connsiteX10675" fmla="*/ 2318 h 2362"/>
                <a:gd name="connsiteY10675" fmla="*/ 2318 h 2362"/>
                <a:gd name="connsiteX10676" fmla="*/ 2318 h 2362"/>
                <a:gd name="connsiteY10676" fmla="*/ 2318 h 2362"/>
                <a:gd name="connsiteX10677" fmla="*/ 2318 h 2362"/>
                <a:gd name="connsiteY10677" fmla="*/ 2318 h 2362"/>
                <a:gd name="connsiteX10678" fmla="*/ 2318 h 2362"/>
                <a:gd name="connsiteY10678" fmla="*/ 2318 h 2362"/>
                <a:gd name="connsiteX10679" fmla="*/ 2318 h 2362"/>
                <a:gd name="connsiteY10679" fmla="*/ 2318 h 2362"/>
                <a:gd name="connsiteX10680" fmla="*/ 2318 h 2362"/>
                <a:gd name="connsiteY10680" fmla="*/ 2318 h 2362"/>
                <a:gd name="connsiteX10681" fmla="*/ 2318 h 2362"/>
                <a:gd name="connsiteY10681" fmla="*/ 2318 h 2362"/>
                <a:gd name="connsiteX10682" fmla="*/ 2318 h 2362"/>
                <a:gd name="connsiteY10682" fmla="*/ 2318 h 2362"/>
                <a:gd name="connsiteX10683" fmla="*/ 2318 h 2362"/>
                <a:gd name="connsiteY10683" fmla="*/ 2318 h 2362"/>
                <a:gd name="connsiteX10684" fmla="*/ 2318 h 2362"/>
                <a:gd name="connsiteY10684" fmla="*/ 2318 h 2362"/>
                <a:gd name="connsiteX10685" fmla="*/ 2318 h 2362"/>
                <a:gd name="connsiteY10685" fmla="*/ 2318 h 2362"/>
                <a:gd name="connsiteX10686" fmla="*/ 2318 h 2362"/>
                <a:gd name="connsiteY10686" fmla="*/ 2318 h 2362"/>
                <a:gd name="connsiteX10687" fmla="*/ 2318 h 2362"/>
                <a:gd name="connsiteY10687" fmla="*/ 2318 h 2362"/>
                <a:gd name="connsiteX10688" fmla="*/ 2318 h 2362"/>
                <a:gd name="connsiteY10688" fmla="*/ 2318 h 2362"/>
                <a:gd name="connsiteX10689" fmla="*/ 2318 h 2362"/>
                <a:gd name="connsiteY10689" fmla="*/ 2318 h 2362"/>
                <a:gd name="connsiteX10690" fmla="*/ 2318 h 2362"/>
                <a:gd name="connsiteY10690" fmla="*/ 2318 h 2362"/>
                <a:gd name="connsiteX10691" fmla="*/ 2318 h 2362"/>
                <a:gd name="connsiteY10691" fmla="*/ 2318 h 2362"/>
                <a:gd name="connsiteX10692" fmla="*/ 2318 h 2362"/>
                <a:gd name="connsiteY10692" fmla="*/ 2318 h 2362"/>
                <a:gd name="connsiteX10693" fmla="*/ 2318 h 2362"/>
                <a:gd name="connsiteY10693" fmla="*/ 2318 h 2362"/>
                <a:gd name="connsiteX10694" fmla="*/ 2318 h 2362"/>
                <a:gd name="connsiteY10694" fmla="*/ 2318 h 2362"/>
                <a:gd name="connsiteX10695" fmla="*/ 2318 h 2362"/>
                <a:gd name="connsiteY10695" fmla="*/ 2318 h 2362"/>
                <a:gd name="connsiteX10696" fmla="*/ 2318 h 2362"/>
                <a:gd name="connsiteY10696" fmla="*/ 2318 h 2362"/>
                <a:gd name="connsiteX10697" fmla="*/ 2318 h 2362"/>
                <a:gd name="connsiteY10697" fmla="*/ 2318 h 2362"/>
                <a:gd name="connsiteX10698" fmla="*/ 2318 h 2362"/>
                <a:gd name="connsiteY10698" fmla="*/ 2318 h 2362"/>
                <a:gd name="connsiteX10699" fmla="*/ 2318 h 2362"/>
                <a:gd name="connsiteY10699" fmla="*/ 2318 h 2362"/>
                <a:gd name="connsiteX10700" fmla="*/ 2318 h 2362"/>
                <a:gd name="connsiteY10700" fmla="*/ 2318 h 2362"/>
                <a:gd name="connsiteX10701" fmla="*/ 2318 h 2362"/>
                <a:gd name="connsiteY10701" fmla="*/ 2318 h 2362"/>
                <a:gd name="connsiteX10702" fmla="*/ 2318 h 2362"/>
                <a:gd name="connsiteY10702" fmla="*/ 2318 h 2362"/>
                <a:gd name="connsiteX10703" fmla="*/ 2318 h 2362"/>
                <a:gd name="connsiteY10703" fmla="*/ 2318 h 2362"/>
                <a:gd name="connsiteX10704" fmla="*/ 2318 h 2362"/>
                <a:gd name="connsiteY10704" fmla="*/ 2318 h 2362"/>
                <a:gd name="connsiteX10705" fmla="*/ 2318 h 2362"/>
                <a:gd name="connsiteY10705" fmla="*/ 2318 h 2362"/>
                <a:gd name="connsiteX10706" fmla="*/ 2318 h 2362"/>
                <a:gd name="connsiteY10706" fmla="*/ 2318 h 2362"/>
                <a:gd name="connsiteX10707" fmla="*/ 2318 h 2362"/>
                <a:gd name="connsiteY10707" fmla="*/ 2318 h 2362"/>
                <a:gd name="connsiteX10708" fmla="*/ 2318 h 2362"/>
                <a:gd name="connsiteY10708" fmla="*/ 2318 h 2362"/>
                <a:gd name="connsiteX10709" fmla="*/ 2318 h 2362"/>
                <a:gd name="connsiteY10709" fmla="*/ 2318 h 2362"/>
                <a:gd name="connsiteX10710" fmla="*/ 2318 h 2362"/>
                <a:gd name="connsiteY10710" fmla="*/ 2318 h 2362"/>
                <a:gd name="connsiteX10711" fmla="*/ 2318 h 2362"/>
                <a:gd name="connsiteY10711" fmla="*/ 2318 h 2362"/>
                <a:gd name="connsiteX10712" fmla="*/ 2318 h 2362"/>
                <a:gd name="connsiteY10712" fmla="*/ 2318 h 2362"/>
                <a:gd name="connsiteX10713" fmla="*/ 2318 h 2362"/>
                <a:gd name="connsiteY10713" fmla="*/ 2318 h 2362"/>
                <a:gd name="connsiteX10714" fmla="*/ 2318 h 2362"/>
                <a:gd name="connsiteY10714" fmla="*/ 2318 h 2362"/>
                <a:gd name="connsiteX10715" fmla="*/ 2318 h 2362"/>
                <a:gd name="connsiteY10715" fmla="*/ 2318 h 2362"/>
                <a:gd name="connsiteX10716" fmla="*/ 2318 h 2362"/>
                <a:gd name="connsiteY10716" fmla="*/ 2318 h 2362"/>
                <a:gd name="connsiteX10717" fmla="*/ 2318 h 2362"/>
                <a:gd name="connsiteY10717" fmla="*/ 2318 h 2362"/>
                <a:gd name="connsiteX10718" fmla="*/ 2318 h 2362"/>
                <a:gd name="connsiteY10718" fmla="*/ 2318 h 2362"/>
                <a:gd name="connsiteX10719" fmla="*/ 2318 h 2362"/>
                <a:gd name="connsiteY10719" fmla="*/ 2318 h 2362"/>
                <a:gd name="connsiteX10720" fmla="*/ 2318 h 2362"/>
                <a:gd name="connsiteY10720" fmla="*/ 2318 h 2362"/>
                <a:gd name="connsiteX10721" fmla="*/ 2318 h 2362"/>
                <a:gd name="connsiteY10721" fmla="*/ 2318 h 2362"/>
                <a:gd name="connsiteX10722" fmla="*/ 2318 h 2362"/>
                <a:gd name="connsiteY10722" fmla="*/ 2318 h 2362"/>
                <a:gd name="connsiteX10723" fmla="*/ 2318 h 2362"/>
                <a:gd name="connsiteY10723" fmla="*/ 2318 h 2362"/>
                <a:gd name="connsiteX10724" fmla="*/ 2318 h 2362"/>
                <a:gd name="connsiteY10724" fmla="*/ 2318 h 2362"/>
                <a:gd name="connsiteX10725" fmla="*/ 2318 h 2362"/>
                <a:gd name="connsiteY10725" fmla="*/ 2318 h 2362"/>
                <a:gd name="connsiteX10726" fmla="*/ 2318 h 2362"/>
                <a:gd name="connsiteY10726" fmla="*/ 2318 h 2362"/>
                <a:gd name="connsiteX10727" fmla="*/ 2318 h 2362"/>
                <a:gd name="connsiteY10727" fmla="*/ 2318 h 2362"/>
                <a:gd name="connsiteX10728" fmla="*/ 2318 h 2362"/>
                <a:gd name="connsiteY10728" fmla="*/ 2318 h 2362"/>
                <a:gd name="connsiteX10729" fmla="*/ 2318 h 2362"/>
                <a:gd name="connsiteY10729" fmla="*/ 2318 h 2362"/>
                <a:gd name="connsiteX10730" fmla="*/ 2318 h 2362"/>
                <a:gd name="connsiteY10730" fmla="*/ 2318 h 2362"/>
                <a:gd name="connsiteX10731" fmla="*/ 2318 h 2362"/>
                <a:gd name="connsiteY10731" fmla="*/ 2318 h 2362"/>
                <a:gd name="connsiteX10732" fmla="*/ 2318 h 2362"/>
                <a:gd name="connsiteY10732" fmla="*/ 2318 h 2362"/>
                <a:gd name="connsiteX10733" fmla="*/ 2318 h 2362"/>
                <a:gd name="connsiteY10733" fmla="*/ 2318 h 2362"/>
                <a:gd name="connsiteX10734" fmla="*/ 2318 h 2362"/>
                <a:gd name="connsiteY10734" fmla="*/ 2318 h 2362"/>
                <a:gd name="connsiteX10735" fmla="*/ 2318 h 2362"/>
                <a:gd name="connsiteY10735" fmla="*/ 2318 h 2362"/>
                <a:gd name="connsiteX10736" fmla="*/ 2318 h 2362"/>
                <a:gd name="connsiteY10736" fmla="*/ 2318 h 2362"/>
                <a:gd name="connsiteX10737" fmla="*/ 2318 h 2362"/>
                <a:gd name="connsiteY10737" fmla="*/ 2318 h 2362"/>
                <a:gd name="connsiteX10738" fmla="*/ 2318 h 2362"/>
                <a:gd name="connsiteY10738" fmla="*/ 2318 h 2362"/>
                <a:gd name="connsiteX10739" fmla="*/ 2318 h 2362"/>
                <a:gd name="connsiteY10739" fmla="*/ 2318 h 2362"/>
                <a:gd name="connsiteX10740" fmla="*/ 2318 h 2362"/>
                <a:gd name="connsiteY10740" fmla="*/ 2318 h 2362"/>
                <a:gd name="connsiteX10741" fmla="*/ 2318 h 2362"/>
                <a:gd name="connsiteY10741" fmla="*/ 2318 h 2362"/>
                <a:gd name="connsiteX10742" fmla="*/ 2318 h 2362"/>
                <a:gd name="connsiteY10742" fmla="*/ 2318 h 2362"/>
                <a:gd name="connsiteX10743" fmla="*/ 2318 h 2362"/>
                <a:gd name="connsiteY10743" fmla="*/ 2318 h 2362"/>
                <a:gd name="connsiteX10744" fmla="*/ 2318 h 2362"/>
                <a:gd name="connsiteY10744" fmla="*/ 2318 h 2362"/>
                <a:gd name="connsiteX10745" fmla="*/ 2318 h 2362"/>
                <a:gd name="connsiteY10745" fmla="*/ 2318 h 2362"/>
                <a:gd name="connsiteX10746" fmla="*/ 2318 h 2362"/>
                <a:gd name="connsiteY10746" fmla="*/ 2318 h 2362"/>
                <a:gd name="connsiteX10747" fmla="*/ 2318 h 2362"/>
                <a:gd name="connsiteY10747" fmla="*/ 2318 h 2362"/>
                <a:gd name="connsiteX10748" fmla="*/ 2318 h 2362"/>
                <a:gd name="connsiteY10748" fmla="*/ 2318 h 2362"/>
                <a:gd name="connsiteX10749" fmla="*/ 2318 h 2362"/>
                <a:gd name="connsiteY10749" fmla="*/ 2318 h 2362"/>
                <a:gd name="connsiteX10750" fmla="*/ 2318 h 2362"/>
                <a:gd name="connsiteY10750" fmla="*/ 2318 h 2362"/>
                <a:gd name="connsiteX10751" fmla="*/ 2318 h 2362"/>
                <a:gd name="connsiteY10751" fmla="*/ 2318 h 2362"/>
                <a:gd name="connsiteX10752" fmla="*/ 2318 h 2362"/>
                <a:gd name="connsiteY10752" fmla="*/ 2318 h 2362"/>
                <a:gd name="connsiteX10753" fmla="*/ 2318 h 2362"/>
                <a:gd name="connsiteY10753" fmla="*/ 2318 h 2362"/>
                <a:gd name="connsiteX10754" fmla="*/ 2318 h 2362"/>
                <a:gd name="connsiteY10754" fmla="*/ 2318 h 2362"/>
                <a:gd name="connsiteX10755" fmla="*/ 2318 h 2362"/>
                <a:gd name="connsiteY10755" fmla="*/ 2318 h 2362"/>
                <a:gd name="connsiteX10756" fmla="*/ 2318 h 2362"/>
                <a:gd name="connsiteY10756" fmla="*/ 2318 h 2362"/>
                <a:gd name="connsiteX10757" fmla="*/ 2318 h 2362"/>
                <a:gd name="connsiteY10757" fmla="*/ 2318 h 2362"/>
                <a:gd name="connsiteX10758" fmla="*/ 2318 h 2362"/>
                <a:gd name="connsiteY10758" fmla="*/ 2318 h 2362"/>
                <a:gd name="connsiteX10759" fmla="*/ 2318 h 2362"/>
                <a:gd name="connsiteY10759" fmla="*/ 2318 h 2362"/>
                <a:gd name="connsiteX10760" fmla="*/ 2318 h 2362"/>
                <a:gd name="connsiteY10760" fmla="*/ 2318 h 2362"/>
                <a:gd name="connsiteX10761" fmla="*/ 2318 h 2362"/>
                <a:gd name="connsiteY10761" fmla="*/ 2318 h 2362"/>
                <a:gd name="connsiteX10762" fmla="*/ 2318 h 2362"/>
                <a:gd name="connsiteY10762" fmla="*/ 2318 h 2362"/>
                <a:gd name="connsiteX10763" fmla="*/ 2318 h 2362"/>
                <a:gd name="connsiteY10763" fmla="*/ 2318 h 2362"/>
                <a:gd name="connsiteX10764" fmla="*/ 2318 h 2362"/>
                <a:gd name="connsiteY10764" fmla="*/ 2318 h 2362"/>
                <a:gd name="connsiteX10765" fmla="*/ 2318 h 2362"/>
                <a:gd name="connsiteY10765" fmla="*/ 2318 h 2362"/>
                <a:gd name="connsiteX10766" fmla="*/ 2318 h 2362"/>
                <a:gd name="connsiteY10766" fmla="*/ 2318 h 2362"/>
                <a:gd name="connsiteX10767" fmla="*/ 2318 h 2362"/>
                <a:gd name="connsiteY10767" fmla="*/ 2318 h 2362"/>
                <a:gd name="connsiteX10768" fmla="*/ 2318 h 2362"/>
                <a:gd name="connsiteY10768" fmla="*/ 2318 h 2362"/>
                <a:gd name="connsiteX10769" fmla="*/ 2318 h 2362"/>
                <a:gd name="connsiteY10769" fmla="*/ 2318 h 2362"/>
                <a:gd name="connsiteX10770" fmla="*/ 2318 h 2362"/>
                <a:gd name="connsiteY10770" fmla="*/ 2318 h 2362"/>
                <a:gd name="connsiteX10771" fmla="*/ 2318 h 2362"/>
                <a:gd name="connsiteY10771" fmla="*/ 2318 h 2362"/>
                <a:gd name="connsiteX10772" fmla="*/ 2318 h 2362"/>
                <a:gd name="connsiteY10772" fmla="*/ 2318 h 2362"/>
                <a:gd name="connsiteX10773" fmla="*/ 2318 h 2362"/>
                <a:gd name="connsiteY10773" fmla="*/ 2318 h 2362"/>
                <a:gd name="connsiteX10774" fmla="*/ 2318 h 2362"/>
                <a:gd name="connsiteY10774" fmla="*/ 2318 h 2362"/>
                <a:gd name="connsiteX10775" fmla="*/ 2318 h 2362"/>
                <a:gd name="connsiteY10775" fmla="*/ 2318 h 2362"/>
                <a:gd name="connsiteX10776" fmla="*/ 2318 h 2362"/>
                <a:gd name="connsiteY10776" fmla="*/ 2318 h 2362"/>
                <a:gd name="connsiteX10777" fmla="*/ 2318 h 2362"/>
                <a:gd name="connsiteY10777" fmla="*/ 2318 h 2362"/>
                <a:gd name="connsiteX10778" fmla="*/ 2318 h 2362"/>
                <a:gd name="connsiteY10778" fmla="*/ 2318 h 2362"/>
                <a:gd name="connsiteX10779" fmla="*/ 2318 h 2362"/>
                <a:gd name="connsiteY10779" fmla="*/ 2318 h 2362"/>
                <a:gd name="connsiteX10780" fmla="*/ 2318 h 2362"/>
                <a:gd name="connsiteY10780" fmla="*/ 2318 h 2362"/>
                <a:gd name="connsiteX10781" fmla="*/ 2318 h 2362"/>
                <a:gd name="connsiteY10781" fmla="*/ 2318 h 2362"/>
                <a:gd name="connsiteX10782" fmla="*/ 2318 h 2362"/>
                <a:gd name="connsiteY10782" fmla="*/ 2318 h 2362"/>
                <a:gd name="connsiteX10783" fmla="*/ 2318 h 2362"/>
                <a:gd name="connsiteY10783" fmla="*/ 2318 h 2362"/>
                <a:gd name="connsiteX10784" fmla="*/ 2318 h 2362"/>
                <a:gd name="connsiteY10784" fmla="*/ 2318 h 2362"/>
                <a:gd name="connsiteX10785" fmla="*/ 2318 h 2362"/>
                <a:gd name="connsiteY10785" fmla="*/ 2318 h 2362"/>
                <a:gd name="connsiteX10786" fmla="*/ 2318 h 2362"/>
                <a:gd name="connsiteY10786" fmla="*/ 2318 h 2362"/>
                <a:gd name="connsiteX10787" fmla="*/ 2318 h 2362"/>
                <a:gd name="connsiteY10787" fmla="*/ 2318 h 2362"/>
                <a:gd name="connsiteX10788" fmla="*/ 2318 h 2362"/>
                <a:gd name="connsiteY10788" fmla="*/ 2318 h 2362"/>
                <a:gd name="connsiteX10789" fmla="*/ 2318 h 2362"/>
                <a:gd name="connsiteY10789" fmla="*/ 2318 h 2362"/>
                <a:gd name="connsiteX10790" fmla="*/ 2318 h 2362"/>
                <a:gd name="connsiteY10790" fmla="*/ 2318 h 2362"/>
                <a:gd name="connsiteX10791" fmla="*/ 2318 h 2362"/>
                <a:gd name="connsiteY10791" fmla="*/ 2318 h 2362"/>
                <a:gd name="connsiteX10792" fmla="*/ 2318 h 2362"/>
                <a:gd name="connsiteY10792" fmla="*/ 2318 h 2362"/>
                <a:gd name="connsiteX10793" fmla="*/ 2318 h 2362"/>
                <a:gd name="connsiteY10793" fmla="*/ 2318 h 2362"/>
                <a:gd name="connsiteX10794" fmla="*/ 2318 h 2362"/>
                <a:gd name="connsiteY10794" fmla="*/ 2318 h 2362"/>
                <a:gd name="connsiteX10795" fmla="*/ 2318 h 2362"/>
                <a:gd name="connsiteY10795" fmla="*/ 2318 h 2362"/>
                <a:gd name="connsiteX10796" fmla="*/ 2318 h 2362"/>
                <a:gd name="connsiteY10796" fmla="*/ 2318 h 2362"/>
                <a:gd name="connsiteX10797" fmla="*/ 2318 h 2362"/>
                <a:gd name="connsiteY10797" fmla="*/ 2318 h 2362"/>
                <a:gd name="connsiteX10798" fmla="*/ 2318 h 2362"/>
                <a:gd name="connsiteY10798" fmla="*/ 2318 h 2362"/>
                <a:gd name="connsiteX10799" fmla="*/ 2318 h 2362"/>
                <a:gd name="connsiteY10799" fmla="*/ 2318 h 2362"/>
                <a:gd name="connsiteX10800" fmla="*/ 2318 h 2362"/>
                <a:gd name="connsiteY10800" fmla="*/ 2318 h 2362"/>
                <a:gd name="connsiteX10801" fmla="*/ 2318 h 2362"/>
                <a:gd name="connsiteY10801" fmla="*/ 2318 h 2362"/>
                <a:gd name="connsiteX10802" fmla="*/ 2318 h 2362"/>
                <a:gd name="connsiteY10802" fmla="*/ 2318 h 2362"/>
                <a:gd name="connsiteX10803" fmla="*/ 2318 h 2362"/>
                <a:gd name="connsiteY10803" fmla="*/ 2318 h 2362"/>
                <a:gd name="connsiteX10804" fmla="*/ 2318 h 2362"/>
                <a:gd name="connsiteY10804" fmla="*/ 2318 h 2362"/>
                <a:gd name="connsiteX10805" fmla="*/ 2318 h 2362"/>
                <a:gd name="connsiteY10805" fmla="*/ 2318 h 2362"/>
                <a:gd name="connsiteX10806" fmla="*/ 2318 h 2362"/>
                <a:gd name="connsiteY10806" fmla="*/ 2318 h 2362"/>
                <a:gd name="connsiteX10807" fmla="*/ 2318 h 2362"/>
                <a:gd name="connsiteY10807" fmla="*/ 2318 h 2362"/>
                <a:gd name="connsiteX10808" fmla="*/ 2318 h 2362"/>
                <a:gd name="connsiteY10808" fmla="*/ 2318 h 2362"/>
                <a:gd name="connsiteX10809" fmla="*/ 2318 h 2362"/>
                <a:gd name="connsiteY10809" fmla="*/ 2318 h 2362"/>
                <a:gd name="connsiteX10810" fmla="*/ 2318 h 2362"/>
                <a:gd name="connsiteY10810" fmla="*/ 2318 h 2362"/>
                <a:gd name="connsiteX10811" fmla="*/ 2318 h 2362"/>
                <a:gd name="connsiteY10811" fmla="*/ 2318 h 2362"/>
                <a:gd name="connsiteX10812" fmla="*/ 2318 h 2362"/>
                <a:gd name="connsiteY10812" fmla="*/ 2318 h 2362"/>
                <a:gd name="connsiteX10813" fmla="*/ 2318 h 2362"/>
                <a:gd name="connsiteY10813" fmla="*/ 2318 h 2362"/>
                <a:gd name="connsiteX10814" fmla="*/ 2318 h 2362"/>
                <a:gd name="connsiteY10814" fmla="*/ 2318 h 2362"/>
                <a:gd name="connsiteX10815" fmla="*/ 2318 h 2362"/>
                <a:gd name="connsiteY10815" fmla="*/ 2318 h 2362"/>
                <a:gd name="connsiteX10816" fmla="*/ 2318 h 2362"/>
                <a:gd name="connsiteY10816" fmla="*/ 2318 h 2362"/>
                <a:gd name="connsiteX10817" fmla="*/ 2318 h 2362"/>
                <a:gd name="connsiteY10817" fmla="*/ 2318 h 2362"/>
                <a:gd name="connsiteX10818" fmla="*/ 2318 h 2362"/>
                <a:gd name="connsiteY10818" fmla="*/ 2318 h 2362"/>
                <a:gd name="connsiteX10819" fmla="*/ 2318 h 2362"/>
                <a:gd name="connsiteY10819" fmla="*/ 2318 h 2362"/>
                <a:gd name="connsiteX10820" fmla="*/ 2318 h 2362"/>
                <a:gd name="connsiteY10820" fmla="*/ 2318 h 2362"/>
                <a:gd name="connsiteX10821" fmla="*/ 2318 h 2362"/>
                <a:gd name="connsiteY10821" fmla="*/ 2318 h 2362"/>
                <a:gd name="connsiteX10822" fmla="*/ 2318 h 2362"/>
                <a:gd name="connsiteY10822" fmla="*/ 2318 h 2362"/>
                <a:gd name="connsiteX10823" fmla="*/ 2318 h 2362"/>
                <a:gd name="connsiteY10823" fmla="*/ 2318 h 2362"/>
                <a:gd name="connsiteX10824" fmla="*/ 2318 h 2362"/>
                <a:gd name="connsiteY10824" fmla="*/ 2318 h 2362"/>
                <a:gd name="connsiteX10825" fmla="*/ 2318 h 2362"/>
                <a:gd name="connsiteY10825" fmla="*/ 2318 h 2362"/>
                <a:gd name="connsiteX10826" fmla="*/ 2318 h 2362"/>
                <a:gd name="connsiteY10826" fmla="*/ 2318 h 2362"/>
                <a:gd name="connsiteX10827" fmla="*/ 2318 h 2362"/>
                <a:gd name="connsiteY10827" fmla="*/ 2318 h 2362"/>
                <a:gd name="connsiteX10828" fmla="*/ 2318 h 2362"/>
                <a:gd name="connsiteY10828" fmla="*/ 2318 h 2362"/>
                <a:gd name="connsiteX10829" fmla="*/ 2318 h 2362"/>
                <a:gd name="connsiteY10829" fmla="*/ 2318 h 2362"/>
                <a:gd name="connsiteX10830" fmla="*/ 2318 h 2362"/>
                <a:gd name="connsiteY10830" fmla="*/ 2318 h 2362"/>
                <a:gd name="connsiteX10831" fmla="*/ 2318 h 2362"/>
                <a:gd name="connsiteY10831" fmla="*/ 2318 h 2362"/>
                <a:gd name="connsiteX10832" fmla="*/ 2318 h 2362"/>
                <a:gd name="connsiteY10832" fmla="*/ 2318 h 2362"/>
                <a:gd name="connsiteX10833" fmla="*/ 2318 h 2362"/>
                <a:gd name="connsiteY10833" fmla="*/ 2318 h 2362"/>
                <a:gd name="connsiteX10834" fmla="*/ 2318 h 2362"/>
                <a:gd name="connsiteY10834" fmla="*/ 2318 h 2362"/>
                <a:gd name="connsiteX10835" fmla="*/ 2318 h 2362"/>
                <a:gd name="connsiteY10835" fmla="*/ 2318 h 2362"/>
                <a:gd name="connsiteX10836" fmla="*/ 2318 h 2362"/>
                <a:gd name="connsiteY10836" fmla="*/ 2318 h 2362"/>
                <a:gd name="connsiteX10837" fmla="*/ 2318 h 2362"/>
                <a:gd name="connsiteY10837" fmla="*/ 2318 h 2362"/>
                <a:gd name="connsiteX10838" fmla="*/ 2318 h 2362"/>
                <a:gd name="connsiteY10838" fmla="*/ 2318 h 2362"/>
                <a:gd name="connsiteX10839" fmla="*/ 2318 h 2362"/>
                <a:gd name="connsiteY10839" fmla="*/ 2318 h 2362"/>
                <a:gd name="connsiteX10840" fmla="*/ 2318 h 2362"/>
                <a:gd name="connsiteY10840" fmla="*/ 2318 h 2362"/>
                <a:gd name="connsiteX10841" fmla="*/ 2318 h 2362"/>
                <a:gd name="connsiteY10841" fmla="*/ 2318 h 2362"/>
                <a:gd name="connsiteX10842" fmla="*/ 2318 h 2362"/>
                <a:gd name="connsiteY10842" fmla="*/ 2318 h 2362"/>
                <a:gd name="connsiteX10843" fmla="*/ 2318 h 2362"/>
                <a:gd name="connsiteY10843" fmla="*/ 2318 h 2362"/>
                <a:gd name="connsiteX10844" fmla="*/ 2318 h 2362"/>
                <a:gd name="connsiteY10844" fmla="*/ 2318 h 2362"/>
                <a:gd name="connsiteX10845" fmla="*/ 2318 h 2362"/>
                <a:gd name="connsiteY10845" fmla="*/ 2318 h 2362"/>
                <a:gd name="connsiteX10846" fmla="*/ 2318 h 2362"/>
                <a:gd name="connsiteY10846" fmla="*/ 2318 h 2362"/>
                <a:gd name="connsiteX10847" fmla="*/ 2318 h 2362"/>
                <a:gd name="connsiteY10847" fmla="*/ 2318 h 2362"/>
                <a:gd name="connsiteX10848" fmla="*/ 2318 h 2362"/>
                <a:gd name="connsiteY10848" fmla="*/ 2318 h 2362"/>
                <a:gd name="connsiteX10849" fmla="*/ 2318 h 2362"/>
                <a:gd name="connsiteY10849" fmla="*/ 2318 h 2362"/>
                <a:gd name="connsiteX10850" fmla="*/ 2318 h 2362"/>
                <a:gd name="connsiteY10850" fmla="*/ 2318 h 2362"/>
                <a:gd name="connsiteX10851" fmla="*/ 2318 h 2362"/>
                <a:gd name="connsiteY10851" fmla="*/ 2318 h 2362"/>
                <a:gd name="connsiteX10852" fmla="*/ 2318 h 2362"/>
                <a:gd name="connsiteY10852" fmla="*/ 2318 h 2362"/>
                <a:gd name="connsiteX10853" fmla="*/ 2318 h 2362"/>
                <a:gd name="connsiteY10853" fmla="*/ 2318 h 2362"/>
                <a:gd name="connsiteX10854" fmla="*/ 2318 h 2362"/>
                <a:gd name="connsiteY10854" fmla="*/ 2318 h 2362"/>
                <a:gd name="connsiteX10855" fmla="*/ 2318 h 2362"/>
                <a:gd name="connsiteY10855" fmla="*/ 2318 h 2362"/>
                <a:gd name="connsiteX10856" fmla="*/ 2318 h 2362"/>
                <a:gd name="connsiteY10856" fmla="*/ 2318 h 2362"/>
                <a:gd name="connsiteX10857" fmla="*/ 2318 h 2362"/>
                <a:gd name="connsiteY10857" fmla="*/ 2318 h 2362"/>
                <a:gd name="connsiteX10858" fmla="*/ 2318 h 2362"/>
                <a:gd name="connsiteY10858" fmla="*/ 2318 h 2362"/>
                <a:gd name="connsiteX10859" fmla="*/ 2318 h 2362"/>
                <a:gd name="connsiteY10859" fmla="*/ 2318 h 2362"/>
                <a:gd name="connsiteX10860" fmla="*/ 2318 h 2362"/>
                <a:gd name="connsiteY10860" fmla="*/ 2318 h 2362"/>
                <a:gd name="connsiteX10861" fmla="*/ 2318 h 2362"/>
                <a:gd name="connsiteY10861" fmla="*/ 2318 h 2362"/>
                <a:gd name="connsiteX10862" fmla="*/ 2318 h 2362"/>
                <a:gd name="connsiteY10862" fmla="*/ 2318 h 2362"/>
                <a:gd name="connsiteX10863" fmla="*/ 2318 h 2362"/>
                <a:gd name="connsiteY10863" fmla="*/ 2318 h 2362"/>
                <a:gd name="connsiteX10864" fmla="*/ 2318 h 2362"/>
                <a:gd name="connsiteY10864" fmla="*/ 2318 h 2362"/>
                <a:gd name="connsiteX10865" fmla="*/ 2318 h 2362"/>
                <a:gd name="connsiteY10865" fmla="*/ 2318 h 2362"/>
                <a:gd name="connsiteX10866" fmla="*/ 2318 h 2362"/>
                <a:gd name="connsiteY10866" fmla="*/ 2318 h 2362"/>
                <a:gd name="connsiteX10867" fmla="*/ 2318 h 2362"/>
                <a:gd name="connsiteY10867" fmla="*/ 2318 h 2362"/>
                <a:gd name="connsiteX10868" fmla="*/ 2318 h 2362"/>
                <a:gd name="connsiteY10868" fmla="*/ 2318 h 2362"/>
                <a:gd name="connsiteX10869" fmla="*/ 2318 h 2362"/>
                <a:gd name="connsiteY10869" fmla="*/ 2318 h 2362"/>
                <a:gd name="connsiteX10870" fmla="*/ 2318 h 2362"/>
                <a:gd name="connsiteY10870" fmla="*/ 2318 h 2362"/>
                <a:gd name="connsiteX10871" fmla="*/ 2318 h 2362"/>
                <a:gd name="connsiteY10871" fmla="*/ 2318 h 2362"/>
                <a:gd name="connsiteX10872" fmla="*/ 2318 h 2362"/>
                <a:gd name="connsiteY10872" fmla="*/ 2318 h 2362"/>
                <a:gd name="connsiteX10873" fmla="*/ 2318 h 2362"/>
                <a:gd name="connsiteY10873" fmla="*/ 2318 h 2362"/>
                <a:gd name="connsiteX10874" fmla="*/ 2318 h 2362"/>
                <a:gd name="connsiteY10874" fmla="*/ 2318 h 2362"/>
                <a:gd name="connsiteX10875" fmla="*/ 2318 h 2362"/>
                <a:gd name="connsiteY10875" fmla="*/ 2318 h 2362"/>
                <a:gd name="connsiteX10876" fmla="*/ 2318 h 2362"/>
                <a:gd name="connsiteY10876" fmla="*/ 2318 h 2362"/>
                <a:gd name="connsiteX10877" fmla="*/ 2318 h 2362"/>
                <a:gd name="connsiteY10877" fmla="*/ 2318 h 2362"/>
                <a:gd name="connsiteX10878" fmla="*/ 2318 h 2362"/>
                <a:gd name="connsiteY10878" fmla="*/ 2318 h 2362"/>
                <a:gd name="connsiteX10879" fmla="*/ 2318 h 2362"/>
                <a:gd name="connsiteY10879" fmla="*/ 2318 h 2362"/>
                <a:gd name="connsiteX10880" fmla="*/ 2318 h 2362"/>
                <a:gd name="connsiteY10880" fmla="*/ 2318 h 2362"/>
                <a:gd name="connsiteX10881" fmla="*/ 2318 h 2362"/>
                <a:gd name="connsiteY10881" fmla="*/ 2318 h 2362"/>
                <a:gd name="connsiteX10882" fmla="*/ 2318 h 2362"/>
                <a:gd name="connsiteY10882" fmla="*/ 2318 h 2362"/>
                <a:gd name="connsiteX10883" fmla="*/ 2318 h 2362"/>
                <a:gd name="connsiteY10883" fmla="*/ 2318 h 2362"/>
                <a:gd name="connsiteX10884" fmla="*/ 2318 h 2362"/>
                <a:gd name="connsiteY10884" fmla="*/ 2318 h 2362"/>
                <a:gd name="connsiteX10885" fmla="*/ 2318 h 2362"/>
                <a:gd name="connsiteY10885" fmla="*/ 2318 h 2362"/>
                <a:gd name="connsiteX10886" fmla="*/ 2318 h 2362"/>
                <a:gd name="connsiteY10886" fmla="*/ 2318 h 2362"/>
                <a:gd name="connsiteX10887" fmla="*/ 2318 h 2362"/>
                <a:gd name="connsiteY10887" fmla="*/ 2318 h 2362"/>
                <a:gd name="connsiteX10888" fmla="*/ 2318 h 2362"/>
                <a:gd name="connsiteY10888" fmla="*/ 2318 h 2362"/>
                <a:gd name="connsiteX10889" fmla="*/ 2318 h 2362"/>
                <a:gd name="connsiteY10889" fmla="*/ 2318 h 2362"/>
                <a:gd name="connsiteX10890" fmla="*/ 2318 h 2362"/>
                <a:gd name="connsiteY10890" fmla="*/ 2318 h 2362"/>
                <a:gd name="connsiteX10891" fmla="*/ 2318 h 2362"/>
                <a:gd name="connsiteY10891" fmla="*/ 2318 h 2362"/>
                <a:gd name="connsiteX10892" fmla="*/ 2318 h 2362"/>
                <a:gd name="connsiteY10892" fmla="*/ 2318 h 2362"/>
                <a:gd name="connsiteX10893" fmla="*/ 2318 h 2362"/>
                <a:gd name="connsiteY10893" fmla="*/ 2318 h 2362"/>
                <a:gd name="connsiteX10894" fmla="*/ 2318 h 2362"/>
                <a:gd name="connsiteY10894" fmla="*/ 2318 h 2362"/>
                <a:gd name="connsiteX10895" fmla="*/ 2318 h 2362"/>
                <a:gd name="connsiteY10895" fmla="*/ 2318 h 2362"/>
                <a:gd name="connsiteX10896" fmla="*/ 2318 h 2362"/>
                <a:gd name="connsiteY10896" fmla="*/ 2318 h 2362"/>
                <a:gd name="connsiteX10897" fmla="*/ 2318 h 2362"/>
                <a:gd name="connsiteY10897" fmla="*/ 2318 h 2362"/>
                <a:gd name="connsiteX10898" fmla="*/ 2318 h 2362"/>
                <a:gd name="connsiteY10898" fmla="*/ 2318 h 2362"/>
                <a:gd name="connsiteX10899" fmla="*/ 2318 h 2362"/>
                <a:gd name="connsiteY10899" fmla="*/ 2318 h 2362"/>
                <a:gd name="connsiteX10900" fmla="*/ 2318 h 2362"/>
                <a:gd name="connsiteY10900" fmla="*/ 2318 h 2362"/>
                <a:gd name="connsiteX10901" fmla="*/ 2318 h 2362"/>
                <a:gd name="connsiteY10901" fmla="*/ 2318 h 2362"/>
                <a:gd name="connsiteX10902" fmla="*/ 2318 h 2362"/>
                <a:gd name="connsiteY10902" fmla="*/ 2318 h 2362"/>
                <a:gd name="connsiteX10903" fmla="*/ 2318 h 2362"/>
                <a:gd name="connsiteY10903" fmla="*/ 2318 h 2362"/>
                <a:gd name="connsiteX10904" fmla="*/ 2318 h 2362"/>
                <a:gd name="connsiteY10904" fmla="*/ 2318 h 2362"/>
                <a:gd name="connsiteX10905" fmla="*/ 2318 h 2362"/>
                <a:gd name="connsiteY10905" fmla="*/ 2318 h 2362"/>
                <a:gd name="connsiteX10906" fmla="*/ 2318 h 2362"/>
                <a:gd name="connsiteY10906" fmla="*/ 2318 h 2362"/>
                <a:gd name="connsiteX10907" fmla="*/ 2318 h 2362"/>
                <a:gd name="connsiteY10907" fmla="*/ 2318 h 2362"/>
                <a:gd name="connsiteX10908" fmla="*/ 2318 h 2362"/>
                <a:gd name="connsiteY10908" fmla="*/ 2318 h 2362"/>
                <a:gd name="connsiteX10909" fmla="*/ 2318 h 2362"/>
                <a:gd name="connsiteY10909" fmla="*/ 2318 h 2362"/>
                <a:gd name="connsiteX10910" fmla="*/ 2318 h 2362"/>
                <a:gd name="connsiteY10910" fmla="*/ 2318 h 2362"/>
                <a:gd name="connsiteX10911" fmla="*/ 2318 h 2362"/>
                <a:gd name="connsiteY10911" fmla="*/ 2318 h 2362"/>
                <a:gd name="connsiteX10912" fmla="*/ 2318 h 2362"/>
                <a:gd name="connsiteY10912" fmla="*/ 2318 h 2362"/>
                <a:gd name="connsiteX10913" fmla="*/ 2318 h 2362"/>
                <a:gd name="connsiteY10913" fmla="*/ 2318 h 2362"/>
                <a:gd name="connsiteX10914" fmla="*/ 2318 h 2362"/>
                <a:gd name="connsiteY10914" fmla="*/ 2318 h 2362"/>
                <a:gd name="connsiteX10915" fmla="*/ 2318 h 2362"/>
                <a:gd name="connsiteY10915" fmla="*/ 2318 h 2362"/>
                <a:gd name="connsiteX10916" fmla="*/ 2318 h 2362"/>
                <a:gd name="connsiteY10916" fmla="*/ 2318 h 2362"/>
                <a:gd name="connsiteX10917" fmla="*/ 2318 h 2362"/>
                <a:gd name="connsiteY10917" fmla="*/ 2318 h 2362"/>
                <a:gd name="connsiteX10918" fmla="*/ 2318 h 2362"/>
                <a:gd name="connsiteY10918" fmla="*/ 2318 h 2362"/>
                <a:gd name="connsiteX10919" fmla="*/ 2318 h 2362"/>
                <a:gd name="connsiteY10919" fmla="*/ 2318 h 2362"/>
                <a:gd name="connsiteX10920" fmla="*/ 2318 h 2362"/>
                <a:gd name="connsiteY10920" fmla="*/ 2318 h 2362"/>
                <a:gd name="connsiteX10921" fmla="*/ 2318 h 2362"/>
                <a:gd name="connsiteY10921" fmla="*/ 2318 h 2362"/>
                <a:gd name="connsiteX10922" fmla="*/ 2318 h 2362"/>
                <a:gd name="connsiteY10922" fmla="*/ 2318 h 2362"/>
                <a:gd name="connsiteX10923" fmla="*/ 2318 h 2362"/>
                <a:gd name="connsiteY10923" fmla="*/ 2318 h 2362"/>
                <a:gd name="connsiteX10924" fmla="*/ 2318 h 2362"/>
                <a:gd name="connsiteY10924" fmla="*/ 2318 h 2362"/>
                <a:gd name="connsiteX10925" fmla="*/ 2318 h 2362"/>
                <a:gd name="connsiteY10925" fmla="*/ 2318 h 2362"/>
                <a:gd name="connsiteX10926" fmla="*/ 2318 h 2362"/>
                <a:gd name="connsiteY10926" fmla="*/ 2318 h 2362"/>
                <a:gd name="connsiteX10927" fmla="*/ 2318 h 2362"/>
                <a:gd name="connsiteY10927" fmla="*/ 2318 h 2362"/>
                <a:gd name="connsiteX10928" fmla="*/ 2318 h 2362"/>
                <a:gd name="connsiteY10928" fmla="*/ 2318 h 2362"/>
                <a:gd name="connsiteX10929" fmla="*/ 2318 h 2362"/>
                <a:gd name="connsiteY10929" fmla="*/ 2318 h 2362"/>
                <a:gd name="connsiteX10930" fmla="*/ 2318 h 2362"/>
                <a:gd name="connsiteY10930" fmla="*/ 2318 h 2362"/>
                <a:gd name="connsiteX10931" fmla="*/ 2318 h 2362"/>
                <a:gd name="connsiteY10931" fmla="*/ 2318 h 2362"/>
                <a:gd name="connsiteX10932" fmla="*/ 2318 h 2362"/>
                <a:gd name="connsiteY10932" fmla="*/ 2318 h 2362"/>
                <a:gd name="connsiteX10933" fmla="*/ 2318 h 2362"/>
                <a:gd name="connsiteY10933" fmla="*/ 2318 h 2362"/>
                <a:gd name="connsiteX10934" fmla="*/ 2318 h 2362"/>
                <a:gd name="connsiteY10934" fmla="*/ 2318 h 2362"/>
                <a:gd name="connsiteX10935" fmla="*/ 2318 h 2362"/>
                <a:gd name="connsiteY10935" fmla="*/ 2318 h 2362"/>
                <a:gd name="connsiteX10936" fmla="*/ 2318 h 2362"/>
                <a:gd name="connsiteY10936" fmla="*/ 2318 h 2362"/>
                <a:gd name="connsiteX10937" fmla="*/ 2318 h 2362"/>
                <a:gd name="connsiteY10937" fmla="*/ 2318 h 2362"/>
                <a:gd name="connsiteX10938" fmla="*/ 2318 h 2362"/>
                <a:gd name="connsiteY10938" fmla="*/ 2318 h 2362"/>
                <a:gd name="connsiteX10939" fmla="*/ 2318 h 2362"/>
                <a:gd name="connsiteY10939" fmla="*/ 2318 h 2362"/>
                <a:gd name="connsiteX10940" fmla="*/ 2318 h 2362"/>
                <a:gd name="connsiteY10940" fmla="*/ 2318 h 2362"/>
                <a:gd name="connsiteX10941" fmla="*/ 2318 h 2362"/>
                <a:gd name="connsiteY10941" fmla="*/ 2318 h 2362"/>
                <a:gd name="connsiteX10942" fmla="*/ 2318 h 2362"/>
                <a:gd name="connsiteY10942" fmla="*/ 2318 h 2362"/>
                <a:gd name="connsiteX10943" fmla="*/ 2318 h 2362"/>
                <a:gd name="connsiteY10943" fmla="*/ 2318 h 2362"/>
                <a:gd name="connsiteX10944" fmla="*/ 2318 h 2362"/>
                <a:gd name="connsiteY10944" fmla="*/ 2318 h 2362"/>
                <a:gd name="connsiteX10945" fmla="*/ 2318 h 2362"/>
                <a:gd name="connsiteY10945" fmla="*/ 2318 h 2362"/>
                <a:gd name="connsiteX10946" fmla="*/ 2318 h 2362"/>
                <a:gd name="connsiteY10946" fmla="*/ 2318 h 2362"/>
                <a:gd name="connsiteX10947" fmla="*/ 2318 h 2362"/>
                <a:gd name="connsiteY10947" fmla="*/ 2318 h 2362"/>
                <a:gd name="connsiteX10948" fmla="*/ 2318 h 2362"/>
                <a:gd name="connsiteY10948" fmla="*/ 2318 h 2362"/>
                <a:gd name="connsiteX10949" fmla="*/ 2318 h 2362"/>
                <a:gd name="connsiteY10949" fmla="*/ 2318 h 2362"/>
                <a:gd name="connsiteX10950" fmla="*/ 2318 h 2362"/>
                <a:gd name="connsiteY10950" fmla="*/ 2318 h 2362"/>
                <a:gd name="connsiteX10951" fmla="*/ 2318 h 2362"/>
                <a:gd name="connsiteY10951" fmla="*/ 2318 h 2362"/>
                <a:gd name="connsiteX10952" fmla="*/ 2318 h 2362"/>
                <a:gd name="connsiteY10952" fmla="*/ 2318 h 2362"/>
                <a:gd name="connsiteX10953" fmla="*/ 2318 h 2362"/>
                <a:gd name="connsiteY10953" fmla="*/ 2318 h 2362"/>
                <a:gd name="connsiteX10954" fmla="*/ 2318 h 2362"/>
                <a:gd name="connsiteY10954" fmla="*/ 2318 h 2362"/>
                <a:gd name="connsiteX10955" fmla="*/ 2318 h 2362"/>
                <a:gd name="connsiteY10955" fmla="*/ 2318 h 2362"/>
                <a:gd name="connsiteX10956" fmla="*/ 2318 h 2362"/>
                <a:gd name="connsiteY10956" fmla="*/ 2318 h 2362"/>
                <a:gd name="connsiteX10957" fmla="*/ 2318 h 2362"/>
                <a:gd name="connsiteY10957" fmla="*/ 2318 h 2362"/>
                <a:gd name="connsiteX10958" fmla="*/ 2318 h 2362"/>
                <a:gd name="connsiteY10958" fmla="*/ 2318 h 2362"/>
                <a:gd name="connsiteX10959" fmla="*/ 2318 h 2362"/>
                <a:gd name="connsiteY10959" fmla="*/ 2318 h 2362"/>
                <a:gd name="connsiteX10960" fmla="*/ 2318 h 2362"/>
                <a:gd name="connsiteY10960" fmla="*/ 2318 h 2362"/>
                <a:gd name="connsiteX10961" fmla="*/ 2318 h 2362"/>
                <a:gd name="connsiteY10961" fmla="*/ 2318 h 2362"/>
                <a:gd name="connsiteX10962" fmla="*/ 2318 h 2362"/>
                <a:gd name="connsiteY10962" fmla="*/ 2318 h 2362"/>
                <a:gd name="connsiteX10963" fmla="*/ 2318 h 2362"/>
                <a:gd name="connsiteY10963" fmla="*/ 2318 h 2362"/>
                <a:gd name="connsiteX10964" fmla="*/ 2318 h 2362"/>
                <a:gd name="connsiteY10964" fmla="*/ 2318 h 2362"/>
                <a:gd name="connsiteX10965" fmla="*/ 2318 h 2362"/>
                <a:gd name="connsiteY10965" fmla="*/ 2318 h 2362"/>
                <a:gd name="connsiteX10966" fmla="*/ 2318 h 2362"/>
                <a:gd name="connsiteY10966" fmla="*/ 2318 h 2362"/>
                <a:gd name="connsiteX10967" fmla="*/ 2318 h 2362"/>
                <a:gd name="connsiteY10967" fmla="*/ 2318 h 2362"/>
                <a:gd name="connsiteX10968" fmla="*/ 2318 h 2362"/>
                <a:gd name="connsiteY10968" fmla="*/ 2318 h 2362"/>
                <a:gd name="connsiteX10969" fmla="*/ 2318 h 2362"/>
                <a:gd name="connsiteY10969" fmla="*/ 2318 h 2362"/>
                <a:gd name="connsiteX10970" fmla="*/ 2318 h 2362"/>
                <a:gd name="connsiteY10970" fmla="*/ 2318 h 2362"/>
                <a:gd name="connsiteX10971" fmla="*/ 2318 h 2362"/>
                <a:gd name="connsiteY10971" fmla="*/ 2318 h 2362"/>
                <a:gd name="connsiteX10972" fmla="*/ 2318 h 2362"/>
                <a:gd name="connsiteY10972" fmla="*/ 2318 h 2362"/>
                <a:gd name="connsiteX10973" fmla="*/ 2318 h 2362"/>
                <a:gd name="connsiteY10973" fmla="*/ 2318 h 2362"/>
                <a:gd name="connsiteX10974" fmla="*/ 2318 h 2362"/>
                <a:gd name="connsiteY10974" fmla="*/ 2318 h 2362"/>
                <a:gd name="connsiteX10975" fmla="*/ 2318 h 2362"/>
                <a:gd name="connsiteY10975" fmla="*/ 2318 h 2362"/>
                <a:gd name="connsiteX10976" fmla="*/ 2318 h 2362"/>
                <a:gd name="connsiteY10976" fmla="*/ 2318 h 2362"/>
                <a:gd name="connsiteX10977" fmla="*/ 2318 h 2362"/>
                <a:gd name="connsiteY10977" fmla="*/ 2318 h 2362"/>
                <a:gd name="connsiteX10978" fmla="*/ 2318 h 2362"/>
                <a:gd name="connsiteY10978" fmla="*/ 2318 h 2362"/>
                <a:gd name="connsiteX10979" fmla="*/ 2318 h 2362"/>
                <a:gd name="connsiteY10979" fmla="*/ 2318 h 2362"/>
                <a:gd name="connsiteX10980" fmla="*/ 2318 h 2362"/>
                <a:gd name="connsiteY10980" fmla="*/ 2318 h 2362"/>
                <a:gd name="connsiteX10981" fmla="*/ 2318 h 2362"/>
                <a:gd name="connsiteY10981" fmla="*/ 2318 h 2362"/>
                <a:gd name="connsiteX10982" fmla="*/ 2318 h 2362"/>
                <a:gd name="connsiteY10982" fmla="*/ 2318 h 2362"/>
                <a:gd name="connsiteX10983" fmla="*/ 2318 h 2362"/>
                <a:gd name="connsiteY10983" fmla="*/ 2318 h 2362"/>
                <a:gd name="connsiteX10984" fmla="*/ 2318 h 2362"/>
                <a:gd name="connsiteY10984" fmla="*/ 2318 h 2362"/>
                <a:gd name="connsiteX10985" fmla="*/ 2318 h 2362"/>
                <a:gd name="connsiteY10985" fmla="*/ 2318 h 2362"/>
                <a:gd name="connsiteX10986" fmla="*/ 2318 h 2362"/>
                <a:gd name="connsiteY10986" fmla="*/ 2318 h 2362"/>
                <a:gd name="connsiteX10987" fmla="*/ 2318 h 2362"/>
                <a:gd name="connsiteY10987" fmla="*/ 2318 h 2362"/>
                <a:gd name="connsiteX10988" fmla="*/ 2318 h 2362"/>
                <a:gd name="connsiteY10988" fmla="*/ 2318 h 2362"/>
                <a:gd name="connsiteX10989" fmla="*/ 2318 h 2362"/>
                <a:gd name="connsiteY10989" fmla="*/ 2318 h 2362"/>
                <a:gd name="connsiteX10990" fmla="*/ 2318 h 2362"/>
                <a:gd name="connsiteY10990" fmla="*/ 2318 h 2362"/>
                <a:gd name="connsiteX10991" fmla="*/ 2318 h 2362"/>
                <a:gd name="connsiteY10991" fmla="*/ 2318 h 2362"/>
                <a:gd name="connsiteX10992" fmla="*/ 2318 h 2362"/>
                <a:gd name="connsiteY10992" fmla="*/ 2318 h 2362"/>
                <a:gd name="connsiteX10993" fmla="*/ 2318 h 2362"/>
                <a:gd name="connsiteY10993" fmla="*/ 2318 h 2362"/>
                <a:gd name="connsiteX10994" fmla="*/ 2318 h 2362"/>
                <a:gd name="connsiteY10994" fmla="*/ 2318 h 2362"/>
                <a:gd name="connsiteX10995" fmla="*/ 2318 h 2362"/>
                <a:gd name="connsiteY10995" fmla="*/ 2318 h 2362"/>
                <a:gd name="connsiteX10996" fmla="*/ 2318 h 2362"/>
                <a:gd name="connsiteY10996" fmla="*/ 2318 h 2362"/>
                <a:gd name="connsiteX10997" fmla="*/ 2318 h 2362"/>
                <a:gd name="connsiteY10997" fmla="*/ 2318 h 2362"/>
                <a:gd name="connsiteX10998" fmla="*/ 2318 h 2362"/>
                <a:gd name="connsiteY10998" fmla="*/ 2318 h 2362"/>
                <a:gd name="connsiteX10999" fmla="*/ 2318 h 2362"/>
                <a:gd name="connsiteY10999" fmla="*/ 2318 h 2362"/>
                <a:gd name="connsiteX11000" fmla="*/ 2318 h 2362"/>
                <a:gd name="connsiteY11000" fmla="*/ 2318 h 2362"/>
                <a:gd name="connsiteX11001" fmla="*/ 2318 h 2362"/>
                <a:gd name="connsiteY11001" fmla="*/ 2318 h 2362"/>
                <a:gd name="connsiteX11002" fmla="*/ 2318 h 2362"/>
                <a:gd name="connsiteY11002" fmla="*/ 2318 h 2362"/>
                <a:gd name="connsiteX11003" fmla="*/ 2318 h 2362"/>
                <a:gd name="connsiteY11003" fmla="*/ 2318 h 2362"/>
                <a:gd name="connsiteX11004" fmla="*/ 2318 h 2362"/>
                <a:gd name="connsiteY11004" fmla="*/ 2318 h 2362"/>
                <a:gd name="connsiteX11005" fmla="*/ 2318 h 2362"/>
                <a:gd name="connsiteY11005" fmla="*/ 2318 h 2362"/>
                <a:gd name="connsiteX11006" fmla="*/ 2318 h 2362"/>
                <a:gd name="connsiteY11006" fmla="*/ 2318 h 2362"/>
                <a:gd name="connsiteX11007" fmla="*/ 2318 h 2362"/>
                <a:gd name="connsiteY11007" fmla="*/ 2318 h 2362"/>
                <a:gd name="connsiteX11008" fmla="*/ 2318 h 2362"/>
                <a:gd name="connsiteY11008" fmla="*/ 2318 h 2362"/>
                <a:gd name="connsiteX11009" fmla="*/ 2318 h 2362"/>
                <a:gd name="connsiteY11009" fmla="*/ 2318 h 2362"/>
                <a:gd name="connsiteX11010" fmla="*/ 2318 h 2362"/>
                <a:gd name="connsiteY11010" fmla="*/ 2318 h 2362"/>
                <a:gd name="connsiteX11011" fmla="*/ 2318 h 2362"/>
                <a:gd name="connsiteY11011" fmla="*/ 2318 h 2362"/>
                <a:gd name="connsiteX11012" fmla="*/ 2318 h 2362"/>
                <a:gd name="connsiteY11012" fmla="*/ 2318 h 2362"/>
                <a:gd name="connsiteX11013" fmla="*/ 2318 h 2362"/>
                <a:gd name="connsiteY11013" fmla="*/ 2318 h 2362"/>
                <a:gd name="connsiteX11014" fmla="*/ 2318 h 2362"/>
                <a:gd name="connsiteY11014" fmla="*/ 2318 h 2362"/>
                <a:gd name="connsiteX11015" fmla="*/ 2318 h 2362"/>
                <a:gd name="connsiteY11015" fmla="*/ 2318 h 2362"/>
                <a:gd name="connsiteX11016" fmla="*/ 2318 h 2362"/>
                <a:gd name="connsiteY11016" fmla="*/ 2318 h 2362"/>
                <a:gd name="connsiteX11017" fmla="*/ 2318 h 2362"/>
                <a:gd name="connsiteY11017" fmla="*/ 2318 h 2362"/>
                <a:gd name="connsiteX11018" fmla="*/ 2318 h 2362"/>
                <a:gd name="connsiteY11018" fmla="*/ 2318 h 2362"/>
                <a:gd name="connsiteX11019" fmla="*/ 2318 h 2362"/>
                <a:gd name="connsiteY11019" fmla="*/ 2318 h 2362"/>
                <a:gd name="connsiteX11020" fmla="*/ 2318 h 2362"/>
                <a:gd name="connsiteY11020" fmla="*/ 2318 h 2362"/>
                <a:gd name="connsiteX11021" fmla="*/ 2318 h 2362"/>
                <a:gd name="connsiteY11021" fmla="*/ 2318 h 2362"/>
                <a:gd name="connsiteX11022" fmla="*/ 2318 h 2362"/>
                <a:gd name="connsiteY11022" fmla="*/ 2318 h 2362"/>
                <a:gd name="connsiteX11023" fmla="*/ 2318 h 2362"/>
                <a:gd name="connsiteY11023" fmla="*/ 2318 h 2362"/>
                <a:gd name="connsiteX11024" fmla="*/ 2318 h 2362"/>
                <a:gd name="connsiteY11024" fmla="*/ 2318 h 2362"/>
                <a:gd name="connsiteX11025" fmla="*/ 2318 h 2362"/>
                <a:gd name="connsiteY11025" fmla="*/ 2318 h 2362"/>
                <a:gd name="connsiteX11026" fmla="*/ 2318 h 2362"/>
                <a:gd name="connsiteY11026" fmla="*/ 2318 h 2362"/>
                <a:gd name="connsiteX11027" fmla="*/ 2318 h 2362"/>
                <a:gd name="connsiteY11027" fmla="*/ 2318 h 2362"/>
                <a:gd name="connsiteX11028" fmla="*/ 2318 h 2362"/>
                <a:gd name="connsiteY11028" fmla="*/ 2318 h 2362"/>
                <a:gd name="connsiteX11029" fmla="*/ 2318 h 2362"/>
                <a:gd name="connsiteY11029" fmla="*/ 2318 h 2362"/>
                <a:gd name="connsiteX11030" fmla="*/ 2318 h 2362"/>
                <a:gd name="connsiteY11030" fmla="*/ 2318 h 2362"/>
                <a:gd name="connsiteX11031" fmla="*/ 2318 h 2362"/>
                <a:gd name="connsiteY11031" fmla="*/ 2318 h 2362"/>
                <a:gd name="connsiteX11032" fmla="*/ 2318 h 2362"/>
                <a:gd name="connsiteY11032" fmla="*/ 2318 h 2362"/>
                <a:gd name="connsiteX11033" fmla="*/ 2318 h 2362"/>
                <a:gd name="connsiteY11033" fmla="*/ 2318 h 2362"/>
                <a:gd name="connsiteX11034" fmla="*/ 2318 h 2362"/>
                <a:gd name="connsiteY11034" fmla="*/ 2318 h 2362"/>
                <a:gd name="connsiteX11035" fmla="*/ 2318 h 2362"/>
                <a:gd name="connsiteY11035" fmla="*/ 2318 h 2362"/>
                <a:gd name="connsiteX11036" fmla="*/ 2318 h 2362"/>
                <a:gd name="connsiteY11036" fmla="*/ 2318 h 2362"/>
                <a:gd name="connsiteX11037" fmla="*/ 2318 h 2362"/>
                <a:gd name="connsiteY11037" fmla="*/ 2318 h 2362"/>
                <a:gd name="connsiteX11038" fmla="*/ 2318 h 2362"/>
                <a:gd name="connsiteY11038" fmla="*/ 2318 h 2362"/>
                <a:gd name="connsiteX11039" fmla="*/ 2318 h 2362"/>
                <a:gd name="connsiteY11039" fmla="*/ 2318 h 2362"/>
                <a:gd name="connsiteX11040" fmla="*/ 2318 h 2362"/>
                <a:gd name="connsiteY11040" fmla="*/ 2318 h 2362"/>
                <a:gd name="connsiteX11041" fmla="*/ 2318 h 2362"/>
                <a:gd name="connsiteY11041" fmla="*/ 2318 h 2362"/>
                <a:gd name="connsiteX11042" fmla="*/ 2318 h 2362"/>
                <a:gd name="connsiteY11042" fmla="*/ 2318 h 2362"/>
                <a:gd name="connsiteX11043" fmla="*/ 2318 h 2362"/>
                <a:gd name="connsiteY11043" fmla="*/ 2318 h 2362"/>
                <a:gd name="connsiteX11044" fmla="*/ 2318 h 2362"/>
                <a:gd name="connsiteY11044" fmla="*/ 2318 h 2362"/>
                <a:gd name="connsiteX11045" fmla="*/ 2318 h 2362"/>
                <a:gd name="connsiteY11045" fmla="*/ 2318 h 2362"/>
                <a:gd name="connsiteX11046" fmla="*/ 2318 h 2362"/>
                <a:gd name="connsiteY11046" fmla="*/ 2318 h 2362"/>
                <a:gd name="connsiteX11047" fmla="*/ 2318 h 2362"/>
                <a:gd name="connsiteY11047" fmla="*/ 2318 h 2362"/>
                <a:gd name="connsiteX11048" fmla="*/ 2318 h 2362"/>
                <a:gd name="connsiteY11048" fmla="*/ 2318 h 2362"/>
                <a:gd name="connsiteX11049" fmla="*/ 2318 h 2362"/>
                <a:gd name="connsiteY11049" fmla="*/ 2318 h 2362"/>
                <a:gd name="connsiteX11050" fmla="*/ 2318 h 2362"/>
                <a:gd name="connsiteY11050" fmla="*/ 2318 h 2362"/>
                <a:gd name="connsiteX11051" fmla="*/ 2318 h 2362"/>
                <a:gd name="connsiteY11051" fmla="*/ 2318 h 2362"/>
                <a:gd name="connsiteX11052" fmla="*/ 2318 h 2362"/>
                <a:gd name="connsiteY11052" fmla="*/ 2318 h 2362"/>
                <a:gd name="connsiteX11053" fmla="*/ 2318 h 2362"/>
                <a:gd name="connsiteY11053" fmla="*/ 2318 h 2362"/>
                <a:gd name="connsiteX11054" fmla="*/ 2318 h 2362"/>
                <a:gd name="connsiteY11054" fmla="*/ 2318 h 2362"/>
                <a:gd name="connsiteX11055" fmla="*/ 2318 h 2362"/>
                <a:gd name="connsiteY11055" fmla="*/ 2318 h 2362"/>
                <a:gd name="connsiteX11056" fmla="*/ 2318 h 2362"/>
                <a:gd name="connsiteY11056" fmla="*/ 2318 h 2362"/>
                <a:gd name="connsiteX11057" fmla="*/ 2318 h 2362"/>
                <a:gd name="connsiteY11057" fmla="*/ 2318 h 2362"/>
                <a:gd name="connsiteX11058" fmla="*/ 2318 h 2362"/>
                <a:gd name="connsiteY11058" fmla="*/ 2318 h 2362"/>
                <a:gd name="connsiteX11059" fmla="*/ 2318 h 2362"/>
                <a:gd name="connsiteY11059" fmla="*/ 2318 h 2362"/>
                <a:gd name="connsiteX11060" fmla="*/ 2318 h 2362"/>
                <a:gd name="connsiteY11060" fmla="*/ 2318 h 2362"/>
                <a:gd name="connsiteX11061" fmla="*/ 2318 h 2362"/>
                <a:gd name="connsiteY11061" fmla="*/ 2318 h 2362"/>
                <a:gd name="connsiteX11062" fmla="*/ 2318 h 2362"/>
                <a:gd name="connsiteY11062" fmla="*/ 2318 h 2362"/>
                <a:gd name="connsiteX11063" fmla="*/ 2318 h 2362"/>
                <a:gd name="connsiteY11063" fmla="*/ 2318 h 2362"/>
                <a:gd name="connsiteX11064" fmla="*/ 2318 h 2362"/>
                <a:gd name="connsiteY11064" fmla="*/ 2318 h 2362"/>
                <a:gd name="connsiteX11065" fmla="*/ 2318 h 2362"/>
                <a:gd name="connsiteY11065" fmla="*/ 2318 h 2362"/>
                <a:gd name="connsiteX11066" fmla="*/ 2318 h 2362"/>
                <a:gd name="connsiteY11066" fmla="*/ 2318 h 2362"/>
                <a:gd name="connsiteX11067" fmla="*/ 2318 h 2362"/>
                <a:gd name="connsiteY11067" fmla="*/ 2318 h 2362"/>
                <a:gd name="connsiteX11068" fmla="*/ 2318 h 2362"/>
                <a:gd name="connsiteY11068" fmla="*/ 2318 h 2362"/>
                <a:gd name="connsiteX11069" fmla="*/ 2318 h 2362"/>
                <a:gd name="connsiteY11069" fmla="*/ 2318 h 2362"/>
                <a:gd name="connsiteX11070" fmla="*/ 2318 h 2362"/>
                <a:gd name="connsiteY11070" fmla="*/ 2318 h 2362"/>
                <a:gd name="connsiteX11071" fmla="*/ 2318 h 2362"/>
                <a:gd name="connsiteY11071" fmla="*/ 2318 h 2362"/>
                <a:gd name="connsiteX11072" fmla="*/ 2318 h 2362"/>
                <a:gd name="connsiteY11072" fmla="*/ 2318 h 2362"/>
                <a:gd name="connsiteX11073" fmla="*/ 2318 h 2362"/>
                <a:gd name="connsiteY11073" fmla="*/ 2318 h 2362"/>
                <a:gd name="connsiteX11074" fmla="*/ 2318 h 2362"/>
                <a:gd name="connsiteY11074" fmla="*/ 2318 h 2362"/>
                <a:gd name="connsiteX11075" fmla="*/ 2318 h 2362"/>
                <a:gd name="connsiteY11075" fmla="*/ 2318 h 2362"/>
                <a:gd name="connsiteX11076" fmla="*/ 2318 h 2362"/>
                <a:gd name="connsiteY11076" fmla="*/ 2318 h 2362"/>
                <a:gd name="connsiteX11077" fmla="*/ 2318 h 2362"/>
                <a:gd name="connsiteY11077" fmla="*/ 2318 h 2362"/>
                <a:gd name="connsiteX11078" fmla="*/ 2318 h 2362"/>
                <a:gd name="connsiteY11078" fmla="*/ 2318 h 2362"/>
                <a:gd name="connsiteX11079" fmla="*/ 2318 h 2362"/>
                <a:gd name="connsiteY11079" fmla="*/ 2318 h 2362"/>
                <a:gd name="connsiteX11080" fmla="*/ 2318 h 2362"/>
                <a:gd name="connsiteY11080" fmla="*/ 2318 h 2362"/>
                <a:gd name="connsiteX11081" fmla="*/ 2318 h 2362"/>
                <a:gd name="connsiteY11081" fmla="*/ 2318 h 2362"/>
                <a:gd name="connsiteX11082" fmla="*/ 2318 h 2362"/>
                <a:gd name="connsiteY11082" fmla="*/ 2318 h 2362"/>
                <a:gd name="connsiteX11083" fmla="*/ 2318 h 2362"/>
                <a:gd name="connsiteY11083" fmla="*/ 2318 h 2362"/>
                <a:gd name="connsiteX11084" fmla="*/ 2318 h 2362"/>
                <a:gd name="connsiteY11084" fmla="*/ 2318 h 2362"/>
                <a:gd name="connsiteX11085" fmla="*/ 2318 h 2362"/>
                <a:gd name="connsiteY11085" fmla="*/ 2318 h 2362"/>
                <a:gd name="connsiteX11086" fmla="*/ 2318 h 2362"/>
                <a:gd name="connsiteY11086" fmla="*/ 2318 h 2362"/>
                <a:gd name="connsiteX11087" fmla="*/ 2318 h 2362"/>
                <a:gd name="connsiteY11087" fmla="*/ 2318 h 2362"/>
                <a:gd name="connsiteX11088" fmla="*/ 2318 h 2362"/>
                <a:gd name="connsiteY11088" fmla="*/ 2318 h 2362"/>
                <a:gd name="connsiteX11089" fmla="*/ 2318 h 2362"/>
                <a:gd name="connsiteY11089" fmla="*/ 2318 h 2362"/>
                <a:gd name="connsiteX11090" fmla="*/ 2318 h 2362"/>
                <a:gd name="connsiteY11090" fmla="*/ 2318 h 2362"/>
                <a:gd name="connsiteX11091" fmla="*/ 2318 h 2362"/>
                <a:gd name="connsiteY11091" fmla="*/ 2318 h 2362"/>
                <a:gd name="connsiteX11092" fmla="*/ 2318 h 2362"/>
                <a:gd name="connsiteY11092" fmla="*/ 2318 h 2362"/>
                <a:gd name="connsiteX11093" fmla="*/ 2318 h 2362"/>
                <a:gd name="connsiteY11093" fmla="*/ 2318 h 2362"/>
                <a:gd name="connsiteX11094" fmla="*/ 2318 h 2362"/>
                <a:gd name="connsiteY11094" fmla="*/ 2318 h 2362"/>
                <a:gd name="connsiteX11095" fmla="*/ 2318 h 2362"/>
                <a:gd name="connsiteY11095" fmla="*/ 2318 h 2362"/>
                <a:gd name="connsiteX11096" fmla="*/ 2318 h 2362"/>
                <a:gd name="connsiteY11096" fmla="*/ 2318 h 2362"/>
                <a:gd name="connsiteX11097" fmla="*/ 2318 h 2362"/>
                <a:gd name="connsiteY11097" fmla="*/ 2318 h 2362"/>
                <a:gd name="connsiteX11098" fmla="*/ 2318 h 2362"/>
                <a:gd name="connsiteY11098" fmla="*/ 2318 h 2362"/>
                <a:gd name="connsiteX11099" fmla="*/ 2318 h 2362"/>
                <a:gd name="connsiteY11099" fmla="*/ 2318 h 2362"/>
                <a:gd name="connsiteX11100" fmla="*/ 2318 h 2362"/>
                <a:gd name="connsiteY11100" fmla="*/ 2318 h 2362"/>
                <a:gd name="connsiteX11101" fmla="*/ 2318 h 2362"/>
                <a:gd name="connsiteY11101" fmla="*/ 2318 h 2362"/>
                <a:gd name="connsiteX11102" fmla="*/ 2318 h 2362"/>
                <a:gd name="connsiteY11102" fmla="*/ 2318 h 2362"/>
                <a:gd name="connsiteX11103" fmla="*/ 2318 h 2362"/>
                <a:gd name="connsiteY11103" fmla="*/ 2318 h 2362"/>
                <a:gd name="connsiteX11104" fmla="*/ 2318 h 2362"/>
                <a:gd name="connsiteY11104" fmla="*/ 2318 h 2362"/>
                <a:gd name="connsiteX11105" fmla="*/ 2318 h 2362"/>
                <a:gd name="connsiteY11105" fmla="*/ 2318 h 2362"/>
                <a:gd name="connsiteX11106" fmla="*/ 2318 h 2362"/>
                <a:gd name="connsiteY11106" fmla="*/ 2318 h 2362"/>
                <a:gd name="connsiteX11107" fmla="*/ 2318 h 2362"/>
                <a:gd name="connsiteY11107" fmla="*/ 2318 h 2362"/>
                <a:gd name="connsiteX11108" fmla="*/ 2318 h 2362"/>
                <a:gd name="connsiteY11108" fmla="*/ 2318 h 2362"/>
                <a:gd name="connsiteX11109" fmla="*/ 2318 h 2362"/>
                <a:gd name="connsiteY11109" fmla="*/ 2318 h 2362"/>
                <a:gd name="connsiteX11110" fmla="*/ 2318 h 2362"/>
                <a:gd name="connsiteY11110" fmla="*/ 2318 h 2362"/>
                <a:gd name="connsiteX11111" fmla="*/ 2318 h 2362"/>
                <a:gd name="connsiteY11111" fmla="*/ 2318 h 2362"/>
                <a:gd name="connsiteX11112" fmla="*/ 2318 h 2362"/>
                <a:gd name="connsiteY11112" fmla="*/ 2318 h 2362"/>
                <a:gd name="connsiteX11113" fmla="*/ 2318 h 2362"/>
                <a:gd name="connsiteY11113" fmla="*/ 2318 h 2362"/>
                <a:gd name="connsiteX11114" fmla="*/ 2318 h 2362"/>
                <a:gd name="connsiteY11114" fmla="*/ 2318 h 2362"/>
                <a:gd name="connsiteX11115" fmla="*/ 2318 h 2362"/>
                <a:gd name="connsiteY11115" fmla="*/ 2318 h 2362"/>
                <a:gd name="connsiteX11116" fmla="*/ 2318 h 2362"/>
                <a:gd name="connsiteY11116" fmla="*/ 2318 h 2362"/>
                <a:gd name="connsiteX11117" fmla="*/ 2318 h 2362"/>
                <a:gd name="connsiteY11117" fmla="*/ 2318 h 2362"/>
                <a:gd name="connsiteX11118" fmla="*/ 2318 h 2362"/>
                <a:gd name="connsiteY11118" fmla="*/ 2318 h 2362"/>
                <a:gd name="connsiteX11119" fmla="*/ 2318 h 2362"/>
                <a:gd name="connsiteY11119" fmla="*/ 2318 h 2362"/>
                <a:gd name="connsiteX11120" fmla="*/ 2318 h 2362"/>
                <a:gd name="connsiteY11120" fmla="*/ 2318 h 2362"/>
                <a:gd name="connsiteX11121" fmla="*/ 2318 h 2362"/>
                <a:gd name="connsiteY11121" fmla="*/ 2318 h 2362"/>
                <a:gd name="connsiteX11122" fmla="*/ 2318 h 2362"/>
                <a:gd name="connsiteY11122" fmla="*/ 2318 h 2362"/>
                <a:gd name="connsiteX11123" fmla="*/ 2318 h 2362"/>
                <a:gd name="connsiteY11123" fmla="*/ 2318 h 2362"/>
                <a:gd name="connsiteX11124" fmla="*/ 2318 h 2362"/>
                <a:gd name="connsiteY11124" fmla="*/ 2318 h 2362"/>
                <a:gd name="connsiteX11125" fmla="*/ 2318 h 2362"/>
                <a:gd name="connsiteY11125" fmla="*/ 2318 h 2362"/>
                <a:gd name="connsiteX11126" fmla="*/ 2318 h 2362"/>
                <a:gd name="connsiteY11126" fmla="*/ 2318 h 2362"/>
                <a:gd name="connsiteX11127" fmla="*/ 2318 h 2362"/>
                <a:gd name="connsiteY11127" fmla="*/ 2318 h 2362"/>
                <a:gd name="connsiteX11128" fmla="*/ 2318 h 2362"/>
                <a:gd name="connsiteY11128" fmla="*/ 2318 h 2362"/>
                <a:gd name="connsiteX11129" fmla="*/ 2318 h 2362"/>
                <a:gd name="connsiteY11129" fmla="*/ 2318 h 2362"/>
                <a:gd name="connsiteX11130" fmla="*/ 2318 h 2362"/>
                <a:gd name="connsiteY11130" fmla="*/ 2318 h 2362"/>
                <a:gd name="connsiteX11131" fmla="*/ 2318 h 2362"/>
                <a:gd name="connsiteY11131" fmla="*/ 2318 h 2362"/>
                <a:gd name="connsiteX11132" fmla="*/ 2318 h 2362"/>
                <a:gd name="connsiteY11132" fmla="*/ 2318 h 2362"/>
                <a:gd name="connsiteX11133" fmla="*/ 2318 h 2362"/>
                <a:gd name="connsiteY11133" fmla="*/ 2318 h 2362"/>
                <a:gd name="connsiteX11134" fmla="*/ 2318 h 2362"/>
                <a:gd name="connsiteY11134" fmla="*/ 2318 h 2362"/>
                <a:gd name="connsiteX11135" fmla="*/ 2318 h 2362"/>
                <a:gd name="connsiteY11135" fmla="*/ 2318 h 2362"/>
                <a:gd name="connsiteX11136" fmla="*/ 2318 h 2362"/>
                <a:gd name="connsiteY11136" fmla="*/ 2318 h 2362"/>
                <a:gd name="connsiteX11137" fmla="*/ 2318 h 2362"/>
                <a:gd name="connsiteY11137" fmla="*/ 2318 h 2362"/>
                <a:gd name="connsiteX11138" fmla="*/ 2318 h 2362"/>
                <a:gd name="connsiteY11138" fmla="*/ 2318 h 2362"/>
                <a:gd name="connsiteX11139" fmla="*/ 2318 h 2362"/>
                <a:gd name="connsiteY11139" fmla="*/ 2318 h 2362"/>
                <a:gd name="connsiteX11140" fmla="*/ 2318 h 2362"/>
                <a:gd name="connsiteY11140" fmla="*/ 2318 h 2362"/>
                <a:gd name="connsiteX11141" fmla="*/ 2318 h 2362"/>
                <a:gd name="connsiteY11141" fmla="*/ 2318 h 2362"/>
                <a:gd name="connsiteX11142" fmla="*/ 2318 h 2362"/>
                <a:gd name="connsiteY11142" fmla="*/ 2318 h 2362"/>
                <a:gd name="connsiteX11143" fmla="*/ 2318 h 2362"/>
                <a:gd name="connsiteY11143" fmla="*/ 2318 h 2362"/>
                <a:gd name="connsiteX11144" fmla="*/ 2318 h 2362"/>
                <a:gd name="connsiteY11144" fmla="*/ 2318 h 2362"/>
                <a:gd name="connsiteX11145" fmla="*/ 2318 h 2362"/>
                <a:gd name="connsiteY11145" fmla="*/ 2318 h 2362"/>
                <a:gd name="connsiteX11146" fmla="*/ 2318 h 2362"/>
                <a:gd name="connsiteY11146" fmla="*/ 2318 h 2362"/>
                <a:gd name="connsiteX11147" fmla="*/ 2318 h 2362"/>
                <a:gd name="connsiteY11147" fmla="*/ 2318 h 2362"/>
                <a:gd name="connsiteX11148" fmla="*/ 2318 h 2362"/>
                <a:gd name="connsiteY11148" fmla="*/ 2318 h 2362"/>
                <a:gd name="connsiteX11149" fmla="*/ 2318 h 2362"/>
                <a:gd name="connsiteY11149" fmla="*/ 2318 h 2362"/>
                <a:gd name="connsiteX11150" fmla="*/ 2318 h 2362"/>
                <a:gd name="connsiteY11150" fmla="*/ 2318 h 2362"/>
                <a:gd name="connsiteX11151" fmla="*/ 2318 h 2362"/>
                <a:gd name="connsiteY11151" fmla="*/ 2318 h 2362"/>
                <a:gd name="connsiteX11152" fmla="*/ 2318 h 2362"/>
                <a:gd name="connsiteY11152" fmla="*/ 2318 h 2362"/>
                <a:gd name="connsiteX11153" fmla="*/ 2318 h 2362"/>
                <a:gd name="connsiteY11153" fmla="*/ 2318 h 2362"/>
                <a:gd name="connsiteX11154" fmla="*/ 2318 h 2362"/>
                <a:gd name="connsiteY11154" fmla="*/ 2318 h 2362"/>
                <a:gd name="connsiteX11155" fmla="*/ 2318 h 2362"/>
                <a:gd name="connsiteY11155" fmla="*/ 2318 h 2362"/>
                <a:gd name="connsiteX11156" fmla="*/ 2318 h 2362"/>
                <a:gd name="connsiteY11156" fmla="*/ 2318 h 2362"/>
                <a:gd name="connsiteX11157" fmla="*/ 2318 h 2362"/>
                <a:gd name="connsiteY11157" fmla="*/ 2318 h 2362"/>
                <a:gd name="connsiteX11158" fmla="*/ 2318 h 2362"/>
                <a:gd name="connsiteY11158" fmla="*/ 2318 h 2362"/>
                <a:gd name="connsiteX11159" fmla="*/ 2318 h 2362"/>
                <a:gd name="connsiteY11159" fmla="*/ 2318 h 2362"/>
                <a:gd name="connsiteX11160" fmla="*/ 2318 h 2362"/>
                <a:gd name="connsiteY11160" fmla="*/ 2318 h 2362"/>
                <a:gd name="connsiteX11161" fmla="*/ 2318 h 2362"/>
                <a:gd name="connsiteY11161" fmla="*/ 2318 h 2362"/>
                <a:gd name="connsiteX11162" fmla="*/ 2318 h 2362"/>
                <a:gd name="connsiteY11162" fmla="*/ 2318 h 2362"/>
                <a:gd name="connsiteX11163" fmla="*/ 2318 h 2362"/>
                <a:gd name="connsiteY11163" fmla="*/ 2318 h 2362"/>
                <a:gd name="connsiteX11164" fmla="*/ 2318 h 2362"/>
                <a:gd name="connsiteY11164" fmla="*/ 2318 h 2362"/>
                <a:gd name="connsiteX11165" fmla="*/ 2318 h 2362"/>
                <a:gd name="connsiteY11165" fmla="*/ 2318 h 2362"/>
                <a:gd name="connsiteX11166" fmla="*/ 2318 h 2362"/>
                <a:gd name="connsiteY11166" fmla="*/ 2318 h 2362"/>
                <a:gd name="connsiteX11167" fmla="*/ 2318 h 2362"/>
                <a:gd name="connsiteY11167" fmla="*/ 2318 h 2362"/>
                <a:gd name="connsiteX11168" fmla="*/ 2318 h 2362"/>
                <a:gd name="connsiteY11168" fmla="*/ 2318 h 2362"/>
                <a:gd name="connsiteX11169" fmla="*/ 2318 h 2362"/>
                <a:gd name="connsiteY11169" fmla="*/ 2318 h 2362"/>
                <a:gd name="connsiteX11170" fmla="*/ 2318 h 2362"/>
                <a:gd name="connsiteY11170" fmla="*/ 2318 h 2362"/>
                <a:gd name="connsiteX11171" fmla="*/ 2318 h 2362"/>
                <a:gd name="connsiteY11171" fmla="*/ 2318 h 2362"/>
                <a:gd name="connsiteX11172" fmla="*/ 2318 h 2362"/>
                <a:gd name="connsiteY11172" fmla="*/ 2318 h 2362"/>
                <a:gd name="connsiteX11173" fmla="*/ 2318 h 2362"/>
                <a:gd name="connsiteY11173" fmla="*/ 2318 h 2362"/>
                <a:gd name="connsiteX11174" fmla="*/ 2318 h 2362"/>
                <a:gd name="connsiteY11174" fmla="*/ 2318 h 2362"/>
                <a:gd name="connsiteX11175" fmla="*/ 2318 h 2362"/>
                <a:gd name="connsiteY11175" fmla="*/ 2318 h 2362"/>
                <a:gd name="connsiteX11176" fmla="*/ 2318 h 2362"/>
                <a:gd name="connsiteY11176" fmla="*/ 2318 h 2362"/>
                <a:gd name="connsiteX11177" fmla="*/ 2318 h 2362"/>
                <a:gd name="connsiteY11177" fmla="*/ 2318 h 2362"/>
                <a:gd name="connsiteX11178" fmla="*/ 2318 h 2362"/>
                <a:gd name="connsiteY11178" fmla="*/ 2318 h 2362"/>
                <a:gd name="connsiteX11179" fmla="*/ 2318 h 2362"/>
                <a:gd name="connsiteY11179" fmla="*/ 2318 h 2362"/>
                <a:gd name="connsiteX11180" fmla="*/ 2318 h 2362"/>
                <a:gd name="connsiteY11180" fmla="*/ 2318 h 2362"/>
                <a:gd name="connsiteX11181" fmla="*/ 2318 h 2362"/>
                <a:gd name="connsiteY11181" fmla="*/ 2318 h 2362"/>
                <a:gd name="connsiteX11182" fmla="*/ 2318 h 2362"/>
                <a:gd name="connsiteY11182" fmla="*/ 2318 h 2362"/>
                <a:gd name="connsiteX11183" fmla="*/ 2318 h 2362"/>
                <a:gd name="connsiteY11183" fmla="*/ 2318 h 2362"/>
                <a:gd name="connsiteX11184" fmla="*/ 2318 h 2362"/>
                <a:gd name="connsiteY11184" fmla="*/ 2318 h 2362"/>
                <a:gd name="connsiteX11185" fmla="*/ 2318 h 2362"/>
                <a:gd name="connsiteY11185" fmla="*/ 2318 h 2362"/>
                <a:gd name="connsiteX11186" fmla="*/ 2318 h 2362"/>
                <a:gd name="connsiteY11186" fmla="*/ 2318 h 2362"/>
                <a:gd name="connsiteX11187" fmla="*/ 2318 h 2362"/>
                <a:gd name="connsiteY11187" fmla="*/ 2318 h 2362"/>
                <a:gd name="connsiteX11188" fmla="*/ 2318 h 2362"/>
                <a:gd name="connsiteY11188" fmla="*/ 2318 h 2362"/>
                <a:gd name="connsiteX11189" fmla="*/ 2318 h 2362"/>
                <a:gd name="connsiteY11189" fmla="*/ 2318 h 2362"/>
                <a:gd name="connsiteX11190" fmla="*/ 2318 h 2362"/>
                <a:gd name="connsiteY11190" fmla="*/ 2318 h 2362"/>
                <a:gd name="connsiteX11191" fmla="*/ 2318 h 2362"/>
                <a:gd name="connsiteY11191" fmla="*/ 2318 h 2362"/>
                <a:gd name="connsiteX11192" fmla="*/ 2318 h 2362"/>
                <a:gd name="connsiteY11192" fmla="*/ 2318 h 2362"/>
                <a:gd name="connsiteX11193" fmla="*/ 2318 h 2362"/>
                <a:gd name="connsiteY11193" fmla="*/ 2318 h 2362"/>
                <a:gd name="connsiteX11194" fmla="*/ 2318 h 2362"/>
                <a:gd name="connsiteY11194" fmla="*/ 2318 h 2362"/>
                <a:gd name="connsiteX11195" fmla="*/ 2318 h 2362"/>
                <a:gd name="connsiteY11195" fmla="*/ 2318 h 2362"/>
                <a:gd name="connsiteX11196" fmla="*/ 2318 h 2362"/>
                <a:gd name="connsiteY11196" fmla="*/ 2318 h 2362"/>
                <a:gd name="connsiteX11197" fmla="*/ 2318 h 2362"/>
                <a:gd name="connsiteY11197" fmla="*/ 2318 h 2362"/>
                <a:gd name="connsiteX11198" fmla="*/ 2318 h 2362"/>
                <a:gd name="connsiteY11198" fmla="*/ 2318 h 2362"/>
                <a:gd name="connsiteX11199" fmla="*/ 2318 h 2362"/>
                <a:gd name="connsiteY11199" fmla="*/ 2318 h 2362"/>
                <a:gd name="connsiteX11200" fmla="*/ 2318 h 2362"/>
                <a:gd name="connsiteY11200" fmla="*/ 2318 h 2362"/>
                <a:gd name="connsiteX11201" fmla="*/ 2318 h 2362"/>
                <a:gd name="connsiteY11201" fmla="*/ 2318 h 2362"/>
                <a:gd name="connsiteX11202" fmla="*/ 2318 h 2362"/>
                <a:gd name="connsiteY11202" fmla="*/ 2318 h 2362"/>
                <a:gd name="connsiteX11203" fmla="*/ 2318 h 2362"/>
                <a:gd name="connsiteY11203" fmla="*/ 2318 h 2362"/>
                <a:gd name="connsiteX11204" fmla="*/ 2318 h 2362"/>
                <a:gd name="connsiteY11204" fmla="*/ 2318 h 2362"/>
                <a:gd name="connsiteX11205" fmla="*/ 2318 h 2362"/>
                <a:gd name="connsiteY11205" fmla="*/ 2318 h 2362"/>
                <a:gd name="connsiteX11206" fmla="*/ 2318 h 2362"/>
                <a:gd name="connsiteY11206" fmla="*/ 2318 h 2362"/>
                <a:gd name="connsiteX11207" fmla="*/ 2318 h 2362"/>
                <a:gd name="connsiteY11207" fmla="*/ 2318 h 2362"/>
                <a:gd name="connsiteX11208" fmla="*/ 2318 h 2362"/>
                <a:gd name="connsiteY11208" fmla="*/ 2318 h 2362"/>
                <a:gd name="connsiteX11209" fmla="*/ 2318 h 2362"/>
                <a:gd name="connsiteY11209" fmla="*/ 2318 h 2362"/>
                <a:gd name="connsiteX11210" fmla="*/ 2318 h 2362"/>
                <a:gd name="connsiteY11210" fmla="*/ 2318 h 2362"/>
                <a:gd name="connsiteX11211" fmla="*/ 2318 h 2362"/>
                <a:gd name="connsiteY11211" fmla="*/ 2318 h 2362"/>
                <a:gd name="connsiteX11212" fmla="*/ 2318 h 2362"/>
                <a:gd name="connsiteY11212" fmla="*/ 2318 h 2362"/>
                <a:gd name="connsiteX11213" fmla="*/ 2318 h 2362"/>
                <a:gd name="connsiteY11213" fmla="*/ 2318 h 2362"/>
                <a:gd name="connsiteX11214" fmla="*/ 2318 h 2362"/>
                <a:gd name="connsiteY11214" fmla="*/ 2318 h 2362"/>
                <a:gd name="connsiteX11215" fmla="*/ 2318 h 2362"/>
                <a:gd name="connsiteY11215" fmla="*/ 2318 h 2362"/>
                <a:gd name="connsiteX11216" fmla="*/ 2318 h 2362"/>
                <a:gd name="connsiteY11216" fmla="*/ 2318 h 2362"/>
                <a:gd name="connsiteX11217" fmla="*/ 2318 h 2362"/>
                <a:gd name="connsiteY11217" fmla="*/ 2318 h 2362"/>
                <a:gd name="connsiteX11218" fmla="*/ 2318 h 2362"/>
                <a:gd name="connsiteY11218" fmla="*/ 2318 h 2362"/>
                <a:gd name="connsiteX11219" fmla="*/ 2318 h 2362"/>
                <a:gd name="connsiteY11219" fmla="*/ 2318 h 2362"/>
                <a:gd name="connsiteX11220" fmla="*/ 2318 h 2362"/>
                <a:gd name="connsiteY11220" fmla="*/ 2318 h 2362"/>
                <a:gd name="connsiteX11221" fmla="*/ 2318 h 2362"/>
                <a:gd name="connsiteY11221" fmla="*/ 2318 h 2362"/>
                <a:gd name="connsiteX11222" fmla="*/ 2318 h 2362"/>
                <a:gd name="connsiteY11222" fmla="*/ 2318 h 2362"/>
                <a:gd name="connsiteX11223" fmla="*/ 2318 h 2362"/>
                <a:gd name="connsiteY11223" fmla="*/ 2318 h 2362"/>
                <a:gd name="connsiteX11224" fmla="*/ 2318 h 2362"/>
                <a:gd name="connsiteY11224" fmla="*/ 2318 h 2362"/>
                <a:gd name="connsiteX11225" fmla="*/ 2318 h 2362"/>
                <a:gd name="connsiteY11225" fmla="*/ 2318 h 2362"/>
                <a:gd name="connsiteX11226" fmla="*/ 2318 h 2362"/>
                <a:gd name="connsiteY11226" fmla="*/ 2318 h 2362"/>
                <a:gd name="connsiteX11227" fmla="*/ 2318 h 2362"/>
                <a:gd name="connsiteY11227" fmla="*/ 2318 h 2362"/>
                <a:gd name="connsiteX11228" fmla="*/ 2318 h 2362"/>
                <a:gd name="connsiteY11228" fmla="*/ 2318 h 2362"/>
                <a:gd name="connsiteX11229" fmla="*/ 2318 h 2362"/>
                <a:gd name="connsiteY11229" fmla="*/ 2318 h 2362"/>
                <a:gd name="connsiteX11230" fmla="*/ 2318 h 2362"/>
                <a:gd name="connsiteY11230" fmla="*/ 2318 h 2362"/>
                <a:gd name="connsiteX11231" fmla="*/ 2318 h 2362"/>
                <a:gd name="connsiteY11231" fmla="*/ 2318 h 2362"/>
                <a:gd name="connsiteX11232" fmla="*/ 2318 h 2362"/>
                <a:gd name="connsiteY11232" fmla="*/ 2318 h 2362"/>
                <a:gd name="connsiteX11233" fmla="*/ 2318 h 2362"/>
                <a:gd name="connsiteY11233" fmla="*/ 2318 h 2362"/>
                <a:gd name="connsiteX11234" fmla="*/ 2318 h 2362"/>
                <a:gd name="connsiteY11234" fmla="*/ 2318 h 2362"/>
                <a:gd name="connsiteX11235" fmla="*/ 2318 h 2362"/>
                <a:gd name="connsiteY11235" fmla="*/ 2318 h 2362"/>
                <a:gd name="connsiteX11236" fmla="*/ 2318 h 2362"/>
                <a:gd name="connsiteY11236" fmla="*/ 2318 h 2362"/>
                <a:gd name="connsiteX11237" fmla="*/ 2318 h 2362"/>
                <a:gd name="connsiteY11237" fmla="*/ 2318 h 2362"/>
                <a:gd name="connsiteX11238" fmla="*/ 2318 h 2362"/>
                <a:gd name="connsiteY11238" fmla="*/ 2318 h 2362"/>
                <a:gd name="connsiteX11239" fmla="*/ 2318 h 2362"/>
                <a:gd name="connsiteY11239" fmla="*/ 2318 h 2362"/>
                <a:gd name="connsiteX11240" fmla="*/ 2318 h 2362"/>
                <a:gd name="connsiteY11240" fmla="*/ 2318 h 2362"/>
                <a:gd name="connsiteX11241" fmla="*/ 2318 h 2362"/>
                <a:gd name="connsiteY11241" fmla="*/ 2318 h 2362"/>
                <a:gd name="connsiteX11242" fmla="*/ 2318 h 2362"/>
                <a:gd name="connsiteY11242" fmla="*/ 2318 h 2362"/>
                <a:gd name="connsiteX11243" fmla="*/ 2318 h 2362"/>
                <a:gd name="connsiteY11243" fmla="*/ 2318 h 2362"/>
                <a:gd name="connsiteX11244" fmla="*/ 2318 h 2362"/>
                <a:gd name="connsiteY11244" fmla="*/ 2318 h 2362"/>
                <a:gd name="connsiteX11245" fmla="*/ 2318 h 2362"/>
                <a:gd name="connsiteY11245" fmla="*/ 2318 h 2362"/>
                <a:gd name="connsiteX11246" fmla="*/ 2318 h 2362"/>
                <a:gd name="connsiteY11246" fmla="*/ 2318 h 2362"/>
                <a:gd name="connsiteX11247" fmla="*/ 2318 h 2362"/>
                <a:gd name="connsiteY11247" fmla="*/ 2318 h 2362"/>
                <a:gd name="connsiteX11248" fmla="*/ 2318 h 2362"/>
                <a:gd name="connsiteY11248" fmla="*/ 2318 h 2362"/>
                <a:gd name="connsiteX11249" fmla="*/ 2318 h 2362"/>
                <a:gd name="connsiteY11249" fmla="*/ 2318 h 2362"/>
                <a:gd name="connsiteX11250" fmla="*/ 2318 h 2362"/>
                <a:gd name="connsiteY11250" fmla="*/ 2318 h 2362"/>
                <a:gd name="connsiteX11251" fmla="*/ 2318 h 2362"/>
                <a:gd name="connsiteY11251" fmla="*/ 2318 h 2362"/>
                <a:gd name="connsiteX11252" fmla="*/ 2318 h 2362"/>
                <a:gd name="connsiteY11252" fmla="*/ 2318 h 2362"/>
                <a:gd name="connsiteX11253" fmla="*/ 2318 h 2362"/>
                <a:gd name="connsiteY11253" fmla="*/ 2318 h 2362"/>
                <a:gd name="connsiteX11254" fmla="*/ 2318 h 2362"/>
                <a:gd name="connsiteY11254" fmla="*/ 2318 h 2362"/>
                <a:gd name="connsiteX11255" fmla="*/ 2318 h 2362"/>
                <a:gd name="connsiteY11255" fmla="*/ 2318 h 2362"/>
                <a:gd name="connsiteX11256" fmla="*/ 2318 h 2362"/>
                <a:gd name="connsiteY11256" fmla="*/ 2318 h 2362"/>
                <a:gd name="connsiteX11257" fmla="*/ 2318 h 2362"/>
                <a:gd name="connsiteY11257" fmla="*/ 2318 h 2362"/>
                <a:gd name="connsiteX11258" fmla="*/ 2318 h 2362"/>
                <a:gd name="connsiteY11258" fmla="*/ 2318 h 2362"/>
                <a:gd name="connsiteX11259" fmla="*/ 2318 h 2362"/>
                <a:gd name="connsiteY11259" fmla="*/ 2318 h 2362"/>
                <a:gd name="connsiteX11260" fmla="*/ 2318 h 2362"/>
                <a:gd name="connsiteY11260" fmla="*/ 2318 h 2362"/>
                <a:gd name="connsiteX11261" fmla="*/ 2318 h 2362"/>
                <a:gd name="connsiteY11261" fmla="*/ 2318 h 2362"/>
                <a:gd name="connsiteX11262" fmla="*/ 2318 h 2362"/>
                <a:gd name="connsiteY11262" fmla="*/ 2318 h 2362"/>
                <a:gd name="connsiteX11263" fmla="*/ 2318 h 2362"/>
                <a:gd name="connsiteY11263" fmla="*/ 2318 h 2362"/>
                <a:gd name="connsiteX11264" fmla="*/ 2318 h 2362"/>
                <a:gd name="connsiteY11264" fmla="*/ 2318 h 2362"/>
                <a:gd name="connsiteX11265" fmla="*/ 2318 h 2362"/>
                <a:gd name="connsiteY11265" fmla="*/ 2318 h 2362"/>
                <a:gd name="connsiteX11266" fmla="*/ 2318 h 2362"/>
                <a:gd name="connsiteY11266" fmla="*/ 2318 h 2362"/>
                <a:gd name="connsiteX11267" fmla="*/ 2318 h 2362"/>
                <a:gd name="connsiteY11267" fmla="*/ 2318 h 2362"/>
                <a:gd name="connsiteX11268" fmla="*/ 2318 h 2362"/>
                <a:gd name="connsiteY11268" fmla="*/ 2318 h 2362"/>
                <a:gd name="connsiteX11269" fmla="*/ 2318 h 2362"/>
                <a:gd name="connsiteY11269" fmla="*/ 2318 h 2362"/>
                <a:gd name="connsiteX11270" fmla="*/ 2318 h 2362"/>
                <a:gd name="connsiteY11270" fmla="*/ 2318 h 2362"/>
                <a:gd name="connsiteX11271" fmla="*/ 2318 h 2362"/>
                <a:gd name="connsiteY11271" fmla="*/ 2318 h 2362"/>
                <a:gd name="connsiteX11272" fmla="*/ 2318 h 2362"/>
                <a:gd name="connsiteY11272" fmla="*/ 2318 h 2362"/>
                <a:gd name="connsiteX11273" fmla="*/ 2318 h 2362"/>
                <a:gd name="connsiteY11273" fmla="*/ 2318 h 2362"/>
                <a:gd name="connsiteX11274" fmla="*/ 2318 h 2362"/>
                <a:gd name="connsiteY11274" fmla="*/ 2318 h 2362"/>
                <a:gd name="connsiteX11275" fmla="*/ 2318 h 2362"/>
                <a:gd name="connsiteY11275" fmla="*/ 2318 h 2362"/>
                <a:gd name="connsiteX11276" fmla="*/ 2318 h 2362"/>
                <a:gd name="connsiteY11276" fmla="*/ 2318 h 2362"/>
                <a:gd name="connsiteX11277" fmla="*/ 2318 h 2362"/>
                <a:gd name="connsiteY11277" fmla="*/ 2318 h 2362"/>
                <a:gd name="connsiteX11278" fmla="*/ 2318 h 2362"/>
                <a:gd name="connsiteY11278" fmla="*/ 2318 h 2362"/>
                <a:gd name="connsiteX11279" fmla="*/ 2318 h 2362"/>
                <a:gd name="connsiteY11279" fmla="*/ 2318 h 2362"/>
                <a:gd name="connsiteX11280" fmla="*/ 2318 h 2362"/>
                <a:gd name="connsiteY11280" fmla="*/ 2318 h 2362"/>
                <a:gd name="connsiteX11281" fmla="*/ 2318 h 2362"/>
                <a:gd name="connsiteY11281" fmla="*/ 2318 h 2362"/>
                <a:gd name="connsiteX11282" fmla="*/ 2318 h 2362"/>
                <a:gd name="connsiteY11282" fmla="*/ 2318 h 2362"/>
                <a:gd name="connsiteX11283" fmla="*/ 2318 h 2362"/>
                <a:gd name="connsiteY11283" fmla="*/ 2318 h 2362"/>
                <a:gd name="connsiteX11284" fmla="*/ 2318 h 2362"/>
                <a:gd name="connsiteY11284" fmla="*/ 2318 h 2362"/>
                <a:gd name="connsiteX11285" fmla="*/ 2318 h 2362"/>
                <a:gd name="connsiteY11285" fmla="*/ 2318 h 2362"/>
                <a:gd name="connsiteX11286" fmla="*/ 2318 h 2362"/>
                <a:gd name="connsiteY11286" fmla="*/ 2318 h 2362"/>
                <a:gd name="connsiteX11287" fmla="*/ 2318 h 2362"/>
                <a:gd name="connsiteY11287" fmla="*/ 2318 h 2362"/>
                <a:gd name="connsiteX11288" fmla="*/ 2318 h 2362"/>
                <a:gd name="connsiteY11288" fmla="*/ 2318 h 2362"/>
                <a:gd name="connsiteX11289" fmla="*/ 2318 h 2362"/>
                <a:gd name="connsiteY11289" fmla="*/ 2318 h 2362"/>
                <a:gd name="connsiteX11290" fmla="*/ 2318 h 2362"/>
                <a:gd name="connsiteY11290" fmla="*/ 2318 h 2362"/>
                <a:gd name="connsiteX11291" fmla="*/ 2318 h 2362"/>
                <a:gd name="connsiteY11291" fmla="*/ 2318 h 2362"/>
                <a:gd name="connsiteX11292" fmla="*/ 2318 h 2362"/>
                <a:gd name="connsiteY11292" fmla="*/ 2318 h 2362"/>
                <a:gd name="connsiteX11293" fmla="*/ 2318 h 2362"/>
                <a:gd name="connsiteY11293" fmla="*/ 2318 h 2362"/>
                <a:gd name="connsiteX11294" fmla="*/ 2318 h 2362"/>
                <a:gd name="connsiteY11294" fmla="*/ 2318 h 2362"/>
                <a:gd name="connsiteX11295" fmla="*/ 2318 h 2362"/>
                <a:gd name="connsiteY11295" fmla="*/ 2318 h 2362"/>
                <a:gd name="connsiteX11296" fmla="*/ 2318 h 2362"/>
                <a:gd name="connsiteY11296" fmla="*/ 2318 h 2362"/>
                <a:gd name="connsiteX11297" fmla="*/ 2318 h 2362"/>
                <a:gd name="connsiteY11297" fmla="*/ 2318 h 2362"/>
                <a:gd name="connsiteX11298" fmla="*/ 2318 h 2362"/>
                <a:gd name="connsiteY11298" fmla="*/ 2318 h 2362"/>
                <a:gd name="connsiteX11299" fmla="*/ 2318 h 2362"/>
                <a:gd name="connsiteY11299" fmla="*/ 2318 h 2362"/>
                <a:gd name="connsiteX11300" fmla="*/ 2318 h 2362"/>
                <a:gd name="connsiteY11300" fmla="*/ 2318 h 2362"/>
                <a:gd name="connsiteX11301" fmla="*/ 2318 h 2362"/>
                <a:gd name="connsiteY11301" fmla="*/ 2318 h 2362"/>
                <a:gd name="connsiteX11302" fmla="*/ 2318 h 2362"/>
                <a:gd name="connsiteY11302" fmla="*/ 2318 h 2362"/>
                <a:gd name="connsiteX11303" fmla="*/ 2318 h 2362"/>
                <a:gd name="connsiteY11303" fmla="*/ 2318 h 2362"/>
                <a:gd name="connsiteX11304" fmla="*/ 2318 h 2362"/>
                <a:gd name="connsiteY11304" fmla="*/ 2318 h 2362"/>
                <a:gd name="connsiteX11305" fmla="*/ 2318 h 2362"/>
                <a:gd name="connsiteY11305" fmla="*/ 2318 h 2362"/>
                <a:gd name="connsiteX11306" fmla="*/ 2318 h 2362"/>
                <a:gd name="connsiteY11306" fmla="*/ 2318 h 2362"/>
                <a:gd name="connsiteX11307" fmla="*/ 2318 h 2362"/>
                <a:gd name="connsiteY11307" fmla="*/ 2318 h 2362"/>
                <a:gd name="connsiteX11308" fmla="*/ 2318 h 2362"/>
                <a:gd name="connsiteY11308" fmla="*/ 2318 h 2362"/>
                <a:gd name="connsiteX11309" fmla="*/ 2318 h 2362"/>
                <a:gd name="connsiteY11309" fmla="*/ 2318 h 2362"/>
                <a:gd name="connsiteX11310" fmla="*/ 2318 h 2362"/>
                <a:gd name="connsiteY11310" fmla="*/ 2318 h 2362"/>
                <a:gd name="connsiteX11311" fmla="*/ 2318 h 2362"/>
                <a:gd name="connsiteY11311" fmla="*/ 2318 h 2362"/>
                <a:gd name="connsiteX11312" fmla="*/ 2318 h 2362"/>
                <a:gd name="connsiteY11312" fmla="*/ 2318 h 2362"/>
                <a:gd name="connsiteX11313" fmla="*/ 2318 h 2362"/>
                <a:gd name="connsiteY11313" fmla="*/ 2318 h 2362"/>
                <a:gd name="connsiteX11314" fmla="*/ 2318 h 2362"/>
                <a:gd name="connsiteY11314" fmla="*/ 2318 h 2362"/>
                <a:gd name="connsiteX11315" fmla="*/ 2318 h 2362"/>
                <a:gd name="connsiteY11315" fmla="*/ 2318 h 2362"/>
                <a:gd name="connsiteX11316" fmla="*/ 2318 h 2362"/>
                <a:gd name="connsiteY11316" fmla="*/ 2318 h 2362"/>
                <a:gd name="connsiteX11317" fmla="*/ 2318 h 2362"/>
                <a:gd name="connsiteY11317" fmla="*/ 2318 h 2362"/>
                <a:gd name="connsiteX11318" fmla="*/ 2318 h 2362"/>
                <a:gd name="connsiteY11318" fmla="*/ 2318 h 2362"/>
                <a:gd name="connsiteX11319" fmla="*/ 2318 h 2362"/>
                <a:gd name="connsiteY11319" fmla="*/ 2318 h 2362"/>
                <a:gd name="connsiteX11320" fmla="*/ 2318 h 2362"/>
                <a:gd name="connsiteY11320" fmla="*/ 2318 h 2362"/>
                <a:gd name="connsiteX11321" fmla="*/ 2318 h 2362"/>
                <a:gd name="connsiteY11321" fmla="*/ 2318 h 2362"/>
                <a:gd name="connsiteX11322" fmla="*/ 2318 h 2362"/>
                <a:gd name="connsiteY11322" fmla="*/ 2318 h 2362"/>
                <a:gd name="connsiteX11323" fmla="*/ 2318 h 2362"/>
                <a:gd name="connsiteY11323" fmla="*/ 2318 h 2362"/>
                <a:gd name="connsiteX11324" fmla="*/ 2318 h 2362"/>
                <a:gd name="connsiteY11324" fmla="*/ 2318 h 2362"/>
                <a:gd name="connsiteX11325" fmla="*/ 2318 h 2362"/>
                <a:gd name="connsiteY11325" fmla="*/ 2318 h 2362"/>
                <a:gd name="connsiteX11326" fmla="*/ 2318 h 2362"/>
                <a:gd name="connsiteY11326" fmla="*/ 2318 h 2362"/>
                <a:gd name="connsiteX11327" fmla="*/ 2318 h 2362"/>
                <a:gd name="connsiteY11327" fmla="*/ 2318 h 2362"/>
                <a:gd name="connsiteX11328" fmla="*/ 2318 h 2362"/>
                <a:gd name="connsiteY11328" fmla="*/ 2318 h 2362"/>
                <a:gd name="connsiteX11329" fmla="*/ 2318 h 2362"/>
                <a:gd name="connsiteY11329" fmla="*/ 2318 h 2362"/>
                <a:gd name="connsiteX11330" fmla="*/ 2318 h 2362"/>
                <a:gd name="connsiteY11330" fmla="*/ 2318 h 2362"/>
                <a:gd name="connsiteX11331" fmla="*/ 2318 h 2362"/>
                <a:gd name="connsiteY11331" fmla="*/ 2318 h 2362"/>
                <a:gd name="connsiteX11332" fmla="*/ 2318 h 2362"/>
                <a:gd name="connsiteY11332" fmla="*/ 2318 h 2362"/>
                <a:gd name="connsiteX11333" fmla="*/ 2318 h 2362"/>
                <a:gd name="connsiteY11333" fmla="*/ 2318 h 2362"/>
                <a:gd name="connsiteX11334" fmla="*/ 2318 h 2362"/>
                <a:gd name="connsiteY11334" fmla="*/ 2318 h 2362"/>
                <a:gd name="connsiteX11335" fmla="*/ 2318 h 2362"/>
                <a:gd name="connsiteY11335" fmla="*/ 2318 h 2362"/>
                <a:gd name="connsiteX11336" fmla="*/ 2318 h 2362"/>
                <a:gd name="connsiteY11336" fmla="*/ 2318 h 2362"/>
                <a:gd name="connsiteX11337" fmla="*/ 2318 h 2362"/>
                <a:gd name="connsiteY11337" fmla="*/ 2318 h 2362"/>
                <a:gd name="connsiteX11338" fmla="*/ 2318 h 2362"/>
                <a:gd name="connsiteY11338" fmla="*/ 2318 h 2362"/>
                <a:gd name="connsiteX11339" fmla="*/ 2318 h 2362"/>
                <a:gd name="connsiteY11339" fmla="*/ 2318 h 2362"/>
                <a:gd name="connsiteX11340" fmla="*/ 2318 h 2362"/>
                <a:gd name="connsiteY11340" fmla="*/ 2318 h 2362"/>
                <a:gd name="connsiteX11341" fmla="*/ 2318 h 2362"/>
                <a:gd name="connsiteY11341" fmla="*/ 2318 h 2362"/>
                <a:gd name="connsiteX11342" fmla="*/ 2318 h 2362"/>
                <a:gd name="connsiteY11342" fmla="*/ 2318 h 2362"/>
                <a:gd name="connsiteX11343" fmla="*/ 2318 h 2362"/>
                <a:gd name="connsiteY11343" fmla="*/ 2318 h 2362"/>
                <a:gd name="connsiteX11344" fmla="*/ 2318 h 2362"/>
                <a:gd name="connsiteY11344" fmla="*/ 2318 h 2362"/>
                <a:gd name="connsiteX11345" fmla="*/ 2318 h 2362"/>
                <a:gd name="connsiteY11345" fmla="*/ 2318 h 2362"/>
                <a:gd name="connsiteX11346" fmla="*/ 2318 h 2362"/>
                <a:gd name="connsiteY11346" fmla="*/ 2318 h 2362"/>
                <a:gd name="connsiteX11347" fmla="*/ 2318 h 2362"/>
                <a:gd name="connsiteY11347" fmla="*/ 2318 h 2362"/>
                <a:gd name="connsiteX11348" fmla="*/ 2318 h 2362"/>
                <a:gd name="connsiteY11348" fmla="*/ 2318 h 2362"/>
                <a:gd name="connsiteX11349" fmla="*/ 2318 h 2362"/>
                <a:gd name="connsiteY11349" fmla="*/ 2318 h 2362"/>
                <a:gd name="connsiteX11350" fmla="*/ 2318 h 2362"/>
                <a:gd name="connsiteY11350" fmla="*/ 2318 h 2362"/>
                <a:gd name="connsiteX11351" fmla="*/ 2318 h 2362"/>
                <a:gd name="connsiteY11351" fmla="*/ 2318 h 2362"/>
                <a:gd name="connsiteX11352" fmla="*/ 2318 h 2362"/>
                <a:gd name="connsiteY11352" fmla="*/ 2318 h 2362"/>
                <a:gd name="connsiteX11353" fmla="*/ 2318 h 2362"/>
                <a:gd name="connsiteY11353" fmla="*/ 2318 h 2362"/>
                <a:gd name="connsiteX11354" fmla="*/ 2318 h 2362"/>
                <a:gd name="connsiteY11354" fmla="*/ 2318 h 2362"/>
                <a:gd name="connsiteX11355" fmla="*/ 2318 h 2362"/>
                <a:gd name="connsiteY11355" fmla="*/ 2318 h 2362"/>
                <a:gd name="connsiteX11356" fmla="*/ 2318 h 2362"/>
                <a:gd name="connsiteY11356" fmla="*/ 2318 h 2362"/>
                <a:gd name="connsiteX11357" fmla="*/ 2318 h 2362"/>
                <a:gd name="connsiteY11357" fmla="*/ 2318 h 2362"/>
                <a:gd name="connsiteX11358" fmla="*/ 2318 h 2362"/>
                <a:gd name="connsiteY11358" fmla="*/ 2318 h 2362"/>
                <a:gd name="connsiteX11359" fmla="*/ 2318 h 2362"/>
                <a:gd name="connsiteY11359" fmla="*/ 2318 h 2362"/>
                <a:gd name="connsiteX11360" fmla="*/ 2318 h 2362"/>
                <a:gd name="connsiteY11360" fmla="*/ 2318 h 2362"/>
                <a:gd name="connsiteX11361" fmla="*/ 2318 h 2362"/>
                <a:gd name="connsiteY11361" fmla="*/ 2318 h 2362"/>
                <a:gd name="connsiteX11362" fmla="*/ 2318 h 2362"/>
                <a:gd name="connsiteY11362" fmla="*/ 2318 h 2362"/>
                <a:gd name="connsiteX11363" fmla="*/ 2318 h 2362"/>
                <a:gd name="connsiteY11363" fmla="*/ 2318 h 2362"/>
                <a:gd name="connsiteX11364" fmla="*/ 2318 h 2362"/>
                <a:gd name="connsiteY11364" fmla="*/ 2318 h 2362"/>
                <a:gd name="connsiteX11365" fmla="*/ 2318 h 2362"/>
                <a:gd name="connsiteY11365" fmla="*/ 2318 h 2362"/>
                <a:gd name="connsiteX11366" fmla="*/ 2318 h 2362"/>
                <a:gd name="connsiteY11366" fmla="*/ 2318 h 2362"/>
                <a:gd name="connsiteX11367" fmla="*/ 2318 h 2362"/>
                <a:gd name="connsiteY11367" fmla="*/ 2318 h 2362"/>
                <a:gd name="connsiteX11368" fmla="*/ 2318 h 2362"/>
                <a:gd name="connsiteY11368" fmla="*/ 2318 h 2362"/>
                <a:gd name="connsiteX11369" fmla="*/ 2318 h 2362"/>
                <a:gd name="connsiteY11369" fmla="*/ 2318 h 2362"/>
                <a:gd name="connsiteX11370" fmla="*/ 2318 h 2362"/>
                <a:gd name="connsiteY11370" fmla="*/ 2318 h 2362"/>
                <a:gd name="connsiteX11371" fmla="*/ 2318 h 2362"/>
                <a:gd name="connsiteY11371" fmla="*/ 2318 h 2362"/>
                <a:gd name="connsiteX11372" fmla="*/ 2318 h 2362"/>
                <a:gd name="connsiteY11372" fmla="*/ 2318 h 2362"/>
                <a:gd name="connsiteX11373" fmla="*/ 2318 h 2362"/>
                <a:gd name="connsiteY11373" fmla="*/ 2318 h 2362"/>
                <a:gd name="connsiteX11374" fmla="*/ 2318 h 2362"/>
                <a:gd name="connsiteY11374" fmla="*/ 2318 h 2362"/>
                <a:gd name="connsiteX11375" fmla="*/ 2318 h 2362"/>
                <a:gd name="connsiteY11375" fmla="*/ 2318 h 2362"/>
                <a:gd name="connsiteX11376" fmla="*/ 2318 h 2362"/>
                <a:gd name="connsiteY11376" fmla="*/ 2318 h 2362"/>
                <a:gd name="connsiteX11377" fmla="*/ 2318 h 2362"/>
                <a:gd name="connsiteY11377" fmla="*/ 2318 h 2362"/>
                <a:gd name="connsiteX11378" fmla="*/ 2318 h 2362"/>
                <a:gd name="connsiteY11378" fmla="*/ 2318 h 2362"/>
                <a:gd name="connsiteX11379" fmla="*/ 2318 h 2362"/>
                <a:gd name="connsiteY11379" fmla="*/ 2318 h 2362"/>
                <a:gd name="connsiteX11380" fmla="*/ 2318 h 2362"/>
                <a:gd name="connsiteY11380" fmla="*/ 2318 h 2362"/>
                <a:gd name="connsiteX11381" fmla="*/ 2318 h 2362"/>
                <a:gd name="connsiteY11381" fmla="*/ 2318 h 2362"/>
                <a:gd name="connsiteX11382" fmla="*/ 2318 h 2362"/>
                <a:gd name="connsiteY11382" fmla="*/ 2318 h 2362"/>
                <a:gd name="connsiteX11383" fmla="*/ 2318 h 2362"/>
                <a:gd name="connsiteY11383" fmla="*/ 2318 h 2362"/>
                <a:gd name="connsiteX11384" fmla="*/ 2318 h 2362"/>
                <a:gd name="connsiteY11384" fmla="*/ 2318 h 2362"/>
                <a:gd name="connsiteX11385" fmla="*/ 2318 h 2362"/>
                <a:gd name="connsiteY11385" fmla="*/ 2318 h 2362"/>
                <a:gd name="connsiteX11386" fmla="*/ 2318 h 2362"/>
                <a:gd name="connsiteY11386" fmla="*/ 2318 h 2362"/>
                <a:gd name="connsiteX11387" fmla="*/ 2318 h 2362"/>
                <a:gd name="connsiteY11387" fmla="*/ 2318 h 2362"/>
                <a:gd name="connsiteX11388" fmla="*/ 2318 h 2362"/>
                <a:gd name="connsiteY11388" fmla="*/ 2318 h 2362"/>
                <a:gd name="connsiteX11389" fmla="*/ 2318 h 2362"/>
                <a:gd name="connsiteY11389" fmla="*/ 2318 h 2362"/>
                <a:gd name="connsiteX11390" fmla="*/ 2318 h 2362"/>
                <a:gd name="connsiteY11390" fmla="*/ 2318 h 2362"/>
                <a:gd name="connsiteX11391" fmla="*/ 2318 h 2362"/>
                <a:gd name="connsiteY11391" fmla="*/ 2318 h 2362"/>
                <a:gd name="connsiteX11392" fmla="*/ 2318 h 2362"/>
                <a:gd name="connsiteY11392" fmla="*/ 2318 h 2362"/>
                <a:gd name="connsiteX11393" fmla="*/ 2318 h 2362"/>
                <a:gd name="connsiteY11393" fmla="*/ 2318 h 2362"/>
                <a:gd name="connsiteX11394" fmla="*/ 2318 h 2362"/>
                <a:gd name="connsiteY11394" fmla="*/ 2318 h 2362"/>
                <a:gd name="connsiteX11395" fmla="*/ 2318 h 2362"/>
                <a:gd name="connsiteY11395" fmla="*/ 2318 h 2362"/>
                <a:gd name="connsiteX11396" fmla="*/ 2318 h 2362"/>
                <a:gd name="connsiteY11396" fmla="*/ 2318 h 2362"/>
                <a:gd name="connsiteX11397" fmla="*/ 2318 h 2362"/>
                <a:gd name="connsiteY11397" fmla="*/ 2318 h 2362"/>
                <a:gd name="connsiteX11398" fmla="*/ 2318 h 2362"/>
                <a:gd name="connsiteY11398" fmla="*/ 2318 h 2362"/>
                <a:gd name="connsiteX11399" fmla="*/ 2318 h 2362"/>
                <a:gd name="connsiteY11399" fmla="*/ 2318 h 2362"/>
                <a:gd name="connsiteX11400" fmla="*/ 2318 h 2362"/>
                <a:gd name="connsiteY11400" fmla="*/ 2318 h 2362"/>
                <a:gd name="connsiteX11401" fmla="*/ 2318 h 2362"/>
                <a:gd name="connsiteY11401" fmla="*/ 2318 h 2362"/>
                <a:gd name="connsiteX11402" fmla="*/ 2318 h 2362"/>
                <a:gd name="connsiteY11402" fmla="*/ 2318 h 2362"/>
                <a:gd name="connsiteX11403" fmla="*/ 2318 h 2362"/>
                <a:gd name="connsiteY11403" fmla="*/ 2318 h 2362"/>
                <a:gd name="connsiteX11404" fmla="*/ 2318 h 2362"/>
                <a:gd name="connsiteY11404" fmla="*/ 2318 h 2362"/>
                <a:gd name="connsiteX11405" fmla="*/ 2318 h 2362"/>
                <a:gd name="connsiteY11405" fmla="*/ 2318 h 2362"/>
                <a:gd name="connsiteX11406" fmla="*/ 2318 h 2362"/>
                <a:gd name="connsiteY11406" fmla="*/ 2318 h 2362"/>
                <a:gd name="connsiteX11407" fmla="*/ 2318 h 2362"/>
                <a:gd name="connsiteY11407" fmla="*/ 2318 h 2362"/>
                <a:gd name="connsiteX11408" fmla="*/ 2318 h 2362"/>
                <a:gd name="connsiteY11408" fmla="*/ 2318 h 2362"/>
                <a:gd name="connsiteX11409" fmla="*/ 2318 h 2362"/>
                <a:gd name="connsiteY11409" fmla="*/ 2318 h 2362"/>
                <a:gd name="connsiteX11410" fmla="*/ 2318 h 2362"/>
                <a:gd name="connsiteY11410" fmla="*/ 2318 h 2362"/>
                <a:gd name="connsiteX11411" fmla="*/ 2318 h 2362"/>
                <a:gd name="connsiteY11411" fmla="*/ 2318 h 2362"/>
                <a:gd name="connsiteX11412" fmla="*/ 2318 h 2362"/>
                <a:gd name="connsiteY11412" fmla="*/ 2318 h 2362"/>
                <a:gd name="connsiteX11413" fmla="*/ 2318 h 2362"/>
                <a:gd name="connsiteY11413" fmla="*/ 2318 h 2362"/>
                <a:gd name="connsiteX11414" fmla="*/ 2318 h 2362"/>
                <a:gd name="connsiteY11414" fmla="*/ 2318 h 2362"/>
                <a:gd name="connsiteX11415" fmla="*/ 2318 h 2362"/>
                <a:gd name="connsiteY11415" fmla="*/ 2318 h 2362"/>
                <a:gd name="connsiteX11416" fmla="*/ 2318 h 2362"/>
                <a:gd name="connsiteY11416" fmla="*/ 2318 h 2362"/>
                <a:gd name="connsiteX11417" fmla="*/ 2318 h 2362"/>
                <a:gd name="connsiteY11417" fmla="*/ 2318 h 2362"/>
                <a:gd name="connsiteX11418" fmla="*/ 2318 h 2362"/>
                <a:gd name="connsiteY11418" fmla="*/ 2318 h 2362"/>
                <a:gd name="connsiteX11419" fmla="*/ 2318 h 2362"/>
                <a:gd name="connsiteY11419" fmla="*/ 2318 h 2362"/>
                <a:gd name="connsiteX11420" fmla="*/ 2318 h 2362"/>
                <a:gd name="connsiteY11420" fmla="*/ 2318 h 2362"/>
                <a:gd name="connsiteX11421" fmla="*/ 2318 h 2362"/>
                <a:gd name="connsiteY11421" fmla="*/ 2318 h 2362"/>
                <a:gd name="connsiteX11422" fmla="*/ 2318 h 2362"/>
                <a:gd name="connsiteY11422" fmla="*/ 2318 h 2362"/>
                <a:gd name="connsiteX11423" fmla="*/ 2318 h 2362"/>
                <a:gd name="connsiteY11423" fmla="*/ 2318 h 2362"/>
                <a:gd name="connsiteX11424" fmla="*/ 2318 h 2362"/>
                <a:gd name="connsiteY11424" fmla="*/ 2318 h 2362"/>
                <a:gd name="connsiteX11425" fmla="*/ 2318 h 2362"/>
                <a:gd name="connsiteY11425" fmla="*/ 2318 h 2362"/>
                <a:gd name="connsiteX11426" fmla="*/ 2318 h 2362"/>
                <a:gd name="connsiteY11426" fmla="*/ 2318 h 2362"/>
                <a:gd name="connsiteX11427" fmla="*/ 2318 h 2362"/>
                <a:gd name="connsiteY11427" fmla="*/ 2318 h 2362"/>
                <a:gd name="connsiteX11428" fmla="*/ 2318 h 2362"/>
                <a:gd name="connsiteY11428" fmla="*/ 2318 h 2362"/>
                <a:gd name="connsiteX11429" fmla="*/ 2318 h 2362"/>
                <a:gd name="connsiteY11429" fmla="*/ 2318 h 2362"/>
                <a:gd name="connsiteX11430" fmla="*/ 2318 h 2362"/>
                <a:gd name="connsiteY11430" fmla="*/ 2318 h 2362"/>
                <a:gd name="connsiteX11431" fmla="*/ 2318 h 2362"/>
                <a:gd name="connsiteY11431" fmla="*/ 2318 h 2362"/>
                <a:gd name="connsiteX11432" fmla="*/ 2318 h 2362"/>
                <a:gd name="connsiteY11432" fmla="*/ 2318 h 2362"/>
                <a:gd name="connsiteX11433" fmla="*/ 2318 h 2362"/>
                <a:gd name="connsiteY11433" fmla="*/ 2318 h 2362"/>
                <a:gd name="connsiteX11434" fmla="*/ 2318 h 2362"/>
                <a:gd name="connsiteY11434" fmla="*/ 2318 h 2362"/>
                <a:gd name="connsiteX11435" fmla="*/ 2318 h 2362"/>
                <a:gd name="connsiteY11435" fmla="*/ 2318 h 2362"/>
                <a:gd name="connsiteX11436" fmla="*/ 2318 h 2362"/>
                <a:gd name="connsiteY11436" fmla="*/ 2318 h 2362"/>
                <a:gd name="connsiteX11437" fmla="*/ 2318 h 2362"/>
                <a:gd name="connsiteY11437" fmla="*/ 2318 h 2362"/>
                <a:gd name="connsiteX11438" fmla="*/ 2318 h 2362"/>
                <a:gd name="connsiteY11438" fmla="*/ 2318 h 2362"/>
                <a:gd name="connsiteX11439" fmla="*/ 2318 h 2362"/>
                <a:gd name="connsiteY11439" fmla="*/ 2318 h 2362"/>
                <a:gd name="connsiteX11440" fmla="*/ 2318 h 2362"/>
                <a:gd name="connsiteY11440" fmla="*/ 2318 h 2362"/>
                <a:gd name="connsiteX11441" fmla="*/ 2318 h 2362"/>
                <a:gd name="connsiteY11441" fmla="*/ 2318 h 2362"/>
                <a:gd name="connsiteX11442" fmla="*/ 2318 h 2362"/>
                <a:gd name="connsiteY11442" fmla="*/ 2318 h 2362"/>
                <a:gd name="connsiteX11443" fmla="*/ 2318 h 2362"/>
                <a:gd name="connsiteY11443" fmla="*/ 2318 h 2362"/>
                <a:gd name="connsiteX11444" fmla="*/ 2318 h 2362"/>
                <a:gd name="connsiteY11444" fmla="*/ 2318 h 2362"/>
                <a:gd name="connsiteX11445" fmla="*/ 2318 h 2362"/>
                <a:gd name="connsiteY11445" fmla="*/ 2318 h 2362"/>
                <a:gd name="connsiteX11446" fmla="*/ 2318 h 2362"/>
                <a:gd name="connsiteY11446" fmla="*/ 2318 h 2362"/>
                <a:gd name="connsiteX11447" fmla="*/ 2318 h 2362"/>
                <a:gd name="connsiteY11447" fmla="*/ 2318 h 2362"/>
                <a:gd name="connsiteX11448" fmla="*/ 2318 h 2362"/>
                <a:gd name="connsiteY11448" fmla="*/ 2318 h 2362"/>
                <a:gd name="connsiteX11449" fmla="*/ 2318 h 2362"/>
                <a:gd name="connsiteY11449" fmla="*/ 2318 h 2362"/>
                <a:gd name="connsiteX11450" fmla="*/ 2318 h 2362"/>
                <a:gd name="connsiteY11450" fmla="*/ 2318 h 2362"/>
                <a:gd name="connsiteX11451" fmla="*/ 2318 h 2362"/>
                <a:gd name="connsiteY11451" fmla="*/ 2318 h 2362"/>
                <a:gd name="connsiteX11452" fmla="*/ 2318 h 2362"/>
                <a:gd name="connsiteY11452" fmla="*/ 2318 h 2362"/>
                <a:gd name="connsiteX11453" fmla="*/ 2318 h 2362"/>
                <a:gd name="connsiteY11453" fmla="*/ 2318 h 2362"/>
                <a:gd name="connsiteX11454" fmla="*/ 2318 h 2362"/>
                <a:gd name="connsiteY11454" fmla="*/ 2318 h 2362"/>
                <a:gd name="connsiteX11455" fmla="*/ 2318 h 2362"/>
                <a:gd name="connsiteY11455" fmla="*/ 2318 h 2362"/>
                <a:gd name="connsiteX11456" fmla="*/ 2318 h 2362"/>
                <a:gd name="connsiteY11456" fmla="*/ 2318 h 2362"/>
                <a:gd name="connsiteX11457" fmla="*/ 2318 h 2362"/>
                <a:gd name="connsiteY11457" fmla="*/ 2318 h 2362"/>
                <a:gd name="connsiteX11458" fmla="*/ 2318 h 2362"/>
                <a:gd name="connsiteY11458" fmla="*/ 2318 h 2362"/>
                <a:gd name="connsiteX11459" fmla="*/ 2318 h 2362"/>
                <a:gd name="connsiteY11459" fmla="*/ 2318 h 2362"/>
                <a:gd name="connsiteX11460" fmla="*/ 2318 h 2362"/>
                <a:gd name="connsiteY11460" fmla="*/ 2318 h 2362"/>
                <a:gd name="connsiteX11461" fmla="*/ 2318 h 2362"/>
                <a:gd name="connsiteY11461" fmla="*/ 2318 h 2362"/>
                <a:gd name="connsiteX11462" fmla="*/ 2318 h 2362"/>
                <a:gd name="connsiteY11462" fmla="*/ 2318 h 2362"/>
                <a:gd name="connsiteX11463" fmla="*/ 2318 h 2362"/>
                <a:gd name="connsiteY11463" fmla="*/ 2318 h 2362"/>
                <a:gd name="connsiteX11464" fmla="*/ 2318 h 2362"/>
                <a:gd name="connsiteY11464" fmla="*/ 2318 h 2362"/>
                <a:gd name="connsiteX11465" fmla="*/ 2318 h 2362"/>
                <a:gd name="connsiteY11465" fmla="*/ 2318 h 2362"/>
                <a:gd name="connsiteX11466" fmla="*/ 2318 h 2362"/>
                <a:gd name="connsiteY11466" fmla="*/ 2318 h 2362"/>
                <a:gd name="connsiteX11467" fmla="*/ 2318 h 2362"/>
                <a:gd name="connsiteY11467" fmla="*/ 2318 h 2362"/>
                <a:gd name="connsiteX11468" fmla="*/ 2318 h 2362"/>
                <a:gd name="connsiteY11468" fmla="*/ 2318 h 2362"/>
                <a:gd name="connsiteX11469" fmla="*/ 2318 h 2362"/>
                <a:gd name="connsiteY11469" fmla="*/ 2318 h 2362"/>
                <a:gd name="connsiteX11470" fmla="*/ 2318 h 2362"/>
                <a:gd name="connsiteY11470" fmla="*/ 2318 h 2362"/>
                <a:gd name="connsiteX11471" fmla="*/ 2318 h 2362"/>
                <a:gd name="connsiteY11471" fmla="*/ 2318 h 2362"/>
                <a:gd name="connsiteX11472" fmla="*/ 2318 h 2362"/>
                <a:gd name="connsiteY11472" fmla="*/ 2318 h 2362"/>
                <a:gd name="connsiteX11473" fmla="*/ 2318 h 2362"/>
                <a:gd name="connsiteY11473" fmla="*/ 2318 h 2362"/>
                <a:gd name="connsiteX11474" fmla="*/ 2318 h 2362"/>
                <a:gd name="connsiteY11474" fmla="*/ 2318 h 2362"/>
                <a:gd name="connsiteX11475" fmla="*/ 2318 h 2362"/>
                <a:gd name="connsiteY11475" fmla="*/ 2318 h 2362"/>
                <a:gd name="connsiteX11476" fmla="*/ 2318 h 2362"/>
                <a:gd name="connsiteY11476" fmla="*/ 2318 h 2362"/>
                <a:gd name="connsiteX11477" fmla="*/ 2318 h 2362"/>
                <a:gd name="connsiteY11477" fmla="*/ 2318 h 2362"/>
                <a:gd name="connsiteX11478" fmla="*/ 2318 h 2362"/>
                <a:gd name="connsiteY11478" fmla="*/ 2318 h 2362"/>
                <a:gd name="connsiteX11479" fmla="*/ 2318 h 2362"/>
                <a:gd name="connsiteY11479" fmla="*/ 2318 h 2362"/>
                <a:gd name="connsiteX11480" fmla="*/ 2318 h 2362"/>
                <a:gd name="connsiteY11480" fmla="*/ 2318 h 2362"/>
                <a:gd name="connsiteX11481" fmla="*/ 2318 h 2362"/>
                <a:gd name="connsiteY11481" fmla="*/ 2318 h 2362"/>
                <a:gd name="connsiteX11482" fmla="*/ 2318 h 2362"/>
                <a:gd name="connsiteY11482" fmla="*/ 2318 h 2362"/>
                <a:gd name="connsiteX11483" fmla="*/ 2318 h 2362"/>
                <a:gd name="connsiteY11483" fmla="*/ 2318 h 2362"/>
                <a:gd name="connsiteX11484" fmla="*/ 2318 h 2362"/>
                <a:gd name="connsiteY11484" fmla="*/ 2318 h 2362"/>
                <a:gd name="connsiteX11485" fmla="*/ 2318 h 2362"/>
                <a:gd name="connsiteY11485" fmla="*/ 2318 h 2362"/>
                <a:gd name="connsiteX11486" fmla="*/ 2318 h 2362"/>
                <a:gd name="connsiteY11486" fmla="*/ 2318 h 2362"/>
                <a:gd name="connsiteX11487" fmla="*/ 2318 h 2362"/>
                <a:gd name="connsiteY11487" fmla="*/ 2318 h 2362"/>
                <a:gd name="connsiteX11488" fmla="*/ 2318 h 2362"/>
                <a:gd name="connsiteY11488" fmla="*/ 2318 h 2362"/>
                <a:gd name="connsiteX11489" fmla="*/ 2318 h 2362"/>
                <a:gd name="connsiteY11489" fmla="*/ 2318 h 2362"/>
                <a:gd name="connsiteX11490" fmla="*/ 2318 h 2362"/>
                <a:gd name="connsiteY11490" fmla="*/ 2318 h 2362"/>
                <a:gd name="connsiteX11491" fmla="*/ 2318 h 2362"/>
                <a:gd name="connsiteY11491" fmla="*/ 2318 h 2362"/>
                <a:gd name="connsiteX11492" fmla="*/ 2318 h 2362"/>
                <a:gd name="connsiteY11492" fmla="*/ 2318 h 2362"/>
                <a:gd name="connsiteX11493" fmla="*/ 2318 h 2362"/>
                <a:gd name="connsiteY11493" fmla="*/ 2318 h 2362"/>
                <a:gd name="connsiteX11494" fmla="*/ 2318 h 2362"/>
                <a:gd name="connsiteY11494" fmla="*/ 2318 h 2362"/>
                <a:gd name="connsiteX11495" fmla="*/ 2318 h 2362"/>
                <a:gd name="connsiteY11495" fmla="*/ 2318 h 2362"/>
                <a:gd name="connsiteX11496" fmla="*/ 2318 h 2362"/>
                <a:gd name="connsiteY11496" fmla="*/ 2318 h 2362"/>
                <a:gd name="connsiteX11497" fmla="*/ 2318 h 2362"/>
                <a:gd name="connsiteY11497" fmla="*/ 2318 h 2362"/>
                <a:gd name="connsiteX11498" fmla="*/ 2318 h 2362"/>
                <a:gd name="connsiteY11498" fmla="*/ 2318 h 2362"/>
                <a:gd name="connsiteX11499" fmla="*/ 2318 h 2362"/>
                <a:gd name="connsiteY11499" fmla="*/ 2318 h 2362"/>
                <a:gd name="connsiteX11500" fmla="*/ 2318 h 2362"/>
                <a:gd name="connsiteY11500" fmla="*/ 2318 h 2362"/>
                <a:gd name="connsiteX11501" fmla="*/ 2318 h 2362"/>
                <a:gd name="connsiteY11501" fmla="*/ 2318 h 2362"/>
                <a:gd name="connsiteX11502" fmla="*/ 2318 h 2362"/>
                <a:gd name="connsiteY11502" fmla="*/ 2318 h 2362"/>
                <a:gd name="connsiteX11503" fmla="*/ 2318 h 2362"/>
                <a:gd name="connsiteY11503" fmla="*/ 2318 h 2362"/>
                <a:gd name="connsiteX11504" fmla="*/ 2318 h 2362"/>
                <a:gd name="connsiteY11504" fmla="*/ 2318 h 2362"/>
                <a:gd name="connsiteX11505" fmla="*/ 2318 h 2362"/>
                <a:gd name="connsiteY11505" fmla="*/ 2318 h 2362"/>
                <a:gd name="connsiteX11506" fmla="*/ 2318 h 2362"/>
                <a:gd name="connsiteY11506" fmla="*/ 2318 h 2362"/>
                <a:gd name="connsiteX11507" fmla="*/ 2318 h 2362"/>
                <a:gd name="connsiteY11507" fmla="*/ 2318 h 2362"/>
                <a:gd name="connsiteX11508" fmla="*/ 2318 h 2362"/>
                <a:gd name="connsiteY11508" fmla="*/ 2318 h 2362"/>
                <a:gd name="connsiteX11509" fmla="*/ 2318 h 2362"/>
                <a:gd name="connsiteY11509" fmla="*/ 2318 h 2362"/>
                <a:gd name="connsiteX11510" fmla="*/ 2318 h 2362"/>
                <a:gd name="connsiteY11510" fmla="*/ 2318 h 2362"/>
                <a:gd name="connsiteX11511" fmla="*/ 2318 h 2362"/>
                <a:gd name="connsiteY11511" fmla="*/ 2318 h 2362"/>
                <a:gd name="connsiteX11512" fmla="*/ 2318 h 2362"/>
                <a:gd name="connsiteY11512" fmla="*/ 2318 h 2362"/>
                <a:gd name="connsiteX11513" fmla="*/ 2318 h 2362"/>
                <a:gd name="connsiteY11513" fmla="*/ 2318 h 2362"/>
                <a:gd name="connsiteX11514" fmla="*/ 2318 h 2362"/>
                <a:gd name="connsiteY11514" fmla="*/ 2318 h 2362"/>
                <a:gd name="connsiteX11515" fmla="*/ 2318 h 2362"/>
                <a:gd name="connsiteY11515" fmla="*/ 2318 h 2362"/>
                <a:gd name="connsiteX11516" fmla="*/ 2318 h 2362"/>
                <a:gd name="connsiteY11516" fmla="*/ 2318 h 2362"/>
                <a:gd name="connsiteX11517" fmla="*/ 2318 h 2362"/>
                <a:gd name="connsiteY11517" fmla="*/ 2318 h 2362"/>
                <a:gd name="connsiteX11518" fmla="*/ 2318 h 2362"/>
                <a:gd name="connsiteY11518" fmla="*/ 2318 h 2362"/>
                <a:gd name="connsiteX11519" fmla="*/ 2318 h 2362"/>
                <a:gd name="connsiteY11519" fmla="*/ 2318 h 2362"/>
                <a:gd name="connsiteX11520" fmla="*/ 2318 h 2362"/>
                <a:gd name="connsiteY11520" fmla="*/ 2318 h 2362"/>
                <a:gd name="connsiteX11521" fmla="*/ 2318 h 2362"/>
                <a:gd name="connsiteY11521" fmla="*/ 2318 h 2362"/>
                <a:gd name="connsiteX11522" fmla="*/ 2318 h 2362"/>
                <a:gd name="connsiteY11522" fmla="*/ 2318 h 2362"/>
                <a:gd name="connsiteX11523" fmla="*/ 2318 h 2362"/>
                <a:gd name="connsiteY11523" fmla="*/ 2318 h 2362"/>
                <a:gd name="connsiteX11524" fmla="*/ 2318 h 2362"/>
                <a:gd name="connsiteY11524" fmla="*/ 2318 h 2362"/>
                <a:gd name="connsiteX11525" fmla="*/ 2318 h 2362"/>
                <a:gd name="connsiteY11525" fmla="*/ 2318 h 2362"/>
                <a:gd name="connsiteX11526" fmla="*/ 2318 h 2362"/>
                <a:gd name="connsiteY11526" fmla="*/ 2318 h 2362"/>
                <a:gd name="connsiteX11527" fmla="*/ 2318 h 2362"/>
                <a:gd name="connsiteY11527" fmla="*/ 2318 h 2362"/>
                <a:gd name="connsiteX11528" fmla="*/ 2318 h 2362"/>
                <a:gd name="connsiteY11528" fmla="*/ 2318 h 2362"/>
                <a:gd name="connsiteX11529" fmla="*/ 2318 h 2362"/>
                <a:gd name="connsiteY11529" fmla="*/ 2318 h 2362"/>
                <a:gd name="connsiteX11530" fmla="*/ 2318 h 2362"/>
                <a:gd name="connsiteY11530" fmla="*/ 2318 h 2362"/>
                <a:gd name="connsiteX11531" fmla="*/ 2318 h 2362"/>
                <a:gd name="connsiteY11531" fmla="*/ 2318 h 2362"/>
                <a:gd name="connsiteX11532" fmla="*/ 2318 h 2362"/>
                <a:gd name="connsiteY11532" fmla="*/ 2318 h 2362"/>
                <a:gd name="connsiteX11533" fmla="*/ 2318 h 2362"/>
                <a:gd name="connsiteY11533" fmla="*/ 2318 h 2362"/>
                <a:gd name="connsiteX11534" fmla="*/ 2318 h 2362"/>
                <a:gd name="connsiteY11534" fmla="*/ 2318 h 2362"/>
                <a:gd name="connsiteX11535" fmla="*/ 2318 h 2362"/>
                <a:gd name="connsiteY11535" fmla="*/ 2318 h 2362"/>
                <a:gd name="connsiteX11536" fmla="*/ 2318 h 2362"/>
                <a:gd name="connsiteY11536" fmla="*/ 2318 h 2362"/>
                <a:gd name="connsiteX11537" fmla="*/ 2318 h 2362"/>
                <a:gd name="connsiteY11537" fmla="*/ 2318 h 2362"/>
                <a:gd name="connsiteX11538" fmla="*/ 2318 h 2362"/>
                <a:gd name="connsiteY11538" fmla="*/ 2318 h 2362"/>
                <a:gd name="connsiteX11539" fmla="*/ 2318 h 2362"/>
                <a:gd name="connsiteY11539" fmla="*/ 2318 h 2362"/>
                <a:gd name="connsiteX11540" fmla="*/ 2318 h 2362"/>
                <a:gd name="connsiteY11540" fmla="*/ 2318 h 2362"/>
                <a:gd name="connsiteX11541" fmla="*/ 2318 h 2362"/>
                <a:gd name="connsiteY11541" fmla="*/ 2318 h 2362"/>
                <a:gd name="connsiteX11542" fmla="*/ 2318 h 2362"/>
                <a:gd name="connsiteY11542" fmla="*/ 2318 h 2362"/>
                <a:gd name="connsiteX11543" fmla="*/ 2318 h 2362"/>
                <a:gd name="connsiteY11543" fmla="*/ 2318 h 2362"/>
                <a:gd name="connsiteX11544" fmla="*/ 2318 h 2362"/>
                <a:gd name="connsiteY11544" fmla="*/ 2318 h 2362"/>
                <a:gd name="connsiteX11545" fmla="*/ 2318 h 2362"/>
                <a:gd name="connsiteY11545" fmla="*/ 2318 h 2362"/>
                <a:gd name="connsiteX11546" fmla="*/ 2318 h 2362"/>
                <a:gd name="connsiteY11546" fmla="*/ 2318 h 2362"/>
                <a:gd name="connsiteX11547" fmla="*/ 2318 h 2362"/>
                <a:gd name="connsiteY11547" fmla="*/ 2318 h 2362"/>
                <a:gd name="connsiteX11548" fmla="*/ 2318 h 2362"/>
                <a:gd name="connsiteY11548" fmla="*/ 2318 h 2362"/>
                <a:gd name="connsiteX11549" fmla="*/ 2318 h 2362"/>
                <a:gd name="connsiteY11549" fmla="*/ 2318 h 2362"/>
                <a:gd name="connsiteX11550" fmla="*/ 2318 h 2362"/>
                <a:gd name="connsiteY11550" fmla="*/ 2318 h 2362"/>
                <a:gd name="connsiteX11551" fmla="*/ 2318 h 2362"/>
                <a:gd name="connsiteY11551" fmla="*/ 2318 h 2362"/>
                <a:gd name="connsiteX11552" fmla="*/ 2318 h 2362"/>
                <a:gd name="connsiteY11552" fmla="*/ 2318 h 2362"/>
                <a:gd name="connsiteX11553" fmla="*/ 2318 h 2362"/>
                <a:gd name="connsiteY11553" fmla="*/ 2318 h 2362"/>
                <a:gd name="connsiteX11554" fmla="*/ 2318 h 2362"/>
                <a:gd name="connsiteY11554" fmla="*/ 2318 h 2362"/>
                <a:gd name="connsiteX11555" fmla="*/ 2318 h 2362"/>
                <a:gd name="connsiteY11555" fmla="*/ 2318 h 2362"/>
                <a:gd name="connsiteX11556" fmla="*/ 2318 h 2362"/>
                <a:gd name="connsiteY11556" fmla="*/ 2318 h 2362"/>
                <a:gd name="connsiteX11557" fmla="*/ 2318 h 2362"/>
                <a:gd name="connsiteY11557" fmla="*/ 2318 h 2362"/>
                <a:gd name="connsiteX11558" fmla="*/ 2318 h 2362"/>
                <a:gd name="connsiteY11558" fmla="*/ 2318 h 2362"/>
                <a:gd name="connsiteX11559" fmla="*/ 2318 h 2362"/>
                <a:gd name="connsiteY11559" fmla="*/ 2318 h 2362"/>
                <a:gd name="connsiteX11560" fmla="*/ 2318 h 2362"/>
                <a:gd name="connsiteY11560" fmla="*/ 2318 h 2362"/>
                <a:gd name="connsiteX11561" fmla="*/ 2318 h 2362"/>
                <a:gd name="connsiteY11561" fmla="*/ 2318 h 2362"/>
                <a:gd name="connsiteX11562" fmla="*/ 2318 h 2362"/>
                <a:gd name="connsiteY11562" fmla="*/ 2318 h 2362"/>
                <a:gd name="connsiteX11563" fmla="*/ 2318 h 2362"/>
                <a:gd name="connsiteY11563" fmla="*/ 2318 h 2362"/>
                <a:gd name="connsiteX11564" fmla="*/ 2318 h 2362"/>
                <a:gd name="connsiteY11564" fmla="*/ 2318 h 2362"/>
                <a:gd name="connsiteX11565" fmla="*/ 2318 h 2362"/>
                <a:gd name="connsiteY11565" fmla="*/ 2318 h 2362"/>
                <a:gd name="connsiteX11566" fmla="*/ 2318 h 2362"/>
                <a:gd name="connsiteY11566" fmla="*/ 2318 h 2362"/>
                <a:gd name="connsiteX11567" fmla="*/ 2318 h 2362"/>
                <a:gd name="connsiteY11567" fmla="*/ 2318 h 2362"/>
                <a:gd name="connsiteX11568" fmla="*/ 2318 h 2362"/>
                <a:gd name="connsiteY11568" fmla="*/ 2318 h 2362"/>
                <a:gd name="connsiteX11569" fmla="*/ 2318 h 2362"/>
                <a:gd name="connsiteY11569" fmla="*/ 2318 h 2362"/>
                <a:gd name="connsiteX11570" fmla="*/ 2318 h 2362"/>
                <a:gd name="connsiteY11570" fmla="*/ 2318 h 2362"/>
                <a:gd name="connsiteX11571" fmla="*/ 2318 h 2362"/>
                <a:gd name="connsiteY11571" fmla="*/ 2318 h 2362"/>
                <a:gd name="connsiteX11572" fmla="*/ 2318 h 2362"/>
                <a:gd name="connsiteY11572" fmla="*/ 2318 h 2362"/>
                <a:gd name="connsiteX11573" fmla="*/ 2318 h 2362"/>
                <a:gd name="connsiteY11573" fmla="*/ 2318 h 2362"/>
                <a:gd name="connsiteX11574" fmla="*/ 2318 h 2362"/>
                <a:gd name="connsiteY11574" fmla="*/ 2318 h 2362"/>
                <a:gd name="connsiteX11575" fmla="*/ 2318 h 2362"/>
                <a:gd name="connsiteY11575" fmla="*/ 2318 h 2362"/>
                <a:gd name="connsiteX11576" fmla="*/ 2318 h 2362"/>
                <a:gd name="connsiteY11576" fmla="*/ 2318 h 2362"/>
                <a:gd name="connsiteX11577" fmla="*/ 2318 h 2362"/>
                <a:gd name="connsiteY11577" fmla="*/ 2318 h 2362"/>
                <a:gd name="connsiteX11578" fmla="*/ 2318 h 2362"/>
                <a:gd name="connsiteY11578" fmla="*/ 2318 h 2362"/>
                <a:gd name="connsiteX11579" fmla="*/ 2318 h 2362"/>
                <a:gd name="connsiteY11579" fmla="*/ 2318 h 2362"/>
                <a:gd name="connsiteX11580" fmla="*/ 2318 h 2362"/>
                <a:gd name="connsiteY11580" fmla="*/ 2318 h 2362"/>
                <a:gd name="connsiteX11581" fmla="*/ 2318 h 2362"/>
                <a:gd name="connsiteY11581" fmla="*/ 2318 h 2362"/>
                <a:gd name="connsiteX11582" fmla="*/ 2318 h 2362"/>
                <a:gd name="connsiteY11582" fmla="*/ 2318 h 2362"/>
                <a:gd name="connsiteX11583" fmla="*/ 2318 h 2362"/>
                <a:gd name="connsiteY11583" fmla="*/ 2318 h 2362"/>
                <a:gd name="connsiteX11584" fmla="*/ 2318 h 2362"/>
                <a:gd name="connsiteY11584" fmla="*/ 2318 h 2362"/>
                <a:gd name="connsiteX11585" fmla="*/ 2318 h 2362"/>
                <a:gd name="connsiteY11585" fmla="*/ 2318 h 2362"/>
                <a:gd name="connsiteX11586" fmla="*/ 2318 h 2362"/>
                <a:gd name="connsiteY11586" fmla="*/ 2318 h 2362"/>
                <a:gd name="connsiteX11587" fmla="*/ 2318 h 2362"/>
                <a:gd name="connsiteY11587" fmla="*/ 2318 h 2362"/>
                <a:gd name="connsiteX11588" fmla="*/ 2318 h 2362"/>
                <a:gd name="connsiteY11588" fmla="*/ 2318 h 2362"/>
                <a:gd name="connsiteX11589" fmla="*/ 2318 h 2362"/>
                <a:gd name="connsiteY11589" fmla="*/ 2318 h 2362"/>
                <a:gd name="connsiteX11590" fmla="*/ 2318 h 2362"/>
                <a:gd name="connsiteY11590" fmla="*/ 2318 h 2362"/>
                <a:gd name="connsiteX11591" fmla="*/ 2318 h 2362"/>
                <a:gd name="connsiteY11591" fmla="*/ 2318 h 2362"/>
                <a:gd name="connsiteX11592" fmla="*/ 2318 h 2362"/>
                <a:gd name="connsiteY11592" fmla="*/ 2318 h 2362"/>
                <a:gd name="connsiteX11593" fmla="*/ 2318 h 2362"/>
                <a:gd name="connsiteY11593" fmla="*/ 2318 h 2362"/>
                <a:gd name="connsiteX11594" fmla="*/ 2318 h 2362"/>
                <a:gd name="connsiteY11594" fmla="*/ 2318 h 2362"/>
                <a:gd name="connsiteX11595" fmla="*/ 2318 h 2362"/>
                <a:gd name="connsiteY11595" fmla="*/ 2318 h 2362"/>
                <a:gd name="connsiteX11596" fmla="*/ 2318 h 2362"/>
                <a:gd name="connsiteY11596" fmla="*/ 2318 h 2362"/>
                <a:gd name="connsiteX11597" fmla="*/ 2318 h 2362"/>
                <a:gd name="connsiteY11597" fmla="*/ 2318 h 2362"/>
                <a:gd name="connsiteX11598" fmla="*/ 2318 h 2362"/>
                <a:gd name="connsiteY11598" fmla="*/ 2318 h 2362"/>
                <a:gd name="connsiteX11599" fmla="*/ 2318 h 2362"/>
                <a:gd name="connsiteY11599" fmla="*/ 2318 h 2362"/>
                <a:gd name="connsiteX11600" fmla="*/ 2318 h 2362"/>
                <a:gd name="connsiteY11600" fmla="*/ 2318 h 2362"/>
                <a:gd name="connsiteX11601" fmla="*/ 2318 h 2362"/>
                <a:gd name="connsiteY11601" fmla="*/ 2318 h 2362"/>
                <a:gd name="connsiteX11602" fmla="*/ 2318 h 2362"/>
                <a:gd name="connsiteY11602" fmla="*/ 2318 h 2362"/>
                <a:gd name="connsiteX11603" fmla="*/ 2318 h 2362"/>
                <a:gd name="connsiteY11603" fmla="*/ 2318 h 2362"/>
                <a:gd name="connsiteX11604" fmla="*/ 2318 h 2362"/>
                <a:gd name="connsiteY11604" fmla="*/ 2318 h 2362"/>
                <a:gd name="connsiteX11605" fmla="*/ 2318 h 2362"/>
                <a:gd name="connsiteY11605" fmla="*/ 2318 h 2362"/>
                <a:gd name="connsiteX11606" fmla="*/ 2318 h 2362"/>
                <a:gd name="connsiteY11606" fmla="*/ 2318 h 2362"/>
                <a:gd name="connsiteX11607" fmla="*/ 2318 h 2362"/>
                <a:gd name="connsiteY11607" fmla="*/ 2318 h 2362"/>
                <a:gd name="connsiteX11608" fmla="*/ 2318 h 2362"/>
                <a:gd name="connsiteY11608" fmla="*/ 2318 h 2362"/>
                <a:gd name="connsiteX11609" fmla="*/ 2318 h 2362"/>
                <a:gd name="connsiteY11609" fmla="*/ 2318 h 2362"/>
                <a:gd name="connsiteX11610" fmla="*/ 2318 h 2362"/>
                <a:gd name="connsiteY11610" fmla="*/ 2318 h 2362"/>
                <a:gd name="connsiteX11611" fmla="*/ 2318 h 2362"/>
                <a:gd name="connsiteY11611" fmla="*/ 2318 h 2362"/>
                <a:gd name="connsiteX11612" fmla="*/ 2318 h 2362"/>
                <a:gd name="connsiteY11612" fmla="*/ 2318 h 2362"/>
                <a:gd name="connsiteX11613" fmla="*/ 2318 h 2362"/>
                <a:gd name="connsiteY11613" fmla="*/ 2318 h 2362"/>
                <a:gd name="connsiteX11614" fmla="*/ 2318 h 2362"/>
                <a:gd name="connsiteY11614" fmla="*/ 2318 h 2362"/>
                <a:gd name="connsiteX11615" fmla="*/ 2318 h 2362"/>
                <a:gd name="connsiteY11615" fmla="*/ 2318 h 2362"/>
                <a:gd name="connsiteX11616" fmla="*/ 2318 h 2362"/>
                <a:gd name="connsiteY11616" fmla="*/ 2318 h 2362"/>
                <a:gd name="connsiteX11617" fmla="*/ 2318 h 2362"/>
                <a:gd name="connsiteY11617" fmla="*/ 2318 h 2362"/>
                <a:gd name="connsiteX11618" fmla="*/ 2318 h 2362"/>
                <a:gd name="connsiteY11618" fmla="*/ 2318 h 2362"/>
                <a:gd name="connsiteX11619" fmla="*/ 2318 h 2362"/>
                <a:gd name="connsiteY11619" fmla="*/ 2318 h 2362"/>
                <a:gd name="connsiteX11620" fmla="*/ 2318 h 2362"/>
                <a:gd name="connsiteY11620" fmla="*/ 2318 h 2362"/>
                <a:gd name="connsiteX11621" fmla="*/ 2318 h 2362"/>
                <a:gd name="connsiteY11621" fmla="*/ 2318 h 2362"/>
                <a:gd name="connsiteX11622" fmla="*/ 2318 h 2362"/>
                <a:gd name="connsiteY11622" fmla="*/ 2318 h 2362"/>
                <a:gd name="connsiteX11623" fmla="*/ 2318 h 2362"/>
                <a:gd name="connsiteY11623" fmla="*/ 2318 h 2362"/>
                <a:gd name="connsiteX11624" fmla="*/ 2318 h 2362"/>
                <a:gd name="connsiteY11624" fmla="*/ 2318 h 2362"/>
                <a:gd name="connsiteX11625" fmla="*/ 2318 h 2362"/>
                <a:gd name="connsiteY11625" fmla="*/ 2318 h 2362"/>
                <a:gd name="connsiteX11626" fmla="*/ 2318 h 2362"/>
                <a:gd name="connsiteY11626" fmla="*/ 2318 h 2362"/>
                <a:gd name="connsiteX11627" fmla="*/ 2318 h 2362"/>
                <a:gd name="connsiteY11627" fmla="*/ 2318 h 2362"/>
                <a:gd name="connsiteX11628" fmla="*/ 2318 h 2362"/>
                <a:gd name="connsiteY11628" fmla="*/ 2318 h 2362"/>
                <a:gd name="connsiteX11629" fmla="*/ 2318 h 2362"/>
                <a:gd name="connsiteY11629" fmla="*/ 2318 h 2362"/>
                <a:gd name="connsiteX11630" fmla="*/ 2318 h 2362"/>
                <a:gd name="connsiteY11630" fmla="*/ 2318 h 2362"/>
                <a:gd name="connsiteX11631" fmla="*/ 2318 h 2362"/>
                <a:gd name="connsiteY11631" fmla="*/ 2318 h 2362"/>
                <a:gd name="connsiteX11632" fmla="*/ 2318 h 2362"/>
                <a:gd name="connsiteY11632" fmla="*/ 2318 h 2362"/>
                <a:gd name="connsiteX11633" fmla="*/ 2318 h 2362"/>
                <a:gd name="connsiteY11633" fmla="*/ 2318 h 2362"/>
                <a:gd name="connsiteX11634" fmla="*/ 2318 h 2362"/>
                <a:gd name="connsiteY11634" fmla="*/ 2318 h 2362"/>
                <a:gd name="connsiteX11635" fmla="*/ 2318 h 2362"/>
                <a:gd name="connsiteY11635" fmla="*/ 2318 h 2362"/>
                <a:gd name="connsiteX11636" fmla="*/ 2318 h 2362"/>
                <a:gd name="connsiteY11636" fmla="*/ 2318 h 2362"/>
                <a:gd name="connsiteX11637" fmla="*/ 2318 h 2362"/>
                <a:gd name="connsiteY11637" fmla="*/ 2318 h 2362"/>
                <a:gd name="connsiteX11638" fmla="*/ 2318 h 2362"/>
                <a:gd name="connsiteY11638" fmla="*/ 2318 h 2362"/>
                <a:gd name="connsiteX11639" fmla="*/ 2318 h 2362"/>
                <a:gd name="connsiteY11639" fmla="*/ 2318 h 2362"/>
                <a:gd name="connsiteX11640" fmla="*/ 2318 h 2362"/>
                <a:gd name="connsiteY11640" fmla="*/ 2318 h 2362"/>
                <a:gd name="connsiteX11641" fmla="*/ 2318 h 2362"/>
                <a:gd name="connsiteY11641" fmla="*/ 2318 h 2362"/>
                <a:gd name="connsiteX11642" fmla="*/ 2318 h 2362"/>
                <a:gd name="connsiteY11642" fmla="*/ 2318 h 2362"/>
                <a:gd name="connsiteX11643" fmla="*/ 2318 h 2362"/>
                <a:gd name="connsiteY11643" fmla="*/ 2318 h 2362"/>
                <a:gd name="connsiteX11644" fmla="*/ 2318 h 2362"/>
                <a:gd name="connsiteY11644" fmla="*/ 2318 h 2362"/>
                <a:gd name="connsiteX11645" fmla="*/ 2318 h 2362"/>
                <a:gd name="connsiteY11645" fmla="*/ 2318 h 2362"/>
                <a:gd name="connsiteX11646" fmla="*/ 2318 h 2362"/>
                <a:gd name="connsiteY11646" fmla="*/ 2318 h 2362"/>
                <a:gd name="connsiteX11647" fmla="*/ 2318 h 2362"/>
                <a:gd name="connsiteY11647" fmla="*/ 2318 h 2362"/>
                <a:gd name="connsiteX11648" fmla="*/ 2318 h 2362"/>
                <a:gd name="connsiteY11648" fmla="*/ 2318 h 2362"/>
                <a:gd name="connsiteX11649" fmla="*/ 2318 h 2362"/>
                <a:gd name="connsiteY11649" fmla="*/ 2318 h 2362"/>
                <a:gd name="connsiteX11650" fmla="*/ 2318 h 2362"/>
                <a:gd name="connsiteY11650" fmla="*/ 2318 h 2362"/>
                <a:gd name="connsiteX11651" fmla="*/ 2318 h 2362"/>
                <a:gd name="connsiteY11651" fmla="*/ 2318 h 2362"/>
                <a:gd name="connsiteX11652" fmla="*/ 2318 h 2362"/>
                <a:gd name="connsiteY11652" fmla="*/ 2318 h 2362"/>
                <a:gd name="connsiteX11653" fmla="*/ 2318 h 2362"/>
                <a:gd name="connsiteY11653" fmla="*/ 2318 h 2362"/>
                <a:gd name="connsiteX11654" fmla="*/ 2318 h 2362"/>
                <a:gd name="connsiteY11654" fmla="*/ 2318 h 2362"/>
                <a:gd name="connsiteX11655" fmla="*/ 2318 h 2362"/>
                <a:gd name="connsiteY11655" fmla="*/ 2318 h 2362"/>
                <a:gd name="connsiteX11656" fmla="*/ 2318 h 2362"/>
                <a:gd name="connsiteY11656" fmla="*/ 2318 h 2362"/>
                <a:gd name="connsiteX11657" fmla="*/ 2318 h 2362"/>
                <a:gd name="connsiteY11657" fmla="*/ 2318 h 2362"/>
                <a:gd name="connsiteX11658" fmla="*/ 2318 h 2362"/>
                <a:gd name="connsiteY11658" fmla="*/ 2318 h 2362"/>
                <a:gd name="connsiteX11659" fmla="*/ 2318 h 2362"/>
                <a:gd name="connsiteY11659" fmla="*/ 2318 h 2362"/>
                <a:gd name="connsiteX11660" fmla="*/ 2318 h 2362"/>
                <a:gd name="connsiteY11660" fmla="*/ 2318 h 2362"/>
                <a:gd name="connsiteX11661" fmla="*/ 2318 h 2362"/>
                <a:gd name="connsiteY11661" fmla="*/ 2318 h 2362"/>
                <a:gd name="connsiteX11662" fmla="*/ 2318 h 2362"/>
                <a:gd name="connsiteY11662" fmla="*/ 2318 h 2362"/>
                <a:gd name="connsiteX11663" fmla="*/ 2318 h 2362"/>
                <a:gd name="connsiteY11663" fmla="*/ 2318 h 2362"/>
                <a:gd name="connsiteX11664" fmla="*/ 2318 h 2362"/>
                <a:gd name="connsiteY11664" fmla="*/ 2318 h 2362"/>
                <a:gd name="connsiteX11665" fmla="*/ 2318 h 2362"/>
                <a:gd name="connsiteY11665" fmla="*/ 2318 h 2362"/>
                <a:gd name="connsiteX11666" fmla="*/ 2318 h 2362"/>
                <a:gd name="connsiteY11666" fmla="*/ 2318 h 2362"/>
                <a:gd name="connsiteX11667" fmla="*/ 2318 h 2362"/>
                <a:gd name="connsiteY11667" fmla="*/ 2318 h 2362"/>
                <a:gd name="connsiteX11668" fmla="*/ 2318 h 2362"/>
                <a:gd name="connsiteY11668" fmla="*/ 2318 h 2362"/>
                <a:gd name="connsiteX11669" fmla="*/ 2318 h 2362"/>
                <a:gd name="connsiteY11669" fmla="*/ 2318 h 2362"/>
                <a:gd name="connsiteX11670" fmla="*/ 2318 h 2362"/>
                <a:gd name="connsiteY11670" fmla="*/ 2318 h 2362"/>
                <a:gd name="connsiteX11671" fmla="*/ 2318 h 2362"/>
                <a:gd name="connsiteY11671" fmla="*/ 2318 h 2362"/>
                <a:gd name="connsiteX11672" fmla="*/ 2318 h 2362"/>
                <a:gd name="connsiteY11672" fmla="*/ 2318 h 2362"/>
                <a:gd name="connsiteX11673" fmla="*/ 2318 h 2362"/>
                <a:gd name="connsiteY11673" fmla="*/ 2318 h 2362"/>
                <a:gd name="connsiteX11674" fmla="*/ 2318 h 2362"/>
                <a:gd name="connsiteY11674" fmla="*/ 2318 h 2362"/>
                <a:gd name="connsiteX11675" fmla="*/ 2318 h 2362"/>
                <a:gd name="connsiteY11675" fmla="*/ 2318 h 2362"/>
                <a:gd name="connsiteX11676" fmla="*/ 2318 h 2362"/>
                <a:gd name="connsiteY11676" fmla="*/ 2318 h 2362"/>
                <a:gd name="connsiteX11677" fmla="*/ 2318 h 2362"/>
                <a:gd name="connsiteY11677" fmla="*/ 2318 h 2362"/>
                <a:gd name="connsiteX11678" fmla="*/ 2318 h 2362"/>
                <a:gd name="connsiteY11678" fmla="*/ 2318 h 2362"/>
                <a:gd name="connsiteX11679" fmla="*/ 2318 h 2362"/>
                <a:gd name="connsiteY11679" fmla="*/ 2318 h 2362"/>
                <a:gd name="connsiteX11680" fmla="*/ 2318 h 2362"/>
                <a:gd name="connsiteY11680" fmla="*/ 2318 h 2362"/>
                <a:gd name="connsiteX11681" fmla="*/ 2318 h 2362"/>
                <a:gd name="connsiteY11681" fmla="*/ 2318 h 2362"/>
                <a:gd name="connsiteX11682" fmla="*/ 2318 h 2362"/>
                <a:gd name="connsiteY11682" fmla="*/ 2318 h 2362"/>
                <a:gd name="connsiteX11683" fmla="*/ 2318 h 2362"/>
                <a:gd name="connsiteY11683" fmla="*/ 2318 h 2362"/>
                <a:gd name="connsiteX11684" fmla="*/ 2318 h 2362"/>
                <a:gd name="connsiteY11684" fmla="*/ 2318 h 2362"/>
                <a:gd name="connsiteX11685" fmla="*/ 2318 h 2362"/>
                <a:gd name="connsiteY11685" fmla="*/ 2318 h 2362"/>
                <a:gd name="connsiteX11686" fmla="*/ 2318 h 2362"/>
                <a:gd name="connsiteY11686" fmla="*/ 2318 h 2362"/>
                <a:gd name="connsiteX11687" fmla="*/ 2318 h 2362"/>
                <a:gd name="connsiteY11687" fmla="*/ 2318 h 2362"/>
                <a:gd name="connsiteX11688" fmla="*/ 2318 h 2362"/>
                <a:gd name="connsiteY11688" fmla="*/ 2318 h 2362"/>
                <a:gd name="connsiteX11689" fmla="*/ 2318 h 2362"/>
                <a:gd name="connsiteY11689" fmla="*/ 2318 h 2362"/>
                <a:gd name="connsiteX11690" fmla="*/ 2318 h 2362"/>
                <a:gd name="connsiteY11690" fmla="*/ 2318 h 2362"/>
                <a:gd name="connsiteX11691" fmla="*/ 2318 h 2362"/>
                <a:gd name="connsiteY11691" fmla="*/ 2318 h 2362"/>
                <a:gd name="connsiteX11692" fmla="*/ 2318 h 2362"/>
                <a:gd name="connsiteY11692" fmla="*/ 2318 h 2362"/>
                <a:gd name="connsiteX11693" fmla="*/ 2318 h 2362"/>
                <a:gd name="connsiteY11693" fmla="*/ 2318 h 2362"/>
                <a:gd name="connsiteX11694" fmla="*/ 2318 h 2362"/>
                <a:gd name="connsiteY11694" fmla="*/ 2318 h 2362"/>
                <a:gd name="connsiteX11695" fmla="*/ 2318 h 2362"/>
                <a:gd name="connsiteY11695" fmla="*/ 2318 h 2362"/>
                <a:gd name="connsiteX11696" fmla="*/ 2318 h 2362"/>
                <a:gd name="connsiteY11696" fmla="*/ 2318 h 2362"/>
                <a:gd name="connsiteX11697" fmla="*/ 2318 h 2362"/>
                <a:gd name="connsiteY11697" fmla="*/ 2318 h 2362"/>
                <a:gd name="connsiteX11698" fmla="*/ 2318 h 2362"/>
                <a:gd name="connsiteY11698" fmla="*/ 2318 h 2362"/>
                <a:gd name="connsiteX11699" fmla="*/ 2318 h 2362"/>
                <a:gd name="connsiteY11699" fmla="*/ 2318 h 2362"/>
                <a:gd name="connsiteX11700" fmla="*/ 2318 h 2362"/>
                <a:gd name="connsiteY11700" fmla="*/ 2318 h 2362"/>
                <a:gd name="connsiteX11701" fmla="*/ 2318 h 2362"/>
                <a:gd name="connsiteY11701" fmla="*/ 2318 h 2362"/>
                <a:gd name="connsiteX11702" fmla="*/ 2318 h 2362"/>
                <a:gd name="connsiteY11702" fmla="*/ 2318 h 2362"/>
                <a:gd name="connsiteX11703" fmla="*/ 2318 h 2362"/>
                <a:gd name="connsiteY11703" fmla="*/ 2318 h 2362"/>
                <a:gd name="connsiteX11704" fmla="*/ 2318 h 2362"/>
                <a:gd name="connsiteY11704" fmla="*/ 2318 h 2362"/>
                <a:gd name="connsiteX11705" fmla="*/ 2318 h 2362"/>
                <a:gd name="connsiteY11705" fmla="*/ 2318 h 2362"/>
                <a:gd name="connsiteX11706" fmla="*/ 2318 h 2362"/>
                <a:gd name="connsiteY11706" fmla="*/ 2318 h 2362"/>
                <a:gd name="connsiteX11707" fmla="*/ 2318 h 2362"/>
                <a:gd name="connsiteY11707" fmla="*/ 2318 h 2362"/>
                <a:gd name="connsiteX11708" fmla="*/ 2318 h 2362"/>
                <a:gd name="connsiteY11708" fmla="*/ 2318 h 2362"/>
                <a:gd name="connsiteX11709" fmla="*/ 2318 h 2362"/>
                <a:gd name="connsiteY11709" fmla="*/ 2318 h 2362"/>
                <a:gd name="connsiteX11710" fmla="*/ 2318 h 2362"/>
                <a:gd name="connsiteY11710" fmla="*/ 2318 h 2362"/>
                <a:gd name="connsiteX11711" fmla="*/ 2318 h 2362"/>
                <a:gd name="connsiteY11711" fmla="*/ 2318 h 2362"/>
                <a:gd name="connsiteX11712" fmla="*/ 2318 h 2362"/>
                <a:gd name="connsiteY11712" fmla="*/ 2318 h 2362"/>
                <a:gd name="connsiteX11713" fmla="*/ 2318 h 2362"/>
                <a:gd name="connsiteY11713" fmla="*/ 2318 h 2362"/>
                <a:gd name="connsiteX11714" fmla="*/ 2318 h 2362"/>
                <a:gd name="connsiteY11714" fmla="*/ 2318 h 2362"/>
                <a:gd name="connsiteX11715" fmla="*/ 2318 h 2362"/>
                <a:gd name="connsiteY11715" fmla="*/ 2318 h 2362"/>
                <a:gd name="connsiteX11716" fmla="*/ 2318 h 2362"/>
                <a:gd name="connsiteY11716" fmla="*/ 2318 h 2362"/>
                <a:gd name="connsiteX11717" fmla="*/ 2318 h 2362"/>
                <a:gd name="connsiteY11717" fmla="*/ 2318 h 2362"/>
                <a:gd name="connsiteX11718" fmla="*/ 2318 h 2362"/>
                <a:gd name="connsiteY11718" fmla="*/ 2318 h 2362"/>
                <a:gd name="connsiteX11719" fmla="*/ 2318 h 2362"/>
                <a:gd name="connsiteY11719" fmla="*/ 2318 h 2362"/>
                <a:gd name="connsiteX11720" fmla="*/ 2318 h 2362"/>
                <a:gd name="connsiteY11720" fmla="*/ 2318 h 2362"/>
                <a:gd name="connsiteX11721" fmla="*/ 2318 h 2362"/>
                <a:gd name="connsiteY11721" fmla="*/ 2318 h 2362"/>
                <a:gd name="connsiteX11722" fmla="*/ 2318 h 2362"/>
                <a:gd name="connsiteY11722" fmla="*/ 2318 h 2362"/>
                <a:gd name="connsiteX11723" fmla="*/ 2318 h 2362"/>
                <a:gd name="connsiteY11723" fmla="*/ 2318 h 2362"/>
                <a:gd name="connsiteX11724" fmla="*/ 2318 h 2362"/>
                <a:gd name="connsiteY11724" fmla="*/ 2318 h 2362"/>
                <a:gd name="connsiteX11725" fmla="*/ 2318 h 2362"/>
                <a:gd name="connsiteY11725" fmla="*/ 2318 h 2362"/>
                <a:gd name="connsiteX11726" fmla="*/ 2318 h 2362"/>
                <a:gd name="connsiteY11726" fmla="*/ 2318 h 2362"/>
                <a:gd name="connsiteX11727" fmla="*/ 2318 h 2362"/>
                <a:gd name="connsiteY11727" fmla="*/ 2318 h 2362"/>
                <a:gd name="connsiteX11728" fmla="*/ 2318 h 2362"/>
                <a:gd name="connsiteY11728" fmla="*/ 2318 h 2362"/>
                <a:gd name="connsiteX11729" fmla="*/ 2318 h 2362"/>
                <a:gd name="connsiteY11729" fmla="*/ 2318 h 2362"/>
                <a:gd name="connsiteX11730" fmla="*/ 2318 h 2362"/>
                <a:gd name="connsiteY11730" fmla="*/ 2318 h 2362"/>
                <a:gd name="connsiteX11731" fmla="*/ 2318 h 2362"/>
                <a:gd name="connsiteY11731" fmla="*/ 2318 h 2362"/>
                <a:gd name="connsiteX11732" fmla="*/ 2318 h 2362"/>
                <a:gd name="connsiteY11732" fmla="*/ 2318 h 2362"/>
                <a:gd name="connsiteX11733" fmla="*/ 2318 h 2362"/>
                <a:gd name="connsiteY11733" fmla="*/ 2318 h 2362"/>
                <a:gd name="connsiteX11734" fmla="*/ 2318 h 2362"/>
                <a:gd name="connsiteY11734" fmla="*/ 2318 h 2362"/>
                <a:gd name="connsiteX11735" fmla="*/ 2318 h 2362"/>
                <a:gd name="connsiteY11735" fmla="*/ 2318 h 2362"/>
                <a:gd name="connsiteX11736" fmla="*/ 2318 h 2362"/>
                <a:gd name="connsiteY11736" fmla="*/ 2318 h 2362"/>
                <a:gd name="connsiteX11737" fmla="*/ 2318 h 2362"/>
                <a:gd name="connsiteY11737" fmla="*/ 2318 h 2362"/>
                <a:gd name="connsiteX11738" fmla="*/ 2318 h 2362"/>
                <a:gd name="connsiteY11738" fmla="*/ 2318 h 2362"/>
                <a:gd name="connsiteX11739" fmla="*/ 2318 h 2362"/>
                <a:gd name="connsiteY11739" fmla="*/ 2318 h 2362"/>
                <a:gd name="connsiteX11740" fmla="*/ 2318 h 2362"/>
                <a:gd name="connsiteY11740" fmla="*/ 2318 h 2362"/>
                <a:gd name="connsiteX11741" fmla="*/ 2318 h 2362"/>
                <a:gd name="connsiteY11741" fmla="*/ 2318 h 2362"/>
                <a:gd name="connsiteX11742" fmla="*/ 2318 h 2362"/>
                <a:gd name="connsiteY11742" fmla="*/ 2318 h 2362"/>
                <a:gd name="connsiteX11743" fmla="*/ 2318 h 2362"/>
                <a:gd name="connsiteY11743" fmla="*/ 2318 h 2362"/>
                <a:gd name="connsiteX11744" fmla="*/ 2318 h 2362"/>
                <a:gd name="connsiteY11744" fmla="*/ 2318 h 2362"/>
                <a:gd name="connsiteX11745" fmla="*/ 2318 h 2362"/>
                <a:gd name="connsiteY11745" fmla="*/ 2318 h 2362"/>
                <a:gd name="connsiteX11746" fmla="*/ 2318 h 2362"/>
                <a:gd name="connsiteY11746" fmla="*/ 2318 h 2362"/>
                <a:gd name="connsiteX11747" fmla="*/ 2318 h 2362"/>
                <a:gd name="connsiteY11747" fmla="*/ 2318 h 2362"/>
                <a:gd name="connsiteX11748" fmla="*/ 2318 h 2362"/>
                <a:gd name="connsiteY11748" fmla="*/ 2318 h 2362"/>
                <a:gd name="connsiteX11749" fmla="*/ 2318 h 2362"/>
                <a:gd name="connsiteY11749" fmla="*/ 2318 h 2362"/>
                <a:gd name="connsiteX11750" fmla="*/ 2318 h 2362"/>
                <a:gd name="connsiteY11750" fmla="*/ 2318 h 2362"/>
                <a:gd name="connsiteX11751" fmla="*/ 2318 h 2362"/>
                <a:gd name="connsiteY11751" fmla="*/ 2318 h 2362"/>
                <a:gd name="connsiteX11752" fmla="*/ 2318 h 2362"/>
                <a:gd name="connsiteY11752" fmla="*/ 2318 h 2362"/>
                <a:gd name="connsiteX11753" fmla="*/ 2318 h 2362"/>
                <a:gd name="connsiteY11753" fmla="*/ 2318 h 2362"/>
                <a:gd name="connsiteX11754" fmla="*/ 2318 h 2362"/>
                <a:gd name="connsiteY11754" fmla="*/ 2318 h 2362"/>
                <a:gd name="connsiteX11755" fmla="*/ 2318 h 2362"/>
                <a:gd name="connsiteY11755" fmla="*/ 2318 h 2362"/>
                <a:gd name="connsiteX11756" fmla="*/ 2318 h 2362"/>
                <a:gd name="connsiteY11756" fmla="*/ 2318 h 2362"/>
                <a:gd name="connsiteX11757" fmla="*/ 2318 h 2362"/>
                <a:gd name="connsiteY11757" fmla="*/ 2318 h 2362"/>
                <a:gd name="connsiteX11758" fmla="*/ 2318 h 2362"/>
                <a:gd name="connsiteY11758" fmla="*/ 2318 h 2362"/>
                <a:gd name="connsiteX11759" fmla="*/ 2318 h 2362"/>
                <a:gd name="connsiteY11759" fmla="*/ 2318 h 2362"/>
                <a:gd name="connsiteX11760" fmla="*/ 2318 h 2362"/>
                <a:gd name="connsiteY11760" fmla="*/ 2318 h 2362"/>
                <a:gd name="connsiteX11761" fmla="*/ 2318 h 2362"/>
                <a:gd name="connsiteY11761" fmla="*/ 2318 h 2362"/>
                <a:gd name="connsiteX11762" fmla="*/ 2318 h 2362"/>
                <a:gd name="connsiteY11762" fmla="*/ 2318 h 2362"/>
                <a:gd name="connsiteX11763" fmla="*/ 2318 h 2362"/>
                <a:gd name="connsiteY11763" fmla="*/ 2318 h 2362"/>
                <a:gd name="connsiteX11764" fmla="*/ 2318 h 2362"/>
                <a:gd name="connsiteY11764" fmla="*/ 2318 h 2362"/>
                <a:gd name="connsiteX11765" fmla="*/ 2318 h 2362"/>
                <a:gd name="connsiteY11765" fmla="*/ 2318 h 2362"/>
                <a:gd name="connsiteX11766" fmla="*/ 2318 h 2362"/>
                <a:gd name="connsiteY11766" fmla="*/ 2318 h 2362"/>
                <a:gd name="connsiteX11767" fmla="*/ 2318 h 2362"/>
                <a:gd name="connsiteY11767" fmla="*/ 2318 h 2362"/>
                <a:gd name="connsiteX11768" fmla="*/ 2318 h 2362"/>
                <a:gd name="connsiteY11768" fmla="*/ 2318 h 2362"/>
                <a:gd name="connsiteX11769" fmla="*/ 2318 h 2362"/>
                <a:gd name="connsiteY11769" fmla="*/ 2318 h 2362"/>
                <a:gd name="connsiteX11770" fmla="*/ 2318 h 2362"/>
                <a:gd name="connsiteY11770" fmla="*/ 2318 h 2362"/>
                <a:gd name="connsiteX11771" fmla="*/ 2318 h 2362"/>
                <a:gd name="connsiteY11771" fmla="*/ 2318 h 2362"/>
                <a:gd name="connsiteX11772" fmla="*/ 2318 h 2362"/>
                <a:gd name="connsiteY11772" fmla="*/ 2318 h 2362"/>
                <a:gd name="connsiteX11773" fmla="*/ 2318 h 2362"/>
                <a:gd name="connsiteY11773" fmla="*/ 2318 h 2362"/>
                <a:gd name="connsiteX11774" fmla="*/ 2318 h 2362"/>
                <a:gd name="connsiteY11774" fmla="*/ 2318 h 2362"/>
                <a:gd name="connsiteX11775" fmla="*/ 2318 h 2362"/>
                <a:gd name="connsiteY11775" fmla="*/ 2318 h 2362"/>
                <a:gd name="connsiteX11776" fmla="*/ 2318 h 2362"/>
                <a:gd name="connsiteY11776" fmla="*/ 2318 h 2362"/>
                <a:gd name="connsiteX11777" fmla="*/ 2318 h 2362"/>
                <a:gd name="connsiteY11777" fmla="*/ 2318 h 2362"/>
                <a:gd name="connsiteX11778" fmla="*/ 2318 h 2362"/>
                <a:gd name="connsiteY11778" fmla="*/ 2318 h 2362"/>
                <a:gd name="connsiteX11779" fmla="*/ 2318 h 2362"/>
                <a:gd name="connsiteY11779" fmla="*/ 2318 h 2362"/>
                <a:gd name="connsiteX11780" fmla="*/ 2318 h 2362"/>
                <a:gd name="connsiteY11780" fmla="*/ 2318 h 2362"/>
                <a:gd name="connsiteX11781" fmla="*/ 2318 h 2362"/>
                <a:gd name="connsiteY11781" fmla="*/ 2318 h 2362"/>
                <a:gd name="connsiteX11782" fmla="*/ 2318 h 2362"/>
                <a:gd name="connsiteY11782" fmla="*/ 2318 h 2362"/>
                <a:gd name="connsiteX11783" fmla="*/ 2318 h 2362"/>
                <a:gd name="connsiteY11783" fmla="*/ 2318 h 2362"/>
                <a:gd name="connsiteX11784" fmla="*/ 2318 h 2362"/>
                <a:gd name="connsiteY11784" fmla="*/ 2318 h 2362"/>
                <a:gd name="connsiteX11785" fmla="*/ 2318 h 2362"/>
                <a:gd name="connsiteY11785" fmla="*/ 2318 h 2362"/>
                <a:gd name="connsiteX11786" fmla="*/ 2318 h 2362"/>
                <a:gd name="connsiteY11786" fmla="*/ 2318 h 2362"/>
                <a:gd name="connsiteX11787" fmla="*/ 2318 h 2362"/>
                <a:gd name="connsiteY11787" fmla="*/ 2318 h 2362"/>
                <a:gd name="connsiteX11788" fmla="*/ 2318 h 2362"/>
                <a:gd name="connsiteY11788" fmla="*/ 2318 h 2362"/>
                <a:gd name="connsiteX11789" fmla="*/ 2318 h 2362"/>
                <a:gd name="connsiteY11789" fmla="*/ 2318 h 2362"/>
                <a:gd name="connsiteX11790" fmla="*/ 2318 h 2362"/>
                <a:gd name="connsiteY11790" fmla="*/ 2318 h 2362"/>
                <a:gd name="connsiteX11791" fmla="*/ 2318 h 2362"/>
                <a:gd name="connsiteY11791" fmla="*/ 2318 h 2362"/>
                <a:gd name="connsiteX11792" fmla="*/ 2318 h 2362"/>
                <a:gd name="connsiteY11792" fmla="*/ 2318 h 2362"/>
                <a:gd name="connsiteX11793" fmla="*/ 2318 h 2362"/>
                <a:gd name="connsiteY11793" fmla="*/ 2318 h 2362"/>
                <a:gd name="connsiteX11794" fmla="*/ 2318 h 2362"/>
                <a:gd name="connsiteY11794" fmla="*/ 2318 h 2362"/>
                <a:gd name="connsiteX11795" fmla="*/ 2318 h 2362"/>
                <a:gd name="connsiteY11795" fmla="*/ 2318 h 2362"/>
                <a:gd name="connsiteX11796" fmla="*/ 2318 h 2362"/>
                <a:gd name="connsiteY11796" fmla="*/ 2318 h 2362"/>
                <a:gd name="connsiteX11797" fmla="*/ 2318 h 2362"/>
                <a:gd name="connsiteY11797" fmla="*/ 2318 h 2362"/>
                <a:gd name="connsiteX11798" fmla="*/ 2318 h 2362"/>
                <a:gd name="connsiteY11798" fmla="*/ 2318 h 2362"/>
                <a:gd name="connsiteX11799" fmla="*/ 2318 h 2362"/>
                <a:gd name="connsiteY11799" fmla="*/ 2318 h 2362"/>
                <a:gd name="connsiteX11800" fmla="*/ 2318 h 2362"/>
                <a:gd name="connsiteY11800" fmla="*/ 2318 h 2362"/>
                <a:gd name="connsiteX11801" fmla="*/ 2318 h 2362"/>
                <a:gd name="connsiteY11801" fmla="*/ 2318 h 2362"/>
                <a:gd name="connsiteX11802" fmla="*/ 2318 h 2362"/>
                <a:gd name="connsiteY11802" fmla="*/ 2318 h 2362"/>
                <a:gd name="connsiteX11803" fmla="*/ 2318 h 2362"/>
                <a:gd name="connsiteY11803" fmla="*/ 2318 h 2362"/>
                <a:gd name="connsiteX11804" fmla="*/ 2318 h 2362"/>
                <a:gd name="connsiteY11804" fmla="*/ 2318 h 2362"/>
                <a:gd name="connsiteX11805" fmla="*/ 2318 h 2362"/>
                <a:gd name="connsiteY11805" fmla="*/ 2318 h 2362"/>
                <a:gd name="connsiteX11806" fmla="*/ 2318 h 2362"/>
                <a:gd name="connsiteY11806" fmla="*/ 2318 h 2362"/>
                <a:gd name="connsiteX11807" fmla="*/ 2318 h 2362"/>
                <a:gd name="connsiteY11807" fmla="*/ 2318 h 2362"/>
                <a:gd name="connsiteX11808" fmla="*/ 2318 h 2362"/>
                <a:gd name="connsiteY11808" fmla="*/ 2318 h 2362"/>
                <a:gd name="connsiteX11809" fmla="*/ 2318 h 2362"/>
                <a:gd name="connsiteY11809" fmla="*/ 2318 h 2362"/>
                <a:gd name="connsiteX11810" fmla="*/ 2318 h 2362"/>
                <a:gd name="connsiteY11810" fmla="*/ 2318 h 2362"/>
                <a:gd name="connsiteX11811" fmla="*/ 2318 h 2362"/>
                <a:gd name="connsiteY11811" fmla="*/ 2318 h 2362"/>
                <a:gd name="connsiteX11812" fmla="*/ 2318 h 2362"/>
                <a:gd name="connsiteY11812" fmla="*/ 2318 h 2362"/>
                <a:gd name="connsiteX11813" fmla="*/ 2318 h 2362"/>
                <a:gd name="connsiteY11813" fmla="*/ 2318 h 2362"/>
                <a:gd name="connsiteX11814" fmla="*/ 2318 h 2362"/>
                <a:gd name="connsiteY11814" fmla="*/ 2318 h 2362"/>
                <a:gd name="connsiteX11815" fmla="*/ 2318 h 2362"/>
                <a:gd name="connsiteY11815" fmla="*/ 2318 h 2362"/>
                <a:gd name="connsiteX11816" fmla="*/ 2318 h 2362"/>
                <a:gd name="connsiteY11816" fmla="*/ 2318 h 2362"/>
                <a:gd name="connsiteX11817" fmla="*/ 2318 h 2362"/>
                <a:gd name="connsiteY11817" fmla="*/ 2318 h 2362"/>
                <a:gd name="connsiteX11818" fmla="*/ 2318 h 2362"/>
                <a:gd name="connsiteY11818" fmla="*/ 2318 h 2362"/>
                <a:gd name="connsiteX11819" fmla="*/ 2318 h 2362"/>
                <a:gd name="connsiteY11819" fmla="*/ 2318 h 2362"/>
                <a:gd name="connsiteX11820" fmla="*/ 2318 h 2362"/>
                <a:gd name="connsiteY11820" fmla="*/ 2318 h 2362"/>
                <a:gd name="connsiteX11821" fmla="*/ 2318 h 2362"/>
                <a:gd name="connsiteY11821" fmla="*/ 2318 h 2362"/>
                <a:gd name="connsiteX11822" fmla="*/ 2318 h 2362"/>
                <a:gd name="connsiteY11822" fmla="*/ 2318 h 2362"/>
                <a:gd name="connsiteX11823" fmla="*/ 2318 h 2362"/>
                <a:gd name="connsiteY11823" fmla="*/ 2318 h 2362"/>
                <a:gd name="connsiteX11824" fmla="*/ 2318 h 2362"/>
                <a:gd name="connsiteY11824" fmla="*/ 2318 h 2362"/>
                <a:gd name="connsiteX11825" fmla="*/ 2318 h 2362"/>
                <a:gd name="connsiteY11825" fmla="*/ 2318 h 2362"/>
                <a:gd name="connsiteX11826" fmla="*/ 2318 h 2362"/>
                <a:gd name="connsiteY11826" fmla="*/ 2318 h 2362"/>
                <a:gd name="connsiteX11827" fmla="*/ 2318 h 2362"/>
                <a:gd name="connsiteY11827" fmla="*/ 2318 h 2362"/>
                <a:gd name="connsiteX11828" fmla="*/ 2318 h 2362"/>
                <a:gd name="connsiteY11828" fmla="*/ 2318 h 2362"/>
                <a:gd name="connsiteX11829" fmla="*/ 2318 h 2362"/>
                <a:gd name="connsiteY11829" fmla="*/ 2318 h 2362"/>
                <a:gd name="connsiteX11830" fmla="*/ 2318 h 2362"/>
                <a:gd name="connsiteY11830" fmla="*/ 2318 h 2362"/>
                <a:gd name="connsiteX11831" fmla="*/ 2318 h 2362"/>
                <a:gd name="connsiteY11831" fmla="*/ 2318 h 2362"/>
                <a:gd name="connsiteX11832" fmla="*/ 2318 h 2362"/>
                <a:gd name="connsiteY11832" fmla="*/ 2318 h 2362"/>
                <a:gd name="connsiteX11833" fmla="*/ 2318 h 2362"/>
                <a:gd name="connsiteY11833" fmla="*/ 2318 h 2362"/>
                <a:gd name="connsiteX11834" fmla="*/ 2318 h 2362"/>
                <a:gd name="connsiteY11834" fmla="*/ 2318 h 2362"/>
                <a:gd name="connsiteX11835" fmla="*/ 2318 h 2362"/>
                <a:gd name="connsiteY11835" fmla="*/ 2318 h 2362"/>
                <a:gd name="connsiteX11836" fmla="*/ 2318 h 2362"/>
                <a:gd name="connsiteY11836" fmla="*/ 2318 h 2362"/>
                <a:gd name="connsiteX11837" fmla="*/ 2318 h 2362"/>
                <a:gd name="connsiteY11837" fmla="*/ 2318 h 2362"/>
                <a:gd name="connsiteX11838" fmla="*/ 2318 h 2362"/>
                <a:gd name="connsiteY11838" fmla="*/ 2318 h 2362"/>
                <a:gd name="connsiteX11839" fmla="*/ 2318 h 2362"/>
                <a:gd name="connsiteY11839" fmla="*/ 2318 h 2362"/>
                <a:gd name="connsiteX11840" fmla="*/ 2318 h 2362"/>
                <a:gd name="connsiteY11840" fmla="*/ 2318 h 2362"/>
                <a:gd name="connsiteX11841" fmla="*/ 2318 h 2362"/>
                <a:gd name="connsiteY11841" fmla="*/ 2318 h 2362"/>
                <a:gd name="connsiteX11842" fmla="*/ 2318 h 2362"/>
                <a:gd name="connsiteY11842" fmla="*/ 2318 h 2362"/>
                <a:gd name="connsiteX11843" fmla="*/ 2318 h 2362"/>
                <a:gd name="connsiteY11843" fmla="*/ 2318 h 2362"/>
                <a:gd name="connsiteX11844" fmla="*/ 2318 h 2362"/>
                <a:gd name="connsiteY11844" fmla="*/ 2318 h 2362"/>
                <a:gd name="connsiteX11845" fmla="*/ 2318 h 2362"/>
                <a:gd name="connsiteY11845" fmla="*/ 2318 h 2362"/>
                <a:gd name="connsiteX11846" fmla="*/ 2318 h 2362"/>
                <a:gd name="connsiteY11846" fmla="*/ 2318 h 2362"/>
                <a:gd name="connsiteX11847" fmla="*/ 2318 h 2362"/>
                <a:gd name="connsiteY11847" fmla="*/ 2318 h 2362"/>
                <a:gd name="connsiteX11848" fmla="*/ 2318 h 2362"/>
                <a:gd name="connsiteY11848" fmla="*/ 2318 h 2362"/>
                <a:gd name="connsiteX11849" fmla="*/ 2318 h 2362"/>
                <a:gd name="connsiteY11849" fmla="*/ 2318 h 2362"/>
                <a:gd name="connsiteX11850" fmla="*/ 2318 h 2362"/>
                <a:gd name="connsiteY11850" fmla="*/ 2318 h 2362"/>
                <a:gd name="connsiteX11851" fmla="*/ 2318 h 2362"/>
                <a:gd name="connsiteY11851" fmla="*/ 2318 h 2362"/>
                <a:gd name="connsiteX11852" fmla="*/ 2318 h 2362"/>
                <a:gd name="connsiteY11852" fmla="*/ 2318 h 2362"/>
                <a:gd name="connsiteX11853" fmla="*/ 2318 h 2362"/>
                <a:gd name="connsiteY11853" fmla="*/ 2318 h 2362"/>
                <a:gd name="connsiteX11854" fmla="*/ 2318 h 2362"/>
                <a:gd name="connsiteY11854" fmla="*/ 2318 h 2362"/>
                <a:gd name="connsiteX11855" fmla="*/ 2318 h 2362"/>
                <a:gd name="connsiteY11855" fmla="*/ 2318 h 2362"/>
                <a:gd name="connsiteX11856" fmla="*/ 2318 h 2362"/>
                <a:gd name="connsiteY11856" fmla="*/ 2318 h 2362"/>
                <a:gd name="connsiteX11857" fmla="*/ 2318 h 2362"/>
                <a:gd name="connsiteY11857" fmla="*/ 2318 h 2362"/>
                <a:gd name="connsiteX11858" fmla="*/ 2318 h 2362"/>
                <a:gd name="connsiteY11858" fmla="*/ 2318 h 2362"/>
                <a:gd name="connsiteX11859" fmla="*/ 2318 h 2362"/>
                <a:gd name="connsiteY11859" fmla="*/ 2318 h 2362"/>
                <a:gd name="connsiteX11860" fmla="*/ 2318 h 2362"/>
                <a:gd name="connsiteY11860" fmla="*/ 2318 h 2362"/>
                <a:gd name="connsiteX11861" fmla="*/ 2318 h 2362"/>
                <a:gd name="connsiteY11861" fmla="*/ 2318 h 2362"/>
                <a:gd name="connsiteX11862" fmla="*/ 2318 h 2362"/>
                <a:gd name="connsiteY11862" fmla="*/ 2318 h 2362"/>
                <a:gd name="connsiteX11863" fmla="*/ 2318 h 2362"/>
                <a:gd name="connsiteY11863" fmla="*/ 2318 h 2362"/>
                <a:gd name="connsiteX11864" fmla="*/ 2318 h 2362"/>
                <a:gd name="connsiteY11864" fmla="*/ 2318 h 2362"/>
                <a:gd name="connsiteX11865" fmla="*/ 2318 h 2362"/>
                <a:gd name="connsiteY11865" fmla="*/ 2318 h 2362"/>
                <a:gd name="connsiteX11866" fmla="*/ 2318 h 2362"/>
                <a:gd name="connsiteY11866" fmla="*/ 2318 h 2362"/>
                <a:gd name="connsiteX11867" fmla="*/ 2318 h 2362"/>
                <a:gd name="connsiteY11867" fmla="*/ 2318 h 2362"/>
                <a:gd name="connsiteX11868" fmla="*/ 2318 h 2362"/>
                <a:gd name="connsiteY11868" fmla="*/ 2318 h 2362"/>
                <a:gd name="connsiteX11869" fmla="*/ 2318 h 2362"/>
                <a:gd name="connsiteY11869" fmla="*/ 2318 h 2362"/>
                <a:gd name="connsiteX11870" fmla="*/ 2318 h 2362"/>
                <a:gd name="connsiteY11870" fmla="*/ 2318 h 2362"/>
                <a:gd name="connsiteX11871" fmla="*/ 2318 h 2362"/>
                <a:gd name="connsiteY11871" fmla="*/ 2318 h 2362"/>
                <a:gd name="connsiteX11872" fmla="*/ 2318 h 2362"/>
                <a:gd name="connsiteY11872" fmla="*/ 2318 h 2362"/>
                <a:gd name="connsiteX11873" fmla="*/ 2318 h 2362"/>
                <a:gd name="connsiteY11873" fmla="*/ 2318 h 2362"/>
                <a:gd name="connsiteX11874" fmla="*/ 2318 h 2362"/>
                <a:gd name="connsiteY11874" fmla="*/ 2318 h 2362"/>
                <a:gd name="connsiteX11875" fmla="*/ 2318 h 2362"/>
                <a:gd name="connsiteY11875" fmla="*/ 2318 h 2362"/>
                <a:gd name="connsiteX11876" fmla="*/ 2318 h 2362"/>
                <a:gd name="connsiteY11876" fmla="*/ 2318 h 2362"/>
                <a:gd name="connsiteX11877" fmla="*/ 2318 h 2362"/>
                <a:gd name="connsiteY11877" fmla="*/ 2318 h 2362"/>
                <a:gd name="connsiteX11878" fmla="*/ 2318 h 2362"/>
                <a:gd name="connsiteY11878" fmla="*/ 2318 h 2362"/>
                <a:gd name="connsiteX11879" fmla="*/ 2318 h 2362"/>
                <a:gd name="connsiteY11879" fmla="*/ 2318 h 2362"/>
                <a:gd name="connsiteX11880" fmla="*/ 2318 h 2362"/>
                <a:gd name="connsiteY11880" fmla="*/ 2318 h 2362"/>
                <a:gd name="connsiteX11881" fmla="*/ 2318 h 2362"/>
                <a:gd name="connsiteY11881" fmla="*/ 2318 h 2362"/>
                <a:gd name="connsiteX11882" fmla="*/ 2318 h 2362"/>
                <a:gd name="connsiteY11882" fmla="*/ 2318 h 2362"/>
                <a:gd name="connsiteX11883" fmla="*/ 2318 h 2362"/>
                <a:gd name="connsiteY11883" fmla="*/ 2318 h 2362"/>
                <a:gd name="connsiteX11884" fmla="*/ 2318 h 2362"/>
                <a:gd name="connsiteY11884" fmla="*/ 2318 h 2362"/>
                <a:gd name="connsiteX11885" fmla="*/ 2318 h 2362"/>
                <a:gd name="connsiteY11885" fmla="*/ 2318 h 2362"/>
                <a:gd name="connsiteX11886" fmla="*/ 2318 h 2362"/>
                <a:gd name="connsiteY11886" fmla="*/ 2318 h 2362"/>
                <a:gd name="connsiteX11887" fmla="*/ 2318 h 2362"/>
                <a:gd name="connsiteY11887" fmla="*/ 2318 h 2362"/>
                <a:gd name="connsiteX11888" fmla="*/ 2318 h 2362"/>
                <a:gd name="connsiteY11888" fmla="*/ 2318 h 2362"/>
                <a:gd name="connsiteX11889" fmla="*/ 2318 h 2362"/>
                <a:gd name="connsiteY11889" fmla="*/ 2318 h 2362"/>
                <a:gd name="connsiteX11890" fmla="*/ 2318 h 2362"/>
                <a:gd name="connsiteY11890" fmla="*/ 2318 h 2362"/>
                <a:gd name="connsiteX11891" fmla="*/ 2318 h 2362"/>
                <a:gd name="connsiteY11891" fmla="*/ 2318 h 2362"/>
                <a:gd name="connsiteX11892" fmla="*/ 2318 h 2362"/>
                <a:gd name="connsiteY11892" fmla="*/ 2318 h 2362"/>
                <a:gd name="connsiteX11893" fmla="*/ 2318 h 2362"/>
                <a:gd name="connsiteY11893" fmla="*/ 2318 h 2362"/>
                <a:gd name="connsiteX11894" fmla="*/ 2318 h 2362"/>
                <a:gd name="connsiteY11894" fmla="*/ 2318 h 2362"/>
                <a:gd name="connsiteX11895" fmla="*/ 2318 h 2362"/>
                <a:gd name="connsiteY11895" fmla="*/ 2318 h 2362"/>
                <a:gd name="connsiteX11896" fmla="*/ 2318 h 2362"/>
                <a:gd name="connsiteY11896" fmla="*/ 2318 h 2362"/>
                <a:gd name="connsiteX11897" fmla="*/ 2318 h 2362"/>
                <a:gd name="connsiteY11897" fmla="*/ 2318 h 2362"/>
                <a:gd name="connsiteX11898" fmla="*/ 2318 h 2362"/>
                <a:gd name="connsiteY11898" fmla="*/ 2318 h 2362"/>
                <a:gd name="connsiteX11899" fmla="*/ 2318 h 2362"/>
                <a:gd name="connsiteY11899" fmla="*/ 2318 h 2362"/>
                <a:gd name="connsiteX11900" fmla="*/ 2318 h 2362"/>
                <a:gd name="connsiteY11900" fmla="*/ 2318 h 2362"/>
                <a:gd name="connsiteX11901" fmla="*/ 2318 h 2362"/>
                <a:gd name="connsiteY11901" fmla="*/ 2318 h 2362"/>
                <a:gd name="connsiteX11902" fmla="*/ 2318 h 2362"/>
                <a:gd name="connsiteY11902" fmla="*/ 2318 h 2362"/>
                <a:gd name="connsiteX11903" fmla="*/ 2318 h 2362"/>
                <a:gd name="connsiteY11903" fmla="*/ 2318 h 2362"/>
                <a:gd name="connsiteX11904" fmla="*/ 2318 h 2362"/>
                <a:gd name="connsiteY11904" fmla="*/ 2318 h 2362"/>
                <a:gd name="connsiteX11905" fmla="*/ 2318 h 2362"/>
                <a:gd name="connsiteY11905" fmla="*/ 2318 h 2362"/>
                <a:gd name="connsiteX11906" fmla="*/ 2318 h 2362"/>
                <a:gd name="connsiteY11906" fmla="*/ 2318 h 2362"/>
                <a:gd name="connsiteX11907" fmla="*/ 2318 h 2362"/>
                <a:gd name="connsiteY11907" fmla="*/ 2318 h 2362"/>
                <a:gd name="connsiteX11908" fmla="*/ 2318 h 2362"/>
                <a:gd name="connsiteY11908" fmla="*/ 2318 h 2362"/>
                <a:gd name="connsiteX11909" fmla="*/ 2318 h 2362"/>
                <a:gd name="connsiteY11909" fmla="*/ 2318 h 2362"/>
                <a:gd name="connsiteX11910" fmla="*/ 2318 h 2362"/>
                <a:gd name="connsiteY11910" fmla="*/ 2318 h 2362"/>
                <a:gd name="connsiteX11911" fmla="*/ 2318 h 2362"/>
                <a:gd name="connsiteY11911" fmla="*/ 2318 h 2362"/>
                <a:gd name="connsiteX11912" fmla="*/ 2318 h 2362"/>
                <a:gd name="connsiteY11912" fmla="*/ 2318 h 2362"/>
                <a:gd name="connsiteX11913" fmla="*/ 2318 h 2362"/>
                <a:gd name="connsiteY11913" fmla="*/ 2318 h 2362"/>
                <a:gd name="connsiteX11914" fmla="*/ 2318 h 2362"/>
                <a:gd name="connsiteY11914" fmla="*/ 2318 h 2362"/>
                <a:gd name="connsiteX11915" fmla="*/ 2318 h 2362"/>
                <a:gd name="connsiteY11915" fmla="*/ 2318 h 2362"/>
                <a:gd name="connsiteX11916" fmla="*/ 2318 h 2362"/>
                <a:gd name="connsiteY11916" fmla="*/ 2318 h 2362"/>
                <a:gd name="connsiteX11917" fmla="*/ 2318 h 2362"/>
                <a:gd name="connsiteY11917" fmla="*/ 2318 h 2362"/>
                <a:gd name="connsiteX11918" fmla="*/ 2318 h 2362"/>
                <a:gd name="connsiteY11918" fmla="*/ 2318 h 2362"/>
                <a:gd name="connsiteX11919" fmla="*/ 2318 h 2362"/>
                <a:gd name="connsiteY11919" fmla="*/ 2318 h 2362"/>
                <a:gd name="connsiteX11920" fmla="*/ 2318 h 2362"/>
                <a:gd name="connsiteY11920" fmla="*/ 2318 h 2362"/>
                <a:gd name="connsiteX11921" fmla="*/ 2318 h 2362"/>
                <a:gd name="connsiteY11921" fmla="*/ 2318 h 2362"/>
                <a:gd name="connsiteX11922" fmla="*/ 2318 h 2362"/>
                <a:gd name="connsiteY11922" fmla="*/ 2318 h 2362"/>
                <a:gd name="connsiteX11923" fmla="*/ 2318 h 2362"/>
                <a:gd name="connsiteY11923" fmla="*/ 2318 h 2362"/>
                <a:gd name="connsiteX11924" fmla="*/ 2318 h 2362"/>
                <a:gd name="connsiteY11924" fmla="*/ 2318 h 2362"/>
                <a:gd name="connsiteX11925" fmla="*/ 2318 h 2362"/>
                <a:gd name="connsiteY11925" fmla="*/ 2318 h 2362"/>
                <a:gd name="connsiteX11926" fmla="*/ 2318 h 2362"/>
                <a:gd name="connsiteY11926" fmla="*/ 2318 h 2362"/>
                <a:gd name="connsiteX11927" fmla="*/ 2318 h 2362"/>
                <a:gd name="connsiteY11927" fmla="*/ 2318 h 2362"/>
                <a:gd name="connsiteX11928" fmla="*/ 2318 h 2362"/>
                <a:gd name="connsiteY11928" fmla="*/ 2318 h 2362"/>
                <a:gd name="connsiteX11929" fmla="*/ 2318 h 2362"/>
                <a:gd name="connsiteY11929" fmla="*/ 2318 h 2362"/>
                <a:gd name="connsiteX11930" fmla="*/ 2318 h 2362"/>
                <a:gd name="connsiteY11930" fmla="*/ 2318 h 2362"/>
                <a:gd name="connsiteX11931" fmla="*/ 2318 h 2362"/>
                <a:gd name="connsiteY11931" fmla="*/ 2318 h 2362"/>
                <a:gd name="connsiteX11932" fmla="*/ 2318 h 2362"/>
                <a:gd name="connsiteY11932" fmla="*/ 2318 h 2362"/>
                <a:gd name="connsiteX11933" fmla="*/ 2318 h 2362"/>
                <a:gd name="connsiteY11933" fmla="*/ 2318 h 2362"/>
                <a:gd name="connsiteX11934" fmla="*/ 2318 h 2362"/>
                <a:gd name="connsiteY11934" fmla="*/ 2318 h 2362"/>
                <a:gd name="connsiteX11935" fmla="*/ 2318 h 2362"/>
                <a:gd name="connsiteY11935" fmla="*/ 2318 h 2362"/>
                <a:gd name="connsiteX11936" fmla="*/ 2318 h 2362"/>
                <a:gd name="connsiteY11936" fmla="*/ 2318 h 2362"/>
                <a:gd name="connsiteX11937" fmla="*/ 2318 h 2362"/>
                <a:gd name="connsiteY11937" fmla="*/ 2318 h 2362"/>
                <a:gd name="connsiteX11938" fmla="*/ 2318 h 2362"/>
                <a:gd name="connsiteY11938" fmla="*/ 2318 h 2362"/>
                <a:gd name="connsiteX11939" fmla="*/ 2318 h 2362"/>
                <a:gd name="connsiteY11939" fmla="*/ 2318 h 2362"/>
                <a:gd name="connsiteX11940" fmla="*/ 2318 h 2362"/>
                <a:gd name="connsiteY11940" fmla="*/ 2318 h 2362"/>
                <a:gd name="connsiteX11941" fmla="*/ 2318 h 2362"/>
                <a:gd name="connsiteY11941" fmla="*/ 2318 h 2362"/>
                <a:gd name="connsiteX11942" fmla="*/ 2318 h 2362"/>
                <a:gd name="connsiteY11942" fmla="*/ 2318 h 2362"/>
                <a:gd name="connsiteX11943" fmla="*/ 2318 h 2362"/>
                <a:gd name="connsiteY11943" fmla="*/ 2318 h 2362"/>
                <a:gd name="connsiteX11944" fmla="*/ 2318 h 2362"/>
                <a:gd name="connsiteY11944" fmla="*/ 2318 h 2362"/>
                <a:gd name="connsiteX11945" fmla="*/ 2318 h 2362"/>
                <a:gd name="connsiteY11945" fmla="*/ 2318 h 2362"/>
                <a:gd name="connsiteX11946" fmla="*/ 2318 h 2362"/>
                <a:gd name="connsiteY11946" fmla="*/ 2318 h 2362"/>
                <a:gd name="connsiteX11947" fmla="*/ 2318 h 2362"/>
                <a:gd name="connsiteY11947" fmla="*/ 2318 h 2362"/>
                <a:gd name="connsiteX11948" fmla="*/ 2318 h 2362"/>
                <a:gd name="connsiteY11948" fmla="*/ 2318 h 2362"/>
                <a:gd name="connsiteX11949" fmla="*/ 2318 h 2362"/>
                <a:gd name="connsiteY11949" fmla="*/ 2318 h 2362"/>
                <a:gd name="connsiteX11950" fmla="*/ 2318 h 2362"/>
                <a:gd name="connsiteY11950" fmla="*/ 2318 h 2362"/>
                <a:gd name="connsiteX11951" fmla="*/ 2318 h 2362"/>
                <a:gd name="connsiteY11951" fmla="*/ 2318 h 2362"/>
                <a:gd name="connsiteX11952" fmla="*/ 2318 h 2362"/>
                <a:gd name="connsiteY11952" fmla="*/ 2318 h 2362"/>
                <a:gd name="connsiteX11953" fmla="*/ 2318 h 2362"/>
                <a:gd name="connsiteY11953" fmla="*/ 2318 h 2362"/>
                <a:gd name="connsiteX11954" fmla="*/ 2318 h 2362"/>
                <a:gd name="connsiteY11954" fmla="*/ 2318 h 2362"/>
                <a:gd name="connsiteX11955" fmla="*/ 2318 h 2362"/>
                <a:gd name="connsiteY11955" fmla="*/ 2318 h 2362"/>
                <a:gd name="connsiteX11956" fmla="*/ 2318 h 2362"/>
                <a:gd name="connsiteY11956" fmla="*/ 2318 h 2362"/>
                <a:gd name="connsiteX11957" fmla="*/ 2318 h 2362"/>
                <a:gd name="connsiteY11957" fmla="*/ 2318 h 2362"/>
                <a:gd name="connsiteX11958" fmla="*/ 2318 h 2362"/>
                <a:gd name="connsiteY11958" fmla="*/ 2318 h 2362"/>
                <a:gd name="connsiteX11959" fmla="*/ 2318 h 2362"/>
                <a:gd name="connsiteY11959" fmla="*/ 2318 h 2362"/>
                <a:gd name="connsiteX11960" fmla="*/ 2318 h 2362"/>
                <a:gd name="connsiteY11960" fmla="*/ 2318 h 2362"/>
                <a:gd name="connsiteX11961" fmla="*/ 2318 h 2362"/>
                <a:gd name="connsiteY11961" fmla="*/ 2318 h 2362"/>
                <a:gd name="connsiteX11962" fmla="*/ 2318 h 2362"/>
                <a:gd name="connsiteY11962" fmla="*/ 2318 h 2362"/>
                <a:gd name="connsiteX11963" fmla="*/ 2318 h 2362"/>
                <a:gd name="connsiteY11963" fmla="*/ 2318 h 2362"/>
                <a:gd name="connsiteX11964" fmla="*/ 2318 h 2362"/>
                <a:gd name="connsiteY11964" fmla="*/ 2318 h 2362"/>
                <a:gd name="connsiteX11965" fmla="*/ 2318 h 2362"/>
                <a:gd name="connsiteY11965" fmla="*/ 2318 h 2362"/>
                <a:gd name="connsiteX11966" fmla="*/ 2318 h 2362"/>
                <a:gd name="connsiteY11966" fmla="*/ 2318 h 2362"/>
                <a:gd name="connsiteX11967" fmla="*/ 2318 h 2362"/>
                <a:gd name="connsiteY11967" fmla="*/ 2318 h 2362"/>
                <a:gd name="connsiteX11968" fmla="*/ 2318 h 2362"/>
                <a:gd name="connsiteY11968" fmla="*/ 2318 h 2362"/>
                <a:gd name="connsiteX11969" fmla="*/ 2318 h 2362"/>
                <a:gd name="connsiteY11969" fmla="*/ 2318 h 2362"/>
                <a:gd name="connsiteX11970" fmla="*/ 2318 h 2362"/>
                <a:gd name="connsiteY11970" fmla="*/ 2318 h 2362"/>
                <a:gd name="connsiteX11971" fmla="*/ 2318 h 2362"/>
                <a:gd name="connsiteY11971" fmla="*/ 2318 h 2362"/>
                <a:gd name="connsiteX11972" fmla="*/ 2318 h 2362"/>
                <a:gd name="connsiteY11972" fmla="*/ 2318 h 2362"/>
                <a:gd name="connsiteX11973" fmla="*/ 2318 h 2362"/>
                <a:gd name="connsiteY11973" fmla="*/ 2318 h 2362"/>
                <a:gd name="connsiteX11974" fmla="*/ 2318 h 2362"/>
                <a:gd name="connsiteY11974" fmla="*/ 2318 h 2362"/>
                <a:gd name="connsiteX11975" fmla="*/ 2318 h 2362"/>
                <a:gd name="connsiteY11975" fmla="*/ 2318 h 2362"/>
                <a:gd name="connsiteX11976" fmla="*/ 2318 h 2362"/>
                <a:gd name="connsiteY11976" fmla="*/ 2318 h 2362"/>
                <a:gd name="connsiteX11977" fmla="*/ 2318 h 2362"/>
                <a:gd name="connsiteY11977" fmla="*/ 2318 h 2362"/>
                <a:gd name="connsiteX11978" fmla="*/ 2318 h 2362"/>
                <a:gd name="connsiteY11978" fmla="*/ 2318 h 2362"/>
                <a:gd name="connsiteX11979" fmla="*/ 2318 h 2362"/>
                <a:gd name="connsiteY11979" fmla="*/ 2318 h 2362"/>
                <a:gd name="connsiteX11980" fmla="*/ 2318 h 2362"/>
                <a:gd name="connsiteY11980" fmla="*/ 2318 h 2362"/>
                <a:gd name="connsiteX11981" fmla="*/ 2318 h 2362"/>
                <a:gd name="connsiteY11981" fmla="*/ 2318 h 2362"/>
                <a:gd name="connsiteX11982" fmla="*/ 2318 h 2362"/>
                <a:gd name="connsiteY11982" fmla="*/ 2318 h 2362"/>
                <a:gd name="connsiteX11983" fmla="*/ 2318 h 2362"/>
                <a:gd name="connsiteY11983" fmla="*/ 2318 h 2362"/>
                <a:gd name="connsiteX11984" fmla="*/ 2318 h 2362"/>
                <a:gd name="connsiteY11984" fmla="*/ 2318 h 2362"/>
                <a:gd name="connsiteX11985" fmla="*/ 2318 h 2362"/>
                <a:gd name="connsiteY11985" fmla="*/ 2318 h 2362"/>
                <a:gd name="connsiteX11986" fmla="*/ 2318 h 2362"/>
                <a:gd name="connsiteY11986" fmla="*/ 2318 h 2362"/>
                <a:gd name="connsiteX11987" fmla="*/ 2318 h 2362"/>
                <a:gd name="connsiteY11987" fmla="*/ 2318 h 2362"/>
                <a:gd name="connsiteX11988" fmla="*/ 2318 h 2362"/>
                <a:gd name="connsiteY11988" fmla="*/ 2318 h 2362"/>
                <a:gd name="connsiteX11989" fmla="*/ 2318 h 2362"/>
                <a:gd name="connsiteY11989" fmla="*/ 2318 h 2362"/>
                <a:gd name="connsiteX11990" fmla="*/ 2318 h 2362"/>
                <a:gd name="connsiteY11990" fmla="*/ 2318 h 2362"/>
                <a:gd name="connsiteX11991" fmla="*/ 2318 h 2362"/>
                <a:gd name="connsiteY11991" fmla="*/ 2318 h 2362"/>
                <a:gd name="connsiteX11992" fmla="*/ 2318 h 2362"/>
                <a:gd name="connsiteY11992" fmla="*/ 2318 h 2362"/>
                <a:gd name="connsiteX11993" fmla="*/ 2318 h 2362"/>
                <a:gd name="connsiteY11993" fmla="*/ 2318 h 2362"/>
                <a:gd name="connsiteX11994" fmla="*/ 2318 h 2362"/>
                <a:gd name="connsiteY11994" fmla="*/ 2318 h 2362"/>
                <a:gd name="connsiteX11995" fmla="*/ 2318 h 2362"/>
                <a:gd name="connsiteY11995" fmla="*/ 2318 h 2362"/>
                <a:gd name="connsiteX11996" fmla="*/ 2318 h 2362"/>
                <a:gd name="connsiteY11996" fmla="*/ 2318 h 2362"/>
                <a:gd name="connsiteX11997" fmla="*/ 2318 h 2362"/>
                <a:gd name="connsiteY11997" fmla="*/ 2318 h 2362"/>
                <a:gd name="connsiteX11998" fmla="*/ 2318 h 2362"/>
                <a:gd name="connsiteY11998" fmla="*/ 2318 h 2362"/>
                <a:gd name="connsiteX11999" fmla="*/ 2318 h 2362"/>
                <a:gd name="connsiteY11999" fmla="*/ 2318 h 2362"/>
                <a:gd name="connsiteX12000" fmla="*/ 2318 h 2362"/>
                <a:gd name="connsiteY12000" fmla="*/ 2318 h 2362"/>
                <a:gd name="connsiteX12001" fmla="*/ 2318 h 2362"/>
                <a:gd name="connsiteY12001" fmla="*/ 2318 h 2362"/>
                <a:gd name="connsiteX12002" fmla="*/ 2318 h 2362"/>
                <a:gd name="connsiteY12002" fmla="*/ 2318 h 2362"/>
                <a:gd name="connsiteX12003" fmla="*/ 2318 h 2362"/>
                <a:gd name="connsiteY12003" fmla="*/ 2318 h 2362"/>
                <a:gd name="connsiteX12004" fmla="*/ 2318 h 2362"/>
                <a:gd name="connsiteY12004" fmla="*/ 2318 h 2362"/>
                <a:gd name="connsiteX12005" fmla="*/ 2318 h 2362"/>
                <a:gd name="connsiteY12005" fmla="*/ 2318 h 2362"/>
                <a:gd name="connsiteX12006" fmla="*/ 2318 h 2362"/>
                <a:gd name="connsiteY12006" fmla="*/ 2318 h 2362"/>
                <a:gd name="connsiteX12007" fmla="*/ 2318 h 2362"/>
                <a:gd name="connsiteY12007" fmla="*/ 2318 h 2362"/>
                <a:gd name="connsiteX12008" fmla="*/ 2318 h 2362"/>
                <a:gd name="connsiteY12008" fmla="*/ 2318 h 2362"/>
                <a:gd name="connsiteX12009" fmla="*/ 2318 h 2362"/>
                <a:gd name="connsiteY12009" fmla="*/ 2318 h 2362"/>
                <a:gd name="connsiteX12010" fmla="*/ 2318 h 2362"/>
                <a:gd name="connsiteY12010" fmla="*/ 2318 h 2362"/>
                <a:gd name="connsiteX12011" fmla="*/ 2318 h 2362"/>
                <a:gd name="connsiteY12011" fmla="*/ 2318 h 2362"/>
                <a:gd name="connsiteX12012" fmla="*/ 2318 h 2362"/>
                <a:gd name="connsiteY12012" fmla="*/ 2318 h 2362"/>
                <a:gd name="connsiteX12013" fmla="*/ 2318 h 2362"/>
                <a:gd name="connsiteY12013" fmla="*/ 2318 h 2362"/>
                <a:gd name="connsiteX12014" fmla="*/ 2318 h 2362"/>
                <a:gd name="connsiteY12014" fmla="*/ 2318 h 2362"/>
                <a:gd name="connsiteX12015" fmla="*/ 2318 h 2362"/>
                <a:gd name="connsiteY12015" fmla="*/ 2318 h 2362"/>
                <a:gd name="connsiteX12016" fmla="*/ 2318 h 2362"/>
                <a:gd name="connsiteY12016" fmla="*/ 2318 h 2362"/>
                <a:gd name="connsiteX12017" fmla="*/ 2318 h 2362"/>
                <a:gd name="connsiteY12017" fmla="*/ 2318 h 2362"/>
                <a:gd name="connsiteX12018" fmla="*/ 2318 h 2362"/>
                <a:gd name="connsiteY12018" fmla="*/ 2318 h 2362"/>
                <a:gd name="connsiteX12019" fmla="*/ 2318 h 2362"/>
                <a:gd name="connsiteY12019" fmla="*/ 2318 h 2362"/>
                <a:gd name="connsiteX12020" fmla="*/ 2318 h 2362"/>
                <a:gd name="connsiteY12020" fmla="*/ 2318 h 2362"/>
                <a:gd name="connsiteX12021" fmla="*/ 2318 h 2362"/>
                <a:gd name="connsiteY12021" fmla="*/ 2318 h 2362"/>
                <a:gd name="connsiteX12022" fmla="*/ 2318 h 2362"/>
                <a:gd name="connsiteY12022" fmla="*/ 2318 h 2362"/>
                <a:gd name="connsiteX12023" fmla="*/ 2318 h 2362"/>
                <a:gd name="connsiteY12023" fmla="*/ 2318 h 2362"/>
                <a:gd name="connsiteX12024" fmla="*/ 2318 h 2362"/>
                <a:gd name="connsiteY12024" fmla="*/ 2318 h 2362"/>
                <a:gd name="connsiteX12025" fmla="*/ 2318 h 2362"/>
                <a:gd name="connsiteY12025" fmla="*/ 2318 h 2362"/>
                <a:gd name="connsiteX12026" fmla="*/ 2318 h 2362"/>
                <a:gd name="connsiteY12026" fmla="*/ 2318 h 2362"/>
                <a:gd name="connsiteX12027" fmla="*/ 2318 h 2362"/>
                <a:gd name="connsiteY12027" fmla="*/ 2318 h 2362"/>
                <a:gd name="connsiteX12028" fmla="*/ 2318 h 2362"/>
                <a:gd name="connsiteY12028" fmla="*/ 2318 h 2362"/>
                <a:gd name="connsiteX12029" fmla="*/ 2318 h 2362"/>
                <a:gd name="connsiteY12029" fmla="*/ 2318 h 2362"/>
                <a:gd name="connsiteX12030" fmla="*/ 2318 h 2362"/>
                <a:gd name="connsiteY12030" fmla="*/ 2318 h 2362"/>
                <a:gd name="connsiteX12031" fmla="*/ 2318 h 2362"/>
                <a:gd name="connsiteY12031" fmla="*/ 2318 h 2362"/>
                <a:gd name="connsiteX12032" fmla="*/ 2318 h 2362"/>
                <a:gd name="connsiteY12032" fmla="*/ 2318 h 2362"/>
                <a:gd name="connsiteX12033" fmla="*/ 2318 h 2362"/>
                <a:gd name="connsiteY12033" fmla="*/ 2318 h 2362"/>
                <a:gd name="connsiteX12034" fmla="*/ 2318 h 2362"/>
                <a:gd name="connsiteY12034" fmla="*/ 2318 h 2362"/>
                <a:gd name="connsiteX12035" fmla="*/ 2318 h 2362"/>
                <a:gd name="connsiteY12035" fmla="*/ 2318 h 2362"/>
                <a:gd name="connsiteX12036" fmla="*/ 2318 h 2362"/>
                <a:gd name="connsiteY12036" fmla="*/ 2318 h 2362"/>
                <a:gd name="connsiteX12037" fmla="*/ 2318 h 2362"/>
                <a:gd name="connsiteY12037" fmla="*/ 2318 h 2362"/>
                <a:gd name="connsiteX12038" fmla="*/ 2318 h 2362"/>
                <a:gd name="connsiteY12038" fmla="*/ 2318 h 2362"/>
                <a:gd name="connsiteX12039" fmla="*/ 2318 h 2362"/>
                <a:gd name="connsiteY12039" fmla="*/ 2318 h 2362"/>
                <a:gd name="connsiteX12040" fmla="*/ 2318 h 2362"/>
                <a:gd name="connsiteY12040" fmla="*/ 2318 h 2362"/>
                <a:gd name="connsiteX12041" fmla="*/ 2318 h 2362"/>
                <a:gd name="connsiteY12041" fmla="*/ 2318 h 2362"/>
                <a:gd name="connsiteX12042" fmla="*/ 2318 h 2362"/>
                <a:gd name="connsiteY12042" fmla="*/ 2318 h 2362"/>
                <a:gd name="connsiteX12043" fmla="*/ 2318 h 2362"/>
                <a:gd name="connsiteY12043" fmla="*/ 2318 h 2362"/>
                <a:gd name="connsiteX12044" fmla="*/ 2318 h 2362"/>
                <a:gd name="connsiteY12044" fmla="*/ 2318 h 2362"/>
                <a:gd name="connsiteX12045" fmla="*/ 2318 h 2362"/>
                <a:gd name="connsiteY12045" fmla="*/ 2318 h 2362"/>
                <a:gd name="connsiteX12046" fmla="*/ 2318 h 2362"/>
                <a:gd name="connsiteY12046" fmla="*/ 2318 h 2362"/>
                <a:gd name="connsiteX12047" fmla="*/ 2318 h 2362"/>
                <a:gd name="connsiteY12047" fmla="*/ 2318 h 2362"/>
                <a:gd name="connsiteX12048" fmla="*/ 2318 h 2362"/>
                <a:gd name="connsiteY12048" fmla="*/ 2318 h 2362"/>
                <a:gd name="connsiteX12049" fmla="*/ 2318 h 2362"/>
                <a:gd name="connsiteY12049" fmla="*/ 2318 h 2362"/>
                <a:gd name="connsiteX12050" fmla="*/ 2318 h 2362"/>
                <a:gd name="connsiteY12050" fmla="*/ 2318 h 2362"/>
                <a:gd name="connsiteX12051" fmla="*/ 2318 h 2362"/>
                <a:gd name="connsiteY12051" fmla="*/ 2318 h 2362"/>
                <a:gd name="connsiteX12052" fmla="*/ 2318 h 2362"/>
                <a:gd name="connsiteY12052" fmla="*/ 2318 h 2362"/>
                <a:gd name="connsiteX12053" fmla="*/ 2318 h 2362"/>
                <a:gd name="connsiteY12053" fmla="*/ 2318 h 2362"/>
                <a:gd name="connsiteX12054" fmla="*/ 2318 h 2362"/>
                <a:gd name="connsiteY12054" fmla="*/ 2318 h 2362"/>
                <a:gd name="connsiteX12055" fmla="*/ 2318 h 2362"/>
                <a:gd name="connsiteY12055" fmla="*/ 2318 h 2362"/>
                <a:gd name="connsiteX12056" fmla="*/ 2318 h 2362"/>
                <a:gd name="connsiteY12056" fmla="*/ 2318 h 2362"/>
                <a:gd name="connsiteX12057" fmla="*/ 2318 h 2362"/>
                <a:gd name="connsiteY12057" fmla="*/ 2318 h 2362"/>
                <a:gd name="connsiteX12058" fmla="*/ 2318 h 2362"/>
                <a:gd name="connsiteY12058" fmla="*/ 2318 h 2362"/>
                <a:gd name="connsiteX12059" fmla="*/ 2318 h 2362"/>
                <a:gd name="connsiteY12059" fmla="*/ 2318 h 2362"/>
                <a:gd name="connsiteX12060" fmla="*/ 2318 h 2362"/>
                <a:gd name="connsiteY12060" fmla="*/ 2318 h 2362"/>
                <a:gd name="connsiteX12061" fmla="*/ 2318 h 2362"/>
                <a:gd name="connsiteY12061" fmla="*/ 2318 h 2362"/>
                <a:gd name="connsiteX12062" fmla="*/ 2318 h 2362"/>
                <a:gd name="connsiteY12062" fmla="*/ 2318 h 2362"/>
                <a:gd name="connsiteX12063" fmla="*/ 2318 h 2362"/>
                <a:gd name="connsiteY12063" fmla="*/ 2318 h 2362"/>
                <a:gd name="connsiteX12064" fmla="*/ 2318 h 2362"/>
                <a:gd name="connsiteY12064" fmla="*/ 2318 h 2362"/>
                <a:gd name="connsiteX12065" fmla="*/ 2318 h 2362"/>
                <a:gd name="connsiteY12065" fmla="*/ 2318 h 2362"/>
                <a:gd name="connsiteX12066" fmla="*/ 2318 h 2362"/>
                <a:gd name="connsiteY12066" fmla="*/ 2318 h 2362"/>
                <a:gd name="connsiteX12067" fmla="*/ 2318 h 2362"/>
                <a:gd name="connsiteY12067" fmla="*/ 2318 h 2362"/>
                <a:gd name="connsiteX12068" fmla="*/ 2318 h 2362"/>
                <a:gd name="connsiteY12068" fmla="*/ 2318 h 2362"/>
                <a:gd name="connsiteX12069" fmla="*/ 2318 h 2362"/>
                <a:gd name="connsiteY12069" fmla="*/ 2318 h 2362"/>
                <a:gd name="connsiteX12070" fmla="*/ 2318 h 2362"/>
                <a:gd name="connsiteY12070" fmla="*/ 2318 h 2362"/>
                <a:gd name="connsiteX12071" fmla="*/ 2318 h 2362"/>
                <a:gd name="connsiteY12071" fmla="*/ 2318 h 2362"/>
                <a:gd name="connsiteX12072" fmla="*/ 2318 h 2362"/>
                <a:gd name="connsiteY12072" fmla="*/ 2318 h 2362"/>
                <a:gd name="connsiteX12073" fmla="*/ 2318 h 2362"/>
                <a:gd name="connsiteY12073" fmla="*/ 2318 h 2362"/>
                <a:gd name="connsiteX12074" fmla="*/ 2318 h 2362"/>
                <a:gd name="connsiteY12074" fmla="*/ 2318 h 2362"/>
                <a:gd name="connsiteX12075" fmla="*/ 2318 h 2362"/>
                <a:gd name="connsiteY12075" fmla="*/ 2318 h 2362"/>
                <a:gd name="connsiteX12076" fmla="*/ 2318 h 2362"/>
                <a:gd name="connsiteY12076" fmla="*/ 2318 h 2362"/>
                <a:gd name="connsiteX12077" fmla="*/ 2318 h 2362"/>
                <a:gd name="connsiteY12077" fmla="*/ 2318 h 2362"/>
                <a:gd name="connsiteX12078" fmla="*/ 2318 h 2362"/>
                <a:gd name="connsiteY12078" fmla="*/ 2318 h 2362"/>
                <a:gd name="connsiteX12079" fmla="*/ 2318 h 2362"/>
                <a:gd name="connsiteY12079" fmla="*/ 2318 h 2362"/>
                <a:gd name="connsiteX12080" fmla="*/ 2318 h 2362"/>
                <a:gd name="connsiteY12080" fmla="*/ 2318 h 2362"/>
                <a:gd name="connsiteX12081" fmla="*/ 2318 h 2362"/>
                <a:gd name="connsiteY12081" fmla="*/ 2318 h 2362"/>
                <a:gd name="connsiteX12082" fmla="*/ 2318 h 2362"/>
                <a:gd name="connsiteY12082" fmla="*/ 2318 h 2362"/>
                <a:gd name="connsiteX12083" fmla="*/ 2318 h 2362"/>
                <a:gd name="connsiteY12083" fmla="*/ 2318 h 2362"/>
                <a:gd name="connsiteX12084" fmla="*/ 2318 h 2362"/>
                <a:gd name="connsiteY12084" fmla="*/ 2318 h 2362"/>
                <a:gd name="connsiteX12085" fmla="*/ 2318 h 2362"/>
                <a:gd name="connsiteY12085" fmla="*/ 2318 h 2362"/>
                <a:gd name="connsiteX12086" fmla="*/ 2318 h 2362"/>
                <a:gd name="connsiteY12086" fmla="*/ 2318 h 2362"/>
                <a:gd name="connsiteX12087" fmla="*/ 2318 h 2362"/>
                <a:gd name="connsiteY12087" fmla="*/ 2318 h 2362"/>
                <a:gd name="connsiteX12088" fmla="*/ 2318 h 2362"/>
                <a:gd name="connsiteY12088" fmla="*/ 2318 h 2362"/>
                <a:gd name="connsiteX12089" fmla="*/ 2318 h 2362"/>
                <a:gd name="connsiteY12089" fmla="*/ 2318 h 2362"/>
                <a:gd name="connsiteX12090" fmla="*/ 2318 h 2362"/>
                <a:gd name="connsiteY12090" fmla="*/ 2318 h 2362"/>
                <a:gd name="connsiteX12091" fmla="*/ 2318 h 2362"/>
                <a:gd name="connsiteY12091" fmla="*/ 2318 h 2362"/>
                <a:gd name="connsiteX12092" fmla="*/ 2318 h 2362"/>
                <a:gd name="connsiteY12092" fmla="*/ 2318 h 2362"/>
                <a:gd name="connsiteX12093" fmla="*/ 2318 h 2362"/>
                <a:gd name="connsiteY12093" fmla="*/ 2318 h 2362"/>
                <a:gd name="connsiteX12094" fmla="*/ 2318 h 2362"/>
                <a:gd name="connsiteY12094" fmla="*/ 2318 h 2362"/>
                <a:gd name="connsiteX12095" fmla="*/ 2318 h 2362"/>
                <a:gd name="connsiteY12095" fmla="*/ 2318 h 2362"/>
                <a:gd name="connsiteX12096" fmla="*/ 2318 h 2362"/>
                <a:gd name="connsiteY12096" fmla="*/ 2318 h 2362"/>
                <a:gd name="connsiteX12097" fmla="*/ 2318 h 2362"/>
                <a:gd name="connsiteY12097" fmla="*/ 2318 h 2362"/>
                <a:gd name="connsiteX12098" fmla="*/ 2318 h 2362"/>
                <a:gd name="connsiteY12098" fmla="*/ 2318 h 2362"/>
                <a:gd name="connsiteX12099" fmla="*/ 2318 h 2362"/>
                <a:gd name="connsiteY12099" fmla="*/ 2318 h 2362"/>
                <a:gd name="connsiteX12100" fmla="*/ 2318 h 2362"/>
                <a:gd name="connsiteY12100" fmla="*/ 2318 h 2362"/>
                <a:gd name="connsiteX12101" fmla="*/ 2318 h 2362"/>
                <a:gd name="connsiteY12101" fmla="*/ 2318 h 2362"/>
                <a:gd name="connsiteX12102" fmla="*/ 2318 h 2362"/>
                <a:gd name="connsiteY12102" fmla="*/ 2318 h 2362"/>
                <a:gd name="connsiteX12103" fmla="*/ 2318 h 2362"/>
                <a:gd name="connsiteY12103" fmla="*/ 2318 h 2362"/>
                <a:gd name="connsiteX12104" fmla="*/ 2318 h 2362"/>
                <a:gd name="connsiteY12104" fmla="*/ 2318 h 2362"/>
                <a:gd name="connsiteX12105" fmla="*/ 2318 h 2362"/>
                <a:gd name="connsiteY12105" fmla="*/ 2318 h 2362"/>
                <a:gd name="connsiteX12106" fmla="*/ 2318 h 2362"/>
                <a:gd name="connsiteY12106" fmla="*/ 2318 h 2362"/>
                <a:gd name="connsiteX12107" fmla="*/ 2318 h 2362"/>
                <a:gd name="connsiteY12107" fmla="*/ 2318 h 2362"/>
                <a:gd name="connsiteX12108" fmla="*/ 2318 h 2362"/>
                <a:gd name="connsiteY12108" fmla="*/ 2318 h 2362"/>
                <a:gd name="connsiteX12109" fmla="*/ 2318 h 2362"/>
                <a:gd name="connsiteY12109" fmla="*/ 2318 h 2362"/>
                <a:gd name="connsiteX12110" fmla="*/ 2318 h 2362"/>
                <a:gd name="connsiteY12110" fmla="*/ 2318 h 2362"/>
                <a:gd name="connsiteX12111" fmla="*/ 2318 h 2362"/>
                <a:gd name="connsiteY12111" fmla="*/ 2318 h 2362"/>
                <a:gd name="connsiteX12112" fmla="*/ 2318 h 2362"/>
                <a:gd name="connsiteY12112" fmla="*/ 2318 h 2362"/>
                <a:gd name="connsiteX12113" fmla="*/ 2318 h 2362"/>
                <a:gd name="connsiteY12113" fmla="*/ 2318 h 2362"/>
                <a:gd name="connsiteX12114" fmla="*/ 2318 h 2362"/>
                <a:gd name="connsiteY12114" fmla="*/ 2318 h 2362"/>
                <a:gd name="connsiteX12115" fmla="*/ 2318 h 2362"/>
                <a:gd name="connsiteY12115" fmla="*/ 2318 h 2362"/>
                <a:gd name="connsiteX12116" fmla="*/ 2318 h 2362"/>
                <a:gd name="connsiteY12116" fmla="*/ 2318 h 2362"/>
                <a:gd name="connsiteX12117" fmla="*/ 2318 h 2362"/>
                <a:gd name="connsiteY12117" fmla="*/ 2318 h 2362"/>
                <a:gd name="connsiteX12118" fmla="*/ 2318 h 2362"/>
                <a:gd name="connsiteY12118" fmla="*/ 2318 h 2362"/>
                <a:gd name="connsiteX12119" fmla="*/ 2318 h 2362"/>
                <a:gd name="connsiteY12119" fmla="*/ 2318 h 2362"/>
                <a:gd name="connsiteX12120" fmla="*/ 2318 h 2362"/>
                <a:gd name="connsiteY12120" fmla="*/ 2318 h 2362"/>
                <a:gd name="connsiteX12121" fmla="*/ 2318 h 2362"/>
                <a:gd name="connsiteY12121" fmla="*/ 2318 h 2362"/>
                <a:gd name="connsiteX12122" fmla="*/ 2318 h 2362"/>
                <a:gd name="connsiteY12122" fmla="*/ 2318 h 2362"/>
                <a:gd name="connsiteX12123" fmla="*/ 2318 h 2362"/>
                <a:gd name="connsiteY12123" fmla="*/ 2318 h 2362"/>
                <a:gd name="connsiteX12124" fmla="*/ 2318 h 2362"/>
                <a:gd name="connsiteY12124" fmla="*/ 2318 h 2362"/>
                <a:gd name="connsiteX12125" fmla="*/ 2318 h 2362"/>
                <a:gd name="connsiteY12125" fmla="*/ 2318 h 2362"/>
                <a:gd name="connsiteX12126" fmla="*/ 2318 h 2362"/>
                <a:gd name="connsiteY12126" fmla="*/ 2318 h 2362"/>
                <a:gd name="connsiteX12127" fmla="*/ 2318 h 2362"/>
                <a:gd name="connsiteY12127" fmla="*/ 2318 h 2362"/>
                <a:gd name="connsiteX12128" fmla="*/ 2318 h 2362"/>
                <a:gd name="connsiteY12128" fmla="*/ 2318 h 2362"/>
                <a:gd name="connsiteX12129" fmla="*/ 2318 h 2362"/>
                <a:gd name="connsiteY12129" fmla="*/ 2318 h 2362"/>
                <a:gd name="connsiteX12130" fmla="*/ 2318 h 2362"/>
                <a:gd name="connsiteY12130" fmla="*/ 2318 h 2362"/>
                <a:gd name="connsiteX12131" fmla="*/ 2318 h 2362"/>
                <a:gd name="connsiteY12131" fmla="*/ 2318 h 2362"/>
                <a:gd name="connsiteX12132" fmla="*/ 2318 h 2362"/>
                <a:gd name="connsiteY12132" fmla="*/ 2318 h 2362"/>
                <a:gd name="connsiteX12133" fmla="*/ 2318 h 2362"/>
                <a:gd name="connsiteY12133" fmla="*/ 2318 h 2362"/>
                <a:gd name="connsiteX12134" fmla="*/ 2318 h 2362"/>
                <a:gd name="connsiteY12134" fmla="*/ 2318 h 2362"/>
                <a:gd name="connsiteX12135" fmla="*/ 2318 h 2362"/>
                <a:gd name="connsiteY12135" fmla="*/ 2318 h 2362"/>
                <a:gd name="connsiteX12136" fmla="*/ 2318 h 2362"/>
                <a:gd name="connsiteY12136" fmla="*/ 2318 h 2362"/>
                <a:gd name="connsiteX12137" fmla="*/ 2318 h 2362"/>
                <a:gd name="connsiteY12137" fmla="*/ 2318 h 2362"/>
                <a:gd name="connsiteX12138" fmla="*/ 2318 h 2362"/>
                <a:gd name="connsiteY12138" fmla="*/ 2318 h 2362"/>
                <a:gd name="connsiteX12139" fmla="*/ 2318 h 2362"/>
                <a:gd name="connsiteY12139" fmla="*/ 2318 h 2362"/>
                <a:gd name="connsiteX12140" fmla="*/ 2318 h 2362"/>
                <a:gd name="connsiteY12140" fmla="*/ 2318 h 2362"/>
                <a:gd name="connsiteX12141" fmla="*/ 2318 h 2362"/>
                <a:gd name="connsiteY12141" fmla="*/ 2318 h 2362"/>
                <a:gd name="connsiteX12142" fmla="*/ 2318 h 2362"/>
                <a:gd name="connsiteY12142" fmla="*/ 2318 h 2362"/>
                <a:gd name="connsiteX12143" fmla="*/ 2318 h 2362"/>
                <a:gd name="connsiteY12143" fmla="*/ 2318 h 2362"/>
                <a:gd name="connsiteX12144" fmla="*/ 2318 h 2362"/>
                <a:gd name="connsiteY12144" fmla="*/ 2318 h 2362"/>
                <a:gd name="connsiteX12145" fmla="*/ 2318 h 2362"/>
                <a:gd name="connsiteY12145" fmla="*/ 2318 h 2362"/>
                <a:gd name="connsiteX12146" fmla="*/ 2318 h 2362"/>
                <a:gd name="connsiteY12146" fmla="*/ 2318 h 2362"/>
                <a:gd name="connsiteX12147" fmla="*/ 2318 h 2362"/>
                <a:gd name="connsiteY12147" fmla="*/ 2318 h 2362"/>
                <a:gd name="connsiteX12148" fmla="*/ 2318 h 2362"/>
                <a:gd name="connsiteY12148" fmla="*/ 2318 h 2362"/>
                <a:gd name="connsiteX12149" fmla="*/ 2318 h 2362"/>
                <a:gd name="connsiteY12149" fmla="*/ 2318 h 2362"/>
                <a:gd name="connsiteX12150" fmla="*/ 2318 h 2362"/>
                <a:gd name="connsiteY12150" fmla="*/ 2318 h 2362"/>
                <a:gd name="connsiteX12151" fmla="*/ 2318 h 2362"/>
                <a:gd name="connsiteY12151" fmla="*/ 2318 h 2362"/>
                <a:gd name="connsiteX12152" fmla="*/ 2318 h 2362"/>
                <a:gd name="connsiteY12152" fmla="*/ 2318 h 2362"/>
                <a:gd name="connsiteX12153" fmla="*/ 2318 h 2362"/>
                <a:gd name="connsiteY12153" fmla="*/ 2318 h 2362"/>
                <a:gd name="connsiteX12154" fmla="*/ 2318 h 2362"/>
                <a:gd name="connsiteY12154" fmla="*/ 2318 h 2362"/>
                <a:gd name="connsiteX12155" fmla="*/ 2318 h 2362"/>
                <a:gd name="connsiteY12155" fmla="*/ 2318 h 2362"/>
                <a:gd name="connsiteX12156" fmla="*/ 2318 h 2362"/>
                <a:gd name="connsiteY12156" fmla="*/ 2318 h 2362"/>
                <a:gd name="connsiteX12157" fmla="*/ 2318 h 2362"/>
                <a:gd name="connsiteY12157" fmla="*/ 2318 h 2362"/>
                <a:gd name="connsiteX12158" fmla="*/ 2318 h 2362"/>
                <a:gd name="connsiteY12158" fmla="*/ 2318 h 2362"/>
                <a:gd name="connsiteX12159" fmla="*/ 2318 h 2362"/>
                <a:gd name="connsiteY12159" fmla="*/ 2318 h 2362"/>
                <a:gd name="connsiteX12160" fmla="*/ 2318 h 2362"/>
                <a:gd name="connsiteY12160" fmla="*/ 2318 h 2362"/>
                <a:gd name="connsiteX12161" fmla="*/ 2318 h 2362"/>
                <a:gd name="connsiteY12161" fmla="*/ 2318 h 2362"/>
                <a:gd name="connsiteX12162" fmla="*/ 2318 h 2362"/>
                <a:gd name="connsiteY12162" fmla="*/ 2318 h 2362"/>
                <a:gd name="connsiteX12163" fmla="*/ 2318 h 2362"/>
                <a:gd name="connsiteY12163" fmla="*/ 2318 h 2362"/>
                <a:gd name="connsiteX12164" fmla="*/ 2318 h 2362"/>
                <a:gd name="connsiteY12164" fmla="*/ 2318 h 2362"/>
                <a:gd name="connsiteX12165" fmla="*/ 2318 h 2362"/>
                <a:gd name="connsiteY12165" fmla="*/ 2318 h 2362"/>
                <a:gd name="connsiteX12166" fmla="*/ 2318 h 2362"/>
                <a:gd name="connsiteY12166" fmla="*/ 2318 h 2362"/>
                <a:gd name="connsiteX12167" fmla="*/ 2318 h 2362"/>
                <a:gd name="connsiteY12167" fmla="*/ 2318 h 2362"/>
                <a:gd name="connsiteX12168" fmla="*/ 2318 h 2362"/>
                <a:gd name="connsiteY12168" fmla="*/ 2318 h 2362"/>
                <a:gd name="connsiteX12169" fmla="*/ 2318 h 2362"/>
                <a:gd name="connsiteY12169" fmla="*/ 2318 h 2362"/>
                <a:gd name="connsiteX12170" fmla="*/ 2318 h 2362"/>
                <a:gd name="connsiteY12170" fmla="*/ 2318 h 2362"/>
                <a:gd name="connsiteX12171" fmla="*/ 2318 h 2362"/>
                <a:gd name="connsiteY12171" fmla="*/ 2318 h 2362"/>
                <a:gd name="connsiteX12172" fmla="*/ 2318 h 2362"/>
                <a:gd name="connsiteY12172" fmla="*/ 2318 h 2362"/>
                <a:gd name="connsiteX12173" fmla="*/ 2318 h 2362"/>
                <a:gd name="connsiteY12173" fmla="*/ 2318 h 2362"/>
                <a:gd name="connsiteX12174" fmla="*/ 2318 h 2362"/>
                <a:gd name="connsiteY12174" fmla="*/ 2318 h 2362"/>
                <a:gd name="connsiteX12175" fmla="*/ 2318 h 2362"/>
                <a:gd name="connsiteY12175" fmla="*/ 2318 h 2362"/>
                <a:gd name="connsiteX12176" fmla="*/ 2318 h 2362"/>
                <a:gd name="connsiteY12176" fmla="*/ 2318 h 2362"/>
                <a:gd name="connsiteX12177" fmla="*/ 2318 h 2362"/>
                <a:gd name="connsiteY12177" fmla="*/ 2318 h 2362"/>
                <a:gd name="connsiteX12178" fmla="*/ 2318 h 2362"/>
                <a:gd name="connsiteY12178" fmla="*/ 2318 h 2362"/>
                <a:gd name="connsiteX12179" fmla="*/ 2318 h 2362"/>
                <a:gd name="connsiteY12179" fmla="*/ 2318 h 2362"/>
                <a:gd name="connsiteX12180" fmla="*/ 2318 h 2362"/>
                <a:gd name="connsiteY12180" fmla="*/ 2318 h 2362"/>
                <a:gd name="connsiteX12181" fmla="*/ 2318 h 2362"/>
                <a:gd name="connsiteY12181" fmla="*/ 2318 h 2362"/>
                <a:gd name="connsiteX12182" fmla="*/ 2318 h 2362"/>
                <a:gd name="connsiteY12182" fmla="*/ 2318 h 2362"/>
                <a:gd name="connsiteX12183" fmla="*/ 2318 h 2362"/>
                <a:gd name="connsiteY12183" fmla="*/ 2318 h 2362"/>
                <a:gd name="connsiteX12184" fmla="*/ 2318 h 2362"/>
                <a:gd name="connsiteY12184" fmla="*/ 2318 h 2362"/>
                <a:gd name="connsiteX12185" fmla="*/ 2318 h 2362"/>
                <a:gd name="connsiteY12185" fmla="*/ 2318 h 2362"/>
                <a:gd name="connsiteX12186" fmla="*/ 2318 h 2362"/>
                <a:gd name="connsiteY12186" fmla="*/ 2318 h 2362"/>
                <a:gd name="connsiteX12187" fmla="*/ 2318 h 2362"/>
                <a:gd name="connsiteY12187" fmla="*/ 2318 h 2362"/>
                <a:gd name="connsiteX12188" fmla="*/ 2318 h 2362"/>
                <a:gd name="connsiteY12188" fmla="*/ 2318 h 2362"/>
                <a:gd name="connsiteX12189" fmla="*/ 2318 h 2362"/>
                <a:gd name="connsiteY12189" fmla="*/ 2318 h 2362"/>
                <a:gd name="connsiteX12190" fmla="*/ 2318 h 2362"/>
                <a:gd name="connsiteY12190" fmla="*/ 2318 h 2362"/>
                <a:gd name="connsiteX12191" fmla="*/ 2318 h 2362"/>
                <a:gd name="connsiteY12191" fmla="*/ 2318 h 2362"/>
                <a:gd name="connsiteX12192" fmla="*/ 2318 h 2362"/>
                <a:gd name="connsiteY12192" fmla="*/ 2318 h 2362"/>
                <a:gd name="connsiteX12193" fmla="*/ 2318 h 2362"/>
                <a:gd name="connsiteY12193" fmla="*/ 2318 h 2362"/>
                <a:gd name="connsiteX12194" fmla="*/ 2318 h 2362"/>
                <a:gd name="connsiteY12194" fmla="*/ 2318 h 2362"/>
                <a:gd name="connsiteX12195" fmla="*/ 2318 h 2362"/>
                <a:gd name="connsiteY12195" fmla="*/ 2318 h 2362"/>
                <a:gd name="connsiteX12196" fmla="*/ 2318 h 2362"/>
                <a:gd name="connsiteY12196" fmla="*/ 2318 h 2362"/>
                <a:gd name="connsiteX12197" fmla="*/ 2318 h 2362"/>
                <a:gd name="connsiteY12197" fmla="*/ 2318 h 2362"/>
                <a:gd name="connsiteX12198" fmla="*/ 2318 h 2362"/>
                <a:gd name="connsiteY12198" fmla="*/ 2318 h 2362"/>
                <a:gd name="connsiteX12199" fmla="*/ 2318 h 2362"/>
                <a:gd name="connsiteY12199" fmla="*/ 2318 h 2362"/>
                <a:gd name="connsiteX12200" fmla="*/ 2318 h 2362"/>
                <a:gd name="connsiteY12200" fmla="*/ 2318 h 2362"/>
                <a:gd name="connsiteX12201" fmla="*/ 2318 h 2362"/>
                <a:gd name="connsiteY12201" fmla="*/ 2318 h 2362"/>
                <a:gd name="connsiteX12202" fmla="*/ 2318 h 2362"/>
                <a:gd name="connsiteY12202" fmla="*/ 2318 h 2362"/>
                <a:gd name="connsiteX12203" fmla="*/ 2318 h 2362"/>
                <a:gd name="connsiteY12203" fmla="*/ 2318 h 2362"/>
                <a:gd name="connsiteX12204" fmla="*/ 2318 h 2362"/>
                <a:gd name="connsiteY12204" fmla="*/ 2318 h 2362"/>
                <a:gd name="connsiteX12205" fmla="*/ 2318 h 2362"/>
                <a:gd name="connsiteY12205" fmla="*/ 2318 h 2362"/>
                <a:gd name="connsiteX12206" fmla="*/ 2318 h 2362"/>
                <a:gd name="connsiteY12206" fmla="*/ 2318 h 2362"/>
                <a:gd name="connsiteX12207" fmla="*/ 2318 h 2362"/>
                <a:gd name="connsiteY12207" fmla="*/ 2318 h 2362"/>
                <a:gd name="connsiteX12208" fmla="*/ 2318 h 2362"/>
                <a:gd name="connsiteY12208" fmla="*/ 2318 h 2362"/>
                <a:gd name="connsiteX12209" fmla="*/ 2318 h 2362"/>
                <a:gd name="connsiteY12209" fmla="*/ 2318 h 2362"/>
                <a:gd name="connsiteX12210" fmla="*/ 2318 h 2362"/>
                <a:gd name="connsiteY12210" fmla="*/ 2318 h 2362"/>
                <a:gd name="connsiteX12211" fmla="*/ 2318 h 2362"/>
                <a:gd name="connsiteY12211" fmla="*/ 2318 h 2362"/>
                <a:gd name="connsiteX12212" fmla="*/ 2318 h 2362"/>
                <a:gd name="connsiteY12212" fmla="*/ 2318 h 2362"/>
                <a:gd name="connsiteX12213" fmla="*/ 2318 h 2362"/>
                <a:gd name="connsiteY12213" fmla="*/ 2318 h 2362"/>
                <a:gd name="connsiteX12214" fmla="*/ 2318 h 2362"/>
                <a:gd name="connsiteY12214" fmla="*/ 2318 h 2362"/>
                <a:gd name="connsiteX12215" fmla="*/ 2318 h 2362"/>
                <a:gd name="connsiteY12215" fmla="*/ 2318 h 2362"/>
                <a:gd name="connsiteX12216" fmla="*/ 2318 h 2362"/>
                <a:gd name="connsiteY12216" fmla="*/ 2318 h 2362"/>
                <a:gd name="connsiteX12217" fmla="*/ 2318 h 2362"/>
                <a:gd name="connsiteY12217" fmla="*/ 2318 h 2362"/>
                <a:gd name="connsiteX12218" fmla="*/ 2318 h 2362"/>
                <a:gd name="connsiteY12218" fmla="*/ 2318 h 2362"/>
                <a:gd name="connsiteX12219" fmla="*/ 2318 h 2362"/>
                <a:gd name="connsiteY12219" fmla="*/ 2318 h 2362"/>
                <a:gd name="connsiteX12220" fmla="*/ 2318 h 2362"/>
                <a:gd name="connsiteY12220" fmla="*/ 2318 h 2362"/>
                <a:gd name="connsiteX12221" fmla="*/ 2318 h 2362"/>
                <a:gd name="connsiteY12221" fmla="*/ 2318 h 2362"/>
                <a:gd name="connsiteX12222" fmla="*/ 2318 h 2362"/>
                <a:gd name="connsiteY12222" fmla="*/ 2318 h 2362"/>
                <a:gd name="connsiteX12223" fmla="*/ 2318 h 2362"/>
                <a:gd name="connsiteY12223" fmla="*/ 2318 h 2362"/>
                <a:gd name="connsiteX12224" fmla="*/ 2318 h 2362"/>
                <a:gd name="connsiteY12224" fmla="*/ 2318 h 2362"/>
                <a:gd name="connsiteX12225" fmla="*/ 2318 h 2362"/>
                <a:gd name="connsiteY12225" fmla="*/ 2318 h 2362"/>
                <a:gd name="connsiteX12226" fmla="*/ 2318 h 2362"/>
                <a:gd name="connsiteY12226" fmla="*/ 2318 h 2362"/>
                <a:gd name="connsiteX12227" fmla="*/ 2318 h 2362"/>
                <a:gd name="connsiteY12227" fmla="*/ 2318 h 2362"/>
                <a:gd name="connsiteX12228" fmla="*/ 2318 h 2362"/>
                <a:gd name="connsiteY12228" fmla="*/ 2318 h 2362"/>
                <a:gd name="connsiteX12229" fmla="*/ 2318 h 2362"/>
                <a:gd name="connsiteY12229" fmla="*/ 2318 h 2362"/>
                <a:gd name="connsiteX12230" fmla="*/ 2318 h 2362"/>
                <a:gd name="connsiteY12230" fmla="*/ 2318 h 2362"/>
                <a:gd name="connsiteX12231" fmla="*/ 2318 h 2362"/>
                <a:gd name="connsiteY12231" fmla="*/ 2318 h 2362"/>
                <a:gd name="connsiteX12232" fmla="*/ 2318 h 2362"/>
                <a:gd name="connsiteY12232" fmla="*/ 2318 h 2362"/>
                <a:gd name="connsiteX12233" fmla="*/ 2318 h 2362"/>
                <a:gd name="connsiteY12233" fmla="*/ 2318 h 2362"/>
                <a:gd name="connsiteX12234" fmla="*/ 2318 h 2362"/>
                <a:gd name="connsiteY12234" fmla="*/ 2318 h 2362"/>
                <a:gd name="connsiteX12235" fmla="*/ 2318 h 2362"/>
                <a:gd name="connsiteY12235" fmla="*/ 2318 h 2362"/>
                <a:gd name="connsiteX12236" fmla="*/ 2318 h 2362"/>
                <a:gd name="connsiteY12236" fmla="*/ 2318 h 2362"/>
                <a:gd name="connsiteX12237" fmla="*/ 2318 h 2362"/>
                <a:gd name="connsiteY12237" fmla="*/ 2318 h 2362"/>
                <a:gd name="connsiteX12238" fmla="*/ 2318 h 2362"/>
                <a:gd name="connsiteY12238" fmla="*/ 2318 h 2362"/>
                <a:gd name="connsiteX12239" fmla="*/ 2318 h 2362"/>
                <a:gd name="connsiteY12239" fmla="*/ 2318 h 2362"/>
                <a:gd name="connsiteX12240" fmla="*/ 2318 h 2362"/>
                <a:gd name="connsiteY12240" fmla="*/ 2318 h 2362"/>
                <a:gd name="connsiteX12241" fmla="*/ 2318 h 2362"/>
                <a:gd name="connsiteY12241" fmla="*/ 2318 h 2362"/>
                <a:gd name="connsiteX12242" fmla="*/ 2318 h 2362"/>
                <a:gd name="connsiteY12242" fmla="*/ 2318 h 2362"/>
                <a:gd name="connsiteX12243" fmla="*/ 2318 h 2362"/>
                <a:gd name="connsiteY12243" fmla="*/ 2318 h 2362"/>
                <a:gd name="connsiteX12244" fmla="*/ 2318 h 2362"/>
                <a:gd name="connsiteY12244" fmla="*/ 2318 h 2362"/>
                <a:gd name="connsiteX12245" fmla="*/ 2318 h 2362"/>
                <a:gd name="connsiteY12245" fmla="*/ 2318 h 2362"/>
                <a:gd name="connsiteX12246" fmla="*/ 2318 h 2362"/>
                <a:gd name="connsiteY12246" fmla="*/ 2318 h 2362"/>
                <a:gd name="connsiteX12247" fmla="*/ 2318 h 2362"/>
                <a:gd name="connsiteY12247" fmla="*/ 2318 h 2362"/>
                <a:gd name="connsiteX12248" fmla="*/ 2318 h 2362"/>
                <a:gd name="connsiteY12248" fmla="*/ 2318 h 2362"/>
                <a:gd name="connsiteX12249" fmla="*/ 2318 h 2362"/>
                <a:gd name="connsiteY12249" fmla="*/ 2318 h 2362"/>
                <a:gd name="connsiteX12250" fmla="*/ 2318 h 2362"/>
                <a:gd name="connsiteY12250" fmla="*/ 2318 h 2362"/>
                <a:gd name="connsiteX12251" fmla="*/ 2318 h 2362"/>
                <a:gd name="connsiteY12251" fmla="*/ 2318 h 2362"/>
                <a:gd name="connsiteX12252" fmla="*/ 2318 h 2362"/>
                <a:gd name="connsiteY12252" fmla="*/ 2318 h 2362"/>
                <a:gd name="connsiteX12253" fmla="*/ 2318 h 2362"/>
                <a:gd name="connsiteY12253" fmla="*/ 2318 h 2362"/>
                <a:gd name="connsiteX12254" fmla="*/ 2318 h 2362"/>
                <a:gd name="connsiteY12254" fmla="*/ 2318 h 2362"/>
                <a:gd name="connsiteX12255" fmla="*/ 2318 h 2362"/>
                <a:gd name="connsiteY12255" fmla="*/ 2318 h 2362"/>
                <a:gd name="connsiteX12256" fmla="*/ 2318 h 2362"/>
                <a:gd name="connsiteY12256" fmla="*/ 2318 h 2362"/>
                <a:gd name="connsiteX12257" fmla="*/ 2318 h 2362"/>
                <a:gd name="connsiteY12257" fmla="*/ 2318 h 2362"/>
                <a:gd name="connsiteX12258" fmla="*/ 2318 h 2362"/>
                <a:gd name="connsiteY12258" fmla="*/ 2318 h 2362"/>
                <a:gd name="connsiteX12259" fmla="*/ 2318 h 2362"/>
                <a:gd name="connsiteY12259" fmla="*/ 2318 h 2362"/>
                <a:gd name="connsiteX12260" fmla="*/ 2318 h 2362"/>
                <a:gd name="connsiteY12260" fmla="*/ 2318 h 2362"/>
                <a:gd name="connsiteX12261" fmla="*/ 2318 h 2362"/>
                <a:gd name="connsiteY12261" fmla="*/ 2318 h 2362"/>
                <a:gd name="connsiteX12262" fmla="*/ 2318 h 2362"/>
                <a:gd name="connsiteY12262" fmla="*/ 2318 h 2362"/>
                <a:gd name="connsiteX12263" fmla="*/ 2318 h 2362"/>
                <a:gd name="connsiteY12263" fmla="*/ 2318 h 2362"/>
                <a:gd name="connsiteX12264" fmla="*/ 2318 h 2362"/>
                <a:gd name="connsiteY12264" fmla="*/ 2318 h 2362"/>
                <a:gd name="connsiteX12265" fmla="*/ 2318 h 2362"/>
                <a:gd name="connsiteY12265" fmla="*/ 2318 h 2362"/>
                <a:gd name="connsiteX12266" fmla="*/ 2318 h 2362"/>
                <a:gd name="connsiteY12266" fmla="*/ 2318 h 2362"/>
                <a:gd name="connsiteX12267" fmla="*/ 2318 h 2362"/>
                <a:gd name="connsiteY12267" fmla="*/ 2318 h 2362"/>
                <a:gd name="connsiteX12268" fmla="*/ 2318 h 2362"/>
                <a:gd name="connsiteY12268" fmla="*/ 2318 h 2362"/>
                <a:gd name="connsiteX12269" fmla="*/ 2318 h 2362"/>
                <a:gd name="connsiteY12269" fmla="*/ 2318 h 2362"/>
                <a:gd name="connsiteX12270" fmla="*/ 2318 h 2362"/>
                <a:gd name="connsiteY12270" fmla="*/ 2318 h 2362"/>
                <a:gd name="connsiteX12271" fmla="*/ 2318 h 2362"/>
                <a:gd name="connsiteY12271" fmla="*/ 2318 h 2362"/>
                <a:gd name="connsiteX12272" fmla="*/ 2318 h 2362"/>
                <a:gd name="connsiteY12272" fmla="*/ 2318 h 2362"/>
                <a:gd name="connsiteX12273" fmla="*/ 2318 h 2362"/>
                <a:gd name="connsiteY12273" fmla="*/ 2318 h 2362"/>
                <a:gd name="connsiteX12274" fmla="*/ 2318 h 2362"/>
                <a:gd name="connsiteY12274" fmla="*/ 2318 h 2362"/>
                <a:gd name="connsiteX12275" fmla="*/ 2318 h 2362"/>
                <a:gd name="connsiteY12275" fmla="*/ 2318 h 2362"/>
                <a:gd name="connsiteX12276" fmla="*/ 2318 h 2362"/>
                <a:gd name="connsiteY12276" fmla="*/ 2318 h 2362"/>
                <a:gd name="connsiteX12277" fmla="*/ 2318 h 2362"/>
                <a:gd name="connsiteY12277" fmla="*/ 2318 h 2362"/>
                <a:gd name="connsiteX12278" fmla="*/ 2318 h 2362"/>
                <a:gd name="connsiteY12278" fmla="*/ 2318 h 2362"/>
                <a:gd name="connsiteX12279" fmla="*/ 2318 h 2362"/>
                <a:gd name="connsiteY12279" fmla="*/ 2318 h 2362"/>
                <a:gd name="connsiteX12280" fmla="*/ 2318 h 2362"/>
                <a:gd name="connsiteY12280" fmla="*/ 2318 h 2362"/>
                <a:gd name="connsiteX12281" fmla="*/ 2318 h 2362"/>
                <a:gd name="connsiteY12281" fmla="*/ 2318 h 2362"/>
                <a:gd name="connsiteX12282" fmla="*/ 2318 h 2362"/>
                <a:gd name="connsiteY12282" fmla="*/ 2318 h 2362"/>
                <a:gd name="connsiteX12283" fmla="*/ 2318 h 2362"/>
                <a:gd name="connsiteY12283" fmla="*/ 2318 h 2362"/>
                <a:gd name="connsiteX12284" fmla="*/ 2318 h 2362"/>
                <a:gd name="connsiteY12284" fmla="*/ 2318 h 2362"/>
                <a:gd name="connsiteX12285" fmla="*/ 2318 h 2362"/>
                <a:gd name="connsiteY12285" fmla="*/ 2318 h 2362"/>
                <a:gd name="connsiteX12286" fmla="*/ 2318 h 2362"/>
                <a:gd name="connsiteY12286" fmla="*/ 2318 h 2362"/>
                <a:gd name="connsiteX12287" fmla="*/ 2318 h 2362"/>
                <a:gd name="connsiteY12287" fmla="*/ 2318 h 2362"/>
                <a:gd name="connsiteX12288" fmla="*/ 2318 h 2362"/>
                <a:gd name="connsiteY12288" fmla="*/ 2318 h 2362"/>
                <a:gd name="connsiteX12289" fmla="*/ 2318 h 2362"/>
                <a:gd name="connsiteY12289" fmla="*/ 2318 h 2362"/>
                <a:gd name="connsiteX12290" fmla="*/ 2318 h 2362"/>
                <a:gd name="connsiteY12290" fmla="*/ 2318 h 2362"/>
                <a:gd name="connsiteX12291" fmla="*/ 2318 h 2362"/>
                <a:gd name="connsiteY12291" fmla="*/ 2318 h 2362"/>
                <a:gd name="connsiteX12292" fmla="*/ 2318 h 2362"/>
                <a:gd name="connsiteY12292" fmla="*/ 2318 h 2362"/>
                <a:gd name="connsiteX12293" fmla="*/ 2318 h 2362"/>
                <a:gd name="connsiteY12293" fmla="*/ 2318 h 2362"/>
                <a:gd name="connsiteX12294" fmla="*/ 2318 h 2362"/>
                <a:gd name="connsiteY12294" fmla="*/ 2318 h 2362"/>
                <a:gd name="connsiteX12295" fmla="*/ 2318 h 2362"/>
                <a:gd name="connsiteY12295" fmla="*/ 2318 h 2362"/>
                <a:gd name="connsiteX12296" fmla="*/ 2318 h 2362"/>
                <a:gd name="connsiteY12296" fmla="*/ 2318 h 2362"/>
                <a:gd name="connsiteX12297" fmla="*/ 2318 h 2362"/>
                <a:gd name="connsiteY12297" fmla="*/ 2318 h 2362"/>
                <a:gd name="connsiteX12298" fmla="*/ 2318 h 2362"/>
                <a:gd name="connsiteY12298" fmla="*/ 2318 h 2362"/>
                <a:gd name="connsiteX12299" fmla="*/ 2318 h 2362"/>
                <a:gd name="connsiteY12299" fmla="*/ 2318 h 2362"/>
                <a:gd name="connsiteX12300" fmla="*/ 2318 h 2362"/>
                <a:gd name="connsiteY12300" fmla="*/ 2318 h 2362"/>
                <a:gd name="connsiteX12301" fmla="*/ 2318 h 2362"/>
                <a:gd name="connsiteY12301" fmla="*/ 2318 h 2362"/>
                <a:gd name="connsiteX12302" fmla="*/ 2318 h 2362"/>
                <a:gd name="connsiteY12302" fmla="*/ 2318 h 2362"/>
                <a:gd name="connsiteX12303" fmla="*/ 2318 h 2362"/>
                <a:gd name="connsiteY12303" fmla="*/ 2318 h 2362"/>
                <a:gd name="connsiteX12304" fmla="*/ 2318 h 2362"/>
                <a:gd name="connsiteY12304" fmla="*/ 2318 h 2362"/>
                <a:gd name="connsiteX12305" fmla="*/ 2318 h 2362"/>
                <a:gd name="connsiteY12305" fmla="*/ 2318 h 2362"/>
                <a:gd name="connsiteX12306" fmla="*/ 2318 h 2362"/>
                <a:gd name="connsiteY12306" fmla="*/ 2318 h 2362"/>
                <a:gd name="connsiteX12307" fmla="*/ 2318 h 2362"/>
                <a:gd name="connsiteY12307" fmla="*/ 2318 h 2362"/>
                <a:gd name="connsiteX12308" fmla="*/ 2318 h 2362"/>
                <a:gd name="connsiteY12308" fmla="*/ 2318 h 2362"/>
                <a:gd name="connsiteX12309" fmla="*/ 2318 h 2362"/>
                <a:gd name="connsiteY12309" fmla="*/ 2318 h 2362"/>
                <a:gd name="connsiteX12310" fmla="*/ 2318 h 2362"/>
                <a:gd name="connsiteY12310" fmla="*/ 2318 h 2362"/>
                <a:gd name="connsiteX12311" fmla="*/ 2318 h 2362"/>
                <a:gd name="connsiteY12311" fmla="*/ 2318 h 2362"/>
                <a:gd name="connsiteX12312" fmla="*/ 2318 h 2362"/>
                <a:gd name="connsiteY12312" fmla="*/ 2318 h 2362"/>
                <a:gd name="connsiteX12313" fmla="*/ 2318 h 2362"/>
                <a:gd name="connsiteY12313" fmla="*/ 2318 h 2362"/>
                <a:gd name="connsiteX12314" fmla="*/ 2318 h 2362"/>
                <a:gd name="connsiteY12314" fmla="*/ 2318 h 2362"/>
                <a:gd name="connsiteX12315" fmla="*/ 2318 h 2362"/>
                <a:gd name="connsiteY12315" fmla="*/ 2318 h 2362"/>
                <a:gd name="connsiteX12316" fmla="*/ 2318 h 2362"/>
                <a:gd name="connsiteY12316" fmla="*/ 2318 h 2362"/>
                <a:gd name="connsiteX12317" fmla="*/ 2318 h 2362"/>
                <a:gd name="connsiteY12317" fmla="*/ 2318 h 2362"/>
                <a:gd name="connsiteX12318" fmla="*/ 2318 h 2362"/>
                <a:gd name="connsiteY12318" fmla="*/ 2318 h 2362"/>
                <a:gd name="connsiteX12319" fmla="*/ 2318 h 2362"/>
                <a:gd name="connsiteY12319" fmla="*/ 2318 h 2362"/>
                <a:gd name="connsiteX12320" fmla="*/ 2318 h 2362"/>
                <a:gd name="connsiteY12320" fmla="*/ 2318 h 2362"/>
                <a:gd name="connsiteX12321" fmla="*/ 2318 h 2362"/>
                <a:gd name="connsiteY12321" fmla="*/ 2318 h 2362"/>
                <a:gd name="connsiteX12322" fmla="*/ 2318 h 2362"/>
                <a:gd name="connsiteY12322" fmla="*/ 2318 h 2362"/>
                <a:gd name="connsiteX12323" fmla="*/ 2318 h 2362"/>
                <a:gd name="connsiteY12323" fmla="*/ 2318 h 2362"/>
                <a:gd name="connsiteX12324" fmla="*/ 2318 h 2362"/>
                <a:gd name="connsiteY12324" fmla="*/ 2318 h 2362"/>
                <a:gd name="connsiteX12325" fmla="*/ 2318 h 2362"/>
                <a:gd name="connsiteY12325" fmla="*/ 2318 h 2362"/>
                <a:gd name="connsiteX12326" fmla="*/ 2318 h 2362"/>
                <a:gd name="connsiteY12326" fmla="*/ 2318 h 2362"/>
                <a:gd name="connsiteX12327" fmla="*/ 2318 h 2362"/>
                <a:gd name="connsiteY12327" fmla="*/ 2318 h 2362"/>
                <a:gd name="connsiteX12328" fmla="*/ 2318 h 2362"/>
                <a:gd name="connsiteY12328" fmla="*/ 2318 h 2362"/>
                <a:gd name="connsiteX12329" fmla="*/ 2318 h 2362"/>
                <a:gd name="connsiteY12329" fmla="*/ 2318 h 2362"/>
                <a:gd name="connsiteX12330" fmla="*/ 2318 h 2362"/>
                <a:gd name="connsiteY12330" fmla="*/ 2318 h 2362"/>
                <a:gd name="connsiteX12331" fmla="*/ 2318 h 2362"/>
                <a:gd name="connsiteY12331" fmla="*/ 2318 h 2362"/>
                <a:gd name="connsiteX12332" fmla="*/ 2318 h 2362"/>
                <a:gd name="connsiteY12332" fmla="*/ 2318 h 2362"/>
                <a:gd name="connsiteX12333" fmla="*/ 2318 h 2362"/>
                <a:gd name="connsiteY12333" fmla="*/ 2318 h 2362"/>
                <a:gd name="connsiteX12334" fmla="*/ 2318 h 2362"/>
                <a:gd name="connsiteY12334" fmla="*/ 2318 h 2362"/>
                <a:gd name="connsiteX12335" fmla="*/ 2318 h 2362"/>
                <a:gd name="connsiteY12335" fmla="*/ 2318 h 2362"/>
                <a:gd name="connsiteX12336" fmla="*/ 2318 h 2362"/>
                <a:gd name="connsiteY12336" fmla="*/ 2318 h 2362"/>
                <a:gd name="connsiteX12337" fmla="*/ 2318 h 2362"/>
                <a:gd name="connsiteY12337" fmla="*/ 2318 h 2362"/>
                <a:gd name="connsiteX12338" fmla="*/ 2318 h 2362"/>
                <a:gd name="connsiteY12338" fmla="*/ 2318 h 2362"/>
                <a:gd name="connsiteX12339" fmla="*/ 2318 h 2362"/>
                <a:gd name="connsiteY12339" fmla="*/ 2318 h 2362"/>
                <a:gd name="connsiteX12340" fmla="*/ 2318 h 2362"/>
                <a:gd name="connsiteY12340" fmla="*/ 2318 h 2362"/>
                <a:gd name="connsiteX12341" fmla="*/ 2318 h 2362"/>
                <a:gd name="connsiteY12341" fmla="*/ 2318 h 2362"/>
                <a:gd name="connsiteX12342" fmla="*/ 2318 h 2362"/>
                <a:gd name="connsiteY12342" fmla="*/ 2318 h 2362"/>
                <a:gd name="connsiteX12343" fmla="*/ 2318 h 2362"/>
                <a:gd name="connsiteY12343" fmla="*/ 2318 h 2362"/>
                <a:gd name="connsiteX12344" fmla="*/ 2318 h 2362"/>
                <a:gd name="connsiteY12344" fmla="*/ 2318 h 2362"/>
                <a:gd name="connsiteX12345" fmla="*/ 2318 h 2362"/>
                <a:gd name="connsiteY12345" fmla="*/ 2318 h 2362"/>
                <a:gd name="connsiteX12346" fmla="*/ 2318 h 2362"/>
                <a:gd name="connsiteY12346" fmla="*/ 2318 h 2362"/>
                <a:gd name="connsiteX12347" fmla="*/ 2318 h 2362"/>
                <a:gd name="connsiteY12347" fmla="*/ 2318 h 2362"/>
                <a:gd name="connsiteX12348" fmla="*/ 2318 h 2362"/>
                <a:gd name="connsiteY12348" fmla="*/ 2318 h 2362"/>
                <a:gd name="connsiteX12349" fmla="*/ 2318 h 2362"/>
                <a:gd name="connsiteY12349" fmla="*/ 2318 h 2362"/>
                <a:gd name="connsiteX12350" fmla="*/ 2318 h 2362"/>
                <a:gd name="connsiteY12350" fmla="*/ 2318 h 2362"/>
                <a:gd name="connsiteX12351" fmla="*/ 2318 h 2362"/>
                <a:gd name="connsiteY12351" fmla="*/ 2318 h 2362"/>
                <a:gd name="connsiteX12352" fmla="*/ 2318 h 2362"/>
                <a:gd name="connsiteY12352" fmla="*/ 2318 h 2362"/>
                <a:gd name="connsiteX12353" fmla="*/ 2318 h 2362"/>
                <a:gd name="connsiteY12353" fmla="*/ 2318 h 2362"/>
                <a:gd name="connsiteX12354" fmla="*/ 2318 h 2362"/>
                <a:gd name="connsiteY12354" fmla="*/ 2318 h 2362"/>
                <a:gd name="connsiteX12355" fmla="*/ 2318 h 2362"/>
                <a:gd name="connsiteY12355" fmla="*/ 2318 h 2362"/>
                <a:gd name="connsiteX12356" fmla="*/ 2318 h 2362"/>
                <a:gd name="connsiteY12356" fmla="*/ 2318 h 2362"/>
                <a:gd name="connsiteX12357" fmla="*/ 2318 h 2362"/>
                <a:gd name="connsiteY12357" fmla="*/ 2318 h 2362"/>
                <a:gd name="connsiteX12358" fmla="*/ 2318 h 2362"/>
                <a:gd name="connsiteY12358" fmla="*/ 2318 h 2362"/>
                <a:gd name="connsiteX12359" fmla="*/ 2318 h 2362"/>
                <a:gd name="connsiteY12359" fmla="*/ 2318 h 2362"/>
                <a:gd name="connsiteX12360" fmla="*/ 2318 h 2362"/>
                <a:gd name="connsiteY12360" fmla="*/ 2318 h 2362"/>
                <a:gd name="connsiteX12361" fmla="*/ 2318 h 2362"/>
                <a:gd name="connsiteY12361" fmla="*/ 2318 h 2362"/>
                <a:gd name="connsiteX12362" fmla="*/ 2318 h 2362"/>
                <a:gd name="connsiteY12362" fmla="*/ 2318 h 2362"/>
                <a:gd name="connsiteX12363" fmla="*/ 2318 h 2362"/>
                <a:gd name="connsiteY12363" fmla="*/ 2318 h 2362"/>
                <a:gd name="connsiteX12364" fmla="*/ 2318 h 2362"/>
                <a:gd name="connsiteY12364" fmla="*/ 2318 h 2362"/>
                <a:gd name="connsiteX12365" fmla="*/ 2318 h 2362"/>
                <a:gd name="connsiteY12365" fmla="*/ 2318 h 2362"/>
                <a:gd name="connsiteX12366" fmla="*/ 2318 h 2362"/>
                <a:gd name="connsiteY12366" fmla="*/ 2318 h 2362"/>
                <a:gd name="connsiteX12367" fmla="*/ 2318 h 2362"/>
                <a:gd name="connsiteY12367" fmla="*/ 2318 h 2362"/>
                <a:gd name="connsiteX12368" fmla="*/ 2318 h 2362"/>
                <a:gd name="connsiteY12368" fmla="*/ 2318 h 2362"/>
                <a:gd name="connsiteX12369" fmla="*/ 2318 h 2362"/>
                <a:gd name="connsiteY12369" fmla="*/ 2318 h 2362"/>
                <a:gd name="connsiteX12370" fmla="*/ 2318 h 2362"/>
                <a:gd name="connsiteY12370" fmla="*/ 2318 h 2362"/>
                <a:gd name="connsiteX12371" fmla="*/ 2318 h 2362"/>
                <a:gd name="connsiteY12371" fmla="*/ 2318 h 2362"/>
                <a:gd name="connsiteX12372" fmla="*/ 2318 h 2362"/>
                <a:gd name="connsiteY12372" fmla="*/ 2318 h 2362"/>
                <a:gd name="connsiteX12373" fmla="*/ 2318 h 2362"/>
                <a:gd name="connsiteY12373" fmla="*/ 2318 h 2362"/>
                <a:gd name="connsiteX12374" fmla="*/ 2318 h 2362"/>
                <a:gd name="connsiteY12374" fmla="*/ 2318 h 2362"/>
                <a:gd name="connsiteX12375" fmla="*/ 2318 h 2362"/>
                <a:gd name="connsiteY12375" fmla="*/ 2318 h 2362"/>
                <a:gd name="connsiteX12376" fmla="*/ 2318 h 2362"/>
                <a:gd name="connsiteY12376" fmla="*/ 2318 h 2362"/>
                <a:gd name="connsiteX12377" fmla="*/ 2318 h 2362"/>
                <a:gd name="connsiteY12377" fmla="*/ 2318 h 2362"/>
                <a:gd name="connsiteX12378" fmla="*/ 2318 h 2362"/>
                <a:gd name="connsiteY12378" fmla="*/ 2318 h 2362"/>
                <a:gd name="connsiteX12379" fmla="*/ 2318 h 2362"/>
                <a:gd name="connsiteY12379" fmla="*/ 2318 h 2362"/>
                <a:gd name="connsiteX12380" fmla="*/ 2318 h 2362"/>
                <a:gd name="connsiteY12380" fmla="*/ 2318 h 2362"/>
                <a:gd name="connsiteX12381" fmla="*/ 2318 h 2362"/>
                <a:gd name="connsiteY12381" fmla="*/ 2318 h 2362"/>
                <a:gd name="connsiteX12382" fmla="*/ 2318 h 2362"/>
                <a:gd name="connsiteY12382" fmla="*/ 2318 h 2362"/>
                <a:gd name="connsiteX12383" fmla="*/ 2318 h 2362"/>
                <a:gd name="connsiteY12383" fmla="*/ 2318 h 2362"/>
                <a:gd name="connsiteX12384" fmla="*/ 2318 h 2362"/>
                <a:gd name="connsiteY12384" fmla="*/ 2318 h 2362"/>
                <a:gd name="connsiteX12385" fmla="*/ 2318 h 2362"/>
                <a:gd name="connsiteY12385" fmla="*/ 2318 h 2362"/>
                <a:gd name="connsiteX12386" fmla="*/ 2318 h 2362"/>
                <a:gd name="connsiteY12386" fmla="*/ 2318 h 2362"/>
                <a:gd name="connsiteX12387" fmla="*/ 2318 h 2362"/>
                <a:gd name="connsiteY12387" fmla="*/ 2318 h 2362"/>
                <a:gd name="connsiteX12388" fmla="*/ 2318 h 2362"/>
                <a:gd name="connsiteY12388" fmla="*/ 2318 h 2362"/>
                <a:gd name="connsiteX12389" fmla="*/ 2318 h 2362"/>
                <a:gd name="connsiteY12389" fmla="*/ 2318 h 2362"/>
                <a:gd name="connsiteX12390" fmla="*/ 2318 h 2362"/>
                <a:gd name="connsiteY12390" fmla="*/ 2318 h 2362"/>
                <a:gd name="connsiteX12391" fmla="*/ 2318 h 2362"/>
                <a:gd name="connsiteY12391" fmla="*/ 2318 h 2362"/>
                <a:gd name="connsiteX12392" fmla="*/ 2318 h 2362"/>
                <a:gd name="connsiteY12392" fmla="*/ 2318 h 2362"/>
                <a:gd name="connsiteX12393" fmla="*/ 2318 h 2362"/>
                <a:gd name="connsiteY12393" fmla="*/ 2318 h 2362"/>
                <a:gd name="connsiteX12394" fmla="*/ 2318 h 2362"/>
                <a:gd name="connsiteY12394" fmla="*/ 2318 h 2362"/>
                <a:gd name="connsiteX12395" fmla="*/ 2318 h 2362"/>
                <a:gd name="connsiteY12395" fmla="*/ 2318 h 2362"/>
                <a:gd name="connsiteX12396" fmla="*/ 2318 h 2362"/>
                <a:gd name="connsiteY12396" fmla="*/ 2318 h 2362"/>
                <a:gd name="connsiteX12397" fmla="*/ 2318 h 2362"/>
                <a:gd name="connsiteY12397" fmla="*/ 2318 h 2362"/>
                <a:gd name="connsiteX12398" fmla="*/ 2318 h 2362"/>
                <a:gd name="connsiteY12398" fmla="*/ 2318 h 2362"/>
                <a:gd name="connsiteX12399" fmla="*/ 2318 h 2362"/>
                <a:gd name="connsiteY12399" fmla="*/ 2318 h 2362"/>
                <a:gd name="connsiteX12400" fmla="*/ 2318 h 2362"/>
                <a:gd name="connsiteY12400" fmla="*/ 2318 h 2362"/>
                <a:gd name="connsiteX12401" fmla="*/ 2318 h 2362"/>
                <a:gd name="connsiteY12401" fmla="*/ 2318 h 2362"/>
                <a:gd name="connsiteX12402" fmla="*/ 2318 h 2362"/>
                <a:gd name="connsiteY12402" fmla="*/ 2318 h 2362"/>
                <a:gd name="connsiteX12403" fmla="*/ 2318 h 2362"/>
                <a:gd name="connsiteY12403" fmla="*/ 2318 h 2362"/>
                <a:gd name="connsiteX12404" fmla="*/ 2318 h 2362"/>
                <a:gd name="connsiteY12404" fmla="*/ 2318 h 2362"/>
                <a:gd name="connsiteX12405" fmla="*/ 2318 h 2362"/>
                <a:gd name="connsiteY12405" fmla="*/ 2318 h 2362"/>
                <a:gd name="connsiteX12406" fmla="*/ 2318 h 2362"/>
                <a:gd name="connsiteY12406" fmla="*/ 2318 h 2362"/>
                <a:gd name="connsiteX12407" fmla="*/ 2318 h 2362"/>
                <a:gd name="connsiteY12407" fmla="*/ 2318 h 2362"/>
                <a:gd name="connsiteX12408" fmla="*/ 2318 h 2362"/>
                <a:gd name="connsiteY12408" fmla="*/ 2318 h 2362"/>
                <a:gd name="connsiteX12409" fmla="*/ 2318 h 2362"/>
                <a:gd name="connsiteY12409" fmla="*/ 2318 h 2362"/>
                <a:gd name="connsiteX12410" fmla="*/ 2318 h 2362"/>
                <a:gd name="connsiteY12410" fmla="*/ 2318 h 2362"/>
                <a:gd name="connsiteX12411" fmla="*/ 2318 h 2362"/>
                <a:gd name="connsiteY12411" fmla="*/ 2318 h 2362"/>
                <a:gd name="connsiteX12412" fmla="*/ 2318 h 2362"/>
                <a:gd name="connsiteY12412" fmla="*/ 2318 h 2362"/>
                <a:gd name="connsiteX12413" fmla="*/ 2318 h 2362"/>
                <a:gd name="connsiteY12413" fmla="*/ 2318 h 2362"/>
                <a:gd name="connsiteX12414" fmla="*/ 2318 h 2362"/>
                <a:gd name="connsiteY12414" fmla="*/ 2318 h 2362"/>
                <a:gd name="connsiteX12415" fmla="*/ 2318 h 2362"/>
                <a:gd name="connsiteY12415" fmla="*/ 2318 h 2362"/>
                <a:gd name="connsiteX12416" fmla="*/ 2318 h 2362"/>
                <a:gd name="connsiteY12416" fmla="*/ 2318 h 2362"/>
                <a:gd name="connsiteX12417" fmla="*/ 2318 h 2362"/>
                <a:gd name="connsiteY12417" fmla="*/ 2318 h 2362"/>
                <a:gd name="connsiteX12418" fmla="*/ 2318 h 2362"/>
                <a:gd name="connsiteY12418" fmla="*/ 2318 h 2362"/>
                <a:gd name="connsiteX12419" fmla="*/ 2318 h 2362"/>
                <a:gd name="connsiteY12419" fmla="*/ 2318 h 2362"/>
                <a:gd name="connsiteX12420" fmla="*/ 2318 h 2362"/>
                <a:gd name="connsiteY12420" fmla="*/ 2318 h 2362"/>
                <a:gd name="connsiteX12421" fmla="*/ 2318 h 2362"/>
                <a:gd name="connsiteY12421" fmla="*/ 2318 h 2362"/>
                <a:gd name="connsiteX12422" fmla="*/ 2318 h 2362"/>
                <a:gd name="connsiteY12422" fmla="*/ 2318 h 2362"/>
                <a:gd name="connsiteX12423" fmla="*/ 2318 h 2362"/>
                <a:gd name="connsiteY12423" fmla="*/ 2318 h 2362"/>
                <a:gd name="connsiteX12424" fmla="*/ 2318 h 2362"/>
                <a:gd name="connsiteY12424" fmla="*/ 2318 h 2362"/>
                <a:gd name="connsiteX12425" fmla="*/ 2318 h 2362"/>
                <a:gd name="connsiteY12425" fmla="*/ 2318 h 2362"/>
                <a:gd name="connsiteX12426" fmla="*/ 2318 h 2362"/>
                <a:gd name="connsiteY12426" fmla="*/ 2318 h 2362"/>
                <a:gd name="connsiteX12427" fmla="*/ 2318 h 2362"/>
                <a:gd name="connsiteY12427" fmla="*/ 2318 h 2362"/>
                <a:gd name="connsiteX12428" fmla="*/ 2318 h 2362"/>
                <a:gd name="connsiteY12428" fmla="*/ 2318 h 2362"/>
                <a:gd name="connsiteX12429" fmla="*/ 2318 h 2362"/>
                <a:gd name="connsiteY12429" fmla="*/ 2318 h 2362"/>
                <a:gd name="connsiteX12430" fmla="*/ 2318 h 2362"/>
                <a:gd name="connsiteY12430" fmla="*/ 2318 h 2362"/>
                <a:gd name="connsiteX12431" fmla="*/ 2318 h 2362"/>
                <a:gd name="connsiteY12431" fmla="*/ 2318 h 2362"/>
                <a:gd name="connsiteX12432" fmla="*/ 2318 h 2362"/>
                <a:gd name="connsiteY12432" fmla="*/ 2318 h 2362"/>
                <a:gd name="connsiteX12433" fmla="*/ 2318 h 2362"/>
                <a:gd name="connsiteY12433" fmla="*/ 2318 h 2362"/>
                <a:gd name="connsiteX12434" fmla="*/ 2318 h 2362"/>
                <a:gd name="connsiteY12434" fmla="*/ 2318 h 2362"/>
                <a:gd name="connsiteX12435" fmla="*/ 2318 h 2362"/>
                <a:gd name="connsiteY12435" fmla="*/ 2318 h 2362"/>
                <a:gd name="connsiteX12436" fmla="*/ 2318 h 2362"/>
                <a:gd name="connsiteY12436" fmla="*/ 2318 h 2362"/>
                <a:gd name="connsiteX12437" fmla="*/ 2318 h 2362"/>
                <a:gd name="connsiteY12437" fmla="*/ 2318 h 2362"/>
                <a:gd name="connsiteX12438" fmla="*/ 2318 h 2362"/>
                <a:gd name="connsiteY12438" fmla="*/ 2318 h 2362"/>
                <a:gd name="connsiteX12439" fmla="*/ 2318 h 2362"/>
                <a:gd name="connsiteY12439" fmla="*/ 2318 h 2362"/>
                <a:gd name="connsiteX12440" fmla="*/ 2318 h 2362"/>
                <a:gd name="connsiteY12440" fmla="*/ 2318 h 2362"/>
                <a:gd name="connsiteX12441" fmla="*/ 2318 h 2362"/>
                <a:gd name="connsiteY12441" fmla="*/ 2318 h 2362"/>
                <a:gd name="connsiteX12442" fmla="*/ 2318 h 2362"/>
                <a:gd name="connsiteY12442" fmla="*/ 2318 h 2362"/>
                <a:gd name="connsiteX12443" fmla="*/ 2318 h 2362"/>
                <a:gd name="connsiteY12443" fmla="*/ 2318 h 2362"/>
                <a:gd name="connsiteX12444" fmla="*/ 2318 h 2362"/>
                <a:gd name="connsiteY12444" fmla="*/ 2318 h 2362"/>
                <a:gd name="connsiteX12445" fmla="*/ 2318 h 2362"/>
                <a:gd name="connsiteY12445" fmla="*/ 2318 h 2362"/>
                <a:gd name="connsiteX12446" fmla="*/ 2318 h 2362"/>
                <a:gd name="connsiteY12446" fmla="*/ 2318 h 2362"/>
                <a:gd name="connsiteX12447" fmla="*/ 2318 h 2362"/>
                <a:gd name="connsiteY12447" fmla="*/ 2318 h 2362"/>
                <a:gd name="connsiteX12448" fmla="*/ 2318 h 2362"/>
                <a:gd name="connsiteY12448" fmla="*/ 2318 h 2362"/>
                <a:gd name="connsiteX12449" fmla="*/ 2318 h 2362"/>
                <a:gd name="connsiteY12449" fmla="*/ 2318 h 2362"/>
                <a:gd name="connsiteX12450" fmla="*/ 2318 h 2362"/>
                <a:gd name="connsiteY12450" fmla="*/ 2318 h 2362"/>
                <a:gd name="connsiteX12451" fmla="*/ 2318 h 2362"/>
                <a:gd name="connsiteY12451" fmla="*/ 2318 h 2362"/>
                <a:gd name="connsiteX12452" fmla="*/ 2318 h 2362"/>
                <a:gd name="connsiteY12452" fmla="*/ 2318 h 2362"/>
                <a:gd name="connsiteX12453" fmla="*/ 2318 h 2362"/>
                <a:gd name="connsiteY12453" fmla="*/ 2318 h 2362"/>
                <a:gd name="connsiteX12454" fmla="*/ 2318 h 2362"/>
                <a:gd name="connsiteY12454" fmla="*/ 2318 h 2362"/>
                <a:gd name="connsiteX12455" fmla="*/ 2318 h 2362"/>
                <a:gd name="connsiteY12455" fmla="*/ 2318 h 2362"/>
                <a:gd name="connsiteX12456" fmla="*/ 2318 h 2362"/>
                <a:gd name="connsiteY12456" fmla="*/ 2318 h 2362"/>
                <a:gd name="connsiteX12457" fmla="*/ 2318 h 2362"/>
                <a:gd name="connsiteY12457" fmla="*/ 2318 h 2362"/>
                <a:gd name="connsiteX12458" fmla="*/ 2318 h 2362"/>
                <a:gd name="connsiteY12458" fmla="*/ 2318 h 2362"/>
                <a:gd name="connsiteX12459" fmla="*/ 2318 h 2362"/>
                <a:gd name="connsiteY12459" fmla="*/ 2318 h 2362"/>
                <a:gd name="connsiteX12460" fmla="*/ 2318 h 2362"/>
                <a:gd name="connsiteY12460" fmla="*/ 2318 h 2362"/>
                <a:gd name="connsiteX12461" fmla="*/ 2318 h 2362"/>
                <a:gd name="connsiteY12461" fmla="*/ 2318 h 2362"/>
                <a:gd name="connsiteX12462" fmla="*/ 2318 h 2362"/>
                <a:gd name="connsiteY12462" fmla="*/ 2318 h 2362"/>
                <a:gd name="connsiteX12463" fmla="*/ 2318 h 2362"/>
                <a:gd name="connsiteY12463" fmla="*/ 2318 h 2362"/>
                <a:gd name="connsiteX12464" fmla="*/ 2318 h 2362"/>
                <a:gd name="connsiteY12464" fmla="*/ 2318 h 2362"/>
                <a:gd name="connsiteX12465" fmla="*/ 2318 h 2362"/>
                <a:gd name="connsiteY12465" fmla="*/ 2318 h 2362"/>
                <a:gd name="connsiteX12466" fmla="*/ 2318 h 2362"/>
                <a:gd name="connsiteY12466" fmla="*/ 2318 h 2362"/>
                <a:gd name="connsiteX12467" fmla="*/ 2318 h 2362"/>
                <a:gd name="connsiteY12467" fmla="*/ 2318 h 2362"/>
                <a:gd name="connsiteX12468" fmla="*/ 2318 h 2362"/>
                <a:gd name="connsiteY12468" fmla="*/ 2318 h 2362"/>
                <a:gd name="connsiteX12469" fmla="*/ 2318 h 2362"/>
                <a:gd name="connsiteY12469" fmla="*/ 2318 h 2362"/>
                <a:gd name="connsiteX12470" fmla="*/ 2318 h 2362"/>
                <a:gd name="connsiteY12470" fmla="*/ 2318 h 2362"/>
                <a:gd name="connsiteX12471" fmla="*/ 2318 h 2362"/>
                <a:gd name="connsiteY12471" fmla="*/ 2318 h 2362"/>
                <a:gd name="connsiteX12472" fmla="*/ 2318 h 2362"/>
                <a:gd name="connsiteY12472" fmla="*/ 2318 h 2362"/>
                <a:gd name="connsiteX12473" fmla="*/ 2318 h 2362"/>
                <a:gd name="connsiteY12473" fmla="*/ 2318 h 2362"/>
                <a:gd name="connsiteX12474" fmla="*/ 2318 h 2362"/>
                <a:gd name="connsiteY12474" fmla="*/ 2318 h 2362"/>
                <a:gd name="connsiteX12475" fmla="*/ 2318 h 2362"/>
                <a:gd name="connsiteY12475" fmla="*/ 2318 h 2362"/>
                <a:gd name="connsiteX12476" fmla="*/ 2318 h 2362"/>
                <a:gd name="connsiteY12476" fmla="*/ 2318 h 2362"/>
                <a:gd name="connsiteX12477" fmla="*/ 2318 h 2362"/>
                <a:gd name="connsiteY12477" fmla="*/ 2318 h 2362"/>
                <a:gd name="connsiteX12478" fmla="*/ 2318 h 2362"/>
                <a:gd name="connsiteY12478" fmla="*/ 2318 h 2362"/>
                <a:gd name="connsiteX12479" fmla="*/ 2318 h 2362"/>
                <a:gd name="connsiteY12479" fmla="*/ 2318 h 2362"/>
                <a:gd name="connsiteX12480" fmla="*/ 2318 h 2362"/>
                <a:gd name="connsiteY12480" fmla="*/ 2318 h 2362"/>
                <a:gd name="connsiteX12481" fmla="*/ 2318 h 2362"/>
                <a:gd name="connsiteY12481" fmla="*/ 2318 h 2362"/>
                <a:gd name="connsiteX12482" fmla="*/ 2318 h 2362"/>
                <a:gd name="connsiteY12482" fmla="*/ 2318 h 2362"/>
                <a:gd name="connsiteX12483" fmla="*/ 2318 h 2362"/>
                <a:gd name="connsiteY12483" fmla="*/ 2318 h 2362"/>
                <a:gd name="connsiteX12484" fmla="*/ 2318 h 2362"/>
                <a:gd name="connsiteY12484" fmla="*/ 2318 h 2362"/>
                <a:gd name="connsiteX12485" fmla="*/ 2318 h 2362"/>
                <a:gd name="connsiteY12485" fmla="*/ 2318 h 2362"/>
                <a:gd name="connsiteX12486" fmla="*/ 2318 h 2362"/>
                <a:gd name="connsiteY12486" fmla="*/ 2318 h 2362"/>
                <a:gd name="connsiteX12487" fmla="*/ 2318 h 2362"/>
                <a:gd name="connsiteY12487" fmla="*/ 2318 h 2362"/>
                <a:gd name="connsiteX12488" fmla="*/ 2318 h 2362"/>
                <a:gd name="connsiteY12488" fmla="*/ 2318 h 2362"/>
                <a:gd name="connsiteX12489" fmla="*/ 2318 h 2362"/>
                <a:gd name="connsiteY12489" fmla="*/ 2318 h 2362"/>
                <a:gd name="connsiteX12490" fmla="*/ 2318 h 2362"/>
                <a:gd name="connsiteY12490" fmla="*/ 2318 h 2362"/>
                <a:gd name="connsiteX12491" fmla="*/ 2318 h 2362"/>
                <a:gd name="connsiteY12491" fmla="*/ 2318 h 2362"/>
                <a:gd name="connsiteX12492" fmla="*/ 2318 h 2362"/>
                <a:gd name="connsiteY12492" fmla="*/ 2318 h 2362"/>
                <a:gd name="connsiteX12493" fmla="*/ 2318 h 2362"/>
                <a:gd name="connsiteY12493" fmla="*/ 2318 h 2362"/>
                <a:gd name="connsiteX12494" fmla="*/ 2318 h 2362"/>
                <a:gd name="connsiteY12494" fmla="*/ 2318 h 2362"/>
                <a:gd name="connsiteX12495" fmla="*/ 2318 h 2362"/>
                <a:gd name="connsiteY12495" fmla="*/ 2318 h 2362"/>
                <a:gd name="connsiteX12496" fmla="*/ 2318 h 2362"/>
                <a:gd name="connsiteY12496" fmla="*/ 2318 h 2362"/>
                <a:gd name="connsiteX12497" fmla="*/ 2318 h 2362"/>
                <a:gd name="connsiteY12497" fmla="*/ 2318 h 2362"/>
                <a:gd name="connsiteX12498" fmla="*/ 2318 h 2362"/>
                <a:gd name="connsiteY12498" fmla="*/ 2318 h 2362"/>
                <a:gd name="connsiteX12499" fmla="*/ 2318 h 2362"/>
                <a:gd name="connsiteY12499" fmla="*/ 2318 h 2362"/>
                <a:gd name="connsiteX12500" fmla="*/ 2318 h 2362"/>
                <a:gd name="connsiteY12500" fmla="*/ 2318 h 2362"/>
                <a:gd name="connsiteX12501" fmla="*/ 2318 h 2362"/>
                <a:gd name="connsiteY12501" fmla="*/ 2318 h 2362"/>
                <a:gd name="connsiteX12502" fmla="*/ 2318 h 2362"/>
                <a:gd name="connsiteY12502" fmla="*/ 2318 h 2362"/>
                <a:gd name="connsiteX12503" fmla="*/ 2318 h 2362"/>
                <a:gd name="connsiteY12503" fmla="*/ 2318 h 2362"/>
                <a:gd name="connsiteX12504" fmla="*/ 2318 h 2362"/>
                <a:gd name="connsiteY12504" fmla="*/ 2318 h 2362"/>
                <a:gd name="connsiteX12505" fmla="*/ 2318 h 2362"/>
                <a:gd name="connsiteY12505" fmla="*/ 2318 h 2362"/>
                <a:gd name="connsiteX12506" fmla="*/ 2318 h 2362"/>
                <a:gd name="connsiteY12506" fmla="*/ 2318 h 2362"/>
                <a:gd name="connsiteX12507" fmla="*/ 2318 h 2362"/>
                <a:gd name="connsiteY12507" fmla="*/ 2318 h 2362"/>
                <a:gd name="connsiteX12508" fmla="*/ 2318 h 2362"/>
                <a:gd name="connsiteY12508" fmla="*/ 2318 h 2362"/>
                <a:gd name="connsiteX12509" fmla="*/ 2318 h 2362"/>
                <a:gd name="connsiteY12509" fmla="*/ 2318 h 2362"/>
                <a:gd name="connsiteX12510" fmla="*/ 2318 h 2362"/>
                <a:gd name="connsiteY12510" fmla="*/ 2318 h 2362"/>
                <a:gd name="connsiteX12511" fmla="*/ 2318 h 2362"/>
                <a:gd name="connsiteY12511" fmla="*/ 2318 h 2362"/>
                <a:gd name="connsiteX12512" fmla="*/ 2318 h 2362"/>
                <a:gd name="connsiteY12512" fmla="*/ 2318 h 2362"/>
                <a:gd name="connsiteX12513" fmla="*/ 2318 h 2362"/>
                <a:gd name="connsiteY12513" fmla="*/ 2318 h 2362"/>
                <a:gd name="connsiteX12514" fmla="*/ 2318 h 2362"/>
                <a:gd name="connsiteY12514" fmla="*/ 2318 h 2362"/>
                <a:gd name="connsiteX12515" fmla="*/ 2318 h 2362"/>
                <a:gd name="connsiteY12515" fmla="*/ 2318 h 2362"/>
                <a:gd name="connsiteX12516" fmla="*/ 2318 h 2362"/>
                <a:gd name="connsiteY12516" fmla="*/ 2318 h 2362"/>
                <a:gd name="connsiteX12517" fmla="*/ 2318 h 2362"/>
                <a:gd name="connsiteY12517" fmla="*/ 2318 h 2362"/>
                <a:gd name="connsiteX12518" fmla="*/ 2318 h 2362"/>
                <a:gd name="connsiteY12518" fmla="*/ 2318 h 2362"/>
                <a:gd name="connsiteX12519" fmla="*/ 2318 h 2362"/>
                <a:gd name="connsiteY12519" fmla="*/ 2318 h 2362"/>
                <a:gd name="connsiteX12520" fmla="*/ 2318 h 2362"/>
                <a:gd name="connsiteY12520" fmla="*/ 2318 h 2362"/>
                <a:gd name="connsiteX12521" fmla="*/ 2318 h 2362"/>
                <a:gd name="connsiteY12521" fmla="*/ 2318 h 2362"/>
                <a:gd name="connsiteX12522" fmla="*/ 2318 h 2362"/>
                <a:gd name="connsiteY12522" fmla="*/ 2318 h 2362"/>
                <a:gd name="connsiteX12523" fmla="*/ 2318 h 2362"/>
                <a:gd name="connsiteY12523" fmla="*/ 2318 h 2362"/>
                <a:gd name="connsiteX12524" fmla="*/ 2318 h 2362"/>
                <a:gd name="connsiteY12524" fmla="*/ 2318 h 2362"/>
                <a:gd name="connsiteX12525" fmla="*/ 2318 h 2362"/>
                <a:gd name="connsiteY12525" fmla="*/ 2318 h 2362"/>
                <a:gd name="connsiteX12526" fmla="*/ 2318 h 2362"/>
                <a:gd name="connsiteY12526" fmla="*/ 2318 h 2362"/>
                <a:gd name="connsiteX12527" fmla="*/ 2318 h 2362"/>
                <a:gd name="connsiteY12527" fmla="*/ 2318 h 2362"/>
                <a:gd name="connsiteX12528" fmla="*/ 2318 h 2362"/>
                <a:gd name="connsiteY12528" fmla="*/ 2318 h 2362"/>
                <a:gd name="connsiteX12529" fmla="*/ 2318 h 2362"/>
                <a:gd name="connsiteY12529" fmla="*/ 2318 h 2362"/>
                <a:gd name="connsiteX12530" fmla="*/ 2318 h 2362"/>
                <a:gd name="connsiteY12530" fmla="*/ 2318 h 2362"/>
                <a:gd name="connsiteX12531" fmla="*/ 2318 h 2362"/>
                <a:gd name="connsiteY12531" fmla="*/ 2318 h 2362"/>
                <a:gd name="connsiteX12532" fmla="*/ 2318 h 2362"/>
                <a:gd name="connsiteY12532" fmla="*/ 2318 h 2362"/>
                <a:gd name="connsiteX12533" fmla="*/ 2318 h 2362"/>
                <a:gd name="connsiteY12533" fmla="*/ 2318 h 2362"/>
                <a:gd name="connsiteX12534" fmla="*/ 2318 h 2362"/>
                <a:gd name="connsiteY12534" fmla="*/ 2318 h 2362"/>
                <a:gd name="connsiteX12535" fmla="*/ 2318 h 2362"/>
                <a:gd name="connsiteY12535" fmla="*/ 2318 h 2362"/>
                <a:gd name="connsiteX12536" fmla="*/ 2318 h 2362"/>
                <a:gd name="connsiteY12536" fmla="*/ 2318 h 2362"/>
                <a:gd name="connsiteX12537" fmla="*/ 2318 h 2362"/>
                <a:gd name="connsiteY12537" fmla="*/ 2318 h 2362"/>
                <a:gd name="connsiteX12538" fmla="*/ 2318 h 2362"/>
                <a:gd name="connsiteY12538" fmla="*/ 2318 h 2362"/>
                <a:gd name="connsiteX12539" fmla="*/ 2318 h 2362"/>
                <a:gd name="connsiteY12539" fmla="*/ 2318 h 2362"/>
                <a:gd name="connsiteX12540" fmla="*/ 2318 h 2362"/>
                <a:gd name="connsiteY12540" fmla="*/ 2318 h 2362"/>
                <a:gd name="connsiteX12541" fmla="*/ 2318 h 2362"/>
                <a:gd name="connsiteY12541" fmla="*/ 2318 h 2362"/>
                <a:gd name="connsiteX12542" fmla="*/ 2318 h 2362"/>
                <a:gd name="connsiteY12542" fmla="*/ 2318 h 2362"/>
                <a:gd name="connsiteX12543" fmla="*/ 2318 h 2362"/>
                <a:gd name="connsiteY12543" fmla="*/ 2318 h 2362"/>
                <a:gd name="connsiteX12544" fmla="*/ 2318 h 2362"/>
                <a:gd name="connsiteY12544" fmla="*/ 2318 h 2362"/>
                <a:gd name="connsiteX12545" fmla="*/ 2318 h 2362"/>
                <a:gd name="connsiteY12545" fmla="*/ 2318 h 2362"/>
                <a:gd name="connsiteX12546" fmla="*/ 2318 h 2362"/>
                <a:gd name="connsiteY12546" fmla="*/ 2318 h 2362"/>
                <a:gd name="connsiteX12547" fmla="*/ 2318 h 2362"/>
                <a:gd name="connsiteY12547" fmla="*/ 2318 h 2362"/>
                <a:gd name="connsiteX12548" fmla="*/ 2318 h 2362"/>
                <a:gd name="connsiteY12548" fmla="*/ 2318 h 2362"/>
                <a:gd name="connsiteX12549" fmla="*/ 2318 h 2362"/>
                <a:gd name="connsiteY12549" fmla="*/ 2318 h 2362"/>
                <a:gd name="connsiteX12550" fmla="*/ 2318 h 2362"/>
                <a:gd name="connsiteY12550" fmla="*/ 2318 h 2362"/>
                <a:gd name="connsiteX12551" fmla="*/ 2318 h 2362"/>
                <a:gd name="connsiteY12551" fmla="*/ 2318 h 2362"/>
                <a:gd name="connsiteX12552" fmla="*/ 2318 h 2362"/>
                <a:gd name="connsiteY12552" fmla="*/ 2318 h 2362"/>
                <a:gd name="connsiteX12553" fmla="*/ 2318 h 2362"/>
                <a:gd name="connsiteY12553" fmla="*/ 2318 h 2362"/>
                <a:gd name="connsiteX12554" fmla="*/ 2318 h 2362"/>
                <a:gd name="connsiteY12554" fmla="*/ 2318 h 2362"/>
                <a:gd name="connsiteX12555" fmla="*/ 2318 h 2362"/>
                <a:gd name="connsiteY12555" fmla="*/ 2318 h 2362"/>
                <a:gd name="connsiteX12556" fmla="*/ 2318 h 2362"/>
                <a:gd name="connsiteY12556" fmla="*/ 2318 h 2362"/>
                <a:gd name="connsiteX12557" fmla="*/ 2318 h 2362"/>
                <a:gd name="connsiteY12557" fmla="*/ 2318 h 2362"/>
                <a:gd name="connsiteX12558" fmla="*/ 2318 h 2362"/>
                <a:gd name="connsiteY12558" fmla="*/ 2318 h 2362"/>
                <a:gd name="connsiteX12559" fmla="*/ 2318 h 2362"/>
                <a:gd name="connsiteY12559" fmla="*/ 2318 h 2362"/>
                <a:gd name="connsiteX12560" fmla="*/ 2318 h 2362"/>
                <a:gd name="connsiteY12560" fmla="*/ 2318 h 2362"/>
                <a:gd name="connsiteX12561" fmla="*/ 2318 h 2362"/>
                <a:gd name="connsiteY12561" fmla="*/ 2318 h 2362"/>
                <a:gd name="connsiteX12562" fmla="*/ 2318 h 2362"/>
                <a:gd name="connsiteY12562" fmla="*/ 2318 h 2362"/>
                <a:gd name="connsiteX12563" fmla="*/ 2318 h 2362"/>
                <a:gd name="connsiteY12563" fmla="*/ 2318 h 2362"/>
                <a:gd name="connsiteX12564" fmla="*/ 2318 h 2362"/>
                <a:gd name="connsiteY12564" fmla="*/ 2318 h 2362"/>
                <a:gd name="connsiteX12565" fmla="*/ 2318 h 2362"/>
                <a:gd name="connsiteY12565" fmla="*/ 2318 h 2362"/>
                <a:gd name="connsiteX12566" fmla="*/ 2318 h 2362"/>
                <a:gd name="connsiteY12566" fmla="*/ 2318 h 2362"/>
                <a:gd name="connsiteX12567" fmla="*/ 2318 h 2362"/>
                <a:gd name="connsiteY12567" fmla="*/ 2318 h 2362"/>
                <a:gd name="connsiteX12568" fmla="*/ 2318 h 2362"/>
                <a:gd name="connsiteY12568" fmla="*/ 2318 h 2362"/>
                <a:gd name="connsiteX12569" fmla="*/ 2318 h 2362"/>
                <a:gd name="connsiteY12569" fmla="*/ 2318 h 2362"/>
                <a:gd name="connsiteX12570" fmla="*/ 2318 h 2362"/>
                <a:gd name="connsiteY12570" fmla="*/ 2318 h 2362"/>
                <a:gd name="connsiteX12571" fmla="*/ 2318 h 2362"/>
                <a:gd name="connsiteY12571" fmla="*/ 2318 h 2362"/>
                <a:gd name="connsiteX12572" fmla="*/ 2318 h 2362"/>
                <a:gd name="connsiteY12572" fmla="*/ 2318 h 2362"/>
                <a:gd name="connsiteX12573" fmla="*/ 2318 h 2362"/>
                <a:gd name="connsiteY12573" fmla="*/ 2318 h 2362"/>
                <a:gd name="connsiteX12574" fmla="*/ 2318 h 2362"/>
                <a:gd name="connsiteY12574" fmla="*/ 2318 h 2362"/>
                <a:gd name="connsiteX12575" fmla="*/ 2318 h 2362"/>
                <a:gd name="connsiteY12575" fmla="*/ 2318 h 2362"/>
                <a:gd name="connsiteX12576" fmla="*/ 2318 h 2362"/>
                <a:gd name="connsiteY12576" fmla="*/ 2318 h 2362"/>
                <a:gd name="connsiteX12577" fmla="*/ 2318 h 2362"/>
                <a:gd name="connsiteY12577" fmla="*/ 2318 h 2362"/>
                <a:gd name="connsiteX12578" fmla="*/ 2318 h 2362"/>
                <a:gd name="connsiteY12578" fmla="*/ 2318 h 2362"/>
                <a:gd name="connsiteX12579" fmla="*/ 2318 h 2362"/>
                <a:gd name="connsiteY12579" fmla="*/ 2318 h 2362"/>
                <a:gd name="connsiteX12580" fmla="*/ 2318 h 2362"/>
                <a:gd name="connsiteY12580" fmla="*/ 2318 h 2362"/>
                <a:gd name="connsiteX12581" fmla="*/ 2318 h 2362"/>
                <a:gd name="connsiteY12581" fmla="*/ 2318 h 2362"/>
                <a:gd name="connsiteX12582" fmla="*/ 2318 h 2362"/>
                <a:gd name="connsiteY12582" fmla="*/ 2318 h 2362"/>
                <a:gd name="connsiteX12583" fmla="*/ 2318 h 2362"/>
                <a:gd name="connsiteY12583" fmla="*/ 2318 h 2362"/>
                <a:gd name="connsiteX12584" fmla="*/ 2318 h 2362"/>
                <a:gd name="connsiteY12584" fmla="*/ 2318 h 2362"/>
                <a:gd name="connsiteX12585" fmla="*/ 2318 h 2362"/>
                <a:gd name="connsiteY12585" fmla="*/ 2318 h 2362"/>
                <a:gd name="connsiteX12586" fmla="*/ 2318 h 2362"/>
                <a:gd name="connsiteY12586" fmla="*/ 2318 h 2362"/>
                <a:gd name="connsiteX12587" fmla="*/ 2318 h 2362"/>
                <a:gd name="connsiteY12587" fmla="*/ 2318 h 2362"/>
                <a:gd name="connsiteX12588" fmla="*/ 2318 h 2362"/>
                <a:gd name="connsiteY12588" fmla="*/ 2318 h 2362"/>
                <a:gd name="connsiteX12589" fmla="*/ 2318 h 2362"/>
                <a:gd name="connsiteY12589" fmla="*/ 2318 h 2362"/>
                <a:gd name="connsiteX12590" fmla="*/ 2318 h 2362"/>
                <a:gd name="connsiteY12590" fmla="*/ 2318 h 2362"/>
                <a:gd name="connsiteX12591" fmla="*/ 2318 h 2362"/>
                <a:gd name="connsiteY12591" fmla="*/ 2318 h 2362"/>
                <a:gd name="connsiteX12592" fmla="*/ 2318 h 2362"/>
                <a:gd name="connsiteY12592" fmla="*/ 2318 h 2362"/>
                <a:gd name="connsiteX12593" fmla="*/ 2318 h 2362"/>
                <a:gd name="connsiteY12593" fmla="*/ 2318 h 2362"/>
                <a:gd name="connsiteX12594" fmla="*/ 2318 h 2362"/>
                <a:gd name="connsiteY12594" fmla="*/ 2318 h 2362"/>
                <a:gd name="connsiteX12595" fmla="*/ 2318 h 2362"/>
                <a:gd name="connsiteY12595" fmla="*/ 2318 h 2362"/>
                <a:gd name="connsiteX12596" fmla="*/ 2318 h 2362"/>
                <a:gd name="connsiteY12596" fmla="*/ 2318 h 2362"/>
                <a:gd name="connsiteX12597" fmla="*/ 2318 h 2362"/>
                <a:gd name="connsiteY12597" fmla="*/ 2318 h 2362"/>
                <a:gd name="connsiteX12598" fmla="*/ 2318 h 2362"/>
                <a:gd name="connsiteY12598" fmla="*/ 2318 h 2362"/>
                <a:gd name="connsiteX12599" fmla="*/ 2318 h 2362"/>
                <a:gd name="connsiteY12599" fmla="*/ 2318 h 2362"/>
                <a:gd name="connsiteX12600" fmla="*/ 2318 h 2362"/>
                <a:gd name="connsiteY12600" fmla="*/ 2318 h 2362"/>
                <a:gd name="connsiteX12601" fmla="*/ 2318 h 2362"/>
                <a:gd name="connsiteY12601" fmla="*/ 2318 h 2362"/>
                <a:gd name="connsiteX12602" fmla="*/ 2318 h 2362"/>
                <a:gd name="connsiteY12602" fmla="*/ 2318 h 2362"/>
                <a:gd name="connsiteX12603" fmla="*/ 2318 h 2362"/>
                <a:gd name="connsiteY12603" fmla="*/ 2318 h 2362"/>
                <a:gd name="connsiteX12604" fmla="*/ 2318 h 2362"/>
                <a:gd name="connsiteY12604" fmla="*/ 2318 h 2362"/>
                <a:gd name="connsiteX12605" fmla="*/ 2318 h 2362"/>
                <a:gd name="connsiteY12605" fmla="*/ 2318 h 2362"/>
                <a:gd name="connsiteX12606" fmla="*/ 2318 h 2362"/>
                <a:gd name="connsiteY12606" fmla="*/ 2318 h 2362"/>
                <a:gd name="connsiteX12607" fmla="*/ 2318 h 2362"/>
                <a:gd name="connsiteY12607" fmla="*/ 2318 h 2362"/>
                <a:gd name="connsiteX12608" fmla="*/ 2318 h 2362"/>
                <a:gd name="connsiteY12608" fmla="*/ 2318 h 2362"/>
                <a:gd name="connsiteX12609" fmla="*/ 2318 h 2362"/>
                <a:gd name="connsiteY12609" fmla="*/ 2318 h 2362"/>
                <a:gd name="connsiteX12610" fmla="*/ 2318 h 2362"/>
                <a:gd name="connsiteY12610" fmla="*/ 2318 h 2362"/>
                <a:gd name="connsiteX12611" fmla="*/ 2318 h 2362"/>
                <a:gd name="connsiteY12611" fmla="*/ 2318 h 2362"/>
                <a:gd name="connsiteX12612" fmla="*/ 2318 h 2362"/>
                <a:gd name="connsiteY12612" fmla="*/ 2318 h 2362"/>
                <a:gd name="connsiteX12613" fmla="*/ 2318 h 2362"/>
                <a:gd name="connsiteY12613" fmla="*/ 2318 h 2362"/>
                <a:gd name="connsiteX12614" fmla="*/ 2318 h 2362"/>
                <a:gd name="connsiteY12614" fmla="*/ 2318 h 2362"/>
                <a:gd name="connsiteX12615" fmla="*/ 2318 h 2362"/>
                <a:gd name="connsiteY12615" fmla="*/ 2318 h 2362"/>
                <a:gd name="connsiteX12616" fmla="*/ 2318 h 2362"/>
                <a:gd name="connsiteY12616" fmla="*/ 2318 h 2362"/>
                <a:gd name="connsiteX12617" fmla="*/ 2318 h 2362"/>
                <a:gd name="connsiteY12617" fmla="*/ 2318 h 2362"/>
                <a:gd name="connsiteX12618" fmla="*/ 2318 h 2362"/>
                <a:gd name="connsiteY12618" fmla="*/ 2318 h 2362"/>
                <a:gd name="connsiteX12619" fmla="*/ 2318 h 2362"/>
                <a:gd name="connsiteY12619" fmla="*/ 2318 h 2362"/>
                <a:gd name="connsiteX12620" fmla="*/ 2318 h 2362"/>
                <a:gd name="connsiteY12620" fmla="*/ 2318 h 2362"/>
                <a:gd name="connsiteX12621" fmla="*/ 2318 h 2362"/>
                <a:gd name="connsiteY12621" fmla="*/ 2318 h 2362"/>
                <a:gd name="connsiteX12622" fmla="*/ 2318 h 2362"/>
                <a:gd name="connsiteY12622" fmla="*/ 2318 h 2362"/>
                <a:gd name="connsiteX12623" fmla="*/ 2318 h 2362"/>
                <a:gd name="connsiteY12623" fmla="*/ 2318 h 2362"/>
                <a:gd name="connsiteX12624" fmla="*/ 2318 h 2362"/>
                <a:gd name="connsiteY12624" fmla="*/ 2318 h 2362"/>
                <a:gd name="connsiteX12625" fmla="*/ 2318 h 2362"/>
                <a:gd name="connsiteY12625" fmla="*/ 2318 h 2362"/>
                <a:gd name="connsiteX12626" fmla="*/ 2318 h 2362"/>
                <a:gd name="connsiteY12626" fmla="*/ 2318 h 2362"/>
                <a:gd name="connsiteX12627" fmla="*/ 2318 h 2362"/>
                <a:gd name="connsiteY12627" fmla="*/ 2318 h 2362"/>
                <a:gd name="connsiteX12628" fmla="*/ 2318 h 2362"/>
                <a:gd name="connsiteY12628" fmla="*/ 2318 h 2362"/>
                <a:gd name="connsiteX12629" fmla="*/ 2318 h 2362"/>
                <a:gd name="connsiteY12629" fmla="*/ 2318 h 2362"/>
                <a:gd name="connsiteX12630" fmla="*/ 2318 h 2362"/>
                <a:gd name="connsiteY12630" fmla="*/ 2318 h 2362"/>
                <a:gd name="connsiteX12631" fmla="*/ 2318 h 2362"/>
                <a:gd name="connsiteY12631" fmla="*/ 2318 h 2362"/>
                <a:gd name="connsiteX12632" fmla="*/ 2318 h 2362"/>
                <a:gd name="connsiteY12632" fmla="*/ 2318 h 2362"/>
                <a:gd name="connsiteX12633" fmla="*/ 2318 h 2362"/>
                <a:gd name="connsiteY12633" fmla="*/ 2318 h 2362"/>
                <a:gd name="connsiteX12634" fmla="*/ 2318 h 2362"/>
                <a:gd name="connsiteY12634" fmla="*/ 2318 h 2362"/>
                <a:gd name="connsiteX12635" fmla="*/ 2318 h 2362"/>
                <a:gd name="connsiteY12635" fmla="*/ 2318 h 2362"/>
                <a:gd name="connsiteX12636" fmla="*/ 2318 h 2362"/>
                <a:gd name="connsiteY12636" fmla="*/ 2318 h 2362"/>
                <a:gd name="connsiteX12637" fmla="*/ 2318 h 2362"/>
                <a:gd name="connsiteY12637" fmla="*/ 2318 h 2362"/>
                <a:gd name="connsiteX12638" fmla="*/ 2318 h 2362"/>
                <a:gd name="connsiteY12638" fmla="*/ 2318 h 2362"/>
                <a:gd name="connsiteX12639" fmla="*/ 2318 h 2362"/>
                <a:gd name="connsiteY12639" fmla="*/ 2318 h 2362"/>
                <a:gd name="connsiteX12640" fmla="*/ 2318 h 2362"/>
                <a:gd name="connsiteY12640" fmla="*/ 2318 h 2362"/>
                <a:gd name="connsiteX12641" fmla="*/ 2318 h 2362"/>
                <a:gd name="connsiteY12641" fmla="*/ 2318 h 2362"/>
                <a:gd name="connsiteX12642" fmla="*/ 2318 h 2362"/>
                <a:gd name="connsiteY12642" fmla="*/ 2318 h 2362"/>
                <a:gd name="connsiteX12643" fmla="*/ 2318 h 2362"/>
                <a:gd name="connsiteY12643" fmla="*/ 2318 h 2362"/>
                <a:gd name="connsiteX12644" fmla="*/ 2318 h 2362"/>
                <a:gd name="connsiteY12644" fmla="*/ 2318 h 2362"/>
                <a:gd name="connsiteX12645" fmla="*/ 2318 h 2362"/>
                <a:gd name="connsiteY12645" fmla="*/ 2318 h 2362"/>
                <a:gd name="connsiteX12646" fmla="*/ 2318 h 2362"/>
                <a:gd name="connsiteY12646" fmla="*/ 2318 h 2362"/>
                <a:gd name="connsiteX12647" fmla="*/ 2318 h 2362"/>
                <a:gd name="connsiteY12647" fmla="*/ 2318 h 2362"/>
                <a:gd name="connsiteX12648" fmla="*/ 2318 h 2362"/>
                <a:gd name="connsiteY12648" fmla="*/ 2318 h 2362"/>
                <a:gd name="connsiteX12649" fmla="*/ 2318 h 2362"/>
                <a:gd name="connsiteY12649" fmla="*/ 2318 h 2362"/>
                <a:gd name="connsiteX12650" fmla="*/ 2318 h 2362"/>
                <a:gd name="connsiteY12650" fmla="*/ 2318 h 2362"/>
                <a:gd name="connsiteX12651" fmla="*/ 2318 h 2362"/>
                <a:gd name="connsiteY12651" fmla="*/ 2318 h 2362"/>
                <a:gd name="connsiteX12652" fmla="*/ 2318 h 2362"/>
                <a:gd name="connsiteY12652" fmla="*/ 2318 h 2362"/>
                <a:gd name="connsiteX12653" fmla="*/ 2318 h 2362"/>
                <a:gd name="connsiteY12653" fmla="*/ 2318 h 2362"/>
                <a:gd name="connsiteX12654" fmla="*/ 2318 h 2362"/>
                <a:gd name="connsiteY12654" fmla="*/ 2318 h 2362"/>
                <a:gd name="connsiteX12655" fmla="*/ 2318 h 2362"/>
                <a:gd name="connsiteY12655" fmla="*/ 2318 h 2362"/>
                <a:gd name="connsiteX12656" fmla="*/ 2318 h 2362"/>
                <a:gd name="connsiteY12656" fmla="*/ 2318 h 2362"/>
                <a:gd name="connsiteX12657" fmla="*/ 2318 h 2362"/>
                <a:gd name="connsiteY12657" fmla="*/ 2318 h 2362"/>
                <a:gd name="connsiteX12658" fmla="*/ 2318 h 2362"/>
                <a:gd name="connsiteY12658" fmla="*/ 2318 h 2362"/>
                <a:gd name="connsiteX12659" fmla="*/ 2318 h 2362"/>
                <a:gd name="connsiteY12659" fmla="*/ 2318 h 2362"/>
                <a:gd name="connsiteX12660" fmla="*/ 2318 h 2362"/>
                <a:gd name="connsiteY12660" fmla="*/ 2318 h 2362"/>
                <a:gd name="connsiteX12661" fmla="*/ 2318 h 2362"/>
                <a:gd name="connsiteY12661" fmla="*/ 2318 h 2362"/>
                <a:gd name="connsiteX12662" fmla="*/ 2318 h 2362"/>
                <a:gd name="connsiteY12662" fmla="*/ 2318 h 2362"/>
                <a:gd name="connsiteX12663" fmla="*/ 2318 h 2362"/>
                <a:gd name="connsiteY12663" fmla="*/ 2318 h 2362"/>
                <a:gd name="connsiteX12664" fmla="*/ 2318 h 2362"/>
                <a:gd name="connsiteY12664" fmla="*/ 2318 h 2362"/>
                <a:gd name="connsiteX12665" fmla="*/ 2318 h 2362"/>
                <a:gd name="connsiteY12665" fmla="*/ 2318 h 2362"/>
                <a:gd name="connsiteX12666" fmla="*/ 2318 h 2362"/>
                <a:gd name="connsiteY12666" fmla="*/ 2318 h 2362"/>
                <a:gd name="connsiteX12667" fmla="*/ 2318 h 2362"/>
                <a:gd name="connsiteY12667" fmla="*/ 2318 h 2362"/>
                <a:gd name="connsiteX12668" fmla="*/ 2318 h 2362"/>
                <a:gd name="connsiteY12668" fmla="*/ 2318 h 2362"/>
                <a:gd name="connsiteX12669" fmla="*/ 2318 h 2362"/>
                <a:gd name="connsiteY12669" fmla="*/ 2318 h 2362"/>
                <a:gd name="connsiteX12670" fmla="*/ 2318 h 2362"/>
                <a:gd name="connsiteY12670" fmla="*/ 2318 h 2362"/>
                <a:gd name="connsiteX12671" fmla="*/ 2318 h 2362"/>
                <a:gd name="connsiteY12671" fmla="*/ 2318 h 2362"/>
                <a:gd name="connsiteX12672" fmla="*/ 2318 h 2362"/>
                <a:gd name="connsiteY12672" fmla="*/ 2318 h 2362"/>
                <a:gd name="connsiteX12673" fmla="*/ 2318 h 2362"/>
                <a:gd name="connsiteY12673" fmla="*/ 2318 h 2362"/>
                <a:gd name="connsiteX12674" fmla="*/ 2318 h 2362"/>
                <a:gd name="connsiteY12674" fmla="*/ 2318 h 2362"/>
                <a:gd name="connsiteX12675" fmla="*/ 2318 h 2362"/>
                <a:gd name="connsiteY12675" fmla="*/ 2318 h 2362"/>
                <a:gd name="connsiteX12676" fmla="*/ 2318 h 2362"/>
                <a:gd name="connsiteY12676" fmla="*/ 2318 h 2362"/>
                <a:gd name="connsiteX12677" fmla="*/ 2318 h 2362"/>
                <a:gd name="connsiteY12677" fmla="*/ 2318 h 2362"/>
                <a:gd name="connsiteX12678" fmla="*/ 2318 h 2362"/>
                <a:gd name="connsiteY12678" fmla="*/ 2318 h 2362"/>
                <a:gd name="connsiteX12679" fmla="*/ 2318 h 2362"/>
                <a:gd name="connsiteY12679" fmla="*/ 2318 h 2362"/>
                <a:gd name="connsiteX12680" fmla="*/ 2318 h 2362"/>
                <a:gd name="connsiteY12680" fmla="*/ 2318 h 2362"/>
                <a:gd name="connsiteX12681" fmla="*/ 2318 h 2362"/>
                <a:gd name="connsiteY12681" fmla="*/ 2318 h 2362"/>
                <a:gd name="connsiteX12682" fmla="*/ 2318 h 2362"/>
                <a:gd name="connsiteY12682" fmla="*/ 2318 h 2362"/>
                <a:gd name="connsiteX12683" fmla="*/ 2318 h 2362"/>
                <a:gd name="connsiteY12683" fmla="*/ 2318 h 2362"/>
                <a:gd name="connsiteX12684" fmla="*/ 2318 h 2362"/>
                <a:gd name="connsiteY12684" fmla="*/ 2318 h 2362"/>
                <a:gd name="connsiteX12685" fmla="*/ 2318 h 2362"/>
                <a:gd name="connsiteY12685" fmla="*/ 2318 h 2362"/>
                <a:gd name="connsiteX12686" fmla="*/ 2318 h 2362"/>
                <a:gd name="connsiteY12686" fmla="*/ 2318 h 2362"/>
                <a:gd name="connsiteX12687" fmla="*/ 2318 h 2362"/>
                <a:gd name="connsiteY12687" fmla="*/ 2318 h 2362"/>
                <a:gd name="connsiteX12688" fmla="*/ 2318 h 2362"/>
                <a:gd name="connsiteY12688" fmla="*/ 2318 h 2362"/>
                <a:gd name="connsiteX12689" fmla="*/ 2318 h 2362"/>
                <a:gd name="connsiteY12689" fmla="*/ 2318 h 2362"/>
                <a:gd name="connsiteX12690" fmla="*/ 2318 h 2362"/>
                <a:gd name="connsiteY12690" fmla="*/ 2318 h 2362"/>
                <a:gd name="connsiteX12691" fmla="*/ 2318 h 2362"/>
                <a:gd name="connsiteY12691" fmla="*/ 2318 h 2362"/>
                <a:gd name="connsiteX12692" fmla="*/ 2318 h 2362"/>
                <a:gd name="connsiteY12692" fmla="*/ 2318 h 2362"/>
                <a:gd name="connsiteX12693" fmla="*/ 2318 h 2362"/>
                <a:gd name="connsiteY12693" fmla="*/ 2318 h 2362"/>
                <a:gd name="connsiteX12694" fmla="*/ 2318 h 2362"/>
                <a:gd name="connsiteY12694" fmla="*/ 2318 h 2362"/>
                <a:gd name="connsiteX12695" fmla="*/ 2318 h 2362"/>
                <a:gd name="connsiteY12695" fmla="*/ 2318 h 2362"/>
                <a:gd name="connsiteX12696" fmla="*/ 2318 h 2362"/>
                <a:gd name="connsiteY12696" fmla="*/ 2318 h 2362"/>
                <a:gd name="connsiteX12697" fmla="*/ 2318 h 2362"/>
                <a:gd name="connsiteY12697" fmla="*/ 2318 h 2362"/>
                <a:gd name="connsiteX12698" fmla="*/ 2318 h 2362"/>
                <a:gd name="connsiteY12698" fmla="*/ 2318 h 2362"/>
                <a:gd name="connsiteX12699" fmla="*/ 2318 h 2362"/>
                <a:gd name="connsiteY12699" fmla="*/ 2318 h 2362"/>
                <a:gd name="connsiteX12700" fmla="*/ 2318 h 2362"/>
                <a:gd name="connsiteY12700" fmla="*/ 2318 h 2362"/>
                <a:gd name="connsiteX12701" fmla="*/ 2318 h 2362"/>
                <a:gd name="connsiteY12701" fmla="*/ 2318 h 2362"/>
                <a:gd name="connsiteX12702" fmla="*/ 2318 h 2362"/>
                <a:gd name="connsiteY12702" fmla="*/ 2318 h 2362"/>
                <a:gd name="connsiteX12703" fmla="*/ 2318 h 2362"/>
                <a:gd name="connsiteY12703" fmla="*/ 2318 h 2362"/>
                <a:gd name="connsiteX12704" fmla="*/ 2318 h 2362"/>
                <a:gd name="connsiteY12704" fmla="*/ 2318 h 2362"/>
                <a:gd name="connsiteX12705" fmla="*/ 2318 h 2362"/>
                <a:gd name="connsiteY12705" fmla="*/ 2318 h 2362"/>
                <a:gd name="connsiteX12706" fmla="*/ 2318 h 2362"/>
                <a:gd name="connsiteY12706" fmla="*/ 2318 h 2362"/>
                <a:gd name="connsiteX12707" fmla="*/ 2318 h 2362"/>
                <a:gd name="connsiteY12707" fmla="*/ 2318 h 2362"/>
                <a:gd name="connsiteX12708" fmla="*/ 2318 h 2362"/>
                <a:gd name="connsiteY12708" fmla="*/ 2318 h 2362"/>
                <a:gd name="connsiteX12709" fmla="*/ 2318 h 2362"/>
                <a:gd name="connsiteY12709" fmla="*/ 2318 h 2362"/>
                <a:gd name="connsiteX12710" fmla="*/ 2318 h 2362"/>
                <a:gd name="connsiteY12710" fmla="*/ 2318 h 2362"/>
                <a:gd name="connsiteX12711" fmla="*/ 2318 h 2362"/>
                <a:gd name="connsiteY12711" fmla="*/ 2318 h 2362"/>
                <a:gd name="connsiteX12712" fmla="*/ 2318 h 2362"/>
                <a:gd name="connsiteY12712" fmla="*/ 2318 h 2362"/>
                <a:gd name="connsiteX12713" fmla="*/ 2318 h 2362"/>
                <a:gd name="connsiteY12713" fmla="*/ 2318 h 2362"/>
                <a:gd name="connsiteX12714" fmla="*/ 2318 h 2362"/>
                <a:gd name="connsiteY12714" fmla="*/ 2318 h 2362"/>
                <a:gd name="connsiteX12715" fmla="*/ 2318 h 2362"/>
                <a:gd name="connsiteY12715" fmla="*/ 2318 h 2362"/>
                <a:gd name="connsiteX12716" fmla="*/ 2318 h 2362"/>
                <a:gd name="connsiteY12716" fmla="*/ 2318 h 2362"/>
                <a:gd name="connsiteX12717" fmla="*/ 2318 h 2362"/>
                <a:gd name="connsiteY12717" fmla="*/ 2318 h 2362"/>
                <a:gd name="connsiteX12718" fmla="*/ 2318 h 2362"/>
                <a:gd name="connsiteY12718" fmla="*/ 2318 h 2362"/>
                <a:gd name="connsiteX12719" fmla="*/ 2318 h 2362"/>
                <a:gd name="connsiteY12719" fmla="*/ 2318 h 2362"/>
                <a:gd name="connsiteX12720" fmla="*/ 2318 h 2362"/>
                <a:gd name="connsiteY12720" fmla="*/ 2318 h 2362"/>
                <a:gd name="connsiteX12721" fmla="*/ 2318 h 2362"/>
                <a:gd name="connsiteY12721" fmla="*/ 2318 h 2362"/>
                <a:gd name="connsiteX12722" fmla="*/ 2318 h 2362"/>
                <a:gd name="connsiteY12722" fmla="*/ 2318 h 2362"/>
                <a:gd name="connsiteX12723" fmla="*/ 2318 h 2362"/>
                <a:gd name="connsiteY12723" fmla="*/ 2318 h 2362"/>
                <a:gd name="connsiteX12724" fmla="*/ 2318 h 2362"/>
                <a:gd name="connsiteY12724" fmla="*/ 2318 h 2362"/>
                <a:gd name="connsiteX12725" fmla="*/ 2318 h 2362"/>
                <a:gd name="connsiteY12725" fmla="*/ 2318 h 2362"/>
                <a:gd name="connsiteX12726" fmla="*/ 2318 h 2362"/>
                <a:gd name="connsiteY12726" fmla="*/ 2318 h 2362"/>
                <a:gd name="connsiteX12727" fmla="*/ 2318 h 2362"/>
                <a:gd name="connsiteY12727" fmla="*/ 2318 h 2362"/>
                <a:gd name="connsiteX12728" fmla="*/ 2318 h 2362"/>
                <a:gd name="connsiteY12728" fmla="*/ 2318 h 2362"/>
                <a:gd name="connsiteX12729" fmla="*/ 2318 h 2362"/>
                <a:gd name="connsiteY12729" fmla="*/ 2318 h 2362"/>
                <a:gd name="connsiteX12730" fmla="*/ 2318 h 2362"/>
                <a:gd name="connsiteY12730" fmla="*/ 2318 h 2362"/>
                <a:gd name="connsiteX12731" fmla="*/ 2318 h 2362"/>
                <a:gd name="connsiteY12731" fmla="*/ 2318 h 2362"/>
                <a:gd name="connsiteX12732" fmla="*/ 2318 h 2362"/>
                <a:gd name="connsiteY12732" fmla="*/ 2318 h 2362"/>
                <a:gd name="connsiteX12733" fmla="*/ 2318 h 2362"/>
                <a:gd name="connsiteY12733" fmla="*/ 2318 h 2362"/>
                <a:gd name="connsiteX12734" fmla="*/ 2318 h 2362"/>
                <a:gd name="connsiteY12734" fmla="*/ 2318 h 2362"/>
                <a:gd name="connsiteX12735" fmla="*/ 2318 h 2362"/>
                <a:gd name="connsiteY12735" fmla="*/ 2318 h 2362"/>
                <a:gd name="connsiteX12736" fmla="*/ 2318 h 2362"/>
                <a:gd name="connsiteY12736" fmla="*/ 2318 h 2362"/>
                <a:gd name="connsiteX12737" fmla="*/ 2318 h 2362"/>
                <a:gd name="connsiteY12737" fmla="*/ 2318 h 2362"/>
                <a:gd name="connsiteX12738" fmla="*/ 2318 h 2362"/>
                <a:gd name="connsiteY12738" fmla="*/ 2318 h 2362"/>
                <a:gd name="connsiteX12739" fmla="*/ 2318 h 2362"/>
                <a:gd name="connsiteY12739" fmla="*/ 2318 h 2362"/>
                <a:gd name="connsiteX12740" fmla="*/ 2318 h 2362"/>
                <a:gd name="connsiteY12740" fmla="*/ 2318 h 2362"/>
                <a:gd name="connsiteX12741" fmla="*/ 2318 h 2362"/>
                <a:gd name="connsiteY12741" fmla="*/ 2318 h 2362"/>
                <a:gd name="connsiteX12742" fmla="*/ 2318 h 2362"/>
                <a:gd name="connsiteY12742" fmla="*/ 2318 h 2362"/>
                <a:gd name="connsiteX12743" fmla="*/ 2318 h 2362"/>
                <a:gd name="connsiteY12743" fmla="*/ 2318 h 2362"/>
                <a:gd name="connsiteX12744" fmla="*/ 2318 h 2362"/>
                <a:gd name="connsiteY12744" fmla="*/ 2318 h 2362"/>
                <a:gd name="connsiteX12745" fmla="*/ 2318 h 2362"/>
                <a:gd name="connsiteY12745" fmla="*/ 2318 h 2362"/>
                <a:gd name="connsiteX12746" fmla="*/ 2318 h 2362"/>
                <a:gd name="connsiteY12746" fmla="*/ 2318 h 2362"/>
                <a:gd name="connsiteX12747" fmla="*/ 2318 h 2362"/>
                <a:gd name="connsiteY12747" fmla="*/ 2318 h 2362"/>
                <a:gd name="connsiteX12748" fmla="*/ 2318 h 2362"/>
                <a:gd name="connsiteY12748" fmla="*/ 2318 h 2362"/>
                <a:gd name="connsiteX12749" fmla="*/ 2318 h 2362"/>
                <a:gd name="connsiteY12749" fmla="*/ 2318 h 2362"/>
                <a:gd name="connsiteX12750" fmla="*/ 2318 h 2362"/>
                <a:gd name="connsiteY12750" fmla="*/ 2318 h 2362"/>
                <a:gd name="connsiteX12751" fmla="*/ 2318 h 2362"/>
                <a:gd name="connsiteY12751" fmla="*/ 2318 h 2362"/>
                <a:gd name="connsiteX12752" fmla="*/ 2318 h 2362"/>
                <a:gd name="connsiteY12752" fmla="*/ 2318 h 2362"/>
                <a:gd name="connsiteX12753" fmla="*/ 2318 h 2362"/>
                <a:gd name="connsiteY12753" fmla="*/ 2318 h 2362"/>
                <a:gd name="connsiteX12754" fmla="*/ 2318 h 2362"/>
                <a:gd name="connsiteY12754" fmla="*/ 2318 h 2362"/>
                <a:gd name="connsiteX12755" fmla="*/ 2318 h 2362"/>
                <a:gd name="connsiteY12755" fmla="*/ 2318 h 2362"/>
                <a:gd name="connsiteX12756" fmla="*/ 2318 h 2362"/>
                <a:gd name="connsiteY12756" fmla="*/ 2318 h 2362"/>
                <a:gd name="connsiteX12757" fmla="*/ 2318 h 2362"/>
                <a:gd name="connsiteY12757" fmla="*/ 2318 h 2362"/>
                <a:gd name="connsiteX12758" fmla="*/ 2318 h 2362"/>
                <a:gd name="connsiteY12758" fmla="*/ 2318 h 2362"/>
                <a:gd name="connsiteX12759" fmla="*/ 2318 h 2362"/>
                <a:gd name="connsiteY12759" fmla="*/ 2318 h 2362"/>
                <a:gd name="connsiteX12760" fmla="*/ 2318 h 2362"/>
                <a:gd name="connsiteY12760" fmla="*/ 2318 h 2362"/>
                <a:gd name="connsiteX12761" fmla="*/ 2318 h 2362"/>
                <a:gd name="connsiteY12761" fmla="*/ 2318 h 2362"/>
                <a:gd name="connsiteX12762" fmla="*/ 2318 h 2362"/>
                <a:gd name="connsiteY12762" fmla="*/ 2318 h 2362"/>
                <a:gd name="connsiteX12763" fmla="*/ 2318 h 2362"/>
                <a:gd name="connsiteY12763" fmla="*/ 2318 h 2362"/>
                <a:gd name="connsiteX12764" fmla="*/ 2318 h 2362"/>
                <a:gd name="connsiteY12764" fmla="*/ 2318 h 2362"/>
                <a:gd name="connsiteX12765" fmla="*/ 2318 h 2362"/>
                <a:gd name="connsiteY12765" fmla="*/ 2318 h 2362"/>
                <a:gd name="connsiteX12766" fmla="*/ 2318 h 2362"/>
                <a:gd name="connsiteY12766" fmla="*/ 2318 h 2362"/>
                <a:gd name="connsiteX12767" fmla="*/ 2318 h 2362"/>
                <a:gd name="connsiteY12767" fmla="*/ 2318 h 2362"/>
                <a:gd name="connsiteX12768" fmla="*/ 2318 h 2362"/>
                <a:gd name="connsiteY12768" fmla="*/ 2318 h 2362"/>
                <a:gd name="connsiteX12769" fmla="*/ 2318 h 2362"/>
                <a:gd name="connsiteY12769" fmla="*/ 2318 h 2362"/>
                <a:gd name="connsiteX12770" fmla="*/ 2318 h 2362"/>
                <a:gd name="connsiteY12770" fmla="*/ 2318 h 2362"/>
                <a:gd name="connsiteX12771" fmla="*/ 2318 h 2362"/>
                <a:gd name="connsiteY12771" fmla="*/ 2318 h 2362"/>
                <a:gd name="connsiteX12772" fmla="*/ 2318 h 2362"/>
                <a:gd name="connsiteY12772" fmla="*/ 2318 h 2362"/>
                <a:gd name="connsiteX12773" fmla="*/ 2318 h 2362"/>
                <a:gd name="connsiteY12773" fmla="*/ 2318 h 2362"/>
                <a:gd name="connsiteX12774" fmla="*/ 2318 h 2362"/>
                <a:gd name="connsiteY12774" fmla="*/ 2318 h 2362"/>
                <a:gd name="connsiteX12775" fmla="*/ 2318 h 2362"/>
                <a:gd name="connsiteY12775" fmla="*/ 2318 h 2362"/>
                <a:gd name="connsiteX12776" fmla="*/ 2318 h 2362"/>
                <a:gd name="connsiteY12776" fmla="*/ 2318 h 2362"/>
                <a:gd name="connsiteX12777" fmla="*/ 2318 h 2362"/>
                <a:gd name="connsiteY12777" fmla="*/ 2318 h 2362"/>
                <a:gd name="connsiteX12778" fmla="*/ 2318 h 2362"/>
                <a:gd name="connsiteY12778" fmla="*/ 2318 h 2362"/>
                <a:gd name="connsiteX12779" fmla="*/ 2318 h 2362"/>
                <a:gd name="connsiteY12779" fmla="*/ 2318 h 2362"/>
                <a:gd name="connsiteX12780" fmla="*/ 2318 h 2362"/>
                <a:gd name="connsiteY12780" fmla="*/ 2318 h 2362"/>
                <a:gd name="connsiteX12781" fmla="*/ 2318 h 2362"/>
                <a:gd name="connsiteY12781" fmla="*/ 2318 h 2362"/>
                <a:gd name="connsiteX12782" fmla="*/ 2318 h 2362"/>
                <a:gd name="connsiteY12782" fmla="*/ 2318 h 2362"/>
                <a:gd name="connsiteX12783" fmla="*/ 2318 h 2362"/>
                <a:gd name="connsiteY12783" fmla="*/ 2318 h 2362"/>
                <a:gd name="connsiteX12784" fmla="*/ 2318 h 2362"/>
                <a:gd name="connsiteY12784" fmla="*/ 2318 h 2362"/>
                <a:gd name="connsiteX12785" fmla="*/ 2318 h 2362"/>
                <a:gd name="connsiteY12785" fmla="*/ 2318 h 2362"/>
                <a:gd name="connsiteX12786" fmla="*/ 2318 h 2362"/>
                <a:gd name="connsiteY12786" fmla="*/ 2318 h 2362"/>
                <a:gd name="connsiteX12787" fmla="*/ 2318 h 2362"/>
                <a:gd name="connsiteY12787" fmla="*/ 2318 h 2362"/>
                <a:gd name="connsiteX12788" fmla="*/ 2318 h 2362"/>
                <a:gd name="connsiteY12788" fmla="*/ 2318 h 2362"/>
                <a:gd name="connsiteX12789" fmla="*/ 2318 h 2362"/>
                <a:gd name="connsiteY12789" fmla="*/ 2318 h 2362"/>
                <a:gd name="connsiteX12790" fmla="*/ 2318 h 2362"/>
                <a:gd name="connsiteY12790" fmla="*/ 2318 h 2362"/>
                <a:gd name="connsiteX12791" fmla="*/ 2318 h 2362"/>
                <a:gd name="connsiteY12791" fmla="*/ 2318 h 2362"/>
                <a:gd name="connsiteX12792" fmla="*/ 2318 h 2362"/>
                <a:gd name="connsiteY12792" fmla="*/ 2318 h 2362"/>
                <a:gd name="connsiteX12793" fmla="*/ 2318 h 2362"/>
                <a:gd name="connsiteY12793" fmla="*/ 2318 h 2362"/>
                <a:gd name="connsiteX12794" fmla="*/ 2318 h 2362"/>
                <a:gd name="connsiteY12794" fmla="*/ 2318 h 2362"/>
                <a:gd name="connsiteX12795" fmla="*/ 2318 h 2362"/>
                <a:gd name="connsiteY12795" fmla="*/ 2318 h 2362"/>
                <a:gd name="connsiteX12796" fmla="*/ 2318 h 2362"/>
                <a:gd name="connsiteY12796" fmla="*/ 2318 h 2362"/>
                <a:gd name="connsiteX12797" fmla="*/ 2318 h 2362"/>
                <a:gd name="connsiteY12797" fmla="*/ 2318 h 2362"/>
                <a:gd name="connsiteX12798" fmla="*/ 2318 h 2362"/>
                <a:gd name="connsiteY12798" fmla="*/ 2318 h 2362"/>
                <a:gd name="connsiteX12799" fmla="*/ 2318 h 2362"/>
                <a:gd name="connsiteY12799" fmla="*/ 2318 h 2362"/>
                <a:gd name="connsiteX12800" fmla="*/ 2318 h 2362"/>
                <a:gd name="connsiteY12800" fmla="*/ 2318 h 2362"/>
                <a:gd name="connsiteX12801" fmla="*/ 2318 h 2362"/>
                <a:gd name="connsiteY12801" fmla="*/ 2318 h 2362"/>
                <a:gd name="connsiteX12802" fmla="*/ 2318 h 2362"/>
                <a:gd name="connsiteY12802" fmla="*/ 2318 h 2362"/>
                <a:gd name="connsiteX12803" fmla="*/ 2318 h 2362"/>
                <a:gd name="connsiteY12803" fmla="*/ 2318 h 2362"/>
                <a:gd name="connsiteX12804" fmla="*/ 2318 h 2362"/>
                <a:gd name="connsiteY12804" fmla="*/ 2318 h 2362"/>
                <a:gd name="connsiteX12805" fmla="*/ 2318 h 2362"/>
                <a:gd name="connsiteY12805" fmla="*/ 2318 h 2362"/>
                <a:gd name="connsiteX12806" fmla="*/ 2318 h 2362"/>
                <a:gd name="connsiteY12806" fmla="*/ 2318 h 2362"/>
                <a:gd name="connsiteX12807" fmla="*/ 2318 h 2362"/>
                <a:gd name="connsiteY12807" fmla="*/ 2318 h 2362"/>
                <a:gd name="connsiteX12808" fmla="*/ 2318 h 2362"/>
                <a:gd name="connsiteY12808" fmla="*/ 2318 h 2362"/>
                <a:gd name="connsiteX12809" fmla="*/ 2318 h 2362"/>
                <a:gd name="connsiteY12809" fmla="*/ 2318 h 2362"/>
                <a:gd name="connsiteX12810" fmla="*/ 2318 h 2362"/>
                <a:gd name="connsiteY12810" fmla="*/ 2318 h 2362"/>
                <a:gd name="connsiteX12811" fmla="*/ 2318 h 2362"/>
                <a:gd name="connsiteY12811" fmla="*/ 2318 h 2362"/>
                <a:gd name="connsiteX12812" fmla="*/ 2318 h 2362"/>
                <a:gd name="connsiteY12812" fmla="*/ 2318 h 2362"/>
                <a:gd name="connsiteX12813" fmla="*/ 2318 h 2362"/>
                <a:gd name="connsiteY12813" fmla="*/ 2318 h 2362"/>
                <a:gd name="connsiteX12814" fmla="*/ 2318 h 2362"/>
                <a:gd name="connsiteY12814" fmla="*/ 2318 h 2362"/>
                <a:gd name="connsiteX12815" fmla="*/ 2318 h 2362"/>
                <a:gd name="connsiteY12815" fmla="*/ 2318 h 2362"/>
                <a:gd name="connsiteX12816" fmla="*/ 2318 h 2362"/>
                <a:gd name="connsiteY12816" fmla="*/ 2318 h 2362"/>
                <a:gd name="connsiteX12817" fmla="*/ 2318 h 2362"/>
                <a:gd name="connsiteY12817" fmla="*/ 2318 h 2362"/>
                <a:gd name="connsiteX12818" fmla="*/ 2318 h 2362"/>
                <a:gd name="connsiteY12818" fmla="*/ 2318 h 2362"/>
                <a:gd name="connsiteX12819" fmla="*/ 2318 h 2362"/>
                <a:gd name="connsiteY12819" fmla="*/ 2318 h 2362"/>
                <a:gd name="connsiteX12820" fmla="*/ 2318 h 2362"/>
                <a:gd name="connsiteY12820" fmla="*/ 2318 h 2362"/>
                <a:gd name="connsiteX12821" fmla="*/ 2318 h 2362"/>
                <a:gd name="connsiteY12821" fmla="*/ 2318 h 2362"/>
                <a:gd name="connsiteX12822" fmla="*/ 2318 h 2362"/>
                <a:gd name="connsiteY12822" fmla="*/ 2318 h 2362"/>
                <a:gd name="connsiteX12823" fmla="*/ 2318 h 2362"/>
                <a:gd name="connsiteY12823" fmla="*/ 2318 h 2362"/>
                <a:gd name="connsiteX12824" fmla="*/ 2318 h 2362"/>
                <a:gd name="connsiteY12824" fmla="*/ 2318 h 2362"/>
                <a:gd name="connsiteX12825" fmla="*/ 2318 h 2362"/>
                <a:gd name="connsiteY12825" fmla="*/ 2318 h 2362"/>
                <a:gd name="connsiteX12826" fmla="*/ 2318 h 2362"/>
                <a:gd name="connsiteY12826" fmla="*/ 2318 h 2362"/>
                <a:gd name="connsiteX12827" fmla="*/ 2318 h 2362"/>
                <a:gd name="connsiteY12827" fmla="*/ 2318 h 2362"/>
                <a:gd name="connsiteX12828" fmla="*/ 2318 h 2362"/>
                <a:gd name="connsiteY12828" fmla="*/ 2318 h 2362"/>
                <a:gd name="connsiteX12829" fmla="*/ 2318 h 2362"/>
                <a:gd name="connsiteY12829" fmla="*/ 2318 h 2362"/>
                <a:gd name="connsiteX12830" fmla="*/ 2318 h 2362"/>
                <a:gd name="connsiteY12830" fmla="*/ 2318 h 2362"/>
                <a:gd name="connsiteX12831" fmla="*/ 2318 h 2362"/>
                <a:gd name="connsiteY12831" fmla="*/ 2318 h 2362"/>
                <a:gd name="connsiteX12832" fmla="*/ 2318 h 2362"/>
                <a:gd name="connsiteY12832" fmla="*/ 2318 h 2362"/>
                <a:gd name="connsiteX12833" fmla="*/ 2318 h 2362"/>
                <a:gd name="connsiteY12833" fmla="*/ 2318 h 2362"/>
                <a:gd name="connsiteX12834" fmla="*/ 2318 h 2362"/>
                <a:gd name="connsiteY12834" fmla="*/ 2318 h 2362"/>
                <a:gd name="connsiteX12835" fmla="*/ 2318 h 2362"/>
                <a:gd name="connsiteY12835" fmla="*/ 2318 h 2362"/>
                <a:gd name="connsiteX12836" fmla="*/ 2318 h 2362"/>
                <a:gd name="connsiteY12836" fmla="*/ 2318 h 2362"/>
                <a:gd name="connsiteX12837" fmla="*/ 2318 h 2362"/>
                <a:gd name="connsiteY12837" fmla="*/ 2318 h 2362"/>
                <a:gd name="connsiteX12838" fmla="*/ 2318 h 2362"/>
                <a:gd name="connsiteY12838" fmla="*/ 2318 h 2362"/>
                <a:gd name="connsiteX12839" fmla="*/ 2318 h 2362"/>
                <a:gd name="connsiteY12839" fmla="*/ 2318 h 2362"/>
                <a:gd name="connsiteX12840" fmla="*/ 2318 h 2362"/>
                <a:gd name="connsiteY12840" fmla="*/ 2318 h 2362"/>
                <a:gd name="connsiteX12841" fmla="*/ 2318 h 2362"/>
                <a:gd name="connsiteY12841" fmla="*/ 2318 h 2362"/>
                <a:gd name="connsiteX12842" fmla="*/ 2318 h 2362"/>
                <a:gd name="connsiteY12842" fmla="*/ 2318 h 2362"/>
                <a:gd name="connsiteX12843" fmla="*/ 2318 h 2362"/>
                <a:gd name="connsiteY12843" fmla="*/ 2318 h 2362"/>
                <a:gd name="connsiteX12844" fmla="*/ 2318 h 2362"/>
                <a:gd name="connsiteY12844" fmla="*/ 2318 h 2362"/>
                <a:gd name="connsiteX12845" fmla="*/ 2318 h 2362"/>
                <a:gd name="connsiteY12845" fmla="*/ 2318 h 2362"/>
                <a:gd name="connsiteX12846" fmla="*/ 2318 h 2362"/>
                <a:gd name="connsiteY12846" fmla="*/ 2318 h 2362"/>
                <a:gd name="connsiteX12847" fmla="*/ 2318 h 2362"/>
                <a:gd name="connsiteY12847" fmla="*/ 2318 h 2362"/>
                <a:gd name="connsiteX12848" fmla="*/ 2318 h 2362"/>
                <a:gd name="connsiteY12848" fmla="*/ 2318 h 2362"/>
                <a:gd name="connsiteX12849" fmla="*/ 2318 h 2362"/>
                <a:gd name="connsiteY12849" fmla="*/ 2318 h 2362"/>
                <a:gd name="connsiteX12850" fmla="*/ 2318 h 2362"/>
                <a:gd name="connsiteY12850" fmla="*/ 2318 h 2362"/>
                <a:gd name="connsiteX12851" fmla="*/ 2318 h 2362"/>
                <a:gd name="connsiteY12851" fmla="*/ 2318 h 2362"/>
                <a:gd name="connsiteX12852" fmla="*/ 2318 h 2362"/>
                <a:gd name="connsiteY12852" fmla="*/ 2318 h 2362"/>
                <a:gd name="connsiteX12853" fmla="*/ 2318 h 2362"/>
                <a:gd name="connsiteY12853" fmla="*/ 2318 h 2362"/>
                <a:gd name="connsiteX12854" fmla="*/ 2318 h 2362"/>
                <a:gd name="connsiteY12854" fmla="*/ 2318 h 2362"/>
                <a:gd name="connsiteX12855" fmla="*/ 2318 h 2362"/>
                <a:gd name="connsiteY12855" fmla="*/ 2318 h 2362"/>
                <a:gd name="connsiteX12856" fmla="*/ 2318 h 2362"/>
                <a:gd name="connsiteY12856" fmla="*/ 2318 h 2362"/>
                <a:gd name="connsiteX12857" fmla="*/ 2318 h 2362"/>
                <a:gd name="connsiteY12857" fmla="*/ 2318 h 2362"/>
                <a:gd name="connsiteX12858" fmla="*/ 2318 h 2362"/>
                <a:gd name="connsiteY12858" fmla="*/ 2318 h 2362"/>
                <a:gd name="connsiteX12859" fmla="*/ 2318 h 2362"/>
                <a:gd name="connsiteY12859" fmla="*/ 2318 h 2362"/>
                <a:gd name="connsiteX12860" fmla="*/ 2318 h 2362"/>
                <a:gd name="connsiteY12860" fmla="*/ 2318 h 2362"/>
                <a:gd name="connsiteX12861" fmla="*/ 2318 h 2362"/>
                <a:gd name="connsiteY12861" fmla="*/ 2318 h 2362"/>
                <a:gd name="connsiteX12862" fmla="*/ 2318 h 2362"/>
                <a:gd name="connsiteY12862" fmla="*/ 2318 h 2362"/>
                <a:gd name="connsiteX12863" fmla="*/ 2318 h 2362"/>
                <a:gd name="connsiteY12863" fmla="*/ 2318 h 2362"/>
                <a:gd name="connsiteX12864" fmla="*/ 2318 h 2362"/>
                <a:gd name="connsiteY12864" fmla="*/ 2318 h 2362"/>
                <a:gd name="connsiteX12865" fmla="*/ 2318 h 2362"/>
                <a:gd name="connsiteY12865" fmla="*/ 2318 h 2362"/>
                <a:gd name="connsiteX12866" fmla="*/ 2318 h 2362"/>
                <a:gd name="connsiteY12866" fmla="*/ 2318 h 2362"/>
                <a:gd name="connsiteX12867" fmla="*/ 2318 h 2362"/>
                <a:gd name="connsiteY12867" fmla="*/ 2318 h 2362"/>
                <a:gd name="connsiteX12868" fmla="*/ 2318 h 2362"/>
                <a:gd name="connsiteY12868" fmla="*/ 2318 h 2362"/>
                <a:gd name="connsiteX12869" fmla="*/ 2318 h 2362"/>
                <a:gd name="connsiteY12869" fmla="*/ 2318 h 2362"/>
                <a:gd name="connsiteX12870" fmla="*/ 2318 h 2362"/>
                <a:gd name="connsiteY12870" fmla="*/ 2318 h 2362"/>
                <a:gd name="connsiteX12871" fmla="*/ 2318 h 2362"/>
                <a:gd name="connsiteY12871" fmla="*/ 2318 h 2362"/>
                <a:gd name="connsiteX12872" fmla="*/ 2318 h 2362"/>
                <a:gd name="connsiteY12872" fmla="*/ 2318 h 2362"/>
                <a:gd name="connsiteX12873" fmla="*/ 2318 h 2362"/>
                <a:gd name="connsiteY12873" fmla="*/ 2318 h 2362"/>
                <a:gd name="connsiteX12874" fmla="*/ 2318 h 2362"/>
                <a:gd name="connsiteY12874" fmla="*/ 2318 h 2362"/>
                <a:gd name="connsiteX12875" fmla="*/ 2318 h 2362"/>
                <a:gd name="connsiteY12875" fmla="*/ 2318 h 2362"/>
                <a:gd name="connsiteX12876" fmla="*/ 2318 h 2362"/>
                <a:gd name="connsiteY12876" fmla="*/ 2318 h 2362"/>
                <a:gd name="connsiteX12877" fmla="*/ 2318 h 2362"/>
                <a:gd name="connsiteY12877" fmla="*/ 2318 h 2362"/>
                <a:gd name="connsiteX12878" fmla="*/ 2318 h 2362"/>
                <a:gd name="connsiteY12878" fmla="*/ 2318 h 2362"/>
                <a:gd name="connsiteX12879" fmla="*/ 2318 h 2362"/>
                <a:gd name="connsiteY12879" fmla="*/ 2318 h 2362"/>
                <a:gd name="connsiteX12880" fmla="*/ 2318 h 2362"/>
                <a:gd name="connsiteY12880" fmla="*/ 2318 h 2362"/>
                <a:gd name="connsiteX12881" fmla="*/ 2318 h 2362"/>
                <a:gd name="connsiteY12881" fmla="*/ 2318 h 2362"/>
                <a:gd name="connsiteX12882" fmla="*/ 2318 h 2362"/>
                <a:gd name="connsiteY12882" fmla="*/ 2318 h 2362"/>
                <a:gd name="connsiteX12883" fmla="*/ 2318 h 2362"/>
                <a:gd name="connsiteY12883" fmla="*/ 2318 h 2362"/>
                <a:gd name="connsiteX12884" fmla="*/ 2318 h 2362"/>
                <a:gd name="connsiteY12884" fmla="*/ 2318 h 2362"/>
                <a:gd name="connsiteX12885" fmla="*/ 2318 h 2362"/>
                <a:gd name="connsiteY12885" fmla="*/ 2318 h 2362"/>
                <a:gd name="connsiteX12886" fmla="*/ 2318 h 2362"/>
                <a:gd name="connsiteY12886" fmla="*/ 2318 h 2362"/>
                <a:gd name="connsiteX12887" fmla="*/ 2318 h 2362"/>
                <a:gd name="connsiteY12887" fmla="*/ 2318 h 2362"/>
                <a:gd name="connsiteX12888" fmla="*/ 2318 h 2362"/>
                <a:gd name="connsiteY12888" fmla="*/ 2318 h 2362"/>
                <a:gd name="connsiteX12889" fmla="*/ 2318 h 2362"/>
                <a:gd name="connsiteY12889" fmla="*/ 2318 h 2362"/>
                <a:gd name="connsiteX12890" fmla="*/ 2318 h 2362"/>
                <a:gd name="connsiteY12890" fmla="*/ 2318 h 2362"/>
                <a:gd name="connsiteX12891" fmla="*/ 2318 h 2362"/>
                <a:gd name="connsiteY12891" fmla="*/ 2318 h 2362"/>
                <a:gd name="connsiteX12892" fmla="*/ 2318 h 2362"/>
                <a:gd name="connsiteY12892" fmla="*/ 2318 h 2362"/>
                <a:gd name="connsiteX12893" fmla="*/ 2318 h 2362"/>
                <a:gd name="connsiteY12893" fmla="*/ 2318 h 2362"/>
                <a:gd name="connsiteX12894" fmla="*/ 2318 h 2362"/>
                <a:gd name="connsiteY12894" fmla="*/ 2318 h 2362"/>
                <a:gd name="connsiteX12895" fmla="*/ 2318 h 2362"/>
                <a:gd name="connsiteY12895" fmla="*/ 2318 h 2362"/>
                <a:gd name="connsiteX12896" fmla="*/ 2318 h 2362"/>
                <a:gd name="connsiteY12896" fmla="*/ 2318 h 2362"/>
                <a:gd name="connsiteX12897" fmla="*/ 2318 h 2362"/>
                <a:gd name="connsiteY12897" fmla="*/ 2318 h 2362"/>
                <a:gd name="connsiteX12898" fmla="*/ 2318 h 2362"/>
                <a:gd name="connsiteY12898" fmla="*/ 2318 h 2362"/>
                <a:gd name="connsiteX12899" fmla="*/ 2318 h 2362"/>
                <a:gd name="connsiteY12899" fmla="*/ 2318 h 2362"/>
                <a:gd name="connsiteX12900" fmla="*/ 2318 h 2362"/>
                <a:gd name="connsiteY12900" fmla="*/ 2318 h 2362"/>
                <a:gd name="connsiteX12901" fmla="*/ 2318 h 2362"/>
                <a:gd name="connsiteY12901" fmla="*/ 2318 h 2362"/>
                <a:gd name="connsiteX12902" fmla="*/ 2318 h 2362"/>
                <a:gd name="connsiteY12902" fmla="*/ 2318 h 2362"/>
                <a:gd name="connsiteX12903" fmla="*/ 2318 h 2362"/>
                <a:gd name="connsiteY12903" fmla="*/ 2318 h 2362"/>
                <a:gd name="connsiteX12904" fmla="*/ 2318 h 2362"/>
                <a:gd name="connsiteY12904" fmla="*/ 2318 h 2362"/>
                <a:gd name="connsiteX12905" fmla="*/ 2318 h 2362"/>
                <a:gd name="connsiteY12905" fmla="*/ 2318 h 2362"/>
                <a:gd name="connsiteX12906" fmla="*/ 2318 h 2362"/>
                <a:gd name="connsiteY12906" fmla="*/ 2318 h 2362"/>
                <a:gd name="connsiteX12907" fmla="*/ 2318 h 2362"/>
                <a:gd name="connsiteY12907" fmla="*/ 2318 h 2362"/>
                <a:gd name="connsiteX12908" fmla="*/ 2318 h 2362"/>
                <a:gd name="connsiteY12908" fmla="*/ 2318 h 2362"/>
                <a:gd name="connsiteX12909" fmla="*/ 2318 h 2362"/>
                <a:gd name="connsiteY12909" fmla="*/ 2318 h 2362"/>
                <a:gd name="connsiteX12910" fmla="*/ 2318 h 2362"/>
                <a:gd name="connsiteY12910" fmla="*/ 2318 h 2362"/>
                <a:gd name="connsiteX12911" fmla="*/ 2318 h 2362"/>
                <a:gd name="connsiteY12911" fmla="*/ 2318 h 2362"/>
                <a:gd name="connsiteX12912" fmla="*/ 2318 h 2362"/>
                <a:gd name="connsiteY12912" fmla="*/ 2318 h 2362"/>
                <a:gd name="connsiteX12913" fmla="*/ 2318 h 2362"/>
                <a:gd name="connsiteY12913" fmla="*/ 2318 h 2362"/>
                <a:gd name="connsiteX12914" fmla="*/ 2318 h 2362"/>
                <a:gd name="connsiteY12914" fmla="*/ 2318 h 2362"/>
                <a:gd name="connsiteX12915" fmla="*/ 2318 h 2362"/>
                <a:gd name="connsiteY12915" fmla="*/ 2318 h 2362"/>
                <a:gd name="connsiteX12916" fmla="*/ 2318 h 2362"/>
                <a:gd name="connsiteY12916" fmla="*/ 2318 h 2362"/>
                <a:gd name="connsiteX12917" fmla="*/ 2318 h 2362"/>
                <a:gd name="connsiteY12917" fmla="*/ 2318 h 2362"/>
                <a:gd name="connsiteX12918" fmla="*/ 2318 h 2362"/>
                <a:gd name="connsiteY12918" fmla="*/ 2318 h 2362"/>
                <a:gd name="connsiteX12919" fmla="*/ 2318 h 2362"/>
                <a:gd name="connsiteY12919" fmla="*/ 2318 h 2362"/>
                <a:gd name="connsiteX12920" fmla="*/ 2318 h 2362"/>
                <a:gd name="connsiteY12920" fmla="*/ 2318 h 2362"/>
                <a:gd name="connsiteX12921" fmla="*/ 2318 h 2362"/>
                <a:gd name="connsiteY12921" fmla="*/ 2318 h 2362"/>
                <a:gd name="connsiteX12922" fmla="*/ 2318 h 2362"/>
                <a:gd name="connsiteY12922" fmla="*/ 2318 h 2362"/>
                <a:gd name="connsiteX12923" fmla="*/ 2318 h 2362"/>
                <a:gd name="connsiteY12923" fmla="*/ 2318 h 2362"/>
                <a:gd name="connsiteX12924" fmla="*/ 2318 h 2362"/>
                <a:gd name="connsiteY12924" fmla="*/ 2318 h 2362"/>
                <a:gd name="connsiteX12925" fmla="*/ 2318 h 2362"/>
                <a:gd name="connsiteY12925" fmla="*/ 2318 h 2362"/>
                <a:gd name="connsiteX12926" fmla="*/ 2318 h 2362"/>
                <a:gd name="connsiteY12926" fmla="*/ 2318 h 2362"/>
                <a:gd name="connsiteX12927" fmla="*/ 2318 h 2362"/>
                <a:gd name="connsiteY12927" fmla="*/ 2318 h 2362"/>
                <a:gd name="connsiteX12928" fmla="*/ 2318 h 2362"/>
                <a:gd name="connsiteY12928" fmla="*/ 2318 h 2362"/>
                <a:gd name="connsiteX12929" fmla="*/ 2318 h 2362"/>
                <a:gd name="connsiteY12929" fmla="*/ 2318 h 2362"/>
                <a:gd name="connsiteX12930" fmla="*/ 2318 h 2362"/>
                <a:gd name="connsiteY12930" fmla="*/ 2318 h 2362"/>
                <a:gd name="connsiteX12931" fmla="*/ 2318 h 2362"/>
                <a:gd name="connsiteY12931" fmla="*/ 2318 h 2362"/>
                <a:gd name="connsiteX12932" fmla="*/ 2318 h 2362"/>
                <a:gd name="connsiteY12932" fmla="*/ 2318 h 2362"/>
                <a:gd name="connsiteX12933" fmla="*/ 2318 h 2362"/>
                <a:gd name="connsiteY12933" fmla="*/ 2318 h 2362"/>
                <a:gd name="connsiteX12934" fmla="*/ 2318 h 2362"/>
                <a:gd name="connsiteY12934" fmla="*/ 2318 h 2362"/>
                <a:gd name="connsiteX12935" fmla="*/ 2318 h 2362"/>
                <a:gd name="connsiteY12935" fmla="*/ 2318 h 2362"/>
                <a:gd name="connsiteX12936" fmla="*/ 2318 h 2362"/>
                <a:gd name="connsiteY12936" fmla="*/ 2318 h 2362"/>
                <a:gd name="connsiteX12937" fmla="*/ 2318 h 2362"/>
                <a:gd name="connsiteY12937" fmla="*/ 2318 h 2362"/>
                <a:gd name="connsiteX12938" fmla="*/ 2318 h 2362"/>
                <a:gd name="connsiteY12938" fmla="*/ 2318 h 2362"/>
                <a:gd name="connsiteX12939" fmla="*/ 2318 h 2362"/>
                <a:gd name="connsiteY12939" fmla="*/ 2318 h 2362"/>
                <a:gd name="connsiteX12940" fmla="*/ 2318 h 2362"/>
                <a:gd name="connsiteY12940" fmla="*/ 2318 h 2362"/>
                <a:gd name="connsiteX12941" fmla="*/ 2318 h 2362"/>
                <a:gd name="connsiteY12941" fmla="*/ 2318 h 2362"/>
                <a:gd name="connsiteX12942" fmla="*/ 2318 h 2362"/>
                <a:gd name="connsiteY12942" fmla="*/ 2318 h 2362"/>
                <a:gd name="connsiteX12943" fmla="*/ 2318 h 2362"/>
                <a:gd name="connsiteY12943" fmla="*/ 2318 h 2362"/>
                <a:gd name="connsiteX12944" fmla="*/ 2318 h 2362"/>
                <a:gd name="connsiteY12944" fmla="*/ 2318 h 2362"/>
                <a:gd name="connsiteX12945" fmla="*/ 2318 h 2362"/>
                <a:gd name="connsiteY12945" fmla="*/ 2318 h 2362"/>
                <a:gd name="connsiteX12946" fmla="*/ 2318 h 2362"/>
                <a:gd name="connsiteY12946" fmla="*/ 2318 h 2362"/>
                <a:gd name="connsiteX12947" fmla="*/ 2318 h 2362"/>
                <a:gd name="connsiteY12947" fmla="*/ 2318 h 2362"/>
                <a:gd name="connsiteX12948" fmla="*/ 2318 h 2362"/>
                <a:gd name="connsiteY12948" fmla="*/ 2318 h 2362"/>
                <a:gd name="connsiteX12949" fmla="*/ 2318 h 2362"/>
                <a:gd name="connsiteY12949" fmla="*/ 2318 h 2362"/>
                <a:gd name="connsiteX12950" fmla="*/ 2318 h 2362"/>
                <a:gd name="connsiteY12950" fmla="*/ 2318 h 2362"/>
                <a:gd name="connsiteX12951" fmla="*/ 2318 h 2362"/>
                <a:gd name="connsiteY12951" fmla="*/ 2318 h 2362"/>
                <a:gd name="connsiteX12952" fmla="*/ 2318 h 2362"/>
                <a:gd name="connsiteY12952" fmla="*/ 2318 h 2362"/>
                <a:gd name="connsiteX12953" fmla="*/ 2318 h 2362"/>
                <a:gd name="connsiteY12953" fmla="*/ 2318 h 2362"/>
                <a:gd name="connsiteX12954" fmla="*/ 2318 h 2362"/>
                <a:gd name="connsiteY12954" fmla="*/ 2318 h 2362"/>
                <a:gd name="connsiteX12955" fmla="*/ 2318 h 2362"/>
                <a:gd name="connsiteY12955" fmla="*/ 2318 h 2362"/>
                <a:gd name="connsiteX12956" fmla="*/ 2318 h 2362"/>
                <a:gd name="connsiteY12956" fmla="*/ 2318 h 2362"/>
                <a:gd name="connsiteX12957" fmla="*/ 2318 h 2362"/>
                <a:gd name="connsiteY12957" fmla="*/ 2318 h 2362"/>
                <a:gd name="connsiteX12958" fmla="*/ 2318 h 2362"/>
                <a:gd name="connsiteY12958" fmla="*/ 2318 h 2362"/>
                <a:gd name="connsiteX12959" fmla="*/ 2318 h 2362"/>
                <a:gd name="connsiteY12959" fmla="*/ 2318 h 2362"/>
                <a:gd name="connsiteX12960" fmla="*/ 2318 h 2362"/>
                <a:gd name="connsiteY12960" fmla="*/ 2318 h 2362"/>
                <a:gd name="connsiteX12961" fmla="*/ 2318 h 2362"/>
                <a:gd name="connsiteY12961" fmla="*/ 2318 h 2362"/>
                <a:gd name="connsiteX12962" fmla="*/ 2318 h 2362"/>
                <a:gd name="connsiteY12962" fmla="*/ 2318 h 2362"/>
                <a:gd name="connsiteX12963" fmla="*/ 2318 h 2362"/>
                <a:gd name="connsiteY12963" fmla="*/ 2318 h 2362"/>
                <a:gd name="connsiteX12964" fmla="*/ 2318 h 2362"/>
                <a:gd name="connsiteY12964" fmla="*/ 2318 h 2362"/>
                <a:gd name="connsiteX12965" fmla="*/ 2318 h 2362"/>
                <a:gd name="connsiteY12965" fmla="*/ 2318 h 2362"/>
                <a:gd name="connsiteX12966" fmla="*/ 2318 h 2362"/>
                <a:gd name="connsiteY12966" fmla="*/ 2318 h 2362"/>
                <a:gd name="connsiteX12967" fmla="*/ 2318 h 2362"/>
                <a:gd name="connsiteY12967" fmla="*/ 2318 h 2362"/>
                <a:gd name="connsiteX12968" fmla="*/ 2318 h 2362"/>
                <a:gd name="connsiteY12968" fmla="*/ 2318 h 2362"/>
                <a:gd name="connsiteX12969" fmla="*/ 2318 h 2362"/>
                <a:gd name="connsiteY12969" fmla="*/ 2318 h 2362"/>
                <a:gd name="connsiteX12970" fmla="*/ 2318 h 2362"/>
                <a:gd name="connsiteY12970" fmla="*/ 2318 h 2362"/>
                <a:gd name="connsiteX12971" fmla="*/ 2318 h 2362"/>
                <a:gd name="connsiteY12971" fmla="*/ 2318 h 2362"/>
                <a:gd name="connsiteX12972" fmla="*/ 2318 h 2362"/>
                <a:gd name="connsiteY12972" fmla="*/ 2318 h 2362"/>
                <a:gd name="connsiteX12973" fmla="*/ 2318 h 2362"/>
                <a:gd name="connsiteY12973" fmla="*/ 2318 h 2362"/>
                <a:gd name="connsiteX12974" fmla="*/ 2318 h 2362"/>
                <a:gd name="connsiteY12974" fmla="*/ 2318 h 2362"/>
                <a:gd name="connsiteX12975" fmla="*/ 2318 h 2362"/>
                <a:gd name="connsiteY12975" fmla="*/ 2318 h 2362"/>
                <a:gd name="connsiteX12976" fmla="*/ 2318 h 2362"/>
                <a:gd name="connsiteY12976" fmla="*/ 2318 h 2362"/>
                <a:gd name="connsiteX12977" fmla="*/ 2318 h 2362"/>
                <a:gd name="connsiteY12977" fmla="*/ 2318 h 2362"/>
                <a:gd name="connsiteX12978" fmla="*/ 2318 h 2362"/>
                <a:gd name="connsiteY12978" fmla="*/ 2318 h 2362"/>
                <a:gd name="connsiteX12979" fmla="*/ 2318 h 2362"/>
                <a:gd name="connsiteY12979" fmla="*/ 2318 h 2362"/>
                <a:gd name="connsiteX12980" fmla="*/ 2318 h 2362"/>
                <a:gd name="connsiteY12980" fmla="*/ 2318 h 2362"/>
                <a:gd name="connsiteX12981" fmla="*/ 2318 h 2362"/>
                <a:gd name="connsiteY12981" fmla="*/ 2318 h 2362"/>
                <a:gd name="connsiteX12982" fmla="*/ 2318 h 2362"/>
                <a:gd name="connsiteY12982" fmla="*/ 2318 h 2362"/>
                <a:gd name="connsiteX12983" fmla="*/ 2318 h 2362"/>
                <a:gd name="connsiteY12983" fmla="*/ 2318 h 2362"/>
                <a:gd name="connsiteX12984" fmla="*/ 2318 h 2362"/>
                <a:gd name="connsiteY12984" fmla="*/ 2318 h 2362"/>
                <a:gd name="connsiteX12985" fmla="*/ 2318 h 2362"/>
                <a:gd name="connsiteY12985" fmla="*/ 2318 h 2362"/>
                <a:gd name="connsiteX12986" fmla="*/ 2318 h 2362"/>
                <a:gd name="connsiteY12986" fmla="*/ 2318 h 2362"/>
                <a:gd name="connsiteX12987" fmla="*/ 2318 h 2362"/>
                <a:gd name="connsiteY12987" fmla="*/ 2318 h 2362"/>
                <a:gd name="connsiteX12988" fmla="*/ 2318 h 2362"/>
                <a:gd name="connsiteY12988" fmla="*/ 2318 h 2362"/>
                <a:gd name="connsiteX12989" fmla="*/ 2318 h 2362"/>
                <a:gd name="connsiteY12989" fmla="*/ 2318 h 2362"/>
                <a:gd name="connsiteX12990" fmla="*/ 2318 h 2362"/>
                <a:gd name="connsiteY12990" fmla="*/ 2318 h 2362"/>
                <a:gd name="connsiteX12991" fmla="*/ 2318 h 2362"/>
                <a:gd name="connsiteY12991" fmla="*/ 2318 h 2362"/>
                <a:gd name="connsiteX12992" fmla="*/ 2318 h 2362"/>
                <a:gd name="connsiteY12992" fmla="*/ 2318 h 2362"/>
                <a:gd name="connsiteX12993" fmla="*/ 2318 h 2362"/>
                <a:gd name="connsiteY12993" fmla="*/ 2318 h 2362"/>
                <a:gd name="connsiteX12994" fmla="*/ 2318 h 2362"/>
                <a:gd name="connsiteY12994" fmla="*/ 2318 h 2362"/>
                <a:gd name="connsiteX12995" fmla="*/ 2318 h 2362"/>
                <a:gd name="connsiteY12995" fmla="*/ 2318 h 2362"/>
                <a:gd name="connsiteX12996" fmla="*/ 2318 h 2362"/>
                <a:gd name="connsiteY12996" fmla="*/ 2318 h 2362"/>
                <a:gd name="connsiteX12997" fmla="*/ 2318 h 2362"/>
                <a:gd name="connsiteY12997" fmla="*/ 2318 h 2362"/>
                <a:gd name="connsiteX12998" fmla="*/ 2318 h 2362"/>
                <a:gd name="connsiteY12998" fmla="*/ 2318 h 2362"/>
                <a:gd name="connsiteX12999" fmla="*/ 2318 h 2362"/>
                <a:gd name="connsiteY12999" fmla="*/ 2318 h 2362"/>
                <a:gd name="connsiteX13000" fmla="*/ 2318 h 2362"/>
                <a:gd name="connsiteY13000" fmla="*/ 2318 h 2362"/>
                <a:gd name="connsiteX13001" fmla="*/ 2318 h 2362"/>
                <a:gd name="connsiteY13001" fmla="*/ 2318 h 2362"/>
                <a:gd name="connsiteX13002" fmla="*/ 2318 h 2362"/>
                <a:gd name="connsiteY13002" fmla="*/ 2318 h 2362"/>
                <a:gd name="connsiteX13003" fmla="*/ 2318 h 2362"/>
                <a:gd name="connsiteY13003" fmla="*/ 2318 h 2362"/>
                <a:gd name="connsiteX13004" fmla="*/ 2318 h 2362"/>
                <a:gd name="connsiteY13004" fmla="*/ 2318 h 2362"/>
                <a:gd name="connsiteX13005" fmla="*/ 2318 h 2362"/>
                <a:gd name="connsiteY13005" fmla="*/ 2318 h 2362"/>
                <a:gd name="connsiteX13006" fmla="*/ 2318 h 2362"/>
                <a:gd name="connsiteY13006" fmla="*/ 2318 h 2362"/>
                <a:gd name="connsiteX13007" fmla="*/ 2318 h 2362"/>
                <a:gd name="connsiteY13007" fmla="*/ 2318 h 2362"/>
                <a:gd name="connsiteX13008" fmla="*/ 2318 h 2362"/>
                <a:gd name="connsiteY13008" fmla="*/ 2318 h 2362"/>
                <a:gd name="connsiteX13009" fmla="*/ 2318 h 2362"/>
                <a:gd name="connsiteY13009" fmla="*/ 2318 h 2362"/>
                <a:gd name="connsiteX13010" fmla="*/ 2318 h 2362"/>
                <a:gd name="connsiteY13010" fmla="*/ 2318 h 2362"/>
                <a:gd name="connsiteX13011" fmla="*/ 2318 h 2362"/>
                <a:gd name="connsiteY13011" fmla="*/ 2318 h 2362"/>
                <a:gd name="connsiteX13012" fmla="*/ 2318 h 2362"/>
                <a:gd name="connsiteY13012" fmla="*/ 2318 h 2362"/>
                <a:gd name="connsiteX13013" fmla="*/ 2318 h 2362"/>
                <a:gd name="connsiteY13013" fmla="*/ 2318 h 2362"/>
                <a:gd name="connsiteX13014" fmla="*/ 2318 h 2362"/>
                <a:gd name="connsiteY13014" fmla="*/ 2318 h 2362"/>
                <a:gd name="connsiteX13015" fmla="*/ 2318 h 2362"/>
                <a:gd name="connsiteY13015" fmla="*/ 2318 h 2362"/>
                <a:gd name="connsiteX13016" fmla="*/ 2318 h 2362"/>
                <a:gd name="connsiteY13016" fmla="*/ 2318 h 2362"/>
                <a:gd name="connsiteX13017" fmla="*/ 2318 h 2362"/>
                <a:gd name="connsiteY13017" fmla="*/ 2318 h 2362"/>
                <a:gd name="connsiteX13018" fmla="*/ 2318 h 2362"/>
                <a:gd name="connsiteY13018" fmla="*/ 2318 h 2362"/>
                <a:gd name="connsiteX13019" fmla="*/ 2318 h 2362"/>
                <a:gd name="connsiteY13019" fmla="*/ 2318 h 2362"/>
                <a:gd name="connsiteX13020" fmla="*/ 2318 h 2362"/>
                <a:gd name="connsiteY13020" fmla="*/ 2318 h 2362"/>
                <a:gd name="connsiteX13021" fmla="*/ 2318 h 2362"/>
                <a:gd name="connsiteY13021" fmla="*/ 2318 h 2362"/>
                <a:gd name="connsiteX13022" fmla="*/ 2318 h 2362"/>
                <a:gd name="connsiteY13022" fmla="*/ 2318 h 2362"/>
                <a:gd name="connsiteX13023" fmla="*/ 2318 h 2362"/>
                <a:gd name="connsiteY13023" fmla="*/ 2318 h 2362"/>
                <a:gd name="connsiteX13024" fmla="*/ 2318 h 2362"/>
                <a:gd name="connsiteY13024" fmla="*/ 2318 h 2362"/>
                <a:gd name="connsiteX13025" fmla="*/ 2318 h 2362"/>
                <a:gd name="connsiteY13025" fmla="*/ 2318 h 2362"/>
                <a:gd name="connsiteX13026" fmla="*/ 2318 h 2362"/>
                <a:gd name="connsiteY13026" fmla="*/ 2318 h 2362"/>
                <a:gd name="connsiteX13027" fmla="*/ 2318 h 2362"/>
                <a:gd name="connsiteY13027" fmla="*/ 2318 h 2362"/>
                <a:gd name="connsiteX13028" fmla="*/ 2318 h 2362"/>
                <a:gd name="connsiteY13028" fmla="*/ 2318 h 2362"/>
                <a:gd name="connsiteX13029" fmla="*/ 2318 h 2362"/>
                <a:gd name="connsiteY13029" fmla="*/ 2318 h 2362"/>
                <a:gd name="connsiteX13030" fmla="*/ 2318 h 2362"/>
                <a:gd name="connsiteY13030" fmla="*/ 2318 h 2362"/>
                <a:gd name="connsiteX13031" fmla="*/ 2318 h 2362"/>
                <a:gd name="connsiteY13031" fmla="*/ 2318 h 2362"/>
                <a:gd name="connsiteX13032" fmla="*/ 2318 h 2362"/>
                <a:gd name="connsiteY13032" fmla="*/ 2318 h 2362"/>
                <a:gd name="connsiteX13033" fmla="*/ 2318 h 2362"/>
                <a:gd name="connsiteY13033" fmla="*/ 2318 h 2362"/>
                <a:gd name="connsiteX13034" fmla="*/ 2318 h 2362"/>
                <a:gd name="connsiteY13034" fmla="*/ 2318 h 2362"/>
                <a:gd name="connsiteX13035" fmla="*/ 2318 h 2362"/>
                <a:gd name="connsiteY13035" fmla="*/ 2318 h 2362"/>
                <a:gd name="connsiteX13036" fmla="*/ 2318 h 2362"/>
                <a:gd name="connsiteY13036" fmla="*/ 2318 h 2362"/>
                <a:gd name="connsiteX13037" fmla="*/ 2318 h 2362"/>
                <a:gd name="connsiteY13037" fmla="*/ 2318 h 2362"/>
                <a:gd name="connsiteX13038" fmla="*/ 2318 h 2362"/>
                <a:gd name="connsiteY13038" fmla="*/ 2318 h 2362"/>
                <a:gd name="connsiteX13039" fmla="*/ 2318 h 2362"/>
                <a:gd name="connsiteY13039" fmla="*/ 2318 h 2362"/>
                <a:gd name="connsiteX13040" fmla="*/ 2318 h 2362"/>
                <a:gd name="connsiteY13040" fmla="*/ 2318 h 2362"/>
                <a:gd name="connsiteX13041" fmla="*/ 2318 h 2362"/>
                <a:gd name="connsiteY13041" fmla="*/ 2318 h 2362"/>
                <a:gd name="connsiteX13042" fmla="*/ 2318 h 2362"/>
                <a:gd name="connsiteY13042" fmla="*/ 2318 h 2362"/>
                <a:gd name="connsiteX13043" fmla="*/ 2318 h 2362"/>
                <a:gd name="connsiteY13043" fmla="*/ 2318 h 2362"/>
                <a:gd name="connsiteX13044" fmla="*/ 2318 h 2362"/>
                <a:gd name="connsiteY13044" fmla="*/ 2318 h 2362"/>
                <a:gd name="connsiteX13045" fmla="*/ 2318 h 2362"/>
                <a:gd name="connsiteY13045" fmla="*/ 2318 h 2362"/>
                <a:gd name="connsiteX13046" fmla="*/ 2318 h 2362"/>
                <a:gd name="connsiteY13046" fmla="*/ 2318 h 2362"/>
                <a:gd name="connsiteX13047" fmla="*/ 2318 h 2362"/>
                <a:gd name="connsiteY13047" fmla="*/ 2318 h 2362"/>
                <a:gd name="connsiteX13048" fmla="*/ 2318 h 2362"/>
                <a:gd name="connsiteY13048" fmla="*/ 2318 h 2362"/>
                <a:gd name="connsiteX13049" fmla="*/ 2318 h 2362"/>
                <a:gd name="connsiteY13049" fmla="*/ 2318 h 2362"/>
                <a:gd name="connsiteX13050" fmla="*/ 2318 h 2362"/>
                <a:gd name="connsiteY13050" fmla="*/ 2318 h 2362"/>
                <a:gd name="connsiteX13051" fmla="*/ 2318 h 2362"/>
                <a:gd name="connsiteY13051" fmla="*/ 2318 h 2362"/>
                <a:gd name="connsiteX13052" fmla="*/ 2318 h 2362"/>
                <a:gd name="connsiteY13052" fmla="*/ 2318 h 2362"/>
                <a:gd name="connsiteX13053" fmla="*/ 2318 h 2362"/>
                <a:gd name="connsiteY13053" fmla="*/ 2318 h 2362"/>
                <a:gd name="connsiteX13054" fmla="*/ 2318 h 2362"/>
                <a:gd name="connsiteY13054" fmla="*/ 2318 h 2362"/>
                <a:gd name="connsiteX13055" fmla="*/ 2318 h 2362"/>
                <a:gd name="connsiteY13055" fmla="*/ 2318 h 2362"/>
                <a:gd name="connsiteX13056" fmla="*/ 2318 h 2362"/>
                <a:gd name="connsiteY13056" fmla="*/ 2318 h 2362"/>
                <a:gd name="connsiteX13057" fmla="*/ 2318 h 2362"/>
                <a:gd name="connsiteY13057" fmla="*/ 2318 h 2362"/>
                <a:gd name="connsiteX13058" fmla="*/ 2318 h 2362"/>
                <a:gd name="connsiteY13058" fmla="*/ 2318 h 2362"/>
                <a:gd name="connsiteX13059" fmla="*/ 2318 h 2362"/>
                <a:gd name="connsiteY13059" fmla="*/ 2318 h 2362"/>
                <a:gd name="connsiteX13060" fmla="*/ 2318 h 2362"/>
                <a:gd name="connsiteY13060" fmla="*/ 2318 h 2362"/>
                <a:gd name="connsiteX13061" fmla="*/ 2318 h 2362"/>
                <a:gd name="connsiteY13061" fmla="*/ 2318 h 2362"/>
                <a:gd name="connsiteX13062" fmla="*/ 2318 h 2362"/>
                <a:gd name="connsiteY13062" fmla="*/ 2318 h 2362"/>
                <a:gd name="connsiteX13063" fmla="*/ 2318 h 2362"/>
                <a:gd name="connsiteY13063" fmla="*/ 2318 h 2362"/>
                <a:gd name="connsiteX13064" fmla="*/ 2318 h 2362"/>
                <a:gd name="connsiteY13064" fmla="*/ 2318 h 2362"/>
                <a:gd name="connsiteX13065" fmla="*/ 2318 h 2362"/>
                <a:gd name="connsiteY13065" fmla="*/ 2318 h 2362"/>
                <a:gd name="connsiteX13066" fmla="*/ 2318 h 2362"/>
                <a:gd name="connsiteY13066" fmla="*/ 2318 h 2362"/>
                <a:gd name="connsiteX13067" fmla="*/ 2318 h 2362"/>
                <a:gd name="connsiteY13067" fmla="*/ 2318 h 2362"/>
                <a:gd name="connsiteX13068" fmla="*/ 2318 h 2362"/>
                <a:gd name="connsiteY13068" fmla="*/ 2318 h 2362"/>
                <a:gd name="connsiteX13069" fmla="*/ 2318 h 2362"/>
                <a:gd name="connsiteY13069" fmla="*/ 2318 h 2362"/>
                <a:gd name="connsiteX13070" fmla="*/ 2318 h 2362"/>
                <a:gd name="connsiteY13070" fmla="*/ 2318 h 2362"/>
                <a:gd name="connsiteX13071" fmla="*/ 2318 h 2362"/>
                <a:gd name="connsiteY13071" fmla="*/ 2318 h 2362"/>
                <a:gd name="connsiteX13072" fmla="*/ 2318 h 2362"/>
                <a:gd name="connsiteY13072" fmla="*/ 2318 h 2362"/>
                <a:gd name="connsiteX13073" fmla="*/ 2318 h 2362"/>
                <a:gd name="connsiteY13073" fmla="*/ 2318 h 2362"/>
                <a:gd name="connsiteX13074" fmla="*/ 2318 h 2362"/>
                <a:gd name="connsiteY13074" fmla="*/ 2318 h 2362"/>
                <a:gd name="connsiteX13075" fmla="*/ 2318 h 2362"/>
                <a:gd name="connsiteY13075" fmla="*/ 2318 h 2362"/>
                <a:gd name="connsiteX13076" fmla="*/ 2318 h 2362"/>
                <a:gd name="connsiteY13076" fmla="*/ 2318 h 2362"/>
                <a:gd name="connsiteX13077" fmla="*/ 2318 h 2362"/>
                <a:gd name="connsiteY13077" fmla="*/ 2318 h 2362"/>
                <a:gd name="connsiteX13078" fmla="*/ 2318 h 2362"/>
                <a:gd name="connsiteY13078" fmla="*/ 2318 h 2362"/>
                <a:gd name="connsiteX13079" fmla="*/ 2318 h 2362"/>
                <a:gd name="connsiteY13079" fmla="*/ 2318 h 2362"/>
                <a:gd name="connsiteX13080" fmla="*/ 2318 h 2362"/>
                <a:gd name="connsiteY13080" fmla="*/ 2318 h 2362"/>
                <a:gd name="connsiteX13081" fmla="*/ 2318 h 2362"/>
                <a:gd name="connsiteY13081" fmla="*/ 2318 h 2362"/>
                <a:gd name="connsiteX13082" fmla="*/ 2318 h 2362"/>
                <a:gd name="connsiteY13082" fmla="*/ 2318 h 2362"/>
                <a:gd name="connsiteX13083" fmla="*/ 2318 h 2362"/>
                <a:gd name="connsiteY13083" fmla="*/ 2318 h 2362"/>
                <a:gd name="connsiteX13084" fmla="*/ 2318 h 2362"/>
                <a:gd name="connsiteY13084" fmla="*/ 2318 h 2362"/>
                <a:gd name="connsiteX13085" fmla="*/ 2318 h 2362"/>
                <a:gd name="connsiteY13085" fmla="*/ 2318 h 2362"/>
                <a:gd name="connsiteX13086" fmla="*/ 2318 h 2362"/>
                <a:gd name="connsiteY13086" fmla="*/ 2318 h 2362"/>
                <a:gd name="connsiteX13087" fmla="*/ 2318 h 2362"/>
                <a:gd name="connsiteY13087" fmla="*/ 2318 h 2362"/>
                <a:gd name="connsiteX13088" fmla="*/ 2318 h 2362"/>
                <a:gd name="connsiteY13088" fmla="*/ 2318 h 2362"/>
                <a:gd name="connsiteX13089" fmla="*/ 2318 h 2362"/>
                <a:gd name="connsiteY13089" fmla="*/ 2318 h 2362"/>
                <a:gd name="connsiteX13090" fmla="*/ 2318 h 2362"/>
                <a:gd name="connsiteY13090" fmla="*/ 2318 h 2362"/>
                <a:gd name="connsiteX13091" fmla="*/ 2318 h 2362"/>
                <a:gd name="connsiteY13091" fmla="*/ 2318 h 2362"/>
                <a:gd name="connsiteX13092" fmla="*/ 2318 h 2362"/>
                <a:gd name="connsiteY13092" fmla="*/ 2318 h 2362"/>
                <a:gd name="connsiteX13093" fmla="*/ 2318 h 2362"/>
                <a:gd name="connsiteY13093" fmla="*/ 2318 h 2362"/>
                <a:gd name="connsiteX13094" fmla="*/ 2318 h 2362"/>
                <a:gd name="connsiteY13094" fmla="*/ 2318 h 2362"/>
                <a:gd name="connsiteX13095" fmla="*/ 2318 h 2362"/>
                <a:gd name="connsiteY13095" fmla="*/ 2318 h 2362"/>
                <a:gd name="connsiteX13096" fmla="*/ 2318 h 2362"/>
                <a:gd name="connsiteY13096" fmla="*/ 2318 h 2362"/>
                <a:gd name="connsiteX13097" fmla="*/ 2318 h 2362"/>
                <a:gd name="connsiteY13097" fmla="*/ 2318 h 2362"/>
                <a:gd name="connsiteX13098" fmla="*/ 2318 h 2362"/>
                <a:gd name="connsiteY13098" fmla="*/ 2318 h 2362"/>
                <a:gd name="connsiteX13099" fmla="*/ 2318 h 2362"/>
                <a:gd name="connsiteY13099" fmla="*/ 2318 h 2362"/>
                <a:gd name="connsiteX13100" fmla="*/ 2318 h 2362"/>
                <a:gd name="connsiteY13100" fmla="*/ 2318 h 2362"/>
                <a:gd name="connsiteX13101" fmla="*/ 2318 h 2362"/>
                <a:gd name="connsiteY13101" fmla="*/ 2318 h 2362"/>
                <a:gd name="connsiteX13102" fmla="*/ 2318 h 2362"/>
                <a:gd name="connsiteY13102" fmla="*/ 2318 h 2362"/>
                <a:gd name="connsiteX13103" fmla="*/ 2318 h 2362"/>
                <a:gd name="connsiteY13103" fmla="*/ 2318 h 2362"/>
                <a:gd name="connsiteX13104" fmla="*/ 2318 h 2362"/>
                <a:gd name="connsiteY13104" fmla="*/ 2318 h 2362"/>
                <a:gd name="connsiteX13105" fmla="*/ 2318 h 2362"/>
                <a:gd name="connsiteY13105" fmla="*/ 2318 h 2362"/>
                <a:gd name="connsiteX13106" fmla="*/ 2318 h 2362"/>
                <a:gd name="connsiteY13106" fmla="*/ 2318 h 2362"/>
                <a:gd name="connsiteX13107" fmla="*/ 2318 h 2362"/>
                <a:gd name="connsiteY13107" fmla="*/ 2318 h 2362"/>
                <a:gd name="connsiteX13108" fmla="*/ 2318 h 2362"/>
                <a:gd name="connsiteY13108" fmla="*/ 2318 h 2362"/>
                <a:gd name="connsiteX13109" fmla="*/ 2318 h 2362"/>
                <a:gd name="connsiteY13109" fmla="*/ 2318 h 2362"/>
                <a:gd name="connsiteX13110" fmla="*/ 2318 h 2362"/>
                <a:gd name="connsiteY13110" fmla="*/ 2318 h 2362"/>
                <a:gd name="connsiteX13111" fmla="*/ 2318 h 2362"/>
                <a:gd name="connsiteY13111" fmla="*/ 2318 h 2362"/>
                <a:gd name="connsiteX13112" fmla="*/ 2318 h 2362"/>
                <a:gd name="connsiteY13112" fmla="*/ 2318 h 2362"/>
                <a:gd name="connsiteX13113" fmla="*/ 2318 h 2362"/>
                <a:gd name="connsiteY13113" fmla="*/ 2318 h 2362"/>
                <a:gd name="connsiteX13114" fmla="*/ 2318 h 2362"/>
                <a:gd name="connsiteY13114" fmla="*/ 2318 h 2362"/>
                <a:gd name="connsiteX13115" fmla="*/ 2318 h 2362"/>
                <a:gd name="connsiteY13115" fmla="*/ 2318 h 2362"/>
                <a:gd name="connsiteX13116" fmla="*/ 2318 h 2362"/>
                <a:gd name="connsiteY13116" fmla="*/ 2318 h 2362"/>
                <a:gd name="connsiteX13117" fmla="*/ 2318 h 2362"/>
                <a:gd name="connsiteY13117" fmla="*/ 2318 h 2362"/>
                <a:gd name="connsiteX13118" fmla="*/ 2318 h 2362"/>
                <a:gd name="connsiteY13118" fmla="*/ 2318 h 2362"/>
                <a:gd name="connsiteX13119" fmla="*/ 2318 h 2362"/>
                <a:gd name="connsiteY13119" fmla="*/ 2318 h 2362"/>
                <a:gd name="connsiteX13120" fmla="*/ 2318 h 2362"/>
                <a:gd name="connsiteY13120" fmla="*/ 2318 h 2362"/>
                <a:gd name="connsiteX13121" fmla="*/ 2318 h 2362"/>
                <a:gd name="connsiteY13121" fmla="*/ 2318 h 2362"/>
                <a:gd name="connsiteX13122" fmla="*/ 2318 h 2362"/>
                <a:gd name="connsiteY13122" fmla="*/ 2318 h 2362"/>
                <a:gd name="connsiteX13123" fmla="*/ 2318 h 2362"/>
                <a:gd name="connsiteY13123" fmla="*/ 2318 h 2362"/>
                <a:gd name="connsiteX13124" fmla="*/ 2318 h 2362"/>
                <a:gd name="connsiteY13124" fmla="*/ 2318 h 2362"/>
                <a:gd name="connsiteX13125" fmla="*/ 2318 h 2362"/>
                <a:gd name="connsiteY13125" fmla="*/ 2318 h 2362"/>
                <a:gd name="connsiteX13126" fmla="*/ 2318 h 2362"/>
                <a:gd name="connsiteY13126" fmla="*/ 2318 h 2362"/>
                <a:gd name="connsiteX13127" fmla="*/ 2318 h 2362"/>
                <a:gd name="connsiteY13127" fmla="*/ 2318 h 2362"/>
                <a:gd name="connsiteX13128" fmla="*/ 2318 h 2362"/>
                <a:gd name="connsiteY13128" fmla="*/ 2318 h 2362"/>
                <a:gd name="connsiteX13129" fmla="*/ 2318 h 2362"/>
                <a:gd name="connsiteY13129" fmla="*/ 2318 h 2362"/>
                <a:gd name="connsiteX13130" fmla="*/ 2318 h 2362"/>
                <a:gd name="connsiteY13130" fmla="*/ 2318 h 2362"/>
                <a:gd name="connsiteX13131" fmla="*/ 2318 h 2362"/>
                <a:gd name="connsiteY13131" fmla="*/ 2318 h 2362"/>
                <a:gd name="connsiteX13132" fmla="*/ 2318 h 2362"/>
                <a:gd name="connsiteY13132" fmla="*/ 2318 h 2362"/>
                <a:gd name="connsiteX13133" fmla="*/ 2318 h 2362"/>
                <a:gd name="connsiteY13133" fmla="*/ 2318 h 2362"/>
                <a:gd name="connsiteX13134" fmla="*/ 2318 h 2362"/>
                <a:gd name="connsiteY13134" fmla="*/ 2318 h 2362"/>
                <a:gd name="connsiteX13135" fmla="*/ 2318 h 2362"/>
                <a:gd name="connsiteY13135" fmla="*/ 2318 h 2362"/>
                <a:gd name="connsiteX13136" fmla="*/ 2318 h 2362"/>
                <a:gd name="connsiteY13136" fmla="*/ 2318 h 2362"/>
                <a:gd name="connsiteX13137" fmla="*/ 2318 h 2362"/>
                <a:gd name="connsiteY13137" fmla="*/ 2318 h 2362"/>
                <a:gd name="connsiteX13138" fmla="*/ 2318 h 2362"/>
                <a:gd name="connsiteY13138" fmla="*/ 2318 h 2362"/>
                <a:gd name="connsiteX13139" fmla="*/ 2318 h 2362"/>
                <a:gd name="connsiteY13139" fmla="*/ 2318 h 2362"/>
                <a:gd name="connsiteX13140" fmla="*/ 2318 h 2362"/>
                <a:gd name="connsiteY13140" fmla="*/ 2318 h 2362"/>
                <a:gd name="connsiteX13141" fmla="*/ 2318 h 2362"/>
                <a:gd name="connsiteY13141" fmla="*/ 2318 h 2362"/>
                <a:gd name="connsiteX13142" fmla="*/ 2318 h 2362"/>
                <a:gd name="connsiteY13142" fmla="*/ 2318 h 2362"/>
                <a:gd name="connsiteX13143" fmla="*/ 2318 h 2362"/>
                <a:gd name="connsiteY13143" fmla="*/ 2318 h 2362"/>
                <a:gd name="connsiteX13144" fmla="*/ 2318 h 2362"/>
                <a:gd name="connsiteY13144" fmla="*/ 2318 h 2362"/>
                <a:gd name="connsiteX13145" fmla="*/ 2318 h 2362"/>
                <a:gd name="connsiteY13145" fmla="*/ 2318 h 2362"/>
                <a:gd name="connsiteX13146" fmla="*/ 2318 h 2362"/>
                <a:gd name="connsiteY13146" fmla="*/ 2318 h 2362"/>
                <a:gd name="connsiteX13147" fmla="*/ 2318 h 2362"/>
                <a:gd name="connsiteY13147" fmla="*/ 2318 h 2362"/>
                <a:gd name="connsiteX13148" fmla="*/ 2318 h 2362"/>
                <a:gd name="connsiteY13148" fmla="*/ 2318 h 2362"/>
                <a:gd name="connsiteX13149" fmla="*/ 2318 h 2362"/>
                <a:gd name="connsiteY13149" fmla="*/ 2318 h 2362"/>
                <a:gd name="connsiteX13150" fmla="*/ 2318 h 2362"/>
                <a:gd name="connsiteY13150" fmla="*/ 2318 h 2362"/>
                <a:gd name="connsiteX13151" fmla="*/ 2318 h 2362"/>
                <a:gd name="connsiteY13151" fmla="*/ 2318 h 2362"/>
                <a:gd name="connsiteX13152" fmla="*/ 2318 h 2362"/>
                <a:gd name="connsiteY13152" fmla="*/ 2318 h 2362"/>
                <a:gd name="connsiteX13153" fmla="*/ 2318 h 2362"/>
                <a:gd name="connsiteY13153" fmla="*/ 2318 h 2362"/>
                <a:gd name="connsiteX13154" fmla="*/ 2318 h 2362"/>
                <a:gd name="connsiteY13154" fmla="*/ 2318 h 2362"/>
                <a:gd name="connsiteX13155" fmla="*/ 2318 h 2362"/>
                <a:gd name="connsiteY13155" fmla="*/ 2318 h 2362"/>
                <a:gd name="connsiteX13156" fmla="*/ 2318 h 2362"/>
                <a:gd name="connsiteY13156" fmla="*/ 2318 h 2362"/>
                <a:gd name="connsiteX13157" fmla="*/ 2318 h 2362"/>
                <a:gd name="connsiteY13157" fmla="*/ 2318 h 2362"/>
                <a:gd name="connsiteX13158" fmla="*/ 2318 h 2362"/>
                <a:gd name="connsiteY13158" fmla="*/ 2318 h 2362"/>
                <a:gd name="connsiteX13159" fmla="*/ 2318 h 2362"/>
                <a:gd name="connsiteY13159" fmla="*/ 2318 h 2362"/>
                <a:gd name="connsiteX13160" fmla="*/ 2318 h 2362"/>
                <a:gd name="connsiteY13160" fmla="*/ 2318 h 2362"/>
                <a:gd name="connsiteX13161" fmla="*/ 2318 h 2362"/>
                <a:gd name="connsiteY13161" fmla="*/ 2318 h 2362"/>
                <a:gd name="connsiteX13162" fmla="*/ 2318 h 2362"/>
                <a:gd name="connsiteY13162" fmla="*/ 2318 h 2362"/>
                <a:gd name="connsiteX13163" fmla="*/ 2318 h 2362"/>
                <a:gd name="connsiteY13163" fmla="*/ 2318 h 2362"/>
                <a:gd name="connsiteX13164" fmla="*/ 2318 h 2362"/>
                <a:gd name="connsiteY13164" fmla="*/ 2318 h 2362"/>
                <a:gd name="connsiteX13165" fmla="*/ 2318 h 2362"/>
                <a:gd name="connsiteY13165" fmla="*/ 2318 h 2362"/>
                <a:gd name="connsiteX13166" fmla="*/ 2318 h 2362"/>
                <a:gd name="connsiteY13166" fmla="*/ 2318 h 2362"/>
                <a:gd name="connsiteX13167" fmla="*/ 2318 h 2362"/>
                <a:gd name="connsiteY13167" fmla="*/ 2318 h 2362"/>
                <a:gd name="connsiteX13168" fmla="*/ 2318 h 2362"/>
                <a:gd name="connsiteY13168" fmla="*/ 2318 h 2362"/>
                <a:gd name="connsiteX13169" fmla="*/ 2318 h 2362"/>
                <a:gd name="connsiteY13169" fmla="*/ 2318 h 2362"/>
                <a:gd name="connsiteX13170" fmla="*/ 2318 h 2362"/>
                <a:gd name="connsiteY13170" fmla="*/ 2318 h 2362"/>
                <a:gd name="connsiteX13171" fmla="*/ 2318 h 2362"/>
                <a:gd name="connsiteY13171" fmla="*/ 2318 h 2362"/>
                <a:gd name="connsiteX13172" fmla="*/ 2318 h 2362"/>
                <a:gd name="connsiteY13172" fmla="*/ 2318 h 2362"/>
                <a:gd name="connsiteX13173" fmla="*/ 2318 h 2362"/>
                <a:gd name="connsiteY13173" fmla="*/ 2318 h 2362"/>
                <a:gd name="connsiteX13174" fmla="*/ 2318 h 2362"/>
                <a:gd name="connsiteY13174" fmla="*/ 2318 h 2362"/>
                <a:gd name="connsiteX13175" fmla="*/ 2318 h 2362"/>
                <a:gd name="connsiteY13175" fmla="*/ 2318 h 2362"/>
                <a:gd name="connsiteX13176" fmla="*/ 2318 h 2362"/>
                <a:gd name="connsiteY13176" fmla="*/ 2318 h 2362"/>
                <a:gd name="connsiteX13177" fmla="*/ 2318 h 2362"/>
                <a:gd name="connsiteY13177" fmla="*/ 2318 h 2362"/>
                <a:gd name="connsiteX13178" fmla="*/ 2318 h 2362"/>
                <a:gd name="connsiteY13178" fmla="*/ 2318 h 2362"/>
                <a:gd name="connsiteX13179" fmla="*/ 2318 h 2362"/>
                <a:gd name="connsiteY13179" fmla="*/ 2318 h 2362"/>
                <a:gd name="connsiteX13180" fmla="*/ 2318 h 2362"/>
                <a:gd name="connsiteY13180" fmla="*/ 2318 h 2362"/>
                <a:gd name="connsiteX13181" fmla="*/ 2318 h 2362"/>
                <a:gd name="connsiteY13181" fmla="*/ 2318 h 2362"/>
                <a:gd name="connsiteX13182" fmla="*/ 2318 h 2362"/>
                <a:gd name="connsiteY13182" fmla="*/ 2318 h 2362"/>
                <a:gd name="connsiteX13183" fmla="*/ 2318 h 2362"/>
                <a:gd name="connsiteY13183" fmla="*/ 2318 h 2362"/>
                <a:gd name="connsiteX13184" fmla="*/ 2318 h 2362"/>
                <a:gd name="connsiteY13184" fmla="*/ 2318 h 2362"/>
                <a:gd name="connsiteX13185" fmla="*/ 2318 h 2362"/>
                <a:gd name="connsiteY13185" fmla="*/ 2318 h 2362"/>
                <a:gd name="connsiteX13186" fmla="*/ 2318 h 2362"/>
                <a:gd name="connsiteY13186" fmla="*/ 2318 h 2362"/>
                <a:gd name="connsiteX13187" fmla="*/ 2318 h 2362"/>
                <a:gd name="connsiteY13187" fmla="*/ 2318 h 2362"/>
                <a:gd name="connsiteX13188" fmla="*/ 2318 h 2362"/>
                <a:gd name="connsiteY13188" fmla="*/ 2318 h 2362"/>
                <a:gd name="connsiteX13189" fmla="*/ 2318 h 2362"/>
                <a:gd name="connsiteY13189" fmla="*/ 2318 h 2362"/>
                <a:gd name="connsiteX13190" fmla="*/ 2318 h 2362"/>
                <a:gd name="connsiteY13190" fmla="*/ 2318 h 2362"/>
                <a:gd name="connsiteX13191" fmla="*/ 2318 h 2362"/>
                <a:gd name="connsiteY13191" fmla="*/ 2318 h 2362"/>
                <a:gd name="connsiteX13192" fmla="*/ 2318 h 2362"/>
                <a:gd name="connsiteY13192" fmla="*/ 2318 h 2362"/>
                <a:gd name="connsiteX13193" fmla="*/ 2318 h 2362"/>
                <a:gd name="connsiteY13193" fmla="*/ 2318 h 2362"/>
                <a:gd name="connsiteX13194" fmla="*/ 2318 h 2362"/>
                <a:gd name="connsiteY13194" fmla="*/ 2318 h 2362"/>
                <a:gd name="connsiteX13195" fmla="*/ 2318 h 2362"/>
                <a:gd name="connsiteY13195" fmla="*/ 2318 h 2362"/>
                <a:gd name="connsiteX13196" fmla="*/ 2318 h 2362"/>
                <a:gd name="connsiteY13196" fmla="*/ 2318 h 2362"/>
                <a:gd name="connsiteX13197" fmla="*/ 2318 h 2362"/>
                <a:gd name="connsiteY13197" fmla="*/ 2318 h 2362"/>
                <a:gd name="connsiteX13198" fmla="*/ 2318 h 2362"/>
                <a:gd name="connsiteY13198" fmla="*/ 2318 h 2362"/>
                <a:gd name="connsiteX13199" fmla="*/ 2318 h 2362"/>
                <a:gd name="connsiteY13199" fmla="*/ 2318 h 2362"/>
                <a:gd name="connsiteX13200" fmla="*/ 2318 h 2362"/>
                <a:gd name="connsiteY13200" fmla="*/ 2318 h 2362"/>
                <a:gd name="connsiteX13201" fmla="*/ 2318 h 2362"/>
                <a:gd name="connsiteY13201" fmla="*/ 2318 h 2362"/>
                <a:gd name="connsiteX13202" fmla="*/ 2318 h 2362"/>
                <a:gd name="connsiteY13202" fmla="*/ 2318 h 2362"/>
                <a:gd name="connsiteX13203" fmla="*/ 2318 h 2362"/>
                <a:gd name="connsiteY13203" fmla="*/ 2318 h 2362"/>
                <a:gd name="connsiteX13204" fmla="*/ 2318 h 2362"/>
                <a:gd name="connsiteY13204" fmla="*/ 2318 h 2362"/>
                <a:gd name="connsiteX13205" fmla="*/ 2318 h 2362"/>
                <a:gd name="connsiteY13205" fmla="*/ 2318 h 2362"/>
                <a:gd name="connsiteX13206" fmla="*/ 2318 h 2362"/>
                <a:gd name="connsiteY13206" fmla="*/ 2318 h 2362"/>
                <a:gd name="connsiteX13207" fmla="*/ 2318 h 2362"/>
                <a:gd name="connsiteY13207" fmla="*/ 2318 h 2362"/>
                <a:gd name="connsiteX13208" fmla="*/ 2318 h 2362"/>
                <a:gd name="connsiteY13208" fmla="*/ 2318 h 2362"/>
                <a:gd name="connsiteX13209" fmla="*/ 2318 h 2362"/>
                <a:gd name="connsiteY13209" fmla="*/ 2318 h 2362"/>
                <a:gd name="connsiteX13210" fmla="*/ 2318 h 2362"/>
                <a:gd name="connsiteY13210" fmla="*/ 2318 h 2362"/>
                <a:gd name="connsiteX13211" fmla="*/ 2318 h 2362"/>
                <a:gd name="connsiteY13211" fmla="*/ 2318 h 2362"/>
                <a:gd name="connsiteX13212" fmla="*/ 2318 h 2362"/>
                <a:gd name="connsiteY13212" fmla="*/ 2318 h 2362"/>
                <a:gd name="connsiteX13213" fmla="*/ 2318 h 2362"/>
                <a:gd name="connsiteY13213" fmla="*/ 2318 h 2362"/>
                <a:gd name="connsiteX13214" fmla="*/ 2318 h 2362"/>
                <a:gd name="connsiteY13214" fmla="*/ 2318 h 2362"/>
                <a:gd name="connsiteX13215" fmla="*/ 2318 h 2362"/>
                <a:gd name="connsiteY13215" fmla="*/ 2318 h 2362"/>
                <a:gd name="connsiteX13216" fmla="*/ 2318 h 2362"/>
                <a:gd name="connsiteY13216" fmla="*/ 2318 h 2362"/>
                <a:gd name="connsiteX13217" fmla="*/ 2318 h 2362"/>
                <a:gd name="connsiteY13217" fmla="*/ 2318 h 2362"/>
                <a:gd name="connsiteX13218" fmla="*/ 2318 h 2362"/>
                <a:gd name="connsiteY13218" fmla="*/ 2318 h 2362"/>
                <a:gd name="connsiteX13219" fmla="*/ 2318 h 2362"/>
                <a:gd name="connsiteY13219" fmla="*/ 2318 h 2362"/>
                <a:gd name="connsiteX13220" fmla="*/ 2318 h 2362"/>
                <a:gd name="connsiteY13220" fmla="*/ 2318 h 2362"/>
                <a:gd name="connsiteX13221" fmla="*/ 2318 h 2362"/>
                <a:gd name="connsiteY13221" fmla="*/ 2318 h 2362"/>
                <a:gd name="connsiteX13222" fmla="*/ 2318 h 2362"/>
                <a:gd name="connsiteY13222" fmla="*/ 2318 h 2362"/>
                <a:gd name="connsiteX13223" fmla="*/ 2318 h 2362"/>
                <a:gd name="connsiteY13223" fmla="*/ 2318 h 2362"/>
                <a:gd name="connsiteX13224" fmla="*/ 2318 h 2362"/>
                <a:gd name="connsiteY13224" fmla="*/ 2318 h 2362"/>
                <a:gd name="connsiteX13225" fmla="*/ 2318 h 2362"/>
                <a:gd name="connsiteY13225" fmla="*/ 2318 h 2362"/>
                <a:gd name="connsiteX13226" fmla="*/ 2318 h 2362"/>
                <a:gd name="connsiteY13226" fmla="*/ 2318 h 2362"/>
                <a:gd name="connsiteX13227" fmla="*/ 2318 h 2362"/>
                <a:gd name="connsiteY13227" fmla="*/ 2318 h 2362"/>
                <a:gd name="connsiteX13228" fmla="*/ 2318 h 2362"/>
                <a:gd name="connsiteY13228" fmla="*/ 2318 h 2362"/>
                <a:gd name="connsiteX13229" fmla="*/ 2318 h 2362"/>
                <a:gd name="connsiteY13229" fmla="*/ 2318 h 2362"/>
                <a:gd name="connsiteX13230" fmla="*/ 2318 h 2362"/>
                <a:gd name="connsiteY13230" fmla="*/ 2318 h 2362"/>
                <a:gd name="connsiteX13231" fmla="*/ 2318 h 2362"/>
                <a:gd name="connsiteY13231" fmla="*/ 2318 h 2362"/>
                <a:gd name="connsiteX13232" fmla="*/ 2318 h 2362"/>
                <a:gd name="connsiteY13232" fmla="*/ 2318 h 2362"/>
                <a:gd name="connsiteX13233" fmla="*/ 2318 h 2362"/>
                <a:gd name="connsiteY13233" fmla="*/ 2318 h 2362"/>
                <a:gd name="connsiteX13234" fmla="*/ 2318 h 2362"/>
                <a:gd name="connsiteY13234" fmla="*/ 2318 h 2362"/>
                <a:gd name="connsiteX13235" fmla="*/ 2318 h 2362"/>
                <a:gd name="connsiteY13235" fmla="*/ 2318 h 2362"/>
                <a:gd name="connsiteX13236" fmla="*/ 2318 h 2362"/>
                <a:gd name="connsiteY13236" fmla="*/ 2318 h 2362"/>
                <a:gd name="connsiteX13237" fmla="*/ 2318 h 2362"/>
                <a:gd name="connsiteY13237" fmla="*/ 2318 h 2362"/>
                <a:gd name="connsiteX13238" fmla="*/ 2318 h 2362"/>
                <a:gd name="connsiteY13238" fmla="*/ 2318 h 2362"/>
                <a:gd name="connsiteX13239" fmla="*/ 2318 h 2362"/>
                <a:gd name="connsiteY13239" fmla="*/ 2318 h 2362"/>
                <a:gd name="connsiteX13240" fmla="*/ 2318 h 2362"/>
                <a:gd name="connsiteY13240" fmla="*/ 2318 h 2362"/>
                <a:gd name="connsiteX13241" fmla="*/ 2318 h 2362"/>
                <a:gd name="connsiteY13241" fmla="*/ 2318 h 2362"/>
                <a:gd name="connsiteX13242" fmla="*/ 2318 h 2362"/>
                <a:gd name="connsiteY13242" fmla="*/ 2318 h 2362"/>
                <a:gd name="connsiteX13243" fmla="*/ 2318 h 2362"/>
                <a:gd name="connsiteY13243" fmla="*/ 2318 h 2362"/>
                <a:gd name="connsiteX13244" fmla="*/ 2318 h 2362"/>
                <a:gd name="connsiteY13244" fmla="*/ 2318 h 2362"/>
                <a:gd name="connsiteX13245" fmla="*/ 2318 h 2362"/>
                <a:gd name="connsiteY13245" fmla="*/ 2318 h 2362"/>
                <a:gd name="connsiteX13246" fmla="*/ 2318 h 2362"/>
                <a:gd name="connsiteY13246" fmla="*/ 2318 h 2362"/>
                <a:gd name="connsiteX13247" fmla="*/ 2318 h 2362"/>
                <a:gd name="connsiteY13247" fmla="*/ 2318 h 2362"/>
                <a:gd name="connsiteX13248" fmla="*/ 2318 h 2362"/>
                <a:gd name="connsiteY13248" fmla="*/ 2318 h 2362"/>
                <a:gd name="connsiteX13249" fmla="*/ 2318 h 2362"/>
                <a:gd name="connsiteY13249" fmla="*/ 2318 h 2362"/>
                <a:gd name="connsiteX13250" fmla="*/ 2318 h 2362"/>
                <a:gd name="connsiteY13250" fmla="*/ 2318 h 2362"/>
                <a:gd name="connsiteX13251" fmla="*/ 2318 h 2362"/>
                <a:gd name="connsiteY13251" fmla="*/ 2318 h 2362"/>
                <a:gd name="connsiteX13252" fmla="*/ 2318 h 2362"/>
                <a:gd name="connsiteY13252" fmla="*/ 2318 h 2362"/>
                <a:gd name="connsiteX13253" fmla="*/ 2318 h 2362"/>
                <a:gd name="connsiteY13253" fmla="*/ 2318 h 2362"/>
                <a:gd name="connsiteX13254" fmla="*/ 2318 h 2362"/>
                <a:gd name="connsiteY13254" fmla="*/ 2318 h 2362"/>
                <a:gd name="connsiteX13255" fmla="*/ 2318 h 2362"/>
                <a:gd name="connsiteY13255" fmla="*/ 2318 h 2362"/>
                <a:gd name="connsiteX13256" fmla="*/ 2318 h 2362"/>
                <a:gd name="connsiteY13256" fmla="*/ 2318 h 2362"/>
                <a:gd name="connsiteX13257" fmla="*/ 2318 h 2362"/>
                <a:gd name="connsiteY13257" fmla="*/ 2318 h 2362"/>
                <a:gd name="connsiteX13258" fmla="*/ 2318 h 2362"/>
                <a:gd name="connsiteY13258" fmla="*/ 2318 h 2362"/>
                <a:gd name="connsiteX13259" fmla="*/ 2318 h 2362"/>
                <a:gd name="connsiteY13259" fmla="*/ 2318 h 2362"/>
                <a:gd name="connsiteX13260" fmla="*/ 2318 h 2362"/>
                <a:gd name="connsiteY13260" fmla="*/ 2318 h 2362"/>
                <a:gd name="connsiteX13261" fmla="*/ 2318 h 2362"/>
                <a:gd name="connsiteY13261" fmla="*/ 2318 h 2362"/>
                <a:gd name="connsiteX13262" fmla="*/ 2318 h 2362"/>
                <a:gd name="connsiteY13262" fmla="*/ 2318 h 2362"/>
                <a:gd name="connsiteX13263" fmla="*/ 2318 h 2362"/>
                <a:gd name="connsiteY13263" fmla="*/ 2318 h 2362"/>
                <a:gd name="connsiteX13264" fmla="*/ 2318 h 2362"/>
                <a:gd name="connsiteY13264" fmla="*/ 2318 h 2362"/>
                <a:gd name="connsiteX13265" fmla="*/ 2318 h 2362"/>
                <a:gd name="connsiteY13265" fmla="*/ 2318 h 2362"/>
                <a:gd name="connsiteX13266" fmla="*/ 2318 h 2362"/>
                <a:gd name="connsiteY13266" fmla="*/ 2318 h 2362"/>
                <a:gd name="connsiteX13267" fmla="*/ 2318 h 2362"/>
                <a:gd name="connsiteY13267" fmla="*/ 2318 h 2362"/>
                <a:gd name="connsiteX13268" fmla="*/ 2318 h 2362"/>
                <a:gd name="connsiteY13268" fmla="*/ 2318 h 2362"/>
                <a:gd name="connsiteX13269" fmla="*/ 2318 h 2362"/>
                <a:gd name="connsiteY13269" fmla="*/ 2318 h 2362"/>
                <a:gd name="connsiteX13270" fmla="*/ 2318 h 2362"/>
                <a:gd name="connsiteY13270" fmla="*/ 2318 h 2362"/>
                <a:gd name="connsiteX13271" fmla="*/ 2318 h 2362"/>
                <a:gd name="connsiteY13271" fmla="*/ 2318 h 2362"/>
                <a:gd name="connsiteX13272" fmla="*/ 2318 h 2362"/>
                <a:gd name="connsiteY13272" fmla="*/ 2318 h 2362"/>
                <a:gd name="connsiteX13273" fmla="*/ 2318 h 2362"/>
                <a:gd name="connsiteY13273" fmla="*/ 2318 h 2362"/>
                <a:gd name="connsiteX13274" fmla="*/ 2318 h 2362"/>
                <a:gd name="connsiteY13274" fmla="*/ 2318 h 2362"/>
                <a:gd name="connsiteX13275" fmla="*/ 2318 h 2362"/>
                <a:gd name="connsiteY13275" fmla="*/ 2318 h 2362"/>
                <a:gd name="connsiteX13276" fmla="*/ 2318 h 2362"/>
                <a:gd name="connsiteY13276" fmla="*/ 2318 h 2362"/>
                <a:gd name="connsiteX13277" fmla="*/ 2318 h 2362"/>
                <a:gd name="connsiteY13277" fmla="*/ 2318 h 2362"/>
                <a:gd name="connsiteX13278" fmla="*/ 2318 h 2362"/>
                <a:gd name="connsiteY13278" fmla="*/ 2318 h 2362"/>
                <a:gd name="connsiteX13279" fmla="*/ 2318 h 2362"/>
                <a:gd name="connsiteY13279" fmla="*/ 2318 h 2362"/>
                <a:gd name="connsiteX13280" fmla="*/ 2318 h 2362"/>
                <a:gd name="connsiteY13280" fmla="*/ 2318 h 2362"/>
                <a:gd name="connsiteX13281" fmla="*/ 2318 h 2362"/>
                <a:gd name="connsiteY13281" fmla="*/ 2318 h 2362"/>
                <a:gd name="connsiteX13282" fmla="*/ 2318 h 2362"/>
                <a:gd name="connsiteY13282" fmla="*/ 2318 h 2362"/>
                <a:gd name="connsiteX13283" fmla="*/ 2318 h 2362"/>
                <a:gd name="connsiteY13283" fmla="*/ 2318 h 2362"/>
                <a:gd name="connsiteX13284" fmla="*/ 2318 h 2362"/>
                <a:gd name="connsiteY13284" fmla="*/ 2318 h 2362"/>
                <a:gd name="connsiteX13285" fmla="*/ 2318 h 2362"/>
                <a:gd name="connsiteY13285" fmla="*/ 2318 h 2362"/>
                <a:gd name="connsiteX13286" fmla="*/ 2318 h 2362"/>
                <a:gd name="connsiteY13286" fmla="*/ 2318 h 2362"/>
                <a:gd name="connsiteX13287" fmla="*/ 2318 h 2362"/>
                <a:gd name="connsiteY13287" fmla="*/ 2318 h 2362"/>
                <a:gd name="connsiteX13288" fmla="*/ 2318 h 2362"/>
                <a:gd name="connsiteY13288" fmla="*/ 2318 h 2362"/>
                <a:gd name="connsiteX13289" fmla="*/ 2318 h 2362"/>
                <a:gd name="connsiteY13289" fmla="*/ 2318 h 2362"/>
                <a:gd name="connsiteX13290" fmla="*/ 2318 h 2362"/>
                <a:gd name="connsiteY13290" fmla="*/ 2318 h 2362"/>
                <a:gd name="connsiteX13291" fmla="*/ 2318 h 2362"/>
                <a:gd name="connsiteY13291" fmla="*/ 2318 h 2362"/>
                <a:gd name="connsiteX13292" fmla="*/ 2318 h 2362"/>
                <a:gd name="connsiteY13292" fmla="*/ 2318 h 2362"/>
                <a:gd name="connsiteX13293" fmla="*/ 2318 h 2362"/>
                <a:gd name="connsiteY13293" fmla="*/ 2318 h 2362"/>
                <a:gd name="connsiteX13294" fmla="*/ 2318 h 2362"/>
                <a:gd name="connsiteY13294" fmla="*/ 2318 h 2362"/>
                <a:gd name="connsiteX13295" fmla="*/ 2318 h 2362"/>
                <a:gd name="connsiteY13295" fmla="*/ 2318 h 2362"/>
                <a:gd name="connsiteX13296" fmla="*/ 2318 h 2362"/>
                <a:gd name="connsiteY13296" fmla="*/ 2318 h 2362"/>
                <a:gd name="connsiteX13297" fmla="*/ 2318 h 2362"/>
                <a:gd name="connsiteY13297" fmla="*/ 2318 h 2362"/>
                <a:gd name="connsiteX13298" fmla="*/ 2318 h 2362"/>
                <a:gd name="connsiteY13298" fmla="*/ 2318 h 2362"/>
                <a:gd name="connsiteX13299" fmla="*/ 2318 h 2362"/>
                <a:gd name="connsiteY13299" fmla="*/ 2318 h 2362"/>
                <a:gd name="connsiteX13300" fmla="*/ 2318 h 2362"/>
                <a:gd name="connsiteY13300" fmla="*/ 2318 h 2362"/>
                <a:gd name="connsiteX13301" fmla="*/ 2318 h 2362"/>
                <a:gd name="connsiteY13301" fmla="*/ 2318 h 2362"/>
                <a:gd name="connsiteX13302" fmla="*/ 2318 h 2362"/>
                <a:gd name="connsiteY13302" fmla="*/ 2318 h 2362"/>
                <a:gd name="connsiteX13303" fmla="*/ 2318 h 2362"/>
                <a:gd name="connsiteY13303" fmla="*/ 2318 h 2362"/>
                <a:gd name="connsiteX13304" fmla="*/ 2318 h 2362"/>
                <a:gd name="connsiteY13304" fmla="*/ 2318 h 2362"/>
                <a:gd name="connsiteX13305" fmla="*/ 2318 h 2362"/>
                <a:gd name="connsiteY13305" fmla="*/ 2318 h 2362"/>
                <a:gd name="connsiteX13306" fmla="*/ 2318 h 2362"/>
                <a:gd name="connsiteY13306" fmla="*/ 2318 h 2362"/>
                <a:gd name="connsiteX13307" fmla="*/ 2318 h 2362"/>
                <a:gd name="connsiteY13307" fmla="*/ 2318 h 2362"/>
                <a:gd name="connsiteX13308" fmla="*/ 2318 h 2362"/>
                <a:gd name="connsiteY13308" fmla="*/ 2318 h 2362"/>
                <a:gd name="connsiteX13309" fmla="*/ 2318 h 2362"/>
                <a:gd name="connsiteY13309" fmla="*/ 2318 h 2362"/>
                <a:gd name="connsiteX13310" fmla="*/ 2318 h 2362"/>
                <a:gd name="connsiteY13310" fmla="*/ 2318 h 2362"/>
                <a:gd name="connsiteX13311" fmla="*/ 2318 h 2362"/>
                <a:gd name="connsiteY13311" fmla="*/ 2318 h 2362"/>
                <a:gd name="connsiteX13312" fmla="*/ 2318 h 2362"/>
                <a:gd name="connsiteY13312" fmla="*/ 2318 h 2362"/>
                <a:gd name="connsiteX13313" fmla="*/ 2318 h 2362"/>
                <a:gd name="connsiteY13313" fmla="*/ 2318 h 2362"/>
                <a:gd name="connsiteX13314" fmla="*/ 2318 h 2362"/>
                <a:gd name="connsiteY13314" fmla="*/ 2318 h 2362"/>
                <a:gd name="connsiteX13315" fmla="*/ 2318 h 2362"/>
                <a:gd name="connsiteY13315" fmla="*/ 2318 h 2362"/>
                <a:gd name="connsiteX13316" fmla="*/ 2318 h 2362"/>
                <a:gd name="connsiteY13316" fmla="*/ 2318 h 2362"/>
                <a:gd name="connsiteX13317" fmla="*/ 2318 h 2362"/>
                <a:gd name="connsiteY13317" fmla="*/ 2318 h 2362"/>
                <a:gd name="connsiteX13318" fmla="*/ 2318 h 2362"/>
                <a:gd name="connsiteY13318" fmla="*/ 2318 h 2362"/>
                <a:gd name="connsiteX13319" fmla="*/ 2318 h 2362"/>
                <a:gd name="connsiteY13319" fmla="*/ 2318 h 2362"/>
                <a:gd name="connsiteX13320" fmla="*/ 2318 h 2362"/>
                <a:gd name="connsiteY13320" fmla="*/ 2318 h 2362"/>
                <a:gd name="connsiteX13321" fmla="*/ 2318 h 2362"/>
                <a:gd name="connsiteY13321" fmla="*/ 2318 h 2362"/>
                <a:gd name="connsiteX13322" fmla="*/ 2318 h 2362"/>
                <a:gd name="connsiteY13322" fmla="*/ 2318 h 2362"/>
                <a:gd name="connsiteX13323" fmla="*/ 2318 h 2362"/>
                <a:gd name="connsiteY13323" fmla="*/ 2318 h 2362"/>
                <a:gd name="connsiteX13324" fmla="*/ 2318 h 2362"/>
                <a:gd name="connsiteY13324" fmla="*/ 2318 h 2362"/>
                <a:gd name="connsiteX13325" fmla="*/ 2318 h 2362"/>
                <a:gd name="connsiteY13325" fmla="*/ 2318 h 2362"/>
                <a:gd name="connsiteX13326" fmla="*/ 2318 h 2362"/>
                <a:gd name="connsiteY13326" fmla="*/ 2318 h 2362"/>
                <a:gd name="connsiteX13327" fmla="*/ 2318 h 2362"/>
                <a:gd name="connsiteY13327" fmla="*/ 2318 h 2362"/>
                <a:gd name="connsiteX13328" fmla="*/ 2318 h 2362"/>
                <a:gd name="connsiteY13328" fmla="*/ 2318 h 2362"/>
                <a:gd name="connsiteX13329" fmla="*/ 2318 h 2362"/>
                <a:gd name="connsiteY13329" fmla="*/ 2318 h 2362"/>
                <a:gd name="connsiteX13330" fmla="*/ 2318 h 2362"/>
                <a:gd name="connsiteY13330" fmla="*/ 2318 h 2362"/>
                <a:gd name="connsiteX13331" fmla="*/ 2318 h 2362"/>
                <a:gd name="connsiteY13331" fmla="*/ 2318 h 2362"/>
                <a:gd name="connsiteX13332" fmla="*/ 2318 h 2362"/>
                <a:gd name="connsiteY13332" fmla="*/ 2318 h 2362"/>
                <a:gd name="connsiteX13333" fmla="*/ 2318 h 2362"/>
                <a:gd name="connsiteY13333" fmla="*/ 2318 h 2362"/>
                <a:gd name="connsiteX13334" fmla="*/ 2318 h 2362"/>
                <a:gd name="connsiteY13334" fmla="*/ 2318 h 2362"/>
                <a:gd name="connsiteX13335" fmla="*/ 2318 h 2362"/>
                <a:gd name="connsiteY13335" fmla="*/ 2318 h 2362"/>
                <a:gd name="connsiteX13336" fmla="*/ 2318 h 2362"/>
                <a:gd name="connsiteY13336" fmla="*/ 2318 h 2362"/>
                <a:gd name="connsiteX13337" fmla="*/ 2318 h 2362"/>
                <a:gd name="connsiteY13337" fmla="*/ 2318 h 2362"/>
                <a:gd name="connsiteX13338" fmla="*/ 2318 h 2362"/>
                <a:gd name="connsiteY13338" fmla="*/ 2318 h 2362"/>
                <a:gd name="connsiteX13339" fmla="*/ 2318 h 2362"/>
                <a:gd name="connsiteY13339" fmla="*/ 2318 h 2362"/>
                <a:gd name="connsiteX13340" fmla="*/ 2318 h 2362"/>
                <a:gd name="connsiteY13340" fmla="*/ 2318 h 2362"/>
                <a:gd name="connsiteX13341" fmla="*/ 2318 h 2362"/>
                <a:gd name="connsiteY13341" fmla="*/ 2318 h 2362"/>
                <a:gd name="connsiteX13342" fmla="*/ 2318 h 2362"/>
                <a:gd name="connsiteY13342" fmla="*/ 2318 h 2362"/>
                <a:gd name="connsiteX13343" fmla="*/ 2318 h 2362"/>
                <a:gd name="connsiteY13343" fmla="*/ 2318 h 2362"/>
                <a:gd name="connsiteX13344" fmla="*/ 2318 h 2362"/>
                <a:gd name="connsiteY13344" fmla="*/ 2318 h 2362"/>
                <a:gd name="connsiteX13345" fmla="*/ 2318 h 2362"/>
                <a:gd name="connsiteY13345" fmla="*/ 2318 h 2362"/>
                <a:gd name="connsiteX13346" fmla="*/ 2318 h 2362"/>
                <a:gd name="connsiteY13346" fmla="*/ 2318 h 2362"/>
                <a:gd name="connsiteX13347" fmla="*/ 2318 h 2362"/>
                <a:gd name="connsiteY13347" fmla="*/ 2318 h 2362"/>
                <a:gd name="connsiteX13348" fmla="*/ 2318 h 2362"/>
                <a:gd name="connsiteY13348" fmla="*/ 2318 h 2362"/>
                <a:gd name="connsiteX13349" fmla="*/ 2318 h 2362"/>
                <a:gd name="connsiteY13349" fmla="*/ 2318 h 2362"/>
                <a:gd name="connsiteX13350" fmla="*/ 2318 h 2362"/>
                <a:gd name="connsiteY13350" fmla="*/ 2318 h 2362"/>
                <a:gd name="connsiteX13351" fmla="*/ 2318 h 2362"/>
                <a:gd name="connsiteY13351" fmla="*/ 2318 h 2362"/>
                <a:gd name="connsiteX13352" fmla="*/ 2318 h 2362"/>
                <a:gd name="connsiteY13352" fmla="*/ 2318 h 2362"/>
                <a:gd name="connsiteX13353" fmla="*/ 2318 h 2362"/>
                <a:gd name="connsiteY13353" fmla="*/ 2318 h 2362"/>
                <a:gd name="connsiteX13354" fmla="*/ 2318 h 2362"/>
                <a:gd name="connsiteY13354" fmla="*/ 2318 h 2362"/>
                <a:gd name="connsiteX13355" fmla="*/ 2318 h 2362"/>
                <a:gd name="connsiteY13355" fmla="*/ 2318 h 2362"/>
                <a:gd name="connsiteX13356" fmla="*/ 2318 h 2362"/>
                <a:gd name="connsiteY13356" fmla="*/ 2318 h 2362"/>
                <a:gd name="connsiteX13357" fmla="*/ 2318 h 2362"/>
                <a:gd name="connsiteY13357" fmla="*/ 2318 h 2362"/>
                <a:gd name="connsiteX13358" fmla="*/ 2318 h 2362"/>
                <a:gd name="connsiteY13358" fmla="*/ 2318 h 2362"/>
                <a:gd name="connsiteX13359" fmla="*/ 2318 h 2362"/>
                <a:gd name="connsiteY13359" fmla="*/ 2318 h 2362"/>
                <a:gd name="connsiteX13360" fmla="*/ 2318 h 2362"/>
                <a:gd name="connsiteY13360" fmla="*/ 2318 h 2362"/>
                <a:gd name="connsiteX13361" fmla="*/ 2318 h 2362"/>
                <a:gd name="connsiteY13361" fmla="*/ 2318 h 2362"/>
                <a:gd name="connsiteX13362" fmla="*/ 2318 h 2362"/>
                <a:gd name="connsiteY13362" fmla="*/ 2318 h 2362"/>
                <a:gd name="connsiteX13363" fmla="*/ 2318 h 2362"/>
                <a:gd name="connsiteY13363" fmla="*/ 2318 h 2362"/>
                <a:gd name="connsiteX13364" fmla="*/ 2318 h 2362"/>
                <a:gd name="connsiteY13364" fmla="*/ 2318 h 2362"/>
                <a:gd name="connsiteX13365" fmla="*/ 2318 h 2362"/>
                <a:gd name="connsiteY13365" fmla="*/ 2318 h 2362"/>
                <a:gd name="connsiteX13366" fmla="*/ 2318 h 2362"/>
                <a:gd name="connsiteY13366" fmla="*/ 2318 h 2362"/>
                <a:gd name="connsiteX13367" fmla="*/ 2318 h 2362"/>
                <a:gd name="connsiteY13367" fmla="*/ 2318 h 2362"/>
                <a:gd name="connsiteX13368" fmla="*/ 2318 h 2362"/>
                <a:gd name="connsiteY13368" fmla="*/ 2318 h 2362"/>
                <a:gd name="connsiteX13369" fmla="*/ 2318 h 2362"/>
                <a:gd name="connsiteY13369" fmla="*/ 2318 h 2362"/>
                <a:gd name="connsiteX13370" fmla="*/ 2318 h 2362"/>
                <a:gd name="connsiteY13370" fmla="*/ 2318 h 2362"/>
                <a:gd name="connsiteX13371" fmla="*/ 2318 h 2362"/>
                <a:gd name="connsiteY13371" fmla="*/ 2318 h 2362"/>
                <a:gd name="connsiteX13372" fmla="*/ 2318 h 2362"/>
                <a:gd name="connsiteY13372" fmla="*/ 2318 h 2362"/>
                <a:gd name="connsiteX13373" fmla="*/ 2318 h 2362"/>
                <a:gd name="connsiteY13373" fmla="*/ 2318 h 2362"/>
                <a:gd name="connsiteX13374" fmla="*/ 2318 h 2362"/>
                <a:gd name="connsiteY13374" fmla="*/ 2318 h 2362"/>
                <a:gd name="connsiteX13375" fmla="*/ 2318 h 2362"/>
                <a:gd name="connsiteY13375" fmla="*/ 2318 h 2362"/>
                <a:gd name="connsiteX13376" fmla="*/ 2318 h 2362"/>
                <a:gd name="connsiteY13376" fmla="*/ 2318 h 2362"/>
                <a:gd name="connsiteX13377" fmla="*/ 2318 h 2362"/>
                <a:gd name="connsiteY13377" fmla="*/ 2318 h 2362"/>
                <a:gd name="connsiteX13378" fmla="*/ 2318 h 2362"/>
                <a:gd name="connsiteY13378" fmla="*/ 2318 h 2362"/>
                <a:gd name="connsiteX13379" fmla="*/ 2318 h 2362"/>
                <a:gd name="connsiteY13379" fmla="*/ 2318 h 2362"/>
                <a:gd name="connsiteX13380" fmla="*/ 2318 h 2362"/>
                <a:gd name="connsiteY13380" fmla="*/ 2318 h 2362"/>
                <a:gd name="connsiteX13381" fmla="*/ 2318 h 2362"/>
                <a:gd name="connsiteY13381" fmla="*/ 2318 h 2362"/>
                <a:gd name="connsiteX13382" fmla="*/ 2318 h 2362"/>
                <a:gd name="connsiteY13382" fmla="*/ 2318 h 2362"/>
                <a:gd name="connsiteX13383" fmla="*/ 2318 h 2362"/>
                <a:gd name="connsiteY13383" fmla="*/ 2318 h 2362"/>
                <a:gd name="connsiteX13384" fmla="*/ 2318 h 2362"/>
                <a:gd name="connsiteY13384" fmla="*/ 2318 h 2362"/>
                <a:gd name="connsiteX13385" fmla="*/ 2318 h 2362"/>
                <a:gd name="connsiteY13385" fmla="*/ 2318 h 2362"/>
                <a:gd name="connsiteX13386" fmla="*/ 2318 h 2362"/>
                <a:gd name="connsiteY13386" fmla="*/ 2318 h 2362"/>
                <a:gd name="connsiteX13387" fmla="*/ 2318 h 2362"/>
                <a:gd name="connsiteY13387" fmla="*/ 2318 h 2362"/>
                <a:gd name="connsiteX13388" fmla="*/ 2318 h 2362"/>
                <a:gd name="connsiteY13388" fmla="*/ 2318 h 2362"/>
                <a:gd name="connsiteX13389" fmla="*/ 2318 h 2362"/>
                <a:gd name="connsiteY13389" fmla="*/ 2318 h 2362"/>
                <a:gd name="connsiteX13390" fmla="*/ 2318 h 2362"/>
                <a:gd name="connsiteY13390" fmla="*/ 2318 h 2362"/>
                <a:gd name="connsiteX13391" fmla="*/ 2318 h 2362"/>
                <a:gd name="connsiteY13391" fmla="*/ 2318 h 2362"/>
                <a:gd name="connsiteX13392" fmla="*/ 2318 h 2362"/>
                <a:gd name="connsiteY13392" fmla="*/ 2318 h 2362"/>
                <a:gd name="connsiteX13393" fmla="*/ 2318 h 2362"/>
                <a:gd name="connsiteY13393" fmla="*/ 2318 h 2362"/>
                <a:gd name="connsiteX13394" fmla="*/ 2318 h 2362"/>
                <a:gd name="connsiteY13394" fmla="*/ 2318 h 2362"/>
                <a:gd name="connsiteX13395" fmla="*/ 2318 h 2362"/>
                <a:gd name="connsiteY13395" fmla="*/ 2318 h 2362"/>
                <a:gd name="connsiteX13396" fmla="*/ 2318 h 2362"/>
                <a:gd name="connsiteY13396" fmla="*/ 2318 h 2362"/>
                <a:gd name="connsiteX13397" fmla="*/ 2318 h 2362"/>
                <a:gd name="connsiteY13397" fmla="*/ 2318 h 2362"/>
                <a:gd name="connsiteX13398" fmla="*/ 2318 h 2362"/>
                <a:gd name="connsiteY13398" fmla="*/ 2318 h 2362"/>
                <a:gd name="connsiteX13399" fmla="*/ 2318 h 2362"/>
                <a:gd name="connsiteY13399" fmla="*/ 2318 h 2362"/>
                <a:gd name="connsiteX13400" fmla="*/ 2318 h 2362"/>
                <a:gd name="connsiteY13400" fmla="*/ 2318 h 2362"/>
                <a:gd name="connsiteX13401" fmla="*/ 2318 h 2362"/>
                <a:gd name="connsiteY13401" fmla="*/ 2318 h 2362"/>
                <a:gd name="connsiteX13402" fmla="*/ 2318 h 2362"/>
                <a:gd name="connsiteY13402" fmla="*/ 2318 h 2362"/>
                <a:gd name="connsiteX13403" fmla="*/ 2318 h 2362"/>
                <a:gd name="connsiteY13403" fmla="*/ 2318 h 2362"/>
                <a:gd name="connsiteX13404" fmla="*/ 2318 h 2362"/>
                <a:gd name="connsiteY13404" fmla="*/ 2318 h 2362"/>
                <a:gd name="connsiteX13405" fmla="*/ 2318 h 2362"/>
                <a:gd name="connsiteY13405" fmla="*/ 2318 h 2362"/>
                <a:gd name="connsiteX13406" fmla="*/ 2318 h 2362"/>
                <a:gd name="connsiteY13406" fmla="*/ 2318 h 2362"/>
                <a:gd name="connsiteX13407" fmla="*/ 2318 h 2362"/>
                <a:gd name="connsiteY13407" fmla="*/ 2318 h 2362"/>
                <a:gd name="connsiteX13408" fmla="*/ 2318 h 2362"/>
                <a:gd name="connsiteY13408" fmla="*/ 2318 h 2362"/>
                <a:gd name="connsiteX13409" fmla="*/ 2318 h 2362"/>
                <a:gd name="connsiteY13409" fmla="*/ 2318 h 2362"/>
                <a:gd name="connsiteX13410" fmla="*/ 2318 h 2362"/>
                <a:gd name="connsiteY13410" fmla="*/ 2318 h 2362"/>
                <a:gd name="connsiteX13411" fmla="*/ 2318 h 2362"/>
                <a:gd name="connsiteY13411" fmla="*/ 2318 h 2362"/>
                <a:gd name="connsiteX13412" fmla="*/ 2318 h 2362"/>
                <a:gd name="connsiteY13412" fmla="*/ 2318 h 2362"/>
                <a:gd name="connsiteX13413" fmla="*/ 2318 h 2362"/>
                <a:gd name="connsiteY13413" fmla="*/ 2318 h 2362"/>
                <a:gd name="connsiteX13414" fmla="*/ 2318 h 2362"/>
                <a:gd name="connsiteY13414" fmla="*/ 2318 h 2362"/>
                <a:gd name="connsiteX13415" fmla="*/ 2318 h 2362"/>
                <a:gd name="connsiteY13415" fmla="*/ 2318 h 2362"/>
                <a:gd name="connsiteX13416" fmla="*/ 2318 h 2362"/>
                <a:gd name="connsiteY13416" fmla="*/ 2318 h 2362"/>
                <a:gd name="connsiteX13417" fmla="*/ 2318 h 2362"/>
                <a:gd name="connsiteY13417" fmla="*/ 2318 h 2362"/>
                <a:gd name="connsiteX13418" fmla="*/ 2318 h 2362"/>
                <a:gd name="connsiteY13418" fmla="*/ 2318 h 2362"/>
                <a:gd name="connsiteX13419" fmla="*/ 2318 h 2362"/>
                <a:gd name="connsiteY13419" fmla="*/ 2318 h 2362"/>
                <a:gd name="connsiteX13420" fmla="*/ 2318 h 2362"/>
                <a:gd name="connsiteY13420" fmla="*/ 2318 h 2362"/>
                <a:gd name="connsiteX13421" fmla="*/ 2318 h 2362"/>
                <a:gd name="connsiteY13421" fmla="*/ 2318 h 2362"/>
                <a:gd name="connsiteX13422" fmla="*/ 2318 h 2362"/>
                <a:gd name="connsiteY13422" fmla="*/ 2318 h 2362"/>
                <a:gd name="connsiteX13423" fmla="*/ 2318 h 2362"/>
                <a:gd name="connsiteY13423" fmla="*/ 2318 h 2362"/>
                <a:gd name="connsiteX13424" fmla="*/ 2318 h 2362"/>
                <a:gd name="connsiteY13424" fmla="*/ 2318 h 2362"/>
                <a:gd name="connsiteX13425" fmla="*/ 2318 h 2362"/>
                <a:gd name="connsiteY13425" fmla="*/ 2318 h 2362"/>
                <a:gd name="connsiteX13426" fmla="*/ 2318 h 2362"/>
                <a:gd name="connsiteY13426" fmla="*/ 2318 h 2362"/>
                <a:gd name="connsiteX13427" fmla="*/ 2318 h 2362"/>
                <a:gd name="connsiteY13427" fmla="*/ 2318 h 2362"/>
                <a:gd name="connsiteX13428" fmla="*/ 2318 h 2362"/>
                <a:gd name="connsiteY13428" fmla="*/ 2318 h 2362"/>
                <a:gd name="connsiteX13429" fmla="*/ 2318 h 2362"/>
                <a:gd name="connsiteY13429" fmla="*/ 2318 h 2362"/>
                <a:gd name="connsiteX13430" fmla="*/ 2318 h 2362"/>
                <a:gd name="connsiteY13430" fmla="*/ 2318 h 2362"/>
                <a:gd name="connsiteX13431" fmla="*/ 2318 h 2362"/>
                <a:gd name="connsiteY13431" fmla="*/ 2318 h 2362"/>
                <a:gd name="connsiteX13432" fmla="*/ 2318 h 2362"/>
                <a:gd name="connsiteY13432" fmla="*/ 2318 h 2362"/>
                <a:gd name="connsiteX13433" fmla="*/ 2318 h 2362"/>
                <a:gd name="connsiteY13433" fmla="*/ 2318 h 2362"/>
                <a:gd name="connsiteX13434" fmla="*/ 2318 h 2362"/>
                <a:gd name="connsiteY13434" fmla="*/ 2318 h 2362"/>
                <a:gd name="connsiteX13435" fmla="*/ 2318 h 2362"/>
                <a:gd name="connsiteY13435" fmla="*/ 2318 h 2362"/>
                <a:gd name="connsiteX13436" fmla="*/ 2318 h 2362"/>
                <a:gd name="connsiteY13436" fmla="*/ 2318 h 2362"/>
                <a:gd name="connsiteX13437" fmla="*/ 2318 h 2362"/>
                <a:gd name="connsiteY13437" fmla="*/ 2318 h 2362"/>
                <a:gd name="connsiteX13438" fmla="*/ 2318 h 2362"/>
                <a:gd name="connsiteY13438" fmla="*/ 2318 h 2362"/>
                <a:gd name="connsiteX13439" fmla="*/ 2318 h 2362"/>
                <a:gd name="connsiteY13439" fmla="*/ 2318 h 2362"/>
                <a:gd name="connsiteX13440" fmla="*/ 2318 h 2362"/>
                <a:gd name="connsiteY13440" fmla="*/ 2318 h 2362"/>
                <a:gd name="connsiteX13441" fmla="*/ 2318 h 2362"/>
                <a:gd name="connsiteY13441" fmla="*/ 2318 h 2362"/>
                <a:gd name="connsiteX13442" fmla="*/ 2318 h 2362"/>
                <a:gd name="connsiteY13442" fmla="*/ 2318 h 2362"/>
                <a:gd name="connsiteX13443" fmla="*/ 2318 h 2362"/>
                <a:gd name="connsiteY13443" fmla="*/ 2318 h 2362"/>
                <a:gd name="connsiteX13444" fmla="*/ 2318 h 2362"/>
                <a:gd name="connsiteY13444" fmla="*/ 2318 h 2362"/>
                <a:gd name="connsiteX13445" fmla="*/ 2318 h 2362"/>
                <a:gd name="connsiteY13445" fmla="*/ 2318 h 2362"/>
                <a:gd name="connsiteX13446" fmla="*/ 2318 h 2362"/>
                <a:gd name="connsiteY13446" fmla="*/ 2318 h 2362"/>
                <a:gd name="connsiteX13447" fmla="*/ 2318 h 2362"/>
                <a:gd name="connsiteY13447" fmla="*/ 2318 h 2362"/>
                <a:gd name="connsiteX13448" fmla="*/ 2318 h 2362"/>
                <a:gd name="connsiteY13448" fmla="*/ 2318 h 2362"/>
                <a:gd name="connsiteX13449" fmla="*/ 2318 h 2362"/>
                <a:gd name="connsiteY13449" fmla="*/ 2318 h 2362"/>
                <a:gd name="connsiteX13450" fmla="*/ 2318 h 2362"/>
                <a:gd name="connsiteY13450" fmla="*/ 2318 h 2362"/>
                <a:gd name="connsiteX13451" fmla="*/ 2318 h 2362"/>
                <a:gd name="connsiteY13451" fmla="*/ 2318 h 2362"/>
                <a:gd name="connsiteX13452" fmla="*/ 2318 h 2362"/>
                <a:gd name="connsiteY13452" fmla="*/ 2318 h 2362"/>
                <a:gd name="connsiteX13453" fmla="*/ 2318 h 2362"/>
                <a:gd name="connsiteY13453" fmla="*/ 2318 h 2362"/>
                <a:gd name="connsiteX13454" fmla="*/ 2318 h 2362"/>
                <a:gd name="connsiteY13454" fmla="*/ 2318 h 2362"/>
                <a:gd name="connsiteX13455" fmla="*/ 2318 h 2362"/>
                <a:gd name="connsiteY13455" fmla="*/ 2318 h 2362"/>
                <a:gd name="connsiteX13456" fmla="*/ 2318 h 2362"/>
                <a:gd name="connsiteY13456" fmla="*/ 2318 h 2362"/>
                <a:gd name="connsiteX13457" fmla="*/ 2318 h 2362"/>
                <a:gd name="connsiteY13457" fmla="*/ 2318 h 2362"/>
                <a:gd name="connsiteX13458" fmla="*/ 2318 h 2362"/>
                <a:gd name="connsiteY13458" fmla="*/ 2318 h 2362"/>
                <a:gd name="connsiteX13459" fmla="*/ 2318 h 2362"/>
                <a:gd name="connsiteY13459" fmla="*/ 2318 h 2362"/>
                <a:gd name="connsiteX13460" fmla="*/ 2318 h 2362"/>
                <a:gd name="connsiteY13460" fmla="*/ 2318 h 2362"/>
                <a:gd name="connsiteX13461" fmla="*/ 2318 h 2362"/>
                <a:gd name="connsiteY13461" fmla="*/ 2318 h 2362"/>
                <a:gd name="connsiteX13462" fmla="*/ 2318 h 2362"/>
                <a:gd name="connsiteY13462" fmla="*/ 2318 h 2362"/>
                <a:gd name="connsiteX13463" fmla="*/ 2318 h 2362"/>
                <a:gd name="connsiteY13463" fmla="*/ 2318 h 2362"/>
                <a:gd name="connsiteX13464" fmla="*/ 2318 h 2362"/>
                <a:gd name="connsiteY13464" fmla="*/ 2318 h 2362"/>
                <a:gd name="connsiteX13465" fmla="*/ 2318 h 2362"/>
                <a:gd name="connsiteY13465" fmla="*/ 2318 h 2362"/>
                <a:gd name="connsiteX13466" fmla="*/ 2318 h 2362"/>
                <a:gd name="connsiteY13466" fmla="*/ 2318 h 2362"/>
                <a:gd name="connsiteX13467" fmla="*/ 2318 h 2362"/>
                <a:gd name="connsiteY13467" fmla="*/ 2318 h 2362"/>
                <a:gd name="connsiteX13468" fmla="*/ 2318 h 2362"/>
                <a:gd name="connsiteY13468" fmla="*/ 2318 h 2362"/>
                <a:gd name="connsiteX13469" fmla="*/ 2318 h 2362"/>
                <a:gd name="connsiteY13469" fmla="*/ 2318 h 2362"/>
                <a:gd name="connsiteX13470" fmla="*/ 2318 h 2362"/>
                <a:gd name="connsiteY13470" fmla="*/ 2318 h 2362"/>
                <a:gd name="connsiteX13471" fmla="*/ 2318 h 2362"/>
                <a:gd name="connsiteY13471" fmla="*/ 2318 h 2362"/>
                <a:gd name="connsiteX13472" fmla="*/ 2318 h 2362"/>
                <a:gd name="connsiteY13472" fmla="*/ 2318 h 2362"/>
                <a:gd name="connsiteX13473" fmla="*/ 2318 h 2362"/>
                <a:gd name="connsiteY13473" fmla="*/ 2318 h 2362"/>
                <a:gd name="connsiteX13474" fmla="*/ 2318 h 2362"/>
                <a:gd name="connsiteY13474" fmla="*/ 2318 h 2362"/>
                <a:gd name="connsiteX13475" fmla="*/ 2318 h 2362"/>
                <a:gd name="connsiteY13475" fmla="*/ 2318 h 2362"/>
                <a:gd name="connsiteX13476" fmla="*/ 2318 h 2362"/>
                <a:gd name="connsiteY13476" fmla="*/ 2318 h 2362"/>
                <a:gd name="connsiteX13477" fmla="*/ 2318 h 2362"/>
                <a:gd name="connsiteY13477" fmla="*/ 2318 h 2362"/>
                <a:gd name="connsiteX13478" fmla="*/ 2318 h 2362"/>
                <a:gd name="connsiteY13478" fmla="*/ 2318 h 2362"/>
                <a:gd name="connsiteX13479" fmla="*/ 2318 h 2362"/>
                <a:gd name="connsiteY13479" fmla="*/ 2318 h 2362"/>
                <a:gd name="connsiteX13480" fmla="*/ 2318 h 2362"/>
                <a:gd name="connsiteY13480" fmla="*/ 2318 h 2362"/>
                <a:gd name="connsiteX13481" fmla="*/ 2318 h 2362"/>
                <a:gd name="connsiteY13481" fmla="*/ 2318 h 2362"/>
                <a:gd name="connsiteX13482" fmla="*/ 2318 h 2362"/>
                <a:gd name="connsiteY13482" fmla="*/ 2318 h 2362"/>
                <a:gd name="connsiteX13483" fmla="*/ 2318 h 2362"/>
                <a:gd name="connsiteY13483" fmla="*/ 2318 h 2362"/>
                <a:gd name="connsiteX13484" fmla="*/ 2318 h 2362"/>
                <a:gd name="connsiteY13484" fmla="*/ 2318 h 2362"/>
                <a:gd name="connsiteX13485" fmla="*/ 2318 h 2362"/>
                <a:gd name="connsiteY13485" fmla="*/ 2318 h 2362"/>
                <a:gd name="connsiteX13486" fmla="*/ 2318 h 2362"/>
                <a:gd name="connsiteY13486" fmla="*/ 2318 h 2362"/>
                <a:gd name="connsiteX13487" fmla="*/ 2318 h 2362"/>
                <a:gd name="connsiteY13487" fmla="*/ 2318 h 2362"/>
                <a:gd name="connsiteX13488" fmla="*/ 2318 h 2362"/>
                <a:gd name="connsiteY13488" fmla="*/ 2318 h 2362"/>
                <a:gd name="connsiteX13489" fmla="*/ 2318 h 2362"/>
                <a:gd name="connsiteY13489" fmla="*/ 2318 h 2362"/>
                <a:gd name="connsiteX13490" fmla="*/ 2318 h 2362"/>
                <a:gd name="connsiteY13490" fmla="*/ 2318 h 2362"/>
                <a:gd name="connsiteX13491" fmla="*/ 2318 h 2362"/>
                <a:gd name="connsiteY13491" fmla="*/ 2318 h 2362"/>
                <a:gd name="connsiteX13492" fmla="*/ 2318 h 2362"/>
                <a:gd name="connsiteY13492" fmla="*/ 2318 h 2362"/>
                <a:gd name="connsiteX13493" fmla="*/ 2318 h 2362"/>
                <a:gd name="connsiteY13493" fmla="*/ 2318 h 2362"/>
                <a:gd name="connsiteX13494" fmla="*/ 2318 h 2362"/>
                <a:gd name="connsiteY13494" fmla="*/ 2318 h 2362"/>
                <a:gd name="connsiteX13495" fmla="*/ 2318 h 2362"/>
                <a:gd name="connsiteY13495" fmla="*/ 2318 h 2362"/>
                <a:gd name="connsiteX13496" fmla="*/ 2318 h 2362"/>
                <a:gd name="connsiteY13496" fmla="*/ 2318 h 2362"/>
                <a:gd name="connsiteX13497" fmla="*/ 2318 h 2362"/>
                <a:gd name="connsiteY13497" fmla="*/ 2318 h 2362"/>
                <a:gd name="connsiteX13498" fmla="*/ 2318 h 2362"/>
                <a:gd name="connsiteY13498" fmla="*/ 2318 h 2362"/>
                <a:gd name="connsiteX13499" fmla="*/ 2318 h 2362"/>
                <a:gd name="connsiteY13499" fmla="*/ 2318 h 2362"/>
                <a:gd name="connsiteX13500" fmla="*/ 2318 h 2362"/>
                <a:gd name="connsiteY13500" fmla="*/ 2318 h 2362"/>
                <a:gd name="connsiteX13501" fmla="*/ 2318 h 2362"/>
                <a:gd name="connsiteY13501" fmla="*/ 2318 h 2362"/>
                <a:gd name="connsiteX13502" fmla="*/ 2318 h 2362"/>
                <a:gd name="connsiteY13502" fmla="*/ 2318 h 2362"/>
                <a:gd name="connsiteX13503" fmla="*/ 2318 h 2362"/>
                <a:gd name="connsiteY13503" fmla="*/ 2318 h 2362"/>
                <a:gd name="connsiteX13504" fmla="*/ 2318 h 2362"/>
                <a:gd name="connsiteY13504" fmla="*/ 2318 h 2362"/>
                <a:gd name="connsiteX13505" fmla="*/ 2318 h 2362"/>
                <a:gd name="connsiteY13505" fmla="*/ 2318 h 2362"/>
                <a:gd name="connsiteX13506" fmla="*/ 2318 h 2362"/>
                <a:gd name="connsiteY13506" fmla="*/ 2318 h 2362"/>
                <a:gd name="connsiteX13507" fmla="*/ 2318 h 2362"/>
                <a:gd name="connsiteY13507" fmla="*/ 2318 h 2362"/>
                <a:gd name="connsiteX13508" fmla="*/ 2318 h 2362"/>
                <a:gd name="connsiteY13508" fmla="*/ 2318 h 2362"/>
                <a:gd name="connsiteX13509" fmla="*/ 2318 h 2362"/>
                <a:gd name="connsiteY13509" fmla="*/ 2318 h 2362"/>
                <a:gd name="connsiteX13510" fmla="*/ 2318 h 2362"/>
                <a:gd name="connsiteY13510" fmla="*/ 2318 h 2362"/>
                <a:gd name="connsiteX13511" fmla="*/ 2318 h 2362"/>
                <a:gd name="connsiteY13511" fmla="*/ 2318 h 2362"/>
                <a:gd name="connsiteX13512" fmla="*/ 2318 h 2362"/>
                <a:gd name="connsiteY13512" fmla="*/ 2318 h 2362"/>
                <a:gd name="connsiteX13513" fmla="*/ 2318 h 2362"/>
                <a:gd name="connsiteY13513" fmla="*/ 2318 h 2362"/>
                <a:gd name="connsiteX13514" fmla="*/ 2318 h 2362"/>
                <a:gd name="connsiteY13514" fmla="*/ 2318 h 2362"/>
                <a:gd name="connsiteX13515" fmla="*/ 2318 h 2362"/>
                <a:gd name="connsiteY13515" fmla="*/ 2318 h 2362"/>
                <a:gd name="connsiteX13516" fmla="*/ 2318 h 2362"/>
                <a:gd name="connsiteY13516" fmla="*/ 2318 h 2362"/>
                <a:gd name="connsiteX13517" fmla="*/ 2318 h 2362"/>
                <a:gd name="connsiteY13517" fmla="*/ 2318 h 2362"/>
                <a:gd name="connsiteX13518" fmla="*/ 2318 h 2362"/>
                <a:gd name="connsiteY13518" fmla="*/ 2318 h 2362"/>
                <a:gd name="connsiteX13519" fmla="*/ 2318 h 2362"/>
                <a:gd name="connsiteY13519" fmla="*/ 2318 h 2362"/>
                <a:gd name="connsiteX13520" fmla="*/ 2318 h 2362"/>
                <a:gd name="connsiteY13520" fmla="*/ 2318 h 2362"/>
                <a:gd name="connsiteX13521" fmla="*/ 2318 h 2362"/>
                <a:gd name="connsiteY13521" fmla="*/ 2318 h 2362"/>
                <a:gd name="connsiteX13522" fmla="*/ 2318 h 2362"/>
                <a:gd name="connsiteY13522" fmla="*/ 2318 h 2362"/>
                <a:gd name="connsiteX13523" fmla="*/ 2318 h 2362"/>
                <a:gd name="connsiteY13523" fmla="*/ 2318 h 2362"/>
                <a:gd name="connsiteX13524" fmla="*/ 2318 h 2362"/>
                <a:gd name="connsiteY13524" fmla="*/ 2318 h 2362"/>
                <a:gd name="connsiteX13525" fmla="*/ 2318 h 2362"/>
                <a:gd name="connsiteY13525" fmla="*/ 2318 h 2362"/>
                <a:gd name="connsiteX13526" fmla="*/ 2318 h 2362"/>
                <a:gd name="connsiteY13526" fmla="*/ 2318 h 2362"/>
                <a:gd name="connsiteX13527" fmla="*/ 2318 h 2362"/>
                <a:gd name="connsiteY13527" fmla="*/ 2318 h 2362"/>
                <a:gd name="connsiteX13528" fmla="*/ 2318 h 2362"/>
                <a:gd name="connsiteY13528" fmla="*/ 2318 h 2362"/>
                <a:gd name="connsiteX13529" fmla="*/ 2318 h 2362"/>
                <a:gd name="connsiteY13529" fmla="*/ 2318 h 2362"/>
                <a:gd name="connsiteX13530" fmla="*/ 2318 h 2362"/>
                <a:gd name="connsiteY13530" fmla="*/ 2318 h 2362"/>
                <a:gd name="connsiteX13531" fmla="*/ 2318 h 2362"/>
                <a:gd name="connsiteY13531" fmla="*/ 2318 h 2362"/>
                <a:gd name="connsiteX13532" fmla="*/ 2318 h 2362"/>
                <a:gd name="connsiteY13532" fmla="*/ 2318 h 2362"/>
                <a:gd name="connsiteX13533" fmla="*/ 2318 h 2362"/>
                <a:gd name="connsiteY13533" fmla="*/ 2318 h 2362"/>
                <a:gd name="connsiteX13534" fmla="*/ 2318 h 2362"/>
                <a:gd name="connsiteY13534" fmla="*/ 2318 h 2362"/>
                <a:gd name="connsiteX13535" fmla="*/ 2318 h 2362"/>
                <a:gd name="connsiteY13535" fmla="*/ 2318 h 2362"/>
                <a:gd name="connsiteX13536" fmla="*/ 2318 h 2362"/>
                <a:gd name="connsiteY13536" fmla="*/ 2318 h 2362"/>
                <a:gd name="connsiteX13537" fmla="*/ 2318 h 2362"/>
                <a:gd name="connsiteY13537" fmla="*/ 2318 h 2362"/>
                <a:gd name="connsiteX13538" fmla="*/ 2318 h 2362"/>
                <a:gd name="connsiteY13538" fmla="*/ 2318 h 2362"/>
                <a:gd name="connsiteX13539" fmla="*/ 2318 h 2362"/>
                <a:gd name="connsiteY13539" fmla="*/ 2318 h 2362"/>
                <a:gd name="connsiteX13540" fmla="*/ 2318 h 2362"/>
                <a:gd name="connsiteY13540" fmla="*/ 2318 h 2362"/>
                <a:gd name="connsiteX13541" fmla="*/ 2318 h 2362"/>
                <a:gd name="connsiteY13541" fmla="*/ 2318 h 2362"/>
                <a:gd name="connsiteX13542" fmla="*/ 2318 h 2362"/>
                <a:gd name="connsiteY13542" fmla="*/ 2318 h 2362"/>
                <a:gd name="connsiteX13543" fmla="*/ 2318 h 2362"/>
                <a:gd name="connsiteY13543" fmla="*/ 2318 h 2362"/>
                <a:gd name="connsiteX13544" fmla="*/ 2318 h 2362"/>
                <a:gd name="connsiteY13544" fmla="*/ 2318 h 2362"/>
                <a:gd name="connsiteX13545" fmla="*/ 2318 h 2362"/>
                <a:gd name="connsiteY13545" fmla="*/ 2318 h 2362"/>
                <a:gd name="connsiteX13546" fmla="*/ 2318 h 2362"/>
                <a:gd name="connsiteY13546" fmla="*/ 2318 h 2362"/>
                <a:gd name="connsiteX13547" fmla="*/ 2318 h 2362"/>
                <a:gd name="connsiteY13547" fmla="*/ 2318 h 2362"/>
                <a:gd name="connsiteX13548" fmla="*/ 2318 h 2362"/>
                <a:gd name="connsiteY13548" fmla="*/ 2318 h 2362"/>
                <a:gd name="connsiteX13549" fmla="*/ 2318 h 2362"/>
                <a:gd name="connsiteY13549" fmla="*/ 2318 h 2362"/>
                <a:gd name="connsiteX13550" fmla="*/ 2318 h 2362"/>
                <a:gd name="connsiteY13550" fmla="*/ 2318 h 2362"/>
                <a:gd name="connsiteX13551" fmla="*/ 2318 h 2362"/>
                <a:gd name="connsiteY13551" fmla="*/ 2318 h 2362"/>
                <a:gd name="connsiteX13552" fmla="*/ 2318 h 2362"/>
                <a:gd name="connsiteY13552" fmla="*/ 2318 h 2362"/>
                <a:gd name="connsiteX13553" fmla="*/ 2318 h 2362"/>
                <a:gd name="connsiteY13553" fmla="*/ 2318 h 2362"/>
                <a:gd name="connsiteX13554" fmla="*/ 2318 h 2362"/>
                <a:gd name="connsiteY13554" fmla="*/ 2318 h 2362"/>
                <a:gd name="connsiteX13555" fmla="*/ 2318 h 2362"/>
                <a:gd name="connsiteY13555" fmla="*/ 2318 h 2362"/>
                <a:gd name="connsiteX13556" fmla="*/ 2318 h 2362"/>
                <a:gd name="connsiteY13556" fmla="*/ 2318 h 2362"/>
                <a:gd name="connsiteX13557" fmla="*/ 2318 h 2362"/>
                <a:gd name="connsiteY13557" fmla="*/ 2318 h 2362"/>
                <a:gd name="connsiteX13558" fmla="*/ 2318 h 2362"/>
                <a:gd name="connsiteY13558" fmla="*/ 2318 h 2362"/>
                <a:gd name="connsiteX13559" fmla="*/ 2318 h 2362"/>
                <a:gd name="connsiteY13559" fmla="*/ 2318 h 2362"/>
                <a:gd name="connsiteX13560" fmla="*/ 2318 h 2362"/>
                <a:gd name="connsiteY13560" fmla="*/ 2318 h 2362"/>
                <a:gd name="connsiteX13561" fmla="*/ 2318 h 2362"/>
                <a:gd name="connsiteY13561" fmla="*/ 2318 h 2362"/>
                <a:gd name="connsiteX13562" fmla="*/ 2318 h 2362"/>
                <a:gd name="connsiteY13562" fmla="*/ 2318 h 2362"/>
                <a:gd name="connsiteX13563" fmla="*/ 2318 h 2362"/>
                <a:gd name="connsiteY13563" fmla="*/ 2318 h 2362"/>
                <a:gd name="connsiteX13564" fmla="*/ 2318 h 2362"/>
                <a:gd name="connsiteY13564" fmla="*/ 2318 h 2362"/>
                <a:gd name="connsiteX13565" fmla="*/ 2318 h 2362"/>
                <a:gd name="connsiteY13565" fmla="*/ 2318 h 2362"/>
                <a:gd name="connsiteX13566" fmla="*/ 2318 h 2362"/>
                <a:gd name="connsiteY13566" fmla="*/ 2318 h 2362"/>
                <a:gd name="connsiteX13567" fmla="*/ 2318 h 2362"/>
                <a:gd name="connsiteY13567" fmla="*/ 2318 h 2362"/>
                <a:gd name="connsiteX13568" fmla="*/ 2318 h 2362"/>
                <a:gd name="connsiteY13568" fmla="*/ 2318 h 2362"/>
                <a:gd name="connsiteX13569" fmla="*/ 2318 h 2362"/>
                <a:gd name="connsiteY13569" fmla="*/ 2318 h 2362"/>
                <a:gd name="connsiteX13570" fmla="*/ 2318 h 2362"/>
                <a:gd name="connsiteY13570" fmla="*/ 2318 h 2362"/>
                <a:gd name="connsiteX13571" fmla="*/ 2318 h 2362"/>
                <a:gd name="connsiteY13571" fmla="*/ 2318 h 2362"/>
                <a:gd name="connsiteX13572" fmla="*/ 2318 h 2362"/>
                <a:gd name="connsiteY13572" fmla="*/ 2318 h 2362"/>
                <a:gd name="connsiteX13573" fmla="*/ 2318 h 2362"/>
                <a:gd name="connsiteY13573" fmla="*/ 2318 h 2362"/>
                <a:gd name="connsiteX13574" fmla="*/ 2318 h 2362"/>
                <a:gd name="connsiteY13574" fmla="*/ 2318 h 2362"/>
                <a:gd name="connsiteX13575" fmla="*/ 2318 h 2362"/>
                <a:gd name="connsiteY13575" fmla="*/ 2318 h 2362"/>
                <a:gd name="connsiteX13576" fmla="*/ 2318 h 2362"/>
                <a:gd name="connsiteY13576" fmla="*/ 2318 h 2362"/>
                <a:gd name="connsiteX13577" fmla="*/ 2318 h 2362"/>
                <a:gd name="connsiteY13577" fmla="*/ 2318 h 2362"/>
                <a:gd name="connsiteX13578" fmla="*/ 2318 h 2362"/>
                <a:gd name="connsiteY13578" fmla="*/ 2318 h 2362"/>
                <a:gd name="connsiteX13579" fmla="*/ 2318 h 2362"/>
                <a:gd name="connsiteY13579" fmla="*/ 2318 h 2362"/>
                <a:gd name="connsiteX13580" fmla="*/ 2318 h 2362"/>
                <a:gd name="connsiteY13580" fmla="*/ 2318 h 2362"/>
                <a:gd name="connsiteX13581" fmla="*/ 2318 h 2362"/>
                <a:gd name="connsiteY13581" fmla="*/ 2318 h 2362"/>
                <a:gd name="connsiteX13582" fmla="*/ 2318 h 2362"/>
                <a:gd name="connsiteY13582" fmla="*/ 2318 h 2362"/>
                <a:gd name="connsiteX13583" fmla="*/ 2318 h 2362"/>
                <a:gd name="connsiteY13583" fmla="*/ 2318 h 2362"/>
                <a:gd name="connsiteX13584" fmla="*/ 2318 h 2362"/>
                <a:gd name="connsiteY13584" fmla="*/ 2318 h 2362"/>
                <a:gd name="connsiteX13585" fmla="*/ 2318 h 2362"/>
                <a:gd name="connsiteY13585" fmla="*/ 2318 h 2362"/>
                <a:gd name="connsiteX13586" fmla="*/ 2318 h 2362"/>
                <a:gd name="connsiteY13586" fmla="*/ 2318 h 2362"/>
                <a:gd name="connsiteX13587" fmla="*/ 2318 h 2362"/>
                <a:gd name="connsiteY13587" fmla="*/ 2318 h 2362"/>
                <a:gd name="connsiteX13588" fmla="*/ 2318 h 2362"/>
                <a:gd name="connsiteY13588" fmla="*/ 2318 h 2362"/>
                <a:gd name="connsiteX13589" fmla="*/ 2318 h 2362"/>
                <a:gd name="connsiteY13589" fmla="*/ 2318 h 2362"/>
                <a:gd name="connsiteX13590" fmla="*/ 2318 h 2362"/>
                <a:gd name="connsiteY13590" fmla="*/ 2318 h 2362"/>
                <a:gd name="connsiteX13591" fmla="*/ 2318 h 2362"/>
                <a:gd name="connsiteY13591" fmla="*/ 2318 h 2362"/>
                <a:gd name="connsiteX13592" fmla="*/ 2318 h 2362"/>
                <a:gd name="connsiteY13592" fmla="*/ 2318 h 2362"/>
                <a:gd name="connsiteX13593" fmla="*/ 2318 h 2362"/>
                <a:gd name="connsiteY13593" fmla="*/ 2318 h 2362"/>
                <a:gd name="connsiteX13594" fmla="*/ 2318 h 2362"/>
                <a:gd name="connsiteY13594" fmla="*/ 2318 h 2362"/>
                <a:gd name="connsiteX13595" fmla="*/ 2318 h 2362"/>
                <a:gd name="connsiteY13595" fmla="*/ 2318 h 2362"/>
                <a:gd name="connsiteX13596" fmla="*/ 2318 h 2362"/>
                <a:gd name="connsiteY13596" fmla="*/ 2318 h 2362"/>
                <a:gd name="connsiteX13597" fmla="*/ 2318 h 2362"/>
                <a:gd name="connsiteY13597" fmla="*/ 2318 h 2362"/>
                <a:gd name="connsiteX13598" fmla="*/ 2318 h 2362"/>
                <a:gd name="connsiteY13598" fmla="*/ 2318 h 2362"/>
                <a:gd name="connsiteX13599" fmla="*/ 2318 h 2362"/>
                <a:gd name="connsiteY13599" fmla="*/ 2318 h 2362"/>
                <a:gd name="connsiteX13600" fmla="*/ 2318 h 2362"/>
                <a:gd name="connsiteY13600" fmla="*/ 2318 h 2362"/>
                <a:gd name="connsiteX13601" fmla="*/ 2318 h 2362"/>
                <a:gd name="connsiteY13601" fmla="*/ 2318 h 2362"/>
                <a:gd name="connsiteX13602" fmla="*/ 2318 h 2362"/>
                <a:gd name="connsiteY13602" fmla="*/ 2318 h 2362"/>
                <a:gd name="connsiteX13603" fmla="*/ 2318 h 2362"/>
                <a:gd name="connsiteY13603" fmla="*/ 2318 h 2362"/>
                <a:gd name="connsiteX13604" fmla="*/ 2318 h 2362"/>
                <a:gd name="connsiteY13604" fmla="*/ 2318 h 2362"/>
                <a:gd name="connsiteX13605" fmla="*/ 2318 h 2362"/>
                <a:gd name="connsiteY13605" fmla="*/ 2318 h 2362"/>
                <a:gd name="connsiteX13606" fmla="*/ 2318 h 2362"/>
                <a:gd name="connsiteY13606" fmla="*/ 2318 h 2362"/>
                <a:gd name="connsiteX13607" fmla="*/ 2318 h 2362"/>
                <a:gd name="connsiteY13607" fmla="*/ 2318 h 2362"/>
                <a:gd name="connsiteX13608" fmla="*/ 2318 h 2362"/>
                <a:gd name="connsiteY13608" fmla="*/ 2318 h 2362"/>
                <a:gd name="connsiteX13609" fmla="*/ 2318 h 2362"/>
                <a:gd name="connsiteY13609" fmla="*/ 2318 h 2362"/>
                <a:gd name="connsiteX13610" fmla="*/ 2318 h 2362"/>
                <a:gd name="connsiteY13610" fmla="*/ 2318 h 2362"/>
                <a:gd name="connsiteX13611" fmla="*/ 2318 h 2362"/>
                <a:gd name="connsiteY13611" fmla="*/ 2318 h 2362"/>
                <a:gd name="connsiteX13612" fmla="*/ 2318 h 2362"/>
                <a:gd name="connsiteY13612" fmla="*/ 2318 h 2362"/>
                <a:gd name="connsiteX13613" fmla="*/ 2318 h 2362"/>
                <a:gd name="connsiteY13613" fmla="*/ 2318 h 2362"/>
                <a:gd name="connsiteX13614" fmla="*/ 2318 h 2362"/>
                <a:gd name="connsiteY13614" fmla="*/ 2318 h 2362"/>
                <a:gd name="connsiteX13615" fmla="*/ 2318 h 2362"/>
                <a:gd name="connsiteY13615" fmla="*/ 2318 h 2362"/>
                <a:gd name="connsiteX13616" fmla="*/ 2318 h 2362"/>
                <a:gd name="connsiteY13616" fmla="*/ 2318 h 2362"/>
                <a:gd name="connsiteX13617" fmla="*/ 2318 h 2362"/>
                <a:gd name="connsiteY13617" fmla="*/ 2318 h 2362"/>
                <a:gd name="connsiteX13618" fmla="*/ 2318 h 2362"/>
                <a:gd name="connsiteY13618" fmla="*/ 2318 h 2362"/>
                <a:gd name="connsiteX13619" fmla="*/ 2318 h 2362"/>
                <a:gd name="connsiteY13619" fmla="*/ 2318 h 2362"/>
                <a:gd name="connsiteX13620" fmla="*/ 2318 h 2362"/>
                <a:gd name="connsiteY13620" fmla="*/ 2318 h 2362"/>
                <a:gd name="connsiteX13621" fmla="*/ 2318 h 2362"/>
                <a:gd name="connsiteY13621" fmla="*/ 2318 h 2362"/>
                <a:gd name="connsiteX13622" fmla="*/ 2318 h 2362"/>
                <a:gd name="connsiteY13622" fmla="*/ 2318 h 2362"/>
                <a:gd name="connsiteX13623" fmla="*/ 2318 h 2362"/>
                <a:gd name="connsiteY13623" fmla="*/ 2318 h 2362"/>
                <a:gd name="connsiteX13624" fmla="*/ 2318 h 2362"/>
                <a:gd name="connsiteY13624" fmla="*/ 2318 h 2362"/>
                <a:gd name="connsiteX13625" fmla="*/ 2318 h 2362"/>
                <a:gd name="connsiteY13625" fmla="*/ 2318 h 2362"/>
                <a:gd name="connsiteX13626" fmla="*/ 2318 h 2362"/>
                <a:gd name="connsiteY13626" fmla="*/ 2318 h 2362"/>
                <a:gd name="connsiteX13627" fmla="*/ 2318 h 2362"/>
                <a:gd name="connsiteY13627" fmla="*/ 2318 h 2362"/>
                <a:gd name="connsiteX13628" fmla="*/ 2318 h 2362"/>
                <a:gd name="connsiteY13628" fmla="*/ 2318 h 2362"/>
                <a:gd name="connsiteX13629" fmla="*/ 2318 h 2362"/>
                <a:gd name="connsiteY13629" fmla="*/ 2318 h 2362"/>
                <a:gd name="connsiteX13630" fmla="*/ 2318 h 2362"/>
                <a:gd name="connsiteY13630" fmla="*/ 2318 h 2362"/>
                <a:gd name="connsiteX13631" fmla="*/ 2318 h 2362"/>
                <a:gd name="connsiteY13631" fmla="*/ 2318 h 2362"/>
                <a:gd name="connsiteX13632" fmla="*/ 2318 h 2362"/>
                <a:gd name="connsiteY13632" fmla="*/ 2318 h 2362"/>
                <a:gd name="connsiteX13633" fmla="*/ 2318 h 2362"/>
                <a:gd name="connsiteY13633" fmla="*/ 2318 h 2362"/>
                <a:gd name="connsiteX13634" fmla="*/ 2318 h 2362"/>
                <a:gd name="connsiteY13634" fmla="*/ 2318 h 2362"/>
                <a:gd name="connsiteX13635" fmla="*/ 2318 h 2362"/>
                <a:gd name="connsiteY13635" fmla="*/ 2318 h 2362"/>
                <a:gd name="connsiteX13636" fmla="*/ 2318 h 2362"/>
                <a:gd name="connsiteY13636" fmla="*/ 2318 h 2362"/>
                <a:gd name="connsiteX13637" fmla="*/ 2318 h 2362"/>
                <a:gd name="connsiteY13637" fmla="*/ 2318 h 2362"/>
                <a:gd name="connsiteX13638" fmla="*/ 2318 h 2362"/>
                <a:gd name="connsiteY13638" fmla="*/ 2318 h 2362"/>
                <a:gd name="connsiteX13639" fmla="*/ 2318 h 2362"/>
                <a:gd name="connsiteY13639" fmla="*/ 2318 h 2362"/>
                <a:gd name="connsiteX13640" fmla="*/ 2318 h 2362"/>
                <a:gd name="connsiteY13640" fmla="*/ 2318 h 2362"/>
                <a:gd name="connsiteX13641" fmla="*/ 2318 h 2362"/>
                <a:gd name="connsiteY13641" fmla="*/ 2318 h 2362"/>
                <a:gd name="connsiteX13642" fmla="*/ 2318 h 2362"/>
                <a:gd name="connsiteY13642" fmla="*/ 2318 h 2362"/>
                <a:gd name="connsiteX13643" fmla="*/ 2318 h 2362"/>
                <a:gd name="connsiteY13643" fmla="*/ 2318 h 2362"/>
                <a:gd name="connsiteX13644" fmla="*/ 2318 h 2362"/>
                <a:gd name="connsiteY13644" fmla="*/ 2318 h 2362"/>
                <a:gd name="connsiteX13645" fmla="*/ 2318 h 2362"/>
                <a:gd name="connsiteY13645" fmla="*/ 2318 h 2362"/>
                <a:gd name="connsiteX13646" fmla="*/ 2318 h 2362"/>
                <a:gd name="connsiteY13646" fmla="*/ 2318 h 2362"/>
                <a:gd name="connsiteX13647" fmla="*/ 2318 h 2362"/>
                <a:gd name="connsiteY13647" fmla="*/ 2318 h 2362"/>
                <a:gd name="connsiteX13648" fmla="*/ 2318 h 2362"/>
                <a:gd name="connsiteY13648" fmla="*/ 2318 h 2362"/>
                <a:gd name="connsiteX13649" fmla="*/ 2318 h 2362"/>
                <a:gd name="connsiteY13649" fmla="*/ 2318 h 2362"/>
                <a:gd name="connsiteX13650" fmla="*/ 2318 h 2362"/>
                <a:gd name="connsiteY13650" fmla="*/ 2318 h 2362"/>
                <a:gd name="connsiteX13651" fmla="*/ 2318 h 2362"/>
                <a:gd name="connsiteY13651" fmla="*/ 2318 h 2362"/>
                <a:gd name="connsiteX13652" fmla="*/ 2318 h 2362"/>
                <a:gd name="connsiteY13652" fmla="*/ 2318 h 2362"/>
                <a:gd name="connsiteX13653" fmla="*/ 2318 h 2362"/>
                <a:gd name="connsiteY13653" fmla="*/ 2318 h 2362"/>
                <a:gd name="connsiteX13654" fmla="*/ 2318 h 2362"/>
                <a:gd name="connsiteY13654" fmla="*/ 2318 h 2362"/>
                <a:gd name="connsiteX13655" fmla="*/ 2318 h 2362"/>
                <a:gd name="connsiteY13655" fmla="*/ 2318 h 2362"/>
                <a:gd name="connsiteX13656" fmla="*/ 2318 h 2362"/>
                <a:gd name="connsiteY13656" fmla="*/ 2318 h 2362"/>
                <a:gd name="connsiteX13657" fmla="*/ 2318 h 2362"/>
                <a:gd name="connsiteY13657" fmla="*/ 2318 h 2362"/>
                <a:gd name="connsiteX13658" fmla="*/ 2318 h 2362"/>
                <a:gd name="connsiteY13658" fmla="*/ 2318 h 2362"/>
                <a:gd name="connsiteX13659" fmla="*/ 2318 h 2362"/>
                <a:gd name="connsiteY13659" fmla="*/ 2318 h 2362"/>
                <a:gd name="connsiteX13660" fmla="*/ 2318 h 2362"/>
                <a:gd name="connsiteY13660" fmla="*/ 2318 h 2362"/>
                <a:gd name="connsiteX13661" fmla="*/ 2318 h 2362"/>
                <a:gd name="connsiteY13661" fmla="*/ 2318 h 2362"/>
                <a:gd name="connsiteX13662" fmla="*/ 2318 h 2362"/>
                <a:gd name="connsiteY13662" fmla="*/ 2318 h 2362"/>
                <a:gd name="connsiteX13663" fmla="*/ 2318 h 2362"/>
                <a:gd name="connsiteY13663" fmla="*/ 2318 h 2362"/>
                <a:gd name="connsiteX13664" fmla="*/ 2318 h 2362"/>
                <a:gd name="connsiteY13664" fmla="*/ 2318 h 2362"/>
                <a:gd name="connsiteX13665" fmla="*/ 2318 h 2362"/>
                <a:gd name="connsiteY13665" fmla="*/ 2318 h 2362"/>
                <a:gd name="connsiteX13666" fmla="*/ 2318 h 2362"/>
                <a:gd name="connsiteY13666" fmla="*/ 2318 h 2362"/>
                <a:gd name="connsiteX13667" fmla="*/ 2318 h 2362"/>
                <a:gd name="connsiteY13667" fmla="*/ 2318 h 2362"/>
                <a:gd name="connsiteX13668" fmla="*/ 2318 h 2362"/>
                <a:gd name="connsiteY13668" fmla="*/ 2318 h 2362"/>
                <a:gd name="connsiteX13669" fmla="*/ 2318 h 2362"/>
                <a:gd name="connsiteY13669" fmla="*/ 2318 h 2362"/>
                <a:gd name="connsiteX13670" fmla="*/ 2318 h 2362"/>
                <a:gd name="connsiteY13670" fmla="*/ 2318 h 2362"/>
                <a:gd name="connsiteX13671" fmla="*/ 2318 h 2362"/>
                <a:gd name="connsiteY13671" fmla="*/ 2318 h 2362"/>
                <a:gd name="connsiteX13672" fmla="*/ 2318 h 2362"/>
                <a:gd name="connsiteY13672" fmla="*/ 2318 h 2362"/>
                <a:gd name="connsiteX13673" fmla="*/ 2318 h 2362"/>
                <a:gd name="connsiteY13673" fmla="*/ 2318 h 2362"/>
                <a:gd name="connsiteX13674" fmla="*/ 2318 h 2362"/>
                <a:gd name="connsiteY13674" fmla="*/ 2318 h 2362"/>
                <a:gd name="connsiteX13675" fmla="*/ 2318 h 2362"/>
                <a:gd name="connsiteY13675" fmla="*/ 2318 h 2362"/>
                <a:gd name="connsiteX13676" fmla="*/ 2318 h 2362"/>
                <a:gd name="connsiteY13676" fmla="*/ 2318 h 2362"/>
                <a:gd name="connsiteX13677" fmla="*/ 2318 h 2362"/>
                <a:gd name="connsiteY13677" fmla="*/ 2318 h 2362"/>
                <a:gd name="connsiteX13678" fmla="*/ 2318 h 2362"/>
                <a:gd name="connsiteY13678" fmla="*/ 2318 h 2362"/>
                <a:gd name="connsiteX13679" fmla="*/ 2318 h 2362"/>
                <a:gd name="connsiteY13679" fmla="*/ 2318 h 2362"/>
                <a:gd name="connsiteX13680" fmla="*/ 2318 h 2362"/>
                <a:gd name="connsiteY13680" fmla="*/ 2318 h 2362"/>
                <a:gd name="connsiteX13681" fmla="*/ 2318 h 2362"/>
                <a:gd name="connsiteY13681" fmla="*/ 2318 h 2362"/>
                <a:gd name="connsiteX13682" fmla="*/ 2318 h 2362"/>
                <a:gd name="connsiteY13682" fmla="*/ 2318 h 2362"/>
                <a:gd name="connsiteX13683" fmla="*/ 2318 h 2362"/>
                <a:gd name="connsiteY13683" fmla="*/ 2318 h 2362"/>
                <a:gd name="connsiteX13684" fmla="*/ 2318 h 2362"/>
                <a:gd name="connsiteY13684" fmla="*/ 2318 h 2362"/>
                <a:gd name="connsiteX13685" fmla="*/ 2318 h 2362"/>
                <a:gd name="connsiteY13685" fmla="*/ 2318 h 2362"/>
                <a:gd name="connsiteX13686" fmla="*/ 2318 h 2362"/>
                <a:gd name="connsiteY13686" fmla="*/ 2318 h 2362"/>
                <a:gd name="connsiteX13687" fmla="*/ 2318 h 2362"/>
                <a:gd name="connsiteY13687" fmla="*/ 2318 h 2362"/>
                <a:gd name="connsiteX13688" fmla="*/ 2318 h 2362"/>
                <a:gd name="connsiteY13688" fmla="*/ 2318 h 2362"/>
                <a:gd name="connsiteX13689" fmla="*/ 2318 h 2362"/>
                <a:gd name="connsiteY13689" fmla="*/ 2318 h 2362"/>
                <a:gd name="connsiteX13690" fmla="*/ 2318 h 2362"/>
                <a:gd name="connsiteY13690" fmla="*/ 2318 h 2362"/>
                <a:gd name="connsiteX13691" fmla="*/ 2318 h 2362"/>
                <a:gd name="connsiteY13691" fmla="*/ 2318 h 2362"/>
                <a:gd name="connsiteX13692" fmla="*/ 2318 h 2362"/>
                <a:gd name="connsiteY13692" fmla="*/ 2318 h 2362"/>
                <a:gd name="connsiteX13693" fmla="*/ 2318 h 2362"/>
                <a:gd name="connsiteY13693" fmla="*/ 2318 h 2362"/>
                <a:gd name="connsiteX13694" fmla="*/ 2318 h 2362"/>
                <a:gd name="connsiteY13694" fmla="*/ 2318 h 2362"/>
                <a:gd name="connsiteX13695" fmla="*/ 2318 h 2362"/>
                <a:gd name="connsiteY13695" fmla="*/ 2318 h 2362"/>
                <a:gd name="connsiteX13696" fmla="*/ 2318 h 2362"/>
                <a:gd name="connsiteY13696" fmla="*/ 2318 h 2362"/>
                <a:gd name="connsiteX13697" fmla="*/ 2318 h 2362"/>
                <a:gd name="connsiteY13697" fmla="*/ 2318 h 2362"/>
                <a:gd name="connsiteX13698" fmla="*/ 2318 h 2362"/>
                <a:gd name="connsiteY13698" fmla="*/ 2318 h 2362"/>
                <a:gd name="connsiteX13699" fmla="*/ 2318 h 2362"/>
                <a:gd name="connsiteY13699" fmla="*/ 2318 h 2362"/>
                <a:gd name="connsiteX13700" fmla="*/ 2318 h 2362"/>
                <a:gd name="connsiteY13700" fmla="*/ 2318 h 2362"/>
                <a:gd name="connsiteX13701" fmla="*/ 2318 h 2362"/>
                <a:gd name="connsiteY13701" fmla="*/ 2318 h 2362"/>
                <a:gd name="connsiteX13702" fmla="*/ 2318 h 2362"/>
                <a:gd name="connsiteY13702" fmla="*/ 2318 h 2362"/>
                <a:gd name="connsiteX13703" fmla="*/ 2318 h 2362"/>
                <a:gd name="connsiteY13703" fmla="*/ 2318 h 2362"/>
                <a:gd name="connsiteX13704" fmla="*/ 2318 h 2362"/>
                <a:gd name="connsiteY13704" fmla="*/ 2318 h 2362"/>
                <a:gd name="connsiteX13705" fmla="*/ 2318 h 2362"/>
                <a:gd name="connsiteY13705" fmla="*/ 2318 h 2362"/>
                <a:gd name="connsiteX13706" fmla="*/ 2318 h 2362"/>
                <a:gd name="connsiteY13706" fmla="*/ 2318 h 2362"/>
                <a:gd name="connsiteX13707" fmla="*/ 2318 h 2362"/>
                <a:gd name="connsiteY13707" fmla="*/ 2318 h 2362"/>
                <a:gd name="connsiteX13708" fmla="*/ 2318 h 2362"/>
                <a:gd name="connsiteY13708" fmla="*/ 2318 h 2362"/>
                <a:gd name="connsiteX13709" fmla="*/ 2318 h 2362"/>
                <a:gd name="connsiteY13709" fmla="*/ 2318 h 2362"/>
                <a:gd name="connsiteX13710" fmla="*/ 2318 h 2362"/>
                <a:gd name="connsiteY13710" fmla="*/ 2318 h 2362"/>
                <a:gd name="connsiteX13711" fmla="*/ 2318 h 2362"/>
                <a:gd name="connsiteY13711" fmla="*/ 2318 h 2362"/>
                <a:gd name="connsiteX13712" fmla="*/ 2318 h 2362"/>
                <a:gd name="connsiteY13712" fmla="*/ 2318 h 2362"/>
                <a:gd name="connsiteX13713" fmla="*/ 2318 h 2362"/>
                <a:gd name="connsiteY13713" fmla="*/ 2318 h 2362"/>
                <a:gd name="connsiteX13714" fmla="*/ 2318 h 2362"/>
                <a:gd name="connsiteY13714" fmla="*/ 2318 h 2362"/>
                <a:gd name="connsiteX13715" fmla="*/ 2318 h 2362"/>
                <a:gd name="connsiteY13715" fmla="*/ 2318 h 2362"/>
                <a:gd name="connsiteX13716" fmla="*/ 2318 h 2362"/>
                <a:gd name="connsiteY13716" fmla="*/ 2318 h 2362"/>
                <a:gd name="connsiteX13717" fmla="*/ 2318 h 2362"/>
                <a:gd name="connsiteY13717" fmla="*/ 2318 h 2362"/>
                <a:gd name="connsiteX13718" fmla="*/ 2318 h 2362"/>
                <a:gd name="connsiteY13718" fmla="*/ 2318 h 2362"/>
                <a:gd name="connsiteX13719" fmla="*/ 2318 h 2362"/>
                <a:gd name="connsiteY13719" fmla="*/ 2318 h 2362"/>
                <a:gd name="connsiteX13720" fmla="*/ 2318 h 2362"/>
                <a:gd name="connsiteY13720" fmla="*/ 2318 h 2362"/>
                <a:gd name="connsiteX13721" fmla="*/ 2318 h 2362"/>
                <a:gd name="connsiteY13721" fmla="*/ 2318 h 2362"/>
                <a:gd name="connsiteX13722" fmla="*/ 2318 h 2362"/>
                <a:gd name="connsiteY13722" fmla="*/ 2318 h 2362"/>
                <a:gd name="connsiteX13723" fmla="*/ 2318 h 2362"/>
                <a:gd name="connsiteY13723" fmla="*/ 2318 h 2362"/>
                <a:gd name="connsiteX13724" fmla="*/ 2318 h 2362"/>
                <a:gd name="connsiteY13724" fmla="*/ 2318 h 2362"/>
                <a:gd name="connsiteX13725" fmla="*/ 2318 h 2362"/>
                <a:gd name="connsiteY13725" fmla="*/ 2318 h 2362"/>
                <a:gd name="connsiteX13726" fmla="*/ 2318 h 2362"/>
                <a:gd name="connsiteY13726" fmla="*/ 2318 h 2362"/>
                <a:gd name="connsiteX13727" fmla="*/ 2318 h 2362"/>
                <a:gd name="connsiteY13727" fmla="*/ 2318 h 2362"/>
                <a:gd name="connsiteX13728" fmla="*/ 2318 h 2362"/>
                <a:gd name="connsiteY13728" fmla="*/ 2318 h 2362"/>
                <a:gd name="connsiteX13729" fmla="*/ 2318 h 2362"/>
                <a:gd name="connsiteY13729" fmla="*/ 2318 h 2362"/>
                <a:gd name="connsiteX13730" fmla="*/ 2318 h 2362"/>
                <a:gd name="connsiteY13730" fmla="*/ 2318 h 2362"/>
                <a:gd name="connsiteX13731" fmla="*/ 2318 h 2362"/>
                <a:gd name="connsiteY13731" fmla="*/ 2318 h 2362"/>
                <a:gd name="connsiteX13732" fmla="*/ 2318 h 2362"/>
                <a:gd name="connsiteY13732" fmla="*/ 2318 h 2362"/>
                <a:gd name="connsiteX13733" fmla="*/ 2318 h 2362"/>
                <a:gd name="connsiteY13733" fmla="*/ 2318 h 2362"/>
                <a:gd name="connsiteX13734" fmla="*/ 2318 h 2362"/>
                <a:gd name="connsiteY13734" fmla="*/ 2318 h 2362"/>
                <a:gd name="connsiteX13735" fmla="*/ 2318 h 2362"/>
                <a:gd name="connsiteY13735" fmla="*/ 2318 h 2362"/>
                <a:gd name="connsiteX13736" fmla="*/ 2318 h 2362"/>
                <a:gd name="connsiteY13736" fmla="*/ 2318 h 2362"/>
                <a:gd name="connsiteX13737" fmla="*/ 2318 h 2362"/>
                <a:gd name="connsiteY13737" fmla="*/ 2318 h 2362"/>
                <a:gd name="connsiteX13738" fmla="*/ 2318 h 2362"/>
                <a:gd name="connsiteY13738" fmla="*/ 2318 h 2362"/>
                <a:gd name="connsiteX13739" fmla="*/ 2318 h 2362"/>
                <a:gd name="connsiteY13739" fmla="*/ 2318 h 2362"/>
                <a:gd name="connsiteX13740" fmla="*/ 2318 h 2362"/>
                <a:gd name="connsiteY13740" fmla="*/ 2318 h 2362"/>
                <a:gd name="connsiteX13741" fmla="*/ 2318 h 2362"/>
                <a:gd name="connsiteY13741" fmla="*/ 2318 h 2362"/>
                <a:gd name="connsiteX13742" fmla="*/ 2318 h 2362"/>
                <a:gd name="connsiteY13742" fmla="*/ 2318 h 2362"/>
                <a:gd name="connsiteX13743" fmla="*/ 2318 h 2362"/>
                <a:gd name="connsiteY13743" fmla="*/ 2318 h 2362"/>
                <a:gd name="connsiteX13744" fmla="*/ 2318 h 2362"/>
                <a:gd name="connsiteY13744" fmla="*/ 2318 h 2362"/>
                <a:gd name="connsiteX13745" fmla="*/ 2318 h 2362"/>
                <a:gd name="connsiteY13745" fmla="*/ 2318 h 2362"/>
                <a:gd name="connsiteX13746" fmla="*/ 2318 h 2362"/>
                <a:gd name="connsiteY13746" fmla="*/ 2318 h 2362"/>
                <a:gd name="connsiteX13747" fmla="*/ 2318 h 2362"/>
                <a:gd name="connsiteY13747" fmla="*/ 2318 h 2362"/>
                <a:gd name="connsiteX13748" fmla="*/ 2318 h 2362"/>
                <a:gd name="connsiteY13748" fmla="*/ 2318 h 2362"/>
                <a:gd name="connsiteX13749" fmla="*/ 2318 h 2362"/>
                <a:gd name="connsiteY13749" fmla="*/ 2318 h 2362"/>
                <a:gd name="connsiteX13750" fmla="*/ 2318 h 2362"/>
                <a:gd name="connsiteY13750" fmla="*/ 2318 h 2362"/>
                <a:gd name="connsiteX13751" fmla="*/ 2318 h 2362"/>
                <a:gd name="connsiteY13751" fmla="*/ 2318 h 2362"/>
                <a:gd name="connsiteX13752" fmla="*/ 2318 h 2362"/>
                <a:gd name="connsiteY13752" fmla="*/ 2318 h 2362"/>
                <a:gd name="connsiteX13753" fmla="*/ 2318 h 2362"/>
                <a:gd name="connsiteY13753" fmla="*/ 2318 h 2362"/>
                <a:gd name="connsiteX13754" fmla="*/ 2318 h 2362"/>
                <a:gd name="connsiteY13754" fmla="*/ 2318 h 2362"/>
                <a:gd name="connsiteX13755" fmla="*/ 2318 h 2362"/>
                <a:gd name="connsiteY13755" fmla="*/ 2318 h 2362"/>
                <a:gd name="connsiteX13756" fmla="*/ 2318 h 2362"/>
                <a:gd name="connsiteY13756" fmla="*/ 2318 h 2362"/>
                <a:gd name="connsiteX13757" fmla="*/ 2318 h 2362"/>
                <a:gd name="connsiteY13757" fmla="*/ 2318 h 2362"/>
                <a:gd name="connsiteX13758" fmla="*/ 2318 h 2362"/>
                <a:gd name="connsiteY13758" fmla="*/ 2318 h 2362"/>
                <a:gd name="connsiteX13759" fmla="*/ 2318 h 2362"/>
                <a:gd name="connsiteY13759" fmla="*/ 2318 h 2362"/>
                <a:gd name="connsiteX13760" fmla="*/ 2318 h 2362"/>
                <a:gd name="connsiteY13760" fmla="*/ 2318 h 2362"/>
                <a:gd name="connsiteX13761" fmla="*/ 2318 h 2362"/>
                <a:gd name="connsiteY13761" fmla="*/ 2318 h 2362"/>
                <a:gd name="connsiteX13762" fmla="*/ 2318 h 2362"/>
                <a:gd name="connsiteY13762" fmla="*/ 2318 h 2362"/>
                <a:gd name="connsiteX13763" fmla="*/ 2318 h 2362"/>
                <a:gd name="connsiteY13763" fmla="*/ 2318 h 2362"/>
                <a:gd name="connsiteX13764" fmla="*/ 2318 h 2362"/>
                <a:gd name="connsiteY13764" fmla="*/ 2318 h 2362"/>
                <a:gd name="connsiteX13765" fmla="*/ 2318 h 2362"/>
                <a:gd name="connsiteY13765" fmla="*/ 2318 h 2362"/>
                <a:gd name="connsiteX13766" fmla="*/ 2318 h 2362"/>
                <a:gd name="connsiteY13766" fmla="*/ 2318 h 2362"/>
                <a:gd name="connsiteX13767" fmla="*/ 2318 h 2362"/>
                <a:gd name="connsiteY13767" fmla="*/ 2318 h 2362"/>
                <a:gd name="connsiteX13768" fmla="*/ 2318 h 2362"/>
                <a:gd name="connsiteY13768" fmla="*/ 2318 h 2362"/>
                <a:gd name="connsiteX13769" fmla="*/ 2318 h 2362"/>
                <a:gd name="connsiteY13769" fmla="*/ 2318 h 2362"/>
                <a:gd name="connsiteX13770" fmla="*/ 2318 h 2362"/>
                <a:gd name="connsiteY13770" fmla="*/ 2318 h 2362"/>
                <a:gd name="connsiteX13771" fmla="*/ 2318 h 2362"/>
                <a:gd name="connsiteY13771" fmla="*/ 2318 h 2362"/>
                <a:gd name="connsiteX13772" fmla="*/ 2318 h 2362"/>
                <a:gd name="connsiteY13772" fmla="*/ 2318 h 2362"/>
                <a:gd name="connsiteX13773" fmla="*/ 2318 h 2362"/>
                <a:gd name="connsiteY13773" fmla="*/ 2318 h 2362"/>
                <a:gd name="connsiteX13774" fmla="*/ 2318 h 2362"/>
                <a:gd name="connsiteY13774" fmla="*/ 2318 h 2362"/>
                <a:gd name="connsiteX13775" fmla="*/ 2318 h 2362"/>
                <a:gd name="connsiteY13775" fmla="*/ 2318 h 2362"/>
                <a:gd name="connsiteX13776" fmla="*/ 2318 h 2362"/>
                <a:gd name="connsiteY13776" fmla="*/ 2318 h 2362"/>
                <a:gd name="connsiteX13777" fmla="*/ 2318 h 2362"/>
                <a:gd name="connsiteY13777" fmla="*/ 2318 h 2362"/>
                <a:gd name="connsiteX13778" fmla="*/ 2318 h 2362"/>
                <a:gd name="connsiteY13778" fmla="*/ 2318 h 2362"/>
                <a:gd name="connsiteX13779" fmla="*/ 2318 h 2362"/>
                <a:gd name="connsiteY13779" fmla="*/ 2318 h 2362"/>
                <a:gd name="connsiteX13780" fmla="*/ 2318 h 2362"/>
                <a:gd name="connsiteY13780" fmla="*/ 2318 h 2362"/>
                <a:gd name="connsiteX13781" fmla="*/ 2318 h 2362"/>
                <a:gd name="connsiteY13781" fmla="*/ 2318 h 2362"/>
                <a:gd name="connsiteX13782" fmla="*/ 2318 h 2362"/>
                <a:gd name="connsiteY13782" fmla="*/ 2318 h 2362"/>
                <a:gd name="connsiteX13783" fmla="*/ 2318 h 2362"/>
                <a:gd name="connsiteY13783" fmla="*/ 2318 h 2362"/>
                <a:gd name="connsiteX13784" fmla="*/ 2318 h 2362"/>
                <a:gd name="connsiteY13784" fmla="*/ 2318 h 2362"/>
                <a:gd name="connsiteX13785" fmla="*/ 2318 h 2362"/>
                <a:gd name="connsiteY13785" fmla="*/ 2318 h 2362"/>
                <a:gd name="connsiteX13786" fmla="*/ 2318 h 2362"/>
                <a:gd name="connsiteY13786" fmla="*/ 2318 h 2362"/>
                <a:gd name="connsiteX13787" fmla="*/ 2318 h 2362"/>
                <a:gd name="connsiteY13787" fmla="*/ 2318 h 2362"/>
                <a:gd name="connsiteX13788" fmla="*/ 2318 h 2362"/>
                <a:gd name="connsiteY13788" fmla="*/ 2318 h 2362"/>
                <a:gd name="connsiteX13789" fmla="*/ 2318 h 2362"/>
                <a:gd name="connsiteY13789" fmla="*/ 2318 h 2362"/>
                <a:gd name="connsiteX13790" fmla="*/ 2318 h 2362"/>
                <a:gd name="connsiteY13790" fmla="*/ 2318 h 2362"/>
                <a:gd name="connsiteX13791" fmla="*/ 2318 h 2362"/>
                <a:gd name="connsiteY13791" fmla="*/ 2318 h 2362"/>
                <a:gd name="connsiteX13792" fmla="*/ 2318 h 2362"/>
                <a:gd name="connsiteY13792" fmla="*/ 2318 h 2362"/>
                <a:gd name="connsiteX13793" fmla="*/ 2318 h 2362"/>
                <a:gd name="connsiteY13793" fmla="*/ 2318 h 2362"/>
                <a:gd name="connsiteX13794" fmla="*/ 2318 h 2362"/>
                <a:gd name="connsiteY13794" fmla="*/ 2318 h 2362"/>
                <a:gd name="connsiteX13795" fmla="*/ 2318 h 2362"/>
                <a:gd name="connsiteY13795" fmla="*/ 2318 h 2362"/>
                <a:gd name="connsiteX13796" fmla="*/ 2318 h 2362"/>
                <a:gd name="connsiteY13796" fmla="*/ 2318 h 2362"/>
                <a:gd name="connsiteX13797" fmla="*/ 2318 h 2362"/>
                <a:gd name="connsiteY13797" fmla="*/ 2318 h 2362"/>
                <a:gd name="connsiteX13798" fmla="*/ 2318 h 2362"/>
                <a:gd name="connsiteY13798" fmla="*/ 2318 h 2362"/>
                <a:gd name="connsiteX13799" fmla="*/ 2318 h 2362"/>
                <a:gd name="connsiteY13799" fmla="*/ 2318 h 2362"/>
                <a:gd name="connsiteX13800" fmla="*/ 2318 h 2362"/>
                <a:gd name="connsiteY13800" fmla="*/ 2318 h 2362"/>
                <a:gd name="connsiteX13801" fmla="*/ 2318 h 2362"/>
                <a:gd name="connsiteY13801" fmla="*/ 2318 h 2362"/>
                <a:gd name="connsiteX13802" fmla="*/ 2318 h 2362"/>
                <a:gd name="connsiteY13802" fmla="*/ 2318 h 2362"/>
                <a:gd name="connsiteX13803" fmla="*/ 2318 h 2362"/>
                <a:gd name="connsiteY13803" fmla="*/ 2318 h 2362"/>
                <a:gd name="connsiteX13804" fmla="*/ 2318 h 2362"/>
                <a:gd name="connsiteY13804" fmla="*/ 2318 h 2362"/>
                <a:gd name="connsiteX13805" fmla="*/ 2318 h 2362"/>
                <a:gd name="connsiteY13805" fmla="*/ 2318 h 2362"/>
                <a:gd name="connsiteX13806" fmla="*/ 2318 h 2362"/>
                <a:gd name="connsiteY13806" fmla="*/ 2318 h 2362"/>
                <a:gd name="connsiteX13807" fmla="*/ 2318 h 2362"/>
                <a:gd name="connsiteY13807" fmla="*/ 2318 h 2362"/>
                <a:gd name="connsiteX13808" fmla="*/ 2318 h 2362"/>
                <a:gd name="connsiteY13808" fmla="*/ 2318 h 2362"/>
                <a:gd name="connsiteX13809" fmla="*/ 2318 h 2362"/>
                <a:gd name="connsiteY13809" fmla="*/ 2318 h 2362"/>
                <a:gd name="connsiteX13810" fmla="*/ 2318 h 2362"/>
                <a:gd name="connsiteY13810" fmla="*/ 2318 h 2362"/>
                <a:gd name="connsiteX13811" fmla="*/ 2318 h 2362"/>
                <a:gd name="connsiteY13811" fmla="*/ 2318 h 2362"/>
                <a:gd name="connsiteX13812" fmla="*/ 2318 h 2362"/>
                <a:gd name="connsiteY13812" fmla="*/ 2318 h 2362"/>
                <a:gd name="connsiteX13813" fmla="*/ 2318 h 2362"/>
                <a:gd name="connsiteY13813" fmla="*/ 2318 h 2362"/>
                <a:gd name="connsiteX13814" fmla="*/ 2318 h 2362"/>
                <a:gd name="connsiteY13814" fmla="*/ 2318 h 2362"/>
                <a:gd name="connsiteX13815" fmla="*/ 2318 h 2362"/>
                <a:gd name="connsiteY13815" fmla="*/ 2318 h 2362"/>
                <a:gd name="connsiteX13816" fmla="*/ 2318 h 2362"/>
                <a:gd name="connsiteY13816" fmla="*/ 2318 h 2362"/>
                <a:gd name="connsiteX13817" fmla="*/ 2318 h 2362"/>
                <a:gd name="connsiteY13817" fmla="*/ 2318 h 2362"/>
                <a:gd name="connsiteX13818" fmla="*/ 2318 h 2362"/>
                <a:gd name="connsiteY13818" fmla="*/ 2318 h 2362"/>
                <a:gd name="connsiteX13819" fmla="*/ 2318 h 2362"/>
                <a:gd name="connsiteY13819" fmla="*/ 2318 h 2362"/>
                <a:gd name="connsiteX13820" fmla="*/ 2318 h 2362"/>
                <a:gd name="connsiteY13820" fmla="*/ 2318 h 2362"/>
                <a:gd name="connsiteX13821" fmla="*/ 2318 h 2362"/>
                <a:gd name="connsiteY13821" fmla="*/ 2318 h 2362"/>
                <a:gd name="connsiteX13822" fmla="*/ 2318 h 2362"/>
                <a:gd name="connsiteY13822" fmla="*/ 2318 h 2362"/>
                <a:gd name="connsiteX13823" fmla="*/ 2318 h 2362"/>
                <a:gd name="connsiteY13823" fmla="*/ 2318 h 2362"/>
                <a:gd name="connsiteX13824" fmla="*/ 2318 h 2362"/>
                <a:gd name="connsiteY13824" fmla="*/ 2318 h 2362"/>
                <a:gd name="connsiteX13825" fmla="*/ 2318 h 2362"/>
                <a:gd name="connsiteY13825" fmla="*/ 2318 h 2362"/>
                <a:gd name="connsiteX13826" fmla="*/ 2318 h 2362"/>
                <a:gd name="connsiteY13826" fmla="*/ 2318 h 2362"/>
                <a:gd name="connsiteX13827" fmla="*/ 2318 h 2362"/>
                <a:gd name="connsiteY13827" fmla="*/ 2318 h 2362"/>
                <a:gd name="connsiteX13828" fmla="*/ 2318 h 2362"/>
                <a:gd name="connsiteY13828" fmla="*/ 2318 h 2362"/>
                <a:gd name="connsiteX13829" fmla="*/ 2318 h 2362"/>
                <a:gd name="connsiteY13829" fmla="*/ 2318 h 2362"/>
                <a:gd name="connsiteX13830" fmla="*/ 2318 h 2362"/>
                <a:gd name="connsiteY13830" fmla="*/ 2318 h 2362"/>
                <a:gd name="connsiteX13831" fmla="*/ 2318 h 2362"/>
                <a:gd name="connsiteY13831" fmla="*/ 2318 h 2362"/>
                <a:gd name="connsiteX13832" fmla="*/ 2318 h 2362"/>
                <a:gd name="connsiteY13832" fmla="*/ 2318 h 2362"/>
                <a:gd name="connsiteX13833" fmla="*/ 2318 h 2362"/>
                <a:gd name="connsiteY13833" fmla="*/ 2318 h 2362"/>
                <a:gd name="connsiteX13834" fmla="*/ 2318 h 2362"/>
                <a:gd name="connsiteY13834" fmla="*/ 2318 h 2362"/>
                <a:gd name="connsiteX13835" fmla="*/ 2318 h 2362"/>
                <a:gd name="connsiteY13835" fmla="*/ 2318 h 2362"/>
                <a:gd name="connsiteX13836" fmla="*/ 2318 h 2362"/>
                <a:gd name="connsiteY13836" fmla="*/ 2318 h 2362"/>
                <a:gd name="connsiteX13837" fmla="*/ 2318 h 2362"/>
                <a:gd name="connsiteY13837" fmla="*/ 2318 h 2362"/>
                <a:gd name="connsiteX13838" fmla="*/ 2318 h 2362"/>
                <a:gd name="connsiteY13838" fmla="*/ 2318 h 2362"/>
                <a:gd name="connsiteX13839" fmla="*/ 2318 h 2362"/>
                <a:gd name="connsiteY13839" fmla="*/ 2318 h 2362"/>
                <a:gd name="connsiteX13840" fmla="*/ 2318 h 2362"/>
                <a:gd name="connsiteY13840" fmla="*/ 2318 h 2362"/>
                <a:gd name="connsiteX13841" fmla="*/ 2318 h 2362"/>
                <a:gd name="connsiteY13841" fmla="*/ 2318 h 2362"/>
                <a:gd name="connsiteX13842" fmla="*/ 2318 h 2362"/>
                <a:gd name="connsiteY13842" fmla="*/ 2318 h 2362"/>
                <a:gd name="connsiteX13843" fmla="*/ 2318 h 2362"/>
                <a:gd name="connsiteY13843" fmla="*/ 2318 h 2362"/>
                <a:gd name="connsiteX13844" fmla="*/ 2318 h 2362"/>
                <a:gd name="connsiteY13844" fmla="*/ 2318 h 2362"/>
                <a:gd name="connsiteX13845" fmla="*/ 2318 h 2362"/>
                <a:gd name="connsiteY13845" fmla="*/ 2318 h 2362"/>
                <a:gd name="connsiteX13846" fmla="*/ 2318 h 2362"/>
                <a:gd name="connsiteY13846" fmla="*/ 2318 h 2362"/>
                <a:gd name="connsiteX13847" fmla="*/ 2318 h 2362"/>
                <a:gd name="connsiteY13847" fmla="*/ 2318 h 2362"/>
                <a:gd name="connsiteX13848" fmla="*/ 2318 h 2362"/>
                <a:gd name="connsiteY13848" fmla="*/ 2318 h 2362"/>
                <a:gd name="connsiteX13849" fmla="*/ 2318 h 2362"/>
                <a:gd name="connsiteY13849" fmla="*/ 2318 h 2362"/>
                <a:gd name="connsiteX13850" fmla="*/ 2318 h 2362"/>
                <a:gd name="connsiteY13850" fmla="*/ 2318 h 2362"/>
                <a:gd name="connsiteX13851" fmla="*/ 2318 h 2362"/>
                <a:gd name="connsiteY13851" fmla="*/ 2318 h 2362"/>
                <a:gd name="connsiteX13852" fmla="*/ 2318 h 2362"/>
                <a:gd name="connsiteY13852" fmla="*/ 2318 h 2362"/>
                <a:gd name="connsiteX13853" fmla="*/ 2318 h 2362"/>
                <a:gd name="connsiteY13853" fmla="*/ 2318 h 2362"/>
                <a:gd name="connsiteX13854" fmla="*/ 2318 h 2362"/>
                <a:gd name="connsiteY13854" fmla="*/ 2318 h 2362"/>
                <a:gd name="connsiteX13855" fmla="*/ 2318 h 2362"/>
                <a:gd name="connsiteY13855" fmla="*/ 2318 h 2362"/>
                <a:gd name="connsiteX13856" fmla="*/ 2318 h 2362"/>
                <a:gd name="connsiteY13856" fmla="*/ 2318 h 2362"/>
                <a:gd name="connsiteX13857" fmla="*/ 2318 h 2362"/>
                <a:gd name="connsiteY13857" fmla="*/ 2318 h 2362"/>
                <a:gd name="connsiteX13858" fmla="*/ 2318 h 2362"/>
                <a:gd name="connsiteY13858" fmla="*/ 2318 h 2362"/>
                <a:gd name="connsiteX13859" fmla="*/ 2318 h 2362"/>
                <a:gd name="connsiteY13859" fmla="*/ 2318 h 2362"/>
                <a:gd name="connsiteX13860" fmla="*/ 2318 h 2362"/>
                <a:gd name="connsiteY13860" fmla="*/ 2318 h 2362"/>
                <a:gd name="connsiteX13861" fmla="*/ 2318 h 2362"/>
                <a:gd name="connsiteY13861" fmla="*/ 2318 h 2362"/>
                <a:gd name="connsiteX13862" fmla="*/ 2318 h 2362"/>
                <a:gd name="connsiteY13862" fmla="*/ 2318 h 2362"/>
                <a:gd name="connsiteX13863" fmla="*/ 2318 h 2362"/>
                <a:gd name="connsiteY13863" fmla="*/ 2318 h 2362"/>
                <a:gd name="connsiteX13864" fmla="*/ 2318 h 2362"/>
                <a:gd name="connsiteY13864" fmla="*/ 2318 h 2362"/>
                <a:gd name="connsiteX13865" fmla="*/ 2318 h 2362"/>
                <a:gd name="connsiteY13865" fmla="*/ 2318 h 2362"/>
                <a:gd name="connsiteX13866" fmla="*/ 2318 h 2362"/>
                <a:gd name="connsiteY13866" fmla="*/ 2318 h 2362"/>
                <a:gd name="connsiteX13867" fmla="*/ 2318 h 2362"/>
                <a:gd name="connsiteY13867" fmla="*/ 2318 h 2362"/>
                <a:gd name="connsiteX13868" fmla="*/ 2318 h 2362"/>
                <a:gd name="connsiteY13868" fmla="*/ 2318 h 2362"/>
                <a:gd name="connsiteX13869" fmla="*/ 2318 h 2362"/>
                <a:gd name="connsiteY13869" fmla="*/ 2318 h 2362"/>
                <a:gd name="connsiteX13870" fmla="*/ 2318 h 2362"/>
                <a:gd name="connsiteY13870" fmla="*/ 2318 h 2362"/>
                <a:gd name="connsiteX13871" fmla="*/ 2318 h 2362"/>
                <a:gd name="connsiteY13871" fmla="*/ 2318 h 2362"/>
                <a:gd name="connsiteX13872" fmla="*/ 2318 h 2362"/>
                <a:gd name="connsiteY13872" fmla="*/ 2318 h 2362"/>
                <a:gd name="connsiteX13873" fmla="*/ 2318 h 2362"/>
                <a:gd name="connsiteY13873" fmla="*/ 2318 h 2362"/>
                <a:gd name="connsiteX13874" fmla="*/ 2318 h 2362"/>
                <a:gd name="connsiteY13874" fmla="*/ 2318 h 2362"/>
                <a:gd name="connsiteX13875" fmla="*/ 2318 h 2362"/>
                <a:gd name="connsiteY13875" fmla="*/ 2318 h 2362"/>
                <a:gd name="connsiteX13876" fmla="*/ 2318 h 2362"/>
                <a:gd name="connsiteY13876" fmla="*/ 2318 h 2362"/>
                <a:gd name="connsiteX13877" fmla="*/ 2318 h 2362"/>
                <a:gd name="connsiteY13877" fmla="*/ 2318 h 2362"/>
                <a:gd name="connsiteX13878" fmla="*/ 2318 h 2362"/>
                <a:gd name="connsiteY13878" fmla="*/ 2318 h 2362"/>
                <a:gd name="connsiteX13879" fmla="*/ 2318 h 2362"/>
                <a:gd name="connsiteY13879" fmla="*/ 2318 h 2362"/>
                <a:gd name="connsiteX13880" fmla="*/ 2318 h 2362"/>
                <a:gd name="connsiteY13880" fmla="*/ 2318 h 2362"/>
                <a:gd name="connsiteX13881" fmla="*/ 2318 h 2362"/>
                <a:gd name="connsiteY13881" fmla="*/ 2318 h 2362"/>
                <a:gd name="connsiteX13882" fmla="*/ 2318 h 2362"/>
                <a:gd name="connsiteY13882" fmla="*/ 2318 h 2362"/>
                <a:gd name="connsiteX13883" fmla="*/ 2318 h 2362"/>
                <a:gd name="connsiteY13883" fmla="*/ 2318 h 2362"/>
                <a:gd name="connsiteX13884" fmla="*/ 2318 h 2362"/>
                <a:gd name="connsiteY13884" fmla="*/ 2318 h 2362"/>
                <a:gd name="connsiteX13885" fmla="*/ 2318 h 2362"/>
                <a:gd name="connsiteY13885" fmla="*/ 2318 h 2362"/>
                <a:gd name="connsiteX13886" fmla="*/ 2318 h 2362"/>
                <a:gd name="connsiteY13886" fmla="*/ 2318 h 2362"/>
                <a:gd name="connsiteX13887" fmla="*/ 2318 h 2362"/>
                <a:gd name="connsiteY13887" fmla="*/ 2318 h 2362"/>
                <a:gd name="connsiteX13888" fmla="*/ 2318 h 2362"/>
                <a:gd name="connsiteY13888" fmla="*/ 2318 h 2362"/>
                <a:gd name="connsiteX13889" fmla="*/ 2318 h 2362"/>
                <a:gd name="connsiteY13889" fmla="*/ 2318 h 2362"/>
                <a:gd name="connsiteX13890" fmla="*/ 2318 h 2362"/>
                <a:gd name="connsiteY13890" fmla="*/ 2318 h 2362"/>
                <a:gd name="connsiteX13891" fmla="*/ 2318 h 2362"/>
                <a:gd name="connsiteY13891" fmla="*/ 2318 h 2362"/>
                <a:gd name="connsiteX13892" fmla="*/ 2318 h 2362"/>
                <a:gd name="connsiteY13892" fmla="*/ 2318 h 2362"/>
                <a:gd name="connsiteX13893" fmla="*/ 2318 h 2362"/>
                <a:gd name="connsiteY13893" fmla="*/ 2318 h 2362"/>
                <a:gd name="connsiteX13894" fmla="*/ 2318 h 2362"/>
                <a:gd name="connsiteY13894" fmla="*/ 2318 h 2362"/>
                <a:gd name="connsiteX13895" fmla="*/ 2318 h 2362"/>
                <a:gd name="connsiteY13895" fmla="*/ 2318 h 2362"/>
                <a:gd name="connsiteX13896" fmla="*/ 2318 h 2362"/>
                <a:gd name="connsiteY13896" fmla="*/ 2318 h 2362"/>
                <a:gd name="connsiteX13897" fmla="*/ 2318 h 2362"/>
                <a:gd name="connsiteY13897" fmla="*/ 2318 h 2362"/>
                <a:gd name="connsiteX13898" fmla="*/ 2318 h 2362"/>
                <a:gd name="connsiteY13898" fmla="*/ 2318 h 2362"/>
                <a:gd name="connsiteX13899" fmla="*/ 2318 h 2362"/>
                <a:gd name="connsiteY13899" fmla="*/ 2318 h 2362"/>
                <a:gd name="connsiteX13900" fmla="*/ 2318 h 2362"/>
                <a:gd name="connsiteY13900" fmla="*/ 2318 h 2362"/>
                <a:gd name="connsiteX13901" fmla="*/ 2318 h 2362"/>
                <a:gd name="connsiteY13901" fmla="*/ 2318 h 2362"/>
                <a:gd name="connsiteX13902" fmla="*/ 2318 h 2362"/>
                <a:gd name="connsiteY13902" fmla="*/ 2318 h 2362"/>
                <a:gd name="connsiteX13903" fmla="*/ 2318 h 2362"/>
                <a:gd name="connsiteY13903" fmla="*/ 2318 h 2362"/>
                <a:gd name="connsiteX13904" fmla="*/ 2318 h 2362"/>
                <a:gd name="connsiteY13904" fmla="*/ 2318 h 2362"/>
                <a:gd name="connsiteX13905" fmla="*/ 2318 h 2362"/>
                <a:gd name="connsiteY13905" fmla="*/ 2318 h 2362"/>
                <a:gd name="connsiteX13906" fmla="*/ 2318 h 2362"/>
                <a:gd name="connsiteY13906" fmla="*/ 2318 h 2362"/>
                <a:gd name="connsiteX13907" fmla="*/ 2318 h 2362"/>
                <a:gd name="connsiteY13907" fmla="*/ 2318 h 2362"/>
                <a:gd name="connsiteX13908" fmla="*/ 2318 h 2362"/>
                <a:gd name="connsiteY13908" fmla="*/ 2318 h 2362"/>
                <a:gd name="connsiteX13909" fmla="*/ 2318 h 2362"/>
                <a:gd name="connsiteY13909" fmla="*/ 2318 h 2362"/>
                <a:gd name="connsiteX13910" fmla="*/ 2318 h 2362"/>
                <a:gd name="connsiteY13910" fmla="*/ 2318 h 2362"/>
                <a:gd name="connsiteX13911" fmla="*/ 2318 h 2362"/>
                <a:gd name="connsiteY13911" fmla="*/ 2318 h 2362"/>
                <a:gd name="connsiteX13912" fmla="*/ 2318 h 2362"/>
                <a:gd name="connsiteY13912" fmla="*/ 2318 h 2362"/>
                <a:gd name="connsiteX13913" fmla="*/ 2318 h 2362"/>
                <a:gd name="connsiteY13913" fmla="*/ 2318 h 2362"/>
                <a:gd name="connsiteX13914" fmla="*/ 2318 h 2362"/>
                <a:gd name="connsiteY13914" fmla="*/ 2318 h 2362"/>
                <a:gd name="connsiteX13915" fmla="*/ 2318 h 2362"/>
                <a:gd name="connsiteY13915" fmla="*/ 2318 h 2362"/>
                <a:gd name="connsiteX13916" fmla="*/ 2318 h 2362"/>
                <a:gd name="connsiteY13916" fmla="*/ 2318 h 2362"/>
                <a:gd name="connsiteX13917" fmla="*/ 2318 h 2362"/>
                <a:gd name="connsiteY13917" fmla="*/ 2318 h 2362"/>
                <a:gd name="connsiteX13918" fmla="*/ 2318 h 2362"/>
                <a:gd name="connsiteY13918" fmla="*/ 2318 h 2362"/>
                <a:gd name="connsiteX13919" fmla="*/ 2318 h 2362"/>
                <a:gd name="connsiteY13919" fmla="*/ 2318 h 2362"/>
                <a:gd name="connsiteX13920" fmla="*/ 2318 h 2362"/>
                <a:gd name="connsiteY13920" fmla="*/ 2318 h 2362"/>
                <a:gd name="connsiteX13921" fmla="*/ 2318 h 2362"/>
                <a:gd name="connsiteY13921" fmla="*/ 2318 h 2362"/>
                <a:gd name="connsiteX13922" fmla="*/ 2318 h 2362"/>
                <a:gd name="connsiteY13922" fmla="*/ 2318 h 2362"/>
                <a:gd name="connsiteX13923" fmla="*/ 2318 h 2362"/>
                <a:gd name="connsiteY13923" fmla="*/ 2318 h 2362"/>
                <a:gd name="connsiteX13924" fmla="*/ 2318 h 2362"/>
                <a:gd name="connsiteY13924" fmla="*/ 2318 h 2362"/>
                <a:gd name="connsiteX13925" fmla="*/ 2318 h 2362"/>
                <a:gd name="connsiteY13925" fmla="*/ 2318 h 2362"/>
                <a:gd name="connsiteX13926" fmla="*/ 2318 h 2362"/>
                <a:gd name="connsiteY13926" fmla="*/ 2318 h 2362"/>
                <a:gd name="connsiteX13927" fmla="*/ 2318 h 2362"/>
                <a:gd name="connsiteY13927" fmla="*/ 2318 h 2362"/>
                <a:gd name="connsiteX13928" fmla="*/ 2318 h 2362"/>
                <a:gd name="connsiteY13928" fmla="*/ 2318 h 2362"/>
                <a:gd name="connsiteX13929" fmla="*/ 2318 h 2362"/>
                <a:gd name="connsiteY13929" fmla="*/ 2318 h 2362"/>
                <a:gd name="connsiteX13930" fmla="*/ 2318 h 2362"/>
                <a:gd name="connsiteY13930" fmla="*/ 2318 h 2362"/>
                <a:gd name="connsiteX13931" fmla="*/ 2318 h 2362"/>
                <a:gd name="connsiteY13931" fmla="*/ 2318 h 2362"/>
                <a:gd name="connsiteX13932" fmla="*/ 2318 h 2362"/>
                <a:gd name="connsiteY13932" fmla="*/ 2318 h 2362"/>
                <a:gd name="connsiteX13933" fmla="*/ 2318 h 2362"/>
                <a:gd name="connsiteY13933" fmla="*/ 2318 h 2362"/>
                <a:gd name="connsiteX13934" fmla="*/ 2318 h 2362"/>
                <a:gd name="connsiteY13934" fmla="*/ 2318 h 2362"/>
                <a:gd name="connsiteX13935" fmla="*/ 2318 h 2362"/>
                <a:gd name="connsiteY13935" fmla="*/ 2318 h 2362"/>
                <a:gd name="connsiteX13936" fmla="*/ 2318 h 2362"/>
                <a:gd name="connsiteY13936" fmla="*/ 2318 h 2362"/>
                <a:gd name="connsiteX13937" fmla="*/ 2318 h 2362"/>
                <a:gd name="connsiteY13937" fmla="*/ 2318 h 2362"/>
                <a:gd name="connsiteX13938" fmla="*/ 2318 h 2362"/>
                <a:gd name="connsiteY13938" fmla="*/ 2318 h 2362"/>
                <a:gd name="connsiteX13939" fmla="*/ 2318 h 2362"/>
                <a:gd name="connsiteY13939" fmla="*/ 2318 h 2362"/>
                <a:gd name="connsiteX13940" fmla="*/ 2318 h 2362"/>
                <a:gd name="connsiteY13940" fmla="*/ 2318 h 2362"/>
                <a:gd name="connsiteX13941" fmla="*/ 2318 h 2362"/>
                <a:gd name="connsiteY13941" fmla="*/ 2318 h 2362"/>
                <a:gd name="connsiteX13942" fmla="*/ 2318 h 2362"/>
                <a:gd name="connsiteY13942" fmla="*/ 2318 h 2362"/>
                <a:gd name="connsiteX13943" fmla="*/ 2318 h 2362"/>
                <a:gd name="connsiteY13943" fmla="*/ 2318 h 2362"/>
                <a:gd name="connsiteX13944" fmla="*/ 2318 h 2362"/>
                <a:gd name="connsiteY13944" fmla="*/ 2318 h 2362"/>
                <a:gd name="connsiteX13945" fmla="*/ 2318 h 2362"/>
                <a:gd name="connsiteY13945" fmla="*/ 2318 h 2362"/>
                <a:gd name="connsiteX13946" fmla="*/ 2318 h 2362"/>
                <a:gd name="connsiteY13946" fmla="*/ 2318 h 2362"/>
                <a:gd name="connsiteX13947" fmla="*/ 2318 h 2362"/>
                <a:gd name="connsiteY13947" fmla="*/ 2318 h 2362"/>
                <a:gd name="connsiteX13948" fmla="*/ 2318 h 2362"/>
                <a:gd name="connsiteY13948" fmla="*/ 2318 h 2362"/>
                <a:gd name="connsiteX13949" fmla="*/ 2318 h 2362"/>
                <a:gd name="connsiteY13949" fmla="*/ 2318 h 2362"/>
                <a:gd name="connsiteX13950" fmla="*/ 2318 h 2362"/>
                <a:gd name="connsiteY13950" fmla="*/ 2318 h 2362"/>
                <a:gd name="connsiteX13951" fmla="*/ 2318 h 2362"/>
                <a:gd name="connsiteY13951" fmla="*/ 2318 h 2362"/>
                <a:gd name="connsiteX13952" fmla="*/ 2318 h 2362"/>
                <a:gd name="connsiteY13952" fmla="*/ 2318 h 2362"/>
                <a:gd name="connsiteX13953" fmla="*/ 2318 h 2362"/>
                <a:gd name="connsiteY13953" fmla="*/ 2318 h 2362"/>
                <a:gd name="connsiteX13954" fmla="*/ 2318 h 2362"/>
                <a:gd name="connsiteY13954" fmla="*/ 2318 h 2362"/>
                <a:gd name="connsiteX13955" fmla="*/ 2318 h 2362"/>
                <a:gd name="connsiteY13955" fmla="*/ 2318 h 2362"/>
                <a:gd name="connsiteX13956" fmla="*/ 2318 h 2362"/>
                <a:gd name="connsiteY13956" fmla="*/ 2318 h 2362"/>
                <a:gd name="connsiteX13957" fmla="*/ 2318 h 2362"/>
                <a:gd name="connsiteY13957" fmla="*/ 2318 h 2362"/>
                <a:gd name="connsiteX13958" fmla="*/ 2318 h 2362"/>
                <a:gd name="connsiteY13958" fmla="*/ 2318 h 2362"/>
                <a:gd name="connsiteX13959" fmla="*/ 2318 h 2362"/>
                <a:gd name="connsiteY13959" fmla="*/ 2318 h 2362"/>
                <a:gd name="connsiteX13960" fmla="*/ 2318 h 2362"/>
                <a:gd name="connsiteY13960" fmla="*/ 2318 h 2362"/>
                <a:gd name="connsiteX13961" fmla="*/ 2318 h 2362"/>
                <a:gd name="connsiteY13961" fmla="*/ 2318 h 2362"/>
                <a:gd name="connsiteX13962" fmla="*/ 2318 h 2362"/>
                <a:gd name="connsiteY13962" fmla="*/ 2318 h 2362"/>
                <a:gd name="connsiteX13963" fmla="*/ 2318 h 2362"/>
                <a:gd name="connsiteY13963" fmla="*/ 2318 h 2362"/>
                <a:gd name="connsiteX13964" fmla="*/ 2318 h 2362"/>
                <a:gd name="connsiteY13964" fmla="*/ 2318 h 2362"/>
                <a:gd name="connsiteX13965" fmla="*/ 2318 h 2362"/>
                <a:gd name="connsiteY13965" fmla="*/ 2318 h 2362"/>
                <a:gd name="connsiteX13966" fmla="*/ 2318 h 2362"/>
                <a:gd name="connsiteY13966" fmla="*/ 2318 h 2362"/>
                <a:gd name="connsiteX13967" fmla="*/ 2318 h 2362"/>
                <a:gd name="connsiteY13967" fmla="*/ 2318 h 2362"/>
                <a:gd name="connsiteX13968" fmla="*/ 2318 h 2362"/>
                <a:gd name="connsiteY13968" fmla="*/ 2318 h 2362"/>
                <a:gd name="connsiteX13969" fmla="*/ 2318 h 2362"/>
                <a:gd name="connsiteY13969" fmla="*/ 2318 h 2362"/>
                <a:gd name="connsiteX13970" fmla="*/ 2318 h 2362"/>
                <a:gd name="connsiteY13970" fmla="*/ 2318 h 2362"/>
                <a:gd name="connsiteX13971" fmla="*/ 2318 h 2362"/>
                <a:gd name="connsiteY13971" fmla="*/ 2318 h 2362"/>
                <a:gd name="connsiteX13972" fmla="*/ 2318 h 2362"/>
                <a:gd name="connsiteY13972" fmla="*/ 2318 h 2362"/>
                <a:gd name="connsiteX13973" fmla="*/ 2318 h 2362"/>
                <a:gd name="connsiteY13973" fmla="*/ 2318 h 2362"/>
                <a:gd name="connsiteX13974" fmla="*/ 2318 h 2362"/>
                <a:gd name="connsiteY13974" fmla="*/ 2318 h 2362"/>
                <a:gd name="connsiteX13975" fmla="*/ 2318 h 2362"/>
                <a:gd name="connsiteY13975" fmla="*/ 2318 h 2362"/>
                <a:gd name="connsiteX13976" fmla="*/ 2318 h 2362"/>
                <a:gd name="connsiteY13976" fmla="*/ 2318 h 2362"/>
                <a:gd name="connsiteX13977" fmla="*/ 2318 h 2362"/>
                <a:gd name="connsiteY13977" fmla="*/ 2318 h 2362"/>
                <a:gd name="connsiteX13978" fmla="*/ 2318 h 2362"/>
                <a:gd name="connsiteY13978" fmla="*/ 2318 h 2362"/>
                <a:gd name="connsiteX13979" fmla="*/ 2318 h 2362"/>
                <a:gd name="connsiteY13979" fmla="*/ 2318 h 2362"/>
                <a:gd name="connsiteX13980" fmla="*/ 2318 h 2362"/>
                <a:gd name="connsiteY13980" fmla="*/ 2318 h 2362"/>
                <a:gd name="connsiteX13981" fmla="*/ 2318 h 2362"/>
                <a:gd name="connsiteY13981" fmla="*/ 2318 h 2362"/>
                <a:gd name="connsiteX13982" fmla="*/ 2318 h 2362"/>
                <a:gd name="connsiteY13982" fmla="*/ 2318 h 2362"/>
                <a:gd name="connsiteX13983" fmla="*/ 2318 h 2362"/>
                <a:gd name="connsiteY13983" fmla="*/ 2318 h 2362"/>
                <a:gd name="connsiteX13984" fmla="*/ 2318 h 2362"/>
                <a:gd name="connsiteY13984" fmla="*/ 2318 h 2362"/>
                <a:gd name="connsiteX13985" fmla="*/ 2318 h 2362"/>
                <a:gd name="connsiteY13985" fmla="*/ 2318 h 2362"/>
                <a:gd name="connsiteX13986" fmla="*/ 2318 h 2362"/>
                <a:gd name="connsiteY13986" fmla="*/ 2318 h 2362"/>
                <a:gd name="connsiteX13987" fmla="*/ 2318 h 2362"/>
                <a:gd name="connsiteY13987" fmla="*/ 2318 h 2362"/>
                <a:gd name="connsiteX13988" fmla="*/ 2318 h 2362"/>
                <a:gd name="connsiteY13988" fmla="*/ 2318 h 2362"/>
                <a:gd name="connsiteX13989" fmla="*/ 2318 h 2362"/>
                <a:gd name="connsiteY13989" fmla="*/ 2318 h 2362"/>
                <a:gd name="connsiteX13990" fmla="*/ 2318 h 2362"/>
                <a:gd name="connsiteY13990" fmla="*/ 2318 h 2362"/>
                <a:gd name="connsiteX13991" fmla="*/ 2318 h 2362"/>
                <a:gd name="connsiteY13991" fmla="*/ 2318 h 2362"/>
                <a:gd name="connsiteX13992" fmla="*/ 2318 h 2362"/>
                <a:gd name="connsiteY13992" fmla="*/ 2318 h 2362"/>
                <a:gd name="connsiteX13993" fmla="*/ 2318 h 2362"/>
                <a:gd name="connsiteY13993" fmla="*/ 2318 h 2362"/>
                <a:gd name="connsiteX13994" fmla="*/ 2318 h 2362"/>
                <a:gd name="connsiteY13994" fmla="*/ 2318 h 2362"/>
                <a:gd name="connsiteX13995" fmla="*/ 2318 h 2362"/>
                <a:gd name="connsiteY13995" fmla="*/ 2318 h 2362"/>
                <a:gd name="connsiteX13996" fmla="*/ 2318 h 2362"/>
                <a:gd name="connsiteY13996" fmla="*/ 2318 h 2362"/>
                <a:gd name="connsiteX13997" fmla="*/ 2318 h 2362"/>
                <a:gd name="connsiteY13997" fmla="*/ 2318 h 2362"/>
                <a:gd name="connsiteX13998" fmla="*/ 2318 h 2362"/>
                <a:gd name="connsiteY13998" fmla="*/ 2318 h 2362"/>
                <a:gd name="connsiteX13999" fmla="*/ 2318 h 2362"/>
                <a:gd name="connsiteY13999" fmla="*/ 2318 h 2362"/>
                <a:gd name="connsiteX14000" fmla="*/ 2318 h 2362"/>
                <a:gd name="connsiteY14000" fmla="*/ 2318 h 2362"/>
                <a:gd name="connsiteX14001" fmla="*/ 2318 h 2362"/>
                <a:gd name="connsiteY14001" fmla="*/ 2318 h 2362"/>
                <a:gd name="connsiteX14002" fmla="*/ 2318 h 2362"/>
                <a:gd name="connsiteY14002" fmla="*/ 2318 h 2362"/>
                <a:gd name="connsiteX14003" fmla="*/ 2318 h 2362"/>
                <a:gd name="connsiteY14003" fmla="*/ 2318 h 2362"/>
                <a:gd name="connsiteX14004" fmla="*/ 2318 h 2362"/>
                <a:gd name="connsiteY14004" fmla="*/ 2318 h 2362"/>
                <a:gd name="connsiteX14005" fmla="*/ 2318 h 2362"/>
                <a:gd name="connsiteY14005" fmla="*/ 2318 h 2362"/>
                <a:gd name="connsiteX14006" fmla="*/ 2318 h 2362"/>
                <a:gd name="connsiteY14006" fmla="*/ 2318 h 2362"/>
                <a:gd name="connsiteX14007" fmla="*/ 2318 h 2362"/>
                <a:gd name="connsiteY14007" fmla="*/ 2318 h 2362"/>
                <a:gd name="connsiteX14008" fmla="*/ 2318 h 2362"/>
                <a:gd name="connsiteY14008" fmla="*/ 2318 h 2362"/>
                <a:gd name="connsiteX14009" fmla="*/ 2318 h 2362"/>
                <a:gd name="connsiteY14009" fmla="*/ 2318 h 2362"/>
                <a:gd name="connsiteX14010" fmla="*/ 2318 h 2362"/>
                <a:gd name="connsiteY14010" fmla="*/ 2318 h 2362"/>
                <a:gd name="connsiteX14011" fmla="*/ 2318 h 2362"/>
                <a:gd name="connsiteY14011" fmla="*/ 2318 h 2362"/>
                <a:gd name="connsiteX14012" fmla="*/ 2318 h 2362"/>
                <a:gd name="connsiteY14012" fmla="*/ 2318 h 2362"/>
                <a:gd name="connsiteX14013" fmla="*/ 2318 h 2362"/>
                <a:gd name="connsiteY14013" fmla="*/ 2318 h 2362"/>
                <a:gd name="connsiteX14014" fmla="*/ 2318 h 2362"/>
                <a:gd name="connsiteY14014" fmla="*/ 2318 h 2362"/>
                <a:gd name="connsiteX14015" fmla="*/ 2318 h 2362"/>
                <a:gd name="connsiteY14015" fmla="*/ 2318 h 2362"/>
                <a:gd name="connsiteX14016" fmla="*/ 2318 h 2362"/>
                <a:gd name="connsiteY14016" fmla="*/ 2318 h 2362"/>
                <a:gd name="connsiteX14017" fmla="*/ 2318 h 2362"/>
                <a:gd name="connsiteY14017" fmla="*/ 2318 h 2362"/>
                <a:gd name="connsiteX14018" fmla="*/ 2318 h 2362"/>
                <a:gd name="connsiteY14018" fmla="*/ 2318 h 2362"/>
                <a:gd name="connsiteX14019" fmla="*/ 2318 h 2362"/>
                <a:gd name="connsiteY14019" fmla="*/ 2318 h 2362"/>
                <a:gd name="connsiteX14020" fmla="*/ 2318 h 2362"/>
                <a:gd name="connsiteY14020" fmla="*/ 2318 h 2362"/>
                <a:gd name="connsiteX14021" fmla="*/ 2318 h 2362"/>
                <a:gd name="connsiteY14021" fmla="*/ 2318 h 2362"/>
                <a:gd name="connsiteX14022" fmla="*/ 2318 h 2362"/>
                <a:gd name="connsiteY14022" fmla="*/ 2318 h 2362"/>
                <a:gd name="connsiteX14023" fmla="*/ 2318 h 2362"/>
                <a:gd name="connsiteY14023" fmla="*/ 2318 h 2362"/>
                <a:gd name="connsiteX14024" fmla="*/ 2318 h 2362"/>
                <a:gd name="connsiteY14024" fmla="*/ 2318 h 2362"/>
                <a:gd name="connsiteX14025" fmla="*/ 2318 h 2362"/>
                <a:gd name="connsiteY14025" fmla="*/ 2318 h 2362"/>
                <a:gd name="connsiteX14026" fmla="*/ 2318 h 2362"/>
                <a:gd name="connsiteY14026" fmla="*/ 2318 h 2362"/>
                <a:gd name="connsiteX14027" fmla="*/ 2318 h 2362"/>
                <a:gd name="connsiteY14027" fmla="*/ 2318 h 2362"/>
                <a:gd name="connsiteX14028" fmla="*/ 2318 h 2362"/>
                <a:gd name="connsiteY14028" fmla="*/ 2318 h 2362"/>
                <a:gd name="connsiteX14029" fmla="*/ 2318 h 2362"/>
                <a:gd name="connsiteY14029" fmla="*/ 2318 h 2362"/>
                <a:gd name="connsiteX14030" fmla="*/ 2318 h 2362"/>
                <a:gd name="connsiteY14030" fmla="*/ 2318 h 2362"/>
                <a:gd name="connsiteX14031" fmla="*/ 2318 h 2362"/>
                <a:gd name="connsiteY14031" fmla="*/ 2318 h 2362"/>
                <a:gd name="connsiteX14032" fmla="*/ 2318 h 2362"/>
                <a:gd name="connsiteY14032" fmla="*/ 2318 h 2362"/>
                <a:gd name="connsiteX14033" fmla="*/ 2318 h 2362"/>
                <a:gd name="connsiteY14033" fmla="*/ 2318 h 2362"/>
                <a:gd name="connsiteX14034" fmla="*/ 2318 h 2362"/>
                <a:gd name="connsiteY14034" fmla="*/ 2318 h 2362"/>
                <a:gd name="connsiteX14035" fmla="*/ 2318 h 2362"/>
                <a:gd name="connsiteY14035" fmla="*/ 2318 h 2362"/>
                <a:gd name="connsiteX14036" fmla="*/ 2318 h 2362"/>
                <a:gd name="connsiteY14036" fmla="*/ 2318 h 2362"/>
                <a:gd name="connsiteX14037" fmla="*/ 2318 h 2362"/>
                <a:gd name="connsiteY14037" fmla="*/ 2318 h 2362"/>
                <a:gd name="connsiteX14038" fmla="*/ 2318 h 2362"/>
                <a:gd name="connsiteY14038" fmla="*/ 2318 h 2362"/>
                <a:gd name="connsiteX14039" fmla="*/ 2318 h 2362"/>
                <a:gd name="connsiteY14039" fmla="*/ 2318 h 2362"/>
                <a:gd name="connsiteX14040" fmla="*/ 2318 h 2362"/>
                <a:gd name="connsiteY14040" fmla="*/ 2318 h 2362"/>
                <a:gd name="connsiteX14041" fmla="*/ 2318 h 2362"/>
                <a:gd name="connsiteY14041" fmla="*/ 2318 h 2362"/>
                <a:gd name="connsiteX14042" fmla="*/ 2318 h 2362"/>
                <a:gd name="connsiteY14042" fmla="*/ 2318 h 2362"/>
                <a:gd name="connsiteX14043" fmla="*/ 2318 h 2362"/>
                <a:gd name="connsiteY14043" fmla="*/ 2318 h 2362"/>
                <a:gd name="connsiteX14044" fmla="*/ 2318 h 2362"/>
                <a:gd name="connsiteY14044" fmla="*/ 2318 h 2362"/>
                <a:gd name="connsiteX14045" fmla="*/ 2318 h 2362"/>
                <a:gd name="connsiteY14045" fmla="*/ 2318 h 2362"/>
                <a:gd name="connsiteX14046" fmla="*/ 2318 h 2362"/>
                <a:gd name="connsiteY14046" fmla="*/ 2318 h 2362"/>
                <a:gd name="connsiteX14047" fmla="*/ 2318 h 2362"/>
                <a:gd name="connsiteY14047" fmla="*/ 2318 h 2362"/>
                <a:gd name="connsiteX14048" fmla="*/ 2318 h 2362"/>
                <a:gd name="connsiteY14048" fmla="*/ 2318 h 2362"/>
                <a:gd name="connsiteX14049" fmla="*/ 2318 h 2362"/>
                <a:gd name="connsiteY14049" fmla="*/ 2318 h 2362"/>
                <a:gd name="connsiteX14050" fmla="*/ 2318 h 2362"/>
                <a:gd name="connsiteY14050" fmla="*/ 2318 h 2362"/>
                <a:gd name="connsiteX14051" fmla="*/ 2318 h 2362"/>
                <a:gd name="connsiteY14051" fmla="*/ 2318 h 2362"/>
                <a:gd name="connsiteX14052" fmla="*/ 2318 h 2362"/>
                <a:gd name="connsiteY14052" fmla="*/ 2318 h 2362"/>
                <a:gd name="connsiteX14053" fmla="*/ 2318 h 2362"/>
                <a:gd name="connsiteY14053" fmla="*/ 2318 h 2362"/>
                <a:gd name="connsiteX14054" fmla="*/ 2318 h 2362"/>
                <a:gd name="connsiteY14054" fmla="*/ 2318 h 2362"/>
                <a:gd name="connsiteX14055" fmla="*/ 2318 h 2362"/>
                <a:gd name="connsiteY14055" fmla="*/ 2318 h 2362"/>
                <a:gd name="connsiteX14056" fmla="*/ 2318 h 2362"/>
                <a:gd name="connsiteY14056" fmla="*/ 2318 h 2362"/>
                <a:gd name="connsiteX14057" fmla="*/ 2318 h 2362"/>
                <a:gd name="connsiteY14057" fmla="*/ 2318 h 2362"/>
                <a:gd name="connsiteX14058" fmla="*/ 2318 h 2362"/>
                <a:gd name="connsiteY14058" fmla="*/ 2318 h 2362"/>
                <a:gd name="connsiteX14059" fmla="*/ 2318 h 2362"/>
                <a:gd name="connsiteY14059" fmla="*/ 2318 h 2362"/>
                <a:gd name="connsiteX14060" fmla="*/ 2318 h 2362"/>
                <a:gd name="connsiteY14060" fmla="*/ 2318 h 2362"/>
                <a:gd name="connsiteX14061" fmla="*/ 2318 h 2362"/>
                <a:gd name="connsiteY14061" fmla="*/ 2318 h 2362"/>
                <a:gd name="connsiteX14062" fmla="*/ 2318 h 2362"/>
                <a:gd name="connsiteY14062" fmla="*/ 2318 h 2362"/>
                <a:gd name="connsiteX14063" fmla="*/ 2318 h 2362"/>
                <a:gd name="connsiteY14063" fmla="*/ 2318 h 2362"/>
                <a:gd name="connsiteX14064" fmla="*/ 2318 h 2362"/>
                <a:gd name="connsiteY14064" fmla="*/ 2318 h 2362"/>
                <a:gd name="connsiteX14065" fmla="*/ 2318 h 2362"/>
                <a:gd name="connsiteY14065" fmla="*/ 2318 h 2362"/>
                <a:gd name="connsiteX14066" fmla="*/ 2318 h 2362"/>
                <a:gd name="connsiteY14066" fmla="*/ 2318 h 2362"/>
                <a:gd name="connsiteX14067" fmla="*/ 2318 h 2362"/>
                <a:gd name="connsiteY14067" fmla="*/ 2318 h 2362"/>
                <a:gd name="connsiteX14068" fmla="*/ 2318 h 2362"/>
                <a:gd name="connsiteY14068" fmla="*/ 2318 h 2362"/>
                <a:gd name="connsiteX14069" fmla="*/ 2318 h 2362"/>
                <a:gd name="connsiteY14069" fmla="*/ 2318 h 2362"/>
                <a:gd name="connsiteX14070" fmla="*/ 2318 h 2362"/>
                <a:gd name="connsiteY14070" fmla="*/ 2318 h 2362"/>
                <a:gd name="connsiteX14071" fmla="*/ 2318 h 2362"/>
                <a:gd name="connsiteY14071" fmla="*/ 2318 h 2362"/>
                <a:gd name="connsiteX14072" fmla="*/ 2318 h 2362"/>
                <a:gd name="connsiteY14072" fmla="*/ 2318 h 2362"/>
                <a:gd name="connsiteX14073" fmla="*/ 2318 h 2362"/>
                <a:gd name="connsiteY14073" fmla="*/ 2318 h 2362"/>
                <a:gd name="connsiteX14074" fmla="*/ 2318 h 2362"/>
                <a:gd name="connsiteY14074" fmla="*/ 2318 h 2362"/>
                <a:gd name="connsiteX14075" fmla="*/ 2318 h 2362"/>
                <a:gd name="connsiteY14075" fmla="*/ 2318 h 2362"/>
                <a:gd name="connsiteX14076" fmla="*/ 2318 h 2362"/>
                <a:gd name="connsiteY14076" fmla="*/ 2318 h 2362"/>
                <a:gd name="connsiteX14077" fmla="*/ 2318 h 2362"/>
                <a:gd name="connsiteY14077" fmla="*/ 2318 h 2362"/>
                <a:gd name="connsiteX14078" fmla="*/ 2318 h 2362"/>
                <a:gd name="connsiteY14078" fmla="*/ 2318 h 2362"/>
                <a:gd name="connsiteX14079" fmla="*/ 2318 h 2362"/>
                <a:gd name="connsiteY14079" fmla="*/ 2318 h 2362"/>
                <a:gd name="connsiteX14080" fmla="*/ 2318 h 2362"/>
                <a:gd name="connsiteY14080" fmla="*/ 2318 h 2362"/>
                <a:gd name="connsiteX14081" fmla="*/ 2318 h 2362"/>
                <a:gd name="connsiteY14081" fmla="*/ 2318 h 2362"/>
                <a:gd name="connsiteX14082" fmla="*/ 2318 h 2362"/>
                <a:gd name="connsiteY14082" fmla="*/ 2318 h 2362"/>
                <a:gd name="connsiteX14083" fmla="*/ 2318 h 2362"/>
                <a:gd name="connsiteY14083" fmla="*/ 2318 h 2362"/>
                <a:gd name="connsiteX14084" fmla="*/ 2318 h 2362"/>
                <a:gd name="connsiteY14084" fmla="*/ 2318 h 2362"/>
                <a:gd name="connsiteX14085" fmla="*/ 2318 h 2362"/>
                <a:gd name="connsiteY14085" fmla="*/ 2318 h 2362"/>
                <a:gd name="connsiteX14086" fmla="*/ 2318 h 2362"/>
                <a:gd name="connsiteY14086" fmla="*/ 2318 h 2362"/>
                <a:gd name="connsiteX14087" fmla="*/ 2318 h 2362"/>
                <a:gd name="connsiteY14087" fmla="*/ 2318 h 2362"/>
                <a:gd name="connsiteX14088" fmla="*/ 2318 h 2362"/>
                <a:gd name="connsiteY14088" fmla="*/ 2318 h 2362"/>
                <a:gd name="connsiteX14089" fmla="*/ 2318 h 2362"/>
                <a:gd name="connsiteY14089" fmla="*/ 2318 h 2362"/>
                <a:gd name="connsiteX14090" fmla="*/ 2318 h 2362"/>
                <a:gd name="connsiteY14090" fmla="*/ 2318 h 2362"/>
                <a:gd name="connsiteX14091" fmla="*/ 2318 h 2362"/>
                <a:gd name="connsiteY14091" fmla="*/ 2318 h 2362"/>
                <a:gd name="connsiteX14092" fmla="*/ 2318 h 2362"/>
                <a:gd name="connsiteY14092" fmla="*/ 2318 h 2362"/>
                <a:gd name="connsiteX14093" fmla="*/ 2318 h 2362"/>
                <a:gd name="connsiteY14093" fmla="*/ 2318 h 2362"/>
                <a:gd name="connsiteX14094" fmla="*/ 2318 h 2362"/>
                <a:gd name="connsiteY14094" fmla="*/ 2318 h 2362"/>
                <a:gd name="connsiteX14095" fmla="*/ 2318 h 2362"/>
                <a:gd name="connsiteY14095" fmla="*/ 2318 h 2362"/>
                <a:gd name="connsiteX14096" fmla="*/ 2318 h 2362"/>
                <a:gd name="connsiteY14096" fmla="*/ 2318 h 2362"/>
                <a:gd name="connsiteX14097" fmla="*/ 2318 h 2362"/>
                <a:gd name="connsiteY14097" fmla="*/ 2318 h 2362"/>
                <a:gd name="connsiteX14098" fmla="*/ 2318 h 2362"/>
                <a:gd name="connsiteY14098" fmla="*/ 2318 h 2362"/>
                <a:gd name="connsiteX14099" fmla="*/ 2318 h 2362"/>
                <a:gd name="connsiteY14099" fmla="*/ 2318 h 2362"/>
                <a:gd name="connsiteX14100" fmla="*/ 2318 h 2362"/>
                <a:gd name="connsiteY14100" fmla="*/ 2318 h 2362"/>
                <a:gd name="connsiteX14101" fmla="*/ 2318 h 2362"/>
                <a:gd name="connsiteY14101" fmla="*/ 2318 h 2362"/>
                <a:gd name="connsiteX14102" fmla="*/ 2318 h 2362"/>
                <a:gd name="connsiteY14102" fmla="*/ 2318 h 2362"/>
                <a:gd name="connsiteX14103" fmla="*/ 2318 h 2362"/>
                <a:gd name="connsiteY14103" fmla="*/ 2318 h 2362"/>
                <a:gd name="connsiteX14104" fmla="*/ 2318 h 2362"/>
                <a:gd name="connsiteY14104" fmla="*/ 2318 h 2362"/>
                <a:gd name="connsiteX14105" fmla="*/ 2318 h 2362"/>
                <a:gd name="connsiteY14105" fmla="*/ 2318 h 2362"/>
                <a:gd name="connsiteX14106" fmla="*/ 2318 h 2362"/>
                <a:gd name="connsiteY14106" fmla="*/ 2318 h 2362"/>
                <a:gd name="connsiteX14107" fmla="*/ 2318 h 2362"/>
                <a:gd name="connsiteY14107" fmla="*/ 2318 h 2362"/>
                <a:gd name="connsiteX14108" fmla="*/ 2318 h 2362"/>
                <a:gd name="connsiteY14108" fmla="*/ 2318 h 2362"/>
                <a:gd name="connsiteX14109" fmla="*/ 2318 h 2362"/>
                <a:gd name="connsiteY14109" fmla="*/ 2318 h 2362"/>
                <a:gd name="connsiteX14110" fmla="*/ 2318 h 2362"/>
                <a:gd name="connsiteY14110" fmla="*/ 2318 h 2362"/>
                <a:gd name="connsiteX14111" fmla="*/ 2318 h 2362"/>
                <a:gd name="connsiteY14111" fmla="*/ 2318 h 2362"/>
                <a:gd name="connsiteX14112" fmla="*/ 2318 h 2362"/>
                <a:gd name="connsiteY14112" fmla="*/ 2318 h 2362"/>
                <a:gd name="connsiteX14113" fmla="*/ 2318 h 2362"/>
                <a:gd name="connsiteY14113" fmla="*/ 2318 h 2362"/>
                <a:gd name="connsiteX14114" fmla="*/ 2318 h 2362"/>
                <a:gd name="connsiteY14114" fmla="*/ 2318 h 2362"/>
                <a:gd name="connsiteX14115" fmla="*/ 2318 h 2362"/>
                <a:gd name="connsiteY14115" fmla="*/ 2318 h 2362"/>
                <a:gd name="connsiteX14116" fmla="*/ 2318 h 2362"/>
                <a:gd name="connsiteY14116" fmla="*/ 2318 h 2362"/>
                <a:gd name="connsiteX14117" fmla="*/ 2318 h 2362"/>
                <a:gd name="connsiteY14117" fmla="*/ 2318 h 2362"/>
                <a:gd name="connsiteX14118" fmla="*/ 2318 h 2362"/>
                <a:gd name="connsiteY14118" fmla="*/ 2318 h 2362"/>
                <a:gd name="connsiteX14119" fmla="*/ 2318 h 2362"/>
                <a:gd name="connsiteY14119" fmla="*/ 2318 h 2362"/>
                <a:gd name="connsiteX14120" fmla="*/ 2318 h 2362"/>
                <a:gd name="connsiteY14120" fmla="*/ 2318 h 2362"/>
                <a:gd name="connsiteX14121" fmla="*/ 2318 h 2362"/>
                <a:gd name="connsiteY14121" fmla="*/ 2318 h 2362"/>
                <a:gd name="connsiteX14122" fmla="*/ 2318 h 2362"/>
                <a:gd name="connsiteY14122" fmla="*/ 2318 h 2362"/>
                <a:gd name="connsiteX14123" fmla="*/ 2318 h 2362"/>
                <a:gd name="connsiteY14123" fmla="*/ 2318 h 2362"/>
                <a:gd name="connsiteX14124" fmla="*/ 2318 h 2362"/>
                <a:gd name="connsiteY14124" fmla="*/ 2318 h 2362"/>
                <a:gd name="connsiteX14125" fmla="*/ 2318 h 2362"/>
                <a:gd name="connsiteY14125" fmla="*/ 2318 h 2362"/>
                <a:gd name="connsiteX14126" fmla="*/ 2318 h 2362"/>
                <a:gd name="connsiteY14126" fmla="*/ 2318 h 2362"/>
                <a:gd name="connsiteX14127" fmla="*/ 2318 h 2362"/>
                <a:gd name="connsiteY14127" fmla="*/ 2318 h 2362"/>
                <a:gd name="connsiteX14128" fmla="*/ 2318 h 2362"/>
                <a:gd name="connsiteY14128" fmla="*/ 2318 h 2362"/>
                <a:gd name="connsiteX14129" fmla="*/ 2318 h 2362"/>
                <a:gd name="connsiteY14129" fmla="*/ 2318 h 2362"/>
                <a:gd name="connsiteX14130" fmla="*/ 2318 h 2362"/>
                <a:gd name="connsiteY14130" fmla="*/ 2318 h 2362"/>
                <a:gd name="connsiteX14131" fmla="*/ 2318 h 2362"/>
                <a:gd name="connsiteY14131" fmla="*/ 2318 h 2362"/>
                <a:gd name="connsiteX14132" fmla="*/ 2318 h 2362"/>
                <a:gd name="connsiteY14132" fmla="*/ 2318 h 2362"/>
                <a:gd name="connsiteX14133" fmla="*/ 2318 h 2362"/>
                <a:gd name="connsiteY14133" fmla="*/ 2318 h 2362"/>
                <a:gd name="connsiteX14134" fmla="*/ 2318 h 2362"/>
                <a:gd name="connsiteY14134" fmla="*/ 2318 h 2362"/>
                <a:gd name="connsiteX14135" fmla="*/ 2318 h 2362"/>
                <a:gd name="connsiteY14135" fmla="*/ 2318 h 2362"/>
                <a:gd name="connsiteX14136" fmla="*/ 2318 h 2362"/>
                <a:gd name="connsiteY14136" fmla="*/ 2318 h 2362"/>
                <a:gd name="connsiteX14137" fmla="*/ 2318 h 2362"/>
                <a:gd name="connsiteY14137" fmla="*/ 2318 h 2362"/>
                <a:gd name="connsiteX14138" fmla="*/ 2318 h 2362"/>
                <a:gd name="connsiteY14138" fmla="*/ 2318 h 2362"/>
                <a:gd name="connsiteX14139" fmla="*/ 2318 h 2362"/>
                <a:gd name="connsiteY14139" fmla="*/ 2318 h 2362"/>
                <a:gd name="connsiteX14140" fmla="*/ 2318 h 2362"/>
                <a:gd name="connsiteY14140" fmla="*/ 2318 h 2362"/>
                <a:gd name="connsiteX14141" fmla="*/ 2318 h 2362"/>
                <a:gd name="connsiteY14141" fmla="*/ 2318 h 2362"/>
                <a:gd name="connsiteX14142" fmla="*/ 2318 h 2362"/>
                <a:gd name="connsiteY14142" fmla="*/ 2318 h 2362"/>
                <a:gd name="connsiteX14143" fmla="*/ 2318 h 2362"/>
                <a:gd name="connsiteY14143" fmla="*/ 2318 h 2362"/>
                <a:gd name="connsiteX14144" fmla="*/ 2318 h 2362"/>
                <a:gd name="connsiteY14144" fmla="*/ 2318 h 2362"/>
                <a:gd name="connsiteX14145" fmla="*/ 2318 h 2362"/>
                <a:gd name="connsiteY14145" fmla="*/ 2318 h 2362"/>
                <a:gd name="connsiteX14146" fmla="*/ 2318 h 2362"/>
                <a:gd name="connsiteY14146" fmla="*/ 2318 h 2362"/>
                <a:gd name="connsiteX14147" fmla="*/ 2318 h 2362"/>
                <a:gd name="connsiteY14147" fmla="*/ 2318 h 2362"/>
                <a:gd name="connsiteX14148" fmla="*/ 2318 h 2362"/>
                <a:gd name="connsiteY14148" fmla="*/ 2318 h 2362"/>
                <a:gd name="connsiteX14149" fmla="*/ 2318 h 2362"/>
                <a:gd name="connsiteY14149" fmla="*/ 2318 h 2362"/>
                <a:gd name="connsiteX14150" fmla="*/ 2318 h 2362"/>
                <a:gd name="connsiteY14150" fmla="*/ 2318 h 2362"/>
                <a:gd name="connsiteX14151" fmla="*/ 2318 h 2362"/>
                <a:gd name="connsiteY14151" fmla="*/ 2318 h 2362"/>
                <a:gd name="connsiteX14152" fmla="*/ 2318 h 2362"/>
                <a:gd name="connsiteY14152" fmla="*/ 2318 h 2362"/>
                <a:gd name="connsiteX14153" fmla="*/ 2318 h 2362"/>
                <a:gd name="connsiteY14153" fmla="*/ 2318 h 2362"/>
                <a:gd name="connsiteX14154" fmla="*/ 2318 h 2362"/>
                <a:gd name="connsiteY14154" fmla="*/ 2318 h 2362"/>
                <a:gd name="connsiteX14155" fmla="*/ 2318 h 2362"/>
                <a:gd name="connsiteY14155" fmla="*/ 2318 h 2362"/>
                <a:gd name="connsiteX14156" fmla="*/ 2318 h 2362"/>
                <a:gd name="connsiteY14156" fmla="*/ 2318 h 2362"/>
                <a:gd name="connsiteX14157" fmla="*/ 2318 h 2362"/>
                <a:gd name="connsiteY14157" fmla="*/ 2318 h 2362"/>
                <a:gd name="connsiteX14158" fmla="*/ 2318 h 2362"/>
                <a:gd name="connsiteY14158" fmla="*/ 2318 h 2362"/>
                <a:gd name="connsiteX14159" fmla="*/ 2318 h 2362"/>
                <a:gd name="connsiteY14159" fmla="*/ 2318 h 2362"/>
                <a:gd name="connsiteX14160" fmla="*/ 2318 h 2362"/>
                <a:gd name="connsiteY14160" fmla="*/ 2318 h 2362"/>
                <a:gd name="connsiteX14161" fmla="*/ 2318 h 2362"/>
                <a:gd name="connsiteY14161" fmla="*/ 2318 h 2362"/>
                <a:gd name="connsiteX14162" fmla="*/ 2318 h 2362"/>
                <a:gd name="connsiteY14162" fmla="*/ 2318 h 2362"/>
                <a:gd name="connsiteX14163" fmla="*/ 2318 h 2362"/>
                <a:gd name="connsiteY14163" fmla="*/ 2318 h 2362"/>
                <a:gd name="connsiteX14164" fmla="*/ 2318 h 2362"/>
                <a:gd name="connsiteY14164" fmla="*/ 2318 h 2362"/>
                <a:gd name="connsiteX14165" fmla="*/ 2318 h 2362"/>
                <a:gd name="connsiteY14165" fmla="*/ 2318 h 2362"/>
                <a:gd name="connsiteX14166" fmla="*/ 2318 h 2362"/>
                <a:gd name="connsiteY14166" fmla="*/ 2318 h 2362"/>
                <a:gd name="connsiteX14167" fmla="*/ 2318 h 2362"/>
                <a:gd name="connsiteY14167" fmla="*/ 2318 h 2362"/>
                <a:gd name="connsiteX14168" fmla="*/ 2318 h 2362"/>
                <a:gd name="connsiteY14168" fmla="*/ 2318 h 2362"/>
                <a:gd name="connsiteX14169" fmla="*/ 2318 h 2362"/>
                <a:gd name="connsiteY14169" fmla="*/ 2318 h 2362"/>
                <a:gd name="connsiteX14170" fmla="*/ 2318 h 2362"/>
                <a:gd name="connsiteY14170" fmla="*/ 2318 h 2362"/>
                <a:gd name="connsiteX14171" fmla="*/ 2318 h 2362"/>
                <a:gd name="connsiteY14171" fmla="*/ 2318 h 2362"/>
                <a:gd name="connsiteX14172" fmla="*/ 2318 h 2362"/>
                <a:gd name="connsiteY14172" fmla="*/ 2318 h 2362"/>
                <a:gd name="connsiteX14173" fmla="*/ 2318 h 2362"/>
                <a:gd name="connsiteY14173" fmla="*/ 2318 h 2362"/>
                <a:gd name="connsiteX14174" fmla="*/ 2318 h 2362"/>
                <a:gd name="connsiteY14174" fmla="*/ 2318 h 2362"/>
                <a:gd name="connsiteX14175" fmla="*/ 2318 h 2362"/>
                <a:gd name="connsiteY14175" fmla="*/ 2318 h 2362"/>
                <a:gd name="connsiteX14176" fmla="*/ 2318 h 2362"/>
                <a:gd name="connsiteY14176" fmla="*/ 2318 h 2362"/>
                <a:gd name="connsiteX14177" fmla="*/ 2318 h 2362"/>
                <a:gd name="connsiteY14177" fmla="*/ 2318 h 2362"/>
                <a:gd name="connsiteX14178" fmla="*/ 2318 h 2362"/>
                <a:gd name="connsiteY14178" fmla="*/ 2318 h 2362"/>
                <a:gd name="connsiteX14179" fmla="*/ 2318 h 2362"/>
                <a:gd name="connsiteY14179" fmla="*/ 2318 h 2362"/>
                <a:gd name="connsiteX14180" fmla="*/ 2318 h 2362"/>
                <a:gd name="connsiteY14180" fmla="*/ 2318 h 2362"/>
                <a:gd name="connsiteX14181" fmla="*/ 2318 h 2362"/>
                <a:gd name="connsiteY14181" fmla="*/ 2318 h 2362"/>
                <a:gd name="connsiteX14182" fmla="*/ 2318 h 2362"/>
                <a:gd name="connsiteY14182" fmla="*/ 2318 h 2362"/>
                <a:gd name="connsiteX14183" fmla="*/ 2318 h 2362"/>
                <a:gd name="connsiteY14183" fmla="*/ 2318 h 2362"/>
                <a:gd name="connsiteX14184" fmla="*/ 2318 h 2362"/>
                <a:gd name="connsiteY14184" fmla="*/ 2318 h 2362"/>
                <a:gd name="connsiteX14185" fmla="*/ 2318 h 2362"/>
                <a:gd name="connsiteY14185" fmla="*/ 2318 h 2362"/>
                <a:gd name="connsiteX14186" fmla="*/ 2318 h 2362"/>
                <a:gd name="connsiteY14186" fmla="*/ 2318 h 2362"/>
                <a:gd name="connsiteX14187" fmla="*/ 2318 h 2362"/>
                <a:gd name="connsiteY14187" fmla="*/ 2318 h 2362"/>
                <a:gd name="connsiteX14188" fmla="*/ 2318 h 2362"/>
                <a:gd name="connsiteY14188" fmla="*/ 2318 h 2362"/>
                <a:gd name="connsiteX14189" fmla="*/ 2318 h 2362"/>
                <a:gd name="connsiteY14189" fmla="*/ 2318 h 2362"/>
                <a:gd name="connsiteX14190" fmla="*/ 2318 h 2362"/>
                <a:gd name="connsiteY14190" fmla="*/ 2318 h 2362"/>
                <a:gd name="connsiteX14191" fmla="*/ 2318 h 2362"/>
                <a:gd name="connsiteY14191" fmla="*/ 2318 h 2362"/>
                <a:gd name="connsiteX14192" fmla="*/ 2318 h 2362"/>
                <a:gd name="connsiteY14192" fmla="*/ 2318 h 2362"/>
                <a:gd name="connsiteX14193" fmla="*/ 2318 h 2362"/>
                <a:gd name="connsiteY14193" fmla="*/ 2318 h 2362"/>
                <a:gd name="connsiteX14194" fmla="*/ 2318 h 2362"/>
                <a:gd name="connsiteY14194" fmla="*/ 2318 h 2362"/>
                <a:gd name="connsiteX14195" fmla="*/ 2318 h 2362"/>
                <a:gd name="connsiteY14195" fmla="*/ 2318 h 2362"/>
                <a:gd name="connsiteX14196" fmla="*/ 2318 h 2362"/>
                <a:gd name="connsiteY14196" fmla="*/ 2318 h 2362"/>
                <a:gd name="connsiteX14197" fmla="*/ 2318 h 2362"/>
                <a:gd name="connsiteY14197" fmla="*/ 2318 h 2362"/>
                <a:gd name="connsiteX14198" fmla="*/ 2318 h 2362"/>
                <a:gd name="connsiteY14198" fmla="*/ 2318 h 2362"/>
                <a:gd name="connsiteX14199" fmla="*/ 2318 h 2362"/>
                <a:gd name="connsiteY14199" fmla="*/ 2318 h 2362"/>
                <a:gd name="connsiteX14200" fmla="*/ 2318 h 2362"/>
                <a:gd name="connsiteY14200" fmla="*/ 2318 h 2362"/>
                <a:gd name="connsiteX14201" fmla="*/ 2318 h 2362"/>
                <a:gd name="connsiteY14201" fmla="*/ 2318 h 2362"/>
                <a:gd name="connsiteX14202" fmla="*/ 2318 h 2362"/>
                <a:gd name="connsiteY14202" fmla="*/ 2318 h 2362"/>
                <a:gd name="connsiteX14203" fmla="*/ 2318 h 2362"/>
                <a:gd name="connsiteY14203" fmla="*/ 2318 h 2362"/>
                <a:gd name="connsiteX14204" fmla="*/ 2318 h 2362"/>
                <a:gd name="connsiteY14204" fmla="*/ 2318 h 2362"/>
                <a:gd name="connsiteX14205" fmla="*/ 2318 h 2362"/>
                <a:gd name="connsiteY14205" fmla="*/ 2318 h 2362"/>
                <a:gd name="connsiteX14206" fmla="*/ 2318 h 2362"/>
                <a:gd name="connsiteY14206" fmla="*/ 2318 h 2362"/>
                <a:gd name="connsiteX14207" fmla="*/ 2318 h 2362"/>
                <a:gd name="connsiteY14207" fmla="*/ 2318 h 2362"/>
                <a:gd name="connsiteX14208" fmla="*/ 2318 h 2362"/>
                <a:gd name="connsiteY14208" fmla="*/ 2318 h 2362"/>
                <a:gd name="connsiteX14209" fmla="*/ 2318 h 2362"/>
                <a:gd name="connsiteY14209" fmla="*/ 2318 h 2362"/>
                <a:gd name="connsiteX14210" fmla="*/ 2318 h 2362"/>
                <a:gd name="connsiteY14210" fmla="*/ 2318 h 2362"/>
                <a:gd name="connsiteX14211" fmla="*/ 2318 h 2362"/>
                <a:gd name="connsiteY14211" fmla="*/ 2318 h 2362"/>
                <a:gd name="connsiteX14212" fmla="*/ 2318 h 2362"/>
                <a:gd name="connsiteY14212" fmla="*/ 2318 h 2362"/>
                <a:gd name="connsiteX14213" fmla="*/ 2318 h 2362"/>
                <a:gd name="connsiteY14213" fmla="*/ 2318 h 2362"/>
                <a:gd name="connsiteX14214" fmla="*/ 2318 h 2362"/>
                <a:gd name="connsiteY14214" fmla="*/ 2318 h 2362"/>
                <a:gd name="connsiteX14215" fmla="*/ 2318 h 2362"/>
                <a:gd name="connsiteY14215" fmla="*/ 2318 h 2362"/>
                <a:gd name="connsiteX14216" fmla="*/ 2318 h 2362"/>
                <a:gd name="connsiteY14216" fmla="*/ 2318 h 2362"/>
                <a:gd name="connsiteX14217" fmla="*/ 2318 h 2362"/>
                <a:gd name="connsiteY14217" fmla="*/ 2318 h 2362"/>
                <a:gd name="connsiteX14218" fmla="*/ 2318 h 2362"/>
                <a:gd name="connsiteY14218" fmla="*/ 2318 h 2362"/>
                <a:gd name="connsiteX14219" fmla="*/ 2318 h 2362"/>
                <a:gd name="connsiteY14219" fmla="*/ 2318 h 2362"/>
                <a:gd name="connsiteX14220" fmla="*/ 2318 h 2362"/>
                <a:gd name="connsiteY14220" fmla="*/ 2318 h 2362"/>
                <a:gd name="connsiteX14221" fmla="*/ 2318 h 2362"/>
                <a:gd name="connsiteY14221" fmla="*/ 2318 h 2362"/>
                <a:gd name="connsiteX14222" fmla="*/ 2318 h 2362"/>
                <a:gd name="connsiteY14222" fmla="*/ 2318 h 2362"/>
                <a:gd name="connsiteX14223" fmla="*/ 2318 h 2362"/>
                <a:gd name="connsiteY14223" fmla="*/ 2318 h 2362"/>
                <a:gd name="connsiteX14224" fmla="*/ 2318 h 2362"/>
                <a:gd name="connsiteY14224" fmla="*/ 2318 h 2362"/>
                <a:gd name="connsiteX14225" fmla="*/ 2318 h 2362"/>
                <a:gd name="connsiteY14225" fmla="*/ 2318 h 2362"/>
                <a:gd name="connsiteX14226" fmla="*/ 2318 h 2362"/>
                <a:gd name="connsiteY14226" fmla="*/ 2318 h 2362"/>
                <a:gd name="connsiteX14227" fmla="*/ 2318 h 2362"/>
                <a:gd name="connsiteY14227" fmla="*/ 2318 h 2362"/>
                <a:gd name="connsiteX14228" fmla="*/ 2318 h 2362"/>
                <a:gd name="connsiteY14228" fmla="*/ 2318 h 2362"/>
                <a:gd name="connsiteX14229" fmla="*/ 2318 h 2362"/>
                <a:gd name="connsiteY14229" fmla="*/ 2318 h 2362"/>
                <a:gd name="connsiteX14230" fmla="*/ 2318 h 2362"/>
                <a:gd name="connsiteY14230" fmla="*/ 2318 h 2362"/>
                <a:gd name="connsiteX14231" fmla="*/ 2318 h 2362"/>
                <a:gd name="connsiteY14231" fmla="*/ 2318 h 2362"/>
                <a:gd name="connsiteX14232" fmla="*/ 2318 h 2362"/>
                <a:gd name="connsiteY14232" fmla="*/ 2318 h 2362"/>
                <a:gd name="connsiteX14233" fmla="*/ 2318 h 2362"/>
                <a:gd name="connsiteY14233" fmla="*/ 2318 h 2362"/>
                <a:gd name="connsiteX14234" fmla="*/ 2318 h 2362"/>
                <a:gd name="connsiteY14234" fmla="*/ 2318 h 2362"/>
                <a:gd name="connsiteX14235" fmla="*/ 2318 h 2362"/>
                <a:gd name="connsiteY14235" fmla="*/ 2318 h 2362"/>
                <a:gd name="connsiteX14236" fmla="*/ 2318 h 2362"/>
                <a:gd name="connsiteY14236" fmla="*/ 2318 h 2362"/>
                <a:gd name="connsiteX14237" fmla="*/ 2318 h 2362"/>
                <a:gd name="connsiteY14237" fmla="*/ 2318 h 2362"/>
                <a:gd name="connsiteX14238" fmla="*/ 2318 h 2362"/>
                <a:gd name="connsiteY14238" fmla="*/ 2318 h 2362"/>
                <a:gd name="connsiteX14239" fmla="*/ 2318 h 2362"/>
                <a:gd name="connsiteY14239" fmla="*/ 2318 h 2362"/>
                <a:gd name="connsiteX14240" fmla="*/ 2318 h 2362"/>
                <a:gd name="connsiteY14240" fmla="*/ 2318 h 2362"/>
                <a:gd name="connsiteX14241" fmla="*/ 2318 h 2362"/>
                <a:gd name="connsiteY14241" fmla="*/ 2318 h 2362"/>
                <a:gd name="connsiteX14242" fmla="*/ 2318 h 2362"/>
                <a:gd name="connsiteY14242" fmla="*/ 2318 h 2362"/>
                <a:gd name="connsiteX14243" fmla="*/ 2318 h 2362"/>
                <a:gd name="connsiteY14243" fmla="*/ 2318 h 2362"/>
                <a:gd name="connsiteX14244" fmla="*/ 2318 h 2362"/>
                <a:gd name="connsiteY14244" fmla="*/ 2318 h 2362"/>
                <a:gd name="connsiteX14245" fmla="*/ 2318 h 2362"/>
                <a:gd name="connsiteY14245" fmla="*/ 2318 h 2362"/>
                <a:gd name="connsiteX14246" fmla="*/ 2318 h 2362"/>
                <a:gd name="connsiteY14246" fmla="*/ 2318 h 2362"/>
                <a:gd name="connsiteX14247" fmla="*/ 2318 h 2362"/>
                <a:gd name="connsiteY14247" fmla="*/ 2318 h 2362"/>
                <a:gd name="connsiteX14248" fmla="*/ 2318 h 2362"/>
                <a:gd name="connsiteY14248" fmla="*/ 2318 h 2362"/>
                <a:gd name="connsiteX14249" fmla="*/ 2318 h 2362"/>
                <a:gd name="connsiteY14249" fmla="*/ 2318 h 2362"/>
                <a:gd name="connsiteX14250" fmla="*/ 2318 h 2362"/>
                <a:gd name="connsiteY14250" fmla="*/ 2318 h 2362"/>
                <a:gd name="connsiteX14251" fmla="*/ 2318 h 2362"/>
                <a:gd name="connsiteY14251" fmla="*/ 2318 h 2362"/>
                <a:gd name="connsiteX14252" fmla="*/ 2318 h 2362"/>
                <a:gd name="connsiteY14252" fmla="*/ 2318 h 2362"/>
                <a:gd name="connsiteX14253" fmla="*/ 2318 h 2362"/>
                <a:gd name="connsiteY14253" fmla="*/ 2318 h 2362"/>
                <a:gd name="connsiteX14254" fmla="*/ 2318 h 2362"/>
                <a:gd name="connsiteY14254" fmla="*/ 2318 h 2362"/>
                <a:gd name="connsiteX14255" fmla="*/ 2318 h 2362"/>
                <a:gd name="connsiteY14255" fmla="*/ 2318 h 2362"/>
                <a:gd name="connsiteX14256" fmla="*/ 2318 h 2362"/>
                <a:gd name="connsiteY14256" fmla="*/ 2318 h 2362"/>
                <a:gd name="connsiteX14257" fmla="*/ 2318 h 2362"/>
                <a:gd name="connsiteY14257" fmla="*/ 2318 h 2362"/>
                <a:gd name="connsiteX14258" fmla="*/ 2318 h 2362"/>
                <a:gd name="connsiteY14258" fmla="*/ 2318 h 2362"/>
                <a:gd name="connsiteX14259" fmla="*/ 2318 h 2362"/>
                <a:gd name="connsiteY14259" fmla="*/ 2318 h 2362"/>
                <a:gd name="connsiteX14260" fmla="*/ 2318 h 2362"/>
                <a:gd name="connsiteY14260" fmla="*/ 2318 h 2362"/>
                <a:gd name="connsiteX14261" fmla="*/ 2318 h 2362"/>
                <a:gd name="connsiteY14261" fmla="*/ 2318 h 2362"/>
                <a:gd name="connsiteX14262" fmla="*/ 2318 h 2362"/>
                <a:gd name="connsiteY14262" fmla="*/ 2318 h 2362"/>
                <a:gd name="connsiteX14263" fmla="*/ 2318 h 2362"/>
                <a:gd name="connsiteY14263" fmla="*/ 2318 h 2362"/>
                <a:gd name="connsiteX14264" fmla="*/ 2318 h 2362"/>
                <a:gd name="connsiteY14264" fmla="*/ 2318 h 2362"/>
                <a:gd name="connsiteX14265" fmla="*/ 2318 h 2362"/>
                <a:gd name="connsiteY14265" fmla="*/ 2318 h 2362"/>
                <a:gd name="connsiteX14266" fmla="*/ 2318 h 2362"/>
                <a:gd name="connsiteY14266" fmla="*/ 2318 h 2362"/>
                <a:gd name="connsiteX14267" fmla="*/ 2318 h 2362"/>
                <a:gd name="connsiteY14267" fmla="*/ 2318 h 2362"/>
                <a:gd name="connsiteX14268" fmla="*/ 2318 h 2362"/>
                <a:gd name="connsiteY14268" fmla="*/ 2318 h 2362"/>
                <a:gd name="connsiteX14269" fmla="*/ 2318 h 2362"/>
                <a:gd name="connsiteY14269" fmla="*/ 2318 h 2362"/>
                <a:gd name="connsiteX14270" fmla="*/ 2318 h 2362"/>
                <a:gd name="connsiteY14270" fmla="*/ 2318 h 2362"/>
                <a:gd name="connsiteX14271" fmla="*/ 2318 h 2362"/>
                <a:gd name="connsiteY14271" fmla="*/ 2318 h 2362"/>
                <a:gd name="connsiteX14272" fmla="*/ 2318 h 2362"/>
                <a:gd name="connsiteY14272" fmla="*/ 2318 h 2362"/>
                <a:gd name="connsiteX14273" fmla="*/ 2318 h 2362"/>
                <a:gd name="connsiteY14273" fmla="*/ 2318 h 2362"/>
                <a:gd name="connsiteX14274" fmla="*/ 2318 h 2362"/>
                <a:gd name="connsiteY14274" fmla="*/ 2318 h 2362"/>
                <a:gd name="connsiteX14275" fmla="*/ 2318 h 2362"/>
                <a:gd name="connsiteY14275" fmla="*/ 2318 h 2362"/>
                <a:gd name="connsiteX14276" fmla="*/ 2318 h 2362"/>
                <a:gd name="connsiteY14276" fmla="*/ 2318 h 2362"/>
                <a:gd name="connsiteX14277" fmla="*/ 2318 h 2362"/>
                <a:gd name="connsiteY14277" fmla="*/ 2318 h 2362"/>
                <a:gd name="connsiteX14278" fmla="*/ 2318 h 2362"/>
                <a:gd name="connsiteY14278" fmla="*/ 2318 h 2362"/>
                <a:gd name="connsiteX14279" fmla="*/ 2318 h 2362"/>
                <a:gd name="connsiteY14279" fmla="*/ 2318 h 2362"/>
                <a:gd name="connsiteX14280" fmla="*/ 2318 h 2362"/>
                <a:gd name="connsiteY14280" fmla="*/ 2318 h 2362"/>
                <a:gd name="connsiteX14281" fmla="*/ 2318 h 2362"/>
                <a:gd name="connsiteY14281" fmla="*/ 2318 h 2362"/>
                <a:gd name="connsiteX14282" fmla="*/ 2318 h 2362"/>
                <a:gd name="connsiteY14282" fmla="*/ 2318 h 2362"/>
                <a:gd name="connsiteX14283" fmla="*/ 2318 h 2362"/>
                <a:gd name="connsiteY14283" fmla="*/ 2318 h 2362"/>
                <a:gd name="connsiteX14284" fmla="*/ 2318 h 2362"/>
                <a:gd name="connsiteY14284" fmla="*/ 2318 h 2362"/>
                <a:gd name="connsiteX14285" fmla="*/ 2318 h 2362"/>
                <a:gd name="connsiteY14285" fmla="*/ 2318 h 2362"/>
                <a:gd name="connsiteX14286" fmla="*/ 2318 h 2362"/>
                <a:gd name="connsiteY14286" fmla="*/ 2318 h 2362"/>
                <a:gd name="connsiteX14287" fmla="*/ 2318 h 2362"/>
                <a:gd name="connsiteY14287" fmla="*/ 2318 h 2362"/>
                <a:gd name="connsiteX14288" fmla="*/ 2318 h 2362"/>
                <a:gd name="connsiteY14288" fmla="*/ 2318 h 2362"/>
                <a:gd name="connsiteX14289" fmla="*/ 2318 h 2362"/>
                <a:gd name="connsiteY14289" fmla="*/ 2318 h 2362"/>
                <a:gd name="connsiteX14290" fmla="*/ 2318 h 2362"/>
                <a:gd name="connsiteY14290" fmla="*/ 2318 h 2362"/>
                <a:gd name="connsiteX14291" fmla="*/ 2318 h 2362"/>
                <a:gd name="connsiteY14291" fmla="*/ 2318 h 2362"/>
                <a:gd name="connsiteX14292" fmla="*/ 2318 h 2362"/>
                <a:gd name="connsiteY14292" fmla="*/ 2318 h 2362"/>
                <a:gd name="connsiteX14293" fmla="*/ 2318 h 2362"/>
                <a:gd name="connsiteY14293" fmla="*/ 2318 h 2362"/>
                <a:gd name="connsiteX14294" fmla="*/ 2318 h 2362"/>
                <a:gd name="connsiteY14294" fmla="*/ 2318 h 2362"/>
                <a:gd name="connsiteX14295" fmla="*/ 2318 h 2362"/>
                <a:gd name="connsiteY14295" fmla="*/ 2318 h 2362"/>
                <a:gd name="connsiteX14296" fmla="*/ 2318 h 2362"/>
                <a:gd name="connsiteY14296" fmla="*/ 2318 h 2362"/>
                <a:gd name="connsiteX14297" fmla="*/ 2318 h 2362"/>
                <a:gd name="connsiteY14297" fmla="*/ 2318 h 2362"/>
                <a:gd name="connsiteX14298" fmla="*/ 2318 h 2362"/>
                <a:gd name="connsiteY14298" fmla="*/ 2318 h 2362"/>
                <a:gd name="connsiteX14299" fmla="*/ 2318 h 2362"/>
                <a:gd name="connsiteY14299" fmla="*/ 2318 h 2362"/>
                <a:gd name="connsiteX14300" fmla="*/ 2318 h 2362"/>
                <a:gd name="connsiteY14300" fmla="*/ 2318 h 2362"/>
                <a:gd name="connsiteX14301" fmla="*/ 2318 h 2362"/>
                <a:gd name="connsiteY14301" fmla="*/ 2318 h 2362"/>
                <a:gd name="connsiteX14302" fmla="*/ 2318 h 2362"/>
                <a:gd name="connsiteY14302" fmla="*/ 2318 h 2362"/>
                <a:gd name="connsiteX14303" fmla="*/ 2318 h 2362"/>
                <a:gd name="connsiteY14303" fmla="*/ 2318 h 2362"/>
                <a:gd name="connsiteX14304" fmla="*/ 2318 h 2362"/>
                <a:gd name="connsiteY14304" fmla="*/ 2318 h 2362"/>
                <a:gd name="connsiteX14305" fmla="*/ 2318 h 2362"/>
                <a:gd name="connsiteY14305" fmla="*/ 2318 h 2362"/>
                <a:gd name="connsiteX14306" fmla="*/ 2318 h 2362"/>
                <a:gd name="connsiteY14306" fmla="*/ 2318 h 2362"/>
                <a:gd name="connsiteX14307" fmla="*/ 2318 h 2362"/>
                <a:gd name="connsiteY14307" fmla="*/ 2318 h 2362"/>
                <a:gd name="connsiteX14308" fmla="*/ 2318 h 2362"/>
                <a:gd name="connsiteY14308" fmla="*/ 2318 h 2362"/>
                <a:gd name="connsiteX14309" fmla="*/ 2318 h 2362"/>
                <a:gd name="connsiteY14309" fmla="*/ 2318 h 2362"/>
                <a:gd name="connsiteX14310" fmla="*/ 2318 h 2362"/>
                <a:gd name="connsiteY14310" fmla="*/ 2318 h 2362"/>
                <a:gd name="connsiteX14311" fmla="*/ 2318 h 2362"/>
                <a:gd name="connsiteY14311" fmla="*/ 2318 h 2362"/>
                <a:gd name="connsiteX14312" fmla="*/ 2318 h 2362"/>
                <a:gd name="connsiteY14312" fmla="*/ 2318 h 2362"/>
                <a:gd name="connsiteX14313" fmla="*/ 2318 h 2362"/>
                <a:gd name="connsiteY14313" fmla="*/ 2318 h 2362"/>
                <a:gd name="connsiteX14314" fmla="*/ 2318 h 2362"/>
                <a:gd name="connsiteY14314" fmla="*/ 2318 h 2362"/>
                <a:gd name="connsiteX14315" fmla="*/ 2318 h 2362"/>
                <a:gd name="connsiteY14315" fmla="*/ 2318 h 2362"/>
                <a:gd name="connsiteX14316" fmla="*/ 2318 h 2362"/>
                <a:gd name="connsiteY14316" fmla="*/ 2318 h 2362"/>
                <a:gd name="connsiteX14317" fmla="*/ 2318 h 2362"/>
                <a:gd name="connsiteY14317" fmla="*/ 2318 h 2362"/>
                <a:gd name="connsiteX14318" fmla="*/ 2318 h 2362"/>
                <a:gd name="connsiteY14318" fmla="*/ 2318 h 2362"/>
                <a:gd name="connsiteX14319" fmla="*/ 2318 h 2362"/>
                <a:gd name="connsiteY14319" fmla="*/ 2318 h 2362"/>
                <a:gd name="connsiteX14320" fmla="*/ 2318 h 2362"/>
                <a:gd name="connsiteY14320" fmla="*/ 2318 h 2362"/>
                <a:gd name="connsiteX14321" fmla="*/ 2318 h 2362"/>
                <a:gd name="connsiteY14321" fmla="*/ 2318 h 2362"/>
                <a:gd name="connsiteX14322" fmla="*/ 2318 h 2362"/>
                <a:gd name="connsiteY14322" fmla="*/ 2318 h 2362"/>
                <a:gd name="connsiteX14323" fmla="*/ 2318 h 2362"/>
                <a:gd name="connsiteY14323" fmla="*/ 2318 h 2362"/>
                <a:gd name="connsiteX14324" fmla="*/ 2318 h 2362"/>
                <a:gd name="connsiteY14324" fmla="*/ 2318 h 2362"/>
                <a:gd name="connsiteX14325" fmla="*/ 2318 h 2362"/>
                <a:gd name="connsiteY14325" fmla="*/ 2318 h 2362"/>
                <a:gd name="connsiteX14326" fmla="*/ 2318 h 2362"/>
                <a:gd name="connsiteY14326" fmla="*/ 2318 h 2362"/>
                <a:gd name="connsiteX14327" fmla="*/ 2318 h 2362"/>
                <a:gd name="connsiteY14327" fmla="*/ 2318 h 2362"/>
                <a:gd name="connsiteX14328" fmla="*/ 2318 h 2362"/>
                <a:gd name="connsiteY14328" fmla="*/ 2318 h 2362"/>
                <a:gd name="connsiteX14329" fmla="*/ 2318 h 2362"/>
                <a:gd name="connsiteY14329" fmla="*/ 2318 h 2362"/>
                <a:gd name="connsiteX14330" fmla="*/ 2318 h 2362"/>
                <a:gd name="connsiteY14330" fmla="*/ 2318 h 2362"/>
                <a:gd name="connsiteX14331" fmla="*/ 2318 h 2362"/>
                <a:gd name="connsiteY14331" fmla="*/ 2318 h 2362"/>
                <a:gd name="connsiteX14332" fmla="*/ 2318 h 2362"/>
                <a:gd name="connsiteY14332" fmla="*/ 2318 h 2362"/>
                <a:gd name="connsiteX14333" fmla="*/ 2318 h 2362"/>
                <a:gd name="connsiteY14333" fmla="*/ 2318 h 2362"/>
                <a:gd name="connsiteX14334" fmla="*/ 2318 h 2362"/>
                <a:gd name="connsiteY14334" fmla="*/ 2318 h 2362"/>
                <a:gd name="connsiteX14335" fmla="*/ 2318 h 2362"/>
                <a:gd name="connsiteY14335" fmla="*/ 2318 h 2362"/>
                <a:gd name="connsiteX14336" fmla="*/ 2318 h 2362"/>
                <a:gd name="connsiteY14336" fmla="*/ 2318 h 2362"/>
                <a:gd name="connsiteX14337" fmla="*/ 2318 h 2362"/>
                <a:gd name="connsiteY14337" fmla="*/ 2318 h 2362"/>
                <a:gd name="connsiteX14338" fmla="*/ 2318 h 2362"/>
                <a:gd name="connsiteY14338" fmla="*/ 2318 h 2362"/>
                <a:gd name="connsiteX14339" fmla="*/ 2318 h 2362"/>
                <a:gd name="connsiteY14339" fmla="*/ 2318 h 2362"/>
                <a:gd name="connsiteX14340" fmla="*/ 2318 h 2362"/>
                <a:gd name="connsiteY14340" fmla="*/ 2318 h 2362"/>
                <a:gd name="connsiteX14341" fmla="*/ 2318 h 2362"/>
                <a:gd name="connsiteY14341" fmla="*/ 2318 h 2362"/>
                <a:gd name="connsiteX14342" fmla="*/ 2318 h 2362"/>
                <a:gd name="connsiteY14342" fmla="*/ 2318 h 2362"/>
                <a:gd name="connsiteX14343" fmla="*/ 2318 h 2362"/>
                <a:gd name="connsiteY14343" fmla="*/ 2318 h 2362"/>
                <a:gd name="connsiteX14344" fmla="*/ 2318 h 2362"/>
                <a:gd name="connsiteY14344" fmla="*/ 2318 h 2362"/>
                <a:gd name="connsiteX14345" fmla="*/ 2318 h 2362"/>
                <a:gd name="connsiteY14345" fmla="*/ 2318 h 2362"/>
                <a:gd name="connsiteX14346" fmla="*/ 2318 h 2362"/>
                <a:gd name="connsiteY14346" fmla="*/ 2318 h 2362"/>
                <a:gd name="connsiteX14347" fmla="*/ 2318 h 2362"/>
                <a:gd name="connsiteY14347" fmla="*/ 2318 h 2362"/>
                <a:gd name="connsiteX14348" fmla="*/ 2318 h 2362"/>
                <a:gd name="connsiteY14348" fmla="*/ 2318 h 2362"/>
                <a:gd name="connsiteX14349" fmla="*/ 2318 h 2362"/>
                <a:gd name="connsiteY14349" fmla="*/ 2318 h 2362"/>
                <a:gd name="connsiteX14350" fmla="*/ 2318 h 2362"/>
                <a:gd name="connsiteY14350" fmla="*/ 2318 h 2362"/>
                <a:gd name="connsiteX14351" fmla="*/ 2318 h 2362"/>
                <a:gd name="connsiteY14351" fmla="*/ 2318 h 2362"/>
                <a:gd name="connsiteX14352" fmla="*/ 2318 h 2362"/>
                <a:gd name="connsiteY14352" fmla="*/ 2318 h 2362"/>
                <a:gd name="connsiteX14353" fmla="*/ 2318 h 2362"/>
                <a:gd name="connsiteY14353" fmla="*/ 2318 h 2362"/>
                <a:gd name="connsiteX14354" fmla="*/ 2318 h 2362"/>
                <a:gd name="connsiteY14354" fmla="*/ 2318 h 2362"/>
                <a:gd name="connsiteX14355" fmla="*/ 2318 h 2362"/>
                <a:gd name="connsiteY14355" fmla="*/ 2318 h 2362"/>
                <a:gd name="connsiteX14356" fmla="*/ 2318 h 2362"/>
                <a:gd name="connsiteY14356" fmla="*/ 2318 h 2362"/>
                <a:gd name="connsiteX14357" fmla="*/ 2318 h 2362"/>
                <a:gd name="connsiteY14357" fmla="*/ 2318 h 2362"/>
                <a:gd name="connsiteX14358" fmla="*/ 2318 h 2362"/>
                <a:gd name="connsiteY14358" fmla="*/ 2318 h 2362"/>
                <a:gd name="connsiteX14359" fmla="*/ 2318 h 2362"/>
                <a:gd name="connsiteY14359" fmla="*/ 2318 h 2362"/>
                <a:gd name="connsiteX14360" fmla="*/ 2318 h 2362"/>
                <a:gd name="connsiteY14360" fmla="*/ 2318 h 2362"/>
                <a:gd name="connsiteX14361" fmla="*/ 2318 h 2362"/>
                <a:gd name="connsiteY14361" fmla="*/ 2318 h 2362"/>
                <a:gd name="connsiteX14362" fmla="*/ 2318 h 2362"/>
                <a:gd name="connsiteY14362" fmla="*/ 2318 h 2362"/>
                <a:gd name="connsiteX14363" fmla="*/ 2318 h 2362"/>
                <a:gd name="connsiteY14363" fmla="*/ 2318 h 2362"/>
                <a:gd name="connsiteX14364" fmla="*/ 2318 h 2362"/>
                <a:gd name="connsiteY14364" fmla="*/ 2318 h 2362"/>
                <a:gd name="connsiteX14365" fmla="*/ 2318 h 2362"/>
                <a:gd name="connsiteY14365" fmla="*/ 2318 h 2362"/>
                <a:gd name="connsiteX14366" fmla="*/ 2318 h 2362"/>
                <a:gd name="connsiteY14366" fmla="*/ 2318 h 2362"/>
                <a:gd name="connsiteX14367" fmla="*/ 2318 h 2362"/>
                <a:gd name="connsiteY14367" fmla="*/ 2318 h 2362"/>
                <a:gd name="connsiteX14368" fmla="*/ 2318 h 2362"/>
                <a:gd name="connsiteY14368" fmla="*/ 2318 h 2362"/>
                <a:gd name="connsiteX14369" fmla="*/ 2318 h 2362"/>
                <a:gd name="connsiteY14369" fmla="*/ 2318 h 2362"/>
                <a:gd name="connsiteX14370" fmla="*/ 2318 h 2362"/>
                <a:gd name="connsiteY14370" fmla="*/ 2318 h 2362"/>
                <a:gd name="connsiteX14371" fmla="*/ 2318 h 2362"/>
                <a:gd name="connsiteY14371" fmla="*/ 2318 h 2362"/>
                <a:gd name="connsiteX14372" fmla="*/ 2318 h 2362"/>
                <a:gd name="connsiteY14372" fmla="*/ 2318 h 2362"/>
                <a:gd name="connsiteX14373" fmla="*/ 2318 h 2362"/>
                <a:gd name="connsiteY14373" fmla="*/ 2318 h 2362"/>
                <a:gd name="connsiteX14374" fmla="*/ 2318 h 2362"/>
                <a:gd name="connsiteY14374" fmla="*/ 2318 h 2362"/>
                <a:gd name="connsiteX14375" fmla="*/ 2318 h 2362"/>
                <a:gd name="connsiteY14375" fmla="*/ 2318 h 2362"/>
                <a:gd name="connsiteX14376" fmla="*/ 2318 h 2362"/>
                <a:gd name="connsiteY14376" fmla="*/ 2318 h 2362"/>
                <a:gd name="connsiteX14377" fmla="*/ 2318 h 2362"/>
                <a:gd name="connsiteY14377" fmla="*/ 2318 h 2362"/>
                <a:gd name="connsiteX14378" fmla="*/ 2318 h 2362"/>
                <a:gd name="connsiteY14378" fmla="*/ 2318 h 2362"/>
                <a:gd name="connsiteX14379" fmla="*/ 2318 h 2362"/>
                <a:gd name="connsiteY14379" fmla="*/ 2318 h 2362"/>
                <a:gd name="connsiteX14380" fmla="*/ 2318 h 2362"/>
                <a:gd name="connsiteY14380" fmla="*/ 2318 h 2362"/>
                <a:gd name="connsiteX14381" fmla="*/ 2318 h 2362"/>
                <a:gd name="connsiteY14381" fmla="*/ 2318 h 2362"/>
                <a:gd name="connsiteX14382" fmla="*/ 2318 h 2362"/>
                <a:gd name="connsiteY14382" fmla="*/ 2318 h 2362"/>
                <a:gd name="connsiteX14383" fmla="*/ 2318 h 2362"/>
                <a:gd name="connsiteY14383" fmla="*/ 2318 h 2362"/>
                <a:gd name="connsiteX14384" fmla="*/ 2318 h 2362"/>
                <a:gd name="connsiteY14384" fmla="*/ 2318 h 2362"/>
                <a:gd name="connsiteX14385" fmla="*/ 2318 h 2362"/>
                <a:gd name="connsiteY14385" fmla="*/ 2318 h 2362"/>
                <a:gd name="connsiteX14386" fmla="*/ 2318 h 2362"/>
                <a:gd name="connsiteY14386" fmla="*/ 2318 h 2362"/>
                <a:gd name="connsiteX14387" fmla="*/ 2318 h 2362"/>
                <a:gd name="connsiteY14387" fmla="*/ 2318 h 2362"/>
                <a:gd name="connsiteX14388" fmla="*/ 2318 h 2362"/>
                <a:gd name="connsiteY14388" fmla="*/ 2318 h 2362"/>
                <a:gd name="connsiteX14389" fmla="*/ 2318 h 2362"/>
                <a:gd name="connsiteY14389" fmla="*/ 2318 h 2362"/>
                <a:gd name="connsiteX14390" fmla="*/ 2318 h 2362"/>
                <a:gd name="connsiteY14390" fmla="*/ 2318 h 2362"/>
                <a:gd name="connsiteX14391" fmla="*/ 2318 h 2362"/>
                <a:gd name="connsiteY14391" fmla="*/ 2318 h 2362"/>
                <a:gd name="connsiteX14392" fmla="*/ 2318 h 2362"/>
                <a:gd name="connsiteY14392" fmla="*/ 2318 h 2362"/>
                <a:gd name="connsiteX14393" fmla="*/ 2318 h 2362"/>
                <a:gd name="connsiteY14393" fmla="*/ 2318 h 2362"/>
                <a:gd name="connsiteX14394" fmla="*/ 2318 h 2362"/>
                <a:gd name="connsiteY14394" fmla="*/ 2318 h 2362"/>
                <a:gd name="connsiteX14395" fmla="*/ 2318 h 2362"/>
                <a:gd name="connsiteY14395" fmla="*/ 2318 h 2362"/>
                <a:gd name="connsiteX14396" fmla="*/ 2318 h 2362"/>
                <a:gd name="connsiteY14396" fmla="*/ 2318 h 2362"/>
                <a:gd name="connsiteX14397" fmla="*/ 2318 h 2362"/>
                <a:gd name="connsiteY14397" fmla="*/ 2318 h 2362"/>
                <a:gd name="connsiteX14398" fmla="*/ 2318 h 2362"/>
                <a:gd name="connsiteY14398" fmla="*/ 2318 h 2362"/>
                <a:gd name="connsiteX14399" fmla="*/ 2318 h 2362"/>
                <a:gd name="connsiteY14399" fmla="*/ 2318 h 2362"/>
                <a:gd name="connsiteX14400" fmla="*/ 2318 h 2362"/>
                <a:gd name="connsiteY14400" fmla="*/ 2318 h 2362"/>
                <a:gd name="connsiteX14401" fmla="*/ 2318 h 2362"/>
                <a:gd name="connsiteY14401" fmla="*/ 2318 h 2362"/>
                <a:gd name="connsiteX14402" fmla="*/ 2318 h 2362"/>
                <a:gd name="connsiteY14402" fmla="*/ 2318 h 2362"/>
                <a:gd name="connsiteX14403" fmla="*/ 2318 h 2362"/>
                <a:gd name="connsiteY14403" fmla="*/ 2318 h 2362"/>
                <a:gd name="connsiteX14404" fmla="*/ 2318 h 2362"/>
                <a:gd name="connsiteY14404" fmla="*/ 2318 h 2362"/>
                <a:gd name="connsiteX14405" fmla="*/ 2318 h 2362"/>
                <a:gd name="connsiteY14405" fmla="*/ 2318 h 2362"/>
                <a:gd name="connsiteX14406" fmla="*/ 2318 h 2362"/>
                <a:gd name="connsiteY14406" fmla="*/ 2318 h 2362"/>
                <a:gd name="connsiteX14407" fmla="*/ 2318 h 2362"/>
                <a:gd name="connsiteY14407" fmla="*/ 2318 h 2362"/>
                <a:gd name="connsiteX14408" fmla="*/ 2318 h 2362"/>
                <a:gd name="connsiteY14408" fmla="*/ 2318 h 2362"/>
                <a:gd name="connsiteX14409" fmla="*/ 2318 h 2362"/>
                <a:gd name="connsiteY14409" fmla="*/ 2318 h 2362"/>
                <a:gd name="connsiteX14410" fmla="*/ 2318 h 2362"/>
                <a:gd name="connsiteY14410" fmla="*/ 2318 h 2362"/>
                <a:gd name="connsiteX14411" fmla="*/ 2318 h 2362"/>
                <a:gd name="connsiteY14411" fmla="*/ 2318 h 2362"/>
                <a:gd name="connsiteX14412" fmla="*/ 2318 h 2362"/>
                <a:gd name="connsiteY14412" fmla="*/ 2318 h 2362"/>
                <a:gd name="connsiteX14413" fmla="*/ 2318 h 2362"/>
                <a:gd name="connsiteY14413" fmla="*/ 2318 h 2362"/>
                <a:gd name="connsiteX14414" fmla="*/ 2318 h 2362"/>
                <a:gd name="connsiteY14414" fmla="*/ 2318 h 2362"/>
                <a:gd name="connsiteX14415" fmla="*/ 2318 h 2362"/>
                <a:gd name="connsiteY14415" fmla="*/ 2318 h 2362"/>
                <a:gd name="connsiteX14416" fmla="*/ 2318 h 2362"/>
                <a:gd name="connsiteY14416" fmla="*/ 2318 h 2362"/>
                <a:gd name="connsiteX14417" fmla="*/ 2318 h 2362"/>
                <a:gd name="connsiteY14417" fmla="*/ 2318 h 2362"/>
                <a:gd name="connsiteX14418" fmla="*/ 2318 h 2362"/>
                <a:gd name="connsiteY14418" fmla="*/ 2318 h 2362"/>
                <a:gd name="connsiteX14419" fmla="*/ 2318 h 2362"/>
                <a:gd name="connsiteY14419" fmla="*/ 2318 h 2362"/>
                <a:gd name="connsiteX14420" fmla="*/ 2318 h 2362"/>
                <a:gd name="connsiteY14420" fmla="*/ 2318 h 2362"/>
                <a:gd name="connsiteX14421" fmla="*/ 2318 h 2362"/>
                <a:gd name="connsiteY14421" fmla="*/ 2318 h 2362"/>
                <a:gd name="connsiteX14422" fmla="*/ 2318 h 2362"/>
                <a:gd name="connsiteY14422" fmla="*/ 2318 h 2362"/>
                <a:gd name="connsiteX14423" fmla="*/ 2318 h 2362"/>
                <a:gd name="connsiteY14423" fmla="*/ 2318 h 2362"/>
                <a:gd name="connsiteX14424" fmla="*/ 2318 h 2362"/>
                <a:gd name="connsiteY14424" fmla="*/ 2318 h 2362"/>
                <a:gd name="connsiteX14425" fmla="*/ 2318 h 2362"/>
                <a:gd name="connsiteY14425" fmla="*/ 2318 h 2362"/>
                <a:gd name="connsiteX14426" fmla="*/ 2318 h 2362"/>
                <a:gd name="connsiteY14426" fmla="*/ 2318 h 2362"/>
                <a:gd name="connsiteX14427" fmla="*/ 2318 h 2362"/>
                <a:gd name="connsiteY14427" fmla="*/ 2318 h 2362"/>
                <a:gd name="connsiteX14428" fmla="*/ 2318 h 2362"/>
                <a:gd name="connsiteY14428" fmla="*/ 2318 h 2362"/>
                <a:gd name="connsiteX14429" fmla="*/ 2318 h 2362"/>
                <a:gd name="connsiteY14429" fmla="*/ 2318 h 2362"/>
                <a:gd name="connsiteX14430" fmla="*/ 2318 h 2362"/>
                <a:gd name="connsiteY14430" fmla="*/ 2318 h 2362"/>
                <a:gd name="connsiteX14431" fmla="*/ 2318 h 2362"/>
                <a:gd name="connsiteY14431" fmla="*/ 2318 h 2362"/>
                <a:gd name="connsiteX14432" fmla="*/ 2318 h 2362"/>
                <a:gd name="connsiteY14432" fmla="*/ 2318 h 2362"/>
                <a:gd name="connsiteX14433" fmla="*/ 2318 h 2362"/>
                <a:gd name="connsiteY14433" fmla="*/ 2318 h 2362"/>
                <a:gd name="connsiteX14434" fmla="*/ 2318 h 2362"/>
                <a:gd name="connsiteY14434" fmla="*/ 2318 h 2362"/>
                <a:gd name="connsiteX14435" fmla="*/ 2318 h 2362"/>
                <a:gd name="connsiteY14435" fmla="*/ 2318 h 2362"/>
                <a:gd name="connsiteX14436" fmla="*/ 2318 h 2362"/>
                <a:gd name="connsiteY14436" fmla="*/ 2318 h 2362"/>
                <a:gd name="connsiteX14437" fmla="*/ 2318 h 2362"/>
                <a:gd name="connsiteY14437" fmla="*/ 2318 h 2362"/>
                <a:gd name="connsiteX14438" fmla="*/ 2318 h 2362"/>
                <a:gd name="connsiteY14438" fmla="*/ 2318 h 2362"/>
                <a:gd name="connsiteX14439" fmla="*/ 2318 h 2362"/>
                <a:gd name="connsiteY14439" fmla="*/ 2318 h 2362"/>
                <a:gd name="connsiteX14440" fmla="*/ 2318 h 2362"/>
                <a:gd name="connsiteY14440" fmla="*/ 2318 h 2362"/>
                <a:gd name="connsiteX14441" fmla="*/ 2318 h 2362"/>
                <a:gd name="connsiteY14441" fmla="*/ 2318 h 2362"/>
                <a:gd name="connsiteX14442" fmla="*/ 2318 h 2362"/>
                <a:gd name="connsiteY14442" fmla="*/ 2318 h 2362"/>
                <a:gd name="connsiteX14443" fmla="*/ 2318 h 2362"/>
                <a:gd name="connsiteY14443" fmla="*/ 2318 h 2362"/>
                <a:gd name="connsiteX14444" fmla="*/ 2318 h 2362"/>
                <a:gd name="connsiteY14444" fmla="*/ 2318 h 2362"/>
                <a:gd name="connsiteX14445" fmla="*/ 2318 h 2362"/>
                <a:gd name="connsiteY14445" fmla="*/ 2318 h 2362"/>
                <a:gd name="connsiteX14446" fmla="*/ 2318 h 2362"/>
                <a:gd name="connsiteY14446" fmla="*/ 2318 h 2362"/>
                <a:gd name="connsiteX14447" fmla="*/ 2318 h 2362"/>
                <a:gd name="connsiteY14447" fmla="*/ 2318 h 2362"/>
                <a:gd name="connsiteX14448" fmla="*/ 2318 h 2362"/>
                <a:gd name="connsiteY14448" fmla="*/ 2318 h 2362"/>
                <a:gd name="connsiteX14449" fmla="*/ 2318 h 2362"/>
                <a:gd name="connsiteY14449" fmla="*/ 2318 h 2362"/>
                <a:gd name="connsiteX14450" fmla="*/ 2318 h 2362"/>
                <a:gd name="connsiteY14450" fmla="*/ 2318 h 2362"/>
                <a:gd name="connsiteX14451" fmla="*/ 2318 h 2362"/>
                <a:gd name="connsiteY14451" fmla="*/ 2318 h 2362"/>
                <a:gd name="connsiteX14452" fmla="*/ 2318 h 2362"/>
                <a:gd name="connsiteY14452" fmla="*/ 2318 h 2362"/>
                <a:gd name="connsiteX14453" fmla="*/ 2318 h 2362"/>
                <a:gd name="connsiteY14453" fmla="*/ 2318 h 2362"/>
                <a:gd name="connsiteX14454" fmla="*/ 2318 h 2362"/>
                <a:gd name="connsiteY14454" fmla="*/ 2318 h 2362"/>
                <a:gd name="connsiteX14455" fmla="*/ 2318 h 2362"/>
                <a:gd name="connsiteY14455" fmla="*/ 2318 h 2362"/>
                <a:gd name="connsiteX14456" fmla="*/ 2318 h 2362"/>
                <a:gd name="connsiteY14456" fmla="*/ 2318 h 2362"/>
                <a:gd name="connsiteX14457" fmla="*/ 2318 h 2362"/>
                <a:gd name="connsiteY14457" fmla="*/ 2318 h 2362"/>
                <a:gd name="connsiteX14458" fmla="*/ 2318 h 2362"/>
                <a:gd name="connsiteY14458" fmla="*/ 2318 h 2362"/>
                <a:gd name="connsiteX14459" fmla="*/ 2318 h 2362"/>
                <a:gd name="connsiteY14459" fmla="*/ 2318 h 2362"/>
                <a:gd name="connsiteX14460" fmla="*/ 2318 h 2362"/>
                <a:gd name="connsiteY14460" fmla="*/ 2318 h 2362"/>
                <a:gd name="connsiteX14461" fmla="*/ 2318 h 2362"/>
                <a:gd name="connsiteY14461" fmla="*/ 2318 h 2362"/>
                <a:gd name="connsiteX14462" fmla="*/ 2318 h 2362"/>
                <a:gd name="connsiteY14462" fmla="*/ 2318 h 2362"/>
                <a:gd name="connsiteX14463" fmla="*/ 2318 h 2362"/>
                <a:gd name="connsiteY14463" fmla="*/ 2318 h 2362"/>
                <a:gd name="connsiteX14464" fmla="*/ 2318 h 2362"/>
                <a:gd name="connsiteY14464" fmla="*/ 2318 h 2362"/>
                <a:gd name="connsiteX14465" fmla="*/ 2318 h 2362"/>
                <a:gd name="connsiteY14465" fmla="*/ 2318 h 2362"/>
                <a:gd name="connsiteX14466" fmla="*/ 2318 h 2362"/>
                <a:gd name="connsiteY14466" fmla="*/ 2318 h 2362"/>
                <a:gd name="connsiteX14467" fmla="*/ 2318 h 2362"/>
                <a:gd name="connsiteY14467" fmla="*/ 2318 h 2362"/>
                <a:gd name="connsiteX14468" fmla="*/ 2318 h 2362"/>
                <a:gd name="connsiteY14468" fmla="*/ 2318 h 2362"/>
                <a:gd name="connsiteX14469" fmla="*/ 2318 h 2362"/>
                <a:gd name="connsiteY14469" fmla="*/ 2318 h 2362"/>
                <a:gd name="connsiteX14470" fmla="*/ 2318 h 2362"/>
                <a:gd name="connsiteY14470" fmla="*/ 2318 h 2362"/>
                <a:gd name="connsiteX14471" fmla="*/ 2318 h 2362"/>
                <a:gd name="connsiteY14471" fmla="*/ 2318 h 2362"/>
                <a:gd name="connsiteX14472" fmla="*/ 2318 h 2362"/>
                <a:gd name="connsiteY14472" fmla="*/ 2318 h 2362"/>
                <a:gd name="connsiteX14473" fmla="*/ 2318 h 2362"/>
                <a:gd name="connsiteY14473" fmla="*/ 2318 h 2362"/>
                <a:gd name="connsiteX14474" fmla="*/ 2318 h 2362"/>
                <a:gd name="connsiteY14474" fmla="*/ 2318 h 2362"/>
                <a:gd name="connsiteX14475" fmla="*/ 2318 h 2362"/>
                <a:gd name="connsiteY14475" fmla="*/ 2318 h 2362"/>
                <a:gd name="connsiteX14476" fmla="*/ 2318 h 2362"/>
                <a:gd name="connsiteY14476" fmla="*/ 2318 h 2362"/>
                <a:gd name="connsiteX14477" fmla="*/ 2318 h 2362"/>
                <a:gd name="connsiteY14477" fmla="*/ 2318 h 2362"/>
                <a:gd name="connsiteX14478" fmla="*/ 2318 h 2362"/>
                <a:gd name="connsiteY14478" fmla="*/ 2318 h 2362"/>
                <a:gd name="connsiteX14479" fmla="*/ 2318 h 2362"/>
                <a:gd name="connsiteY14479" fmla="*/ 2318 h 2362"/>
                <a:gd name="connsiteX14480" fmla="*/ 2318 h 2362"/>
                <a:gd name="connsiteY14480" fmla="*/ 2318 h 2362"/>
                <a:gd name="connsiteX14481" fmla="*/ 2318 h 2362"/>
                <a:gd name="connsiteY14481" fmla="*/ 2318 h 2362"/>
                <a:gd name="connsiteX14482" fmla="*/ 2318 h 2362"/>
                <a:gd name="connsiteY14482" fmla="*/ 2318 h 2362"/>
                <a:gd name="connsiteX14483" fmla="*/ 2318 h 2362"/>
                <a:gd name="connsiteY14483" fmla="*/ 2318 h 2362"/>
                <a:gd name="connsiteX14484" fmla="*/ 2318 h 2362"/>
                <a:gd name="connsiteY14484" fmla="*/ 2318 h 2362"/>
                <a:gd name="connsiteX14485" fmla="*/ 2318 h 2362"/>
                <a:gd name="connsiteY14485" fmla="*/ 2318 h 2362"/>
                <a:gd name="connsiteX14486" fmla="*/ 2318 h 2362"/>
                <a:gd name="connsiteY14486" fmla="*/ 2318 h 2362"/>
                <a:gd name="connsiteX14487" fmla="*/ 2318 h 2362"/>
                <a:gd name="connsiteY14487" fmla="*/ 2318 h 2362"/>
                <a:gd name="connsiteX14488" fmla="*/ 2318 h 2362"/>
                <a:gd name="connsiteY14488" fmla="*/ 2318 h 2362"/>
                <a:gd name="connsiteX14489" fmla="*/ 2318 h 2362"/>
                <a:gd name="connsiteY14489" fmla="*/ 2318 h 2362"/>
                <a:gd name="connsiteX14490" fmla="*/ 2318 h 2362"/>
                <a:gd name="connsiteY14490" fmla="*/ 2318 h 2362"/>
                <a:gd name="connsiteX14491" fmla="*/ 2318 h 2362"/>
                <a:gd name="connsiteY14491" fmla="*/ 2318 h 2362"/>
                <a:gd name="connsiteX14492" fmla="*/ 2318 h 2362"/>
                <a:gd name="connsiteY14492" fmla="*/ 2318 h 2362"/>
                <a:gd name="connsiteX14493" fmla="*/ 2318 h 2362"/>
                <a:gd name="connsiteY14493" fmla="*/ 2318 h 2362"/>
                <a:gd name="connsiteX14494" fmla="*/ 2318 h 2362"/>
                <a:gd name="connsiteY14494" fmla="*/ 2318 h 2362"/>
                <a:gd name="connsiteX14495" fmla="*/ 2318 h 2362"/>
                <a:gd name="connsiteY14495" fmla="*/ 2318 h 2362"/>
                <a:gd name="connsiteX14496" fmla="*/ 2318 h 2362"/>
                <a:gd name="connsiteY14496" fmla="*/ 2318 h 2362"/>
                <a:gd name="connsiteX14497" fmla="*/ 2318 h 2362"/>
                <a:gd name="connsiteY14497" fmla="*/ 2318 h 2362"/>
                <a:gd name="connsiteX14498" fmla="*/ 2318 h 2362"/>
                <a:gd name="connsiteY14498" fmla="*/ 2318 h 2362"/>
                <a:gd name="connsiteX14499" fmla="*/ 2318 h 2362"/>
                <a:gd name="connsiteY14499" fmla="*/ 2318 h 2362"/>
                <a:gd name="connsiteX14500" fmla="*/ 2318 h 2362"/>
                <a:gd name="connsiteY14500" fmla="*/ 2318 h 2362"/>
                <a:gd name="connsiteX14501" fmla="*/ 2318 h 2362"/>
                <a:gd name="connsiteY14501" fmla="*/ 2318 h 2362"/>
                <a:gd name="connsiteX14502" fmla="*/ 2318 h 2362"/>
                <a:gd name="connsiteY14502" fmla="*/ 2318 h 2362"/>
                <a:gd name="connsiteX14503" fmla="*/ 2318 h 2362"/>
                <a:gd name="connsiteY14503" fmla="*/ 2318 h 2362"/>
                <a:gd name="connsiteX14504" fmla="*/ 2318 h 2362"/>
                <a:gd name="connsiteY14504" fmla="*/ 2318 h 2362"/>
                <a:gd name="connsiteX14505" fmla="*/ 2318 h 2362"/>
                <a:gd name="connsiteY14505" fmla="*/ 2318 h 2362"/>
                <a:gd name="connsiteX14506" fmla="*/ 2318 h 2362"/>
                <a:gd name="connsiteY14506" fmla="*/ 2318 h 2362"/>
                <a:gd name="connsiteX14507" fmla="*/ 2318 h 2362"/>
                <a:gd name="connsiteY14507" fmla="*/ 2318 h 2362"/>
                <a:gd name="connsiteX14508" fmla="*/ 2318 h 2362"/>
                <a:gd name="connsiteY14508" fmla="*/ 2318 h 2362"/>
                <a:gd name="connsiteX14509" fmla="*/ 2318 h 2362"/>
                <a:gd name="connsiteY14509" fmla="*/ 2318 h 2362"/>
                <a:gd name="connsiteX14510" fmla="*/ 2318 h 2362"/>
                <a:gd name="connsiteY14510" fmla="*/ 2318 h 2362"/>
                <a:gd name="connsiteX14511" fmla="*/ 2318 h 2362"/>
                <a:gd name="connsiteY14511" fmla="*/ 2318 h 2362"/>
                <a:gd name="connsiteX14512" fmla="*/ 2318 h 2362"/>
                <a:gd name="connsiteY14512" fmla="*/ 2318 h 2362"/>
                <a:gd name="connsiteX14513" fmla="*/ 2318 h 2362"/>
                <a:gd name="connsiteY14513" fmla="*/ 2318 h 2362"/>
                <a:gd name="connsiteX14514" fmla="*/ 2318 h 2362"/>
                <a:gd name="connsiteY14514" fmla="*/ 2318 h 2362"/>
                <a:gd name="connsiteX14515" fmla="*/ 2318 h 2362"/>
                <a:gd name="connsiteY14515" fmla="*/ 2318 h 2362"/>
                <a:gd name="connsiteX14516" fmla="*/ 2318 h 2362"/>
                <a:gd name="connsiteY14516" fmla="*/ 2318 h 2362"/>
                <a:gd name="connsiteX14517" fmla="*/ 2318 h 2362"/>
                <a:gd name="connsiteY14517" fmla="*/ 2318 h 2362"/>
                <a:gd name="connsiteX14518" fmla="*/ 2318 h 2362"/>
                <a:gd name="connsiteY14518" fmla="*/ 2318 h 2362"/>
                <a:gd name="connsiteX14519" fmla="*/ 2318 h 2362"/>
                <a:gd name="connsiteY14519" fmla="*/ 2318 h 2362"/>
                <a:gd name="connsiteX14520" fmla="*/ 2318 h 2362"/>
                <a:gd name="connsiteY14520" fmla="*/ 2318 h 2362"/>
                <a:gd name="connsiteX14521" fmla="*/ 2318 h 2362"/>
                <a:gd name="connsiteY14521" fmla="*/ 2318 h 2362"/>
                <a:gd name="connsiteX14522" fmla="*/ 2318 h 2362"/>
                <a:gd name="connsiteY14522" fmla="*/ 2318 h 2362"/>
                <a:gd name="connsiteX14523" fmla="*/ 2318 h 2362"/>
                <a:gd name="connsiteY14523" fmla="*/ 2318 h 2362"/>
                <a:gd name="connsiteX14524" fmla="*/ 2318 h 2362"/>
                <a:gd name="connsiteY14524" fmla="*/ 2318 h 2362"/>
                <a:gd name="connsiteX14525" fmla="*/ 2318 h 2362"/>
                <a:gd name="connsiteY14525" fmla="*/ 2318 h 2362"/>
                <a:gd name="connsiteX14526" fmla="*/ 2318 h 2362"/>
                <a:gd name="connsiteY14526" fmla="*/ 2318 h 2362"/>
                <a:gd name="connsiteX14527" fmla="*/ 2318 h 2362"/>
                <a:gd name="connsiteY14527" fmla="*/ 2318 h 2362"/>
                <a:gd name="connsiteX14528" fmla="*/ 2318 h 2362"/>
                <a:gd name="connsiteY14528" fmla="*/ 2318 h 2362"/>
                <a:gd name="connsiteX14529" fmla="*/ 2318 h 2362"/>
                <a:gd name="connsiteY14529" fmla="*/ 2318 h 2362"/>
                <a:gd name="connsiteX14530" fmla="*/ 2318 h 2362"/>
                <a:gd name="connsiteY14530" fmla="*/ 2318 h 2362"/>
                <a:gd name="connsiteX14531" fmla="*/ 2318 h 2362"/>
                <a:gd name="connsiteY14531" fmla="*/ 2318 h 2362"/>
                <a:gd name="connsiteX14532" fmla="*/ 2318 h 2362"/>
                <a:gd name="connsiteY14532" fmla="*/ 2318 h 2362"/>
                <a:gd name="connsiteX14533" fmla="*/ 2318 h 2362"/>
                <a:gd name="connsiteY14533" fmla="*/ 2318 h 2362"/>
                <a:gd name="connsiteX14534" fmla="*/ 2318 h 2362"/>
                <a:gd name="connsiteY14534" fmla="*/ 2318 h 2362"/>
                <a:gd name="connsiteX14535" fmla="*/ 2318 h 2362"/>
                <a:gd name="connsiteY14535" fmla="*/ 2318 h 2362"/>
                <a:gd name="connsiteX14536" fmla="*/ 2318 h 2362"/>
                <a:gd name="connsiteY14536" fmla="*/ 2318 h 2362"/>
                <a:gd name="connsiteX14537" fmla="*/ 2318 h 2362"/>
                <a:gd name="connsiteY14537" fmla="*/ 2318 h 2362"/>
                <a:gd name="connsiteX14538" fmla="*/ 2318 h 2362"/>
                <a:gd name="connsiteY14538" fmla="*/ 2318 h 2362"/>
                <a:gd name="connsiteX14539" fmla="*/ 2318 h 2362"/>
                <a:gd name="connsiteY14539" fmla="*/ 2318 h 2362"/>
                <a:gd name="connsiteX14540" fmla="*/ 2318 h 2362"/>
                <a:gd name="connsiteY14540" fmla="*/ 2318 h 2362"/>
                <a:gd name="connsiteX14541" fmla="*/ 2318 h 2362"/>
                <a:gd name="connsiteY14541" fmla="*/ 2318 h 2362"/>
                <a:gd name="connsiteX14542" fmla="*/ 2318 h 2362"/>
                <a:gd name="connsiteY14542" fmla="*/ 2318 h 2362"/>
                <a:gd name="connsiteX14543" fmla="*/ 2318 h 2362"/>
                <a:gd name="connsiteY14543" fmla="*/ 2318 h 2362"/>
                <a:gd name="connsiteX14544" fmla="*/ 2318 h 2362"/>
                <a:gd name="connsiteY14544" fmla="*/ 2318 h 2362"/>
                <a:gd name="connsiteX14545" fmla="*/ 2318 h 2362"/>
                <a:gd name="connsiteY14545" fmla="*/ 2318 h 2362"/>
                <a:gd name="connsiteX14546" fmla="*/ 2318 h 2362"/>
                <a:gd name="connsiteY14546" fmla="*/ 2318 h 2362"/>
                <a:gd name="connsiteX14547" fmla="*/ 2318 h 2362"/>
                <a:gd name="connsiteY14547" fmla="*/ 2318 h 2362"/>
                <a:gd name="connsiteX14548" fmla="*/ 2318 h 2362"/>
                <a:gd name="connsiteY14548" fmla="*/ 2318 h 2362"/>
                <a:gd name="connsiteX14549" fmla="*/ 2318 h 2362"/>
                <a:gd name="connsiteY14549" fmla="*/ 2318 h 2362"/>
                <a:gd name="connsiteX14550" fmla="*/ 2318 h 2362"/>
                <a:gd name="connsiteY14550" fmla="*/ 2318 h 2362"/>
                <a:gd name="connsiteX14551" fmla="*/ 2318 h 2362"/>
                <a:gd name="connsiteY14551" fmla="*/ 2318 h 2362"/>
                <a:gd name="connsiteX14552" fmla="*/ 2318 h 2362"/>
                <a:gd name="connsiteY14552" fmla="*/ 2318 h 2362"/>
                <a:gd name="connsiteX14553" fmla="*/ 2318 h 2362"/>
                <a:gd name="connsiteY14553" fmla="*/ 2318 h 2362"/>
                <a:gd name="connsiteX14554" fmla="*/ 2318 h 2362"/>
                <a:gd name="connsiteY14554" fmla="*/ 2318 h 2362"/>
                <a:gd name="connsiteX14555" fmla="*/ 2318 h 2362"/>
                <a:gd name="connsiteY14555" fmla="*/ 2318 h 2362"/>
                <a:gd name="connsiteX14556" fmla="*/ 2318 h 2362"/>
                <a:gd name="connsiteY14556" fmla="*/ 2318 h 2362"/>
                <a:gd name="connsiteX14557" fmla="*/ 2318 h 2362"/>
                <a:gd name="connsiteY14557" fmla="*/ 2318 h 2362"/>
                <a:gd name="connsiteX14558" fmla="*/ 2318 h 2362"/>
                <a:gd name="connsiteY14558" fmla="*/ 2318 h 2362"/>
                <a:gd name="connsiteX14559" fmla="*/ 2318 h 2362"/>
                <a:gd name="connsiteY14559" fmla="*/ 2318 h 2362"/>
                <a:gd name="connsiteX14560" fmla="*/ 2318 h 2362"/>
                <a:gd name="connsiteY14560" fmla="*/ 2318 h 2362"/>
                <a:gd name="connsiteX14561" fmla="*/ 2318 h 2362"/>
                <a:gd name="connsiteY14561" fmla="*/ 2318 h 2362"/>
                <a:gd name="connsiteX14562" fmla="*/ 2318 h 2362"/>
                <a:gd name="connsiteY14562" fmla="*/ 2318 h 2362"/>
                <a:gd name="connsiteX14563" fmla="*/ 2318 h 2362"/>
                <a:gd name="connsiteY14563" fmla="*/ 2318 h 2362"/>
                <a:gd name="connsiteX14564" fmla="*/ 2318 h 2362"/>
                <a:gd name="connsiteY14564" fmla="*/ 2318 h 2362"/>
                <a:gd name="connsiteX14565" fmla="*/ 2318 h 2362"/>
                <a:gd name="connsiteY14565" fmla="*/ 2318 h 2362"/>
                <a:gd name="connsiteX14566" fmla="*/ 2318 h 2362"/>
                <a:gd name="connsiteY14566" fmla="*/ 2318 h 2362"/>
                <a:gd name="connsiteX14567" fmla="*/ 2318 h 2362"/>
                <a:gd name="connsiteY14567" fmla="*/ 2318 h 2362"/>
                <a:gd name="connsiteX14568" fmla="*/ 2318 h 2362"/>
                <a:gd name="connsiteY14568" fmla="*/ 2318 h 2362"/>
                <a:gd name="connsiteX14569" fmla="*/ 2318 h 2362"/>
                <a:gd name="connsiteY14569" fmla="*/ 2318 h 2362"/>
                <a:gd name="connsiteX14570" fmla="*/ 2318 h 2362"/>
                <a:gd name="connsiteY14570" fmla="*/ 2318 h 2362"/>
                <a:gd name="connsiteX14571" fmla="*/ 2318 h 2362"/>
                <a:gd name="connsiteY14571" fmla="*/ 2318 h 2362"/>
                <a:gd name="connsiteX14572" fmla="*/ 2318 h 2362"/>
                <a:gd name="connsiteY14572" fmla="*/ 2318 h 2362"/>
                <a:gd name="connsiteX14573" fmla="*/ 2318 h 2362"/>
                <a:gd name="connsiteY14573" fmla="*/ 2318 h 2362"/>
                <a:gd name="connsiteX14574" fmla="*/ 2318 h 2362"/>
                <a:gd name="connsiteY14574" fmla="*/ 2318 h 2362"/>
                <a:gd name="connsiteX14575" fmla="*/ 2318 h 2362"/>
                <a:gd name="connsiteY14575" fmla="*/ 2318 h 2362"/>
                <a:gd name="connsiteX14576" fmla="*/ 2318 h 2362"/>
                <a:gd name="connsiteY14576" fmla="*/ 2318 h 2362"/>
                <a:gd name="connsiteX14577" fmla="*/ 2318 h 2362"/>
                <a:gd name="connsiteY14577" fmla="*/ 2318 h 2362"/>
                <a:gd name="connsiteX14578" fmla="*/ 2318 h 2362"/>
                <a:gd name="connsiteY14578" fmla="*/ 2318 h 2362"/>
                <a:gd name="connsiteX14579" fmla="*/ 2318 h 2362"/>
                <a:gd name="connsiteY14579" fmla="*/ 2318 h 2362"/>
                <a:gd name="connsiteX14580" fmla="*/ 2318 h 2362"/>
                <a:gd name="connsiteY14580" fmla="*/ 2318 h 2362"/>
                <a:gd name="connsiteX14581" fmla="*/ 2318 h 2362"/>
                <a:gd name="connsiteY14581" fmla="*/ 2318 h 2362"/>
                <a:gd name="connsiteX14582" fmla="*/ 2318 h 2362"/>
                <a:gd name="connsiteY14582" fmla="*/ 2318 h 2362"/>
                <a:gd name="connsiteX14583" fmla="*/ 2318 h 2362"/>
                <a:gd name="connsiteY14583" fmla="*/ 2318 h 2362"/>
                <a:gd name="connsiteX14584" fmla="*/ 2318 h 2362"/>
                <a:gd name="connsiteY14584" fmla="*/ 2318 h 2362"/>
                <a:gd name="connsiteX14585" fmla="*/ 2318 h 2362"/>
                <a:gd name="connsiteY14585" fmla="*/ 2318 h 2362"/>
                <a:gd name="connsiteX14586" fmla="*/ 2318 h 2362"/>
                <a:gd name="connsiteY14586" fmla="*/ 2318 h 2362"/>
                <a:gd name="connsiteX14587" fmla="*/ 2318 h 2362"/>
                <a:gd name="connsiteY14587" fmla="*/ 2318 h 2362"/>
                <a:gd name="connsiteX14588" fmla="*/ 2318 h 2362"/>
                <a:gd name="connsiteY14588" fmla="*/ 2318 h 2362"/>
                <a:gd name="connsiteX14589" fmla="*/ 2318 h 2362"/>
                <a:gd name="connsiteY14589" fmla="*/ 2318 h 2362"/>
                <a:gd name="connsiteX14590" fmla="*/ 2318 h 2362"/>
                <a:gd name="connsiteY14590" fmla="*/ 2318 h 2362"/>
                <a:gd name="connsiteX14591" fmla="*/ 2318 h 2362"/>
                <a:gd name="connsiteY14591" fmla="*/ 2318 h 2362"/>
                <a:gd name="connsiteX14592" fmla="*/ 2318 h 2362"/>
                <a:gd name="connsiteY14592" fmla="*/ 2318 h 2362"/>
                <a:gd name="connsiteX14593" fmla="*/ 2318 h 2362"/>
                <a:gd name="connsiteY14593" fmla="*/ 2318 h 2362"/>
                <a:gd name="connsiteX14594" fmla="*/ 2318 h 2362"/>
                <a:gd name="connsiteY14594" fmla="*/ 2318 h 2362"/>
                <a:gd name="connsiteX14595" fmla="*/ 2318 h 2362"/>
                <a:gd name="connsiteY14595" fmla="*/ 2318 h 2362"/>
                <a:gd name="connsiteX14596" fmla="*/ 2318 h 2362"/>
                <a:gd name="connsiteY14596" fmla="*/ 2318 h 2362"/>
                <a:gd name="connsiteX14597" fmla="*/ 2318 h 2362"/>
                <a:gd name="connsiteY14597" fmla="*/ 2318 h 2362"/>
                <a:gd name="connsiteX14598" fmla="*/ 2318 h 2362"/>
                <a:gd name="connsiteY14598" fmla="*/ 2318 h 2362"/>
                <a:gd name="connsiteX14599" fmla="*/ 2318 h 2362"/>
                <a:gd name="connsiteY14599" fmla="*/ 2318 h 2362"/>
                <a:gd name="connsiteX14600" fmla="*/ 2318 h 2362"/>
                <a:gd name="connsiteY14600" fmla="*/ 2318 h 2362"/>
                <a:gd name="connsiteX14601" fmla="*/ 2318 h 2362"/>
                <a:gd name="connsiteY14601" fmla="*/ 2318 h 2362"/>
                <a:gd name="connsiteX14602" fmla="*/ 2318 h 2362"/>
                <a:gd name="connsiteY14602" fmla="*/ 2318 h 2362"/>
                <a:gd name="connsiteX14603" fmla="*/ 2318 h 2362"/>
                <a:gd name="connsiteY14603" fmla="*/ 2318 h 2362"/>
                <a:gd name="connsiteX14604" fmla="*/ 2318 h 2362"/>
                <a:gd name="connsiteY14604" fmla="*/ 2318 h 2362"/>
                <a:gd name="connsiteX14605" fmla="*/ 2318 h 2362"/>
                <a:gd name="connsiteY14605" fmla="*/ 2318 h 2362"/>
                <a:gd name="connsiteX14606" fmla="*/ 2318 h 2362"/>
                <a:gd name="connsiteY14606" fmla="*/ 2318 h 2362"/>
                <a:gd name="connsiteX14607" fmla="*/ 2318 h 2362"/>
                <a:gd name="connsiteY14607" fmla="*/ 2318 h 2362"/>
                <a:gd name="connsiteX14608" fmla="*/ 2318 h 2362"/>
                <a:gd name="connsiteY14608" fmla="*/ 2318 h 2362"/>
                <a:gd name="connsiteX14609" fmla="*/ 2318 h 2362"/>
                <a:gd name="connsiteY14609" fmla="*/ 2318 h 2362"/>
                <a:gd name="connsiteX14610" fmla="*/ 2318 h 2362"/>
                <a:gd name="connsiteY14610" fmla="*/ 2318 h 2362"/>
                <a:gd name="connsiteX14611" fmla="*/ 2318 h 2362"/>
                <a:gd name="connsiteY14611" fmla="*/ 2318 h 2362"/>
                <a:gd name="connsiteX14612" fmla="*/ 2318 h 2362"/>
                <a:gd name="connsiteY14612" fmla="*/ 2318 h 2362"/>
                <a:gd name="connsiteX14613" fmla="*/ 2318 h 2362"/>
                <a:gd name="connsiteY14613" fmla="*/ 2318 h 2362"/>
                <a:gd name="connsiteX14614" fmla="*/ 2318 h 2362"/>
                <a:gd name="connsiteY14614" fmla="*/ 2318 h 2362"/>
                <a:gd name="connsiteX14615" fmla="*/ 2318 h 2362"/>
                <a:gd name="connsiteY14615" fmla="*/ 2318 h 2362"/>
                <a:gd name="connsiteX14616" fmla="*/ 2318 h 2362"/>
                <a:gd name="connsiteY14616" fmla="*/ 2318 h 2362"/>
                <a:gd name="connsiteX14617" fmla="*/ 2318 h 2362"/>
                <a:gd name="connsiteY14617" fmla="*/ 2318 h 2362"/>
                <a:gd name="connsiteX14618" fmla="*/ 2318 h 2362"/>
                <a:gd name="connsiteY14618" fmla="*/ 2318 h 2362"/>
                <a:gd name="connsiteX14619" fmla="*/ 2318 h 2362"/>
                <a:gd name="connsiteY14619" fmla="*/ 2318 h 2362"/>
                <a:gd name="connsiteX14620" fmla="*/ 2318 h 2362"/>
                <a:gd name="connsiteY14620" fmla="*/ 2318 h 2362"/>
                <a:gd name="connsiteX14621" fmla="*/ 2318 h 2362"/>
                <a:gd name="connsiteY14621" fmla="*/ 2318 h 2362"/>
                <a:gd name="connsiteX14622" fmla="*/ 2318 h 2362"/>
                <a:gd name="connsiteY14622" fmla="*/ 2318 h 2362"/>
                <a:gd name="connsiteX14623" fmla="*/ 2318 h 2362"/>
                <a:gd name="connsiteY14623" fmla="*/ 2318 h 2362"/>
                <a:gd name="connsiteX14624" fmla="*/ 2318 h 2362"/>
                <a:gd name="connsiteY14624" fmla="*/ 2318 h 2362"/>
                <a:gd name="connsiteX14625" fmla="*/ 2318 h 2362"/>
                <a:gd name="connsiteY14625" fmla="*/ 2318 h 2362"/>
                <a:gd name="connsiteX14626" fmla="*/ 2318 h 2362"/>
                <a:gd name="connsiteY14626" fmla="*/ 2318 h 2362"/>
                <a:gd name="connsiteX14627" fmla="*/ 2318 h 2362"/>
                <a:gd name="connsiteY14627" fmla="*/ 2318 h 2362"/>
                <a:gd name="connsiteX14628" fmla="*/ 2318 h 2362"/>
                <a:gd name="connsiteY14628" fmla="*/ 2318 h 2362"/>
                <a:gd name="connsiteX14629" fmla="*/ 2318 h 2362"/>
                <a:gd name="connsiteY14629" fmla="*/ 2318 h 2362"/>
                <a:gd name="connsiteX14630" fmla="*/ 2318 h 2362"/>
                <a:gd name="connsiteY14630" fmla="*/ 2318 h 2362"/>
                <a:gd name="connsiteX14631" fmla="*/ 2318 h 2362"/>
                <a:gd name="connsiteY14631" fmla="*/ 2318 h 2362"/>
                <a:gd name="connsiteX14632" fmla="*/ 2318 h 2362"/>
                <a:gd name="connsiteY14632" fmla="*/ 2318 h 2362"/>
                <a:gd name="connsiteX14633" fmla="*/ 2318 h 2362"/>
                <a:gd name="connsiteY14633" fmla="*/ 2318 h 2362"/>
                <a:gd name="connsiteX14634" fmla="*/ 2318 h 2362"/>
                <a:gd name="connsiteY14634" fmla="*/ 2318 h 2362"/>
                <a:gd name="connsiteX14635" fmla="*/ 2318 h 2362"/>
                <a:gd name="connsiteY14635" fmla="*/ 2318 h 2362"/>
                <a:gd name="connsiteX14636" fmla="*/ 2318 h 2362"/>
                <a:gd name="connsiteY14636" fmla="*/ 2318 h 2362"/>
                <a:gd name="connsiteX14637" fmla="*/ 2318 h 2362"/>
                <a:gd name="connsiteY14637" fmla="*/ 2318 h 2362"/>
                <a:gd name="connsiteX14638" fmla="*/ 2318 h 2362"/>
                <a:gd name="connsiteY14638" fmla="*/ 2318 h 2362"/>
                <a:gd name="connsiteX14639" fmla="*/ 2318 h 2362"/>
                <a:gd name="connsiteY14639" fmla="*/ 2318 h 2362"/>
                <a:gd name="connsiteX14640" fmla="*/ 2318 h 2362"/>
                <a:gd name="connsiteY14640" fmla="*/ 2318 h 2362"/>
                <a:gd name="connsiteX14641" fmla="*/ 2318 h 2362"/>
                <a:gd name="connsiteY14641" fmla="*/ 2318 h 2362"/>
                <a:gd name="connsiteX14642" fmla="*/ 2318 h 2362"/>
                <a:gd name="connsiteY14642" fmla="*/ 2318 h 2362"/>
                <a:gd name="connsiteX14643" fmla="*/ 2318 h 2362"/>
                <a:gd name="connsiteY14643" fmla="*/ 2318 h 2362"/>
                <a:gd name="connsiteX14644" fmla="*/ 2318 h 2362"/>
                <a:gd name="connsiteY14644" fmla="*/ 2318 h 2362"/>
                <a:gd name="connsiteX14645" fmla="*/ 2318 h 2362"/>
                <a:gd name="connsiteY14645" fmla="*/ 2318 h 2362"/>
                <a:gd name="connsiteX14646" fmla="*/ 2318 h 2362"/>
                <a:gd name="connsiteY14646" fmla="*/ 2318 h 2362"/>
                <a:gd name="connsiteX14647" fmla="*/ 2318 h 2362"/>
                <a:gd name="connsiteY14647" fmla="*/ 2318 h 2362"/>
                <a:gd name="connsiteX14648" fmla="*/ 2318 h 2362"/>
                <a:gd name="connsiteY14648" fmla="*/ 2318 h 2362"/>
                <a:gd name="connsiteX14649" fmla="*/ 2318 h 2362"/>
                <a:gd name="connsiteY14649" fmla="*/ 2318 h 2362"/>
                <a:gd name="connsiteX14650" fmla="*/ 2318 h 2362"/>
                <a:gd name="connsiteY14650" fmla="*/ 2318 h 2362"/>
                <a:gd name="connsiteX14651" fmla="*/ 2318 h 2362"/>
                <a:gd name="connsiteY14651" fmla="*/ 2318 h 2362"/>
                <a:gd name="connsiteX14652" fmla="*/ 2318 h 2362"/>
                <a:gd name="connsiteY14652" fmla="*/ 2318 h 2362"/>
                <a:gd name="connsiteX14653" fmla="*/ 2318 h 2362"/>
                <a:gd name="connsiteY14653" fmla="*/ 2318 h 2362"/>
                <a:gd name="connsiteX14654" fmla="*/ 2318 h 2362"/>
                <a:gd name="connsiteY14654" fmla="*/ 2318 h 2362"/>
                <a:gd name="connsiteX14655" fmla="*/ 2318 h 2362"/>
                <a:gd name="connsiteY14655" fmla="*/ 2318 h 2362"/>
                <a:gd name="connsiteX14656" fmla="*/ 2318 h 2362"/>
                <a:gd name="connsiteY14656" fmla="*/ 2318 h 2362"/>
                <a:gd name="connsiteX14657" fmla="*/ 2318 h 2362"/>
                <a:gd name="connsiteY14657" fmla="*/ 2318 h 2362"/>
                <a:gd name="connsiteX14658" fmla="*/ 2318 h 2362"/>
                <a:gd name="connsiteY14658" fmla="*/ 2318 h 2362"/>
                <a:gd name="connsiteX14659" fmla="*/ 2318 h 2362"/>
                <a:gd name="connsiteY14659" fmla="*/ 2318 h 2362"/>
                <a:gd name="connsiteX14660" fmla="*/ 2318 h 2362"/>
                <a:gd name="connsiteY14660" fmla="*/ 2318 h 2362"/>
                <a:gd name="connsiteX14661" fmla="*/ 2318 h 2362"/>
                <a:gd name="connsiteY14661" fmla="*/ 2318 h 2362"/>
                <a:gd name="connsiteX14662" fmla="*/ 2318 h 2362"/>
                <a:gd name="connsiteY14662" fmla="*/ 2318 h 2362"/>
                <a:gd name="connsiteX14663" fmla="*/ 2318 h 2362"/>
                <a:gd name="connsiteY14663" fmla="*/ 2318 h 2362"/>
                <a:gd name="connsiteX14664" fmla="*/ 2318 h 2362"/>
                <a:gd name="connsiteY14664" fmla="*/ 2318 h 2362"/>
                <a:gd name="connsiteX14665" fmla="*/ 2318 h 2362"/>
                <a:gd name="connsiteY14665" fmla="*/ 2318 h 2362"/>
                <a:gd name="connsiteX14666" fmla="*/ 2318 h 2362"/>
                <a:gd name="connsiteY14666" fmla="*/ 2318 h 2362"/>
                <a:gd name="connsiteX14667" fmla="*/ 2318 h 2362"/>
                <a:gd name="connsiteY14667" fmla="*/ 2318 h 2362"/>
                <a:gd name="connsiteX14668" fmla="*/ 2318 h 2362"/>
                <a:gd name="connsiteY14668" fmla="*/ 2318 h 2362"/>
                <a:gd name="connsiteX14669" fmla="*/ 2318 h 2362"/>
                <a:gd name="connsiteY14669" fmla="*/ 2318 h 2362"/>
                <a:gd name="connsiteX14670" fmla="*/ 2318 h 2362"/>
                <a:gd name="connsiteY14670" fmla="*/ 2318 h 2362"/>
                <a:gd name="connsiteX14671" fmla="*/ 2318 h 2362"/>
                <a:gd name="connsiteY14671" fmla="*/ 2318 h 2362"/>
                <a:gd name="connsiteX14672" fmla="*/ 2318 h 2362"/>
                <a:gd name="connsiteY14672" fmla="*/ 2318 h 2362"/>
                <a:gd name="connsiteX14673" fmla="*/ 2318 h 2362"/>
                <a:gd name="connsiteY14673" fmla="*/ 2318 h 2362"/>
                <a:gd name="connsiteX14674" fmla="*/ 2318 h 2362"/>
                <a:gd name="connsiteY14674" fmla="*/ 2318 h 2362"/>
                <a:gd name="connsiteX14675" fmla="*/ 2318 h 2362"/>
                <a:gd name="connsiteY14675" fmla="*/ 2318 h 2362"/>
                <a:gd name="connsiteX14676" fmla="*/ 2318 h 2362"/>
                <a:gd name="connsiteY14676" fmla="*/ 2318 h 2362"/>
                <a:gd name="connsiteX14677" fmla="*/ 2318 h 2362"/>
                <a:gd name="connsiteY14677" fmla="*/ 2318 h 2362"/>
                <a:gd name="connsiteX14678" fmla="*/ 2318 h 2362"/>
                <a:gd name="connsiteY14678" fmla="*/ 2318 h 2362"/>
                <a:gd name="connsiteX14679" fmla="*/ 2318 h 2362"/>
                <a:gd name="connsiteY14679" fmla="*/ 2318 h 2362"/>
                <a:gd name="connsiteX14680" fmla="*/ 2318 h 2362"/>
                <a:gd name="connsiteY14680" fmla="*/ 2318 h 2362"/>
                <a:gd name="connsiteX14681" fmla="*/ 2318 h 2362"/>
                <a:gd name="connsiteY14681" fmla="*/ 2318 h 2362"/>
                <a:gd name="connsiteX14682" fmla="*/ 2318 h 2362"/>
                <a:gd name="connsiteY14682" fmla="*/ 2318 h 2362"/>
                <a:gd name="connsiteX14683" fmla="*/ 2318 h 2362"/>
                <a:gd name="connsiteY14683" fmla="*/ 2318 h 2362"/>
                <a:gd name="connsiteX14684" fmla="*/ 2318 h 2362"/>
                <a:gd name="connsiteY14684" fmla="*/ 2318 h 2362"/>
                <a:gd name="connsiteX14685" fmla="*/ 2318 h 2362"/>
                <a:gd name="connsiteY14685" fmla="*/ 2318 h 2362"/>
                <a:gd name="connsiteX14686" fmla="*/ 2318 h 2362"/>
                <a:gd name="connsiteY14686" fmla="*/ 2318 h 2362"/>
                <a:gd name="connsiteX14687" fmla="*/ 2318 h 2362"/>
                <a:gd name="connsiteY14687" fmla="*/ 2318 h 2362"/>
                <a:gd name="connsiteX14688" fmla="*/ 2318 h 2362"/>
                <a:gd name="connsiteY14688" fmla="*/ 2318 h 2362"/>
                <a:gd name="connsiteX14689" fmla="*/ 2318 h 2362"/>
                <a:gd name="connsiteY14689" fmla="*/ 2318 h 2362"/>
                <a:gd name="connsiteX14690" fmla="*/ 2318 h 2362"/>
                <a:gd name="connsiteY14690" fmla="*/ 2318 h 2362"/>
                <a:gd name="connsiteX14691" fmla="*/ 2318 h 2362"/>
                <a:gd name="connsiteY14691" fmla="*/ 2318 h 2362"/>
                <a:gd name="connsiteX14692" fmla="*/ 2318 h 2362"/>
                <a:gd name="connsiteY14692" fmla="*/ 2318 h 2362"/>
                <a:gd name="connsiteX14693" fmla="*/ 2318 h 2362"/>
                <a:gd name="connsiteY14693" fmla="*/ 2318 h 2362"/>
                <a:gd name="connsiteX14694" fmla="*/ 2318 h 2362"/>
                <a:gd name="connsiteY14694" fmla="*/ 2318 h 2362"/>
                <a:gd name="connsiteX14695" fmla="*/ 2318 h 2362"/>
                <a:gd name="connsiteY14695" fmla="*/ 2318 h 2362"/>
                <a:gd name="connsiteX14696" fmla="*/ 2318 h 2362"/>
                <a:gd name="connsiteY14696" fmla="*/ 2318 h 2362"/>
                <a:gd name="connsiteX14697" fmla="*/ 2318 h 2362"/>
                <a:gd name="connsiteY14697" fmla="*/ 2318 h 2362"/>
                <a:gd name="connsiteX14698" fmla="*/ 2318 h 2362"/>
                <a:gd name="connsiteY14698" fmla="*/ 2318 h 2362"/>
                <a:gd name="connsiteX14699" fmla="*/ 2318 h 2362"/>
                <a:gd name="connsiteY14699" fmla="*/ 2318 h 2362"/>
                <a:gd name="connsiteX14700" fmla="*/ 2318 h 2362"/>
                <a:gd name="connsiteY14700" fmla="*/ 2318 h 2362"/>
                <a:gd name="connsiteX14701" fmla="*/ 2318 h 2362"/>
                <a:gd name="connsiteY14701" fmla="*/ 2318 h 2362"/>
                <a:gd name="connsiteX14702" fmla="*/ 2318 h 2362"/>
                <a:gd name="connsiteY14702" fmla="*/ 2318 h 2362"/>
                <a:gd name="connsiteX14703" fmla="*/ 2318 h 2362"/>
                <a:gd name="connsiteY14703" fmla="*/ 2318 h 2362"/>
                <a:gd name="connsiteX14704" fmla="*/ 2318 h 2362"/>
                <a:gd name="connsiteY14704" fmla="*/ 2318 h 2362"/>
                <a:gd name="connsiteX14705" fmla="*/ 2318 h 2362"/>
                <a:gd name="connsiteY14705" fmla="*/ 2318 h 2362"/>
                <a:gd name="connsiteX14706" fmla="*/ 2318 h 2362"/>
                <a:gd name="connsiteY14706" fmla="*/ 2318 h 2362"/>
                <a:gd name="connsiteX14707" fmla="*/ 2318 h 2362"/>
                <a:gd name="connsiteY14707" fmla="*/ 2318 h 2362"/>
                <a:gd name="connsiteX14708" fmla="*/ 2318 h 2362"/>
                <a:gd name="connsiteY14708" fmla="*/ 2318 h 2362"/>
                <a:gd name="connsiteX14709" fmla="*/ 2318 h 2362"/>
                <a:gd name="connsiteY14709" fmla="*/ 2318 h 2362"/>
                <a:gd name="connsiteX14710" fmla="*/ 2318 h 2362"/>
                <a:gd name="connsiteY14710" fmla="*/ 2318 h 2362"/>
                <a:gd name="connsiteX14711" fmla="*/ 2318 h 2362"/>
                <a:gd name="connsiteY14711" fmla="*/ 2318 h 2362"/>
                <a:gd name="connsiteX14712" fmla="*/ 2318 h 2362"/>
                <a:gd name="connsiteY14712" fmla="*/ 2318 h 2362"/>
                <a:gd name="connsiteX14713" fmla="*/ 2318 h 2362"/>
                <a:gd name="connsiteY14713" fmla="*/ 2318 h 2362"/>
                <a:gd name="connsiteX14714" fmla="*/ 2318 h 2362"/>
                <a:gd name="connsiteY14714" fmla="*/ 2318 h 2362"/>
                <a:gd name="connsiteX14715" fmla="*/ 2318 h 2362"/>
                <a:gd name="connsiteY14715" fmla="*/ 2318 h 2362"/>
                <a:gd name="connsiteX14716" fmla="*/ 2318 h 2362"/>
                <a:gd name="connsiteY14716" fmla="*/ 2318 h 2362"/>
                <a:gd name="connsiteX14717" fmla="*/ 2318 h 2362"/>
                <a:gd name="connsiteY14717" fmla="*/ 2318 h 2362"/>
                <a:gd name="connsiteX14718" fmla="*/ 2318 h 2362"/>
                <a:gd name="connsiteY14718" fmla="*/ 2318 h 2362"/>
                <a:gd name="connsiteX14719" fmla="*/ 2318 h 2362"/>
                <a:gd name="connsiteY14719" fmla="*/ 2318 h 2362"/>
                <a:gd name="connsiteX14720" fmla="*/ 2318 h 2362"/>
                <a:gd name="connsiteY14720" fmla="*/ 2318 h 2362"/>
                <a:gd name="connsiteX14721" fmla="*/ 2318 h 2362"/>
                <a:gd name="connsiteY14721" fmla="*/ 2318 h 2362"/>
                <a:gd name="connsiteX14722" fmla="*/ 2318 h 2362"/>
                <a:gd name="connsiteY14722" fmla="*/ 2318 h 2362"/>
                <a:gd name="connsiteX14723" fmla="*/ 2318 h 2362"/>
                <a:gd name="connsiteY14723" fmla="*/ 2318 h 2362"/>
                <a:gd name="connsiteX14724" fmla="*/ 2318 h 2362"/>
                <a:gd name="connsiteY14724" fmla="*/ 2318 h 2362"/>
                <a:gd name="connsiteX14725" fmla="*/ 2318 h 2362"/>
                <a:gd name="connsiteY14725" fmla="*/ 2318 h 2362"/>
                <a:gd name="connsiteX14726" fmla="*/ 2318 h 2362"/>
                <a:gd name="connsiteY14726" fmla="*/ 2318 h 2362"/>
                <a:gd name="connsiteX14727" fmla="*/ 2318 h 2362"/>
                <a:gd name="connsiteY14727" fmla="*/ 2318 h 2362"/>
                <a:gd name="connsiteX14728" fmla="*/ 2318 h 2362"/>
                <a:gd name="connsiteY14728" fmla="*/ 2318 h 2362"/>
                <a:gd name="connsiteX14729" fmla="*/ 2318 h 2362"/>
                <a:gd name="connsiteY14729" fmla="*/ 2318 h 2362"/>
                <a:gd name="connsiteX14730" fmla="*/ 2318 h 2362"/>
                <a:gd name="connsiteY14730" fmla="*/ 2318 h 2362"/>
                <a:gd name="connsiteX14731" fmla="*/ 2318 h 2362"/>
                <a:gd name="connsiteY14731" fmla="*/ 2318 h 2362"/>
                <a:gd name="connsiteX14732" fmla="*/ 2318 h 2362"/>
                <a:gd name="connsiteY14732" fmla="*/ 2318 h 2362"/>
                <a:gd name="connsiteX14733" fmla="*/ 2318 h 2362"/>
                <a:gd name="connsiteY14733" fmla="*/ 2318 h 2362"/>
                <a:gd name="connsiteX14734" fmla="*/ 2318 h 2362"/>
                <a:gd name="connsiteY14734" fmla="*/ 2318 h 2362"/>
                <a:gd name="connsiteX14735" fmla="*/ 2318 h 2362"/>
                <a:gd name="connsiteY14735" fmla="*/ 2318 h 2362"/>
                <a:gd name="connsiteX14736" fmla="*/ 2318 h 2362"/>
                <a:gd name="connsiteY14736" fmla="*/ 2318 h 2362"/>
                <a:gd name="connsiteX14737" fmla="*/ 2318 h 2362"/>
                <a:gd name="connsiteY14737" fmla="*/ 2318 h 2362"/>
                <a:gd name="connsiteX14738" fmla="*/ 2318 h 2362"/>
                <a:gd name="connsiteY14738" fmla="*/ 2318 h 2362"/>
                <a:gd name="connsiteX14739" fmla="*/ 2318 h 2362"/>
                <a:gd name="connsiteY14739" fmla="*/ 2318 h 2362"/>
                <a:gd name="connsiteX14740" fmla="*/ 2318 h 2362"/>
                <a:gd name="connsiteY14740" fmla="*/ 2318 h 2362"/>
                <a:gd name="connsiteX14741" fmla="*/ 2318 h 2362"/>
                <a:gd name="connsiteY14741" fmla="*/ 2318 h 2362"/>
                <a:gd name="connsiteX14742" fmla="*/ 2318 h 2362"/>
                <a:gd name="connsiteY14742" fmla="*/ 2318 h 2362"/>
                <a:gd name="connsiteX14743" fmla="*/ 2318 h 2362"/>
                <a:gd name="connsiteY14743" fmla="*/ 2318 h 2362"/>
                <a:gd name="connsiteX14744" fmla="*/ 2318 h 2362"/>
                <a:gd name="connsiteY14744" fmla="*/ 2318 h 2362"/>
                <a:gd name="connsiteX14745" fmla="*/ 2318 h 2362"/>
                <a:gd name="connsiteY14745" fmla="*/ 2318 h 2362"/>
                <a:gd name="connsiteX14746" fmla="*/ 2318 h 2362"/>
                <a:gd name="connsiteY14746" fmla="*/ 2318 h 2362"/>
                <a:gd name="connsiteX14747" fmla="*/ 2318 h 2362"/>
                <a:gd name="connsiteY14747" fmla="*/ 2318 h 2362"/>
                <a:gd name="connsiteX14748" fmla="*/ 2318 h 2362"/>
                <a:gd name="connsiteY14748" fmla="*/ 2318 h 2362"/>
                <a:gd name="connsiteX14749" fmla="*/ 2318 h 2362"/>
                <a:gd name="connsiteY14749" fmla="*/ 2318 h 2362"/>
                <a:gd name="connsiteX14750" fmla="*/ 2318 h 2362"/>
                <a:gd name="connsiteY14750" fmla="*/ 2318 h 2362"/>
                <a:gd name="connsiteX14751" fmla="*/ 2318 h 2362"/>
                <a:gd name="connsiteY14751" fmla="*/ 2318 h 2362"/>
                <a:gd name="connsiteX14752" fmla="*/ 2318 h 2362"/>
                <a:gd name="connsiteY14752" fmla="*/ 2318 h 2362"/>
                <a:gd name="connsiteX14753" fmla="*/ 2318 h 2362"/>
                <a:gd name="connsiteY14753" fmla="*/ 2318 h 2362"/>
                <a:gd name="connsiteX14754" fmla="*/ 2318 h 2362"/>
                <a:gd name="connsiteY14754" fmla="*/ 2318 h 2362"/>
                <a:gd name="connsiteX14755" fmla="*/ 2318 h 2362"/>
                <a:gd name="connsiteY14755" fmla="*/ 2318 h 2362"/>
                <a:gd name="connsiteX14756" fmla="*/ 2318 h 2362"/>
                <a:gd name="connsiteY14756" fmla="*/ 2318 h 2362"/>
                <a:gd name="connsiteX14757" fmla="*/ 2318 h 2362"/>
                <a:gd name="connsiteY14757" fmla="*/ 2318 h 2362"/>
                <a:gd name="connsiteX14758" fmla="*/ 2318 h 2362"/>
                <a:gd name="connsiteY14758" fmla="*/ 2318 h 2362"/>
                <a:gd name="connsiteX14759" fmla="*/ 2318 h 2362"/>
                <a:gd name="connsiteY14759" fmla="*/ 2318 h 2362"/>
                <a:gd name="connsiteX14760" fmla="*/ 2318 h 2362"/>
                <a:gd name="connsiteY14760" fmla="*/ 2318 h 2362"/>
                <a:gd name="connsiteX14761" fmla="*/ 2318 h 2362"/>
                <a:gd name="connsiteY14761" fmla="*/ 2318 h 2362"/>
                <a:gd name="connsiteX14762" fmla="*/ 2318 h 2362"/>
                <a:gd name="connsiteY14762" fmla="*/ 2318 h 2362"/>
                <a:gd name="connsiteX14763" fmla="*/ 2318 h 2362"/>
                <a:gd name="connsiteY14763" fmla="*/ 2318 h 2362"/>
                <a:gd name="connsiteX14764" fmla="*/ 2318 h 2362"/>
                <a:gd name="connsiteY14764" fmla="*/ 2318 h 2362"/>
                <a:gd name="connsiteX14765" fmla="*/ 2318 h 2362"/>
                <a:gd name="connsiteY14765" fmla="*/ 2318 h 2362"/>
                <a:gd name="connsiteX14766" fmla="*/ 2318 h 2362"/>
                <a:gd name="connsiteY14766" fmla="*/ 2318 h 2362"/>
                <a:gd name="connsiteX14767" fmla="*/ 2318 h 2362"/>
                <a:gd name="connsiteY14767" fmla="*/ 2318 h 2362"/>
                <a:gd name="connsiteX14768" fmla="*/ 2318 h 2362"/>
                <a:gd name="connsiteY14768" fmla="*/ 2318 h 2362"/>
                <a:gd name="connsiteX14769" fmla="*/ 2318 h 2362"/>
                <a:gd name="connsiteY14769" fmla="*/ 2318 h 2362"/>
                <a:gd name="connsiteX14770" fmla="*/ 2318 h 2362"/>
                <a:gd name="connsiteY14770" fmla="*/ 2318 h 2362"/>
                <a:gd name="connsiteX14771" fmla="*/ 2318 h 2362"/>
                <a:gd name="connsiteY14771" fmla="*/ 2318 h 2362"/>
                <a:gd name="connsiteX14772" fmla="*/ 2318 h 2362"/>
                <a:gd name="connsiteY14772" fmla="*/ 2318 h 2362"/>
                <a:gd name="connsiteX14773" fmla="*/ 2318 h 2362"/>
                <a:gd name="connsiteY14773" fmla="*/ 2318 h 2362"/>
                <a:gd name="connsiteX14774" fmla="*/ 2318 h 2362"/>
                <a:gd name="connsiteY14774" fmla="*/ 2318 h 2362"/>
                <a:gd name="connsiteX14775" fmla="*/ 2318 h 2362"/>
                <a:gd name="connsiteY14775" fmla="*/ 2318 h 2362"/>
                <a:gd name="connsiteX14776" fmla="*/ 2318 h 2362"/>
                <a:gd name="connsiteY14776" fmla="*/ 2318 h 2362"/>
                <a:gd name="connsiteX14777" fmla="*/ 2318 h 2362"/>
                <a:gd name="connsiteY14777" fmla="*/ 2318 h 2362"/>
                <a:gd name="connsiteX14778" fmla="*/ 2318 h 2362"/>
                <a:gd name="connsiteY14778" fmla="*/ 2318 h 2362"/>
                <a:gd name="connsiteX14779" fmla="*/ 2318 h 2362"/>
                <a:gd name="connsiteY14779" fmla="*/ 2318 h 2362"/>
                <a:gd name="connsiteX14780" fmla="*/ 2318 h 2362"/>
                <a:gd name="connsiteY14780" fmla="*/ 2318 h 2362"/>
                <a:gd name="connsiteX14781" fmla="*/ 2318 h 2362"/>
                <a:gd name="connsiteY14781" fmla="*/ 2318 h 2362"/>
                <a:gd name="connsiteX14782" fmla="*/ 2318 h 2362"/>
                <a:gd name="connsiteY14782" fmla="*/ 2318 h 2362"/>
                <a:gd name="connsiteX14783" fmla="*/ 2318 h 2362"/>
                <a:gd name="connsiteY14783" fmla="*/ 2318 h 2362"/>
                <a:gd name="connsiteX14784" fmla="*/ 2318 h 2362"/>
                <a:gd name="connsiteY14784" fmla="*/ 2318 h 2362"/>
                <a:gd name="connsiteX14785" fmla="*/ 2318 h 2362"/>
                <a:gd name="connsiteY14785" fmla="*/ 2318 h 2362"/>
                <a:gd name="connsiteX14786" fmla="*/ 2318 h 2362"/>
                <a:gd name="connsiteY14786" fmla="*/ 2318 h 2362"/>
                <a:gd name="connsiteX14787" fmla="*/ 2318 h 2362"/>
                <a:gd name="connsiteY14787" fmla="*/ 2318 h 2362"/>
                <a:gd name="connsiteX14788" fmla="*/ 2318 h 2362"/>
                <a:gd name="connsiteY14788" fmla="*/ 2318 h 2362"/>
                <a:gd name="connsiteX14789" fmla="*/ 2318 h 2362"/>
                <a:gd name="connsiteY14789" fmla="*/ 2318 h 2362"/>
                <a:gd name="connsiteX14790" fmla="*/ 2318 h 2362"/>
                <a:gd name="connsiteY14790" fmla="*/ 2318 h 2362"/>
                <a:gd name="connsiteX14791" fmla="*/ 2318 h 2362"/>
                <a:gd name="connsiteY14791" fmla="*/ 2318 h 2362"/>
                <a:gd name="connsiteX14792" fmla="*/ 2318 h 2362"/>
                <a:gd name="connsiteY14792" fmla="*/ 2318 h 2362"/>
                <a:gd name="connsiteX14793" fmla="*/ 2318 h 2362"/>
                <a:gd name="connsiteY14793" fmla="*/ 2318 h 2362"/>
                <a:gd name="connsiteX14794" fmla="*/ 2318 h 2362"/>
                <a:gd name="connsiteY14794" fmla="*/ 2318 h 2362"/>
                <a:gd name="connsiteX14795" fmla="*/ 2318 h 2362"/>
                <a:gd name="connsiteY14795" fmla="*/ 2318 h 2362"/>
                <a:gd name="connsiteX14796" fmla="*/ 2318 h 2362"/>
                <a:gd name="connsiteY14796" fmla="*/ 2318 h 2362"/>
                <a:gd name="connsiteX14797" fmla="*/ 2318 h 2362"/>
                <a:gd name="connsiteY14797" fmla="*/ 2318 h 2362"/>
                <a:gd name="connsiteX14798" fmla="*/ 2318 h 2362"/>
                <a:gd name="connsiteY14798" fmla="*/ 2318 h 2362"/>
                <a:gd name="connsiteX14799" fmla="*/ 2318 h 2362"/>
                <a:gd name="connsiteY14799" fmla="*/ 2318 h 2362"/>
                <a:gd name="connsiteX14800" fmla="*/ 2318 h 2362"/>
                <a:gd name="connsiteY14800" fmla="*/ 2318 h 2362"/>
                <a:gd name="connsiteX14801" fmla="*/ 2318 h 2362"/>
                <a:gd name="connsiteY14801" fmla="*/ 2318 h 2362"/>
                <a:gd name="connsiteX14802" fmla="*/ 2318 h 2362"/>
                <a:gd name="connsiteY14802" fmla="*/ 2318 h 2362"/>
                <a:gd name="connsiteX14803" fmla="*/ 2318 h 2362"/>
                <a:gd name="connsiteY14803" fmla="*/ 2318 h 2362"/>
                <a:gd name="connsiteX14804" fmla="*/ 2318 h 2362"/>
                <a:gd name="connsiteY14804" fmla="*/ 2318 h 2362"/>
                <a:gd name="connsiteX14805" fmla="*/ 2318 h 2362"/>
                <a:gd name="connsiteY14805" fmla="*/ 2318 h 2362"/>
                <a:gd name="connsiteX14806" fmla="*/ 2318 h 2362"/>
                <a:gd name="connsiteY14806" fmla="*/ 2318 h 2362"/>
                <a:gd name="connsiteX14807" fmla="*/ 2318 h 2362"/>
                <a:gd name="connsiteY14807" fmla="*/ 2318 h 2362"/>
                <a:gd name="connsiteX14808" fmla="*/ 2318 h 2362"/>
                <a:gd name="connsiteY14808" fmla="*/ 2318 h 2362"/>
                <a:gd name="connsiteX14809" fmla="*/ 2318 h 2362"/>
                <a:gd name="connsiteY14809" fmla="*/ 2318 h 2362"/>
                <a:gd name="connsiteX14810" fmla="*/ 2318 h 2362"/>
                <a:gd name="connsiteY14810" fmla="*/ 2318 h 2362"/>
                <a:gd name="connsiteX14811" fmla="*/ 2318 h 2362"/>
                <a:gd name="connsiteY14811" fmla="*/ 2318 h 2362"/>
                <a:gd name="connsiteX14812" fmla="*/ 2318 h 2362"/>
                <a:gd name="connsiteY14812" fmla="*/ 2318 h 2362"/>
                <a:gd name="connsiteX14813" fmla="*/ 2318 h 2362"/>
                <a:gd name="connsiteY14813" fmla="*/ 2318 h 2362"/>
                <a:gd name="connsiteX14814" fmla="*/ 2318 h 2362"/>
                <a:gd name="connsiteY14814" fmla="*/ 2318 h 2362"/>
                <a:gd name="connsiteX14815" fmla="*/ 2318 h 2362"/>
                <a:gd name="connsiteY14815" fmla="*/ 2318 h 2362"/>
                <a:gd name="connsiteX14816" fmla="*/ 2318 h 2362"/>
                <a:gd name="connsiteY14816" fmla="*/ 2318 h 2362"/>
                <a:gd name="connsiteX14817" fmla="*/ 2318 h 2362"/>
                <a:gd name="connsiteY14817" fmla="*/ 2318 h 2362"/>
                <a:gd name="connsiteX14818" fmla="*/ 2318 h 2362"/>
                <a:gd name="connsiteY14818" fmla="*/ 2318 h 2362"/>
                <a:gd name="connsiteX14819" fmla="*/ 2318 h 2362"/>
                <a:gd name="connsiteY14819" fmla="*/ 2318 h 2362"/>
                <a:gd name="connsiteX14820" fmla="*/ 2318 h 2362"/>
                <a:gd name="connsiteY14820" fmla="*/ 2318 h 2362"/>
                <a:gd name="connsiteX14821" fmla="*/ 2318 h 2362"/>
                <a:gd name="connsiteY14821" fmla="*/ 2318 h 2362"/>
                <a:gd name="connsiteX14822" fmla="*/ 2318 h 2362"/>
                <a:gd name="connsiteY14822" fmla="*/ 2318 h 2362"/>
                <a:gd name="connsiteX14823" fmla="*/ 2318 h 2362"/>
                <a:gd name="connsiteY14823" fmla="*/ 2318 h 2362"/>
                <a:gd name="connsiteX14824" fmla="*/ 2318 h 2362"/>
                <a:gd name="connsiteY14824" fmla="*/ 2318 h 2362"/>
                <a:gd name="connsiteX14825" fmla="*/ 2318 h 2362"/>
                <a:gd name="connsiteY14825" fmla="*/ 2318 h 2362"/>
                <a:gd name="connsiteX14826" fmla="*/ 2318 h 2362"/>
                <a:gd name="connsiteY14826" fmla="*/ 2318 h 2362"/>
                <a:gd name="connsiteX14827" fmla="*/ 2318 h 2362"/>
                <a:gd name="connsiteY14827" fmla="*/ 2318 h 2362"/>
                <a:gd name="connsiteX14828" fmla="*/ 2318 h 2362"/>
                <a:gd name="connsiteY14828" fmla="*/ 2318 h 2362"/>
                <a:gd name="connsiteX14829" fmla="*/ 2318 h 2362"/>
                <a:gd name="connsiteY14829" fmla="*/ 2318 h 2362"/>
                <a:gd name="connsiteX14830" fmla="*/ 2318 h 2362"/>
                <a:gd name="connsiteY14830" fmla="*/ 2318 h 2362"/>
                <a:gd name="connsiteX14831" fmla="*/ 2318 h 2362"/>
                <a:gd name="connsiteY14831" fmla="*/ 2318 h 2362"/>
                <a:gd name="connsiteX14832" fmla="*/ 2318 h 2362"/>
                <a:gd name="connsiteY14832" fmla="*/ 2318 h 2362"/>
                <a:gd name="connsiteX14833" fmla="*/ 2318 h 2362"/>
                <a:gd name="connsiteY14833" fmla="*/ 2318 h 2362"/>
                <a:gd name="connsiteX14834" fmla="*/ 2318 h 2362"/>
                <a:gd name="connsiteY14834" fmla="*/ 2318 h 2362"/>
                <a:gd name="connsiteX14835" fmla="*/ 2318 h 2362"/>
                <a:gd name="connsiteY14835" fmla="*/ 2318 h 2362"/>
                <a:gd name="connsiteX14836" fmla="*/ 2318 h 2362"/>
                <a:gd name="connsiteY14836" fmla="*/ 2318 h 2362"/>
                <a:gd name="connsiteX14837" fmla="*/ 2318 h 2362"/>
                <a:gd name="connsiteY14837" fmla="*/ 2318 h 2362"/>
                <a:gd name="connsiteX14838" fmla="*/ 2318 h 2362"/>
                <a:gd name="connsiteY14838" fmla="*/ 2318 h 2362"/>
                <a:gd name="connsiteX14839" fmla="*/ 2318 h 2362"/>
                <a:gd name="connsiteY14839" fmla="*/ 2318 h 2362"/>
                <a:gd name="connsiteX14840" fmla="*/ 2318 h 2362"/>
                <a:gd name="connsiteY14840" fmla="*/ 2318 h 2362"/>
                <a:gd name="connsiteX14841" fmla="*/ 2318 h 2362"/>
                <a:gd name="connsiteY14841" fmla="*/ 2318 h 2362"/>
                <a:gd name="connsiteX14842" fmla="*/ 2318 h 2362"/>
                <a:gd name="connsiteY14842" fmla="*/ 2318 h 2362"/>
                <a:gd name="connsiteX14843" fmla="*/ 2318 h 2362"/>
                <a:gd name="connsiteY14843" fmla="*/ 2318 h 2362"/>
                <a:gd name="connsiteX14844" fmla="*/ 2318 h 2362"/>
                <a:gd name="connsiteY14844" fmla="*/ 2318 h 2362"/>
                <a:gd name="connsiteX14845" fmla="*/ 2318 h 2362"/>
                <a:gd name="connsiteY14845" fmla="*/ 2318 h 2362"/>
                <a:gd name="connsiteX14846" fmla="*/ 2318 h 2362"/>
                <a:gd name="connsiteY14846" fmla="*/ 2318 h 2362"/>
                <a:gd name="connsiteX14847" fmla="*/ 2318 h 2362"/>
                <a:gd name="connsiteY14847" fmla="*/ 2318 h 2362"/>
                <a:gd name="connsiteX14848" fmla="*/ 2318 h 2362"/>
                <a:gd name="connsiteY14848" fmla="*/ 2318 h 2362"/>
                <a:gd name="connsiteX14849" fmla="*/ 2318 h 2362"/>
                <a:gd name="connsiteY14849" fmla="*/ 2318 h 2362"/>
                <a:gd name="connsiteX14850" fmla="*/ 2318 h 2362"/>
                <a:gd name="connsiteY14850" fmla="*/ 2318 h 2362"/>
                <a:gd name="connsiteX14851" fmla="*/ 2318 h 2362"/>
                <a:gd name="connsiteY14851" fmla="*/ 2318 h 2362"/>
                <a:gd name="connsiteX14852" fmla="*/ 2318 h 2362"/>
                <a:gd name="connsiteY14852" fmla="*/ 2318 h 2362"/>
                <a:gd name="connsiteX14853" fmla="*/ 2318 h 2362"/>
                <a:gd name="connsiteY14853" fmla="*/ 2318 h 2362"/>
                <a:gd name="connsiteX14854" fmla="*/ 2318 h 2362"/>
                <a:gd name="connsiteY14854" fmla="*/ 2318 h 2362"/>
                <a:gd name="connsiteX14855" fmla="*/ 2318 h 2362"/>
                <a:gd name="connsiteY14855" fmla="*/ 2318 h 2362"/>
                <a:gd name="connsiteX14856" fmla="*/ 2318 h 2362"/>
                <a:gd name="connsiteY14856" fmla="*/ 2318 h 2362"/>
                <a:gd name="connsiteX14857" fmla="*/ 2318 h 2362"/>
                <a:gd name="connsiteY14857" fmla="*/ 2318 h 2362"/>
                <a:gd name="connsiteX14858" fmla="*/ 2318 h 2362"/>
                <a:gd name="connsiteY14858" fmla="*/ 2318 h 2362"/>
                <a:gd name="connsiteX14859" fmla="*/ 2318 h 2362"/>
                <a:gd name="connsiteY14859" fmla="*/ 2318 h 2362"/>
                <a:gd name="connsiteX14860" fmla="*/ 2318 h 2362"/>
                <a:gd name="connsiteY14860" fmla="*/ 2318 h 2362"/>
                <a:gd name="connsiteX14861" fmla="*/ 2318 h 2362"/>
                <a:gd name="connsiteY14861" fmla="*/ 2318 h 2362"/>
                <a:gd name="connsiteX14862" fmla="*/ 2318 h 2362"/>
                <a:gd name="connsiteY14862" fmla="*/ 2318 h 2362"/>
                <a:gd name="connsiteX14863" fmla="*/ 2318 h 2362"/>
                <a:gd name="connsiteY14863" fmla="*/ 2318 h 2362"/>
                <a:gd name="connsiteX14864" fmla="*/ 2318 h 2362"/>
                <a:gd name="connsiteY14864" fmla="*/ 2318 h 2362"/>
                <a:gd name="connsiteX14865" fmla="*/ 2318 h 2362"/>
                <a:gd name="connsiteY14865" fmla="*/ 2318 h 2362"/>
                <a:gd name="connsiteX14866" fmla="*/ 2318 h 2362"/>
                <a:gd name="connsiteY14866" fmla="*/ 2318 h 2362"/>
                <a:gd name="connsiteX14867" fmla="*/ 2318 h 2362"/>
                <a:gd name="connsiteY14867" fmla="*/ 2318 h 2362"/>
                <a:gd name="connsiteX14868" fmla="*/ 2318 h 2362"/>
                <a:gd name="connsiteY14868" fmla="*/ 2318 h 2362"/>
                <a:gd name="connsiteX14869" fmla="*/ 2318 h 2362"/>
                <a:gd name="connsiteY14869" fmla="*/ 2318 h 2362"/>
                <a:gd name="connsiteX14870" fmla="*/ 2318 h 2362"/>
                <a:gd name="connsiteY14870" fmla="*/ 2318 h 2362"/>
                <a:gd name="connsiteX14871" fmla="*/ 2318 h 2362"/>
                <a:gd name="connsiteY14871" fmla="*/ 2318 h 2362"/>
                <a:gd name="connsiteX14872" fmla="*/ 2318 h 2362"/>
                <a:gd name="connsiteY14872" fmla="*/ 2318 h 2362"/>
                <a:gd name="connsiteX14873" fmla="*/ 2318 h 2362"/>
                <a:gd name="connsiteY14873" fmla="*/ 2318 h 2362"/>
                <a:gd name="connsiteX14874" fmla="*/ 2318 h 2362"/>
                <a:gd name="connsiteY14874" fmla="*/ 2318 h 2362"/>
                <a:gd name="connsiteX14875" fmla="*/ 2318 h 2362"/>
                <a:gd name="connsiteY14875" fmla="*/ 2318 h 2362"/>
                <a:gd name="connsiteX14876" fmla="*/ 2318 h 2362"/>
                <a:gd name="connsiteY14876" fmla="*/ 2318 h 2362"/>
                <a:gd name="connsiteX14877" fmla="*/ 2318 h 2362"/>
                <a:gd name="connsiteY14877" fmla="*/ 2318 h 2362"/>
                <a:gd name="connsiteX14878" fmla="*/ 2318 h 2362"/>
                <a:gd name="connsiteY14878" fmla="*/ 2318 h 2362"/>
                <a:gd name="connsiteX14879" fmla="*/ 2318 h 2362"/>
                <a:gd name="connsiteY14879" fmla="*/ 2318 h 2362"/>
                <a:gd name="connsiteX14880" fmla="*/ 2318 h 2362"/>
                <a:gd name="connsiteY14880" fmla="*/ 2318 h 2362"/>
                <a:gd name="connsiteX14881" fmla="*/ 2318 h 2362"/>
                <a:gd name="connsiteY14881" fmla="*/ 2318 h 2362"/>
                <a:gd name="connsiteX14882" fmla="*/ 2318 h 2362"/>
                <a:gd name="connsiteY14882" fmla="*/ 2318 h 2362"/>
                <a:gd name="connsiteX14883" fmla="*/ 2318 h 2362"/>
                <a:gd name="connsiteY14883" fmla="*/ 2318 h 2362"/>
                <a:gd name="connsiteX14884" fmla="*/ 2318 h 2362"/>
                <a:gd name="connsiteY14884" fmla="*/ 2318 h 2362"/>
                <a:gd name="connsiteX14885" fmla="*/ 2318 h 2362"/>
                <a:gd name="connsiteY14885" fmla="*/ 2318 h 2362"/>
                <a:gd name="connsiteX14886" fmla="*/ 2318 h 2362"/>
                <a:gd name="connsiteY14886" fmla="*/ 2318 h 2362"/>
                <a:gd name="connsiteX14887" fmla="*/ 2318 h 2362"/>
                <a:gd name="connsiteY14887" fmla="*/ 2318 h 2362"/>
                <a:gd name="connsiteX14888" fmla="*/ 2318 h 2362"/>
                <a:gd name="connsiteY14888" fmla="*/ 2318 h 2362"/>
                <a:gd name="connsiteX14889" fmla="*/ 2318 h 2362"/>
                <a:gd name="connsiteY14889" fmla="*/ 2318 h 2362"/>
                <a:gd name="connsiteX14890" fmla="*/ 2318 h 2362"/>
                <a:gd name="connsiteY14890" fmla="*/ 2318 h 2362"/>
                <a:gd name="connsiteX14891" fmla="*/ 2318 h 2362"/>
                <a:gd name="connsiteY14891" fmla="*/ 2318 h 2362"/>
                <a:gd name="connsiteX14892" fmla="*/ 2318 h 2362"/>
                <a:gd name="connsiteY14892" fmla="*/ 2318 h 2362"/>
                <a:gd name="connsiteX14893" fmla="*/ 2318 h 2362"/>
                <a:gd name="connsiteY14893" fmla="*/ 2318 h 2362"/>
                <a:gd name="connsiteX14894" fmla="*/ 2318 h 2362"/>
                <a:gd name="connsiteY14894" fmla="*/ 2318 h 2362"/>
                <a:gd name="connsiteX14895" fmla="*/ 2318 h 2362"/>
                <a:gd name="connsiteY14895" fmla="*/ 2318 h 2362"/>
                <a:gd name="connsiteX14896" fmla="*/ 2318 h 2362"/>
                <a:gd name="connsiteY14896" fmla="*/ 2318 h 2362"/>
                <a:gd name="connsiteX14897" fmla="*/ 2318 h 2362"/>
                <a:gd name="connsiteY14897" fmla="*/ 2318 h 2362"/>
                <a:gd name="connsiteX14898" fmla="*/ 2318 h 2362"/>
                <a:gd name="connsiteY14898" fmla="*/ 2318 h 2362"/>
                <a:gd name="connsiteX14899" fmla="*/ 2318 h 2362"/>
                <a:gd name="connsiteY14899" fmla="*/ 2318 h 2362"/>
                <a:gd name="connsiteX14900" fmla="*/ 2318 h 2362"/>
                <a:gd name="connsiteY14900" fmla="*/ 2318 h 2362"/>
                <a:gd name="connsiteX14901" fmla="*/ 2318 h 2362"/>
                <a:gd name="connsiteY14901" fmla="*/ 2318 h 2362"/>
                <a:gd name="connsiteX14902" fmla="*/ 2318 h 2362"/>
                <a:gd name="connsiteY14902" fmla="*/ 2318 h 2362"/>
                <a:gd name="connsiteX14903" fmla="*/ 2318 h 2362"/>
                <a:gd name="connsiteY14903" fmla="*/ 2318 h 2362"/>
                <a:gd name="connsiteX14904" fmla="*/ 2318 h 2362"/>
                <a:gd name="connsiteY14904" fmla="*/ 2318 h 2362"/>
                <a:gd name="connsiteX14905" fmla="*/ 2318 h 2362"/>
                <a:gd name="connsiteY14905" fmla="*/ 2318 h 2362"/>
                <a:gd name="connsiteX14906" fmla="*/ 2318 h 2362"/>
                <a:gd name="connsiteY14906" fmla="*/ 2318 h 2362"/>
                <a:gd name="connsiteX14907" fmla="*/ 2318 h 2362"/>
                <a:gd name="connsiteY14907" fmla="*/ 2318 h 2362"/>
                <a:gd name="connsiteX14908" fmla="*/ 2318 h 2362"/>
                <a:gd name="connsiteY14908" fmla="*/ 2318 h 2362"/>
                <a:gd name="connsiteX14909" fmla="*/ 2318 h 2362"/>
                <a:gd name="connsiteY14909" fmla="*/ 2318 h 2362"/>
                <a:gd name="connsiteX14910" fmla="*/ 2318 h 2362"/>
                <a:gd name="connsiteY14910" fmla="*/ 2318 h 2362"/>
                <a:gd name="connsiteX14911" fmla="*/ 2318 h 2362"/>
                <a:gd name="connsiteY14911" fmla="*/ 2318 h 2362"/>
                <a:gd name="connsiteX14912" fmla="*/ 2318 h 2362"/>
                <a:gd name="connsiteY14912" fmla="*/ 2318 h 2362"/>
                <a:gd name="connsiteX14913" fmla="*/ 2318 h 2362"/>
                <a:gd name="connsiteY14913" fmla="*/ 2318 h 2362"/>
                <a:gd name="connsiteX14914" fmla="*/ 2318 h 2362"/>
                <a:gd name="connsiteY14914" fmla="*/ 2318 h 2362"/>
                <a:gd name="connsiteX14915" fmla="*/ 2318 h 2362"/>
                <a:gd name="connsiteY14915" fmla="*/ 2318 h 2362"/>
                <a:gd name="connsiteX14916" fmla="*/ 2318 h 2362"/>
                <a:gd name="connsiteY14916" fmla="*/ 2318 h 2362"/>
                <a:gd name="connsiteX14917" fmla="*/ 2318 h 2362"/>
                <a:gd name="connsiteY14917" fmla="*/ 2318 h 2362"/>
                <a:gd name="connsiteX14918" fmla="*/ 2318 h 2362"/>
                <a:gd name="connsiteY14918" fmla="*/ 2318 h 2362"/>
                <a:gd name="connsiteX14919" fmla="*/ 2318 h 2362"/>
                <a:gd name="connsiteY14919" fmla="*/ 2318 h 2362"/>
                <a:gd name="connsiteX14920" fmla="*/ 2318 h 2362"/>
                <a:gd name="connsiteY14920" fmla="*/ 2318 h 2362"/>
                <a:gd name="connsiteX14921" fmla="*/ 2318 h 2362"/>
                <a:gd name="connsiteY14921" fmla="*/ 2318 h 2362"/>
                <a:gd name="connsiteX14922" fmla="*/ 2318 h 2362"/>
                <a:gd name="connsiteY14922" fmla="*/ 2318 h 2362"/>
                <a:gd name="connsiteX14923" fmla="*/ 2318 h 2362"/>
                <a:gd name="connsiteY14923" fmla="*/ 2318 h 2362"/>
                <a:gd name="connsiteX14924" fmla="*/ 2318 h 2362"/>
                <a:gd name="connsiteY14924" fmla="*/ 2318 h 2362"/>
                <a:gd name="connsiteX14925" fmla="*/ 2318 h 2362"/>
                <a:gd name="connsiteY14925" fmla="*/ 2318 h 2362"/>
                <a:gd name="connsiteX14926" fmla="*/ 2318 h 2362"/>
                <a:gd name="connsiteY14926" fmla="*/ 2318 h 2362"/>
                <a:gd name="connsiteX14927" fmla="*/ 2318 h 2362"/>
                <a:gd name="connsiteY14927" fmla="*/ 2318 h 2362"/>
                <a:gd name="connsiteX14928" fmla="*/ 2318 h 2362"/>
                <a:gd name="connsiteY14928" fmla="*/ 2318 h 2362"/>
                <a:gd name="connsiteX14929" fmla="*/ 2318 h 2362"/>
                <a:gd name="connsiteY14929" fmla="*/ 2318 h 2362"/>
                <a:gd name="connsiteX14930" fmla="*/ 2318 h 2362"/>
                <a:gd name="connsiteY14930" fmla="*/ 2318 h 2362"/>
                <a:gd name="connsiteX14931" fmla="*/ 2318 h 2362"/>
                <a:gd name="connsiteY14931" fmla="*/ 2318 h 2362"/>
                <a:gd name="connsiteX14932" fmla="*/ 2318 h 2362"/>
                <a:gd name="connsiteY14932" fmla="*/ 2318 h 2362"/>
                <a:gd name="connsiteX14933" fmla="*/ 2318 h 2362"/>
                <a:gd name="connsiteY14933" fmla="*/ 2318 h 2362"/>
                <a:gd name="connsiteX14934" fmla="*/ 2318 h 2362"/>
                <a:gd name="connsiteY14934" fmla="*/ 2318 h 2362"/>
                <a:gd name="connsiteX14935" fmla="*/ 2318 h 2362"/>
                <a:gd name="connsiteY14935" fmla="*/ 2318 h 2362"/>
                <a:gd name="connsiteX14936" fmla="*/ 2318 h 2362"/>
                <a:gd name="connsiteY14936" fmla="*/ 2318 h 2362"/>
                <a:gd name="connsiteX14937" fmla="*/ 2318 h 2362"/>
                <a:gd name="connsiteY14937" fmla="*/ 2318 h 2362"/>
                <a:gd name="connsiteX14938" fmla="*/ 2318 h 2362"/>
                <a:gd name="connsiteY14938" fmla="*/ 2318 h 2362"/>
                <a:gd name="connsiteX14939" fmla="*/ 2318 h 2362"/>
                <a:gd name="connsiteY14939" fmla="*/ 2318 h 2362"/>
                <a:gd name="connsiteX14940" fmla="*/ 2318 h 2362"/>
                <a:gd name="connsiteY14940" fmla="*/ 2318 h 2362"/>
                <a:gd name="connsiteX14941" fmla="*/ 2318 h 2362"/>
                <a:gd name="connsiteY14941" fmla="*/ 2318 h 2362"/>
                <a:gd name="connsiteX14942" fmla="*/ 2318 h 2362"/>
                <a:gd name="connsiteY14942" fmla="*/ 2318 h 2362"/>
                <a:gd name="connsiteX14943" fmla="*/ 2318 h 2362"/>
                <a:gd name="connsiteY14943" fmla="*/ 2318 h 2362"/>
                <a:gd name="connsiteX14944" fmla="*/ 2318 h 2362"/>
                <a:gd name="connsiteY14944" fmla="*/ 2318 h 2362"/>
                <a:gd name="connsiteX14945" fmla="*/ 2318 h 2362"/>
                <a:gd name="connsiteY14945" fmla="*/ 2318 h 2362"/>
                <a:gd name="connsiteX14946" fmla="*/ 2318 h 2362"/>
                <a:gd name="connsiteY14946" fmla="*/ 2318 h 2362"/>
                <a:gd name="connsiteX14947" fmla="*/ 2318 h 2362"/>
                <a:gd name="connsiteY14947" fmla="*/ 2318 h 2362"/>
                <a:gd name="connsiteX14948" fmla="*/ 2318 h 2362"/>
                <a:gd name="connsiteY14948" fmla="*/ 2318 h 2362"/>
                <a:gd name="connsiteX14949" fmla="*/ 2318 h 2362"/>
                <a:gd name="connsiteY14949" fmla="*/ 2318 h 2362"/>
                <a:gd name="connsiteX14950" fmla="*/ 2318 h 2362"/>
                <a:gd name="connsiteY14950" fmla="*/ 2318 h 2362"/>
                <a:gd name="connsiteX14951" fmla="*/ 2318 h 2362"/>
                <a:gd name="connsiteY14951" fmla="*/ 2318 h 2362"/>
                <a:gd name="connsiteX14952" fmla="*/ 2318 h 2362"/>
                <a:gd name="connsiteY14952" fmla="*/ 2318 h 2362"/>
                <a:gd name="connsiteX14953" fmla="*/ 2318 h 2362"/>
                <a:gd name="connsiteY14953" fmla="*/ 2318 h 2362"/>
                <a:gd name="connsiteX14954" fmla="*/ 2318 h 2362"/>
                <a:gd name="connsiteY14954" fmla="*/ 2318 h 2362"/>
                <a:gd name="connsiteX14955" fmla="*/ 2318 h 2362"/>
                <a:gd name="connsiteY14955" fmla="*/ 2318 h 2362"/>
                <a:gd name="connsiteX14956" fmla="*/ 2318 h 2362"/>
                <a:gd name="connsiteY14956" fmla="*/ 2318 h 2362"/>
                <a:gd name="connsiteX14957" fmla="*/ 2318 h 2362"/>
                <a:gd name="connsiteY14957" fmla="*/ 2318 h 2362"/>
                <a:gd name="connsiteX14958" fmla="*/ 2318 h 2362"/>
                <a:gd name="connsiteY14958" fmla="*/ 2318 h 2362"/>
                <a:gd name="connsiteX14959" fmla="*/ 2318 h 2362"/>
                <a:gd name="connsiteY14959" fmla="*/ 2318 h 2362"/>
                <a:gd name="connsiteX14960" fmla="*/ 2318 h 2362"/>
                <a:gd name="connsiteY14960" fmla="*/ 2318 h 2362"/>
                <a:gd name="connsiteX14961" fmla="*/ 2318 h 2362"/>
                <a:gd name="connsiteY14961" fmla="*/ 2318 h 2362"/>
                <a:gd name="connsiteX14962" fmla="*/ 2318 h 2362"/>
                <a:gd name="connsiteY14962" fmla="*/ 2318 h 2362"/>
                <a:gd name="connsiteX14963" fmla="*/ 2318 h 2362"/>
                <a:gd name="connsiteY14963" fmla="*/ 2318 h 2362"/>
                <a:gd name="connsiteX14964" fmla="*/ 2318 h 2362"/>
                <a:gd name="connsiteY14964" fmla="*/ 2318 h 2362"/>
                <a:gd name="connsiteX14965" fmla="*/ 2318 h 2362"/>
                <a:gd name="connsiteY14965" fmla="*/ 2318 h 2362"/>
                <a:gd name="connsiteX14966" fmla="*/ 2318 h 2362"/>
                <a:gd name="connsiteY14966" fmla="*/ 2318 h 2362"/>
                <a:gd name="connsiteX14967" fmla="*/ 2318 h 2362"/>
                <a:gd name="connsiteY14967" fmla="*/ 2318 h 2362"/>
                <a:gd name="connsiteX14968" fmla="*/ 2318 h 2362"/>
                <a:gd name="connsiteY14968" fmla="*/ 2318 h 2362"/>
                <a:gd name="connsiteX14969" fmla="*/ 2318 h 2362"/>
                <a:gd name="connsiteY14969" fmla="*/ 2318 h 2362"/>
                <a:gd name="connsiteX14970" fmla="*/ 2318 h 2362"/>
                <a:gd name="connsiteY14970" fmla="*/ 2318 h 2362"/>
                <a:gd name="connsiteX14971" fmla="*/ 2318 h 2362"/>
                <a:gd name="connsiteY14971" fmla="*/ 2318 h 2362"/>
                <a:gd name="connsiteX14972" fmla="*/ 2318 h 2362"/>
                <a:gd name="connsiteY14972" fmla="*/ 2318 h 2362"/>
                <a:gd name="connsiteX14973" fmla="*/ 2318 h 2362"/>
                <a:gd name="connsiteY14973" fmla="*/ 2318 h 2362"/>
                <a:gd name="connsiteX14974" fmla="*/ 2318 h 2362"/>
                <a:gd name="connsiteY14974" fmla="*/ 2318 h 2362"/>
                <a:gd name="connsiteX14975" fmla="*/ 2318 h 2362"/>
                <a:gd name="connsiteY14975" fmla="*/ 2318 h 2362"/>
                <a:gd name="connsiteX14976" fmla="*/ 2318 h 2362"/>
                <a:gd name="connsiteY14976" fmla="*/ 2318 h 2362"/>
                <a:gd name="connsiteX14977" fmla="*/ 2318 h 2362"/>
                <a:gd name="connsiteY14977" fmla="*/ 2318 h 2362"/>
                <a:gd name="connsiteX14978" fmla="*/ 2318 h 2362"/>
                <a:gd name="connsiteY14978" fmla="*/ 2318 h 2362"/>
                <a:gd name="connsiteX14979" fmla="*/ 2318 h 2362"/>
                <a:gd name="connsiteY14979" fmla="*/ 2318 h 2362"/>
                <a:gd name="connsiteX14980" fmla="*/ 2318 h 2362"/>
                <a:gd name="connsiteY14980" fmla="*/ 2318 h 2362"/>
                <a:gd name="connsiteX14981" fmla="*/ 2318 h 2362"/>
                <a:gd name="connsiteY14981" fmla="*/ 2318 h 2362"/>
                <a:gd name="connsiteX14982" fmla="*/ 2318 h 2362"/>
                <a:gd name="connsiteY14982" fmla="*/ 2318 h 2362"/>
                <a:gd name="connsiteX14983" fmla="*/ 2318 h 2362"/>
                <a:gd name="connsiteY14983" fmla="*/ 2318 h 2362"/>
                <a:gd name="connsiteX14984" fmla="*/ 2318 h 2362"/>
                <a:gd name="connsiteY14984" fmla="*/ 2318 h 2362"/>
                <a:gd name="connsiteX14985" fmla="*/ 2318 h 2362"/>
                <a:gd name="connsiteY14985" fmla="*/ 2318 h 2362"/>
                <a:gd name="connsiteX14986" fmla="*/ 2318 h 2362"/>
                <a:gd name="connsiteY14986" fmla="*/ 2318 h 2362"/>
                <a:gd name="connsiteX14987" fmla="*/ 2318 h 2362"/>
                <a:gd name="connsiteY14987" fmla="*/ 2318 h 2362"/>
                <a:gd name="connsiteX14988" fmla="*/ 2318 h 2362"/>
                <a:gd name="connsiteY14988" fmla="*/ 2318 h 2362"/>
                <a:gd name="connsiteX14989" fmla="*/ 2318 h 2362"/>
                <a:gd name="connsiteY14989" fmla="*/ 2318 h 2362"/>
                <a:gd name="connsiteX14990" fmla="*/ 2318 h 2362"/>
                <a:gd name="connsiteY14990" fmla="*/ 2318 h 2362"/>
                <a:gd name="connsiteX14991" fmla="*/ 2318 h 2362"/>
                <a:gd name="connsiteY14991" fmla="*/ 2318 h 2362"/>
                <a:gd name="connsiteX14992" fmla="*/ 2318 h 2362"/>
                <a:gd name="connsiteY14992" fmla="*/ 2318 h 2362"/>
                <a:gd name="connsiteX14993" fmla="*/ 2318 h 2362"/>
                <a:gd name="connsiteY14993" fmla="*/ 2318 h 2362"/>
                <a:gd name="connsiteX14994" fmla="*/ 2318 h 2362"/>
                <a:gd name="connsiteY14994" fmla="*/ 2318 h 2362"/>
                <a:gd name="connsiteX14995" fmla="*/ 2318 h 2362"/>
                <a:gd name="connsiteY14995" fmla="*/ 2318 h 2362"/>
                <a:gd name="connsiteX14996" fmla="*/ 2318 h 2362"/>
                <a:gd name="connsiteY14996" fmla="*/ 2318 h 2362"/>
                <a:gd name="connsiteX14997" fmla="*/ 2318 h 2362"/>
                <a:gd name="connsiteY14997" fmla="*/ 2318 h 2362"/>
                <a:gd name="connsiteX14998" fmla="*/ 2318 h 2362"/>
                <a:gd name="connsiteY14998" fmla="*/ 2318 h 2362"/>
                <a:gd name="connsiteX14999" fmla="*/ 2318 h 2362"/>
                <a:gd name="connsiteY14999" fmla="*/ 2318 h 2362"/>
                <a:gd name="connsiteX15000" fmla="*/ 2318 h 2362"/>
                <a:gd name="connsiteY15000" fmla="*/ 2318 h 2362"/>
                <a:gd name="connsiteX15001" fmla="*/ 2318 h 2362"/>
                <a:gd name="connsiteY15001" fmla="*/ 2318 h 2362"/>
                <a:gd name="connsiteX15002" fmla="*/ 2318 h 2362"/>
                <a:gd name="connsiteY15002" fmla="*/ 2318 h 2362"/>
                <a:gd name="connsiteX15003" fmla="*/ 2318 h 2362"/>
                <a:gd name="connsiteY15003" fmla="*/ 2318 h 2362"/>
                <a:gd name="connsiteX15004" fmla="*/ 2318 h 2362"/>
                <a:gd name="connsiteY15004" fmla="*/ 2318 h 2362"/>
                <a:gd name="connsiteX15005" fmla="*/ 2318 h 2362"/>
                <a:gd name="connsiteY15005" fmla="*/ 2318 h 2362"/>
                <a:gd name="connsiteX15006" fmla="*/ 2318 h 2362"/>
                <a:gd name="connsiteY15006" fmla="*/ 2318 h 2362"/>
                <a:gd name="connsiteX15007" fmla="*/ 2318 h 2362"/>
                <a:gd name="connsiteY15007" fmla="*/ 2318 h 2362"/>
                <a:gd name="connsiteX15008" fmla="*/ 2318 h 2362"/>
                <a:gd name="connsiteY15008" fmla="*/ 2318 h 2362"/>
                <a:gd name="connsiteX15009" fmla="*/ 2318 h 2362"/>
                <a:gd name="connsiteY15009" fmla="*/ 2318 h 2362"/>
                <a:gd name="connsiteX15010" fmla="*/ 2318 h 2362"/>
                <a:gd name="connsiteY15010" fmla="*/ 2318 h 2362"/>
                <a:gd name="connsiteX15011" fmla="*/ 2318 h 2362"/>
                <a:gd name="connsiteY15011" fmla="*/ 2318 h 2362"/>
                <a:gd name="connsiteX15012" fmla="*/ 2318 h 2362"/>
                <a:gd name="connsiteY15012" fmla="*/ 2318 h 2362"/>
                <a:gd name="connsiteX15013" fmla="*/ 2318 h 2362"/>
                <a:gd name="connsiteY15013" fmla="*/ 2318 h 2362"/>
                <a:gd name="connsiteX15014" fmla="*/ 2318 h 2362"/>
                <a:gd name="connsiteY15014" fmla="*/ 2318 h 2362"/>
                <a:gd name="connsiteX15015" fmla="*/ 2318 h 2362"/>
                <a:gd name="connsiteY15015" fmla="*/ 2318 h 2362"/>
                <a:gd name="connsiteX15016" fmla="*/ 2318 h 2362"/>
                <a:gd name="connsiteY15016" fmla="*/ 2318 h 2362"/>
                <a:gd name="connsiteX15017" fmla="*/ 2318 h 2362"/>
                <a:gd name="connsiteY15017" fmla="*/ 2318 h 2362"/>
                <a:gd name="connsiteX15018" fmla="*/ 2318 h 2362"/>
                <a:gd name="connsiteY15018" fmla="*/ 2318 h 2362"/>
                <a:gd name="connsiteX15019" fmla="*/ 2318 h 2362"/>
                <a:gd name="connsiteY15019" fmla="*/ 2318 h 2362"/>
                <a:gd name="connsiteX15020" fmla="*/ 2318 h 2362"/>
                <a:gd name="connsiteY15020" fmla="*/ 2318 h 2362"/>
                <a:gd name="connsiteX15021" fmla="*/ 2318 h 2362"/>
                <a:gd name="connsiteY15021" fmla="*/ 2318 h 2362"/>
                <a:gd name="connsiteX15022" fmla="*/ 2318 h 2362"/>
                <a:gd name="connsiteY15022" fmla="*/ 2318 h 2362"/>
                <a:gd name="connsiteX15023" fmla="*/ 2318 h 2362"/>
                <a:gd name="connsiteY15023" fmla="*/ 2318 h 2362"/>
                <a:gd name="connsiteX15024" fmla="*/ 2318 h 2362"/>
                <a:gd name="connsiteY15024" fmla="*/ 2318 h 2362"/>
                <a:gd name="connsiteX15025" fmla="*/ 2318 h 2362"/>
                <a:gd name="connsiteY15025" fmla="*/ 2318 h 2362"/>
                <a:gd name="connsiteX15026" fmla="*/ 2318 h 2362"/>
                <a:gd name="connsiteY15026" fmla="*/ 2318 h 2362"/>
                <a:gd name="connsiteX15027" fmla="*/ 2318 h 2362"/>
                <a:gd name="connsiteY15027" fmla="*/ 2318 h 2362"/>
                <a:gd name="connsiteX15028" fmla="*/ 2318 h 2362"/>
                <a:gd name="connsiteY15028" fmla="*/ 2318 h 2362"/>
                <a:gd name="connsiteX15029" fmla="*/ 2318 h 2362"/>
                <a:gd name="connsiteY15029" fmla="*/ 2318 h 2362"/>
                <a:gd name="connsiteX15030" fmla="*/ 2318 h 2362"/>
                <a:gd name="connsiteY15030" fmla="*/ 2318 h 2362"/>
                <a:gd name="connsiteX15031" fmla="*/ 2318 h 2362"/>
                <a:gd name="connsiteY15031" fmla="*/ 2318 h 2362"/>
                <a:gd name="connsiteX15032" fmla="*/ 2318 h 2362"/>
                <a:gd name="connsiteY15032" fmla="*/ 2318 h 2362"/>
                <a:gd name="connsiteX15033" fmla="*/ 2318 h 2362"/>
                <a:gd name="connsiteY15033" fmla="*/ 2318 h 2362"/>
                <a:gd name="connsiteX15034" fmla="*/ 2318 h 2362"/>
                <a:gd name="connsiteY15034" fmla="*/ 2318 h 2362"/>
                <a:gd name="connsiteX15035" fmla="*/ 2318 h 2362"/>
                <a:gd name="connsiteY15035" fmla="*/ 2318 h 2362"/>
                <a:gd name="connsiteX15036" fmla="*/ 2318 h 2362"/>
                <a:gd name="connsiteY15036" fmla="*/ 2318 h 2362"/>
                <a:gd name="connsiteX15037" fmla="*/ 2318 h 2362"/>
                <a:gd name="connsiteY15037" fmla="*/ 2318 h 2362"/>
                <a:gd name="connsiteX15038" fmla="*/ 2318 h 2362"/>
                <a:gd name="connsiteY15038" fmla="*/ 2318 h 2362"/>
                <a:gd name="connsiteX15039" fmla="*/ 2318 h 2362"/>
                <a:gd name="connsiteY15039" fmla="*/ 2318 h 2362"/>
                <a:gd name="connsiteX15040" fmla="*/ 2318 h 2362"/>
                <a:gd name="connsiteY15040" fmla="*/ 2318 h 2362"/>
                <a:gd name="connsiteX15041" fmla="*/ 2318 h 2362"/>
                <a:gd name="connsiteY15041" fmla="*/ 2318 h 2362"/>
                <a:gd name="connsiteX15042" fmla="*/ 2318 h 2362"/>
                <a:gd name="connsiteY15042" fmla="*/ 2318 h 2362"/>
                <a:gd name="connsiteX15043" fmla="*/ 2318 h 2362"/>
                <a:gd name="connsiteY15043" fmla="*/ 2318 h 2362"/>
                <a:gd name="connsiteX15044" fmla="*/ 2318 h 2362"/>
                <a:gd name="connsiteY15044" fmla="*/ 2318 h 2362"/>
                <a:gd name="connsiteX15045" fmla="*/ 2318 h 2362"/>
                <a:gd name="connsiteY15045" fmla="*/ 2318 h 2362"/>
                <a:gd name="connsiteX15046" fmla="*/ 2318 h 2362"/>
                <a:gd name="connsiteY15046" fmla="*/ 2318 h 2362"/>
                <a:gd name="connsiteX15047" fmla="*/ 2318 h 2362"/>
                <a:gd name="connsiteY15047" fmla="*/ 2318 h 2362"/>
                <a:gd name="connsiteX15048" fmla="*/ 2318 h 2362"/>
                <a:gd name="connsiteY15048" fmla="*/ 2318 h 2362"/>
                <a:gd name="connsiteX15049" fmla="*/ 2318 h 2362"/>
                <a:gd name="connsiteY15049" fmla="*/ 2318 h 2362"/>
                <a:gd name="connsiteX15050" fmla="*/ 2318 h 2362"/>
                <a:gd name="connsiteY15050" fmla="*/ 2318 h 2362"/>
                <a:gd name="connsiteX15051" fmla="*/ 2318 h 2362"/>
                <a:gd name="connsiteY15051" fmla="*/ 2318 h 2362"/>
                <a:gd name="connsiteX15052" fmla="*/ 2318 h 2362"/>
                <a:gd name="connsiteY15052" fmla="*/ 2318 h 2362"/>
                <a:gd name="connsiteX15053" fmla="*/ 2318 h 2362"/>
                <a:gd name="connsiteY15053" fmla="*/ 2318 h 2362"/>
                <a:gd name="connsiteX15054" fmla="*/ 2318 h 2362"/>
                <a:gd name="connsiteY15054" fmla="*/ 2318 h 2362"/>
                <a:gd name="connsiteX15055" fmla="*/ 2318 h 2362"/>
                <a:gd name="connsiteY15055" fmla="*/ 2318 h 2362"/>
                <a:gd name="connsiteX15056" fmla="*/ 2318 h 2362"/>
                <a:gd name="connsiteY15056" fmla="*/ 2318 h 2362"/>
                <a:gd name="connsiteX15057" fmla="*/ 2318 h 2362"/>
                <a:gd name="connsiteY15057" fmla="*/ 2318 h 2362"/>
                <a:gd name="connsiteX15058" fmla="*/ 2318 h 2362"/>
                <a:gd name="connsiteY15058" fmla="*/ 2318 h 2362"/>
                <a:gd name="connsiteX15059" fmla="*/ 2318 h 2362"/>
                <a:gd name="connsiteY15059" fmla="*/ 2318 h 2362"/>
                <a:gd name="connsiteX15060" fmla="*/ 2318 h 2362"/>
                <a:gd name="connsiteY15060" fmla="*/ 2318 h 2362"/>
                <a:gd name="connsiteX15061" fmla="*/ 2318 h 2362"/>
                <a:gd name="connsiteY15061" fmla="*/ 2318 h 2362"/>
                <a:gd name="connsiteX15062" fmla="*/ 2318 h 2362"/>
                <a:gd name="connsiteY15062" fmla="*/ 2318 h 2362"/>
                <a:gd name="connsiteX15063" fmla="*/ 2318 h 2362"/>
                <a:gd name="connsiteY15063" fmla="*/ 2318 h 2362"/>
                <a:gd name="connsiteX15064" fmla="*/ 2318 h 2362"/>
                <a:gd name="connsiteY15064" fmla="*/ 2318 h 2362"/>
                <a:gd name="connsiteX15065" fmla="*/ 2318 h 2362"/>
                <a:gd name="connsiteY15065" fmla="*/ 2318 h 2362"/>
                <a:gd name="connsiteX15066" fmla="*/ 2318 h 2362"/>
                <a:gd name="connsiteY15066" fmla="*/ 2318 h 2362"/>
                <a:gd name="connsiteX15067" fmla="*/ 2318 h 2362"/>
                <a:gd name="connsiteY15067" fmla="*/ 2318 h 2362"/>
                <a:gd name="connsiteX15068" fmla="*/ 2318 h 2362"/>
                <a:gd name="connsiteY15068" fmla="*/ 2318 h 2362"/>
                <a:gd name="connsiteX15069" fmla="*/ 2318 h 2362"/>
                <a:gd name="connsiteY15069" fmla="*/ 2318 h 2362"/>
                <a:gd name="connsiteX15070" fmla="*/ 2318 h 2362"/>
                <a:gd name="connsiteY15070" fmla="*/ 2318 h 2362"/>
                <a:gd name="connsiteX15071" fmla="*/ 2318 h 2362"/>
                <a:gd name="connsiteY15071" fmla="*/ 2318 h 2362"/>
                <a:gd name="connsiteX15072" fmla="*/ 2318 h 2362"/>
                <a:gd name="connsiteY15072" fmla="*/ 2318 h 2362"/>
                <a:gd name="connsiteX15073" fmla="*/ 2318 h 2362"/>
                <a:gd name="connsiteY15073" fmla="*/ 2318 h 2362"/>
                <a:gd name="connsiteX15074" fmla="*/ 2318 h 2362"/>
                <a:gd name="connsiteY15074" fmla="*/ 2318 h 2362"/>
                <a:gd name="connsiteX15075" fmla="*/ 2318 h 2362"/>
                <a:gd name="connsiteY15075" fmla="*/ 2318 h 2362"/>
                <a:gd name="connsiteX15076" fmla="*/ 2318 h 2362"/>
                <a:gd name="connsiteY15076" fmla="*/ 2318 h 2362"/>
                <a:gd name="connsiteX15077" fmla="*/ 2318 h 2362"/>
                <a:gd name="connsiteY15077" fmla="*/ 2318 h 2362"/>
                <a:gd name="connsiteX15078" fmla="*/ 2318 h 2362"/>
                <a:gd name="connsiteY15078" fmla="*/ 2318 h 2362"/>
                <a:gd name="connsiteX15079" fmla="*/ 2318 h 2362"/>
                <a:gd name="connsiteY15079" fmla="*/ 2318 h 2362"/>
                <a:gd name="connsiteX15080" fmla="*/ 2318 h 2362"/>
                <a:gd name="connsiteY15080" fmla="*/ 2318 h 2362"/>
                <a:gd name="connsiteX15081" fmla="*/ 2318 h 2362"/>
                <a:gd name="connsiteY15081" fmla="*/ 2318 h 2362"/>
                <a:gd name="connsiteX15082" fmla="*/ 2318 h 2362"/>
                <a:gd name="connsiteY15082" fmla="*/ 2318 h 2362"/>
                <a:gd name="connsiteX15083" fmla="*/ 2318 h 2362"/>
                <a:gd name="connsiteY15083" fmla="*/ 2318 h 2362"/>
                <a:gd name="connsiteX15084" fmla="*/ 2318 h 2362"/>
                <a:gd name="connsiteY15084" fmla="*/ 2318 h 2362"/>
                <a:gd name="connsiteX15085" fmla="*/ 2318 h 2362"/>
                <a:gd name="connsiteY15085" fmla="*/ 2318 h 2362"/>
                <a:gd name="connsiteX15086" fmla="*/ 2318 h 2362"/>
                <a:gd name="connsiteY15086" fmla="*/ 2318 h 2362"/>
                <a:gd name="connsiteX15087" fmla="*/ 2318 h 2362"/>
                <a:gd name="connsiteY15087" fmla="*/ 2318 h 2362"/>
                <a:gd name="connsiteX15088" fmla="*/ 2318 h 2362"/>
                <a:gd name="connsiteY15088" fmla="*/ 2318 h 2362"/>
                <a:gd name="connsiteX15089" fmla="*/ 2318 h 2362"/>
                <a:gd name="connsiteY15089" fmla="*/ 2318 h 2362"/>
                <a:gd name="connsiteX15090" fmla="*/ 2318 h 2362"/>
                <a:gd name="connsiteY15090" fmla="*/ 2318 h 2362"/>
                <a:gd name="connsiteX15091" fmla="*/ 2318 h 2362"/>
                <a:gd name="connsiteY15091" fmla="*/ 2318 h 2362"/>
                <a:gd name="connsiteX15092" fmla="*/ 2318 h 2362"/>
                <a:gd name="connsiteY15092" fmla="*/ 2318 h 2362"/>
                <a:gd name="connsiteX15093" fmla="*/ 2318 h 2362"/>
                <a:gd name="connsiteY15093" fmla="*/ 2318 h 2362"/>
                <a:gd name="connsiteX15094" fmla="*/ 2318 h 2362"/>
                <a:gd name="connsiteY15094" fmla="*/ 2318 h 2362"/>
                <a:gd name="connsiteX15095" fmla="*/ 2318 h 2362"/>
                <a:gd name="connsiteY15095" fmla="*/ 2318 h 2362"/>
                <a:gd name="connsiteX15096" fmla="*/ 2318 h 2362"/>
                <a:gd name="connsiteY15096" fmla="*/ 2318 h 2362"/>
                <a:gd name="connsiteX15097" fmla="*/ 2318 h 2362"/>
                <a:gd name="connsiteY15097" fmla="*/ 2318 h 2362"/>
                <a:gd name="connsiteX15098" fmla="*/ 2318 h 2362"/>
                <a:gd name="connsiteY15098" fmla="*/ 2318 h 2362"/>
                <a:gd name="connsiteX15099" fmla="*/ 2318 h 2362"/>
                <a:gd name="connsiteY15099" fmla="*/ 2318 h 2362"/>
                <a:gd name="connsiteX15100" fmla="*/ 2318 h 2362"/>
                <a:gd name="connsiteY15100" fmla="*/ 2318 h 2362"/>
                <a:gd name="connsiteX15101" fmla="*/ 2318 h 2362"/>
                <a:gd name="connsiteY15101" fmla="*/ 2318 h 2362"/>
                <a:gd name="connsiteX15102" fmla="*/ 2318 h 2362"/>
                <a:gd name="connsiteY15102" fmla="*/ 2318 h 2362"/>
                <a:gd name="connsiteX15103" fmla="*/ 2318 h 2362"/>
                <a:gd name="connsiteY15103" fmla="*/ 2318 h 2362"/>
                <a:gd name="connsiteX15104" fmla="*/ 2318 h 2362"/>
                <a:gd name="connsiteY15104" fmla="*/ 2318 h 2362"/>
                <a:gd name="connsiteX15105" fmla="*/ 2318 h 2362"/>
                <a:gd name="connsiteY15105" fmla="*/ 2318 h 2362"/>
                <a:gd name="connsiteX15106" fmla="*/ 2318 h 2362"/>
                <a:gd name="connsiteY15106" fmla="*/ 2318 h 2362"/>
                <a:gd name="connsiteX15107" fmla="*/ 2318 h 2362"/>
                <a:gd name="connsiteY15107" fmla="*/ 2318 h 2362"/>
                <a:gd name="connsiteX15108" fmla="*/ 2318 h 2362"/>
                <a:gd name="connsiteY15108" fmla="*/ 2318 h 2362"/>
                <a:gd name="connsiteX15109" fmla="*/ 2318 h 2362"/>
                <a:gd name="connsiteY15109" fmla="*/ 2318 h 2362"/>
                <a:gd name="connsiteX15110" fmla="*/ 2318 h 2362"/>
                <a:gd name="connsiteY15110" fmla="*/ 2318 h 2362"/>
                <a:gd name="connsiteX15111" fmla="*/ 2318 h 2362"/>
                <a:gd name="connsiteY15111" fmla="*/ 2318 h 2362"/>
                <a:gd name="connsiteX15112" fmla="*/ 2318 h 2362"/>
                <a:gd name="connsiteY15112" fmla="*/ 2318 h 2362"/>
                <a:gd name="connsiteX15113" fmla="*/ 2318 h 2362"/>
                <a:gd name="connsiteY15113" fmla="*/ 2318 h 2362"/>
                <a:gd name="connsiteX15114" fmla="*/ 2318 h 2362"/>
                <a:gd name="connsiteY15114" fmla="*/ 2318 h 2362"/>
                <a:gd name="connsiteX15115" fmla="*/ 2318 h 2362"/>
                <a:gd name="connsiteY15115" fmla="*/ 2318 h 2362"/>
                <a:gd name="connsiteX15116" fmla="*/ 2318 h 2362"/>
                <a:gd name="connsiteY15116" fmla="*/ 2318 h 2362"/>
                <a:gd name="connsiteX15117" fmla="*/ 2318 h 2362"/>
                <a:gd name="connsiteY15117" fmla="*/ 2318 h 2362"/>
                <a:gd name="connsiteX15118" fmla="*/ 2318 h 2362"/>
                <a:gd name="connsiteY15118" fmla="*/ 2318 h 2362"/>
                <a:gd name="connsiteX15119" fmla="*/ 2318 h 2362"/>
                <a:gd name="connsiteY15119" fmla="*/ 2318 h 2362"/>
                <a:gd name="connsiteX15120" fmla="*/ 2318 h 2362"/>
                <a:gd name="connsiteY15120" fmla="*/ 2318 h 2362"/>
                <a:gd name="connsiteX15121" fmla="*/ 2318 h 2362"/>
                <a:gd name="connsiteY15121" fmla="*/ 2318 h 2362"/>
                <a:gd name="connsiteX15122" fmla="*/ 2318 h 2362"/>
                <a:gd name="connsiteY15122" fmla="*/ 2318 h 2362"/>
                <a:gd name="connsiteX15123" fmla="*/ 2318 h 2362"/>
                <a:gd name="connsiteY15123" fmla="*/ 2318 h 2362"/>
                <a:gd name="connsiteX15124" fmla="*/ 2318 h 2362"/>
                <a:gd name="connsiteY15124" fmla="*/ 2318 h 2362"/>
                <a:gd name="connsiteX15125" fmla="*/ 2318 h 2362"/>
                <a:gd name="connsiteY15125" fmla="*/ 2318 h 2362"/>
                <a:gd name="connsiteX15126" fmla="*/ 2318 h 2362"/>
                <a:gd name="connsiteY15126" fmla="*/ 2318 h 2362"/>
                <a:gd name="connsiteX15127" fmla="*/ 2318 h 2362"/>
                <a:gd name="connsiteY15127" fmla="*/ 2318 h 2362"/>
                <a:gd name="connsiteX15128" fmla="*/ 2318 h 2362"/>
                <a:gd name="connsiteY15128" fmla="*/ 2318 h 2362"/>
                <a:gd name="connsiteX15129" fmla="*/ 2318 h 2362"/>
                <a:gd name="connsiteY15129" fmla="*/ 2318 h 2362"/>
                <a:gd name="connsiteX15130" fmla="*/ 2318 h 2362"/>
                <a:gd name="connsiteY15130" fmla="*/ 2318 h 2362"/>
                <a:gd name="connsiteX15131" fmla="*/ 2318 h 2362"/>
                <a:gd name="connsiteY15131" fmla="*/ 2318 h 2362"/>
                <a:gd name="connsiteX15132" fmla="*/ 2318 h 2362"/>
                <a:gd name="connsiteY15132" fmla="*/ 2318 h 2362"/>
                <a:gd name="connsiteX15133" fmla="*/ 2318 h 2362"/>
                <a:gd name="connsiteY15133" fmla="*/ 2318 h 2362"/>
                <a:gd name="connsiteX15134" fmla="*/ 2318 h 2362"/>
                <a:gd name="connsiteY15134" fmla="*/ 2318 h 2362"/>
                <a:gd name="connsiteX15135" fmla="*/ 2318 h 2362"/>
                <a:gd name="connsiteY15135" fmla="*/ 2318 h 2362"/>
                <a:gd name="connsiteX15136" fmla="*/ 2318 h 2362"/>
                <a:gd name="connsiteY15136" fmla="*/ 2318 h 2362"/>
                <a:gd name="connsiteX15137" fmla="*/ 2318 h 2362"/>
                <a:gd name="connsiteY15137" fmla="*/ 2318 h 2362"/>
                <a:gd name="connsiteX15138" fmla="*/ 2318 h 2362"/>
                <a:gd name="connsiteY15138" fmla="*/ 2318 h 2362"/>
                <a:gd name="connsiteX15139" fmla="*/ 2318 h 2362"/>
                <a:gd name="connsiteY15139" fmla="*/ 2318 h 2362"/>
                <a:gd name="connsiteX15140" fmla="*/ 2318 h 2362"/>
                <a:gd name="connsiteY15140" fmla="*/ 2318 h 2362"/>
                <a:gd name="connsiteX15141" fmla="*/ 2318 h 2362"/>
                <a:gd name="connsiteY15141" fmla="*/ 2318 h 2362"/>
                <a:gd name="connsiteX15142" fmla="*/ 2318 h 2362"/>
                <a:gd name="connsiteY15142" fmla="*/ 2318 h 2362"/>
                <a:gd name="connsiteX15143" fmla="*/ 2318 h 2362"/>
                <a:gd name="connsiteY15143" fmla="*/ 2318 h 2362"/>
                <a:gd name="connsiteX15144" fmla="*/ 2318 h 2362"/>
                <a:gd name="connsiteY15144" fmla="*/ 2318 h 2362"/>
                <a:gd name="connsiteX15145" fmla="*/ 2318 h 2362"/>
                <a:gd name="connsiteY15145" fmla="*/ 2318 h 2362"/>
                <a:gd name="connsiteX15146" fmla="*/ 2318 h 2362"/>
                <a:gd name="connsiteY15146" fmla="*/ 2318 h 2362"/>
                <a:gd name="connsiteX15147" fmla="*/ 2318 h 2362"/>
                <a:gd name="connsiteY15147" fmla="*/ 2318 h 2362"/>
                <a:gd name="connsiteX15148" fmla="*/ 2318 h 2362"/>
                <a:gd name="connsiteY15148" fmla="*/ 2318 h 2362"/>
                <a:gd name="connsiteX15149" fmla="*/ 2318 h 2362"/>
                <a:gd name="connsiteY15149" fmla="*/ 2318 h 2362"/>
                <a:gd name="connsiteX15150" fmla="*/ 2318 h 2362"/>
                <a:gd name="connsiteY15150" fmla="*/ 2318 h 2362"/>
                <a:gd name="connsiteX15151" fmla="*/ 2318 h 2362"/>
                <a:gd name="connsiteY15151" fmla="*/ 2318 h 2362"/>
                <a:gd name="connsiteX15152" fmla="*/ 2318 h 2362"/>
                <a:gd name="connsiteY15152" fmla="*/ 2318 h 2362"/>
                <a:gd name="connsiteX15153" fmla="*/ 2318 h 2362"/>
                <a:gd name="connsiteY15153" fmla="*/ 2318 h 2362"/>
                <a:gd name="connsiteX15154" fmla="*/ 2318 h 2362"/>
                <a:gd name="connsiteY15154" fmla="*/ 2318 h 2362"/>
                <a:gd name="connsiteX15155" fmla="*/ 2318 h 2362"/>
                <a:gd name="connsiteY15155" fmla="*/ 2318 h 2362"/>
                <a:gd name="connsiteX15156" fmla="*/ 2318 h 2362"/>
                <a:gd name="connsiteY15156" fmla="*/ 2318 h 2362"/>
                <a:gd name="connsiteX15157" fmla="*/ 2318 h 2362"/>
                <a:gd name="connsiteY15157" fmla="*/ 2318 h 2362"/>
                <a:gd name="connsiteX15158" fmla="*/ 2318 h 2362"/>
                <a:gd name="connsiteY15158" fmla="*/ 2318 h 2362"/>
                <a:gd name="connsiteX15159" fmla="*/ 2318 h 2362"/>
                <a:gd name="connsiteY15159" fmla="*/ 2318 h 2362"/>
                <a:gd name="connsiteX15160" fmla="*/ 2318 h 2362"/>
                <a:gd name="connsiteY15160" fmla="*/ 2318 h 2362"/>
                <a:gd name="connsiteX15161" fmla="*/ 2318 h 2362"/>
                <a:gd name="connsiteY15161" fmla="*/ 2318 h 2362"/>
                <a:gd name="connsiteX15162" fmla="*/ 2318 h 2362"/>
                <a:gd name="connsiteY15162" fmla="*/ 2318 h 2362"/>
                <a:gd name="connsiteX15163" fmla="*/ 2318 h 2362"/>
                <a:gd name="connsiteY15163" fmla="*/ 2318 h 2362"/>
                <a:gd name="connsiteX15164" fmla="*/ 2318 h 2362"/>
                <a:gd name="connsiteY15164" fmla="*/ 2318 h 2362"/>
                <a:gd name="connsiteX15165" fmla="*/ 2318 h 2362"/>
                <a:gd name="connsiteY15165" fmla="*/ 2318 h 2362"/>
                <a:gd name="connsiteX15166" fmla="*/ 2318 h 2362"/>
                <a:gd name="connsiteY15166" fmla="*/ 2318 h 2362"/>
                <a:gd name="connsiteX15167" fmla="*/ 2318 h 2362"/>
                <a:gd name="connsiteY15167" fmla="*/ 2318 h 2362"/>
                <a:gd name="connsiteX15168" fmla="*/ 2318 h 2362"/>
                <a:gd name="connsiteY15168" fmla="*/ 2318 h 2362"/>
                <a:gd name="connsiteX15169" fmla="*/ 2318 h 2362"/>
                <a:gd name="connsiteY15169" fmla="*/ 2318 h 2362"/>
                <a:gd name="connsiteX15170" fmla="*/ 2318 h 2362"/>
                <a:gd name="connsiteY15170" fmla="*/ 2318 h 2362"/>
                <a:gd name="connsiteX15171" fmla="*/ 2318 h 2362"/>
                <a:gd name="connsiteY15171" fmla="*/ 2318 h 2362"/>
                <a:gd name="connsiteX15172" fmla="*/ 2318 h 2362"/>
                <a:gd name="connsiteY15172" fmla="*/ 2318 h 2362"/>
                <a:gd name="connsiteX15173" fmla="*/ 2318 h 2362"/>
                <a:gd name="connsiteY15173" fmla="*/ 2318 h 2362"/>
                <a:gd name="connsiteX15174" fmla="*/ 2318 h 2362"/>
                <a:gd name="connsiteY15174" fmla="*/ 2318 h 2362"/>
                <a:gd name="connsiteX15175" fmla="*/ 2318 h 2362"/>
                <a:gd name="connsiteY15175" fmla="*/ 2318 h 2362"/>
                <a:gd name="connsiteX15176" fmla="*/ 2318 h 2362"/>
                <a:gd name="connsiteY15176" fmla="*/ 2318 h 2362"/>
                <a:gd name="connsiteX15177" fmla="*/ 2318 h 2362"/>
                <a:gd name="connsiteY15177" fmla="*/ 2318 h 2362"/>
                <a:gd name="connsiteX15178" fmla="*/ 2318 h 2362"/>
                <a:gd name="connsiteY15178" fmla="*/ 2318 h 2362"/>
                <a:gd name="connsiteX15179" fmla="*/ 2318 h 2362"/>
                <a:gd name="connsiteY15179" fmla="*/ 2318 h 2362"/>
                <a:gd name="connsiteX15180" fmla="*/ 2318 h 2362"/>
                <a:gd name="connsiteY15180" fmla="*/ 2318 h 2362"/>
                <a:gd name="connsiteX15181" fmla="*/ 2318 h 2362"/>
                <a:gd name="connsiteY15181" fmla="*/ 2318 h 2362"/>
                <a:gd name="connsiteX15182" fmla="*/ 2318 h 2362"/>
                <a:gd name="connsiteY15182" fmla="*/ 2318 h 2362"/>
                <a:gd name="connsiteX15183" fmla="*/ 2318 h 2362"/>
                <a:gd name="connsiteY15183" fmla="*/ 2318 h 2362"/>
                <a:gd name="connsiteX15184" fmla="*/ 2318 h 2362"/>
                <a:gd name="connsiteY15184" fmla="*/ 2318 h 2362"/>
                <a:gd name="connsiteX15185" fmla="*/ 2318 h 2362"/>
                <a:gd name="connsiteY15185" fmla="*/ 2318 h 2362"/>
                <a:gd name="connsiteX15186" fmla="*/ 2318 h 2362"/>
                <a:gd name="connsiteY15186" fmla="*/ 2318 h 2362"/>
                <a:gd name="connsiteX15187" fmla="*/ 2318 h 2362"/>
                <a:gd name="connsiteY15187" fmla="*/ 2318 h 2362"/>
                <a:gd name="connsiteX15188" fmla="*/ 2318 h 2362"/>
                <a:gd name="connsiteY15188" fmla="*/ 2318 h 2362"/>
                <a:gd name="connsiteX15189" fmla="*/ 2318 h 2362"/>
                <a:gd name="connsiteY15189" fmla="*/ 2318 h 2362"/>
                <a:gd name="connsiteX15190" fmla="*/ 2318 h 2362"/>
                <a:gd name="connsiteY15190" fmla="*/ 2318 h 2362"/>
                <a:gd name="connsiteX15191" fmla="*/ 2318 h 2362"/>
                <a:gd name="connsiteY15191" fmla="*/ 2318 h 2362"/>
                <a:gd name="connsiteX15192" fmla="*/ 2318 h 2362"/>
                <a:gd name="connsiteY15192" fmla="*/ 2318 h 2362"/>
                <a:gd name="connsiteX15193" fmla="*/ 2318 h 2362"/>
                <a:gd name="connsiteY15193" fmla="*/ 2318 h 2362"/>
                <a:gd name="connsiteX15194" fmla="*/ 2318 h 2362"/>
                <a:gd name="connsiteY15194" fmla="*/ 2318 h 2362"/>
                <a:gd name="connsiteX15195" fmla="*/ 2318 h 2362"/>
                <a:gd name="connsiteY15195" fmla="*/ 2318 h 2362"/>
                <a:gd name="connsiteX15196" fmla="*/ 2318 h 2362"/>
                <a:gd name="connsiteY15196" fmla="*/ 2318 h 2362"/>
                <a:gd name="connsiteX15197" fmla="*/ 2318 h 2362"/>
                <a:gd name="connsiteY15197" fmla="*/ 2318 h 2362"/>
                <a:gd name="connsiteX15198" fmla="*/ 2318 h 2362"/>
                <a:gd name="connsiteY15198" fmla="*/ 2318 h 2362"/>
                <a:gd name="connsiteX15199" fmla="*/ 2318 h 2362"/>
                <a:gd name="connsiteY15199" fmla="*/ 2318 h 2362"/>
                <a:gd name="connsiteX15200" fmla="*/ 2318 h 2362"/>
                <a:gd name="connsiteY15200" fmla="*/ 2318 h 2362"/>
                <a:gd name="connsiteX15201" fmla="*/ 2318 h 2362"/>
                <a:gd name="connsiteY15201" fmla="*/ 2318 h 2362"/>
                <a:gd name="connsiteX15202" fmla="*/ 2318 h 2362"/>
                <a:gd name="connsiteY15202" fmla="*/ 2318 h 2362"/>
                <a:gd name="connsiteX15203" fmla="*/ 2318 h 2362"/>
                <a:gd name="connsiteY15203" fmla="*/ 2318 h 2362"/>
                <a:gd name="connsiteX15204" fmla="*/ 2318 h 2362"/>
                <a:gd name="connsiteY15204" fmla="*/ 2318 h 2362"/>
                <a:gd name="connsiteX15205" fmla="*/ 2318 h 2362"/>
                <a:gd name="connsiteY15205" fmla="*/ 2318 h 2362"/>
                <a:gd name="connsiteX15206" fmla="*/ 2318 h 2362"/>
                <a:gd name="connsiteY15206" fmla="*/ 2318 h 2362"/>
                <a:gd name="connsiteX15207" fmla="*/ 2318 h 2362"/>
                <a:gd name="connsiteY15207" fmla="*/ 2318 h 2362"/>
                <a:gd name="connsiteX15208" fmla="*/ 2318 h 2362"/>
                <a:gd name="connsiteY15208" fmla="*/ 2318 h 2362"/>
                <a:gd name="connsiteX15209" fmla="*/ 2318 h 2362"/>
                <a:gd name="connsiteY15209" fmla="*/ 2318 h 2362"/>
                <a:gd name="connsiteX15210" fmla="*/ 2318 h 2362"/>
                <a:gd name="connsiteY15210" fmla="*/ 2318 h 2362"/>
                <a:gd name="connsiteX15211" fmla="*/ 2318 h 2362"/>
                <a:gd name="connsiteY15211" fmla="*/ 2318 h 2362"/>
                <a:gd name="connsiteX15212" fmla="*/ 2318 h 2362"/>
                <a:gd name="connsiteY15212" fmla="*/ 2318 h 2362"/>
                <a:gd name="connsiteX15213" fmla="*/ 2318 h 2362"/>
                <a:gd name="connsiteY15213" fmla="*/ 2318 h 2362"/>
                <a:gd name="connsiteX15214" fmla="*/ 2318 h 2362"/>
                <a:gd name="connsiteY15214" fmla="*/ 2318 h 2362"/>
                <a:gd name="connsiteX15215" fmla="*/ 2318 h 2362"/>
                <a:gd name="connsiteY15215" fmla="*/ 2318 h 2362"/>
                <a:gd name="connsiteX15216" fmla="*/ 2318 h 2362"/>
                <a:gd name="connsiteY15216" fmla="*/ 2318 h 2362"/>
                <a:gd name="connsiteX15217" fmla="*/ 2318 h 2362"/>
                <a:gd name="connsiteY15217" fmla="*/ 2318 h 2362"/>
                <a:gd name="connsiteX15218" fmla="*/ 2318 h 2362"/>
                <a:gd name="connsiteY15218" fmla="*/ 2318 h 2362"/>
                <a:gd name="connsiteX15219" fmla="*/ 2318 h 2362"/>
                <a:gd name="connsiteY15219" fmla="*/ 2318 h 2362"/>
                <a:gd name="connsiteX15220" fmla="*/ 2318 h 2362"/>
                <a:gd name="connsiteY15220" fmla="*/ 2318 h 2362"/>
                <a:gd name="connsiteX15221" fmla="*/ 2318 h 2362"/>
                <a:gd name="connsiteY15221" fmla="*/ 2318 h 2362"/>
                <a:gd name="connsiteX15222" fmla="*/ 2318 h 2362"/>
                <a:gd name="connsiteY15222" fmla="*/ 2318 h 2362"/>
                <a:gd name="connsiteX15223" fmla="*/ 2318 h 2362"/>
                <a:gd name="connsiteY15223" fmla="*/ 2318 h 2362"/>
                <a:gd name="connsiteX15224" fmla="*/ 2318 h 2362"/>
                <a:gd name="connsiteY15224" fmla="*/ 2318 h 2362"/>
                <a:gd name="connsiteX15225" fmla="*/ 2318 h 2362"/>
                <a:gd name="connsiteY15225" fmla="*/ 2318 h 2362"/>
                <a:gd name="connsiteX15226" fmla="*/ 2318 h 2362"/>
                <a:gd name="connsiteY15226" fmla="*/ 2318 h 2362"/>
                <a:gd name="connsiteX15227" fmla="*/ 2318 h 2362"/>
                <a:gd name="connsiteY15227" fmla="*/ 2318 h 2362"/>
                <a:gd name="connsiteX15228" fmla="*/ 2318 h 2362"/>
                <a:gd name="connsiteY15228" fmla="*/ 2318 h 2362"/>
                <a:gd name="connsiteX15229" fmla="*/ 2318 h 2362"/>
                <a:gd name="connsiteY15229" fmla="*/ 2318 h 2362"/>
                <a:gd name="connsiteX15230" fmla="*/ 2318 h 2362"/>
                <a:gd name="connsiteY15230" fmla="*/ 2318 h 2362"/>
                <a:gd name="connsiteX15231" fmla="*/ 2318 h 2362"/>
                <a:gd name="connsiteY15231" fmla="*/ 2318 h 2362"/>
                <a:gd name="connsiteX15232" fmla="*/ 2318 h 2362"/>
                <a:gd name="connsiteY15232" fmla="*/ 2318 h 2362"/>
                <a:gd name="connsiteX15233" fmla="*/ 2318 h 2362"/>
                <a:gd name="connsiteY15233" fmla="*/ 2318 h 2362"/>
                <a:gd name="connsiteX15234" fmla="*/ 2318 h 2362"/>
                <a:gd name="connsiteY15234" fmla="*/ 2318 h 2362"/>
                <a:gd name="connsiteX15235" fmla="*/ 2318 h 2362"/>
                <a:gd name="connsiteY15235" fmla="*/ 2318 h 2362"/>
                <a:gd name="connsiteX15236" fmla="*/ 2318 h 2362"/>
                <a:gd name="connsiteY15236" fmla="*/ 2318 h 2362"/>
                <a:gd name="connsiteX15237" fmla="*/ 2318 h 2362"/>
                <a:gd name="connsiteY15237" fmla="*/ 2318 h 2362"/>
                <a:gd name="connsiteX15238" fmla="*/ 2318 h 2362"/>
                <a:gd name="connsiteY15238" fmla="*/ 2318 h 2362"/>
                <a:gd name="connsiteX15239" fmla="*/ 2318 h 2362"/>
                <a:gd name="connsiteY15239" fmla="*/ 2318 h 2362"/>
                <a:gd name="connsiteX15240" fmla="*/ 2318 h 2362"/>
                <a:gd name="connsiteY15240" fmla="*/ 2318 h 2362"/>
                <a:gd name="connsiteX15241" fmla="*/ 2318 h 2362"/>
                <a:gd name="connsiteY15241" fmla="*/ 2318 h 2362"/>
                <a:gd name="connsiteX15242" fmla="*/ 2318 h 2362"/>
                <a:gd name="connsiteY15242" fmla="*/ 2318 h 2362"/>
                <a:gd name="connsiteX15243" fmla="*/ 2318 h 2362"/>
                <a:gd name="connsiteY15243" fmla="*/ 2318 h 2362"/>
                <a:gd name="connsiteX15244" fmla="*/ 2318 h 2362"/>
                <a:gd name="connsiteY15244" fmla="*/ 2318 h 2362"/>
                <a:gd name="connsiteX15245" fmla="*/ 2318 h 2362"/>
                <a:gd name="connsiteY15245" fmla="*/ 2318 h 2362"/>
                <a:gd name="connsiteX15246" fmla="*/ 2318 h 2362"/>
                <a:gd name="connsiteY15246" fmla="*/ 2318 h 2362"/>
                <a:gd name="connsiteX15247" fmla="*/ 2318 h 2362"/>
                <a:gd name="connsiteY15247" fmla="*/ 2318 h 2362"/>
                <a:gd name="connsiteX15248" fmla="*/ 2318 h 2362"/>
                <a:gd name="connsiteY15248" fmla="*/ 2318 h 2362"/>
                <a:gd name="connsiteX15249" fmla="*/ 2318 h 2362"/>
                <a:gd name="connsiteY15249" fmla="*/ 2318 h 2362"/>
                <a:gd name="connsiteX15250" fmla="*/ 2318 h 2362"/>
                <a:gd name="connsiteY15250" fmla="*/ 2318 h 2362"/>
                <a:gd name="connsiteX15251" fmla="*/ 2318 h 2362"/>
                <a:gd name="connsiteY15251" fmla="*/ 2318 h 2362"/>
                <a:gd name="connsiteX15252" fmla="*/ 2318 h 2362"/>
                <a:gd name="connsiteY15252" fmla="*/ 2318 h 2362"/>
                <a:gd name="connsiteX15253" fmla="*/ 2318 h 2362"/>
                <a:gd name="connsiteY15253" fmla="*/ 2318 h 2362"/>
                <a:gd name="connsiteX15254" fmla="*/ 2318 h 2362"/>
                <a:gd name="connsiteY15254" fmla="*/ 2318 h 2362"/>
                <a:gd name="connsiteX15255" fmla="*/ 2318 h 2362"/>
                <a:gd name="connsiteY15255" fmla="*/ 2318 h 2362"/>
                <a:gd name="connsiteX15256" fmla="*/ 2318 h 2362"/>
                <a:gd name="connsiteY15256" fmla="*/ 2318 h 2362"/>
                <a:gd name="connsiteX15257" fmla="*/ 2318 h 2362"/>
                <a:gd name="connsiteY15257" fmla="*/ 2318 h 2362"/>
                <a:gd name="connsiteX15258" fmla="*/ 2318 h 2362"/>
                <a:gd name="connsiteY15258" fmla="*/ 2318 h 2362"/>
                <a:gd name="connsiteX15259" fmla="*/ 2318 h 2362"/>
                <a:gd name="connsiteY15259" fmla="*/ 2318 h 2362"/>
                <a:gd name="connsiteX15260" fmla="*/ 2318 h 2362"/>
                <a:gd name="connsiteY15260" fmla="*/ 2318 h 2362"/>
                <a:gd name="connsiteX15261" fmla="*/ 2318 h 2362"/>
                <a:gd name="connsiteY15261" fmla="*/ 2318 h 2362"/>
                <a:gd name="connsiteX15262" fmla="*/ 2318 h 2362"/>
                <a:gd name="connsiteY15262" fmla="*/ 2318 h 2362"/>
                <a:gd name="connsiteX15263" fmla="*/ 2318 h 2362"/>
                <a:gd name="connsiteY15263" fmla="*/ 2318 h 2362"/>
                <a:gd name="connsiteX15264" fmla="*/ 2318 h 2362"/>
                <a:gd name="connsiteY15264" fmla="*/ 2318 h 2362"/>
                <a:gd name="connsiteX15265" fmla="*/ 2318 h 2362"/>
                <a:gd name="connsiteY15265" fmla="*/ 2318 h 2362"/>
                <a:gd name="connsiteX15266" fmla="*/ 2318 h 2362"/>
                <a:gd name="connsiteY15266" fmla="*/ 2318 h 2362"/>
                <a:gd name="connsiteX15267" fmla="*/ 2318 h 2362"/>
                <a:gd name="connsiteY15267" fmla="*/ 2318 h 2362"/>
                <a:gd name="connsiteX15268" fmla="*/ 2318 h 2362"/>
                <a:gd name="connsiteY15268" fmla="*/ 2318 h 2362"/>
                <a:gd name="connsiteX15269" fmla="*/ 2318 h 2362"/>
                <a:gd name="connsiteY15269" fmla="*/ 2318 h 2362"/>
                <a:gd name="connsiteX15270" fmla="*/ 2318 h 2362"/>
                <a:gd name="connsiteY15270" fmla="*/ 2318 h 2362"/>
                <a:gd name="connsiteX15271" fmla="*/ 2318 h 2362"/>
                <a:gd name="connsiteY15271" fmla="*/ 2318 h 2362"/>
                <a:gd name="connsiteX15272" fmla="*/ 2318 h 2362"/>
                <a:gd name="connsiteY15272" fmla="*/ 2318 h 2362"/>
                <a:gd name="connsiteX15273" fmla="*/ 2318 h 2362"/>
                <a:gd name="connsiteY15273" fmla="*/ 2318 h 2362"/>
                <a:gd name="connsiteX15274" fmla="*/ 2318 h 2362"/>
                <a:gd name="connsiteY15274" fmla="*/ 2318 h 2362"/>
                <a:gd name="connsiteX15275" fmla="*/ 2318 h 2362"/>
                <a:gd name="connsiteY15275" fmla="*/ 2318 h 2362"/>
                <a:gd name="connsiteX15276" fmla="*/ 2318 h 2362"/>
                <a:gd name="connsiteY15276" fmla="*/ 2318 h 2362"/>
                <a:gd name="connsiteX15277" fmla="*/ 2318 h 2362"/>
                <a:gd name="connsiteY15277" fmla="*/ 2318 h 2362"/>
                <a:gd name="connsiteX15278" fmla="*/ 2318 h 2362"/>
                <a:gd name="connsiteY15278" fmla="*/ 2318 h 2362"/>
                <a:gd name="connsiteX15279" fmla="*/ 2318 h 2362"/>
                <a:gd name="connsiteY15279" fmla="*/ 2318 h 2362"/>
                <a:gd name="connsiteX15280" fmla="*/ 2318 h 2362"/>
                <a:gd name="connsiteY15280" fmla="*/ 2318 h 2362"/>
                <a:gd name="connsiteX15281" fmla="*/ 2318 h 2362"/>
                <a:gd name="connsiteY15281" fmla="*/ 2318 h 2362"/>
                <a:gd name="connsiteX15282" fmla="*/ 2318 h 2362"/>
                <a:gd name="connsiteY15282" fmla="*/ 2318 h 2362"/>
                <a:gd name="connsiteX15283" fmla="*/ 2318 h 2362"/>
                <a:gd name="connsiteY15283" fmla="*/ 2318 h 2362"/>
                <a:gd name="connsiteX15284" fmla="*/ 2318 h 2362"/>
                <a:gd name="connsiteY15284" fmla="*/ 2318 h 2362"/>
                <a:gd name="connsiteX15285" fmla="*/ 2318 h 2362"/>
                <a:gd name="connsiteY15285" fmla="*/ 2318 h 2362"/>
                <a:gd name="connsiteX15286" fmla="*/ 2318 h 2362"/>
                <a:gd name="connsiteY15286" fmla="*/ 2318 h 2362"/>
                <a:gd name="connsiteX15287" fmla="*/ 2318 h 2362"/>
                <a:gd name="connsiteY15287" fmla="*/ 2318 h 2362"/>
                <a:gd name="connsiteX15288" fmla="*/ 2318 h 2362"/>
                <a:gd name="connsiteY15288" fmla="*/ 2318 h 2362"/>
                <a:gd name="connsiteX15289" fmla="*/ 2318 h 2362"/>
                <a:gd name="connsiteY15289" fmla="*/ 2318 h 2362"/>
                <a:gd name="connsiteX15290" fmla="*/ 2318 h 2362"/>
                <a:gd name="connsiteY15290" fmla="*/ 2318 h 2362"/>
                <a:gd name="connsiteX15291" fmla="*/ 2318 h 2362"/>
                <a:gd name="connsiteY15291" fmla="*/ 2318 h 2362"/>
                <a:gd name="connsiteX15292" fmla="*/ 2318 h 2362"/>
                <a:gd name="connsiteY15292" fmla="*/ 2318 h 2362"/>
                <a:gd name="connsiteX15293" fmla="*/ 2318 h 2362"/>
                <a:gd name="connsiteY15293" fmla="*/ 2318 h 2362"/>
                <a:gd name="connsiteX15294" fmla="*/ 2318 h 2362"/>
                <a:gd name="connsiteY15294" fmla="*/ 2318 h 2362"/>
                <a:gd name="connsiteX15295" fmla="*/ 2318 h 2362"/>
                <a:gd name="connsiteY15295" fmla="*/ 2318 h 2362"/>
                <a:gd name="connsiteX15296" fmla="*/ 2318 h 2362"/>
                <a:gd name="connsiteY15296" fmla="*/ 2318 h 2362"/>
                <a:gd name="connsiteX15297" fmla="*/ 2318 h 2362"/>
                <a:gd name="connsiteY15297" fmla="*/ 2318 h 2362"/>
                <a:gd name="connsiteX15298" fmla="*/ 2318 h 2362"/>
                <a:gd name="connsiteY15298" fmla="*/ 2318 h 2362"/>
                <a:gd name="connsiteX15299" fmla="*/ 2318 h 2362"/>
                <a:gd name="connsiteY15299" fmla="*/ 2318 h 2362"/>
                <a:gd name="connsiteX15300" fmla="*/ 2318 h 2362"/>
                <a:gd name="connsiteY15300" fmla="*/ 2318 h 2362"/>
                <a:gd name="connsiteX15301" fmla="*/ 2318 h 2362"/>
                <a:gd name="connsiteY15301" fmla="*/ 2318 h 2362"/>
                <a:gd name="connsiteX15302" fmla="*/ 2318 h 2362"/>
                <a:gd name="connsiteY15302" fmla="*/ 2318 h 2362"/>
                <a:gd name="connsiteX15303" fmla="*/ 2318 h 2362"/>
                <a:gd name="connsiteY15303" fmla="*/ 2318 h 2362"/>
                <a:gd name="connsiteX15304" fmla="*/ 2318 h 2362"/>
                <a:gd name="connsiteY15304" fmla="*/ 2318 h 2362"/>
                <a:gd name="connsiteX15305" fmla="*/ 2318 h 2362"/>
                <a:gd name="connsiteY15305" fmla="*/ 2318 h 2362"/>
                <a:gd name="connsiteX15306" fmla="*/ 2318 h 2362"/>
                <a:gd name="connsiteY15306" fmla="*/ 2318 h 2362"/>
                <a:gd name="connsiteX15307" fmla="*/ 2318 h 2362"/>
                <a:gd name="connsiteY15307" fmla="*/ 2318 h 2362"/>
                <a:gd name="connsiteX15308" fmla="*/ 2318 h 2362"/>
                <a:gd name="connsiteY15308" fmla="*/ 2318 h 2362"/>
                <a:gd name="connsiteX15309" fmla="*/ 2318 h 2362"/>
                <a:gd name="connsiteY15309" fmla="*/ 2318 h 2362"/>
                <a:gd name="connsiteX15310" fmla="*/ 2318 h 2362"/>
                <a:gd name="connsiteY15310" fmla="*/ 2318 h 2362"/>
                <a:gd name="connsiteX15311" fmla="*/ 2318 h 2362"/>
                <a:gd name="connsiteY15311" fmla="*/ 2318 h 2362"/>
                <a:gd name="connsiteX15312" fmla="*/ 2318 h 2362"/>
                <a:gd name="connsiteY15312" fmla="*/ 2318 h 2362"/>
                <a:gd name="connsiteX15313" fmla="*/ 2318 h 2362"/>
                <a:gd name="connsiteY15313" fmla="*/ 2318 h 2362"/>
                <a:gd name="connsiteX15314" fmla="*/ 2318 h 2362"/>
                <a:gd name="connsiteY15314" fmla="*/ 2318 h 2362"/>
                <a:gd name="connsiteX15315" fmla="*/ 2318 h 2362"/>
                <a:gd name="connsiteY15315" fmla="*/ 2318 h 2362"/>
                <a:gd name="connsiteX15316" fmla="*/ 2318 h 2362"/>
                <a:gd name="connsiteY15316" fmla="*/ 2318 h 2362"/>
                <a:gd name="connsiteX15317" fmla="*/ 2318 h 2362"/>
                <a:gd name="connsiteY15317" fmla="*/ 2318 h 2362"/>
                <a:gd name="connsiteX15318" fmla="*/ 2318 h 2362"/>
                <a:gd name="connsiteY15318" fmla="*/ 2318 h 2362"/>
                <a:gd name="connsiteX15319" fmla="*/ 2318 h 2362"/>
                <a:gd name="connsiteY15319" fmla="*/ 2318 h 2362"/>
                <a:gd name="connsiteX15320" fmla="*/ 2318 h 2362"/>
                <a:gd name="connsiteY15320" fmla="*/ 2318 h 2362"/>
                <a:gd name="connsiteX15321" fmla="*/ 2318 h 2362"/>
                <a:gd name="connsiteY15321" fmla="*/ 2318 h 2362"/>
                <a:gd name="connsiteX15322" fmla="*/ 2318 h 2362"/>
                <a:gd name="connsiteY15322" fmla="*/ 2318 h 2362"/>
                <a:gd name="connsiteX15323" fmla="*/ 2318 h 2362"/>
                <a:gd name="connsiteY15323" fmla="*/ 2318 h 2362"/>
                <a:gd name="connsiteX15324" fmla="*/ 2318 h 2362"/>
                <a:gd name="connsiteY15324" fmla="*/ 2318 h 2362"/>
                <a:gd name="connsiteX15325" fmla="*/ 2318 h 2362"/>
                <a:gd name="connsiteY15325" fmla="*/ 2318 h 2362"/>
                <a:gd name="connsiteX15326" fmla="*/ 2318 h 2362"/>
                <a:gd name="connsiteY15326" fmla="*/ 2318 h 2362"/>
                <a:gd name="connsiteX15327" fmla="*/ 2318 h 2362"/>
                <a:gd name="connsiteY15327" fmla="*/ 2318 h 2362"/>
                <a:gd name="connsiteX15328" fmla="*/ 2318 h 2362"/>
                <a:gd name="connsiteY15328" fmla="*/ 2318 h 2362"/>
                <a:gd name="connsiteX15329" fmla="*/ 2318 h 2362"/>
                <a:gd name="connsiteY15329" fmla="*/ 2318 h 2362"/>
                <a:gd name="connsiteX15330" fmla="*/ 2318 h 2362"/>
                <a:gd name="connsiteY15330" fmla="*/ 2318 h 2362"/>
                <a:gd name="connsiteX15331" fmla="*/ 2318 h 2362"/>
                <a:gd name="connsiteY15331" fmla="*/ 2318 h 2362"/>
                <a:gd name="connsiteX15332" fmla="*/ 2318 h 2362"/>
                <a:gd name="connsiteY15332" fmla="*/ 2318 h 2362"/>
                <a:gd name="connsiteX15333" fmla="*/ 2318 h 2362"/>
                <a:gd name="connsiteY15333" fmla="*/ 2318 h 2362"/>
                <a:gd name="connsiteX15334" fmla="*/ 2318 h 2362"/>
                <a:gd name="connsiteY15334" fmla="*/ 2318 h 2362"/>
                <a:gd name="connsiteX15335" fmla="*/ 2318 h 2362"/>
                <a:gd name="connsiteY15335" fmla="*/ 2318 h 2362"/>
                <a:gd name="connsiteX15336" fmla="*/ 2318 h 2362"/>
                <a:gd name="connsiteY15336" fmla="*/ 2318 h 2362"/>
                <a:gd name="connsiteX15337" fmla="*/ 2318 h 2362"/>
                <a:gd name="connsiteY15337" fmla="*/ 2318 h 2362"/>
                <a:gd name="connsiteX15338" fmla="*/ 2318 h 2362"/>
                <a:gd name="connsiteY15338" fmla="*/ 2318 h 2362"/>
                <a:gd name="connsiteX15339" fmla="*/ 2318 h 2362"/>
                <a:gd name="connsiteY15339" fmla="*/ 2318 h 2362"/>
                <a:gd name="connsiteX15340" fmla="*/ 2318 h 2362"/>
                <a:gd name="connsiteY15340" fmla="*/ 2318 h 2362"/>
                <a:gd name="connsiteX15341" fmla="*/ 2318 h 2362"/>
                <a:gd name="connsiteY15341" fmla="*/ 2318 h 2362"/>
                <a:gd name="connsiteX15342" fmla="*/ 2318 h 2362"/>
                <a:gd name="connsiteY15342" fmla="*/ 2318 h 2362"/>
                <a:gd name="connsiteX15343" fmla="*/ 2318 h 2362"/>
                <a:gd name="connsiteY15343" fmla="*/ 2318 h 2362"/>
                <a:gd name="connsiteX15344" fmla="*/ 2318 h 2362"/>
                <a:gd name="connsiteY15344" fmla="*/ 2318 h 2362"/>
                <a:gd name="connsiteX15345" fmla="*/ 2318 h 2362"/>
                <a:gd name="connsiteY15345" fmla="*/ 2318 h 2362"/>
                <a:gd name="connsiteX15346" fmla="*/ 2318 h 2362"/>
                <a:gd name="connsiteY15346" fmla="*/ 2318 h 2362"/>
                <a:gd name="connsiteX15347" fmla="*/ 2318 h 2362"/>
                <a:gd name="connsiteY15347" fmla="*/ 2318 h 2362"/>
                <a:gd name="connsiteX15348" fmla="*/ 2318 h 2362"/>
                <a:gd name="connsiteY15348" fmla="*/ 2318 h 2362"/>
                <a:gd name="connsiteX15349" fmla="*/ 2318 h 2362"/>
                <a:gd name="connsiteY15349" fmla="*/ 2318 h 2362"/>
                <a:gd name="connsiteX15350" fmla="*/ 2318 h 2362"/>
                <a:gd name="connsiteY15350" fmla="*/ 2318 h 2362"/>
                <a:gd name="connsiteX15351" fmla="*/ 2318 h 2362"/>
                <a:gd name="connsiteY15351" fmla="*/ 2318 h 2362"/>
                <a:gd name="connsiteX15352" fmla="*/ 2318 h 2362"/>
                <a:gd name="connsiteY15352" fmla="*/ 2318 h 2362"/>
                <a:gd name="connsiteX15353" fmla="*/ 2318 h 2362"/>
                <a:gd name="connsiteY15353" fmla="*/ 2318 h 2362"/>
                <a:gd name="connsiteX15354" fmla="*/ 2318 h 2362"/>
                <a:gd name="connsiteY15354" fmla="*/ 2318 h 2362"/>
                <a:gd name="connsiteX15355" fmla="*/ 2318 h 2362"/>
                <a:gd name="connsiteY15355" fmla="*/ 2318 h 2362"/>
                <a:gd name="connsiteX15356" fmla="*/ 2318 h 2362"/>
                <a:gd name="connsiteY15356" fmla="*/ 2318 h 2362"/>
                <a:gd name="connsiteX15357" fmla="*/ 2318 h 2362"/>
                <a:gd name="connsiteY15357" fmla="*/ 2318 h 2362"/>
                <a:gd name="connsiteX15358" fmla="*/ 2318 h 2362"/>
                <a:gd name="connsiteY15358" fmla="*/ 2318 h 2362"/>
                <a:gd name="connsiteX15359" fmla="*/ 2318 h 2362"/>
                <a:gd name="connsiteY15359" fmla="*/ 2318 h 2362"/>
                <a:gd name="connsiteX15360" fmla="*/ 2318 h 2362"/>
                <a:gd name="connsiteY15360" fmla="*/ 2318 h 2362"/>
                <a:gd name="connsiteX15361" fmla="*/ 2318 h 2362"/>
                <a:gd name="connsiteY15361" fmla="*/ 2318 h 2362"/>
                <a:gd name="connsiteX15362" fmla="*/ 2318 h 2362"/>
                <a:gd name="connsiteY15362" fmla="*/ 2318 h 2362"/>
                <a:gd name="connsiteX15363" fmla="*/ 2318 h 2362"/>
                <a:gd name="connsiteY15363" fmla="*/ 2318 h 2362"/>
                <a:gd name="connsiteX15364" fmla="*/ 2318 h 2362"/>
                <a:gd name="connsiteY15364" fmla="*/ 2318 h 2362"/>
                <a:gd name="connsiteX15365" fmla="*/ 2318 h 2362"/>
                <a:gd name="connsiteY15365" fmla="*/ 2318 h 2362"/>
                <a:gd name="connsiteX15366" fmla="*/ 2318 h 2362"/>
                <a:gd name="connsiteY15366" fmla="*/ 2318 h 2362"/>
                <a:gd name="connsiteX15367" fmla="*/ 2318 h 2362"/>
                <a:gd name="connsiteY15367" fmla="*/ 2318 h 2362"/>
                <a:gd name="connsiteX15368" fmla="*/ 2318 h 2362"/>
                <a:gd name="connsiteY15368" fmla="*/ 2318 h 2362"/>
                <a:gd name="connsiteX15369" fmla="*/ 2318 h 2362"/>
                <a:gd name="connsiteY15369" fmla="*/ 2318 h 2362"/>
                <a:gd name="connsiteX15370" fmla="*/ 2318 h 2362"/>
                <a:gd name="connsiteY15370" fmla="*/ 2318 h 2362"/>
                <a:gd name="connsiteX15371" fmla="*/ 2318 h 2362"/>
                <a:gd name="connsiteY15371" fmla="*/ 2318 h 2362"/>
                <a:gd name="connsiteX15372" fmla="*/ 2318 h 2362"/>
                <a:gd name="connsiteY15372" fmla="*/ 2318 h 2362"/>
                <a:gd name="connsiteX15373" fmla="*/ 2318 h 2362"/>
                <a:gd name="connsiteY15373" fmla="*/ 2318 h 2362"/>
                <a:gd name="connsiteX15374" fmla="*/ 2318 h 2362"/>
                <a:gd name="connsiteY15374" fmla="*/ 2318 h 2362"/>
                <a:gd name="connsiteX15375" fmla="*/ 2318 h 2362"/>
                <a:gd name="connsiteY15375" fmla="*/ 2318 h 2362"/>
                <a:gd name="connsiteX15376" fmla="*/ 2318 h 2362"/>
                <a:gd name="connsiteY15376" fmla="*/ 2318 h 2362"/>
                <a:gd name="connsiteX15377" fmla="*/ 2318 h 2362"/>
                <a:gd name="connsiteY15377" fmla="*/ 2318 h 2362"/>
                <a:gd name="connsiteX15378" fmla="*/ 2318 h 2362"/>
                <a:gd name="connsiteY15378" fmla="*/ 2318 h 2362"/>
                <a:gd name="connsiteX15379" fmla="*/ 2318 h 2362"/>
                <a:gd name="connsiteY15379" fmla="*/ 2318 h 2362"/>
                <a:gd name="connsiteX15380" fmla="*/ 2318 h 2362"/>
                <a:gd name="connsiteY15380" fmla="*/ 2318 h 2362"/>
                <a:gd name="connsiteX15381" fmla="*/ 2318 h 2362"/>
                <a:gd name="connsiteY15381" fmla="*/ 2318 h 2362"/>
                <a:gd name="connsiteX15382" fmla="*/ 2318 h 2362"/>
                <a:gd name="connsiteY15382" fmla="*/ 2318 h 2362"/>
                <a:gd name="connsiteX15383" fmla="*/ 2318 h 2362"/>
                <a:gd name="connsiteY15383" fmla="*/ 2318 h 2362"/>
                <a:gd name="connsiteX15384" fmla="*/ 2318 h 2362"/>
                <a:gd name="connsiteY15384" fmla="*/ 2318 h 2362"/>
                <a:gd name="connsiteX15385" fmla="*/ 2318 h 2362"/>
                <a:gd name="connsiteY15385" fmla="*/ 2318 h 2362"/>
                <a:gd name="connsiteX15386" fmla="*/ 2318 h 2362"/>
                <a:gd name="connsiteY15386" fmla="*/ 2318 h 2362"/>
                <a:gd name="connsiteX15387" fmla="*/ 2318 h 2362"/>
                <a:gd name="connsiteY15387" fmla="*/ 2318 h 2362"/>
                <a:gd name="connsiteX15388" fmla="*/ 2318 h 2362"/>
                <a:gd name="connsiteY15388" fmla="*/ 2318 h 2362"/>
                <a:gd name="connsiteX15389" fmla="*/ 2318 h 2362"/>
                <a:gd name="connsiteY15389" fmla="*/ 2318 h 2362"/>
                <a:gd name="connsiteX15390" fmla="*/ 2318 h 2362"/>
                <a:gd name="connsiteY15390" fmla="*/ 2318 h 2362"/>
                <a:gd name="connsiteX15391" fmla="*/ 2318 h 2362"/>
                <a:gd name="connsiteY15391" fmla="*/ 2318 h 2362"/>
                <a:gd name="connsiteX15392" fmla="*/ 2318 h 2362"/>
                <a:gd name="connsiteY15392" fmla="*/ 2318 h 2362"/>
                <a:gd name="connsiteX15393" fmla="*/ 2318 h 2362"/>
                <a:gd name="connsiteY15393" fmla="*/ 2318 h 2362"/>
                <a:gd name="connsiteX15394" fmla="*/ 2318 h 2362"/>
                <a:gd name="connsiteY15394" fmla="*/ 2318 h 2362"/>
                <a:gd name="connsiteX15395" fmla="*/ 2318 h 2362"/>
                <a:gd name="connsiteY15395" fmla="*/ 2318 h 2362"/>
                <a:gd name="connsiteX15396" fmla="*/ 2318 h 2362"/>
                <a:gd name="connsiteY15396" fmla="*/ 2318 h 2362"/>
                <a:gd name="connsiteX15397" fmla="*/ 2318 h 2362"/>
                <a:gd name="connsiteY15397" fmla="*/ 2318 h 2362"/>
                <a:gd name="connsiteX15398" fmla="*/ 2318 h 2362"/>
                <a:gd name="connsiteY15398" fmla="*/ 2318 h 2362"/>
                <a:gd name="connsiteX15399" fmla="*/ 2318 h 2362"/>
                <a:gd name="connsiteY15399" fmla="*/ 2318 h 2362"/>
                <a:gd name="connsiteX15400" fmla="*/ 2318 h 2362"/>
                <a:gd name="connsiteY15400" fmla="*/ 2318 h 2362"/>
                <a:gd name="connsiteX15401" fmla="*/ 2318 h 2362"/>
                <a:gd name="connsiteY15401" fmla="*/ 2318 h 2362"/>
                <a:gd name="connsiteX15402" fmla="*/ 2318 h 2362"/>
                <a:gd name="connsiteY15402" fmla="*/ 2318 h 2362"/>
                <a:gd name="connsiteX15403" fmla="*/ 2318 h 2362"/>
                <a:gd name="connsiteY15403" fmla="*/ 2318 h 2362"/>
                <a:gd name="connsiteX15404" fmla="*/ 2318 h 2362"/>
                <a:gd name="connsiteY15404" fmla="*/ 2318 h 2362"/>
                <a:gd name="connsiteX15405" fmla="*/ 2318 h 2362"/>
                <a:gd name="connsiteY15405" fmla="*/ 2318 h 2362"/>
                <a:gd name="connsiteX15406" fmla="*/ 2318 h 2362"/>
                <a:gd name="connsiteY15406" fmla="*/ 2318 h 2362"/>
                <a:gd name="connsiteX15407" fmla="*/ 2318 h 2362"/>
                <a:gd name="connsiteY15407" fmla="*/ 2318 h 2362"/>
                <a:gd name="connsiteX15408" fmla="*/ 2318 h 2362"/>
                <a:gd name="connsiteY15408" fmla="*/ 2318 h 2362"/>
                <a:gd name="connsiteX15409" fmla="*/ 2318 h 2362"/>
                <a:gd name="connsiteY15409" fmla="*/ 2318 h 2362"/>
                <a:gd name="connsiteX15410" fmla="*/ 2318 h 2362"/>
                <a:gd name="connsiteY15410" fmla="*/ 2318 h 2362"/>
                <a:gd name="connsiteX15411" fmla="*/ 2318 h 2362"/>
                <a:gd name="connsiteY15411" fmla="*/ 2318 h 2362"/>
                <a:gd name="connsiteX15412" fmla="*/ 2318 h 2362"/>
                <a:gd name="connsiteY15412" fmla="*/ 2318 h 2362"/>
                <a:gd name="connsiteX15413" fmla="*/ 2318 h 2362"/>
                <a:gd name="connsiteY15413" fmla="*/ 2318 h 2362"/>
                <a:gd name="connsiteX15414" fmla="*/ 2318 h 2362"/>
                <a:gd name="connsiteY15414" fmla="*/ 2318 h 2362"/>
                <a:gd name="connsiteX15415" fmla="*/ 2318 h 2362"/>
                <a:gd name="connsiteY15415" fmla="*/ 2318 h 2362"/>
                <a:gd name="connsiteX15416" fmla="*/ 2318 h 2362"/>
                <a:gd name="connsiteY15416" fmla="*/ 2318 h 2362"/>
                <a:gd name="connsiteX15417" fmla="*/ 2318 h 2362"/>
                <a:gd name="connsiteY15417" fmla="*/ 2318 h 2362"/>
                <a:gd name="connsiteX15418" fmla="*/ 2318 h 2362"/>
                <a:gd name="connsiteY15418" fmla="*/ 2318 h 2362"/>
                <a:gd name="connsiteX15419" fmla="*/ 2318 h 2362"/>
                <a:gd name="connsiteY15419" fmla="*/ 2318 h 2362"/>
                <a:gd name="connsiteX15420" fmla="*/ 2318 h 2362"/>
                <a:gd name="connsiteY15420" fmla="*/ 2318 h 2362"/>
                <a:gd name="connsiteX15421" fmla="*/ 2318 h 2362"/>
                <a:gd name="connsiteY15421" fmla="*/ 2318 h 2362"/>
                <a:gd name="connsiteX15422" fmla="*/ 2318 h 2362"/>
                <a:gd name="connsiteY15422" fmla="*/ 2318 h 2362"/>
                <a:gd name="connsiteX15423" fmla="*/ 2318 h 2362"/>
                <a:gd name="connsiteY15423" fmla="*/ 2318 h 2362"/>
                <a:gd name="connsiteX15424" fmla="*/ 2318 h 2362"/>
                <a:gd name="connsiteY15424" fmla="*/ 2318 h 2362"/>
                <a:gd name="connsiteX15425" fmla="*/ 2318 h 2362"/>
                <a:gd name="connsiteY15425" fmla="*/ 2318 h 2362"/>
                <a:gd name="connsiteX15426" fmla="*/ 2318 h 2362"/>
                <a:gd name="connsiteY15426" fmla="*/ 2318 h 2362"/>
                <a:gd name="connsiteX15427" fmla="*/ 2318 h 2362"/>
                <a:gd name="connsiteY15427" fmla="*/ 2318 h 2362"/>
                <a:gd name="connsiteX15428" fmla="*/ 2318 h 2362"/>
                <a:gd name="connsiteY15428" fmla="*/ 2318 h 2362"/>
                <a:gd name="connsiteX15429" fmla="*/ 2318 h 2362"/>
                <a:gd name="connsiteY15429" fmla="*/ 2318 h 2362"/>
                <a:gd name="connsiteX15430" fmla="*/ 2318 h 2362"/>
                <a:gd name="connsiteY15430" fmla="*/ 2318 h 2362"/>
                <a:gd name="connsiteX15431" fmla="*/ 2318 h 2362"/>
                <a:gd name="connsiteY15431" fmla="*/ 2318 h 2362"/>
                <a:gd name="connsiteX15432" fmla="*/ 2318 h 2362"/>
                <a:gd name="connsiteY15432" fmla="*/ 2318 h 2362"/>
                <a:gd name="connsiteX15433" fmla="*/ 2318 h 2362"/>
                <a:gd name="connsiteY15433" fmla="*/ 2318 h 2362"/>
                <a:gd name="connsiteX15434" fmla="*/ 2318 h 2362"/>
                <a:gd name="connsiteY15434" fmla="*/ 2318 h 2362"/>
                <a:gd name="connsiteX15435" fmla="*/ 2318 h 2362"/>
                <a:gd name="connsiteY15435" fmla="*/ 2318 h 2362"/>
                <a:gd name="connsiteX15436" fmla="*/ 2318 h 2362"/>
                <a:gd name="connsiteY15436" fmla="*/ 2318 h 2362"/>
                <a:gd name="connsiteX15437" fmla="*/ 2318 h 2362"/>
                <a:gd name="connsiteY15437" fmla="*/ 2318 h 2362"/>
                <a:gd name="connsiteX15438" fmla="*/ 2318 h 2362"/>
                <a:gd name="connsiteY15438" fmla="*/ 2318 h 2362"/>
                <a:gd name="connsiteX15439" fmla="*/ 2318 h 2362"/>
                <a:gd name="connsiteY15439" fmla="*/ 2318 h 2362"/>
                <a:gd name="connsiteX15440" fmla="*/ 2318 h 2362"/>
                <a:gd name="connsiteY15440" fmla="*/ 2318 h 2362"/>
                <a:gd name="connsiteX15441" fmla="*/ 2318 h 2362"/>
                <a:gd name="connsiteY15441" fmla="*/ 2318 h 2362"/>
                <a:gd name="connsiteX15442" fmla="*/ 2318 h 2362"/>
                <a:gd name="connsiteY15442" fmla="*/ 2318 h 2362"/>
                <a:gd name="connsiteX15443" fmla="*/ 2318 h 2362"/>
                <a:gd name="connsiteY15443" fmla="*/ 2318 h 2362"/>
                <a:gd name="connsiteX15444" fmla="*/ 2318 h 2362"/>
                <a:gd name="connsiteY15444" fmla="*/ 2318 h 2362"/>
                <a:gd name="connsiteX15445" fmla="*/ 2318 h 2362"/>
                <a:gd name="connsiteY15445" fmla="*/ 2318 h 2362"/>
                <a:gd name="connsiteX15446" fmla="*/ 2318 h 2362"/>
                <a:gd name="connsiteY15446" fmla="*/ 2318 h 2362"/>
                <a:gd name="connsiteX15447" fmla="*/ 2318 h 2362"/>
                <a:gd name="connsiteY15447" fmla="*/ 2318 h 2362"/>
                <a:gd name="connsiteX15448" fmla="*/ 2318 h 2362"/>
                <a:gd name="connsiteY15448" fmla="*/ 2318 h 2362"/>
                <a:gd name="connsiteX15449" fmla="*/ 2318 h 2362"/>
                <a:gd name="connsiteY15449" fmla="*/ 2318 h 2362"/>
                <a:gd name="connsiteX15450" fmla="*/ 2318 h 2362"/>
                <a:gd name="connsiteY15450" fmla="*/ 2318 h 2362"/>
                <a:gd name="connsiteX15451" fmla="*/ 2318 h 2362"/>
                <a:gd name="connsiteY15451" fmla="*/ 2318 h 2362"/>
                <a:gd name="connsiteX15452" fmla="*/ 2318 h 2362"/>
                <a:gd name="connsiteY15452" fmla="*/ 2318 h 2362"/>
                <a:gd name="connsiteX15453" fmla="*/ 2318 h 2362"/>
                <a:gd name="connsiteY15453" fmla="*/ 2318 h 2362"/>
                <a:gd name="connsiteX15454" fmla="*/ 2318 h 2362"/>
                <a:gd name="connsiteY15454" fmla="*/ 2318 h 2362"/>
                <a:gd name="connsiteX15455" fmla="*/ 2318 h 2362"/>
                <a:gd name="connsiteY15455" fmla="*/ 2318 h 2362"/>
                <a:gd name="connsiteX15456" fmla="*/ 2318 h 2362"/>
                <a:gd name="connsiteY15456" fmla="*/ 2318 h 2362"/>
                <a:gd name="connsiteX15457" fmla="*/ 2318 h 2362"/>
                <a:gd name="connsiteY15457" fmla="*/ 2318 h 2362"/>
                <a:gd name="connsiteX15458" fmla="*/ 2318 h 2362"/>
                <a:gd name="connsiteY15458" fmla="*/ 2318 h 2362"/>
                <a:gd name="connsiteX15459" fmla="*/ 2318 h 2362"/>
                <a:gd name="connsiteY15459" fmla="*/ 2318 h 2362"/>
                <a:gd name="connsiteX15460" fmla="*/ 2318 h 2362"/>
                <a:gd name="connsiteY15460" fmla="*/ 2318 h 2362"/>
                <a:gd name="connsiteX15461" fmla="*/ 2318 h 2362"/>
                <a:gd name="connsiteY15461" fmla="*/ 2318 h 2362"/>
                <a:gd name="connsiteX15462" fmla="*/ 2318 h 2362"/>
                <a:gd name="connsiteY15462" fmla="*/ 2318 h 2362"/>
                <a:gd name="connsiteX15463" fmla="*/ 2318 h 2362"/>
                <a:gd name="connsiteY15463" fmla="*/ 2318 h 2362"/>
                <a:gd name="connsiteX15464" fmla="*/ 2318 h 2362"/>
                <a:gd name="connsiteY15464" fmla="*/ 2318 h 2362"/>
                <a:gd name="connsiteX15465" fmla="*/ 2318 h 2362"/>
                <a:gd name="connsiteY15465" fmla="*/ 2318 h 2362"/>
                <a:gd name="connsiteX15466" fmla="*/ 2318 h 2362"/>
                <a:gd name="connsiteY15466" fmla="*/ 2318 h 2362"/>
                <a:gd name="connsiteX15467" fmla="*/ 2318 h 2362"/>
                <a:gd name="connsiteY15467" fmla="*/ 2318 h 2362"/>
                <a:gd name="connsiteX15468" fmla="*/ 2318 h 2362"/>
                <a:gd name="connsiteY15468" fmla="*/ 2318 h 2362"/>
                <a:gd name="connsiteX15469" fmla="*/ 2318 h 2362"/>
                <a:gd name="connsiteY15469" fmla="*/ 2318 h 2362"/>
                <a:gd name="connsiteX15470" fmla="*/ 2318 h 2362"/>
                <a:gd name="connsiteY15470" fmla="*/ 2318 h 2362"/>
                <a:gd name="connsiteX15471" fmla="*/ 2318 h 2362"/>
                <a:gd name="connsiteY15471" fmla="*/ 2318 h 2362"/>
                <a:gd name="connsiteX15472" fmla="*/ 2318 h 2362"/>
                <a:gd name="connsiteY15472" fmla="*/ 2318 h 2362"/>
                <a:gd name="connsiteX15473" fmla="*/ 2318 h 2362"/>
                <a:gd name="connsiteY15473" fmla="*/ 2318 h 2362"/>
                <a:gd name="connsiteX15474" fmla="*/ 2318 h 2362"/>
                <a:gd name="connsiteY15474" fmla="*/ 2318 h 2362"/>
                <a:gd name="connsiteX15475" fmla="*/ 2318 h 2362"/>
                <a:gd name="connsiteY15475" fmla="*/ 2318 h 2362"/>
                <a:gd name="connsiteX15476" fmla="*/ 2318 h 2362"/>
                <a:gd name="connsiteY15476" fmla="*/ 2318 h 2362"/>
                <a:gd name="connsiteX15477" fmla="*/ 2318 h 2362"/>
                <a:gd name="connsiteY15477" fmla="*/ 2318 h 2362"/>
                <a:gd name="connsiteX15478" fmla="*/ 2318 h 2362"/>
                <a:gd name="connsiteY15478" fmla="*/ 2318 h 2362"/>
                <a:gd name="connsiteX15479" fmla="*/ 2318 h 2362"/>
                <a:gd name="connsiteY15479" fmla="*/ 2318 h 2362"/>
                <a:gd name="connsiteX15480" fmla="*/ 2318 h 2362"/>
                <a:gd name="connsiteY15480" fmla="*/ 2318 h 2362"/>
                <a:gd name="connsiteX15481" fmla="*/ 2318 h 2362"/>
                <a:gd name="connsiteY15481" fmla="*/ 2318 h 2362"/>
                <a:gd name="connsiteX15482" fmla="*/ 2318 h 2362"/>
                <a:gd name="connsiteY15482" fmla="*/ 2318 h 2362"/>
                <a:gd name="connsiteX15483" fmla="*/ 2318 h 2362"/>
                <a:gd name="connsiteY15483" fmla="*/ 2318 h 2362"/>
                <a:gd name="connsiteX15484" fmla="*/ 2318 h 2362"/>
                <a:gd name="connsiteY15484" fmla="*/ 2318 h 2362"/>
                <a:gd name="connsiteX15485" fmla="*/ 2318 h 2362"/>
                <a:gd name="connsiteY15485" fmla="*/ 2318 h 2362"/>
                <a:gd name="connsiteX15486" fmla="*/ 2318 h 2362"/>
                <a:gd name="connsiteY15486" fmla="*/ 2318 h 2362"/>
                <a:gd name="connsiteX15487" fmla="*/ 2318 h 2362"/>
                <a:gd name="connsiteY15487" fmla="*/ 2318 h 2362"/>
                <a:gd name="connsiteX15488" fmla="*/ 2318 h 2362"/>
                <a:gd name="connsiteY15488" fmla="*/ 2318 h 2362"/>
                <a:gd name="connsiteX15489" fmla="*/ 2318 h 2362"/>
                <a:gd name="connsiteY15489" fmla="*/ 2318 h 2362"/>
                <a:gd name="connsiteX15490" fmla="*/ 2318 h 2362"/>
                <a:gd name="connsiteY15490" fmla="*/ 2318 h 2362"/>
                <a:gd name="connsiteX15491" fmla="*/ 2318 h 2362"/>
                <a:gd name="connsiteY15491" fmla="*/ 2318 h 2362"/>
                <a:gd name="connsiteX15492" fmla="*/ 2318 h 2362"/>
                <a:gd name="connsiteY15492" fmla="*/ 2318 h 2362"/>
                <a:gd name="connsiteX15493" fmla="*/ 2318 h 2362"/>
                <a:gd name="connsiteY15493" fmla="*/ 2318 h 2362"/>
                <a:gd name="connsiteX15494" fmla="*/ 2318 h 2362"/>
                <a:gd name="connsiteY15494" fmla="*/ 2318 h 2362"/>
                <a:gd name="connsiteX15495" fmla="*/ 2318 h 2362"/>
                <a:gd name="connsiteY15495" fmla="*/ 2318 h 2362"/>
                <a:gd name="connsiteX15496" fmla="*/ 2318 h 2362"/>
                <a:gd name="connsiteY15496" fmla="*/ 2318 h 2362"/>
                <a:gd name="connsiteX15497" fmla="*/ 2318 h 2362"/>
                <a:gd name="connsiteY15497" fmla="*/ 2318 h 2362"/>
                <a:gd name="connsiteX15498" fmla="*/ 2318 h 2362"/>
                <a:gd name="connsiteY15498" fmla="*/ 2318 h 2362"/>
                <a:gd name="connsiteX15499" fmla="*/ 2318 h 2362"/>
                <a:gd name="connsiteY15499" fmla="*/ 2318 h 2362"/>
                <a:gd name="connsiteX15500" fmla="*/ 2318 h 2362"/>
                <a:gd name="connsiteY15500" fmla="*/ 2318 h 2362"/>
                <a:gd name="connsiteX15501" fmla="*/ 2318 h 2362"/>
                <a:gd name="connsiteY15501" fmla="*/ 2318 h 2362"/>
                <a:gd name="connsiteX15502" fmla="*/ 2318 h 2362"/>
                <a:gd name="connsiteY15502" fmla="*/ 2318 h 2362"/>
                <a:gd name="connsiteX15503" fmla="*/ 2318 h 2362"/>
                <a:gd name="connsiteY15503" fmla="*/ 2318 h 2362"/>
                <a:gd name="connsiteX15504" fmla="*/ 2318 h 2362"/>
                <a:gd name="connsiteY15504" fmla="*/ 2318 h 2362"/>
                <a:gd name="connsiteX15505" fmla="*/ 2318 h 2362"/>
                <a:gd name="connsiteY15505" fmla="*/ 2318 h 2362"/>
                <a:gd name="connsiteX15506" fmla="*/ 2318 h 2362"/>
                <a:gd name="connsiteY15506" fmla="*/ 2318 h 2362"/>
                <a:gd name="connsiteX15507" fmla="*/ 2318 h 2362"/>
                <a:gd name="connsiteY15507" fmla="*/ 2318 h 2362"/>
                <a:gd name="connsiteX15508" fmla="*/ 2318 h 2362"/>
                <a:gd name="connsiteY15508" fmla="*/ 2318 h 2362"/>
                <a:gd name="connsiteX15509" fmla="*/ 2318 h 2362"/>
                <a:gd name="connsiteY15509" fmla="*/ 2318 h 2362"/>
                <a:gd name="connsiteX15510" fmla="*/ 2318 h 2362"/>
                <a:gd name="connsiteY15510" fmla="*/ 2318 h 2362"/>
                <a:gd name="connsiteX15511" fmla="*/ 2318 h 2362"/>
                <a:gd name="connsiteY15511" fmla="*/ 2318 h 2362"/>
                <a:gd name="connsiteX15512" fmla="*/ 2318 h 2362"/>
                <a:gd name="connsiteY15512" fmla="*/ 2318 h 2362"/>
                <a:gd name="connsiteX15513" fmla="*/ 2318 h 2362"/>
                <a:gd name="connsiteY15513" fmla="*/ 2318 h 2362"/>
                <a:gd name="connsiteX15514" fmla="*/ 2318 h 2362"/>
                <a:gd name="connsiteY15514" fmla="*/ 2318 h 2362"/>
                <a:gd name="connsiteX15515" fmla="*/ 2318 h 2362"/>
                <a:gd name="connsiteY15515" fmla="*/ 2318 h 2362"/>
                <a:gd name="connsiteX15516" fmla="*/ 2318 h 2362"/>
                <a:gd name="connsiteY15516" fmla="*/ 2318 h 2362"/>
                <a:gd name="connsiteX15517" fmla="*/ 2318 h 2362"/>
                <a:gd name="connsiteY15517" fmla="*/ 2318 h 2362"/>
                <a:gd name="connsiteX15518" fmla="*/ 2318 h 2362"/>
                <a:gd name="connsiteY15518" fmla="*/ 2318 h 2362"/>
                <a:gd name="connsiteX15519" fmla="*/ 2318 h 2362"/>
                <a:gd name="connsiteY15519" fmla="*/ 2318 h 2362"/>
                <a:gd name="connsiteX15520" fmla="*/ 2318 h 2362"/>
                <a:gd name="connsiteY15520" fmla="*/ 2318 h 2362"/>
                <a:gd name="connsiteX15521" fmla="*/ 2318 h 2362"/>
                <a:gd name="connsiteY15521" fmla="*/ 2318 h 2362"/>
                <a:gd name="connsiteX15522" fmla="*/ 2318 h 2362"/>
                <a:gd name="connsiteY15522" fmla="*/ 2318 h 2362"/>
                <a:gd name="connsiteX15523" fmla="*/ 2318 h 2362"/>
                <a:gd name="connsiteY15523" fmla="*/ 2318 h 2362"/>
                <a:gd name="connsiteX15524" fmla="*/ 2318 h 2362"/>
                <a:gd name="connsiteY15524" fmla="*/ 2318 h 2362"/>
                <a:gd name="connsiteX15525" fmla="*/ 2318 h 2362"/>
                <a:gd name="connsiteY15525" fmla="*/ 2318 h 2362"/>
                <a:gd name="connsiteX15526" fmla="*/ 2318 h 2362"/>
                <a:gd name="connsiteY15526" fmla="*/ 2318 h 2362"/>
                <a:gd name="connsiteX15527" fmla="*/ 2318 h 2362"/>
                <a:gd name="connsiteY15527" fmla="*/ 2318 h 2362"/>
                <a:gd name="connsiteX15528" fmla="*/ 2318 h 2362"/>
                <a:gd name="connsiteY15528" fmla="*/ 2318 h 2362"/>
                <a:gd name="connsiteX15529" fmla="*/ 2318 h 2362"/>
                <a:gd name="connsiteY15529" fmla="*/ 2318 h 2362"/>
                <a:gd name="connsiteX15530" fmla="*/ 2318 h 2362"/>
                <a:gd name="connsiteY15530" fmla="*/ 2318 h 2362"/>
                <a:gd name="connsiteX15531" fmla="*/ 2318 h 2362"/>
                <a:gd name="connsiteY15531" fmla="*/ 2318 h 2362"/>
                <a:gd name="connsiteX15532" fmla="*/ 2318 h 2362"/>
                <a:gd name="connsiteY15532" fmla="*/ 2318 h 2362"/>
                <a:gd name="connsiteX15533" fmla="*/ 2318 h 2362"/>
                <a:gd name="connsiteY15533" fmla="*/ 2318 h 2362"/>
                <a:gd name="connsiteX15534" fmla="*/ 2318 h 2362"/>
                <a:gd name="connsiteY15534" fmla="*/ 2318 h 2362"/>
                <a:gd name="connsiteX15535" fmla="*/ 2318 h 2362"/>
                <a:gd name="connsiteY15535" fmla="*/ 2318 h 2362"/>
                <a:gd name="connsiteX15536" fmla="*/ 2318 h 2362"/>
                <a:gd name="connsiteY15536" fmla="*/ 2318 h 2362"/>
                <a:gd name="connsiteX15537" fmla="*/ 2318 h 2362"/>
                <a:gd name="connsiteY15537" fmla="*/ 2318 h 2362"/>
                <a:gd name="connsiteX15538" fmla="*/ 2318 h 2362"/>
                <a:gd name="connsiteY15538" fmla="*/ 2318 h 2362"/>
                <a:gd name="connsiteX15539" fmla="*/ 2318 h 2362"/>
                <a:gd name="connsiteY15539" fmla="*/ 2318 h 2362"/>
                <a:gd name="connsiteX15540" fmla="*/ 2318 h 2362"/>
                <a:gd name="connsiteY15540" fmla="*/ 2318 h 2362"/>
                <a:gd name="connsiteX15541" fmla="*/ 2318 h 2362"/>
                <a:gd name="connsiteY15541" fmla="*/ 2318 h 2362"/>
                <a:gd name="connsiteX15542" fmla="*/ 2318 h 2362"/>
                <a:gd name="connsiteY15542" fmla="*/ 2318 h 2362"/>
                <a:gd name="connsiteX15543" fmla="*/ 2318 h 2362"/>
                <a:gd name="connsiteY15543" fmla="*/ 2318 h 2362"/>
                <a:gd name="connsiteX15544" fmla="*/ 2318 h 2362"/>
                <a:gd name="connsiteY15544" fmla="*/ 2318 h 2362"/>
                <a:gd name="connsiteX15545" fmla="*/ 2318 h 2362"/>
                <a:gd name="connsiteY15545" fmla="*/ 2318 h 2362"/>
                <a:gd name="connsiteX15546" fmla="*/ 2318 h 2362"/>
                <a:gd name="connsiteY15546" fmla="*/ 2318 h 2362"/>
                <a:gd name="connsiteX15547" fmla="*/ 2318 h 2362"/>
                <a:gd name="connsiteY15547" fmla="*/ 2318 h 2362"/>
                <a:gd name="connsiteX15548" fmla="*/ 2318 h 2362"/>
                <a:gd name="connsiteY15548" fmla="*/ 2318 h 2362"/>
                <a:gd name="connsiteX15549" fmla="*/ 2318 h 2362"/>
                <a:gd name="connsiteY15549" fmla="*/ 2318 h 2362"/>
                <a:gd name="connsiteX15550" fmla="*/ 2318 h 2362"/>
                <a:gd name="connsiteY15550" fmla="*/ 2318 h 2362"/>
                <a:gd name="connsiteX15551" fmla="*/ 2318 h 2362"/>
                <a:gd name="connsiteY15551" fmla="*/ 2318 h 2362"/>
                <a:gd name="connsiteX15552" fmla="*/ 2318 h 2362"/>
                <a:gd name="connsiteY15552" fmla="*/ 2318 h 2362"/>
                <a:gd name="connsiteX15553" fmla="*/ 2318 h 2362"/>
                <a:gd name="connsiteY15553" fmla="*/ 2318 h 2362"/>
                <a:gd name="connsiteX15554" fmla="*/ 2318 h 2362"/>
                <a:gd name="connsiteY15554" fmla="*/ 2318 h 2362"/>
                <a:gd name="connsiteX15555" fmla="*/ 2318 h 2362"/>
                <a:gd name="connsiteY15555" fmla="*/ 2318 h 2362"/>
                <a:gd name="connsiteX15556" fmla="*/ 2318 h 2362"/>
                <a:gd name="connsiteY15556" fmla="*/ 2318 h 2362"/>
                <a:gd name="connsiteX15557" fmla="*/ 2318 h 2362"/>
                <a:gd name="connsiteY15557" fmla="*/ 2318 h 2362"/>
                <a:gd name="connsiteX15558" fmla="*/ 2318 h 2362"/>
                <a:gd name="connsiteY15558" fmla="*/ 2318 h 2362"/>
                <a:gd name="connsiteX15559" fmla="*/ 2318 h 2362"/>
                <a:gd name="connsiteY15559" fmla="*/ 2318 h 2362"/>
                <a:gd name="connsiteX15560" fmla="*/ 2318 h 2362"/>
                <a:gd name="connsiteY15560" fmla="*/ 2318 h 2362"/>
                <a:gd name="connsiteX15561" fmla="*/ 2318 h 2362"/>
                <a:gd name="connsiteY15561" fmla="*/ 2318 h 2362"/>
                <a:gd name="connsiteX15562" fmla="*/ 2318 h 2362"/>
                <a:gd name="connsiteY15562" fmla="*/ 2318 h 2362"/>
                <a:gd name="connsiteX15563" fmla="*/ 2318 h 2362"/>
                <a:gd name="connsiteY15563" fmla="*/ 2318 h 2362"/>
                <a:gd name="connsiteX15564" fmla="*/ 2318 h 2362"/>
                <a:gd name="connsiteY15564" fmla="*/ 2318 h 2362"/>
                <a:gd name="connsiteX15565" fmla="*/ 2318 h 2362"/>
                <a:gd name="connsiteY15565" fmla="*/ 2318 h 2362"/>
                <a:gd name="connsiteX15566" fmla="*/ 2318 h 2362"/>
                <a:gd name="connsiteY15566" fmla="*/ 2318 h 2362"/>
                <a:gd name="connsiteX15567" fmla="*/ 2318 h 2362"/>
                <a:gd name="connsiteY15567" fmla="*/ 2318 h 2362"/>
                <a:gd name="connsiteX15568" fmla="*/ 2318 h 2362"/>
                <a:gd name="connsiteY15568" fmla="*/ 2318 h 2362"/>
                <a:gd name="connsiteX15569" fmla="*/ 2318 h 2362"/>
                <a:gd name="connsiteY15569" fmla="*/ 2318 h 2362"/>
                <a:gd name="connsiteX15570" fmla="*/ 2318 h 2362"/>
                <a:gd name="connsiteY15570" fmla="*/ 2318 h 2362"/>
                <a:gd name="connsiteX15571" fmla="*/ 2318 h 2362"/>
                <a:gd name="connsiteY15571" fmla="*/ 2318 h 2362"/>
                <a:gd name="connsiteX15572" fmla="*/ 2318 h 2362"/>
                <a:gd name="connsiteY15572" fmla="*/ 2318 h 2362"/>
                <a:gd name="connsiteX15573" fmla="*/ 2318 h 2362"/>
                <a:gd name="connsiteY15573" fmla="*/ 2318 h 2362"/>
                <a:gd name="connsiteX15574" fmla="*/ 2318 h 2362"/>
                <a:gd name="connsiteY15574" fmla="*/ 2318 h 2362"/>
                <a:gd name="connsiteX15575" fmla="*/ 2318 h 2362"/>
                <a:gd name="connsiteY15575" fmla="*/ 2318 h 2362"/>
                <a:gd name="connsiteX15576" fmla="*/ 2318 h 2362"/>
                <a:gd name="connsiteY15576" fmla="*/ 2318 h 2362"/>
                <a:gd name="connsiteX15577" fmla="*/ 2318 h 2362"/>
                <a:gd name="connsiteY15577" fmla="*/ 2318 h 2362"/>
                <a:gd name="connsiteX15578" fmla="*/ 2318 h 2362"/>
                <a:gd name="connsiteY15578" fmla="*/ 2318 h 2362"/>
                <a:gd name="connsiteX15579" fmla="*/ 2318 h 2362"/>
                <a:gd name="connsiteY15579" fmla="*/ 2318 h 2362"/>
                <a:gd name="connsiteX15580" fmla="*/ 2318 h 2362"/>
                <a:gd name="connsiteY15580" fmla="*/ 2318 h 2362"/>
                <a:gd name="connsiteX15581" fmla="*/ 2318 h 2362"/>
                <a:gd name="connsiteY15581" fmla="*/ 2318 h 2362"/>
                <a:gd name="connsiteX15582" fmla="*/ 2318 h 2362"/>
                <a:gd name="connsiteY15582" fmla="*/ 2318 h 2362"/>
                <a:gd name="connsiteX15583" fmla="*/ 2318 h 2362"/>
                <a:gd name="connsiteY15583" fmla="*/ 2318 h 2362"/>
                <a:gd name="connsiteX15584" fmla="*/ 2318 h 2362"/>
                <a:gd name="connsiteY15584" fmla="*/ 2318 h 2362"/>
                <a:gd name="connsiteX15585" fmla="*/ 2318 h 2362"/>
                <a:gd name="connsiteY15585" fmla="*/ 2318 h 2362"/>
                <a:gd name="connsiteX15586" fmla="*/ 2318 h 2362"/>
                <a:gd name="connsiteY15586" fmla="*/ 2318 h 2362"/>
                <a:gd name="connsiteX15587" fmla="*/ 2318 h 2362"/>
                <a:gd name="connsiteY15587" fmla="*/ 2318 h 2362"/>
                <a:gd name="connsiteX15588" fmla="*/ 2318 h 2362"/>
                <a:gd name="connsiteY15588" fmla="*/ 2318 h 2362"/>
                <a:gd name="connsiteX15589" fmla="*/ 2318 h 2362"/>
                <a:gd name="connsiteY15589" fmla="*/ 2318 h 2362"/>
                <a:gd name="connsiteX15590" fmla="*/ 2318 h 2362"/>
                <a:gd name="connsiteY15590" fmla="*/ 2318 h 2362"/>
                <a:gd name="connsiteX15591" fmla="*/ 2318 h 2362"/>
                <a:gd name="connsiteY15591" fmla="*/ 2318 h 2362"/>
                <a:gd name="connsiteX15592" fmla="*/ 2318 h 2362"/>
                <a:gd name="connsiteY15592" fmla="*/ 2318 h 2362"/>
                <a:gd name="connsiteX15593" fmla="*/ 2318 h 2362"/>
                <a:gd name="connsiteY15593" fmla="*/ 2318 h 2362"/>
                <a:gd name="connsiteX15594" fmla="*/ 2318 h 2362"/>
                <a:gd name="connsiteY15594" fmla="*/ 2318 h 2362"/>
                <a:gd name="connsiteX15595" fmla="*/ 2318 h 2362"/>
                <a:gd name="connsiteY15595" fmla="*/ 2318 h 2362"/>
                <a:gd name="connsiteX15596" fmla="*/ 2318 h 2362"/>
                <a:gd name="connsiteY15596" fmla="*/ 2318 h 2362"/>
                <a:gd name="connsiteX15597" fmla="*/ 2318 h 2362"/>
                <a:gd name="connsiteY15597" fmla="*/ 2318 h 2362"/>
                <a:gd name="connsiteX15598" fmla="*/ 2318 h 2362"/>
                <a:gd name="connsiteY15598" fmla="*/ 2318 h 2362"/>
                <a:gd name="connsiteX15599" fmla="*/ 2318 h 2362"/>
                <a:gd name="connsiteY15599" fmla="*/ 2318 h 2362"/>
                <a:gd name="connsiteX15600" fmla="*/ 2318 h 2362"/>
                <a:gd name="connsiteY15600" fmla="*/ 2318 h 2362"/>
                <a:gd name="connsiteX15601" fmla="*/ 2318 h 2362"/>
                <a:gd name="connsiteY15601" fmla="*/ 2318 h 2362"/>
                <a:gd name="connsiteX15602" fmla="*/ 2318 h 2362"/>
                <a:gd name="connsiteY15602" fmla="*/ 2318 h 2362"/>
                <a:gd name="connsiteX15603" fmla="*/ 2318 h 2362"/>
                <a:gd name="connsiteY15603" fmla="*/ 2318 h 2362"/>
                <a:gd name="connsiteX15604" fmla="*/ 2318 h 2362"/>
                <a:gd name="connsiteY15604" fmla="*/ 2318 h 2362"/>
                <a:gd name="connsiteX15605" fmla="*/ 2318 h 2362"/>
                <a:gd name="connsiteY15605" fmla="*/ 2318 h 2362"/>
                <a:gd name="connsiteX15606" fmla="*/ 2318 h 2362"/>
                <a:gd name="connsiteY15606" fmla="*/ 2318 h 2362"/>
                <a:gd name="connsiteX15607" fmla="*/ 2318 h 2362"/>
                <a:gd name="connsiteY15607" fmla="*/ 2318 h 2362"/>
                <a:gd name="connsiteX15608" fmla="*/ 2318 h 2362"/>
                <a:gd name="connsiteY15608" fmla="*/ 2318 h 2362"/>
                <a:gd name="connsiteX15609" fmla="*/ 2318 h 2362"/>
                <a:gd name="connsiteY15609" fmla="*/ 2318 h 2362"/>
                <a:gd name="connsiteX15610" fmla="*/ 2318 h 2362"/>
                <a:gd name="connsiteY15610" fmla="*/ 2318 h 2362"/>
                <a:gd name="connsiteX15611" fmla="*/ 2318 h 2362"/>
                <a:gd name="connsiteY15611" fmla="*/ 2318 h 2362"/>
                <a:gd name="connsiteX15612" fmla="*/ 2318 h 2362"/>
                <a:gd name="connsiteY15612" fmla="*/ 2318 h 2362"/>
                <a:gd name="connsiteX15613" fmla="*/ 2318 h 2362"/>
                <a:gd name="connsiteY15613" fmla="*/ 2318 h 2362"/>
                <a:gd name="connsiteX15614" fmla="*/ 2318 h 2362"/>
                <a:gd name="connsiteY15614" fmla="*/ 2318 h 2362"/>
                <a:gd name="connsiteX15615" fmla="*/ 2318 h 2362"/>
                <a:gd name="connsiteY15615" fmla="*/ 2318 h 2362"/>
                <a:gd name="connsiteX15616" fmla="*/ 2318 h 2362"/>
                <a:gd name="connsiteY15616" fmla="*/ 2318 h 2362"/>
                <a:gd name="connsiteX15617" fmla="*/ 2318 h 2362"/>
                <a:gd name="connsiteY15617" fmla="*/ 2318 h 2362"/>
                <a:gd name="connsiteX15618" fmla="*/ 2318 h 2362"/>
                <a:gd name="connsiteY15618" fmla="*/ 2318 h 2362"/>
                <a:gd name="connsiteX15619" fmla="*/ 2318 h 2362"/>
                <a:gd name="connsiteY15619" fmla="*/ 2318 h 2362"/>
                <a:gd name="connsiteX15620" fmla="*/ 2318 h 2362"/>
                <a:gd name="connsiteY15620" fmla="*/ 2318 h 2362"/>
                <a:gd name="connsiteX15621" fmla="*/ 2318 h 2362"/>
                <a:gd name="connsiteY15621" fmla="*/ 2318 h 2362"/>
                <a:gd name="connsiteX15622" fmla="*/ 2318 h 2362"/>
                <a:gd name="connsiteY15622" fmla="*/ 2318 h 2362"/>
                <a:gd name="connsiteX15623" fmla="*/ 2318 h 2362"/>
                <a:gd name="connsiteY15623" fmla="*/ 2318 h 2362"/>
                <a:gd name="connsiteX15624" fmla="*/ 2318 h 2362"/>
                <a:gd name="connsiteY15624" fmla="*/ 2318 h 2362"/>
                <a:gd name="connsiteX15625" fmla="*/ 2318 h 2362"/>
                <a:gd name="connsiteY15625" fmla="*/ 2318 h 2362"/>
                <a:gd name="connsiteX15626" fmla="*/ 2318 h 2362"/>
                <a:gd name="connsiteY15626" fmla="*/ 2318 h 2362"/>
                <a:gd name="connsiteX15627" fmla="*/ 2318 h 2362"/>
                <a:gd name="connsiteY15627" fmla="*/ 2318 h 2362"/>
                <a:gd name="connsiteX15628" fmla="*/ 2318 h 2362"/>
                <a:gd name="connsiteY15628" fmla="*/ 2318 h 2362"/>
                <a:gd name="connsiteX15629" fmla="*/ 2318 h 2362"/>
                <a:gd name="connsiteY15629" fmla="*/ 2318 h 2362"/>
                <a:gd name="connsiteX15630" fmla="*/ 2318 h 2362"/>
                <a:gd name="connsiteY15630" fmla="*/ 2318 h 2362"/>
                <a:gd name="connsiteX15631" fmla="*/ 2318 h 2362"/>
                <a:gd name="connsiteY15631" fmla="*/ 2318 h 2362"/>
                <a:gd name="connsiteX15632" fmla="*/ 2318 h 2362"/>
                <a:gd name="connsiteY15632" fmla="*/ 2318 h 2362"/>
                <a:gd name="connsiteX15633" fmla="*/ 2318 h 2362"/>
                <a:gd name="connsiteY15633" fmla="*/ 2318 h 2362"/>
                <a:gd name="connsiteX15634" fmla="*/ 2318 h 2362"/>
                <a:gd name="connsiteY15634" fmla="*/ 2318 h 2362"/>
                <a:gd name="connsiteX15635" fmla="*/ 2318 h 2362"/>
                <a:gd name="connsiteY15635" fmla="*/ 2318 h 2362"/>
                <a:gd name="connsiteX15636" fmla="*/ 2318 h 2362"/>
                <a:gd name="connsiteY15636" fmla="*/ 2318 h 2362"/>
                <a:gd name="connsiteX15637" fmla="*/ 2318 h 2362"/>
                <a:gd name="connsiteY15637" fmla="*/ 2318 h 2362"/>
                <a:gd name="connsiteX15638" fmla="*/ 2318 h 2362"/>
                <a:gd name="connsiteY15638" fmla="*/ 2318 h 2362"/>
                <a:gd name="connsiteX15639" fmla="*/ 2318 h 2362"/>
                <a:gd name="connsiteY15639" fmla="*/ 2318 h 2362"/>
                <a:gd name="connsiteX15640" fmla="*/ 2318 h 2362"/>
                <a:gd name="connsiteY15640" fmla="*/ 2318 h 2362"/>
                <a:gd name="connsiteX15641" fmla="*/ 2318 h 2362"/>
                <a:gd name="connsiteY15641" fmla="*/ 2318 h 2362"/>
                <a:gd name="connsiteX15642" fmla="*/ 2318 h 2362"/>
                <a:gd name="connsiteY15642" fmla="*/ 2318 h 2362"/>
                <a:gd name="connsiteX15643" fmla="*/ 2318 h 2362"/>
                <a:gd name="connsiteY15643" fmla="*/ 2318 h 2362"/>
                <a:gd name="connsiteX15644" fmla="*/ 2318 h 2362"/>
                <a:gd name="connsiteY15644" fmla="*/ 2318 h 2362"/>
                <a:gd name="connsiteX15645" fmla="*/ 2318 h 2362"/>
                <a:gd name="connsiteY15645" fmla="*/ 2318 h 2362"/>
                <a:gd name="connsiteX15646" fmla="*/ 2318 h 2362"/>
                <a:gd name="connsiteY15646" fmla="*/ 2318 h 2362"/>
                <a:gd name="connsiteX15647" fmla="*/ 2318 h 2362"/>
                <a:gd name="connsiteY15647" fmla="*/ 2318 h 2362"/>
                <a:gd name="connsiteX15648" fmla="*/ 2318 h 2362"/>
                <a:gd name="connsiteY15648" fmla="*/ 2318 h 2362"/>
                <a:gd name="connsiteX15649" fmla="*/ 2318 h 2362"/>
                <a:gd name="connsiteY15649" fmla="*/ 2318 h 2362"/>
                <a:gd name="connsiteX15650" fmla="*/ 2318 h 2362"/>
                <a:gd name="connsiteY15650" fmla="*/ 2318 h 2362"/>
                <a:gd name="connsiteX15651" fmla="*/ 2318 h 2362"/>
                <a:gd name="connsiteY15651" fmla="*/ 2318 h 2362"/>
                <a:gd name="connsiteX15652" fmla="*/ 2318 h 2362"/>
                <a:gd name="connsiteY15652" fmla="*/ 2318 h 2362"/>
                <a:gd name="connsiteX15653" fmla="*/ 2318 h 2362"/>
                <a:gd name="connsiteY15653" fmla="*/ 2318 h 2362"/>
                <a:gd name="connsiteX15654" fmla="*/ 2318 h 2362"/>
                <a:gd name="connsiteY15654" fmla="*/ 2318 h 2362"/>
                <a:gd name="connsiteX15655" fmla="*/ 2318 h 2362"/>
                <a:gd name="connsiteY15655" fmla="*/ 2318 h 2362"/>
                <a:gd name="connsiteX15656" fmla="*/ 2318 h 2362"/>
                <a:gd name="connsiteY15656" fmla="*/ 2318 h 2362"/>
                <a:gd name="connsiteX15657" fmla="*/ 2318 h 2362"/>
                <a:gd name="connsiteY15657" fmla="*/ 2318 h 2362"/>
                <a:gd name="connsiteX15658" fmla="*/ 2318 h 2362"/>
                <a:gd name="connsiteY15658" fmla="*/ 2318 h 2362"/>
                <a:gd name="connsiteX15659" fmla="*/ 2318 h 2362"/>
                <a:gd name="connsiteY15659" fmla="*/ 2318 h 2362"/>
                <a:gd name="connsiteX15660" fmla="*/ 2318 h 2362"/>
                <a:gd name="connsiteY15660" fmla="*/ 2318 h 2362"/>
                <a:gd name="connsiteX15661" fmla="*/ 2318 h 2362"/>
                <a:gd name="connsiteY15661" fmla="*/ 2318 h 2362"/>
                <a:gd name="connsiteX15662" fmla="*/ 2318 h 2362"/>
                <a:gd name="connsiteY15662" fmla="*/ 2318 h 2362"/>
                <a:gd name="connsiteX15663" fmla="*/ 2318 h 2362"/>
                <a:gd name="connsiteY15663" fmla="*/ 2318 h 2362"/>
                <a:gd name="connsiteX15664" fmla="*/ 2318 h 2362"/>
                <a:gd name="connsiteY15664" fmla="*/ 2318 h 2362"/>
                <a:gd name="connsiteX15665" fmla="*/ 2318 h 2362"/>
                <a:gd name="connsiteY15665" fmla="*/ 2318 h 2362"/>
                <a:gd name="connsiteX15666" fmla="*/ 2318 h 2362"/>
                <a:gd name="connsiteY15666" fmla="*/ 2318 h 2362"/>
                <a:gd name="connsiteX15667" fmla="*/ 2318 h 2362"/>
                <a:gd name="connsiteY15667" fmla="*/ 2318 h 2362"/>
                <a:gd name="connsiteX15668" fmla="*/ 2318 h 2362"/>
                <a:gd name="connsiteY15668" fmla="*/ 2318 h 2362"/>
                <a:gd name="connsiteX15669" fmla="*/ 2318 h 2362"/>
                <a:gd name="connsiteY15669" fmla="*/ 2318 h 2362"/>
                <a:gd name="connsiteX15670" fmla="*/ 2318 h 2362"/>
                <a:gd name="connsiteY15670" fmla="*/ 2318 h 2362"/>
                <a:gd name="connsiteX15671" fmla="*/ 2318 h 2362"/>
                <a:gd name="connsiteY15671" fmla="*/ 2318 h 2362"/>
                <a:gd name="connsiteX15672" fmla="*/ 2318 h 2362"/>
                <a:gd name="connsiteY15672" fmla="*/ 2318 h 2362"/>
                <a:gd name="connsiteX15673" fmla="*/ 2318 h 2362"/>
                <a:gd name="connsiteY15673" fmla="*/ 2318 h 2362"/>
                <a:gd name="connsiteX15674" fmla="*/ 2318 h 2362"/>
                <a:gd name="connsiteY15674" fmla="*/ 2318 h 2362"/>
                <a:gd name="connsiteX15675" fmla="*/ 2318 h 2362"/>
                <a:gd name="connsiteY15675" fmla="*/ 2318 h 2362"/>
                <a:gd name="connsiteX15676" fmla="*/ 2318 h 2362"/>
                <a:gd name="connsiteY15676" fmla="*/ 2318 h 2362"/>
                <a:gd name="connsiteX15677" fmla="*/ 2318 h 2362"/>
                <a:gd name="connsiteY15677" fmla="*/ 2318 h 2362"/>
                <a:gd name="connsiteX15678" fmla="*/ 2318 h 2362"/>
                <a:gd name="connsiteY15678" fmla="*/ 2318 h 2362"/>
                <a:gd name="connsiteX15679" fmla="*/ 2318 h 2362"/>
                <a:gd name="connsiteY15679" fmla="*/ 2318 h 2362"/>
                <a:gd name="connsiteX15680" fmla="*/ 2318 h 2362"/>
                <a:gd name="connsiteY15680" fmla="*/ 2318 h 2362"/>
                <a:gd name="connsiteX15681" fmla="*/ 2318 h 2362"/>
                <a:gd name="connsiteY15681" fmla="*/ 2318 h 2362"/>
                <a:gd name="connsiteX15682" fmla="*/ 2318 h 2362"/>
                <a:gd name="connsiteY15682" fmla="*/ 2318 h 2362"/>
                <a:gd name="connsiteX15683" fmla="*/ 2318 h 2362"/>
                <a:gd name="connsiteY15683" fmla="*/ 2318 h 2362"/>
                <a:gd name="connsiteX15684" fmla="*/ 2318 h 2362"/>
                <a:gd name="connsiteY15684" fmla="*/ 2318 h 2362"/>
                <a:gd name="connsiteX15685" fmla="*/ 2318 h 2362"/>
                <a:gd name="connsiteY15685" fmla="*/ 2318 h 2362"/>
                <a:gd name="connsiteX15686" fmla="*/ 2318 h 2362"/>
                <a:gd name="connsiteY15686" fmla="*/ 2318 h 2362"/>
                <a:gd name="connsiteX15687" fmla="*/ 2318 h 2362"/>
                <a:gd name="connsiteY15687" fmla="*/ 2318 h 2362"/>
                <a:gd name="connsiteX15688" fmla="*/ 2318 h 2362"/>
                <a:gd name="connsiteY15688" fmla="*/ 2318 h 2362"/>
                <a:gd name="connsiteX15689" fmla="*/ 2318 h 2362"/>
                <a:gd name="connsiteY15689" fmla="*/ 2318 h 2362"/>
                <a:gd name="connsiteX15690" fmla="*/ 2318 h 2362"/>
                <a:gd name="connsiteY15690" fmla="*/ 2318 h 2362"/>
                <a:gd name="connsiteX15691" fmla="*/ 2318 h 2362"/>
                <a:gd name="connsiteY15691" fmla="*/ 2318 h 2362"/>
                <a:gd name="connsiteX15692" fmla="*/ 2318 h 2362"/>
                <a:gd name="connsiteY15692" fmla="*/ 2318 h 2362"/>
                <a:gd name="connsiteX15693" fmla="*/ 2318 h 2362"/>
                <a:gd name="connsiteY15693" fmla="*/ 2318 h 2362"/>
                <a:gd name="connsiteX15694" fmla="*/ 2318 h 2362"/>
                <a:gd name="connsiteY15694" fmla="*/ 2318 h 2362"/>
                <a:gd name="connsiteX15695" fmla="*/ 2318 h 2362"/>
                <a:gd name="connsiteY15695" fmla="*/ 2318 h 2362"/>
                <a:gd name="connsiteX15696" fmla="*/ 2318 h 2362"/>
                <a:gd name="connsiteY15696" fmla="*/ 2318 h 2362"/>
                <a:gd name="connsiteX15697" fmla="*/ 2318 h 2362"/>
                <a:gd name="connsiteY15697" fmla="*/ 2318 h 2362"/>
                <a:gd name="connsiteX15698" fmla="*/ 2318 h 2362"/>
                <a:gd name="connsiteY15698" fmla="*/ 2318 h 2362"/>
                <a:gd name="connsiteX15699" fmla="*/ 2318 h 2362"/>
                <a:gd name="connsiteY15699" fmla="*/ 2318 h 2362"/>
                <a:gd name="connsiteX15700" fmla="*/ 2318 h 2362"/>
                <a:gd name="connsiteY15700" fmla="*/ 2318 h 2362"/>
                <a:gd name="connsiteX15701" fmla="*/ 2318 h 2362"/>
                <a:gd name="connsiteY15701" fmla="*/ 2318 h 2362"/>
                <a:gd name="connsiteX15702" fmla="*/ 2318 h 2362"/>
                <a:gd name="connsiteY15702" fmla="*/ 2318 h 2362"/>
                <a:gd name="connsiteX15703" fmla="*/ 2318 h 2362"/>
                <a:gd name="connsiteY15703" fmla="*/ 2318 h 2362"/>
                <a:gd name="connsiteX15704" fmla="*/ 2318 h 2362"/>
                <a:gd name="connsiteY15704" fmla="*/ 2318 h 2362"/>
                <a:gd name="connsiteX15705" fmla="*/ 2318 h 2362"/>
                <a:gd name="connsiteY15705" fmla="*/ 2318 h 2362"/>
                <a:gd name="connsiteX15706" fmla="*/ 2318 h 2362"/>
                <a:gd name="connsiteY15706" fmla="*/ 2318 h 2362"/>
                <a:gd name="connsiteX15707" fmla="*/ 2318 h 2362"/>
                <a:gd name="connsiteY15707" fmla="*/ 2318 h 2362"/>
                <a:gd name="connsiteX15708" fmla="*/ 2318 h 2362"/>
                <a:gd name="connsiteY15708" fmla="*/ 2318 h 2362"/>
                <a:gd name="connsiteX15709" fmla="*/ 2318 h 2362"/>
                <a:gd name="connsiteY15709" fmla="*/ 2318 h 2362"/>
                <a:gd name="connsiteX15710" fmla="*/ 2318 h 2362"/>
                <a:gd name="connsiteY15710" fmla="*/ 2318 h 2362"/>
                <a:gd name="connsiteX15711" fmla="*/ 2318 h 2362"/>
                <a:gd name="connsiteY15711" fmla="*/ 2318 h 2362"/>
                <a:gd name="connsiteX15712" fmla="*/ 2318 h 2362"/>
                <a:gd name="connsiteY15712" fmla="*/ 2318 h 2362"/>
                <a:gd name="connsiteX15713" fmla="*/ 2318 h 2362"/>
                <a:gd name="connsiteY15713" fmla="*/ 2318 h 2362"/>
                <a:gd name="connsiteX15714" fmla="*/ 2318 h 2362"/>
                <a:gd name="connsiteY15714" fmla="*/ 2318 h 2362"/>
                <a:gd name="connsiteX15715" fmla="*/ 2318 h 2362"/>
                <a:gd name="connsiteY15715" fmla="*/ 2318 h 2362"/>
                <a:gd name="connsiteX15716" fmla="*/ 2318 h 2362"/>
                <a:gd name="connsiteY15716" fmla="*/ 2318 h 2362"/>
                <a:gd name="connsiteX15717" fmla="*/ 2318 h 2362"/>
                <a:gd name="connsiteY15717" fmla="*/ 2318 h 2362"/>
                <a:gd name="connsiteX15718" fmla="*/ 2318 h 2362"/>
                <a:gd name="connsiteY15718" fmla="*/ 2318 h 2362"/>
                <a:gd name="connsiteX15719" fmla="*/ 2318 h 2362"/>
                <a:gd name="connsiteY15719" fmla="*/ 2318 h 2362"/>
                <a:gd name="connsiteX15720" fmla="*/ 2318 h 2362"/>
                <a:gd name="connsiteY15720" fmla="*/ 2318 h 2362"/>
                <a:gd name="connsiteX15721" fmla="*/ 2318 h 2362"/>
                <a:gd name="connsiteY15721" fmla="*/ 2318 h 2362"/>
                <a:gd name="connsiteX15722" fmla="*/ 2318 h 2362"/>
                <a:gd name="connsiteY15722" fmla="*/ 2318 h 2362"/>
                <a:gd name="connsiteX15723" fmla="*/ 2318 h 2362"/>
                <a:gd name="connsiteY15723" fmla="*/ 2318 h 2362"/>
                <a:gd name="connsiteX15724" fmla="*/ 2318 h 2362"/>
                <a:gd name="connsiteY15724" fmla="*/ 2318 h 2362"/>
                <a:gd name="connsiteX15725" fmla="*/ 2318 h 2362"/>
                <a:gd name="connsiteY15725" fmla="*/ 2318 h 2362"/>
                <a:gd name="connsiteX15726" fmla="*/ 2318 h 2362"/>
                <a:gd name="connsiteY15726" fmla="*/ 2318 h 2362"/>
                <a:gd name="connsiteX15727" fmla="*/ 2318 h 2362"/>
                <a:gd name="connsiteY15727" fmla="*/ 2318 h 2362"/>
                <a:gd name="connsiteX15728" fmla="*/ 2318 h 2362"/>
                <a:gd name="connsiteY15728" fmla="*/ 2318 h 2362"/>
                <a:gd name="connsiteX15729" fmla="*/ 2318 h 2362"/>
                <a:gd name="connsiteY15729" fmla="*/ 2318 h 2362"/>
                <a:gd name="connsiteX15730" fmla="*/ 2318 h 2362"/>
                <a:gd name="connsiteY15730" fmla="*/ 2318 h 2362"/>
                <a:gd name="connsiteX15731" fmla="*/ 2318 h 2362"/>
                <a:gd name="connsiteY15731" fmla="*/ 2318 h 2362"/>
                <a:gd name="connsiteX15732" fmla="*/ 2318 h 2362"/>
                <a:gd name="connsiteY15732" fmla="*/ 2318 h 2362"/>
                <a:gd name="connsiteX15733" fmla="*/ 2318 h 2362"/>
                <a:gd name="connsiteY15733" fmla="*/ 2318 h 2362"/>
                <a:gd name="connsiteX15734" fmla="*/ 2318 h 2362"/>
                <a:gd name="connsiteY15734" fmla="*/ 2318 h 2362"/>
                <a:gd name="connsiteX15735" fmla="*/ 2318 h 2362"/>
                <a:gd name="connsiteY15735" fmla="*/ 2318 h 2362"/>
                <a:gd name="connsiteX15736" fmla="*/ 2318 h 2362"/>
                <a:gd name="connsiteY15736" fmla="*/ 2318 h 2362"/>
                <a:gd name="connsiteX15737" fmla="*/ 2318 h 2362"/>
                <a:gd name="connsiteY15737" fmla="*/ 2318 h 2362"/>
                <a:gd name="connsiteX15738" fmla="*/ 2318 h 2362"/>
                <a:gd name="connsiteY15738" fmla="*/ 2318 h 2362"/>
                <a:gd name="connsiteX15739" fmla="*/ 2318 h 2362"/>
                <a:gd name="connsiteY15739" fmla="*/ 2318 h 2362"/>
                <a:gd name="connsiteX15740" fmla="*/ 2318 h 2362"/>
                <a:gd name="connsiteY15740" fmla="*/ 2318 h 2362"/>
                <a:gd name="connsiteX15741" fmla="*/ 2318 h 2362"/>
                <a:gd name="connsiteY15741" fmla="*/ 2318 h 2362"/>
                <a:gd name="connsiteX15742" fmla="*/ 2318 h 2362"/>
                <a:gd name="connsiteY15742" fmla="*/ 2318 h 2362"/>
                <a:gd name="connsiteX15743" fmla="*/ 2318 h 2362"/>
                <a:gd name="connsiteY15743" fmla="*/ 2318 h 2362"/>
                <a:gd name="connsiteX15744" fmla="*/ 2318 h 2362"/>
                <a:gd name="connsiteY15744" fmla="*/ 2318 h 2362"/>
                <a:gd name="connsiteX15745" fmla="*/ 2318 h 2362"/>
                <a:gd name="connsiteY15745" fmla="*/ 2318 h 2362"/>
                <a:gd name="connsiteX15746" fmla="*/ 2318 h 2362"/>
                <a:gd name="connsiteY15746" fmla="*/ 2318 h 2362"/>
                <a:gd name="connsiteX15747" fmla="*/ 2318 h 2362"/>
                <a:gd name="connsiteY15747" fmla="*/ 2318 h 2362"/>
                <a:gd name="connsiteX15748" fmla="*/ 2318 h 2362"/>
                <a:gd name="connsiteY15748" fmla="*/ 2318 h 2362"/>
                <a:gd name="connsiteX15749" fmla="*/ 2318 h 2362"/>
                <a:gd name="connsiteY15749" fmla="*/ 2318 h 2362"/>
                <a:gd name="connsiteX15750" fmla="*/ 2318 h 2362"/>
                <a:gd name="connsiteY15750" fmla="*/ 2318 h 2362"/>
                <a:gd name="connsiteX15751" fmla="*/ 2318 h 2362"/>
                <a:gd name="connsiteY15751" fmla="*/ 2318 h 2362"/>
                <a:gd name="connsiteX15752" fmla="*/ 2318 h 2362"/>
                <a:gd name="connsiteY15752" fmla="*/ 2318 h 2362"/>
                <a:gd name="connsiteX15753" fmla="*/ 2318 h 2362"/>
                <a:gd name="connsiteY15753" fmla="*/ 2318 h 2362"/>
                <a:gd name="connsiteX15754" fmla="*/ 2318 h 2362"/>
                <a:gd name="connsiteY15754" fmla="*/ 2318 h 2362"/>
                <a:gd name="connsiteX15755" fmla="*/ 2318 h 2362"/>
                <a:gd name="connsiteY15755" fmla="*/ 2318 h 2362"/>
                <a:gd name="connsiteX15756" fmla="*/ 2318 h 2362"/>
                <a:gd name="connsiteY15756" fmla="*/ 2318 h 2362"/>
                <a:gd name="connsiteX15757" fmla="*/ 2318 h 2362"/>
                <a:gd name="connsiteY15757" fmla="*/ 2318 h 2362"/>
                <a:gd name="connsiteX15758" fmla="*/ 2318 h 2362"/>
                <a:gd name="connsiteY15758" fmla="*/ 2318 h 2362"/>
                <a:gd name="connsiteX15759" fmla="*/ 2318 h 2362"/>
                <a:gd name="connsiteY15759" fmla="*/ 2318 h 2362"/>
                <a:gd name="connsiteX15760" fmla="*/ 2318 h 2362"/>
                <a:gd name="connsiteY15760" fmla="*/ 2318 h 2362"/>
                <a:gd name="connsiteX15761" fmla="*/ 2318 h 2362"/>
                <a:gd name="connsiteY15761" fmla="*/ 2318 h 2362"/>
                <a:gd name="connsiteX15762" fmla="*/ 2318 h 2362"/>
                <a:gd name="connsiteY15762" fmla="*/ 2318 h 2362"/>
                <a:gd name="connsiteX15763" fmla="*/ 2318 h 2362"/>
                <a:gd name="connsiteY15763" fmla="*/ 2318 h 2362"/>
                <a:gd name="connsiteX15764" fmla="*/ 2318 h 2362"/>
                <a:gd name="connsiteY15764" fmla="*/ 2318 h 2362"/>
                <a:gd name="connsiteX15765" fmla="*/ 2318 h 2362"/>
                <a:gd name="connsiteY15765" fmla="*/ 2318 h 2362"/>
                <a:gd name="connsiteX15766" fmla="*/ 2318 h 2362"/>
                <a:gd name="connsiteY15766" fmla="*/ 2318 h 2362"/>
                <a:gd name="connsiteX15767" fmla="*/ 2318 h 2362"/>
                <a:gd name="connsiteY15767" fmla="*/ 2318 h 2362"/>
                <a:gd name="connsiteX15768" fmla="*/ 2318 h 2362"/>
                <a:gd name="connsiteY15768" fmla="*/ 2318 h 2362"/>
                <a:gd name="connsiteX15769" fmla="*/ 2318 h 2362"/>
                <a:gd name="connsiteY15769" fmla="*/ 2318 h 2362"/>
                <a:gd name="connsiteX15770" fmla="*/ 2318 h 2362"/>
                <a:gd name="connsiteY15770" fmla="*/ 2318 h 2362"/>
                <a:gd name="connsiteX15771" fmla="*/ 2318 h 2362"/>
                <a:gd name="connsiteY15771" fmla="*/ 2318 h 2362"/>
                <a:gd name="connsiteX15772" fmla="*/ 2318 h 2362"/>
                <a:gd name="connsiteY15772" fmla="*/ 2318 h 2362"/>
                <a:gd name="connsiteX15773" fmla="*/ 2318 h 2362"/>
                <a:gd name="connsiteY15773" fmla="*/ 2318 h 2362"/>
                <a:gd name="connsiteX15774" fmla="*/ 2318 h 2362"/>
                <a:gd name="connsiteY15774" fmla="*/ 2318 h 2362"/>
                <a:gd name="connsiteX15775" fmla="*/ 2318 h 2362"/>
                <a:gd name="connsiteY15775" fmla="*/ 2318 h 2362"/>
                <a:gd name="connsiteX15776" fmla="*/ 2318 h 2362"/>
                <a:gd name="connsiteY15776" fmla="*/ 2318 h 2362"/>
                <a:gd name="connsiteX15777" fmla="*/ 2318 h 2362"/>
                <a:gd name="connsiteY15777" fmla="*/ 2318 h 2362"/>
                <a:gd name="connsiteX15778" fmla="*/ 2318 h 2362"/>
                <a:gd name="connsiteY15778" fmla="*/ 2318 h 2362"/>
                <a:gd name="connsiteX15779" fmla="*/ 2318 h 2362"/>
                <a:gd name="connsiteY15779" fmla="*/ 2318 h 2362"/>
                <a:gd name="connsiteX15780" fmla="*/ 2318 h 2362"/>
                <a:gd name="connsiteY15780" fmla="*/ 2318 h 2362"/>
                <a:gd name="connsiteX15781" fmla="*/ 2318 h 2362"/>
                <a:gd name="connsiteY15781" fmla="*/ 2318 h 2362"/>
                <a:gd name="connsiteX15782" fmla="*/ 2318 h 2362"/>
                <a:gd name="connsiteY15782" fmla="*/ 2318 h 2362"/>
                <a:gd name="connsiteX15783" fmla="*/ 2318 h 2362"/>
                <a:gd name="connsiteY15783" fmla="*/ 2318 h 2362"/>
                <a:gd name="connsiteX15784" fmla="*/ 2318 h 2362"/>
                <a:gd name="connsiteY15784" fmla="*/ 2318 h 2362"/>
                <a:gd name="connsiteX15785" fmla="*/ 2318 h 2362"/>
                <a:gd name="connsiteY15785" fmla="*/ 2318 h 2362"/>
                <a:gd name="connsiteX15786" fmla="*/ 2318 h 2362"/>
                <a:gd name="connsiteY15786" fmla="*/ 2318 h 2362"/>
                <a:gd name="connsiteX15787" fmla="*/ 2318 h 2362"/>
                <a:gd name="connsiteY15787" fmla="*/ 2318 h 2362"/>
                <a:gd name="connsiteX15788" fmla="*/ 2318 h 2362"/>
                <a:gd name="connsiteY15788" fmla="*/ 2318 h 2362"/>
                <a:gd name="connsiteX15789" fmla="*/ 2318 h 2362"/>
                <a:gd name="connsiteY15789" fmla="*/ 2318 h 2362"/>
                <a:gd name="connsiteX15790" fmla="*/ 2318 h 2362"/>
                <a:gd name="connsiteY15790" fmla="*/ 2318 h 2362"/>
                <a:gd name="connsiteX15791" fmla="*/ 2318 h 2362"/>
                <a:gd name="connsiteY15791" fmla="*/ 2318 h 2362"/>
                <a:gd name="connsiteX15792" fmla="*/ 2318 h 2362"/>
                <a:gd name="connsiteY15792" fmla="*/ 2318 h 2362"/>
                <a:gd name="connsiteX15793" fmla="*/ 2318 h 2362"/>
                <a:gd name="connsiteY15793" fmla="*/ 2318 h 2362"/>
                <a:gd name="connsiteX15794" fmla="*/ 2318 h 2362"/>
                <a:gd name="connsiteY15794" fmla="*/ 2318 h 2362"/>
                <a:gd name="connsiteX15795" fmla="*/ 2318 h 2362"/>
                <a:gd name="connsiteY15795" fmla="*/ 2318 h 2362"/>
                <a:gd name="connsiteX15796" fmla="*/ 2318 h 2362"/>
                <a:gd name="connsiteY15796" fmla="*/ 2318 h 2362"/>
                <a:gd name="connsiteX15797" fmla="*/ 2318 h 2362"/>
                <a:gd name="connsiteY15797" fmla="*/ 2318 h 2362"/>
                <a:gd name="connsiteX15798" fmla="*/ 2318 h 2362"/>
                <a:gd name="connsiteY15798" fmla="*/ 2318 h 2362"/>
                <a:gd name="connsiteX15799" fmla="*/ 2318 h 2362"/>
                <a:gd name="connsiteY15799" fmla="*/ 2318 h 2362"/>
                <a:gd name="connsiteX15800" fmla="*/ 2318 h 2362"/>
                <a:gd name="connsiteY15800" fmla="*/ 2318 h 2362"/>
                <a:gd name="connsiteX15801" fmla="*/ 2318 h 2362"/>
                <a:gd name="connsiteY15801" fmla="*/ 2318 h 2362"/>
                <a:gd name="connsiteX15802" fmla="*/ 2318 h 2362"/>
                <a:gd name="connsiteY15802" fmla="*/ 2318 h 2362"/>
                <a:gd name="connsiteX15803" fmla="*/ 2318 h 2362"/>
                <a:gd name="connsiteY15803" fmla="*/ 2318 h 2362"/>
                <a:gd name="connsiteX15804" fmla="*/ 2318 h 2362"/>
                <a:gd name="connsiteY15804" fmla="*/ 2318 h 2362"/>
                <a:gd name="connsiteX15805" fmla="*/ 2318 h 2362"/>
                <a:gd name="connsiteY15805" fmla="*/ 2318 h 2362"/>
                <a:gd name="connsiteX15806" fmla="*/ 2318 h 2362"/>
                <a:gd name="connsiteY15806" fmla="*/ 2318 h 2362"/>
                <a:gd name="connsiteX15807" fmla="*/ 2318 h 2362"/>
                <a:gd name="connsiteY15807" fmla="*/ 2318 h 2362"/>
                <a:gd name="connsiteX15808" fmla="*/ 2318 h 2362"/>
                <a:gd name="connsiteY15808" fmla="*/ 2318 h 2362"/>
                <a:gd name="connsiteX15809" fmla="*/ 2318 h 2362"/>
                <a:gd name="connsiteY15809" fmla="*/ 2318 h 2362"/>
                <a:gd name="connsiteX15810" fmla="*/ 2318 h 2362"/>
                <a:gd name="connsiteY15810" fmla="*/ 2318 h 2362"/>
                <a:gd name="connsiteX15811" fmla="*/ 2318 h 2362"/>
                <a:gd name="connsiteY15811" fmla="*/ 2318 h 2362"/>
                <a:gd name="connsiteX15812" fmla="*/ 2318 h 2362"/>
                <a:gd name="connsiteY15812" fmla="*/ 2318 h 2362"/>
                <a:gd name="connsiteX15813" fmla="*/ 2318 h 2362"/>
                <a:gd name="connsiteY15813" fmla="*/ 2318 h 2362"/>
                <a:gd name="connsiteX15814" fmla="*/ 2318 h 2362"/>
                <a:gd name="connsiteY15814" fmla="*/ 2318 h 2362"/>
                <a:gd name="connsiteX15815" fmla="*/ 2318 h 2362"/>
                <a:gd name="connsiteY15815" fmla="*/ 2318 h 2362"/>
                <a:gd name="connsiteX15816" fmla="*/ 2318 h 2362"/>
                <a:gd name="connsiteY15816" fmla="*/ 2318 h 2362"/>
                <a:gd name="connsiteX15817" fmla="*/ 2318 h 2362"/>
                <a:gd name="connsiteY15817" fmla="*/ 2318 h 2362"/>
                <a:gd name="connsiteX15818" fmla="*/ 2318 h 2362"/>
                <a:gd name="connsiteY15818" fmla="*/ 2318 h 2362"/>
                <a:gd name="connsiteX15819" fmla="*/ 2318 h 2362"/>
                <a:gd name="connsiteY15819" fmla="*/ 2318 h 2362"/>
                <a:gd name="connsiteX15820" fmla="*/ 2318 h 2362"/>
                <a:gd name="connsiteY15820" fmla="*/ 2318 h 2362"/>
                <a:gd name="connsiteX15821" fmla="*/ 2318 h 2362"/>
                <a:gd name="connsiteY15821" fmla="*/ 2318 h 2362"/>
                <a:gd name="connsiteX15822" fmla="*/ 2318 h 2362"/>
                <a:gd name="connsiteY15822" fmla="*/ 2318 h 2362"/>
                <a:gd name="connsiteX15823" fmla="*/ 2318 h 2362"/>
                <a:gd name="connsiteY15823" fmla="*/ 2318 h 2362"/>
                <a:gd name="connsiteX15824" fmla="*/ 2318 h 2362"/>
                <a:gd name="connsiteY15824" fmla="*/ 2318 h 2362"/>
                <a:gd name="connsiteX15825" fmla="*/ 2318 h 2362"/>
                <a:gd name="connsiteY15825" fmla="*/ 2318 h 2362"/>
                <a:gd name="connsiteX15826" fmla="*/ 2318 h 2362"/>
                <a:gd name="connsiteY15826" fmla="*/ 2318 h 2362"/>
                <a:gd name="connsiteX15827" fmla="*/ 2318 h 2362"/>
                <a:gd name="connsiteY15827" fmla="*/ 2318 h 2362"/>
                <a:gd name="connsiteX15828" fmla="*/ 2318 h 2362"/>
                <a:gd name="connsiteY15828" fmla="*/ 2318 h 2362"/>
                <a:gd name="connsiteX15829" fmla="*/ 2318 h 2362"/>
                <a:gd name="connsiteY15829" fmla="*/ 2318 h 2362"/>
                <a:gd name="connsiteX15830" fmla="*/ 2318 h 2362"/>
                <a:gd name="connsiteY15830" fmla="*/ 2318 h 2362"/>
                <a:gd name="connsiteX15831" fmla="*/ 2318 h 2362"/>
                <a:gd name="connsiteY15831" fmla="*/ 2318 h 2362"/>
                <a:gd name="connsiteX15832" fmla="*/ 2318 h 2362"/>
                <a:gd name="connsiteY15832" fmla="*/ 2318 h 2362"/>
                <a:gd name="connsiteX15833" fmla="*/ 2318 h 2362"/>
                <a:gd name="connsiteY15833" fmla="*/ 2318 h 2362"/>
                <a:gd name="connsiteX15834" fmla="*/ 2318 h 2362"/>
                <a:gd name="connsiteY15834" fmla="*/ 2318 h 2362"/>
                <a:gd name="connsiteX15835" fmla="*/ 2318 h 2362"/>
                <a:gd name="connsiteY15835" fmla="*/ 2318 h 2362"/>
                <a:gd name="connsiteX15836" fmla="*/ 2318 h 2362"/>
                <a:gd name="connsiteY15836" fmla="*/ 2318 h 2362"/>
                <a:gd name="connsiteX15837" fmla="*/ 2318 h 2362"/>
                <a:gd name="connsiteY15837" fmla="*/ 2318 h 2362"/>
                <a:gd name="connsiteX15838" fmla="*/ 2318 h 2362"/>
                <a:gd name="connsiteY15838" fmla="*/ 2318 h 2362"/>
                <a:gd name="connsiteX15839" fmla="*/ 2318 h 2362"/>
                <a:gd name="connsiteY15839" fmla="*/ 2318 h 2362"/>
                <a:gd name="connsiteX15840" fmla="*/ 2318 h 2362"/>
                <a:gd name="connsiteY15840" fmla="*/ 2318 h 2362"/>
                <a:gd name="connsiteX15841" fmla="*/ 2318 h 2362"/>
                <a:gd name="connsiteY15841" fmla="*/ 2318 h 2362"/>
                <a:gd name="connsiteX15842" fmla="*/ 2318 h 2362"/>
                <a:gd name="connsiteY15842" fmla="*/ 2318 h 2362"/>
                <a:gd name="connsiteX15843" fmla="*/ 2318 h 2362"/>
                <a:gd name="connsiteY15843" fmla="*/ 2318 h 2362"/>
                <a:gd name="connsiteX15844" fmla="*/ 2318 h 2362"/>
                <a:gd name="connsiteY15844" fmla="*/ 2318 h 2362"/>
                <a:gd name="connsiteX15845" fmla="*/ 2318 h 2362"/>
                <a:gd name="connsiteY15845" fmla="*/ 2318 h 2362"/>
                <a:gd name="connsiteX15846" fmla="*/ 2318 h 2362"/>
                <a:gd name="connsiteY15846" fmla="*/ 2318 h 2362"/>
                <a:gd name="connsiteX15847" fmla="*/ 2318 h 2362"/>
                <a:gd name="connsiteY15847" fmla="*/ 2318 h 2362"/>
                <a:gd name="connsiteX15848" fmla="*/ 2318 h 2362"/>
                <a:gd name="connsiteY15848" fmla="*/ 2318 h 2362"/>
                <a:gd name="connsiteX15849" fmla="*/ 2318 h 2362"/>
                <a:gd name="connsiteY15849" fmla="*/ 2318 h 2362"/>
                <a:gd name="connsiteX15850" fmla="*/ 2318 h 2362"/>
                <a:gd name="connsiteY15850" fmla="*/ 2318 h 2362"/>
                <a:gd name="connsiteX15851" fmla="*/ 2318 h 2362"/>
                <a:gd name="connsiteY15851" fmla="*/ 2318 h 2362"/>
                <a:gd name="connsiteX15852" fmla="*/ 2318 h 2362"/>
                <a:gd name="connsiteY15852" fmla="*/ 2318 h 2362"/>
                <a:gd name="connsiteX15853" fmla="*/ 2318 h 2362"/>
                <a:gd name="connsiteY15853" fmla="*/ 2318 h 2362"/>
                <a:gd name="connsiteX15854" fmla="*/ 2318 h 2362"/>
                <a:gd name="connsiteY15854" fmla="*/ 2318 h 2362"/>
                <a:gd name="connsiteX15855" fmla="*/ 2318 h 2362"/>
                <a:gd name="connsiteY15855" fmla="*/ 2318 h 2362"/>
                <a:gd name="connsiteX15856" fmla="*/ 2318 h 2362"/>
                <a:gd name="connsiteY15856" fmla="*/ 2318 h 2362"/>
                <a:gd name="connsiteX15857" fmla="*/ 2318 h 2362"/>
                <a:gd name="connsiteY15857" fmla="*/ 2318 h 2362"/>
                <a:gd name="connsiteX15858" fmla="*/ 2318 h 2362"/>
                <a:gd name="connsiteY15858" fmla="*/ 2318 h 2362"/>
                <a:gd name="connsiteX15859" fmla="*/ 2318 h 2362"/>
                <a:gd name="connsiteY15859" fmla="*/ 2318 h 2362"/>
                <a:gd name="connsiteX15860" fmla="*/ 2318 h 2362"/>
                <a:gd name="connsiteY15860" fmla="*/ 2318 h 2362"/>
                <a:gd name="connsiteX15861" fmla="*/ 2318 h 2362"/>
                <a:gd name="connsiteY15861" fmla="*/ 2318 h 2362"/>
                <a:gd name="connsiteX15862" fmla="*/ 2318 h 2362"/>
                <a:gd name="connsiteY15862" fmla="*/ 2318 h 2362"/>
                <a:gd name="connsiteX15863" fmla="*/ 2318 h 2362"/>
                <a:gd name="connsiteY15863" fmla="*/ 2318 h 2362"/>
                <a:gd name="connsiteX15864" fmla="*/ 2318 h 2362"/>
                <a:gd name="connsiteY15864" fmla="*/ 2318 h 2362"/>
                <a:gd name="connsiteX15865" fmla="*/ 2318 h 2362"/>
                <a:gd name="connsiteY15865" fmla="*/ 2318 h 2362"/>
                <a:gd name="connsiteX15866" fmla="*/ 2318 h 2362"/>
                <a:gd name="connsiteY15866" fmla="*/ 2318 h 2362"/>
                <a:gd name="connsiteX15867" fmla="*/ 2318 h 2362"/>
                <a:gd name="connsiteY15867" fmla="*/ 2318 h 2362"/>
                <a:gd name="connsiteX15868" fmla="*/ 2318 h 2362"/>
                <a:gd name="connsiteY15868" fmla="*/ 2318 h 2362"/>
                <a:gd name="connsiteX15869" fmla="*/ 2318 h 2362"/>
                <a:gd name="connsiteY15869" fmla="*/ 2318 h 2362"/>
                <a:gd name="connsiteX15870" fmla="*/ 2318 h 2362"/>
                <a:gd name="connsiteY15870" fmla="*/ 2318 h 2362"/>
                <a:gd name="connsiteX15871" fmla="*/ 2318 h 2362"/>
                <a:gd name="connsiteY15871" fmla="*/ 2318 h 2362"/>
                <a:gd name="connsiteX15872" fmla="*/ 2318 h 2362"/>
                <a:gd name="connsiteY15872" fmla="*/ 2318 h 2362"/>
                <a:gd name="connsiteX15873" fmla="*/ 2318 h 2362"/>
                <a:gd name="connsiteY15873" fmla="*/ 2318 h 2362"/>
                <a:gd name="connsiteX15874" fmla="*/ 2318 h 2362"/>
                <a:gd name="connsiteY15874" fmla="*/ 2318 h 2362"/>
                <a:gd name="connsiteX15875" fmla="*/ 2318 h 2362"/>
                <a:gd name="connsiteY15875" fmla="*/ 2318 h 2362"/>
                <a:gd name="connsiteX15876" fmla="*/ 2318 h 2362"/>
                <a:gd name="connsiteY15876" fmla="*/ 2318 h 2362"/>
                <a:gd name="connsiteX15877" fmla="*/ 2318 h 2362"/>
                <a:gd name="connsiteY15877" fmla="*/ 2318 h 2362"/>
                <a:gd name="connsiteX15878" fmla="*/ 2318 h 2362"/>
                <a:gd name="connsiteY15878" fmla="*/ 2318 h 2362"/>
                <a:gd name="connsiteX15879" fmla="*/ 2318 h 2362"/>
                <a:gd name="connsiteY15879" fmla="*/ 2318 h 2362"/>
                <a:gd name="connsiteX15880" fmla="*/ 2318 h 2362"/>
                <a:gd name="connsiteY15880" fmla="*/ 2318 h 2362"/>
                <a:gd name="connsiteX15881" fmla="*/ 2318 h 2362"/>
                <a:gd name="connsiteY15881" fmla="*/ 2318 h 2362"/>
                <a:gd name="connsiteX15882" fmla="*/ 2318 h 2362"/>
                <a:gd name="connsiteY15882" fmla="*/ 2318 h 2362"/>
                <a:gd name="connsiteX15883" fmla="*/ 2318 h 2362"/>
                <a:gd name="connsiteY15883" fmla="*/ 2318 h 2362"/>
                <a:gd name="connsiteX15884" fmla="*/ 2318 h 2362"/>
                <a:gd name="connsiteY15884" fmla="*/ 2318 h 2362"/>
                <a:gd name="connsiteX15885" fmla="*/ 2318 h 2362"/>
                <a:gd name="connsiteY15885" fmla="*/ 2318 h 2362"/>
                <a:gd name="connsiteX15886" fmla="*/ 2318 h 2362"/>
                <a:gd name="connsiteY15886" fmla="*/ 2318 h 2362"/>
                <a:gd name="connsiteX15887" fmla="*/ 2318 h 2362"/>
                <a:gd name="connsiteY15887" fmla="*/ 2318 h 2362"/>
                <a:gd name="connsiteX15888" fmla="*/ 2318 h 2362"/>
                <a:gd name="connsiteY15888" fmla="*/ 2318 h 2362"/>
                <a:gd name="connsiteX15889" fmla="*/ 2318 h 2362"/>
                <a:gd name="connsiteY15889" fmla="*/ 2318 h 2362"/>
                <a:gd name="connsiteX15890" fmla="*/ 2318 h 2362"/>
                <a:gd name="connsiteY15890" fmla="*/ 2318 h 2362"/>
                <a:gd name="connsiteX15891" fmla="*/ 2318 h 2362"/>
                <a:gd name="connsiteY15891" fmla="*/ 2318 h 2362"/>
                <a:gd name="connsiteX15892" fmla="*/ 2318 h 2362"/>
                <a:gd name="connsiteY15892" fmla="*/ 2318 h 2362"/>
                <a:gd name="connsiteX15893" fmla="*/ 2318 h 2362"/>
                <a:gd name="connsiteY15893" fmla="*/ 2318 h 2362"/>
                <a:gd name="connsiteX15894" fmla="*/ 2318 h 2362"/>
                <a:gd name="connsiteY15894" fmla="*/ 2318 h 2362"/>
                <a:gd name="connsiteX15895" fmla="*/ 2318 h 2362"/>
                <a:gd name="connsiteY15895" fmla="*/ 2318 h 2362"/>
                <a:gd name="connsiteX15896" fmla="*/ 2318 h 2362"/>
                <a:gd name="connsiteY15896" fmla="*/ 2318 h 2362"/>
                <a:gd name="connsiteX15897" fmla="*/ 2318 h 2362"/>
                <a:gd name="connsiteY15897" fmla="*/ 2318 h 2362"/>
                <a:gd name="connsiteX15898" fmla="*/ 2318 h 2362"/>
                <a:gd name="connsiteY15898" fmla="*/ 2318 h 2362"/>
                <a:gd name="connsiteX15899" fmla="*/ 2318 h 2362"/>
                <a:gd name="connsiteY15899" fmla="*/ 2318 h 2362"/>
                <a:gd name="connsiteX15900" fmla="*/ 2318 h 2362"/>
                <a:gd name="connsiteY15900" fmla="*/ 2318 h 2362"/>
                <a:gd name="connsiteX15901" fmla="*/ 2318 h 2362"/>
                <a:gd name="connsiteY15901" fmla="*/ 2318 h 2362"/>
                <a:gd name="connsiteX15902" fmla="*/ 2318 h 2362"/>
                <a:gd name="connsiteY15902" fmla="*/ 2318 h 2362"/>
                <a:gd name="connsiteX15903" fmla="*/ 2318 h 2362"/>
                <a:gd name="connsiteY15903" fmla="*/ 2318 h 2362"/>
                <a:gd name="connsiteX15904" fmla="*/ 2318 h 2362"/>
                <a:gd name="connsiteY15904" fmla="*/ 2318 h 2362"/>
                <a:gd name="connsiteX15905" fmla="*/ 2318 h 2362"/>
                <a:gd name="connsiteY15905" fmla="*/ 2318 h 2362"/>
                <a:gd name="connsiteX15906" fmla="*/ 2318 h 2362"/>
                <a:gd name="connsiteY15906" fmla="*/ 2318 h 2362"/>
                <a:gd name="connsiteX15907" fmla="*/ 2318 h 2362"/>
                <a:gd name="connsiteY15907" fmla="*/ 2318 h 2362"/>
                <a:gd name="connsiteX15908" fmla="*/ 2318 h 2362"/>
                <a:gd name="connsiteY15908" fmla="*/ 2318 h 2362"/>
                <a:gd name="connsiteX15909" fmla="*/ 2318 h 2362"/>
                <a:gd name="connsiteY15909" fmla="*/ 2318 h 2362"/>
                <a:gd name="connsiteX15910" fmla="*/ 2318 h 2362"/>
                <a:gd name="connsiteY15910" fmla="*/ 2318 h 2362"/>
                <a:gd name="connsiteX15911" fmla="*/ 2318 h 2362"/>
                <a:gd name="connsiteY15911" fmla="*/ 2318 h 2362"/>
                <a:gd name="connsiteX15912" fmla="*/ 2318 h 2362"/>
                <a:gd name="connsiteY15912" fmla="*/ 2318 h 2362"/>
                <a:gd name="connsiteX15913" fmla="*/ 2318 h 2362"/>
                <a:gd name="connsiteY15913" fmla="*/ 2318 h 2362"/>
                <a:gd name="connsiteX15914" fmla="*/ 2318 h 2362"/>
                <a:gd name="connsiteY15914" fmla="*/ 2318 h 2362"/>
                <a:gd name="connsiteX15915" fmla="*/ 2318 h 2362"/>
                <a:gd name="connsiteY15915" fmla="*/ 2318 h 2362"/>
                <a:gd name="connsiteX15916" fmla="*/ 2318 h 2362"/>
                <a:gd name="connsiteY15916" fmla="*/ 2318 h 2362"/>
                <a:gd name="connsiteX15917" fmla="*/ 2318 h 2362"/>
                <a:gd name="connsiteY15917" fmla="*/ 2318 h 2362"/>
                <a:gd name="connsiteX15918" fmla="*/ 2318 h 2362"/>
                <a:gd name="connsiteY15918" fmla="*/ 2318 h 2362"/>
                <a:gd name="connsiteX15919" fmla="*/ 2318 h 2362"/>
                <a:gd name="connsiteY15919" fmla="*/ 2318 h 2362"/>
                <a:gd name="connsiteX15920" fmla="*/ 2318 h 2362"/>
                <a:gd name="connsiteY15920" fmla="*/ 2318 h 2362"/>
                <a:gd name="connsiteX15921" fmla="*/ 2318 h 2362"/>
                <a:gd name="connsiteY15921" fmla="*/ 2318 h 2362"/>
                <a:gd name="connsiteX15922" fmla="*/ 2318 h 2362"/>
                <a:gd name="connsiteY15922" fmla="*/ 2318 h 2362"/>
                <a:gd name="connsiteX15923" fmla="*/ 2318 h 2362"/>
                <a:gd name="connsiteY15923" fmla="*/ 2318 h 2362"/>
                <a:gd name="connsiteX15924" fmla="*/ 2318 h 2362"/>
                <a:gd name="connsiteY15924" fmla="*/ 2318 h 2362"/>
                <a:gd name="connsiteX15925" fmla="*/ 2318 h 2362"/>
                <a:gd name="connsiteY15925" fmla="*/ 2318 h 2362"/>
                <a:gd name="connsiteX15926" fmla="*/ 2318 h 2362"/>
                <a:gd name="connsiteY15926" fmla="*/ 2318 h 2362"/>
                <a:gd name="connsiteX15927" fmla="*/ 2318 h 2362"/>
                <a:gd name="connsiteY15927" fmla="*/ 2318 h 2362"/>
                <a:gd name="connsiteX15928" fmla="*/ 2318 h 2362"/>
                <a:gd name="connsiteY15928" fmla="*/ 2318 h 2362"/>
                <a:gd name="connsiteX15929" fmla="*/ 2318 h 2362"/>
                <a:gd name="connsiteY15929" fmla="*/ 2318 h 2362"/>
                <a:gd name="connsiteX15930" fmla="*/ 2318 h 2362"/>
                <a:gd name="connsiteY15930" fmla="*/ 2318 h 2362"/>
                <a:gd name="connsiteX15931" fmla="*/ 2318 h 2362"/>
                <a:gd name="connsiteY15931" fmla="*/ 2318 h 2362"/>
                <a:gd name="connsiteX15932" fmla="*/ 2318 h 2362"/>
                <a:gd name="connsiteY15932" fmla="*/ 2318 h 2362"/>
                <a:gd name="connsiteX15933" fmla="*/ 2318 h 2362"/>
                <a:gd name="connsiteY15933" fmla="*/ 2318 h 2362"/>
                <a:gd name="connsiteX15934" fmla="*/ 2318 h 2362"/>
                <a:gd name="connsiteY15934" fmla="*/ 2318 h 2362"/>
                <a:gd name="connsiteX15935" fmla="*/ 2318 h 2362"/>
                <a:gd name="connsiteY15935" fmla="*/ 2318 h 2362"/>
                <a:gd name="connsiteX15936" fmla="*/ 2318 h 2362"/>
                <a:gd name="connsiteY15936" fmla="*/ 2318 h 2362"/>
                <a:gd name="connsiteX15937" fmla="*/ 2318 h 2362"/>
                <a:gd name="connsiteY15937" fmla="*/ 2318 h 2362"/>
                <a:gd name="connsiteX15938" fmla="*/ 2318 h 2362"/>
                <a:gd name="connsiteY15938" fmla="*/ 2318 h 2362"/>
                <a:gd name="connsiteX15939" fmla="*/ 2318 h 2362"/>
                <a:gd name="connsiteY15939" fmla="*/ 2318 h 2362"/>
                <a:gd name="connsiteX15940" fmla="*/ 2318 h 2362"/>
                <a:gd name="connsiteY15940" fmla="*/ 2318 h 2362"/>
                <a:gd name="connsiteX15941" fmla="*/ 2318 h 2362"/>
                <a:gd name="connsiteY15941" fmla="*/ 2318 h 2362"/>
                <a:gd name="connsiteX15942" fmla="*/ 2318 h 2362"/>
                <a:gd name="connsiteY15942" fmla="*/ 2318 h 2362"/>
                <a:gd name="connsiteX15943" fmla="*/ 2318 h 2362"/>
                <a:gd name="connsiteY15943" fmla="*/ 2318 h 2362"/>
                <a:gd name="connsiteX15944" fmla="*/ 2318 h 2362"/>
                <a:gd name="connsiteY15944" fmla="*/ 2318 h 2362"/>
                <a:gd name="connsiteX15945" fmla="*/ 2318 h 2362"/>
                <a:gd name="connsiteY15945" fmla="*/ 2318 h 2362"/>
                <a:gd name="connsiteX15946" fmla="*/ 2318 h 2362"/>
                <a:gd name="connsiteY15946" fmla="*/ 2318 h 2362"/>
                <a:gd name="connsiteX15947" fmla="*/ 2318 h 2362"/>
                <a:gd name="connsiteY15947" fmla="*/ 2318 h 2362"/>
                <a:gd name="connsiteX15948" fmla="*/ 2318 h 2362"/>
                <a:gd name="connsiteY15948" fmla="*/ 2318 h 2362"/>
                <a:gd name="connsiteX15949" fmla="*/ 2318 h 2362"/>
                <a:gd name="connsiteY15949" fmla="*/ 2318 h 2362"/>
                <a:gd name="connsiteX15950" fmla="*/ 2318 h 2362"/>
                <a:gd name="connsiteY15950" fmla="*/ 2318 h 2362"/>
                <a:gd name="connsiteX15951" fmla="*/ 2318 h 2362"/>
                <a:gd name="connsiteY15951" fmla="*/ 2318 h 2362"/>
                <a:gd name="connsiteX15952" fmla="*/ 2318 h 2362"/>
                <a:gd name="connsiteY15952" fmla="*/ 2318 h 2362"/>
                <a:gd name="connsiteX15953" fmla="*/ 2318 h 2362"/>
                <a:gd name="connsiteY15953" fmla="*/ 2318 h 2362"/>
                <a:gd name="connsiteX15954" fmla="*/ 2318 h 2362"/>
                <a:gd name="connsiteY15954" fmla="*/ 2318 h 2362"/>
                <a:gd name="connsiteX15955" fmla="*/ 2318 h 2362"/>
                <a:gd name="connsiteY15955" fmla="*/ 2318 h 2362"/>
                <a:gd name="connsiteX15956" fmla="*/ 2318 h 2362"/>
                <a:gd name="connsiteY15956" fmla="*/ 2318 h 2362"/>
                <a:gd name="connsiteX15957" fmla="*/ 2318 h 2362"/>
                <a:gd name="connsiteY15957" fmla="*/ 2318 h 2362"/>
                <a:gd name="connsiteX15958" fmla="*/ 2318 h 2362"/>
                <a:gd name="connsiteY15958" fmla="*/ 2318 h 2362"/>
                <a:gd name="connsiteX15959" fmla="*/ 2318 h 2362"/>
                <a:gd name="connsiteY15959" fmla="*/ 2318 h 2362"/>
                <a:gd name="connsiteX15960" fmla="*/ 2318 h 2362"/>
                <a:gd name="connsiteY15960" fmla="*/ 2318 h 2362"/>
                <a:gd name="connsiteX15961" fmla="*/ 2318 h 2362"/>
                <a:gd name="connsiteY15961" fmla="*/ 2318 h 2362"/>
                <a:gd name="connsiteX15962" fmla="*/ 2318 h 2362"/>
                <a:gd name="connsiteY15962" fmla="*/ 2318 h 2362"/>
                <a:gd name="connsiteX15963" fmla="*/ 2318 h 2362"/>
                <a:gd name="connsiteY15963" fmla="*/ 2318 h 2362"/>
                <a:gd name="connsiteX15964" fmla="*/ 2318 h 2362"/>
                <a:gd name="connsiteY15964" fmla="*/ 2318 h 2362"/>
                <a:gd name="connsiteX15965" fmla="*/ 2318 h 2362"/>
                <a:gd name="connsiteY15965" fmla="*/ 2318 h 2362"/>
                <a:gd name="connsiteX15966" fmla="*/ 2318 h 2362"/>
                <a:gd name="connsiteY15966" fmla="*/ 2318 h 2362"/>
                <a:gd name="connsiteX15967" fmla="*/ 2318 h 2362"/>
                <a:gd name="connsiteY15967" fmla="*/ 2318 h 2362"/>
                <a:gd name="connsiteX15968" fmla="*/ 2318 h 2362"/>
                <a:gd name="connsiteY15968" fmla="*/ 2318 h 2362"/>
                <a:gd name="connsiteX15969" fmla="*/ 2318 h 2362"/>
                <a:gd name="connsiteY15969" fmla="*/ 2318 h 2362"/>
                <a:gd name="connsiteX15970" fmla="*/ 2318 h 2362"/>
                <a:gd name="connsiteY15970" fmla="*/ 2318 h 2362"/>
                <a:gd name="connsiteX15971" fmla="*/ 2318 h 2362"/>
                <a:gd name="connsiteY15971" fmla="*/ 2318 h 2362"/>
                <a:gd name="connsiteX15972" fmla="*/ 2318 h 2362"/>
                <a:gd name="connsiteY15972" fmla="*/ 2318 h 2362"/>
                <a:gd name="connsiteX15973" fmla="*/ 2318 h 2362"/>
                <a:gd name="connsiteY15973" fmla="*/ 2318 h 2362"/>
                <a:gd name="connsiteX15974" fmla="*/ 2318 h 2362"/>
                <a:gd name="connsiteY15974" fmla="*/ 2318 h 2362"/>
                <a:gd name="connsiteX15975" fmla="*/ 2318 h 2362"/>
                <a:gd name="connsiteY15975" fmla="*/ 2318 h 2362"/>
                <a:gd name="connsiteX15976" fmla="*/ 2318 h 2362"/>
                <a:gd name="connsiteY15976" fmla="*/ 2318 h 2362"/>
                <a:gd name="connsiteX15977" fmla="*/ 2318 h 2362"/>
                <a:gd name="connsiteY15977" fmla="*/ 2318 h 2362"/>
                <a:gd name="connsiteX15978" fmla="*/ 2318 h 2362"/>
                <a:gd name="connsiteY15978" fmla="*/ 2318 h 2362"/>
                <a:gd name="connsiteX15979" fmla="*/ 2318 h 2362"/>
                <a:gd name="connsiteY15979" fmla="*/ 2318 h 2362"/>
                <a:gd name="connsiteX15980" fmla="*/ 2318 h 2362"/>
                <a:gd name="connsiteY15980" fmla="*/ 2318 h 2362"/>
                <a:gd name="connsiteX15981" fmla="*/ 2318 h 2362"/>
                <a:gd name="connsiteY15981" fmla="*/ 2318 h 2362"/>
                <a:gd name="connsiteX15982" fmla="*/ 2318 h 2362"/>
                <a:gd name="connsiteY15982" fmla="*/ 2318 h 2362"/>
                <a:gd name="connsiteX15983" fmla="*/ 2318 h 2362"/>
                <a:gd name="connsiteY15983" fmla="*/ 2318 h 2362"/>
                <a:gd name="connsiteX15984" fmla="*/ 2318 h 2362"/>
                <a:gd name="connsiteY15984" fmla="*/ 2318 h 2362"/>
                <a:gd name="connsiteX15985" fmla="*/ 2318 h 2362"/>
                <a:gd name="connsiteY15985" fmla="*/ 2318 h 2362"/>
                <a:gd name="connsiteX15986" fmla="*/ 2318 h 2362"/>
                <a:gd name="connsiteY15986" fmla="*/ 2318 h 2362"/>
                <a:gd name="connsiteX15987" fmla="*/ 2318 h 2362"/>
                <a:gd name="connsiteY15987" fmla="*/ 2318 h 2362"/>
                <a:gd name="connsiteX15988" fmla="*/ 2318 h 2362"/>
                <a:gd name="connsiteY15988" fmla="*/ 2318 h 2362"/>
                <a:gd name="connsiteX15989" fmla="*/ 2318 h 2362"/>
                <a:gd name="connsiteY15989" fmla="*/ 2318 h 2362"/>
                <a:gd name="connsiteX15990" fmla="*/ 2318 h 2362"/>
                <a:gd name="connsiteY15990" fmla="*/ 2318 h 2362"/>
                <a:gd name="connsiteX15991" fmla="*/ 2318 h 2362"/>
                <a:gd name="connsiteY15991" fmla="*/ 2318 h 2362"/>
                <a:gd name="connsiteX15992" fmla="*/ 2318 h 2362"/>
                <a:gd name="connsiteY15992" fmla="*/ 2318 h 2362"/>
                <a:gd name="connsiteX15993" fmla="*/ 2318 h 2362"/>
                <a:gd name="connsiteY15993" fmla="*/ 2318 h 2362"/>
                <a:gd name="connsiteX15994" fmla="*/ 2318 h 2362"/>
                <a:gd name="connsiteY15994" fmla="*/ 2318 h 2362"/>
                <a:gd name="connsiteX15995" fmla="*/ 2318 h 2362"/>
                <a:gd name="connsiteY15995" fmla="*/ 2318 h 2362"/>
                <a:gd name="connsiteX15996" fmla="*/ 2318 h 2362"/>
                <a:gd name="connsiteY15996" fmla="*/ 2318 h 2362"/>
                <a:gd name="connsiteX15997" fmla="*/ 2318 h 2362"/>
                <a:gd name="connsiteY15997" fmla="*/ 2318 h 2362"/>
                <a:gd name="connsiteX15998" fmla="*/ 2318 h 2362"/>
                <a:gd name="connsiteY15998" fmla="*/ 2318 h 2362"/>
                <a:gd name="connsiteX15999" fmla="*/ 2318 h 2362"/>
                <a:gd name="connsiteY15999" fmla="*/ 2318 h 2362"/>
                <a:gd name="connsiteX16000" fmla="*/ 2318 h 2362"/>
                <a:gd name="connsiteY16000" fmla="*/ 2318 h 2362"/>
                <a:gd name="connsiteX16001" fmla="*/ 2318 h 2362"/>
                <a:gd name="connsiteY16001" fmla="*/ 2318 h 2362"/>
                <a:gd name="connsiteX16002" fmla="*/ 2318 h 2362"/>
                <a:gd name="connsiteY16002" fmla="*/ 2318 h 2362"/>
                <a:gd name="connsiteX16003" fmla="*/ 2318 h 2362"/>
                <a:gd name="connsiteY16003" fmla="*/ 2318 h 2362"/>
                <a:gd name="connsiteX16004" fmla="*/ 2318 h 2362"/>
                <a:gd name="connsiteY16004" fmla="*/ 2318 h 2362"/>
                <a:gd name="connsiteX16005" fmla="*/ 2318 h 2362"/>
                <a:gd name="connsiteY16005" fmla="*/ 2318 h 2362"/>
                <a:gd name="connsiteX16006" fmla="*/ 2318 h 2362"/>
                <a:gd name="connsiteY16006" fmla="*/ 2318 h 2362"/>
                <a:gd name="connsiteX16007" fmla="*/ 2318 h 2362"/>
                <a:gd name="connsiteY16007" fmla="*/ 2318 h 2362"/>
                <a:gd name="connsiteX16008" fmla="*/ 2318 h 2362"/>
                <a:gd name="connsiteY16008" fmla="*/ 2318 h 2362"/>
                <a:gd name="connsiteX16009" fmla="*/ 2318 h 2362"/>
                <a:gd name="connsiteY16009" fmla="*/ 2318 h 2362"/>
                <a:gd name="connsiteX16010" fmla="*/ 2318 h 2362"/>
                <a:gd name="connsiteY16010" fmla="*/ 2318 h 2362"/>
                <a:gd name="connsiteX16011" fmla="*/ 2318 h 2362"/>
                <a:gd name="connsiteY16011" fmla="*/ 2318 h 2362"/>
                <a:gd name="connsiteX16012" fmla="*/ 2318 h 2362"/>
                <a:gd name="connsiteY16012" fmla="*/ 2318 h 2362"/>
                <a:gd name="connsiteX16013" fmla="*/ 2318 h 2362"/>
                <a:gd name="connsiteY16013" fmla="*/ 2318 h 2362"/>
                <a:gd name="connsiteX16014" fmla="*/ 2318 h 2362"/>
                <a:gd name="connsiteY16014" fmla="*/ 2318 h 2362"/>
                <a:gd name="connsiteX16015" fmla="*/ 2318 h 2362"/>
                <a:gd name="connsiteY16015" fmla="*/ 2318 h 2362"/>
                <a:gd name="connsiteX16016" fmla="*/ 2318 h 2362"/>
                <a:gd name="connsiteY16016" fmla="*/ 2318 h 2362"/>
                <a:gd name="connsiteX16017" fmla="*/ 2318 h 2362"/>
                <a:gd name="connsiteY16017" fmla="*/ 2318 h 2362"/>
                <a:gd name="connsiteX16018" fmla="*/ 2318 h 2362"/>
                <a:gd name="connsiteY16018" fmla="*/ 2318 h 2362"/>
                <a:gd name="connsiteX16019" fmla="*/ 2318 h 2362"/>
                <a:gd name="connsiteY16019" fmla="*/ 2318 h 2362"/>
                <a:gd name="connsiteX16020" fmla="*/ 2318 h 2362"/>
                <a:gd name="connsiteY16020" fmla="*/ 2318 h 2362"/>
                <a:gd name="connsiteX16021" fmla="*/ 2318 h 2362"/>
                <a:gd name="connsiteY16021" fmla="*/ 2318 h 2362"/>
                <a:gd name="connsiteX16022" fmla="*/ 2318 h 2362"/>
                <a:gd name="connsiteY16022" fmla="*/ 2318 h 2362"/>
                <a:gd name="connsiteX16023" fmla="*/ 2318 h 2362"/>
                <a:gd name="connsiteY16023" fmla="*/ 2318 h 2362"/>
                <a:gd name="connsiteX16024" fmla="*/ 2318 h 2362"/>
                <a:gd name="connsiteY16024" fmla="*/ 2318 h 2362"/>
                <a:gd name="connsiteX16025" fmla="*/ 2318 h 2362"/>
                <a:gd name="connsiteY16025" fmla="*/ 2318 h 2362"/>
                <a:gd name="connsiteX16026" fmla="*/ 2318 h 2362"/>
                <a:gd name="connsiteY16026" fmla="*/ 2318 h 2362"/>
                <a:gd name="connsiteX16027" fmla="*/ 2318 h 2362"/>
                <a:gd name="connsiteY16027" fmla="*/ 2318 h 2362"/>
                <a:gd name="connsiteX16028" fmla="*/ 2318 h 2362"/>
                <a:gd name="connsiteY16028" fmla="*/ 2318 h 2362"/>
                <a:gd name="connsiteX16029" fmla="*/ 2318 h 2362"/>
                <a:gd name="connsiteY16029" fmla="*/ 2318 h 2362"/>
                <a:gd name="connsiteX16030" fmla="*/ 2318 h 2362"/>
                <a:gd name="connsiteY16030" fmla="*/ 2318 h 2362"/>
                <a:gd name="connsiteX16031" fmla="*/ 2318 h 2362"/>
                <a:gd name="connsiteY16031" fmla="*/ 2318 h 2362"/>
                <a:gd name="connsiteX16032" fmla="*/ 2318 h 2362"/>
                <a:gd name="connsiteY16032" fmla="*/ 2318 h 2362"/>
                <a:gd name="connsiteX16033" fmla="*/ 2318 h 2362"/>
                <a:gd name="connsiteY16033" fmla="*/ 2318 h 2362"/>
                <a:gd name="connsiteX16034" fmla="*/ 2318 h 2362"/>
                <a:gd name="connsiteY16034" fmla="*/ 2318 h 2362"/>
                <a:gd name="connsiteX16035" fmla="*/ 2318 h 2362"/>
                <a:gd name="connsiteY16035" fmla="*/ 2318 h 2362"/>
                <a:gd name="connsiteX16036" fmla="*/ 2318 h 2362"/>
                <a:gd name="connsiteY16036" fmla="*/ 2318 h 2362"/>
                <a:gd name="connsiteX16037" fmla="*/ 2318 h 2362"/>
                <a:gd name="connsiteY16037" fmla="*/ 2318 h 2362"/>
                <a:gd name="connsiteX16038" fmla="*/ 2318 h 2362"/>
                <a:gd name="connsiteY16038" fmla="*/ 2318 h 2362"/>
                <a:gd name="connsiteX16039" fmla="*/ 2318 h 2362"/>
                <a:gd name="connsiteY16039" fmla="*/ 2318 h 2362"/>
                <a:gd name="connsiteX16040" fmla="*/ 2318 h 2362"/>
                <a:gd name="connsiteY16040" fmla="*/ 2318 h 2362"/>
                <a:gd name="connsiteX16041" fmla="*/ 2318 h 2362"/>
                <a:gd name="connsiteY16041" fmla="*/ 2318 h 2362"/>
                <a:gd name="connsiteX16042" fmla="*/ 2318 h 2362"/>
                <a:gd name="connsiteY16042" fmla="*/ 2318 h 2362"/>
                <a:gd name="connsiteX16043" fmla="*/ 2318 h 2362"/>
                <a:gd name="connsiteY16043" fmla="*/ 2318 h 2362"/>
                <a:gd name="connsiteX16044" fmla="*/ 2318 h 2362"/>
                <a:gd name="connsiteY16044" fmla="*/ 2318 h 2362"/>
                <a:gd name="connsiteX16045" fmla="*/ 2318 h 2362"/>
                <a:gd name="connsiteY16045" fmla="*/ 2318 h 2362"/>
                <a:gd name="connsiteX16046" fmla="*/ 2318 h 2362"/>
                <a:gd name="connsiteY16046" fmla="*/ 2318 h 2362"/>
                <a:gd name="connsiteX16047" fmla="*/ 2318 h 2362"/>
                <a:gd name="connsiteY16047" fmla="*/ 2318 h 2362"/>
                <a:gd name="connsiteX16048" fmla="*/ 2318 h 2362"/>
                <a:gd name="connsiteY16048" fmla="*/ 2318 h 2362"/>
                <a:gd name="connsiteX16049" fmla="*/ 2318 h 2362"/>
                <a:gd name="connsiteY16049" fmla="*/ 2318 h 2362"/>
                <a:gd name="connsiteX16050" fmla="*/ 2318 h 2362"/>
                <a:gd name="connsiteY16050" fmla="*/ 2318 h 2362"/>
                <a:gd name="connsiteX16051" fmla="*/ 2318 h 2362"/>
                <a:gd name="connsiteY16051" fmla="*/ 2318 h 2362"/>
                <a:gd name="connsiteX16052" fmla="*/ 2318 h 2362"/>
                <a:gd name="connsiteY16052" fmla="*/ 2318 h 2362"/>
                <a:gd name="connsiteX16053" fmla="*/ 2318 h 2362"/>
                <a:gd name="connsiteY16053" fmla="*/ 2318 h 2362"/>
                <a:gd name="connsiteX16054" fmla="*/ 2318 h 2362"/>
                <a:gd name="connsiteY16054" fmla="*/ 2318 h 2362"/>
                <a:gd name="connsiteX16055" fmla="*/ 2318 h 2362"/>
                <a:gd name="connsiteY16055" fmla="*/ 2318 h 2362"/>
                <a:gd name="connsiteX16056" fmla="*/ 2318 h 2362"/>
                <a:gd name="connsiteY16056" fmla="*/ 2318 h 2362"/>
                <a:gd name="connsiteX16057" fmla="*/ 2318 h 2362"/>
                <a:gd name="connsiteY16057" fmla="*/ 2318 h 2362"/>
                <a:gd name="connsiteX16058" fmla="*/ 2318 h 2362"/>
                <a:gd name="connsiteY16058" fmla="*/ 2318 h 2362"/>
                <a:gd name="connsiteX16059" fmla="*/ 2318 h 2362"/>
                <a:gd name="connsiteY16059" fmla="*/ 2318 h 2362"/>
                <a:gd name="connsiteX16060" fmla="*/ 2318 h 2362"/>
                <a:gd name="connsiteY16060" fmla="*/ 2318 h 2362"/>
                <a:gd name="connsiteX16061" fmla="*/ 2318 h 2362"/>
                <a:gd name="connsiteY16061" fmla="*/ 2318 h 2362"/>
                <a:gd name="connsiteX16062" fmla="*/ 2318 h 2362"/>
                <a:gd name="connsiteY16062" fmla="*/ 2318 h 2362"/>
                <a:gd name="connsiteX16063" fmla="*/ 2318 h 2362"/>
                <a:gd name="connsiteY16063" fmla="*/ 2318 h 2362"/>
                <a:gd name="connsiteX16064" fmla="*/ 2318 h 2362"/>
                <a:gd name="connsiteY16064" fmla="*/ 2318 h 2362"/>
                <a:gd name="connsiteX16065" fmla="*/ 2318 h 2362"/>
                <a:gd name="connsiteY16065" fmla="*/ 2318 h 2362"/>
                <a:gd name="connsiteX16066" fmla="*/ 2318 h 2362"/>
                <a:gd name="connsiteY16066" fmla="*/ 2318 h 2362"/>
                <a:gd name="connsiteX16067" fmla="*/ 2318 h 2362"/>
                <a:gd name="connsiteY16067" fmla="*/ 2318 h 2362"/>
                <a:gd name="connsiteX16068" fmla="*/ 2318 h 2362"/>
                <a:gd name="connsiteY16068" fmla="*/ 2318 h 2362"/>
                <a:gd name="connsiteX16069" fmla="*/ 2318 h 2362"/>
                <a:gd name="connsiteY16069" fmla="*/ 2318 h 2362"/>
                <a:gd name="connsiteX16070" fmla="*/ 2318 h 2362"/>
                <a:gd name="connsiteY16070" fmla="*/ 2318 h 2362"/>
                <a:gd name="connsiteX16071" fmla="*/ 2318 h 2362"/>
                <a:gd name="connsiteY16071" fmla="*/ 2318 h 2362"/>
                <a:gd name="connsiteX16072" fmla="*/ 2318 h 2362"/>
                <a:gd name="connsiteY16072" fmla="*/ 2318 h 2362"/>
                <a:gd name="connsiteX16073" fmla="*/ 2318 h 2362"/>
                <a:gd name="connsiteY16073" fmla="*/ 2318 h 2362"/>
                <a:gd name="connsiteX16074" fmla="*/ 2318 h 2362"/>
                <a:gd name="connsiteY16074" fmla="*/ 2318 h 2362"/>
                <a:gd name="connsiteX16075" fmla="*/ 2318 h 2362"/>
                <a:gd name="connsiteY16075" fmla="*/ 2318 h 2362"/>
                <a:gd name="connsiteX16076" fmla="*/ 2318 h 2362"/>
                <a:gd name="connsiteY16076" fmla="*/ 2318 h 2362"/>
                <a:gd name="connsiteX16077" fmla="*/ 2318 h 2362"/>
                <a:gd name="connsiteY16077" fmla="*/ 2318 h 2362"/>
                <a:gd name="connsiteX16078" fmla="*/ 2318 h 2362"/>
                <a:gd name="connsiteY16078" fmla="*/ 2318 h 2362"/>
                <a:gd name="connsiteX16079" fmla="*/ 2318 h 2362"/>
                <a:gd name="connsiteY16079" fmla="*/ 2318 h 2362"/>
                <a:gd name="connsiteX16080" fmla="*/ 2318 h 2362"/>
                <a:gd name="connsiteY16080" fmla="*/ 2318 h 2362"/>
                <a:gd name="connsiteX16081" fmla="*/ 2318 h 2362"/>
                <a:gd name="connsiteY16081" fmla="*/ 2318 h 2362"/>
                <a:gd name="connsiteX16082" fmla="*/ 2318 h 2362"/>
                <a:gd name="connsiteY16082" fmla="*/ 2318 h 2362"/>
                <a:gd name="connsiteX16083" fmla="*/ 2318 h 2362"/>
                <a:gd name="connsiteY16083" fmla="*/ 2318 h 2362"/>
                <a:gd name="connsiteX16084" fmla="*/ 2318 h 2362"/>
                <a:gd name="connsiteY16084" fmla="*/ 2318 h 2362"/>
                <a:gd name="connsiteX16085" fmla="*/ 2318 h 2362"/>
                <a:gd name="connsiteY16085" fmla="*/ 2318 h 2362"/>
                <a:gd name="connsiteX16086" fmla="*/ 2318 h 2362"/>
                <a:gd name="connsiteY16086" fmla="*/ 2318 h 2362"/>
                <a:gd name="connsiteX16087" fmla="*/ 2318 h 2362"/>
                <a:gd name="connsiteY16087" fmla="*/ 2318 h 2362"/>
                <a:gd name="connsiteX16088" fmla="*/ 2318 h 2362"/>
                <a:gd name="connsiteY16088" fmla="*/ 2318 h 2362"/>
                <a:gd name="connsiteX16089" fmla="*/ 2318 h 2362"/>
                <a:gd name="connsiteY16089" fmla="*/ 2318 h 2362"/>
                <a:gd name="connsiteX16090" fmla="*/ 2318 h 2362"/>
                <a:gd name="connsiteY16090" fmla="*/ 2318 h 2362"/>
                <a:gd name="connsiteX16091" fmla="*/ 2318 h 2362"/>
                <a:gd name="connsiteY16091" fmla="*/ 2318 h 2362"/>
                <a:gd name="connsiteX16092" fmla="*/ 2318 h 2362"/>
                <a:gd name="connsiteY16092" fmla="*/ 2318 h 2362"/>
                <a:gd name="connsiteX16093" fmla="*/ 2318 h 2362"/>
                <a:gd name="connsiteY16093" fmla="*/ 2318 h 2362"/>
                <a:gd name="connsiteX16094" fmla="*/ 2318 h 2362"/>
                <a:gd name="connsiteY16094" fmla="*/ 2318 h 2362"/>
                <a:gd name="connsiteX16095" fmla="*/ 2318 h 2362"/>
                <a:gd name="connsiteY16095" fmla="*/ 2318 h 2362"/>
                <a:gd name="connsiteX16096" fmla="*/ 2318 h 2362"/>
                <a:gd name="connsiteY16096" fmla="*/ 2318 h 2362"/>
                <a:gd name="connsiteX16097" fmla="*/ 2318 h 2362"/>
                <a:gd name="connsiteY16097" fmla="*/ 2318 h 2362"/>
                <a:gd name="connsiteX16098" fmla="*/ 2318 h 2362"/>
                <a:gd name="connsiteY16098" fmla="*/ 2318 h 2362"/>
                <a:gd name="connsiteX16099" fmla="*/ 2318 h 2362"/>
                <a:gd name="connsiteY16099" fmla="*/ 2318 h 2362"/>
                <a:gd name="connsiteX16100" fmla="*/ 2318 h 2362"/>
                <a:gd name="connsiteY16100" fmla="*/ 2318 h 2362"/>
                <a:gd name="connsiteX16101" fmla="*/ 2318 h 2362"/>
                <a:gd name="connsiteY16101" fmla="*/ 2318 h 2362"/>
                <a:gd name="connsiteX16102" fmla="*/ 2318 h 2362"/>
                <a:gd name="connsiteY16102" fmla="*/ 2318 h 2362"/>
                <a:gd name="connsiteX16103" fmla="*/ 2318 h 2362"/>
                <a:gd name="connsiteY16103" fmla="*/ 2318 h 2362"/>
                <a:gd name="connsiteX16104" fmla="*/ 2318 h 2362"/>
                <a:gd name="connsiteY16104" fmla="*/ 2318 h 2362"/>
                <a:gd name="connsiteX16105" fmla="*/ 2318 h 2362"/>
                <a:gd name="connsiteY16105" fmla="*/ 2318 h 2362"/>
                <a:gd name="connsiteX16106" fmla="*/ 2318 h 2362"/>
                <a:gd name="connsiteY16106" fmla="*/ 2318 h 2362"/>
                <a:gd name="connsiteX16107" fmla="*/ 2318 h 2362"/>
                <a:gd name="connsiteY16107" fmla="*/ 2318 h 2362"/>
                <a:gd name="connsiteX16108" fmla="*/ 2318 h 2362"/>
                <a:gd name="connsiteY16108" fmla="*/ 2318 h 2362"/>
                <a:gd name="connsiteX16109" fmla="*/ 2318 h 2362"/>
                <a:gd name="connsiteY16109" fmla="*/ 2318 h 2362"/>
                <a:gd name="connsiteX16110" fmla="*/ 2318 h 2362"/>
                <a:gd name="connsiteY16110" fmla="*/ 2318 h 2362"/>
                <a:gd name="connsiteX16111" fmla="*/ 2318 h 2362"/>
                <a:gd name="connsiteY16111" fmla="*/ 2318 h 2362"/>
                <a:gd name="connsiteX16112" fmla="*/ 2318 h 2362"/>
                <a:gd name="connsiteY16112" fmla="*/ 2318 h 2362"/>
                <a:gd name="connsiteX16113" fmla="*/ 2318 h 2362"/>
                <a:gd name="connsiteY16113" fmla="*/ 2318 h 2362"/>
                <a:gd name="connsiteX16114" fmla="*/ 2318 h 2362"/>
                <a:gd name="connsiteY16114" fmla="*/ 2318 h 2362"/>
                <a:gd name="connsiteX16115" fmla="*/ 2318 h 2362"/>
                <a:gd name="connsiteY16115" fmla="*/ 2318 h 2362"/>
                <a:gd name="connsiteX16116" fmla="*/ 2318 h 2362"/>
                <a:gd name="connsiteY16116" fmla="*/ 2318 h 2362"/>
                <a:gd name="connsiteX16117" fmla="*/ 2318 h 2362"/>
                <a:gd name="connsiteY16117" fmla="*/ 2318 h 2362"/>
                <a:gd name="connsiteX16118" fmla="*/ 2318 h 2362"/>
                <a:gd name="connsiteY16118" fmla="*/ 2318 h 2362"/>
                <a:gd name="connsiteX16119" fmla="*/ 2318 h 2362"/>
                <a:gd name="connsiteY16119" fmla="*/ 2318 h 2362"/>
                <a:gd name="connsiteX16120" fmla="*/ 2318 h 2362"/>
                <a:gd name="connsiteY16120" fmla="*/ 2318 h 2362"/>
                <a:gd name="connsiteX16121" fmla="*/ 2318 h 2362"/>
                <a:gd name="connsiteY16121" fmla="*/ 2318 h 2362"/>
                <a:gd name="connsiteX16122" fmla="*/ 2318 h 2362"/>
                <a:gd name="connsiteY16122" fmla="*/ 2318 h 2362"/>
                <a:gd name="connsiteX16123" fmla="*/ 2318 h 2362"/>
                <a:gd name="connsiteY16123" fmla="*/ 2318 h 2362"/>
                <a:gd name="connsiteX16124" fmla="*/ 2318 h 2362"/>
                <a:gd name="connsiteY16124" fmla="*/ 2318 h 2362"/>
                <a:gd name="connsiteX16125" fmla="*/ 2318 h 2362"/>
                <a:gd name="connsiteY16125" fmla="*/ 2318 h 2362"/>
                <a:gd name="connsiteX16126" fmla="*/ 2318 h 2362"/>
                <a:gd name="connsiteY16126" fmla="*/ 2318 h 2362"/>
                <a:gd name="connsiteX16127" fmla="*/ 2318 h 2362"/>
                <a:gd name="connsiteY16127" fmla="*/ 2318 h 2362"/>
                <a:gd name="connsiteX16128" fmla="*/ 2318 h 2362"/>
                <a:gd name="connsiteY16128" fmla="*/ 2318 h 2362"/>
                <a:gd name="connsiteX16129" fmla="*/ 2318 h 2362"/>
                <a:gd name="connsiteY16129" fmla="*/ 2318 h 2362"/>
                <a:gd name="connsiteX16130" fmla="*/ 2318 h 2362"/>
                <a:gd name="connsiteY16130" fmla="*/ 2318 h 2362"/>
                <a:gd name="connsiteX16131" fmla="*/ 2318 h 2362"/>
                <a:gd name="connsiteY16131" fmla="*/ 2318 h 2362"/>
                <a:gd name="connsiteX16132" fmla="*/ 2318 h 2362"/>
                <a:gd name="connsiteY16132" fmla="*/ 2318 h 2362"/>
                <a:gd name="connsiteX16133" fmla="*/ 2318 h 2362"/>
                <a:gd name="connsiteY16133" fmla="*/ 2318 h 2362"/>
                <a:gd name="connsiteX16134" fmla="*/ 2318 h 2362"/>
                <a:gd name="connsiteY16134" fmla="*/ 2318 h 2362"/>
                <a:gd name="connsiteX16135" fmla="*/ 2318 h 2362"/>
                <a:gd name="connsiteY16135" fmla="*/ 2318 h 2362"/>
                <a:gd name="connsiteX16136" fmla="*/ 2318 h 2362"/>
                <a:gd name="connsiteY16136" fmla="*/ 2318 h 2362"/>
                <a:gd name="connsiteX16137" fmla="*/ 2318 h 2362"/>
                <a:gd name="connsiteY16137" fmla="*/ 2318 h 2362"/>
                <a:gd name="connsiteX16138" fmla="*/ 2318 h 2362"/>
                <a:gd name="connsiteY16138" fmla="*/ 2318 h 2362"/>
                <a:gd name="connsiteX16139" fmla="*/ 2318 h 2362"/>
                <a:gd name="connsiteY16139" fmla="*/ 2318 h 2362"/>
                <a:gd name="connsiteX16140" fmla="*/ 2318 h 2362"/>
                <a:gd name="connsiteY16140" fmla="*/ 2318 h 2362"/>
                <a:gd name="connsiteX16141" fmla="*/ 2318 h 2362"/>
                <a:gd name="connsiteY16141" fmla="*/ 2318 h 2362"/>
                <a:gd name="connsiteX16142" fmla="*/ 2318 h 2362"/>
                <a:gd name="connsiteY16142" fmla="*/ 2318 h 2362"/>
                <a:gd name="connsiteX16143" fmla="*/ 2318 h 2362"/>
                <a:gd name="connsiteY16143" fmla="*/ 2318 h 2362"/>
                <a:gd name="connsiteX16144" fmla="*/ 2318 h 2362"/>
                <a:gd name="connsiteY16144" fmla="*/ 2318 h 2362"/>
                <a:gd name="connsiteX16145" fmla="*/ 2318 h 2362"/>
                <a:gd name="connsiteY16145" fmla="*/ 2318 h 2362"/>
                <a:gd name="connsiteX16146" fmla="*/ 2318 h 2362"/>
                <a:gd name="connsiteY16146" fmla="*/ 2318 h 2362"/>
                <a:gd name="connsiteX16147" fmla="*/ 2318 h 2362"/>
                <a:gd name="connsiteY16147" fmla="*/ 2318 h 2362"/>
                <a:gd name="connsiteX16148" fmla="*/ 2318 h 2362"/>
                <a:gd name="connsiteY16148" fmla="*/ 2318 h 2362"/>
                <a:gd name="connsiteX16149" fmla="*/ 2318 h 2362"/>
                <a:gd name="connsiteY16149" fmla="*/ 2318 h 2362"/>
                <a:gd name="connsiteX16150" fmla="*/ 2318 h 2362"/>
                <a:gd name="connsiteY16150" fmla="*/ 2318 h 2362"/>
                <a:gd name="connsiteX16151" fmla="*/ 2318 h 2362"/>
                <a:gd name="connsiteY16151" fmla="*/ 2318 h 2362"/>
                <a:gd name="connsiteX16152" fmla="*/ 2318 h 2362"/>
                <a:gd name="connsiteY16152" fmla="*/ 2318 h 2362"/>
                <a:gd name="connsiteX16153" fmla="*/ 2318 h 2362"/>
                <a:gd name="connsiteY16153" fmla="*/ 2318 h 2362"/>
                <a:gd name="connsiteX16154" fmla="*/ 2318 h 2362"/>
                <a:gd name="connsiteY16154" fmla="*/ 2318 h 2362"/>
                <a:gd name="connsiteX16155" fmla="*/ 2318 h 2362"/>
                <a:gd name="connsiteY16155" fmla="*/ 2318 h 2362"/>
                <a:gd name="connsiteX16156" fmla="*/ 2318 h 2362"/>
                <a:gd name="connsiteY16156" fmla="*/ 2318 h 2362"/>
                <a:gd name="connsiteX16157" fmla="*/ 2318 h 2362"/>
                <a:gd name="connsiteY16157" fmla="*/ 2318 h 2362"/>
                <a:gd name="connsiteX16158" fmla="*/ 2318 h 2362"/>
                <a:gd name="connsiteY16158" fmla="*/ 2318 h 2362"/>
                <a:gd name="connsiteX16159" fmla="*/ 2318 h 2362"/>
                <a:gd name="connsiteY16159" fmla="*/ 2318 h 2362"/>
                <a:gd name="connsiteX16160" fmla="*/ 2318 h 2362"/>
                <a:gd name="connsiteY16160" fmla="*/ 2318 h 2362"/>
                <a:gd name="connsiteX16161" fmla="*/ 2318 h 2362"/>
                <a:gd name="connsiteY16161" fmla="*/ 2318 h 2362"/>
                <a:gd name="connsiteX16162" fmla="*/ 2318 h 2362"/>
                <a:gd name="connsiteY16162" fmla="*/ 2318 h 2362"/>
                <a:gd name="connsiteX16163" fmla="*/ 2318 h 2362"/>
                <a:gd name="connsiteY16163" fmla="*/ 2318 h 2362"/>
                <a:gd name="connsiteX16164" fmla="*/ 2318 h 2362"/>
                <a:gd name="connsiteY16164" fmla="*/ 2318 h 2362"/>
                <a:gd name="connsiteX16165" fmla="*/ 2318 h 2362"/>
                <a:gd name="connsiteY16165" fmla="*/ 2318 h 2362"/>
                <a:gd name="connsiteX16166" fmla="*/ 2318 h 2362"/>
                <a:gd name="connsiteY16166" fmla="*/ 2318 h 2362"/>
                <a:gd name="connsiteX16167" fmla="*/ 2318 h 2362"/>
                <a:gd name="connsiteY16167" fmla="*/ 2318 h 2362"/>
                <a:gd name="connsiteX16168" fmla="*/ 2318 h 2362"/>
                <a:gd name="connsiteY16168" fmla="*/ 2318 h 2362"/>
                <a:gd name="connsiteX16169" fmla="*/ 2318 h 2362"/>
                <a:gd name="connsiteY16169" fmla="*/ 2318 h 2362"/>
                <a:gd name="connsiteX16170" fmla="*/ 2318 h 2362"/>
                <a:gd name="connsiteY16170" fmla="*/ 2318 h 2362"/>
                <a:gd name="connsiteX16171" fmla="*/ 2318 h 2362"/>
                <a:gd name="connsiteY16171" fmla="*/ 2318 h 2362"/>
                <a:gd name="connsiteX16172" fmla="*/ 2318 h 2362"/>
                <a:gd name="connsiteY16172" fmla="*/ 2318 h 2362"/>
                <a:gd name="connsiteX16173" fmla="*/ 2318 h 2362"/>
                <a:gd name="connsiteY16173" fmla="*/ 2318 h 2362"/>
                <a:gd name="connsiteX16174" fmla="*/ 2318 h 2362"/>
                <a:gd name="connsiteY16174" fmla="*/ 2318 h 2362"/>
                <a:gd name="connsiteX16175" fmla="*/ 2318 h 2362"/>
                <a:gd name="connsiteY16175" fmla="*/ 2318 h 2362"/>
                <a:gd name="connsiteX16176" fmla="*/ 2318 h 2362"/>
                <a:gd name="connsiteY16176" fmla="*/ 2318 h 2362"/>
                <a:gd name="connsiteX16177" fmla="*/ 2318 h 2362"/>
                <a:gd name="connsiteY16177" fmla="*/ 2318 h 2362"/>
                <a:gd name="connsiteX16178" fmla="*/ 2318 h 2362"/>
                <a:gd name="connsiteY16178" fmla="*/ 2318 h 2362"/>
                <a:gd name="connsiteX16179" fmla="*/ 2318 h 2362"/>
                <a:gd name="connsiteY16179" fmla="*/ 2318 h 2362"/>
                <a:gd name="connsiteX16180" fmla="*/ 2318 h 2362"/>
                <a:gd name="connsiteY16180" fmla="*/ 2318 h 2362"/>
                <a:gd name="connsiteX16181" fmla="*/ 2318 h 2362"/>
                <a:gd name="connsiteY16181" fmla="*/ 2318 h 2362"/>
                <a:gd name="connsiteX16182" fmla="*/ 2318 h 2362"/>
                <a:gd name="connsiteY16182" fmla="*/ 2318 h 2362"/>
                <a:gd name="connsiteX16183" fmla="*/ 2318 h 2362"/>
                <a:gd name="connsiteY16183" fmla="*/ 2318 h 2362"/>
                <a:gd name="connsiteX16184" fmla="*/ 2318 h 2362"/>
                <a:gd name="connsiteY16184" fmla="*/ 2318 h 2362"/>
                <a:gd name="connsiteX16185" fmla="*/ 2318 h 2362"/>
                <a:gd name="connsiteY16185" fmla="*/ 2318 h 2362"/>
                <a:gd name="connsiteX16186" fmla="*/ 2318 h 2362"/>
                <a:gd name="connsiteY16186" fmla="*/ 2318 h 2362"/>
                <a:gd name="connsiteX16187" fmla="*/ 2318 h 2362"/>
                <a:gd name="connsiteY16187" fmla="*/ 2318 h 2362"/>
                <a:gd name="connsiteX16188" fmla="*/ 2318 h 2362"/>
                <a:gd name="connsiteY16188" fmla="*/ 2318 h 2362"/>
                <a:gd name="connsiteX16189" fmla="*/ 2318 h 2362"/>
                <a:gd name="connsiteY16189" fmla="*/ 2318 h 2362"/>
                <a:gd name="connsiteX16190" fmla="*/ 2318 h 2362"/>
                <a:gd name="connsiteY16190" fmla="*/ 2318 h 2362"/>
                <a:gd name="connsiteX16191" fmla="*/ 2318 h 2362"/>
                <a:gd name="connsiteY16191" fmla="*/ 2318 h 2362"/>
                <a:gd name="connsiteX16192" fmla="*/ 2318 h 2362"/>
                <a:gd name="connsiteY16192" fmla="*/ 2318 h 2362"/>
                <a:gd name="connsiteX16193" fmla="*/ 2318 h 2362"/>
                <a:gd name="connsiteY16193" fmla="*/ 2318 h 2362"/>
                <a:gd name="connsiteX16194" fmla="*/ 2318 h 2362"/>
                <a:gd name="connsiteY16194" fmla="*/ 2318 h 2362"/>
                <a:gd name="connsiteX16195" fmla="*/ 2318 h 2362"/>
                <a:gd name="connsiteY16195" fmla="*/ 2318 h 2362"/>
                <a:gd name="connsiteX16196" fmla="*/ 2318 h 2362"/>
                <a:gd name="connsiteY16196" fmla="*/ 2318 h 2362"/>
                <a:gd name="connsiteX16197" fmla="*/ 2318 h 2362"/>
                <a:gd name="connsiteY16197" fmla="*/ 2318 h 2362"/>
                <a:gd name="connsiteX16198" fmla="*/ 2318 h 2362"/>
                <a:gd name="connsiteY16198" fmla="*/ 2318 h 2362"/>
                <a:gd name="connsiteX16199" fmla="*/ 2318 h 2362"/>
                <a:gd name="connsiteY16199" fmla="*/ 2318 h 2362"/>
                <a:gd name="connsiteX16200" fmla="*/ 2318 h 2362"/>
                <a:gd name="connsiteY16200" fmla="*/ 2318 h 2362"/>
                <a:gd name="connsiteX16201" fmla="*/ 2318 h 2362"/>
                <a:gd name="connsiteY16201" fmla="*/ 2318 h 2362"/>
                <a:gd name="connsiteX16202" fmla="*/ 2318 h 2362"/>
                <a:gd name="connsiteY16202" fmla="*/ 2318 h 2362"/>
                <a:gd name="connsiteX16203" fmla="*/ 2318 h 2362"/>
                <a:gd name="connsiteY16203" fmla="*/ 2318 h 2362"/>
                <a:gd name="connsiteX16204" fmla="*/ 2318 h 2362"/>
                <a:gd name="connsiteY16204" fmla="*/ 2318 h 2362"/>
                <a:gd name="connsiteX16205" fmla="*/ 2318 h 2362"/>
                <a:gd name="connsiteY16205" fmla="*/ 2318 h 2362"/>
                <a:gd name="connsiteX16206" fmla="*/ 2318 h 2362"/>
                <a:gd name="connsiteY16206" fmla="*/ 2318 h 2362"/>
                <a:gd name="connsiteX16207" fmla="*/ 2318 h 2362"/>
                <a:gd name="connsiteY16207" fmla="*/ 2318 h 2362"/>
                <a:gd name="connsiteX16208" fmla="*/ 2318 h 2362"/>
                <a:gd name="connsiteY16208" fmla="*/ 2318 h 2362"/>
                <a:gd name="connsiteX16209" fmla="*/ 2318 h 2362"/>
                <a:gd name="connsiteY16209" fmla="*/ 2318 h 2362"/>
                <a:gd name="connsiteX16210" fmla="*/ 2318 h 2362"/>
                <a:gd name="connsiteY16210" fmla="*/ 2318 h 2362"/>
                <a:gd name="connsiteX16211" fmla="*/ 2318 h 2362"/>
                <a:gd name="connsiteY16211" fmla="*/ 2318 h 2362"/>
                <a:gd name="connsiteX16212" fmla="*/ 2318 h 2362"/>
                <a:gd name="connsiteY16212" fmla="*/ 2318 h 2362"/>
                <a:gd name="connsiteX16213" fmla="*/ 2318 h 2362"/>
                <a:gd name="connsiteY16213" fmla="*/ 2318 h 2362"/>
                <a:gd name="connsiteX16214" fmla="*/ 2318 h 2362"/>
                <a:gd name="connsiteY16214" fmla="*/ 2318 h 2362"/>
                <a:gd name="connsiteX16215" fmla="*/ 2318 h 2362"/>
                <a:gd name="connsiteY16215" fmla="*/ 2318 h 2362"/>
                <a:gd name="connsiteX16216" fmla="*/ 2318 h 2362"/>
                <a:gd name="connsiteY16216" fmla="*/ 2318 h 2362"/>
                <a:gd name="connsiteX16217" fmla="*/ 2318 h 2362"/>
                <a:gd name="connsiteY16217" fmla="*/ 2318 h 2362"/>
                <a:gd name="connsiteX16218" fmla="*/ 2318 h 2362"/>
                <a:gd name="connsiteY16218" fmla="*/ 2318 h 2362"/>
                <a:gd name="connsiteX16219" fmla="*/ 2318 h 2362"/>
                <a:gd name="connsiteY16219" fmla="*/ 2318 h 2362"/>
                <a:gd name="connsiteX16220" fmla="*/ 2318 h 2362"/>
                <a:gd name="connsiteY16220" fmla="*/ 2318 h 2362"/>
                <a:gd name="connsiteX16221" fmla="*/ 2318 h 2362"/>
                <a:gd name="connsiteY16221" fmla="*/ 2318 h 2362"/>
                <a:gd name="connsiteX16222" fmla="*/ 2318 h 2362"/>
                <a:gd name="connsiteY16222" fmla="*/ 2318 h 2362"/>
                <a:gd name="connsiteX16223" fmla="*/ 2318 h 2362"/>
                <a:gd name="connsiteY16223" fmla="*/ 2318 h 2362"/>
                <a:gd name="connsiteX16224" fmla="*/ 2318 h 2362"/>
                <a:gd name="connsiteY16224" fmla="*/ 2318 h 2362"/>
                <a:gd name="connsiteX16225" fmla="*/ 2318 h 2362"/>
                <a:gd name="connsiteY16225" fmla="*/ 2318 h 2362"/>
                <a:gd name="connsiteX16226" fmla="*/ 2318 h 2362"/>
                <a:gd name="connsiteY16226" fmla="*/ 2318 h 2362"/>
                <a:gd name="connsiteX16227" fmla="*/ 2318 h 2362"/>
                <a:gd name="connsiteY16227" fmla="*/ 2318 h 2362"/>
                <a:gd name="connsiteX16228" fmla="*/ 2318 h 2362"/>
                <a:gd name="connsiteY16228" fmla="*/ 2318 h 2362"/>
                <a:gd name="connsiteX16229" fmla="*/ 2318 h 2362"/>
                <a:gd name="connsiteY16229" fmla="*/ 2318 h 2362"/>
                <a:gd name="connsiteX16230" fmla="*/ 2318 h 2362"/>
                <a:gd name="connsiteY16230" fmla="*/ 2318 h 2362"/>
                <a:gd name="connsiteX16231" fmla="*/ 2318 h 2362"/>
                <a:gd name="connsiteY16231" fmla="*/ 2318 h 2362"/>
                <a:gd name="connsiteX16232" fmla="*/ 2318 h 2362"/>
                <a:gd name="connsiteY16232" fmla="*/ 2318 h 2362"/>
                <a:gd name="connsiteX16233" fmla="*/ 2318 h 2362"/>
                <a:gd name="connsiteY16233" fmla="*/ 2318 h 2362"/>
                <a:gd name="connsiteX16234" fmla="*/ 2318 h 2362"/>
                <a:gd name="connsiteY16234" fmla="*/ 2318 h 2362"/>
                <a:gd name="connsiteX16235" fmla="*/ 2318 h 2362"/>
                <a:gd name="connsiteY16235" fmla="*/ 2318 h 2362"/>
                <a:gd name="connsiteX16236" fmla="*/ 2318 h 2362"/>
                <a:gd name="connsiteY16236" fmla="*/ 2318 h 2362"/>
                <a:gd name="connsiteX16237" fmla="*/ 2318 h 2362"/>
                <a:gd name="connsiteY16237" fmla="*/ 2318 h 2362"/>
                <a:gd name="connsiteX16238" fmla="*/ 2318 h 2362"/>
                <a:gd name="connsiteY16238" fmla="*/ 2318 h 2362"/>
                <a:gd name="connsiteX16239" fmla="*/ 2318 h 2362"/>
                <a:gd name="connsiteY16239" fmla="*/ 2318 h 2362"/>
                <a:gd name="connsiteX16240" fmla="*/ 2318 h 2362"/>
                <a:gd name="connsiteY16240" fmla="*/ 2318 h 2362"/>
                <a:gd name="connsiteX16241" fmla="*/ 2318 h 2362"/>
                <a:gd name="connsiteY16241" fmla="*/ 2318 h 2362"/>
                <a:gd name="connsiteX16242" fmla="*/ 2318 h 2362"/>
                <a:gd name="connsiteY16242" fmla="*/ 2318 h 2362"/>
                <a:gd name="connsiteX16243" fmla="*/ 2318 h 2362"/>
                <a:gd name="connsiteY16243" fmla="*/ 2318 h 2362"/>
                <a:gd name="connsiteX16244" fmla="*/ 2318 h 2362"/>
                <a:gd name="connsiteY16244" fmla="*/ 2318 h 2362"/>
                <a:gd name="connsiteX16245" fmla="*/ 2318 h 2362"/>
                <a:gd name="connsiteY16245" fmla="*/ 2318 h 2362"/>
                <a:gd name="connsiteX16246" fmla="*/ 2318 h 2362"/>
                <a:gd name="connsiteY16246" fmla="*/ 2318 h 2362"/>
                <a:gd name="connsiteX16247" fmla="*/ 2318 h 2362"/>
                <a:gd name="connsiteY16247" fmla="*/ 2318 h 2362"/>
                <a:gd name="connsiteX16248" fmla="*/ 2318 h 2362"/>
                <a:gd name="connsiteY16248" fmla="*/ 2318 h 2362"/>
                <a:gd name="connsiteX16249" fmla="*/ 2318 h 2362"/>
                <a:gd name="connsiteY16249" fmla="*/ 2318 h 2362"/>
                <a:gd name="connsiteX16250" fmla="*/ 2318 h 2362"/>
                <a:gd name="connsiteY16250" fmla="*/ 2318 h 2362"/>
                <a:gd name="connsiteX16251" fmla="*/ 2318 h 2362"/>
                <a:gd name="connsiteY16251" fmla="*/ 2318 h 2362"/>
                <a:gd name="connsiteX16252" fmla="*/ 2318 h 2362"/>
                <a:gd name="connsiteY16252" fmla="*/ 2318 h 2362"/>
                <a:gd name="connsiteX16253" fmla="*/ 2318 h 2362"/>
                <a:gd name="connsiteY16253" fmla="*/ 2318 h 2362"/>
                <a:gd name="connsiteX16254" fmla="*/ 2318 h 2362"/>
                <a:gd name="connsiteY16254" fmla="*/ 2318 h 2362"/>
                <a:gd name="connsiteX16255" fmla="*/ 2318 h 2362"/>
                <a:gd name="connsiteY16255" fmla="*/ 2318 h 2362"/>
                <a:gd name="connsiteX16256" fmla="*/ 2318 h 2362"/>
                <a:gd name="connsiteY16256" fmla="*/ 2318 h 2362"/>
                <a:gd name="connsiteX16257" fmla="*/ 2318 h 2362"/>
                <a:gd name="connsiteY16257" fmla="*/ 2318 h 2362"/>
                <a:gd name="connsiteX16258" fmla="*/ 2318 h 2362"/>
                <a:gd name="connsiteY16258" fmla="*/ 2318 h 2362"/>
                <a:gd name="connsiteX16259" fmla="*/ 2318 h 2362"/>
                <a:gd name="connsiteY16259" fmla="*/ 2318 h 2362"/>
                <a:gd name="connsiteX16260" fmla="*/ 2318 h 2362"/>
                <a:gd name="connsiteY16260" fmla="*/ 2318 h 2362"/>
                <a:gd name="connsiteX16261" fmla="*/ 2318 h 2362"/>
                <a:gd name="connsiteY16261" fmla="*/ 2318 h 2362"/>
                <a:gd name="connsiteX16262" fmla="*/ 2318 h 2362"/>
                <a:gd name="connsiteY16262" fmla="*/ 2318 h 2362"/>
                <a:gd name="connsiteX16263" fmla="*/ 2318 h 2362"/>
                <a:gd name="connsiteY16263" fmla="*/ 2318 h 2362"/>
                <a:gd name="connsiteX16264" fmla="*/ 2318 h 2362"/>
                <a:gd name="connsiteY16264" fmla="*/ 2318 h 2362"/>
                <a:gd name="connsiteX16265" fmla="*/ 2318 h 2362"/>
                <a:gd name="connsiteY16265" fmla="*/ 2318 h 2362"/>
                <a:gd name="connsiteX16266" fmla="*/ 2318 h 2362"/>
                <a:gd name="connsiteY16266" fmla="*/ 2318 h 2362"/>
                <a:gd name="connsiteX16267" fmla="*/ 2318 h 2362"/>
                <a:gd name="connsiteY16267" fmla="*/ 2318 h 2362"/>
                <a:gd name="connsiteX16268" fmla="*/ 2318 h 2362"/>
                <a:gd name="connsiteY16268" fmla="*/ 2318 h 2362"/>
                <a:gd name="connsiteX16269" fmla="*/ 2318 h 2362"/>
                <a:gd name="connsiteY16269" fmla="*/ 2318 h 2362"/>
                <a:gd name="connsiteX16270" fmla="*/ 2318 h 2362"/>
                <a:gd name="connsiteY16270" fmla="*/ 2318 h 2362"/>
                <a:gd name="connsiteX16271" fmla="*/ 2318 h 2362"/>
                <a:gd name="connsiteY16271" fmla="*/ 2318 h 2362"/>
                <a:gd name="connsiteX16272" fmla="*/ 2318 h 2362"/>
                <a:gd name="connsiteY16272" fmla="*/ 2318 h 2362"/>
                <a:gd name="connsiteX16273" fmla="*/ 2318 h 2362"/>
                <a:gd name="connsiteY16273" fmla="*/ 2318 h 2362"/>
                <a:gd name="connsiteX16274" fmla="*/ 2318 h 2362"/>
                <a:gd name="connsiteY16274" fmla="*/ 2318 h 2362"/>
                <a:gd name="connsiteX16275" fmla="*/ 2318 h 2362"/>
                <a:gd name="connsiteY16275" fmla="*/ 2318 h 2362"/>
                <a:gd name="connsiteX16276" fmla="*/ 2318 h 2362"/>
                <a:gd name="connsiteY16276" fmla="*/ 2318 h 2362"/>
                <a:gd name="connsiteX16277" fmla="*/ 2318 h 2362"/>
                <a:gd name="connsiteY16277" fmla="*/ 2318 h 2362"/>
                <a:gd name="connsiteX16278" fmla="*/ 2318 h 2362"/>
                <a:gd name="connsiteY16278" fmla="*/ 2318 h 2362"/>
                <a:gd name="connsiteX16279" fmla="*/ 2318 h 2362"/>
                <a:gd name="connsiteY16279" fmla="*/ 2318 h 2362"/>
                <a:gd name="connsiteX16280" fmla="*/ 2318 h 2362"/>
                <a:gd name="connsiteY16280" fmla="*/ 2318 h 2362"/>
                <a:gd name="connsiteX16281" fmla="*/ 2318 h 2362"/>
                <a:gd name="connsiteY16281" fmla="*/ 2318 h 2362"/>
                <a:gd name="connsiteX16282" fmla="*/ 2318 h 2362"/>
                <a:gd name="connsiteY16282" fmla="*/ 2318 h 2362"/>
                <a:gd name="connsiteX16283" fmla="*/ 2318 h 2362"/>
                <a:gd name="connsiteY16283" fmla="*/ 2318 h 2362"/>
                <a:gd name="connsiteX16284" fmla="*/ 2318 h 2362"/>
                <a:gd name="connsiteY16284" fmla="*/ 2318 h 2362"/>
                <a:gd name="connsiteX16285" fmla="*/ 2318 h 2362"/>
                <a:gd name="connsiteY16285" fmla="*/ 2318 h 2362"/>
                <a:gd name="connsiteX16286" fmla="*/ 2318 h 2362"/>
                <a:gd name="connsiteY16286" fmla="*/ 2318 h 2362"/>
                <a:gd name="connsiteX16287" fmla="*/ 2318 h 2362"/>
                <a:gd name="connsiteY16287" fmla="*/ 2318 h 2362"/>
                <a:gd name="connsiteX16288" fmla="*/ 2318 h 2362"/>
                <a:gd name="connsiteY16288" fmla="*/ 2318 h 2362"/>
                <a:gd name="connsiteX16289" fmla="*/ 2318 h 2362"/>
                <a:gd name="connsiteY16289" fmla="*/ 2318 h 2362"/>
                <a:gd name="connsiteX16290" fmla="*/ 2318 h 2362"/>
                <a:gd name="connsiteY16290" fmla="*/ 2318 h 2362"/>
                <a:gd name="connsiteX16291" fmla="*/ 2318 h 2362"/>
                <a:gd name="connsiteY16291" fmla="*/ 2318 h 2362"/>
                <a:gd name="connsiteX16292" fmla="*/ 2318 h 2362"/>
                <a:gd name="connsiteY16292" fmla="*/ 2318 h 2362"/>
                <a:gd name="connsiteX16293" fmla="*/ 2318 h 2362"/>
                <a:gd name="connsiteY16293" fmla="*/ 2318 h 2362"/>
                <a:gd name="connsiteX16294" fmla="*/ 2318 h 2362"/>
                <a:gd name="connsiteY16294" fmla="*/ 2318 h 2362"/>
                <a:gd name="connsiteX16295" fmla="*/ 2318 h 2362"/>
                <a:gd name="connsiteY16295" fmla="*/ 2318 h 2362"/>
                <a:gd name="connsiteX16296" fmla="*/ 2318 h 2362"/>
                <a:gd name="connsiteY16296" fmla="*/ 2318 h 2362"/>
                <a:gd name="connsiteX16297" fmla="*/ 2318 h 2362"/>
                <a:gd name="connsiteY16297" fmla="*/ 2318 h 2362"/>
                <a:gd name="connsiteX16298" fmla="*/ 2318 h 2362"/>
                <a:gd name="connsiteY16298" fmla="*/ 2318 h 2362"/>
                <a:gd name="connsiteX16299" fmla="*/ 2318 h 2362"/>
                <a:gd name="connsiteY16299" fmla="*/ 2318 h 2362"/>
                <a:gd name="connsiteX16300" fmla="*/ 2318 h 2362"/>
                <a:gd name="connsiteY16300" fmla="*/ 2318 h 2362"/>
                <a:gd name="connsiteX16301" fmla="*/ 2318 h 2362"/>
                <a:gd name="connsiteY16301" fmla="*/ 2318 h 2362"/>
                <a:gd name="connsiteX16302" fmla="*/ 2318 h 2362"/>
                <a:gd name="connsiteY16302" fmla="*/ 2318 h 2362"/>
                <a:gd name="connsiteX16303" fmla="*/ 2318 h 2362"/>
                <a:gd name="connsiteY16303" fmla="*/ 2318 h 2362"/>
                <a:gd name="connsiteX16304" fmla="*/ 2318 h 2362"/>
                <a:gd name="connsiteY16304" fmla="*/ 2318 h 2362"/>
                <a:gd name="connsiteX16305" fmla="*/ 2318 h 2362"/>
                <a:gd name="connsiteY16305" fmla="*/ 2318 h 2362"/>
                <a:gd name="connsiteX16306" fmla="*/ 2318 h 2362"/>
                <a:gd name="connsiteY16306" fmla="*/ 2318 h 2362"/>
                <a:gd name="connsiteX16307" fmla="*/ 2318 h 2362"/>
                <a:gd name="connsiteY16307" fmla="*/ 2318 h 2362"/>
                <a:gd name="connsiteX16308" fmla="*/ 2318 h 2362"/>
                <a:gd name="connsiteY16308" fmla="*/ 2318 h 2362"/>
                <a:gd name="connsiteX16309" fmla="*/ 2318 h 2362"/>
                <a:gd name="connsiteY16309" fmla="*/ 2318 h 2362"/>
                <a:gd name="connsiteX16310" fmla="*/ 2318 h 2362"/>
                <a:gd name="connsiteY16310" fmla="*/ 2318 h 2362"/>
                <a:gd name="connsiteX16311" fmla="*/ 2318 h 2362"/>
                <a:gd name="connsiteY16311" fmla="*/ 2318 h 2362"/>
                <a:gd name="connsiteX16312" fmla="*/ 2318 h 2362"/>
                <a:gd name="connsiteY16312" fmla="*/ 2318 h 2362"/>
                <a:gd name="connsiteX16313" fmla="*/ 2318 h 2362"/>
                <a:gd name="connsiteY16313" fmla="*/ 2318 h 2362"/>
                <a:gd name="connsiteX16314" fmla="*/ 2318 h 2362"/>
                <a:gd name="connsiteY16314" fmla="*/ 2318 h 2362"/>
                <a:gd name="connsiteX16315" fmla="*/ 2318 h 2362"/>
                <a:gd name="connsiteY16315" fmla="*/ 2318 h 2362"/>
                <a:gd name="connsiteX16316" fmla="*/ 2318 h 2362"/>
                <a:gd name="connsiteY16316" fmla="*/ 2318 h 2362"/>
                <a:gd name="connsiteX16317" fmla="*/ 2318 h 2362"/>
                <a:gd name="connsiteY16317" fmla="*/ 2318 h 2362"/>
                <a:gd name="connsiteX16318" fmla="*/ 2318 h 2362"/>
                <a:gd name="connsiteY16318" fmla="*/ 2318 h 2362"/>
                <a:gd name="connsiteX16319" fmla="*/ 2318 h 2362"/>
                <a:gd name="connsiteY16319" fmla="*/ 2318 h 2362"/>
                <a:gd name="connsiteX16320" fmla="*/ 2318 h 2362"/>
                <a:gd name="connsiteY16320" fmla="*/ 2318 h 2362"/>
                <a:gd name="connsiteX16321" fmla="*/ 2318 h 2362"/>
                <a:gd name="connsiteY16321" fmla="*/ 2318 h 2362"/>
                <a:gd name="connsiteX16322" fmla="*/ 2318 h 2362"/>
                <a:gd name="connsiteY16322" fmla="*/ 2318 h 2362"/>
                <a:gd name="connsiteX16323" fmla="*/ 2318 h 2362"/>
                <a:gd name="connsiteY16323" fmla="*/ 2318 h 2362"/>
                <a:gd name="connsiteX16324" fmla="*/ 2318 h 2362"/>
                <a:gd name="connsiteY16324" fmla="*/ 2318 h 2362"/>
                <a:gd name="connsiteX16325" fmla="*/ 2318 h 2362"/>
                <a:gd name="connsiteY16325" fmla="*/ 2318 h 2362"/>
                <a:gd name="connsiteX16326" fmla="*/ 2318 h 2362"/>
                <a:gd name="connsiteY16326" fmla="*/ 2318 h 2362"/>
                <a:gd name="connsiteX16327" fmla="*/ 2318 h 2362"/>
                <a:gd name="connsiteY16327" fmla="*/ 2318 h 2362"/>
                <a:gd name="connsiteX16328" fmla="*/ 2318 h 2362"/>
                <a:gd name="connsiteY16328" fmla="*/ 2318 h 2362"/>
                <a:gd name="connsiteX16329" fmla="*/ 2318 h 2362"/>
                <a:gd name="connsiteY16329" fmla="*/ 2318 h 2362"/>
                <a:gd name="connsiteX16330" fmla="*/ 2318 h 2362"/>
                <a:gd name="connsiteY16330" fmla="*/ 2318 h 2362"/>
                <a:gd name="connsiteX16331" fmla="*/ 2318 h 2362"/>
                <a:gd name="connsiteY16331" fmla="*/ 2318 h 2362"/>
                <a:gd name="connsiteX16332" fmla="*/ 2318 h 2362"/>
                <a:gd name="connsiteY16332" fmla="*/ 2318 h 2362"/>
                <a:gd name="connsiteX16333" fmla="*/ 2318 h 2362"/>
                <a:gd name="connsiteY16333" fmla="*/ 2318 h 2362"/>
                <a:gd name="connsiteX16334" fmla="*/ 2318 h 2362"/>
                <a:gd name="connsiteY16334" fmla="*/ 2318 h 2362"/>
                <a:gd name="connsiteX16335" fmla="*/ 2318 h 2362"/>
                <a:gd name="connsiteY16335" fmla="*/ 2318 h 2362"/>
                <a:gd name="connsiteX16336" fmla="*/ 2318 h 2362"/>
                <a:gd name="connsiteY16336" fmla="*/ 2318 h 2362"/>
                <a:gd name="connsiteX16337" fmla="*/ 2318 h 2362"/>
                <a:gd name="connsiteY16337" fmla="*/ 2318 h 2362"/>
                <a:gd name="connsiteX16338" fmla="*/ 2318 h 2362"/>
                <a:gd name="connsiteY16338" fmla="*/ 2318 h 2362"/>
                <a:gd name="connsiteX16339" fmla="*/ 2318 h 2362"/>
                <a:gd name="connsiteY16339" fmla="*/ 2318 h 2362"/>
                <a:gd name="connsiteX16340" fmla="*/ 2318 h 2362"/>
                <a:gd name="connsiteY16340" fmla="*/ 2318 h 2362"/>
                <a:gd name="connsiteX16341" fmla="*/ 2318 h 2362"/>
                <a:gd name="connsiteY16341" fmla="*/ 2318 h 2362"/>
                <a:gd name="connsiteX16342" fmla="*/ 2318 h 2362"/>
                <a:gd name="connsiteY16342" fmla="*/ 2318 h 2362"/>
                <a:gd name="connsiteX16343" fmla="*/ 2318 h 2362"/>
                <a:gd name="connsiteY16343" fmla="*/ 2318 h 2362"/>
                <a:gd name="connsiteX16344" fmla="*/ 2318 h 2362"/>
                <a:gd name="connsiteY16344" fmla="*/ 2318 h 2362"/>
                <a:gd name="connsiteX16345" fmla="*/ 2318 h 2362"/>
                <a:gd name="connsiteY16345" fmla="*/ 2318 h 2362"/>
                <a:gd name="connsiteX16346" fmla="*/ 2318 h 2362"/>
                <a:gd name="connsiteY16346" fmla="*/ 2318 h 2362"/>
                <a:gd name="connsiteX16347" fmla="*/ 2318 h 2362"/>
                <a:gd name="connsiteY16347" fmla="*/ 2318 h 2362"/>
                <a:gd name="connsiteX16348" fmla="*/ 2318 h 2362"/>
                <a:gd name="connsiteY16348" fmla="*/ 2318 h 2362"/>
                <a:gd name="connsiteX16349" fmla="*/ 2318 h 2362"/>
                <a:gd name="connsiteY16349" fmla="*/ 2318 h 2362"/>
                <a:gd name="connsiteX16350" fmla="*/ 2318 h 2362"/>
                <a:gd name="connsiteY16350" fmla="*/ 2318 h 2362"/>
                <a:gd name="connsiteX16351" fmla="*/ 2318 h 2362"/>
                <a:gd name="connsiteY16351" fmla="*/ 2318 h 2362"/>
                <a:gd name="connsiteX16352" fmla="*/ 2318 h 2362"/>
                <a:gd name="connsiteY16352" fmla="*/ 2318 h 2362"/>
                <a:gd name="connsiteX16353" fmla="*/ 2318 h 2362"/>
                <a:gd name="connsiteY16353" fmla="*/ 2318 h 2362"/>
                <a:gd name="connsiteX16354" fmla="*/ 2318 h 2362"/>
                <a:gd name="connsiteY16354" fmla="*/ 2318 h 2362"/>
                <a:gd name="connsiteX16355" fmla="*/ 2318 h 2362"/>
                <a:gd name="connsiteY16355" fmla="*/ 2318 h 2362"/>
                <a:gd name="connsiteX16356" fmla="*/ 2318 h 2362"/>
                <a:gd name="connsiteY16356" fmla="*/ 2318 h 2362"/>
                <a:gd name="connsiteX16357" fmla="*/ 2318 h 2362"/>
                <a:gd name="connsiteY16357" fmla="*/ 2318 h 2362"/>
                <a:gd name="connsiteX16358" fmla="*/ 2318 h 2362"/>
                <a:gd name="connsiteY16358" fmla="*/ 2318 h 2362"/>
                <a:gd name="connsiteX16359" fmla="*/ 2318 h 2362"/>
                <a:gd name="connsiteY16359" fmla="*/ 2318 h 2362"/>
                <a:gd name="connsiteX16360" fmla="*/ 2318 h 2362"/>
                <a:gd name="connsiteY16360" fmla="*/ 2318 h 2362"/>
                <a:gd name="connsiteX16361" fmla="*/ 2318 h 2362"/>
                <a:gd name="connsiteY16361" fmla="*/ 2318 h 2362"/>
                <a:gd name="connsiteX16362" fmla="*/ 2318 h 2362"/>
                <a:gd name="connsiteY16362" fmla="*/ 2318 h 2362"/>
                <a:gd name="connsiteX16363" fmla="*/ 2318 h 2362"/>
                <a:gd name="connsiteY16363" fmla="*/ 2318 h 2362"/>
                <a:gd name="connsiteX16364" fmla="*/ 2318 h 2362"/>
                <a:gd name="connsiteY16364" fmla="*/ 2318 h 2362"/>
                <a:gd name="connsiteX16365" fmla="*/ 2318 h 2362"/>
                <a:gd name="connsiteY16365" fmla="*/ 2318 h 2362"/>
                <a:gd name="connsiteX16366" fmla="*/ 2318 h 2362"/>
                <a:gd name="connsiteY16366" fmla="*/ 2318 h 2362"/>
                <a:gd name="connsiteX16367" fmla="*/ 2318 h 2362"/>
                <a:gd name="connsiteY16367" fmla="*/ 2318 h 2362"/>
                <a:gd name="connsiteX16368" fmla="*/ 2318 h 2362"/>
                <a:gd name="connsiteY16368" fmla="*/ 2318 h 2362"/>
                <a:gd name="connsiteX16369" fmla="*/ 2318 h 2362"/>
                <a:gd name="connsiteY16369" fmla="*/ 2318 h 2362"/>
                <a:gd name="connsiteX16370" fmla="*/ 2318 h 2362"/>
                <a:gd name="connsiteY16370" fmla="*/ 2318 h 2362"/>
                <a:gd name="connsiteX16371" fmla="*/ 2318 h 2362"/>
                <a:gd name="connsiteY16371" fmla="*/ 2318 h 2362"/>
                <a:gd name="connsiteX16372" fmla="*/ 2318 h 2362"/>
                <a:gd name="connsiteY16372" fmla="*/ 2318 h 2362"/>
                <a:gd name="connsiteX16373" fmla="*/ 2318 h 2362"/>
                <a:gd name="connsiteY16373" fmla="*/ 2318 h 2362"/>
                <a:gd name="connsiteX16374" fmla="*/ 2318 h 2362"/>
                <a:gd name="connsiteY16374" fmla="*/ 2318 h 2362"/>
                <a:gd name="connsiteX16375" fmla="*/ 2318 h 2362"/>
                <a:gd name="connsiteY16375" fmla="*/ 2318 h 2362"/>
                <a:gd name="connsiteX16376" fmla="*/ 2318 h 2362"/>
                <a:gd name="connsiteY16376" fmla="*/ 2318 h 2362"/>
                <a:gd name="connsiteX16377" fmla="*/ 2318 h 2362"/>
                <a:gd name="connsiteY16377" fmla="*/ 2318 h 2362"/>
                <a:gd name="connsiteX16378" fmla="*/ 2318 h 2362"/>
                <a:gd name="connsiteY16378" fmla="*/ 2318 h 2362"/>
                <a:gd name="connsiteX16379" fmla="*/ 2318 h 2362"/>
                <a:gd name="connsiteY16379" fmla="*/ 2318 h 2362"/>
                <a:gd name="connsiteX16380" fmla="*/ 2318 h 2362"/>
                <a:gd name="connsiteY16380" fmla="*/ 2318 h 2362"/>
                <a:gd name="connsiteX16381" fmla="*/ 2318 h 2362"/>
                <a:gd name="connsiteY16381" fmla="*/ 2318 h 2362"/>
                <a:gd name="connsiteX16382" fmla="*/ 2318 h 2362"/>
                <a:gd name="connsiteY16382" fmla="*/ 2318 h 2362"/>
                <a:gd name="connsiteX16383" fmla="*/ 2318 h 2362"/>
                <a:gd name="connsiteY16383" fmla="*/ 2318 h 2362"/>
                <a:gd name="connsiteX16384" fmla="*/ 2318 h 2362"/>
                <a:gd name="connsiteY16384" fmla="*/ 2318 h 2362"/>
                <a:gd name="connsiteX16385" fmla="*/ 2318 h 2362"/>
                <a:gd name="connsiteY16385" fmla="*/ 2318 h 2362"/>
                <a:gd name="connsiteX16386" fmla="*/ 2318 h 2362"/>
                <a:gd name="connsiteY16386" fmla="*/ 2318 h 2362"/>
                <a:gd name="connsiteX16387" fmla="*/ 2318 h 2362"/>
                <a:gd name="connsiteY16387" fmla="*/ 2318 h 2362"/>
                <a:gd name="connsiteX16388" fmla="*/ 2318 h 2362"/>
                <a:gd name="connsiteY16388" fmla="*/ 2318 h 2362"/>
                <a:gd name="connsiteX16389" fmla="*/ 2318 h 2362"/>
                <a:gd name="connsiteY16389" fmla="*/ 2318 h 2362"/>
                <a:gd name="connsiteX16390" fmla="*/ 2318 h 2362"/>
                <a:gd name="connsiteY16390" fmla="*/ 2318 h 2362"/>
                <a:gd name="connsiteX16391" fmla="*/ 2318 h 2362"/>
                <a:gd name="connsiteY16391" fmla="*/ 2318 h 2362"/>
                <a:gd name="connsiteX16392" fmla="*/ 2318 h 2362"/>
                <a:gd name="connsiteY16392" fmla="*/ 2318 h 2362"/>
                <a:gd name="connsiteX16393" fmla="*/ 2318 h 2362"/>
                <a:gd name="connsiteY16393" fmla="*/ 2318 h 2362"/>
                <a:gd name="connsiteX16394" fmla="*/ 2318 h 2362"/>
                <a:gd name="connsiteY16394" fmla="*/ 2318 h 2362"/>
                <a:gd name="connsiteX16395" fmla="*/ 2318 h 2362"/>
                <a:gd name="connsiteY16395" fmla="*/ 2318 h 2362"/>
                <a:gd name="connsiteX16396" fmla="*/ 2318 h 2362"/>
                <a:gd name="connsiteY16396" fmla="*/ 2318 h 2362"/>
                <a:gd name="connsiteX16397" fmla="*/ 2318 h 2362"/>
                <a:gd name="connsiteY16397" fmla="*/ 2318 h 2362"/>
                <a:gd name="connsiteX16398" fmla="*/ 2318 h 2362"/>
                <a:gd name="connsiteY16398" fmla="*/ 2318 h 2362"/>
                <a:gd name="connsiteX16399" fmla="*/ 2318 h 2362"/>
                <a:gd name="connsiteY16399" fmla="*/ 2318 h 2362"/>
                <a:gd name="connsiteX16400" fmla="*/ 2318 h 2362"/>
                <a:gd name="connsiteY16400" fmla="*/ 2318 h 2362"/>
                <a:gd name="connsiteX16401" fmla="*/ 2318 h 2362"/>
                <a:gd name="connsiteY16401" fmla="*/ 2318 h 2362"/>
                <a:gd name="connsiteX16402" fmla="*/ 2318 h 2362"/>
                <a:gd name="connsiteY16402" fmla="*/ 2318 h 2362"/>
                <a:gd name="connsiteX16403" fmla="*/ 2318 h 2362"/>
                <a:gd name="connsiteY16403" fmla="*/ 2318 h 2362"/>
                <a:gd name="connsiteX16404" fmla="*/ 2318 h 2362"/>
                <a:gd name="connsiteY16404" fmla="*/ 2318 h 2362"/>
                <a:gd name="connsiteX16405" fmla="*/ 2318 h 2362"/>
                <a:gd name="connsiteY16405" fmla="*/ 2318 h 2362"/>
                <a:gd name="connsiteX16406" fmla="*/ 2318 h 2362"/>
                <a:gd name="connsiteY16406" fmla="*/ 2318 h 2362"/>
                <a:gd name="connsiteX16407" fmla="*/ 2318 h 2362"/>
                <a:gd name="connsiteY16407" fmla="*/ 2318 h 2362"/>
                <a:gd name="connsiteX16408" fmla="*/ 2318 h 2362"/>
                <a:gd name="connsiteY16408" fmla="*/ 2318 h 2362"/>
                <a:gd name="connsiteX16409" fmla="*/ 2318 h 2362"/>
                <a:gd name="connsiteY16409" fmla="*/ 2318 h 2362"/>
                <a:gd name="connsiteX16410" fmla="*/ 2318 h 2362"/>
                <a:gd name="connsiteY16410" fmla="*/ 2318 h 2362"/>
                <a:gd name="connsiteX16411" fmla="*/ 2318 h 2362"/>
                <a:gd name="connsiteY16411" fmla="*/ 2318 h 2362"/>
                <a:gd name="connsiteX16412" fmla="*/ 2318 h 2362"/>
                <a:gd name="connsiteY16412" fmla="*/ 2318 h 2362"/>
                <a:gd name="connsiteX16413" fmla="*/ 2318 h 2362"/>
                <a:gd name="connsiteY16413" fmla="*/ 2318 h 2362"/>
                <a:gd name="connsiteX16414" fmla="*/ 2318 h 2362"/>
                <a:gd name="connsiteY16414" fmla="*/ 2318 h 2362"/>
                <a:gd name="connsiteX16415" fmla="*/ 2318 h 2362"/>
                <a:gd name="connsiteY16415" fmla="*/ 2318 h 2362"/>
                <a:gd name="connsiteX16416" fmla="*/ 2318 h 2362"/>
                <a:gd name="connsiteY16416" fmla="*/ 2318 h 2362"/>
                <a:gd name="connsiteX16417" fmla="*/ 2318 h 2362"/>
                <a:gd name="connsiteY16417" fmla="*/ 2318 h 2362"/>
                <a:gd name="connsiteX16418" fmla="*/ 2318 h 2362"/>
                <a:gd name="connsiteY16418" fmla="*/ 2318 h 2362"/>
                <a:gd name="connsiteX16419" fmla="*/ 2318 h 2362"/>
                <a:gd name="connsiteY16419" fmla="*/ 2318 h 2362"/>
                <a:gd name="connsiteX16420" fmla="*/ 2318 h 2362"/>
                <a:gd name="connsiteY16420" fmla="*/ 2318 h 2362"/>
                <a:gd name="connsiteX16421" fmla="*/ 2318 h 2362"/>
                <a:gd name="connsiteY16421" fmla="*/ 2318 h 2362"/>
                <a:gd name="connsiteX16422" fmla="*/ 2318 h 2362"/>
                <a:gd name="connsiteY16422" fmla="*/ 2318 h 2362"/>
                <a:gd name="connsiteX16423" fmla="*/ 2318 h 2362"/>
                <a:gd name="connsiteY16423" fmla="*/ 2318 h 2362"/>
                <a:gd name="connsiteX16424" fmla="*/ 2318 h 2362"/>
                <a:gd name="connsiteY16424" fmla="*/ 2318 h 2362"/>
                <a:gd name="connsiteX16425" fmla="*/ 2318 h 2362"/>
                <a:gd name="connsiteY16425" fmla="*/ 2318 h 2362"/>
                <a:gd name="connsiteX16426" fmla="*/ 2318 h 2362"/>
                <a:gd name="connsiteY16426" fmla="*/ 2318 h 2362"/>
                <a:gd name="connsiteX16427" fmla="*/ 2318 h 2362"/>
                <a:gd name="connsiteY16427" fmla="*/ 2318 h 2362"/>
                <a:gd name="connsiteX16428" fmla="*/ 2318 h 2362"/>
                <a:gd name="connsiteY16428" fmla="*/ 2318 h 2362"/>
                <a:gd name="connsiteX16429" fmla="*/ 2318 h 2362"/>
                <a:gd name="connsiteY16429" fmla="*/ 2318 h 2362"/>
                <a:gd name="connsiteX16430" fmla="*/ 2318 h 2362"/>
                <a:gd name="connsiteY16430" fmla="*/ 2318 h 2362"/>
                <a:gd name="connsiteX16431" fmla="*/ 2318 h 2362"/>
                <a:gd name="connsiteY16431" fmla="*/ 2318 h 2362"/>
                <a:gd name="connsiteX16432" fmla="*/ 2318 h 2362"/>
                <a:gd name="connsiteY16432" fmla="*/ 2318 h 2362"/>
                <a:gd name="connsiteX16433" fmla="*/ 2318 h 2362"/>
                <a:gd name="connsiteY16433" fmla="*/ 2318 h 2362"/>
                <a:gd name="connsiteX16434" fmla="*/ 2318 h 2362"/>
                <a:gd name="connsiteY16434" fmla="*/ 2318 h 2362"/>
                <a:gd name="connsiteX16435" fmla="*/ 2318 h 2362"/>
                <a:gd name="connsiteY16435" fmla="*/ 2318 h 2362"/>
                <a:gd name="connsiteX16436" fmla="*/ 2318 h 2362"/>
                <a:gd name="connsiteY16436" fmla="*/ 2318 h 2362"/>
                <a:gd name="connsiteX16437" fmla="*/ 2318 h 2362"/>
                <a:gd name="connsiteY16437" fmla="*/ 2318 h 2362"/>
                <a:gd name="connsiteX16438" fmla="*/ 2318 h 2362"/>
                <a:gd name="connsiteY16438" fmla="*/ 2318 h 2362"/>
                <a:gd name="connsiteX16439" fmla="*/ 2318 h 2362"/>
                <a:gd name="connsiteY16439" fmla="*/ 2318 h 2362"/>
                <a:gd name="connsiteX16440" fmla="*/ 2318 h 2362"/>
                <a:gd name="connsiteY16440" fmla="*/ 2318 h 2362"/>
                <a:gd name="connsiteX16441" fmla="*/ 2318 h 2362"/>
                <a:gd name="connsiteY16441" fmla="*/ 2318 h 2362"/>
                <a:gd name="connsiteX16442" fmla="*/ 2318 h 2362"/>
                <a:gd name="connsiteY16442" fmla="*/ 2318 h 2362"/>
                <a:gd name="connsiteX16443" fmla="*/ 2318 h 2362"/>
                <a:gd name="connsiteY16443" fmla="*/ 2318 h 2362"/>
                <a:gd name="connsiteX16444" fmla="*/ 2318 h 2362"/>
                <a:gd name="connsiteY16444" fmla="*/ 2318 h 2362"/>
                <a:gd name="connsiteX16445" fmla="*/ 2318 h 2362"/>
                <a:gd name="connsiteY16445" fmla="*/ 2318 h 2362"/>
                <a:gd name="connsiteX16446" fmla="*/ 2318 h 2362"/>
                <a:gd name="connsiteY16446" fmla="*/ 2318 h 2362"/>
                <a:gd name="connsiteX16447" fmla="*/ 2318 h 2362"/>
                <a:gd name="connsiteY16447" fmla="*/ 2318 h 2362"/>
                <a:gd name="connsiteX16448" fmla="*/ 2318 h 2362"/>
                <a:gd name="connsiteY16448" fmla="*/ 2318 h 2362"/>
                <a:gd name="connsiteX16449" fmla="*/ 2318 h 2362"/>
                <a:gd name="connsiteY16449" fmla="*/ 2318 h 2362"/>
                <a:gd name="connsiteX16450" fmla="*/ 2318 h 2362"/>
                <a:gd name="connsiteY16450" fmla="*/ 2318 h 2362"/>
                <a:gd name="connsiteX16451" fmla="*/ 2318 h 2362"/>
                <a:gd name="connsiteY16451" fmla="*/ 2318 h 2362"/>
                <a:gd name="connsiteX16452" fmla="*/ 2318 h 2362"/>
                <a:gd name="connsiteY16452" fmla="*/ 2318 h 2362"/>
                <a:gd name="connsiteX16453" fmla="*/ 2318 h 2362"/>
                <a:gd name="connsiteY16453" fmla="*/ 2318 h 2362"/>
                <a:gd name="connsiteX16454" fmla="*/ 2318 h 2362"/>
                <a:gd name="connsiteY16454" fmla="*/ 2318 h 2362"/>
                <a:gd name="connsiteX16455" fmla="*/ 2318 h 2362"/>
                <a:gd name="connsiteY16455" fmla="*/ 2318 h 2362"/>
                <a:gd name="connsiteX16456" fmla="*/ 2318 h 2362"/>
                <a:gd name="connsiteY16456" fmla="*/ 2318 h 2362"/>
                <a:gd name="connsiteX16457" fmla="*/ 2318 h 2362"/>
                <a:gd name="connsiteY16457" fmla="*/ 2318 h 2362"/>
                <a:gd name="connsiteX16458" fmla="*/ 2318 h 2362"/>
                <a:gd name="connsiteY16458" fmla="*/ 2318 h 2362"/>
                <a:gd name="connsiteX16459" fmla="*/ 2318 h 2362"/>
                <a:gd name="connsiteY16459" fmla="*/ 2318 h 2362"/>
                <a:gd name="connsiteX16460" fmla="*/ 2318 h 2362"/>
                <a:gd name="connsiteY16460" fmla="*/ 2318 h 2362"/>
                <a:gd name="connsiteX16461" fmla="*/ 2318 h 2362"/>
                <a:gd name="connsiteY16461" fmla="*/ 2318 h 2362"/>
                <a:gd name="connsiteX16462" fmla="*/ 2318 h 2362"/>
                <a:gd name="connsiteY16462" fmla="*/ 2318 h 2362"/>
                <a:gd name="connsiteX16463" fmla="*/ 2318 h 2362"/>
                <a:gd name="connsiteY16463" fmla="*/ 2318 h 2362"/>
                <a:gd name="connsiteX16464" fmla="*/ 2318 h 2362"/>
                <a:gd name="connsiteY16464" fmla="*/ 2318 h 2362"/>
                <a:gd name="connsiteX16465" fmla="*/ 2318 h 2362"/>
                <a:gd name="connsiteY16465" fmla="*/ 2318 h 2362"/>
                <a:gd name="connsiteX16466" fmla="*/ 2318 h 2362"/>
                <a:gd name="connsiteY16466" fmla="*/ 2318 h 2362"/>
                <a:gd name="connsiteX16467" fmla="*/ 2318 h 2362"/>
                <a:gd name="connsiteY16467" fmla="*/ 2318 h 2362"/>
                <a:gd name="connsiteX16468" fmla="*/ 2318 h 2362"/>
                <a:gd name="connsiteY16468" fmla="*/ 2318 h 2362"/>
                <a:gd name="connsiteX16469" fmla="*/ 2318 h 2362"/>
                <a:gd name="connsiteY16469" fmla="*/ 2318 h 2362"/>
                <a:gd name="connsiteX16470" fmla="*/ 2318 h 2362"/>
                <a:gd name="connsiteY16470" fmla="*/ 2318 h 2362"/>
                <a:gd name="connsiteX16471" fmla="*/ 2318 h 2362"/>
                <a:gd name="connsiteY16471" fmla="*/ 2318 h 2362"/>
                <a:gd name="connsiteX16472" fmla="*/ 2318 h 2362"/>
                <a:gd name="connsiteY16472" fmla="*/ 2318 h 2362"/>
                <a:gd name="connsiteX16473" fmla="*/ 2318 h 2362"/>
                <a:gd name="connsiteY16473" fmla="*/ 2318 h 2362"/>
                <a:gd name="connsiteX16474" fmla="*/ 2318 h 2362"/>
                <a:gd name="connsiteY16474" fmla="*/ 2318 h 2362"/>
                <a:gd name="connsiteX16475" fmla="*/ 2318 h 2362"/>
                <a:gd name="connsiteY16475" fmla="*/ 2318 h 2362"/>
                <a:gd name="connsiteX16476" fmla="*/ 2318 h 2362"/>
                <a:gd name="connsiteY16476" fmla="*/ 2318 h 2362"/>
                <a:gd name="connsiteX16477" fmla="*/ 2318 h 2362"/>
                <a:gd name="connsiteY16477" fmla="*/ 2318 h 2362"/>
                <a:gd name="connsiteX16478" fmla="*/ 2318 h 2362"/>
                <a:gd name="connsiteY16478" fmla="*/ 2318 h 2362"/>
                <a:gd name="connsiteX16479" fmla="*/ 2318 h 2362"/>
                <a:gd name="connsiteY16479" fmla="*/ 2318 h 2362"/>
                <a:gd name="connsiteX16480" fmla="*/ 2318 h 2362"/>
                <a:gd name="connsiteY16480" fmla="*/ 2318 h 2362"/>
                <a:gd name="connsiteX16481" fmla="*/ 2318 h 2362"/>
                <a:gd name="connsiteY16481" fmla="*/ 2318 h 2362"/>
                <a:gd name="connsiteX16482" fmla="*/ 2318 h 2362"/>
                <a:gd name="connsiteY16482" fmla="*/ 2318 h 2362"/>
                <a:gd name="connsiteX16483" fmla="*/ 2318 h 2362"/>
                <a:gd name="connsiteY16483" fmla="*/ 2318 h 2362"/>
                <a:gd name="connsiteX16484" fmla="*/ 2318 h 2362"/>
                <a:gd name="connsiteY16484" fmla="*/ 2318 h 2362"/>
                <a:gd name="connsiteX16485" fmla="*/ 2318 h 2362"/>
                <a:gd name="connsiteY16485" fmla="*/ 2318 h 2362"/>
                <a:gd name="connsiteX16486" fmla="*/ 2318 h 2362"/>
                <a:gd name="connsiteY16486" fmla="*/ 2318 h 2362"/>
                <a:gd name="connsiteX16487" fmla="*/ 2318 h 2362"/>
                <a:gd name="connsiteY16487" fmla="*/ 2318 h 2362"/>
                <a:gd name="connsiteX16488" fmla="*/ 2318 h 2362"/>
                <a:gd name="connsiteY16488" fmla="*/ 2318 h 2362"/>
                <a:gd name="connsiteX16489" fmla="*/ 2318 h 2362"/>
                <a:gd name="connsiteY16489" fmla="*/ 2318 h 2362"/>
                <a:gd name="connsiteX16490" fmla="*/ 2318 h 2362"/>
                <a:gd name="connsiteY16490" fmla="*/ 2318 h 2362"/>
                <a:gd name="connsiteX16491" fmla="*/ 2318 h 2362"/>
                <a:gd name="connsiteY16491" fmla="*/ 2318 h 2362"/>
                <a:gd name="connsiteX16492" fmla="*/ 2318 h 2362"/>
                <a:gd name="connsiteY16492" fmla="*/ 2318 h 2362"/>
                <a:gd name="connsiteX16493" fmla="*/ 2318 h 2362"/>
                <a:gd name="connsiteY16493" fmla="*/ 2318 h 2362"/>
                <a:gd name="connsiteX16494" fmla="*/ 2318 h 2362"/>
                <a:gd name="connsiteY16494" fmla="*/ 2318 h 2362"/>
                <a:gd name="connsiteX16495" fmla="*/ 2318 h 2362"/>
                <a:gd name="connsiteY16495" fmla="*/ 2318 h 2362"/>
                <a:gd name="connsiteX16496" fmla="*/ 2318 h 2362"/>
                <a:gd name="connsiteY16496" fmla="*/ 2318 h 2362"/>
                <a:gd name="connsiteX16497" fmla="*/ 2318 h 2362"/>
                <a:gd name="connsiteY16497" fmla="*/ 2318 h 2362"/>
                <a:gd name="connsiteX16498" fmla="*/ 2318 h 2362"/>
                <a:gd name="connsiteY16498" fmla="*/ 2318 h 2362"/>
                <a:gd name="connsiteX16499" fmla="*/ 2318 h 2362"/>
                <a:gd name="connsiteY16499" fmla="*/ 2318 h 2362"/>
                <a:gd name="connsiteX16500" fmla="*/ 2318 h 2362"/>
                <a:gd name="connsiteY16500" fmla="*/ 2318 h 2362"/>
                <a:gd name="connsiteX16501" fmla="*/ 2318 h 2362"/>
                <a:gd name="connsiteY16501" fmla="*/ 2318 h 2362"/>
                <a:gd name="connsiteX16502" fmla="*/ 2318 h 2362"/>
                <a:gd name="connsiteY16502" fmla="*/ 2318 h 2362"/>
                <a:gd name="connsiteX16503" fmla="*/ 2318 h 2362"/>
                <a:gd name="connsiteY16503" fmla="*/ 2318 h 2362"/>
                <a:gd name="connsiteX16504" fmla="*/ 2318 h 2362"/>
                <a:gd name="connsiteY16504" fmla="*/ 2318 h 2362"/>
                <a:gd name="connsiteX16505" fmla="*/ 2318 h 2362"/>
                <a:gd name="connsiteY16505" fmla="*/ 2318 h 2362"/>
                <a:gd name="connsiteX16506" fmla="*/ 2318 h 2362"/>
                <a:gd name="connsiteY16506" fmla="*/ 2318 h 2362"/>
                <a:gd name="connsiteX16507" fmla="*/ 2318 h 2362"/>
                <a:gd name="connsiteY16507" fmla="*/ 2318 h 2362"/>
                <a:gd name="connsiteX16508" fmla="*/ 2318 h 2362"/>
                <a:gd name="connsiteY16508" fmla="*/ 2318 h 2362"/>
                <a:gd name="connsiteX16509" fmla="*/ 2318 h 2362"/>
                <a:gd name="connsiteY16509" fmla="*/ 2318 h 2362"/>
                <a:gd name="connsiteX16510" fmla="*/ 2318 h 2362"/>
                <a:gd name="connsiteY16510" fmla="*/ 2318 h 2362"/>
                <a:gd name="connsiteX16511" fmla="*/ 2318 h 2362"/>
                <a:gd name="connsiteY16511" fmla="*/ 2318 h 2362"/>
                <a:gd name="connsiteX16512" fmla="*/ 2318 h 2362"/>
                <a:gd name="connsiteY16512" fmla="*/ 2318 h 2362"/>
                <a:gd name="connsiteX16513" fmla="*/ 2318 h 2362"/>
                <a:gd name="connsiteY16513" fmla="*/ 2318 h 2362"/>
                <a:gd name="connsiteX16514" fmla="*/ 2318 h 2362"/>
                <a:gd name="connsiteY16514" fmla="*/ 2318 h 2362"/>
                <a:gd name="connsiteX16515" fmla="*/ 2318 h 2362"/>
                <a:gd name="connsiteY16515" fmla="*/ 2318 h 2362"/>
                <a:gd name="connsiteX16516" fmla="*/ 2318 h 2362"/>
                <a:gd name="connsiteY16516" fmla="*/ 2318 h 2362"/>
                <a:gd name="connsiteX16517" fmla="*/ 2318 h 2362"/>
                <a:gd name="connsiteY16517" fmla="*/ 2318 h 2362"/>
                <a:gd name="connsiteX16518" fmla="*/ 2318 h 2362"/>
                <a:gd name="connsiteY16518" fmla="*/ 2318 h 2362"/>
                <a:gd name="connsiteX16519" fmla="*/ 2318 h 2362"/>
                <a:gd name="connsiteY16519" fmla="*/ 2318 h 2362"/>
                <a:gd name="connsiteX16520" fmla="*/ 2318 h 2362"/>
                <a:gd name="connsiteY16520" fmla="*/ 2318 h 2362"/>
                <a:gd name="connsiteX16521" fmla="*/ 2318 h 2362"/>
                <a:gd name="connsiteY16521" fmla="*/ 2318 h 2362"/>
                <a:gd name="connsiteX16522" fmla="*/ 2318 h 2362"/>
                <a:gd name="connsiteY16522" fmla="*/ 2318 h 2362"/>
                <a:gd name="connsiteX16523" fmla="*/ 2318 h 2362"/>
                <a:gd name="connsiteY16523" fmla="*/ 2318 h 2362"/>
                <a:gd name="connsiteX16524" fmla="*/ 2318 h 2362"/>
                <a:gd name="connsiteY16524" fmla="*/ 2318 h 2362"/>
                <a:gd name="connsiteX16525" fmla="*/ 2318 h 2362"/>
                <a:gd name="connsiteY16525" fmla="*/ 2318 h 2362"/>
                <a:gd name="connsiteX16526" fmla="*/ 2318 h 2362"/>
                <a:gd name="connsiteY16526" fmla="*/ 2318 h 2362"/>
                <a:gd name="connsiteX16527" fmla="*/ 2318 h 2362"/>
                <a:gd name="connsiteY16527" fmla="*/ 2318 h 2362"/>
                <a:gd name="connsiteX16528" fmla="*/ 2318 h 2362"/>
                <a:gd name="connsiteY16528" fmla="*/ 2318 h 2362"/>
                <a:gd name="connsiteX16529" fmla="*/ 2318 h 2362"/>
                <a:gd name="connsiteY16529" fmla="*/ 2318 h 2362"/>
                <a:gd name="connsiteX16530" fmla="*/ 2318 h 2362"/>
                <a:gd name="connsiteY16530" fmla="*/ 2318 h 2362"/>
                <a:gd name="connsiteX16531" fmla="*/ 2318 h 2362"/>
                <a:gd name="connsiteY16531" fmla="*/ 2318 h 2362"/>
                <a:gd name="connsiteX16532" fmla="*/ 2318 h 2362"/>
                <a:gd name="connsiteY16532" fmla="*/ 2318 h 2362"/>
                <a:gd name="connsiteX16533" fmla="*/ 2318 h 2362"/>
                <a:gd name="connsiteY16533" fmla="*/ 2318 h 2362"/>
                <a:gd name="connsiteX16534" fmla="*/ 2318 h 2362"/>
                <a:gd name="connsiteY16534" fmla="*/ 2318 h 2362"/>
                <a:gd name="connsiteX16535" fmla="*/ 2318 h 2362"/>
                <a:gd name="connsiteY16535" fmla="*/ 2318 h 2362"/>
                <a:gd name="connsiteX16536" fmla="*/ 2318 h 2362"/>
                <a:gd name="connsiteY16536" fmla="*/ 2318 h 2362"/>
                <a:gd name="connsiteX16537" fmla="*/ 2318 h 2362"/>
                <a:gd name="connsiteY16537" fmla="*/ 2318 h 2362"/>
                <a:gd name="connsiteX16538" fmla="*/ 2318 h 2362"/>
                <a:gd name="connsiteY16538" fmla="*/ 2318 h 2362"/>
                <a:gd name="connsiteX16539" fmla="*/ 2318 h 2362"/>
                <a:gd name="connsiteY16539" fmla="*/ 2318 h 2362"/>
                <a:gd name="connsiteX16540" fmla="*/ 2318 h 2362"/>
                <a:gd name="connsiteY16540" fmla="*/ 2318 h 2362"/>
                <a:gd name="connsiteX16541" fmla="*/ 2318 h 2362"/>
                <a:gd name="connsiteY16541" fmla="*/ 2318 h 2362"/>
                <a:gd name="connsiteX16542" fmla="*/ 2318 h 2362"/>
                <a:gd name="connsiteY16542" fmla="*/ 2318 h 2362"/>
                <a:gd name="connsiteX16543" fmla="*/ 2318 h 2362"/>
                <a:gd name="connsiteY16543" fmla="*/ 2318 h 2362"/>
                <a:gd name="connsiteX16544" fmla="*/ 2318 h 2362"/>
                <a:gd name="connsiteY16544" fmla="*/ 2318 h 2362"/>
                <a:gd name="connsiteX16545" fmla="*/ 2318 h 2362"/>
                <a:gd name="connsiteY16545" fmla="*/ 2318 h 2362"/>
                <a:gd name="connsiteX16546" fmla="*/ 2318 h 2362"/>
                <a:gd name="connsiteY16546" fmla="*/ 2318 h 2362"/>
                <a:gd name="connsiteX16547" fmla="*/ 2318 h 2362"/>
                <a:gd name="connsiteY16547" fmla="*/ 2318 h 2362"/>
                <a:gd name="connsiteX16548" fmla="*/ 2318 h 2362"/>
                <a:gd name="connsiteY16548" fmla="*/ 2318 h 2362"/>
                <a:gd name="connsiteX16549" fmla="*/ 2318 h 2362"/>
                <a:gd name="connsiteY16549" fmla="*/ 2318 h 2362"/>
                <a:gd name="connsiteX16550" fmla="*/ 2318 h 2362"/>
                <a:gd name="connsiteY16550" fmla="*/ 2318 h 2362"/>
                <a:gd name="connsiteX16551" fmla="*/ 2318 h 2362"/>
                <a:gd name="connsiteY16551" fmla="*/ 2318 h 2362"/>
                <a:gd name="connsiteX16552" fmla="*/ 2318 h 2362"/>
                <a:gd name="connsiteY16552" fmla="*/ 2318 h 2362"/>
                <a:gd name="connsiteX16553" fmla="*/ 2318 h 2362"/>
                <a:gd name="connsiteY16553" fmla="*/ 2318 h 2362"/>
                <a:gd name="connsiteX16554" fmla="*/ 2318 h 2362"/>
                <a:gd name="connsiteY16554" fmla="*/ 2318 h 2362"/>
                <a:gd name="connsiteX16555" fmla="*/ 2318 h 2362"/>
                <a:gd name="connsiteY16555" fmla="*/ 2318 h 2362"/>
                <a:gd name="connsiteX16556" fmla="*/ 2318 h 2362"/>
                <a:gd name="connsiteY16556" fmla="*/ 2318 h 2362"/>
                <a:gd name="connsiteX16557" fmla="*/ 2318 h 2362"/>
                <a:gd name="connsiteY16557" fmla="*/ 2318 h 2362"/>
                <a:gd name="connsiteX16558" fmla="*/ 2318 h 2362"/>
                <a:gd name="connsiteY16558" fmla="*/ 2318 h 2362"/>
                <a:gd name="connsiteX16559" fmla="*/ 2318 h 2362"/>
                <a:gd name="connsiteY16559" fmla="*/ 2318 h 2362"/>
                <a:gd name="connsiteX16560" fmla="*/ 2318 h 2362"/>
                <a:gd name="connsiteY16560" fmla="*/ 2318 h 2362"/>
                <a:gd name="connsiteX16561" fmla="*/ 2318 h 2362"/>
                <a:gd name="connsiteY16561" fmla="*/ 2318 h 2362"/>
                <a:gd name="connsiteX16562" fmla="*/ 2318 h 2362"/>
                <a:gd name="connsiteY16562" fmla="*/ 2318 h 2362"/>
                <a:gd name="connsiteX16563" fmla="*/ 2318 h 2362"/>
                <a:gd name="connsiteY16563" fmla="*/ 2318 h 2362"/>
                <a:gd name="connsiteX16564" fmla="*/ 2318 h 2362"/>
                <a:gd name="connsiteY16564" fmla="*/ 2318 h 2362"/>
                <a:gd name="connsiteX16565" fmla="*/ 2318 h 2362"/>
                <a:gd name="connsiteY16565" fmla="*/ 2318 h 2362"/>
                <a:gd name="connsiteX16566" fmla="*/ 2318 h 2362"/>
                <a:gd name="connsiteY16566" fmla="*/ 2318 h 2362"/>
                <a:gd name="connsiteX16567" fmla="*/ 2318 h 2362"/>
                <a:gd name="connsiteY16567" fmla="*/ 2318 h 2362"/>
                <a:gd name="connsiteX16568" fmla="*/ 2318 h 2362"/>
                <a:gd name="connsiteY16568" fmla="*/ 2318 h 2362"/>
                <a:gd name="connsiteX16569" fmla="*/ 2318 h 2362"/>
                <a:gd name="connsiteY16569" fmla="*/ 2318 h 2362"/>
                <a:gd name="connsiteX16570" fmla="*/ 2318 h 2362"/>
                <a:gd name="connsiteY16570" fmla="*/ 2318 h 2362"/>
                <a:gd name="connsiteX16571" fmla="*/ 2318 h 2362"/>
                <a:gd name="connsiteY16571" fmla="*/ 2318 h 2362"/>
                <a:gd name="connsiteX16572" fmla="*/ 2318 h 2362"/>
                <a:gd name="connsiteY16572" fmla="*/ 2318 h 2362"/>
                <a:gd name="connsiteX16573" fmla="*/ 2318 h 2362"/>
                <a:gd name="connsiteY16573" fmla="*/ 2318 h 2362"/>
                <a:gd name="connsiteX16574" fmla="*/ 2318 h 2362"/>
                <a:gd name="connsiteY16574" fmla="*/ 2318 h 2362"/>
                <a:gd name="connsiteX16575" fmla="*/ 2318 h 2362"/>
                <a:gd name="connsiteY16575" fmla="*/ 2318 h 2362"/>
                <a:gd name="connsiteX16576" fmla="*/ 2318 h 2362"/>
                <a:gd name="connsiteY16576" fmla="*/ 2318 h 2362"/>
                <a:gd name="connsiteX16577" fmla="*/ 2318 h 2362"/>
                <a:gd name="connsiteY16577" fmla="*/ 2318 h 2362"/>
                <a:gd name="connsiteX16578" fmla="*/ 2318 h 2362"/>
                <a:gd name="connsiteY16578" fmla="*/ 2318 h 2362"/>
                <a:gd name="connsiteX16579" fmla="*/ 2318 h 2362"/>
                <a:gd name="connsiteY16579" fmla="*/ 2318 h 2362"/>
                <a:gd name="connsiteX16580" fmla="*/ 2318 h 2362"/>
                <a:gd name="connsiteY16580" fmla="*/ 2318 h 2362"/>
                <a:gd name="connsiteX16581" fmla="*/ 2318 h 2362"/>
                <a:gd name="connsiteY16581" fmla="*/ 2318 h 2362"/>
                <a:gd name="connsiteX16582" fmla="*/ 2318 h 2362"/>
                <a:gd name="connsiteY16582" fmla="*/ 2318 h 2362"/>
                <a:gd name="connsiteX16583" fmla="*/ 2318 h 2362"/>
                <a:gd name="connsiteY16583" fmla="*/ 2318 h 2362"/>
                <a:gd name="connsiteX16584" fmla="*/ 2318 h 2362"/>
                <a:gd name="connsiteY16584" fmla="*/ 2318 h 2362"/>
                <a:gd name="connsiteX16585" fmla="*/ 2318 h 2362"/>
                <a:gd name="connsiteY16585" fmla="*/ 2318 h 2362"/>
                <a:gd name="connsiteX16586" fmla="*/ 2318 h 2362"/>
                <a:gd name="connsiteY16586" fmla="*/ 2318 h 2362"/>
                <a:gd name="connsiteX16587" fmla="*/ 2318 h 2362"/>
                <a:gd name="connsiteY16587" fmla="*/ 2318 h 2362"/>
                <a:gd name="connsiteX16588" fmla="*/ 2318 h 2362"/>
                <a:gd name="connsiteY16588" fmla="*/ 2318 h 2362"/>
                <a:gd name="connsiteX16589" fmla="*/ 2318 h 2362"/>
                <a:gd name="connsiteY16589" fmla="*/ 2318 h 2362"/>
                <a:gd name="connsiteX16590" fmla="*/ 2318 h 2362"/>
                <a:gd name="connsiteY16590" fmla="*/ 2318 h 2362"/>
                <a:gd name="connsiteX16591" fmla="*/ 2318 h 2362"/>
                <a:gd name="connsiteY16591" fmla="*/ 2318 h 2362"/>
                <a:gd name="connsiteX16592" fmla="*/ 2318 h 2362"/>
                <a:gd name="connsiteY16592" fmla="*/ 2318 h 2362"/>
                <a:gd name="connsiteX16593" fmla="*/ 2318 h 2362"/>
                <a:gd name="connsiteY16593" fmla="*/ 2318 h 2362"/>
                <a:gd name="connsiteX16594" fmla="*/ 2318 h 2362"/>
                <a:gd name="connsiteY16594" fmla="*/ 2318 h 2362"/>
                <a:gd name="connsiteX16595" fmla="*/ 2318 h 2362"/>
                <a:gd name="connsiteY16595" fmla="*/ 2318 h 2362"/>
                <a:gd name="connsiteX16596" fmla="*/ 2318 h 2362"/>
                <a:gd name="connsiteY16596" fmla="*/ 2318 h 2362"/>
                <a:gd name="connsiteX16597" fmla="*/ 2318 h 2362"/>
                <a:gd name="connsiteY16597" fmla="*/ 2318 h 2362"/>
                <a:gd name="connsiteX16598" fmla="*/ 2318 h 2362"/>
                <a:gd name="connsiteY16598" fmla="*/ 2318 h 2362"/>
                <a:gd name="connsiteX16599" fmla="*/ 2318 h 2362"/>
                <a:gd name="connsiteY16599" fmla="*/ 2318 h 2362"/>
                <a:gd name="connsiteX16600" fmla="*/ 2318 h 2362"/>
                <a:gd name="connsiteY16600" fmla="*/ 2318 h 2362"/>
                <a:gd name="connsiteX16601" fmla="*/ 2318 h 2362"/>
                <a:gd name="connsiteY16601" fmla="*/ 2318 h 2362"/>
                <a:gd name="connsiteX16602" fmla="*/ 2318 h 2362"/>
                <a:gd name="connsiteY16602" fmla="*/ 2318 h 2362"/>
                <a:gd name="connsiteX16603" fmla="*/ 2318 h 2362"/>
                <a:gd name="connsiteY16603" fmla="*/ 2318 h 2362"/>
                <a:gd name="connsiteX16604" fmla="*/ 2318 h 2362"/>
                <a:gd name="connsiteY16604" fmla="*/ 2318 h 2362"/>
                <a:gd name="connsiteX16605" fmla="*/ 2318 h 2362"/>
                <a:gd name="connsiteY16605" fmla="*/ 2318 h 2362"/>
                <a:gd name="connsiteX16606" fmla="*/ 2318 h 2362"/>
                <a:gd name="connsiteY16606" fmla="*/ 2318 h 2362"/>
                <a:gd name="connsiteX16607" fmla="*/ 2318 h 2362"/>
                <a:gd name="connsiteY16607" fmla="*/ 2318 h 2362"/>
                <a:gd name="connsiteX16608" fmla="*/ 2318 h 2362"/>
                <a:gd name="connsiteY16608" fmla="*/ 2318 h 2362"/>
                <a:gd name="connsiteX16609" fmla="*/ 2318 h 2362"/>
                <a:gd name="connsiteY16609" fmla="*/ 2318 h 2362"/>
                <a:gd name="connsiteX16610" fmla="*/ 2318 h 2362"/>
                <a:gd name="connsiteY16610" fmla="*/ 2318 h 2362"/>
                <a:gd name="connsiteX16611" fmla="*/ 2318 h 2362"/>
                <a:gd name="connsiteY16611" fmla="*/ 2318 h 2362"/>
                <a:gd name="connsiteX16612" fmla="*/ 2318 h 2362"/>
                <a:gd name="connsiteY16612" fmla="*/ 2318 h 2362"/>
                <a:gd name="connsiteX16613" fmla="*/ 2318 h 2362"/>
                <a:gd name="connsiteY16613" fmla="*/ 2318 h 2362"/>
                <a:gd name="connsiteX16614" fmla="*/ 2318 h 2362"/>
                <a:gd name="connsiteY16614" fmla="*/ 2318 h 2362"/>
                <a:gd name="connsiteX16615" fmla="*/ 2318 h 2362"/>
                <a:gd name="connsiteY16615" fmla="*/ 2318 h 2362"/>
                <a:gd name="connsiteX16616" fmla="*/ 2318 h 2362"/>
                <a:gd name="connsiteY16616" fmla="*/ 2318 h 2362"/>
                <a:gd name="connsiteX16617" fmla="*/ 2318 h 2362"/>
                <a:gd name="connsiteY16617" fmla="*/ 2318 h 2362"/>
                <a:gd name="connsiteX16618" fmla="*/ 2318 h 2362"/>
                <a:gd name="connsiteY16618" fmla="*/ 2318 h 2362"/>
                <a:gd name="connsiteX16619" fmla="*/ 2318 h 2362"/>
                <a:gd name="connsiteY16619" fmla="*/ 2318 h 2362"/>
                <a:gd name="connsiteX16620" fmla="*/ 2318 h 2362"/>
                <a:gd name="connsiteY16620" fmla="*/ 2318 h 2362"/>
                <a:gd name="connsiteX16621" fmla="*/ 2318 h 2362"/>
                <a:gd name="connsiteY16621" fmla="*/ 2318 h 2362"/>
                <a:gd name="connsiteX16622" fmla="*/ 2318 h 2362"/>
                <a:gd name="connsiteY16622" fmla="*/ 2318 h 2362"/>
                <a:gd name="connsiteX16623" fmla="*/ 2318 h 2362"/>
                <a:gd name="connsiteY16623" fmla="*/ 2318 h 2362"/>
                <a:gd name="connsiteX16624" fmla="*/ 2318 h 2362"/>
                <a:gd name="connsiteY16624" fmla="*/ 2318 h 2362"/>
                <a:gd name="connsiteX16625" fmla="*/ 2318 h 2362"/>
                <a:gd name="connsiteY16625" fmla="*/ 2318 h 2362"/>
                <a:gd name="connsiteX16626" fmla="*/ 2318 h 2362"/>
                <a:gd name="connsiteY16626" fmla="*/ 2318 h 2362"/>
                <a:gd name="connsiteX16627" fmla="*/ 2318 h 2362"/>
                <a:gd name="connsiteY16627" fmla="*/ 2318 h 2362"/>
                <a:gd name="connsiteX16628" fmla="*/ 2318 h 2362"/>
                <a:gd name="connsiteY16628" fmla="*/ 2318 h 2362"/>
                <a:gd name="connsiteX16629" fmla="*/ 2318 h 2362"/>
                <a:gd name="connsiteY16629" fmla="*/ 2318 h 2362"/>
                <a:gd name="connsiteX16630" fmla="*/ 2318 h 2362"/>
                <a:gd name="connsiteY16630" fmla="*/ 2318 h 2362"/>
                <a:gd name="connsiteX16631" fmla="*/ 2318 h 2362"/>
                <a:gd name="connsiteY16631" fmla="*/ 2318 h 2362"/>
                <a:gd name="connsiteX16632" fmla="*/ 2318 h 2362"/>
                <a:gd name="connsiteY16632" fmla="*/ 2318 h 2362"/>
                <a:gd name="connsiteX16633" fmla="*/ 2318 h 2362"/>
                <a:gd name="connsiteY16633" fmla="*/ 2318 h 2362"/>
                <a:gd name="connsiteX16634" fmla="*/ 2318 h 2362"/>
                <a:gd name="connsiteY16634" fmla="*/ 2318 h 2362"/>
                <a:gd name="connsiteX16635" fmla="*/ 2318 h 2362"/>
                <a:gd name="connsiteY16635" fmla="*/ 2318 h 2362"/>
                <a:gd name="connsiteX16636" fmla="*/ 2318 h 2362"/>
                <a:gd name="connsiteY16636" fmla="*/ 2318 h 2362"/>
                <a:gd name="connsiteX16637" fmla="*/ 2318 h 2362"/>
                <a:gd name="connsiteY16637" fmla="*/ 2318 h 2362"/>
                <a:gd name="connsiteX16638" fmla="*/ 2318 h 2362"/>
                <a:gd name="connsiteY16638" fmla="*/ 2318 h 2362"/>
                <a:gd name="connsiteX16639" fmla="*/ 2318 h 2362"/>
                <a:gd name="connsiteY16639" fmla="*/ 2318 h 2362"/>
                <a:gd name="connsiteX16640" fmla="*/ 2318 h 2362"/>
                <a:gd name="connsiteY16640" fmla="*/ 2318 h 2362"/>
                <a:gd name="connsiteX16641" fmla="*/ 2318 h 2362"/>
                <a:gd name="connsiteY16641" fmla="*/ 2318 h 2362"/>
                <a:gd name="connsiteX16642" fmla="*/ 2318 h 2362"/>
                <a:gd name="connsiteY16642" fmla="*/ 2318 h 2362"/>
                <a:gd name="connsiteX16643" fmla="*/ 2318 h 2362"/>
                <a:gd name="connsiteY16643" fmla="*/ 2318 h 2362"/>
                <a:gd name="connsiteX16644" fmla="*/ 2318 h 2362"/>
                <a:gd name="connsiteY16644" fmla="*/ 2318 h 2362"/>
                <a:gd name="connsiteX16645" fmla="*/ 2318 h 2362"/>
                <a:gd name="connsiteY16645" fmla="*/ 2318 h 2362"/>
                <a:gd name="connsiteX16646" fmla="*/ 2318 h 2362"/>
                <a:gd name="connsiteY16646" fmla="*/ 2318 h 2362"/>
                <a:gd name="connsiteX16647" fmla="*/ 2318 h 2362"/>
                <a:gd name="connsiteY16647" fmla="*/ 2318 h 2362"/>
                <a:gd name="connsiteX16648" fmla="*/ 2318 h 2362"/>
                <a:gd name="connsiteY16648" fmla="*/ 2318 h 2362"/>
                <a:gd name="connsiteX16649" fmla="*/ 2318 h 2362"/>
                <a:gd name="connsiteY16649" fmla="*/ 2318 h 2362"/>
                <a:gd name="connsiteX16650" fmla="*/ 2318 h 2362"/>
                <a:gd name="connsiteY16650" fmla="*/ 2318 h 2362"/>
                <a:gd name="connsiteX16651" fmla="*/ 2318 h 2362"/>
                <a:gd name="connsiteY16651" fmla="*/ 2318 h 2362"/>
                <a:gd name="connsiteX16652" fmla="*/ 2318 h 2362"/>
                <a:gd name="connsiteY16652" fmla="*/ 2318 h 2362"/>
                <a:gd name="connsiteX16653" fmla="*/ 2318 h 2362"/>
                <a:gd name="connsiteY16653" fmla="*/ 2318 h 2362"/>
                <a:gd name="connsiteX16654" fmla="*/ 2318 h 2362"/>
                <a:gd name="connsiteY16654" fmla="*/ 2318 h 2362"/>
                <a:gd name="connsiteX16655" fmla="*/ 2318 h 2362"/>
                <a:gd name="connsiteY16655" fmla="*/ 2318 h 2362"/>
                <a:gd name="connsiteX16656" fmla="*/ 2318 h 2362"/>
                <a:gd name="connsiteY16656" fmla="*/ 2318 h 2362"/>
                <a:gd name="connsiteX16657" fmla="*/ 2318 h 2362"/>
                <a:gd name="connsiteY16657" fmla="*/ 2318 h 2362"/>
                <a:gd name="connsiteX16658" fmla="*/ 2318 h 2362"/>
                <a:gd name="connsiteY16658" fmla="*/ 2318 h 2362"/>
                <a:gd name="connsiteX16659" fmla="*/ 2318 h 2362"/>
                <a:gd name="connsiteY16659" fmla="*/ 2318 h 2362"/>
                <a:gd name="connsiteX16660" fmla="*/ 2318 h 2362"/>
                <a:gd name="connsiteY16660" fmla="*/ 2318 h 2362"/>
                <a:gd name="connsiteX16661" fmla="*/ 2318 h 2362"/>
                <a:gd name="connsiteY16661" fmla="*/ 2318 h 2362"/>
                <a:gd name="connsiteX16662" fmla="*/ 2318 h 2362"/>
                <a:gd name="connsiteY16662" fmla="*/ 2318 h 2362"/>
                <a:gd name="connsiteX16663" fmla="*/ 2318 h 2362"/>
                <a:gd name="connsiteY16663" fmla="*/ 2318 h 2362"/>
                <a:gd name="connsiteX16664" fmla="*/ 2318 h 2362"/>
                <a:gd name="connsiteY16664" fmla="*/ 2318 h 2362"/>
                <a:gd name="connsiteX16665" fmla="*/ 2318 h 2362"/>
                <a:gd name="connsiteY16665" fmla="*/ 2318 h 2362"/>
                <a:gd name="connsiteX16666" fmla="*/ 2318 h 2362"/>
                <a:gd name="connsiteY16666" fmla="*/ 2318 h 2362"/>
                <a:gd name="connsiteX16667" fmla="*/ 2318 h 2362"/>
                <a:gd name="connsiteY16667" fmla="*/ 2318 h 2362"/>
                <a:gd name="connsiteX16668" fmla="*/ 2318 h 2362"/>
                <a:gd name="connsiteY16668" fmla="*/ 2318 h 2362"/>
                <a:gd name="connsiteX16669" fmla="*/ 2318 h 2362"/>
                <a:gd name="connsiteY16669" fmla="*/ 2318 h 2362"/>
                <a:gd name="connsiteX16670" fmla="*/ 2318 h 2362"/>
                <a:gd name="connsiteY16670" fmla="*/ 2318 h 2362"/>
                <a:gd name="connsiteX16671" fmla="*/ 2318 h 2362"/>
                <a:gd name="connsiteY16671" fmla="*/ 2318 h 2362"/>
                <a:gd name="connsiteX16672" fmla="*/ 2318 h 2362"/>
                <a:gd name="connsiteY16672" fmla="*/ 2318 h 2362"/>
                <a:gd name="connsiteX16673" fmla="*/ 2318 h 2362"/>
                <a:gd name="connsiteY16673" fmla="*/ 2318 h 2362"/>
                <a:gd name="connsiteX16674" fmla="*/ 2318 h 2362"/>
                <a:gd name="connsiteY16674" fmla="*/ 2318 h 2362"/>
                <a:gd name="connsiteX16675" fmla="*/ 2318 h 2362"/>
                <a:gd name="connsiteY16675" fmla="*/ 2318 h 2362"/>
                <a:gd name="connsiteX16676" fmla="*/ 2318 h 2362"/>
                <a:gd name="connsiteY16676" fmla="*/ 2318 h 2362"/>
                <a:gd name="connsiteX16677" fmla="*/ 2318 h 2362"/>
                <a:gd name="connsiteY16677" fmla="*/ 2318 h 2362"/>
                <a:gd name="connsiteX16678" fmla="*/ 2318 h 2362"/>
                <a:gd name="connsiteY16678" fmla="*/ 2318 h 2362"/>
                <a:gd name="connsiteX16679" fmla="*/ 2318 h 2362"/>
                <a:gd name="connsiteY16679" fmla="*/ 2318 h 2362"/>
                <a:gd name="connsiteX16680" fmla="*/ 2318 h 2362"/>
                <a:gd name="connsiteY16680" fmla="*/ 2318 h 2362"/>
                <a:gd name="connsiteX16681" fmla="*/ 2318 h 2362"/>
                <a:gd name="connsiteY16681" fmla="*/ 2318 h 2362"/>
                <a:gd name="connsiteX16682" fmla="*/ 2318 h 2362"/>
                <a:gd name="connsiteY16682" fmla="*/ 2318 h 2362"/>
                <a:gd name="connsiteX16683" fmla="*/ 2318 h 2362"/>
                <a:gd name="connsiteY16683" fmla="*/ 2318 h 2362"/>
                <a:gd name="connsiteX16684" fmla="*/ 2318 h 2362"/>
                <a:gd name="connsiteY16684" fmla="*/ 2318 h 2362"/>
                <a:gd name="connsiteX16685" fmla="*/ 2318 h 2362"/>
                <a:gd name="connsiteY16685" fmla="*/ 2318 h 2362"/>
                <a:gd name="connsiteX16686" fmla="*/ 2318 h 2362"/>
                <a:gd name="connsiteY16686" fmla="*/ 2318 h 2362"/>
                <a:gd name="connsiteX16687" fmla="*/ 2318 h 2362"/>
                <a:gd name="connsiteY16687" fmla="*/ 2318 h 2362"/>
                <a:gd name="connsiteX16688" fmla="*/ 2318 h 2362"/>
                <a:gd name="connsiteY16688" fmla="*/ 2318 h 2362"/>
                <a:gd name="connsiteX16689" fmla="*/ 2318 h 2362"/>
                <a:gd name="connsiteY16689" fmla="*/ 2318 h 2362"/>
                <a:gd name="connsiteX16690" fmla="*/ 2318 h 2362"/>
                <a:gd name="connsiteY16690" fmla="*/ 2318 h 2362"/>
                <a:gd name="connsiteX16691" fmla="*/ 2318 h 2362"/>
                <a:gd name="connsiteY16691" fmla="*/ 2318 h 2362"/>
                <a:gd name="connsiteX16692" fmla="*/ 2318 h 2362"/>
                <a:gd name="connsiteY16692" fmla="*/ 2318 h 2362"/>
                <a:gd name="connsiteX16693" fmla="*/ 2318 h 2362"/>
                <a:gd name="connsiteY16693" fmla="*/ 2318 h 2362"/>
                <a:gd name="connsiteX16694" fmla="*/ 2318 h 2362"/>
                <a:gd name="connsiteY16694" fmla="*/ 2318 h 2362"/>
                <a:gd name="connsiteX16695" fmla="*/ 2318 h 2362"/>
                <a:gd name="connsiteY16695" fmla="*/ 2318 h 2362"/>
                <a:gd name="connsiteX16696" fmla="*/ 2318 h 2362"/>
                <a:gd name="connsiteY16696" fmla="*/ 2318 h 2362"/>
                <a:gd name="connsiteX16697" fmla="*/ 2318 h 2362"/>
                <a:gd name="connsiteY16697" fmla="*/ 2318 h 2362"/>
                <a:gd name="connsiteX16698" fmla="*/ 2318 h 2362"/>
                <a:gd name="connsiteY16698" fmla="*/ 2318 h 2362"/>
                <a:gd name="connsiteX16699" fmla="*/ 2318 h 2362"/>
                <a:gd name="connsiteY16699" fmla="*/ 2318 h 2362"/>
                <a:gd name="connsiteX16700" fmla="*/ 2318 h 2362"/>
                <a:gd name="connsiteY16700" fmla="*/ 2318 h 2362"/>
                <a:gd name="connsiteX16701" fmla="*/ 2318 h 2362"/>
                <a:gd name="connsiteY16701" fmla="*/ 2318 h 2362"/>
                <a:gd name="connsiteX16702" fmla="*/ 2318 h 2362"/>
                <a:gd name="connsiteY16702" fmla="*/ 2318 h 2362"/>
                <a:gd name="connsiteX16703" fmla="*/ 2318 h 2362"/>
                <a:gd name="connsiteY16703" fmla="*/ 2318 h 2362"/>
                <a:gd name="connsiteX16704" fmla="*/ 2318 h 2362"/>
                <a:gd name="connsiteY16704" fmla="*/ 2318 h 2362"/>
                <a:gd name="connsiteX16705" fmla="*/ 2318 h 2362"/>
                <a:gd name="connsiteY16705" fmla="*/ 2318 h 2362"/>
                <a:gd name="connsiteX16706" fmla="*/ 2318 h 2362"/>
                <a:gd name="connsiteY16706" fmla="*/ 2318 h 2362"/>
                <a:gd name="connsiteX16707" fmla="*/ 2318 h 2362"/>
                <a:gd name="connsiteY16707" fmla="*/ 2318 h 2362"/>
                <a:gd name="connsiteX16708" fmla="*/ 2318 h 2362"/>
                <a:gd name="connsiteY16708" fmla="*/ 2318 h 2362"/>
                <a:gd name="connsiteX16709" fmla="*/ 2318 h 2362"/>
                <a:gd name="connsiteY16709" fmla="*/ 2318 h 2362"/>
                <a:gd name="connsiteX16710" fmla="*/ 2318 h 2362"/>
                <a:gd name="connsiteY16710" fmla="*/ 2318 h 2362"/>
                <a:gd name="connsiteX16711" fmla="*/ 2318 h 2362"/>
                <a:gd name="connsiteY16711" fmla="*/ 2318 h 2362"/>
                <a:gd name="connsiteX16712" fmla="*/ 2318 h 2362"/>
                <a:gd name="connsiteY16712" fmla="*/ 2318 h 2362"/>
                <a:gd name="connsiteX16713" fmla="*/ 2318 h 2362"/>
                <a:gd name="connsiteY16713" fmla="*/ 2318 h 2362"/>
                <a:gd name="connsiteX16714" fmla="*/ 2318 h 2362"/>
                <a:gd name="connsiteY16714" fmla="*/ 2318 h 2362"/>
                <a:gd name="connsiteX16715" fmla="*/ 2318 h 2362"/>
                <a:gd name="connsiteY16715" fmla="*/ 2318 h 2362"/>
                <a:gd name="connsiteX16716" fmla="*/ 2318 h 2362"/>
                <a:gd name="connsiteY16716" fmla="*/ 2318 h 2362"/>
                <a:gd name="connsiteX16717" fmla="*/ 2318 h 2362"/>
                <a:gd name="connsiteY16717" fmla="*/ 2318 h 2362"/>
                <a:gd name="connsiteX16718" fmla="*/ 2318 h 2362"/>
                <a:gd name="connsiteY16718" fmla="*/ 2318 h 2362"/>
                <a:gd name="connsiteX16719" fmla="*/ 2318 h 2362"/>
                <a:gd name="connsiteY16719" fmla="*/ 2318 h 2362"/>
                <a:gd name="connsiteX16720" fmla="*/ 2318 h 2362"/>
                <a:gd name="connsiteY16720" fmla="*/ 2318 h 2362"/>
                <a:gd name="connsiteX16721" fmla="*/ 2318 h 2362"/>
                <a:gd name="connsiteY16721" fmla="*/ 2318 h 2362"/>
                <a:gd name="connsiteX16722" fmla="*/ 2318 h 2362"/>
                <a:gd name="connsiteY16722" fmla="*/ 2318 h 2362"/>
                <a:gd name="connsiteX16723" fmla="*/ 2318 h 2362"/>
                <a:gd name="connsiteY16723" fmla="*/ 2318 h 2362"/>
                <a:gd name="connsiteX16724" fmla="*/ 2318 h 2362"/>
                <a:gd name="connsiteY16724" fmla="*/ 2318 h 2362"/>
                <a:gd name="connsiteX16725" fmla="*/ 2318 h 2362"/>
                <a:gd name="connsiteY16725" fmla="*/ 2318 h 2362"/>
                <a:gd name="connsiteX16726" fmla="*/ 2318 h 2362"/>
                <a:gd name="connsiteY16726" fmla="*/ 2318 h 2362"/>
                <a:gd name="connsiteX16727" fmla="*/ 2318 h 2362"/>
                <a:gd name="connsiteY16727" fmla="*/ 2318 h 2362"/>
                <a:gd name="connsiteX16728" fmla="*/ 2318 h 2362"/>
                <a:gd name="connsiteY16728" fmla="*/ 2318 h 2362"/>
                <a:gd name="connsiteX16729" fmla="*/ 2318 h 2362"/>
                <a:gd name="connsiteY16729" fmla="*/ 2318 h 2362"/>
                <a:gd name="connsiteX16730" fmla="*/ 2318 h 2362"/>
                <a:gd name="connsiteY16730" fmla="*/ 2318 h 2362"/>
                <a:gd name="connsiteX16731" fmla="*/ 2318 h 2362"/>
                <a:gd name="connsiteY16731" fmla="*/ 2318 h 2362"/>
                <a:gd name="connsiteX16732" fmla="*/ 2318 h 2362"/>
                <a:gd name="connsiteY16732" fmla="*/ 2318 h 2362"/>
                <a:gd name="connsiteX16733" fmla="*/ 2318 h 2362"/>
                <a:gd name="connsiteY16733" fmla="*/ 2318 h 2362"/>
                <a:gd name="connsiteX16734" fmla="*/ 2318 h 2362"/>
                <a:gd name="connsiteY16734" fmla="*/ 2318 h 2362"/>
                <a:gd name="connsiteX16735" fmla="*/ 2318 h 2362"/>
                <a:gd name="connsiteY16735" fmla="*/ 2318 h 2362"/>
                <a:gd name="connsiteX16736" fmla="*/ 2318 h 2362"/>
                <a:gd name="connsiteY16736" fmla="*/ 2318 h 2362"/>
                <a:gd name="connsiteX16737" fmla="*/ 2318 h 2362"/>
                <a:gd name="connsiteY16737" fmla="*/ 2318 h 2362"/>
                <a:gd name="connsiteX16738" fmla="*/ 2318 h 2362"/>
                <a:gd name="connsiteY16738" fmla="*/ 2318 h 2362"/>
                <a:gd name="connsiteX16739" fmla="*/ 2318 h 2362"/>
                <a:gd name="connsiteY16739" fmla="*/ 2318 h 2362"/>
                <a:gd name="connsiteX16740" fmla="*/ 2318 h 2362"/>
                <a:gd name="connsiteY16740" fmla="*/ 2318 h 2362"/>
                <a:gd name="connsiteX16741" fmla="*/ 2318 h 2362"/>
                <a:gd name="connsiteY16741" fmla="*/ 2318 h 2362"/>
                <a:gd name="connsiteX16742" fmla="*/ 2318 h 2362"/>
                <a:gd name="connsiteY16742" fmla="*/ 2318 h 2362"/>
                <a:gd name="connsiteX16743" fmla="*/ 2318 h 2362"/>
                <a:gd name="connsiteY16743" fmla="*/ 2318 h 2362"/>
                <a:gd name="connsiteX16744" fmla="*/ 2318 h 2362"/>
                <a:gd name="connsiteY16744" fmla="*/ 2318 h 2362"/>
                <a:gd name="connsiteX16745" fmla="*/ 2318 h 2362"/>
                <a:gd name="connsiteY16745" fmla="*/ 2318 h 2362"/>
                <a:gd name="connsiteX16746" fmla="*/ 2318 h 2362"/>
                <a:gd name="connsiteY16746" fmla="*/ 2318 h 2362"/>
                <a:gd name="connsiteX16747" fmla="*/ 2318 h 2362"/>
                <a:gd name="connsiteY16747" fmla="*/ 2318 h 2362"/>
                <a:gd name="connsiteX16748" fmla="*/ 2318 h 2362"/>
                <a:gd name="connsiteY16748" fmla="*/ 2318 h 2362"/>
                <a:gd name="connsiteX16749" fmla="*/ 2318 h 2362"/>
                <a:gd name="connsiteY16749" fmla="*/ 2318 h 2362"/>
                <a:gd name="connsiteX16750" fmla="*/ 2318 h 2362"/>
                <a:gd name="connsiteY16750" fmla="*/ 2318 h 2362"/>
                <a:gd name="connsiteX16751" fmla="*/ 2318 h 2362"/>
                <a:gd name="connsiteY16751" fmla="*/ 2318 h 2362"/>
                <a:gd name="connsiteX16752" fmla="*/ 2318 h 2362"/>
                <a:gd name="connsiteY16752" fmla="*/ 2318 h 2362"/>
                <a:gd name="connsiteX16753" fmla="*/ 2318 h 2362"/>
                <a:gd name="connsiteY16753" fmla="*/ 2318 h 2362"/>
                <a:gd name="connsiteX16754" fmla="*/ 2318 h 2362"/>
                <a:gd name="connsiteY16754" fmla="*/ 2318 h 2362"/>
                <a:gd name="connsiteX16755" fmla="*/ 2318 h 2362"/>
                <a:gd name="connsiteY16755" fmla="*/ 2318 h 2362"/>
                <a:gd name="connsiteX16756" fmla="*/ 2318 h 2362"/>
                <a:gd name="connsiteY16756" fmla="*/ 2318 h 2362"/>
                <a:gd name="connsiteX16757" fmla="*/ 2318 h 2362"/>
                <a:gd name="connsiteY16757" fmla="*/ 2318 h 2362"/>
                <a:gd name="connsiteX16758" fmla="*/ 2318 h 2362"/>
                <a:gd name="connsiteY16758" fmla="*/ 2318 h 2362"/>
                <a:gd name="connsiteX16759" fmla="*/ 2318 h 2362"/>
                <a:gd name="connsiteY16759" fmla="*/ 2318 h 2362"/>
                <a:gd name="connsiteX16760" fmla="*/ 2318 h 2362"/>
                <a:gd name="connsiteY16760" fmla="*/ 2318 h 2362"/>
                <a:gd name="connsiteX16761" fmla="*/ 2318 h 2362"/>
                <a:gd name="connsiteY16761" fmla="*/ 2318 h 2362"/>
                <a:gd name="connsiteX16762" fmla="*/ 2318 h 2362"/>
                <a:gd name="connsiteY16762" fmla="*/ 2318 h 2362"/>
                <a:gd name="connsiteX16763" fmla="*/ 2318 h 2362"/>
                <a:gd name="connsiteY16763" fmla="*/ 2318 h 2362"/>
                <a:gd name="connsiteX16764" fmla="*/ 2318 h 2362"/>
                <a:gd name="connsiteY16764" fmla="*/ 2318 h 2362"/>
                <a:gd name="connsiteX16765" fmla="*/ 2318 h 2362"/>
                <a:gd name="connsiteY16765" fmla="*/ 2318 h 2362"/>
                <a:gd name="connsiteX16766" fmla="*/ 2318 h 2362"/>
                <a:gd name="connsiteY16766" fmla="*/ 2318 h 2362"/>
                <a:gd name="connsiteX16767" fmla="*/ 2318 h 2362"/>
                <a:gd name="connsiteY16767" fmla="*/ 2318 h 2362"/>
                <a:gd name="connsiteX16768" fmla="*/ 2318 h 2362"/>
                <a:gd name="connsiteY16768" fmla="*/ 2318 h 2362"/>
                <a:gd name="connsiteX16769" fmla="*/ 2318 h 2362"/>
                <a:gd name="connsiteY16769" fmla="*/ 2318 h 2362"/>
                <a:gd name="connsiteX16770" fmla="*/ 2318 h 2362"/>
                <a:gd name="connsiteY16770" fmla="*/ 2318 h 2362"/>
                <a:gd name="connsiteX16771" fmla="*/ 2318 h 2362"/>
                <a:gd name="connsiteY16771" fmla="*/ 2318 h 2362"/>
                <a:gd name="connsiteX16772" fmla="*/ 2318 h 2362"/>
                <a:gd name="connsiteY16772" fmla="*/ 2318 h 2362"/>
                <a:gd name="connsiteX16773" fmla="*/ 2318 h 2362"/>
                <a:gd name="connsiteY16773" fmla="*/ 2318 h 2362"/>
                <a:gd name="connsiteX16774" fmla="*/ 2318 h 2362"/>
                <a:gd name="connsiteY16774" fmla="*/ 2318 h 2362"/>
                <a:gd name="connsiteX16775" fmla="*/ 2318 h 2362"/>
                <a:gd name="connsiteY16775" fmla="*/ 2318 h 2362"/>
                <a:gd name="connsiteX16776" fmla="*/ 2318 h 2362"/>
                <a:gd name="connsiteY16776" fmla="*/ 2318 h 2362"/>
                <a:gd name="connsiteX16777" fmla="*/ 2318 h 2362"/>
                <a:gd name="connsiteY16777" fmla="*/ 2318 h 2362"/>
                <a:gd name="connsiteX16778" fmla="*/ 2318 h 2362"/>
                <a:gd name="connsiteY16778" fmla="*/ 2318 h 2362"/>
                <a:gd name="connsiteX16779" fmla="*/ 2318 h 2362"/>
                <a:gd name="connsiteY16779" fmla="*/ 2318 h 2362"/>
                <a:gd name="connsiteX16780" fmla="*/ 2318 h 2362"/>
                <a:gd name="connsiteY16780" fmla="*/ 2318 h 2362"/>
                <a:gd name="connsiteX16781" fmla="*/ 2318 h 2362"/>
                <a:gd name="connsiteY16781" fmla="*/ 2318 h 2362"/>
                <a:gd name="connsiteX16782" fmla="*/ 2318 h 2362"/>
                <a:gd name="connsiteY16782" fmla="*/ 2318 h 2362"/>
                <a:gd name="connsiteX16783" fmla="*/ 2318 h 2362"/>
                <a:gd name="connsiteY16783" fmla="*/ 2318 h 2362"/>
                <a:gd name="connsiteX16784" fmla="*/ 2318 h 2362"/>
                <a:gd name="connsiteY16784" fmla="*/ 2318 h 2362"/>
                <a:gd name="connsiteX16785" fmla="*/ 2318 h 2362"/>
                <a:gd name="connsiteY16785" fmla="*/ 2318 h 2362"/>
                <a:gd name="connsiteX16786" fmla="*/ 2318 h 2362"/>
                <a:gd name="connsiteY16786" fmla="*/ 2318 h 2362"/>
                <a:gd name="connsiteX16787" fmla="*/ 2318 h 2362"/>
                <a:gd name="connsiteY16787" fmla="*/ 2318 h 2362"/>
                <a:gd name="connsiteX16788" fmla="*/ 2318 h 2362"/>
                <a:gd name="connsiteY16788" fmla="*/ 2318 h 2362"/>
                <a:gd name="connsiteX16789" fmla="*/ 2318 h 2362"/>
                <a:gd name="connsiteY16789" fmla="*/ 2318 h 2362"/>
                <a:gd name="connsiteX16790" fmla="*/ 2318 h 2362"/>
                <a:gd name="connsiteY16790" fmla="*/ 2318 h 2362"/>
                <a:gd name="connsiteX16791" fmla="*/ 2318 h 2362"/>
                <a:gd name="connsiteY16791" fmla="*/ 2318 h 2362"/>
                <a:gd name="connsiteX16792" fmla="*/ 2318 h 2362"/>
                <a:gd name="connsiteY16792" fmla="*/ 2318 h 2362"/>
                <a:gd name="connsiteX16793" fmla="*/ 2318 h 2362"/>
                <a:gd name="connsiteY16793" fmla="*/ 2318 h 2362"/>
                <a:gd name="connsiteX16794" fmla="*/ 2318 h 2362"/>
                <a:gd name="connsiteY16794" fmla="*/ 2318 h 2362"/>
                <a:gd name="connsiteX16795" fmla="*/ 2318 h 2362"/>
                <a:gd name="connsiteY16795" fmla="*/ 2318 h 2362"/>
                <a:gd name="connsiteX16796" fmla="*/ 2318 h 2362"/>
                <a:gd name="connsiteY16796" fmla="*/ 2318 h 2362"/>
                <a:gd name="connsiteX16797" fmla="*/ 2318 h 2362"/>
                <a:gd name="connsiteY16797" fmla="*/ 2318 h 2362"/>
                <a:gd name="connsiteX16798" fmla="*/ 2318 h 2362"/>
                <a:gd name="connsiteY16798" fmla="*/ 2318 h 2362"/>
                <a:gd name="connsiteX16799" fmla="*/ 2318 h 2362"/>
                <a:gd name="connsiteY16799" fmla="*/ 2318 h 2362"/>
                <a:gd name="connsiteX16800" fmla="*/ 2318 h 2362"/>
                <a:gd name="connsiteY16800" fmla="*/ 2318 h 2362"/>
                <a:gd name="connsiteX16801" fmla="*/ 2318 h 2362"/>
                <a:gd name="connsiteY16801" fmla="*/ 2318 h 2362"/>
                <a:gd name="connsiteX16802" fmla="*/ 2318 h 2362"/>
                <a:gd name="connsiteY16802" fmla="*/ 2318 h 2362"/>
                <a:gd name="connsiteX16803" fmla="*/ 2318 h 2362"/>
                <a:gd name="connsiteY16803" fmla="*/ 2318 h 2362"/>
                <a:gd name="connsiteX16804" fmla="*/ 2318 h 2362"/>
                <a:gd name="connsiteY16804" fmla="*/ 2318 h 2362"/>
                <a:gd name="connsiteX16805" fmla="*/ 2318 h 2362"/>
                <a:gd name="connsiteY16805" fmla="*/ 2318 h 2362"/>
                <a:gd name="connsiteX16806" fmla="*/ 2318 h 2362"/>
                <a:gd name="connsiteY16806" fmla="*/ 2318 h 2362"/>
                <a:gd name="connsiteX16807" fmla="*/ 2318 h 2362"/>
                <a:gd name="connsiteY16807" fmla="*/ 2318 h 2362"/>
                <a:gd name="connsiteX16808" fmla="*/ 2318 h 2362"/>
                <a:gd name="connsiteY16808" fmla="*/ 2318 h 2362"/>
                <a:gd name="connsiteX16809" fmla="*/ 2318 h 2362"/>
                <a:gd name="connsiteY16809" fmla="*/ 2318 h 2362"/>
                <a:gd name="connsiteX16810" fmla="*/ 2318 h 2362"/>
                <a:gd name="connsiteY16810" fmla="*/ 2318 h 2362"/>
                <a:gd name="connsiteX16811" fmla="*/ 2318 h 2362"/>
                <a:gd name="connsiteY16811" fmla="*/ 2318 h 2362"/>
                <a:gd name="connsiteX16812" fmla="*/ 2318 h 2362"/>
                <a:gd name="connsiteY16812" fmla="*/ 2318 h 2362"/>
                <a:gd name="connsiteX16813" fmla="*/ 2318 h 2362"/>
                <a:gd name="connsiteY16813" fmla="*/ 2318 h 2362"/>
                <a:gd name="connsiteX16814" fmla="*/ 2318 h 2362"/>
                <a:gd name="connsiteY16814" fmla="*/ 2318 h 2362"/>
                <a:gd name="connsiteX16815" fmla="*/ 2318 h 2362"/>
                <a:gd name="connsiteY16815" fmla="*/ 2318 h 2362"/>
                <a:gd name="connsiteX16816" fmla="*/ 2318 h 2362"/>
                <a:gd name="connsiteY16816" fmla="*/ 2318 h 2362"/>
                <a:gd name="connsiteX16817" fmla="*/ 2318 h 2362"/>
                <a:gd name="connsiteY16817" fmla="*/ 2318 h 2362"/>
                <a:gd name="connsiteX16818" fmla="*/ 2318 h 2362"/>
                <a:gd name="connsiteY16818" fmla="*/ 2318 h 2362"/>
                <a:gd name="connsiteX16819" fmla="*/ 2318 h 2362"/>
                <a:gd name="connsiteY16819" fmla="*/ 2318 h 2362"/>
                <a:gd name="connsiteX16820" fmla="*/ 2318 h 2362"/>
                <a:gd name="connsiteY16820" fmla="*/ 2318 h 2362"/>
                <a:gd name="connsiteX16821" fmla="*/ 2318 h 2362"/>
                <a:gd name="connsiteY16821" fmla="*/ 2318 h 2362"/>
                <a:gd name="connsiteX16822" fmla="*/ 2318 h 2362"/>
                <a:gd name="connsiteY16822" fmla="*/ 2318 h 2362"/>
                <a:gd name="connsiteX16823" fmla="*/ 2318 h 2362"/>
                <a:gd name="connsiteY16823" fmla="*/ 2318 h 2362"/>
                <a:gd name="connsiteX16824" fmla="*/ 2318 h 2362"/>
                <a:gd name="connsiteY16824" fmla="*/ 2318 h 2362"/>
                <a:gd name="connsiteX16825" fmla="*/ 2318 h 2362"/>
                <a:gd name="connsiteY16825" fmla="*/ 2318 h 2362"/>
                <a:gd name="connsiteX16826" fmla="*/ 2318 h 2362"/>
                <a:gd name="connsiteY16826" fmla="*/ 2318 h 2362"/>
                <a:gd name="connsiteX16827" fmla="*/ 2318 h 2362"/>
                <a:gd name="connsiteY16827" fmla="*/ 2318 h 2362"/>
                <a:gd name="connsiteX16828" fmla="*/ 2318 h 2362"/>
                <a:gd name="connsiteY16828" fmla="*/ 2318 h 2362"/>
                <a:gd name="connsiteX16829" fmla="*/ 2318 h 2362"/>
                <a:gd name="connsiteY16829" fmla="*/ 2318 h 2362"/>
                <a:gd name="connsiteX16830" fmla="*/ 2318 h 2362"/>
                <a:gd name="connsiteY16830" fmla="*/ 2318 h 2362"/>
                <a:gd name="connsiteX16831" fmla="*/ 2318 h 2362"/>
                <a:gd name="connsiteY16831" fmla="*/ 2318 h 2362"/>
                <a:gd name="connsiteX16832" fmla="*/ 2318 h 2362"/>
                <a:gd name="connsiteY16832" fmla="*/ 2318 h 2362"/>
                <a:gd name="connsiteX16833" fmla="*/ 2318 h 2362"/>
                <a:gd name="connsiteY16833" fmla="*/ 2318 h 2362"/>
                <a:gd name="connsiteX16834" fmla="*/ 2318 h 2362"/>
                <a:gd name="connsiteY16834" fmla="*/ 2318 h 2362"/>
                <a:gd name="connsiteX16835" fmla="*/ 2318 h 2362"/>
                <a:gd name="connsiteY16835" fmla="*/ 2318 h 2362"/>
                <a:gd name="connsiteX16836" fmla="*/ 2318 h 2362"/>
                <a:gd name="connsiteY16836" fmla="*/ 2318 h 2362"/>
                <a:gd name="connsiteX16837" fmla="*/ 2318 h 2362"/>
                <a:gd name="connsiteY16837" fmla="*/ 2318 h 2362"/>
                <a:gd name="connsiteX16838" fmla="*/ 2318 h 2362"/>
                <a:gd name="connsiteY16838" fmla="*/ 2318 h 2362"/>
                <a:gd name="connsiteX16839" fmla="*/ 2318 h 2362"/>
                <a:gd name="connsiteY16839" fmla="*/ 2318 h 2362"/>
                <a:gd name="connsiteX16840" fmla="*/ 2318 h 2362"/>
                <a:gd name="connsiteY16840" fmla="*/ 2318 h 2362"/>
                <a:gd name="connsiteX16841" fmla="*/ 2318 h 2362"/>
                <a:gd name="connsiteY16841" fmla="*/ 2318 h 2362"/>
                <a:gd name="connsiteX16842" fmla="*/ 2318 h 2362"/>
                <a:gd name="connsiteY16842" fmla="*/ 2318 h 2362"/>
                <a:gd name="connsiteX16843" fmla="*/ 2318 h 2362"/>
                <a:gd name="connsiteY16843" fmla="*/ 2318 h 2362"/>
                <a:gd name="connsiteX16844" fmla="*/ 2318 h 2362"/>
                <a:gd name="connsiteY16844" fmla="*/ 2318 h 2362"/>
                <a:gd name="connsiteX16845" fmla="*/ 2318 h 2362"/>
                <a:gd name="connsiteY16845" fmla="*/ 2318 h 2362"/>
                <a:gd name="connsiteX16846" fmla="*/ 2318 h 2362"/>
                <a:gd name="connsiteY16846" fmla="*/ 2318 h 2362"/>
                <a:gd name="connsiteX16847" fmla="*/ 2318 h 2362"/>
                <a:gd name="connsiteY16847" fmla="*/ 2318 h 2362"/>
                <a:gd name="connsiteX16848" fmla="*/ 2318 h 2362"/>
                <a:gd name="connsiteY16848" fmla="*/ 2318 h 2362"/>
                <a:gd name="connsiteX16849" fmla="*/ 2318 h 2362"/>
                <a:gd name="connsiteY16849" fmla="*/ 2318 h 2362"/>
                <a:gd name="connsiteX16850" fmla="*/ 2318 h 2362"/>
                <a:gd name="connsiteY16850" fmla="*/ 2318 h 2362"/>
                <a:gd name="connsiteX16851" fmla="*/ 2318 h 2362"/>
                <a:gd name="connsiteY16851" fmla="*/ 2318 h 2362"/>
                <a:gd name="connsiteX16852" fmla="*/ 2318 h 2362"/>
                <a:gd name="connsiteY16852" fmla="*/ 2318 h 2362"/>
                <a:gd name="connsiteX16853" fmla="*/ 2318 h 2362"/>
                <a:gd name="connsiteY16853" fmla="*/ 2318 h 2362"/>
                <a:gd name="connsiteX16854" fmla="*/ 2318 h 2362"/>
                <a:gd name="connsiteY16854" fmla="*/ 2318 h 2362"/>
                <a:gd name="connsiteX16855" fmla="*/ 2318 h 2362"/>
                <a:gd name="connsiteY16855" fmla="*/ 2318 h 2362"/>
                <a:gd name="connsiteX16856" fmla="*/ 2318 h 2362"/>
                <a:gd name="connsiteY16856" fmla="*/ 2318 h 2362"/>
                <a:gd name="connsiteX16857" fmla="*/ 2318 h 2362"/>
                <a:gd name="connsiteY16857" fmla="*/ 2318 h 2362"/>
                <a:gd name="connsiteX16858" fmla="*/ 2318 h 2362"/>
                <a:gd name="connsiteY16858" fmla="*/ 2318 h 2362"/>
                <a:gd name="connsiteX16859" fmla="*/ 2318 h 2362"/>
                <a:gd name="connsiteY16859" fmla="*/ 2318 h 2362"/>
                <a:gd name="connsiteX16860" fmla="*/ 2318 h 2362"/>
                <a:gd name="connsiteY16860" fmla="*/ 2318 h 2362"/>
                <a:gd name="connsiteX16861" fmla="*/ 2318 h 2362"/>
                <a:gd name="connsiteY16861" fmla="*/ 2318 h 2362"/>
                <a:gd name="connsiteX16862" fmla="*/ 2318 h 2362"/>
                <a:gd name="connsiteY16862" fmla="*/ 2318 h 2362"/>
                <a:gd name="connsiteX16863" fmla="*/ 2318 h 2362"/>
                <a:gd name="connsiteY16863" fmla="*/ 2318 h 2362"/>
                <a:gd name="connsiteX16864" fmla="*/ 2318 h 2362"/>
                <a:gd name="connsiteY16864" fmla="*/ 2318 h 2362"/>
                <a:gd name="connsiteX16865" fmla="*/ 2318 h 2362"/>
                <a:gd name="connsiteY16865" fmla="*/ 2318 h 2362"/>
                <a:gd name="connsiteX16866" fmla="*/ 2318 h 2362"/>
                <a:gd name="connsiteY16866" fmla="*/ 2318 h 2362"/>
                <a:gd name="connsiteX16867" fmla="*/ 2318 h 2362"/>
                <a:gd name="connsiteY16867" fmla="*/ 2318 h 2362"/>
                <a:gd name="connsiteX16868" fmla="*/ 2318 h 2362"/>
                <a:gd name="connsiteY16868" fmla="*/ 2318 h 2362"/>
                <a:gd name="connsiteX16869" fmla="*/ 2318 h 2362"/>
                <a:gd name="connsiteY16869" fmla="*/ 2318 h 2362"/>
                <a:gd name="connsiteX16870" fmla="*/ 2318 h 2362"/>
                <a:gd name="connsiteY16870" fmla="*/ 2318 h 2362"/>
                <a:gd name="connsiteX16871" fmla="*/ 2318 h 2362"/>
                <a:gd name="connsiteY16871" fmla="*/ 2318 h 2362"/>
                <a:gd name="connsiteX16872" fmla="*/ 2318 h 2362"/>
                <a:gd name="connsiteY16872" fmla="*/ 2318 h 2362"/>
                <a:gd name="connsiteX16873" fmla="*/ 2318 h 2362"/>
                <a:gd name="connsiteY16873" fmla="*/ 2318 h 2362"/>
                <a:gd name="connsiteX16874" fmla="*/ 2318 h 2362"/>
                <a:gd name="connsiteY16874" fmla="*/ 2318 h 2362"/>
                <a:gd name="connsiteX16875" fmla="*/ 2318 h 2362"/>
                <a:gd name="connsiteY16875" fmla="*/ 2318 h 2362"/>
                <a:gd name="connsiteX16876" fmla="*/ 2318 h 2362"/>
                <a:gd name="connsiteY16876" fmla="*/ 2318 h 2362"/>
                <a:gd name="connsiteX16877" fmla="*/ 2318 h 2362"/>
                <a:gd name="connsiteY16877" fmla="*/ 2318 h 2362"/>
                <a:gd name="connsiteX16878" fmla="*/ 2318 h 2362"/>
                <a:gd name="connsiteY16878" fmla="*/ 2318 h 2362"/>
                <a:gd name="connsiteX16879" fmla="*/ 2318 h 2362"/>
                <a:gd name="connsiteY16879" fmla="*/ 2318 h 2362"/>
                <a:gd name="connsiteX16880" fmla="*/ 2318 h 2362"/>
                <a:gd name="connsiteY16880" fmla="*/ 2318 h 2362"/>
                <a:gd name="connsiteX16881" fmla="*/ 2318 h 2362"/>
                <a:gd name="connsiteY16881" fmla="*/ 2318 h 2362"/>
                <a:gd name="connsiteX16882" fmla="*/ 2318 h 2362"/>
                <a:gd name="connsiteY16882" fmla="*/ 2318 h 2362"/>
                <a:gd name="connsiteX16883" fmla="*/ 2318 h 2362"/>
                <a:gd name="connsiteY16883" fmla="*/ 2318 h 2362"/>
                <a:gd name="connsiteX16884" fmla="*/ 2318 h 2362"/>
                <a:gd name="connsiteY16884" fmla="*/ 2318 h 2362"/>
                <a:gd name="connsiteX16885" fmla="*/ 2318 h 2362"/>
                <a:gd name="connsiteY16885" fmla="*/ 2318 h 2362"/>
                <a:gd name="connsiteX16886" fmla="*/ 2318 h 2362"/>
                <a:gd name="connsiteY16886" fmla="*/ 2318 h 2362"/>
                <a:gd name="connsiteX16887" fmla="*/ 2318 h 2362"/>
                <a:gd name="connsiteY16887" fmla="*/ 2318 h 2362"/>
                <a:gd name="connsiteX16888" fmla="*/ 2318 h 2362"/>
                <a:gd name="connsiteY16888" fmla="*/ 2318 h 2362"/>
                <a:gd name="connsiteX16889" fmla="*/ 2318 h 2362"/>
                <a:gd name="connsiteY16889" fmla="*/ 2318 h 2362"/>
                <a:gd name="connsiteX16890" fmla="*/ 2318 h 2362"/>
                <a:gd name="connsiteY16890" fmla="*/ 2318 h 2362"/>
                <a:gd name="connsiteX16891" fmla="*/ 2318 h 2362"/>
                <a:gd name="connsiteY16891" fmla="*/ 2318 h 2362"/>
                <a:gd name="connsiteX16892" fmla="*/ 2318 h 2362"/>
                <a:gd name="connsiteY16892" fmla="*/ 2318 h 2362"/>
                <a:gd name="connsiteX16893" fmla="*/ 2318 h 2362"/>
                <a:gd name="connsiteY16893" fmla="*/ 2318 h 2362"/>
                <a:gd name="connsiteX16894" fmla="*/ 2318 h 2362"/>
                <a:gd name="connsiteY16894" fmla="*/ 2318 h 2362"/>
                <a:gd name="connsiteX16895" fmla="*/ 2318 h 2362"/>
                <a:gd name="connsiteY16895" fmla="*/ 2318 h 2362"/>
                <a:gd name="connsiteX16896" fmla="*/ 2318 h 2362"/>
                <a:gd name="connsiteY16896" fmla="*/ 2318 h 2362"/>
                <a:gd name="connsiteX16897" fmla="*/ 2318 h 2362"/>
                <a:gd name="connsiteY16897" fmla="*/ 2318 h 2362"/>
                <a:gd name="connsiteX16898" fmla="*/ 2318 h 2362"/>
                <a:gd name="connsiteY16898" fmla="*/ 2318 h 2362"/>
                <a:gd name="connsiteX16899" fmla="*/ 2318 h 2362"/>
                <a:gd name="connsiteY16899" fmla="*/ 2318 h 2362"/>
                <a:gd name="connsiteX16900" fmla="*/ 2318 h 2362"/>
                <a:gd name="connsiteY16900" fmla="*/ 2318 h 2362"/>
                <a:gd name="connsiteX16901" fmla="*/ 2318 h 2362"/>
                <a:gd name="connsiteY16901" fmla="*/ 2318 h 2362"/>
                <a:gd name="connsiteX16902" fmla="*/ 2318 h 2362"/>
                <a:gd name="connsiteY16902" fmla="*/ 2318 h 2362"/>
                <a:gd name="connsiteX16903" fmla="*/ 2318 h 2362"/>
                <a:gd name="connsiteY16903" fmla="*/ 2318 h 2362"/>
                <a:gd name="connsiteX16904" fmla="*/ 2318 h 2362"/>
                <a:gd name="connsiteY16904" fmla="*/ 2318 h 2362"/>
                <a:gd name="connsiteX16905" fmla="*/ 2318 h 2362"/>
                <a:gd name="connsiteY16905" fmla="*/ 2318 h 2362"/>
                <a:gd name="connsiteX16906" fmla="*/ 2318 h 2362"/>
                <a:gd name="connsiteY16906" fmla="*/ 2318 h 2362"/>
                <a:gd name="connsiteX16907" fmla="*/ 2318 h 2362"/>
                <a:gd name="connsiteY16907" fmla="*/ 2318 h 2362"/>
                <a:gd name="connsiteX16908" fmla="*/ 2318 h 2362"/>
                <a:gd name="connsiteY16908" fmla="*/ 2318 h 2362"/>
                <a:gd name="connsiteX16909" fmla="*/ 2318 h 2362"/>
                <a:gd name="connsiteY16909" fmla="*/ 2318 h 2362"/>
                <a:gd name="connsiteX16910" fmla="*/ 2318 h 2362"/>
                <a:gd name="connsiteY16910" fmla="*/ 2318 h 2362"/>
                <a:gd name="connsiteX16911" fmla="*/ 2318 h 2362"/>
                <a:gd name="connsiteY16911" fmla="*/ 2318 h 2362"/>
                <a:gd name="connsiteX16912" fmla="*/ 2318 h 2362"/>
                <a:gd name="connsiteY16912" fmla="*/ 2318 h 2362"/>
                <a:gd name="connsiteX16913" fmla="*/ 2318 h 2362"/>
                <a:gd name="connsiteY16913" fmla="*/ 2318 h 2362"/>
                <a:gd name="connsiteX16914" fmla="*/ 2318 h 2362"/>
                <a:gd name="connsiteY16914" fmla="*/ 2318 h 2362"/>
                <a:gd name="connsiteX16915" fmla="*/ 2318 h 2362"/>
                <a:gd name="connsiteY16915" fmla="*/ 2318 h 2362"/>
                <a:gd name="connsiteX16916" fmla="*/ 2318 h 2362"/>
                <a:gd name="connsiteY16916" fmla="*/ 2318 h 2362"/>
                <a:gd name="connsiteX16917" fmla="*/ 2318 h 2362"/>
                <a:gd name="connsiteY16917" fmla="*/ 2318 h 2362"/>
                <a:gd name="connsiteX16918" fmla="*/ 2318 h 2362"/>
                <a:gd name="connsiteY16918" fmla="*/ 2318 h 2362"/>
                <a:gd name="connsiteX16919" fmla="*/ 2318 h 2362"/>
                <a:gd name="connsiteY16919" fmla="*/ 2318 h 2362"/>
                <a:gd name="connsiteX16920" fmla="*/ 2318 h 2362"/>
                <a:gd name="connsiteY16920" fmla="*/ 2318 h 2362"/>
                <a:gd name="connsiteX16921" fmla="*/ 2318 h 2362"/>
                <a:gd name="connsiteY16921" fmla="*/ 2318 h 2362"/>
                <a:gd name="connsiteX16922" fmla="*/ 2318 h 2362"/>
                <a:gd name="connsiteY16922" fmla="*/ 2318 h 2362"/>
                <a:gd name="connsiteX16923" fmla="*/ 2318 h 2362"/>
                <a:gd name="connsiteY16923" fmla="*/ 2318 h 2362"/>
                <a:gd name="connsiteX16924" fmla="*/ 2318 h 2362"/>
                <a:gd name="connsiteY16924" fmla="*/ 2318 h 2362"/>
                <a:gd name="connsiteX16925" fmla="*/ 2318 h 2362"/>
                <a:gd name="connsiteY16925" fmla="*/ 2318 h 2362"/>
                <a:gd name="connsiteX16926" fmla="*/ 2318 h 2362"/>
                <a:gd name="connsiteY16926" fmla="*/ 2318 h 2362"/>
                <a:gd name="connsiteX16927" fmla="*/ 2318 h 2362"/>
                <a:gd name="connsiteY16927" fmla="*/ 2318 h 2362"/>
                <a:gd name="connsiteX16928" fmla="*/ 2318 h 2362"/>
                <a:gd name="connsiteY16928" fmla="*/ 2318 h 2362"/>
                <a:gd name="connsiteX16929" fmla="*/ 2318 h 2362"/>
                <a:gd name="connsiteY16929" fmla="*/ 2318 h 2362"/>
                <a:gd name="connsiteX16930" fmla="*/ 2318 h 2362"/>
                <a:gd name="connsiteY16930" fmla="*/ 2318 h 2362"/>
                <a:gd name="connsiteX16931" fmla="*/ 2318 h 2362"/>
                <a:gd name="connsiteY16931" fmla="*/ 2318 h 2362"/>
                <a:gd name="connsiteX16932" fmla="*/ 2318 h 2362"/>
                <a:gd name="connsiteY16932" fmla="*/ 2318 h 2362"/>
                <a:gd name="connsiteX16933" fmla="*/ 2318 h 2362"/>
                <a:gd name="connsiteY16933" fmla="*/ 2318 h 2362"/>
                <a:gd name="connsiteX16934" fmla="*/ 2318 h 2362"/>
                <a:gd name="connsiteY16934" fmla="*/ 2318 h 2362"/>
                <a:gd name="connsiteX16935" fmla="*/ 2318 h 2362"/>
                <a:gd name="connsiteY16935" fmla="*/ 2318 h 2362"/>
                <a:gd name="connsiteX16936" fmla="*/ 2318 h 2362"/>
                <a:gd name="connsiteY16936" fmla="*/ 2318 h 2362"/>
                <a:gd name="connsiteX16937" fmla="*/ 2318 h 2362"/>
                <a:gd name="connsiteY16937" fmla="*/ 2318 h 2362"/>
                <a:gd name="connsiteX16938" fmla="*/ 2318 h 2362"/>
                <a:gd name="connsiteY16938" fmla="*/ 2318 h 2362"/>
                <a:gd name="connsiteX16939" fmla="*/ 2318 h 2362"/>
                <a:gd name="connsiteY16939" fmla="*/ 2318 h 2362"/>
                <a:gd name="connsiteX16940" fmla="*/ 2318 h 2362"/>
                <a:gd name="connsiteY16940" fmla="*/ 2318 h 2362"/>
                <a:gd name="connsiteX16941" fmla="*/ 2318 h 2362"/>
                <a:gd name="connsiteY16941" fmla="*/ 2318 h 2362"/>
                <a:gd name="connsiteX16942" fmla="*/ 2318 h 2362"/>
                <a:gd name="connsiteY16942" fmla="*/ 2318 h 2362"/>
                <a:gd name="connsiteX16943" fmla="*/ 2318 h 2362"/>
                <a:gd name="connsiteY16943" fmla="*/ 2318 h 2362"/>
                <a:gd name="connsiteX16944" fmla="*/ 2318 h 2362"/>
                <a:gd name="connsiteY16944" fmla="*/ 2318 h 2362"/>
                <a:gd name="connsiteX16945" fmla="*/ 2318 h 2362"/>
                <a:gd name="connsiteY16945" fmla="*/ 2318 h 2362"/>
                <a:gd name="connsiteX16946" fmla="*/ 2318 h 2362"/>
                <a:gd name="connsiteY16946" fmla="*/ 2318 h 2362"/>
                <a:gd name="connsiteX16947" fmla="*/ 2318 h 2362"/>
                <a:gd name="connsiteY16947" fmla="*/ 2318 h 2362"/>
                <a:gd name="connsiteX16948" fmla="*/ 2318 h 2362"/>
                <a:gd name="connsiteY16948" fmla="*/ 2318 h 2362"/>
                <a:gd name="connsiteX16949" fmla="*/ 2318 h 2362"/>
                <a:gd name="connsiteY16949" fmla="*/ 2318 h 2362"/>
                <a:gd name="connsiteX16950" fmla="*/ 2318 h 2362"/>
                <a:gd name="connsiteY16950" fmla="*/ 2318 h 2362"/>
                <a:gd name="connsiteX16951" fmla="*/ 2318 h 2362"/>
                <a:gd name="connsiteY16951" fmla="*/ 2318 h 2362"/>
                <a:gd name="connsiteX16952" fmla="*/ 2318 h 2362"/>
                <a:gd name="connsiteY16952" fmla="*/ 2318 h 2362"/>
                <a:gd name="connsiteX16953" fmla="*/ 2318 h 2362"/>
                <a:gd name="connsiteY16953" fmla="*/ 2318 h 2362"/>
                <a:gd name="connsiteX16954" fmla="*/ 2318 h 2362"/>
                <a:gd name="connsiteY16954" fmla="*/ 2318 h 2362"/>
                <a:gd name="connsiteX16955" fmla="*/ 2318 h 2362"/>
                <a:gd name="connsiteY16955" fmla="*/ 2318 h 2362"/>
                <a:gd name="connsiteX16956" fmla="*/ 2318 h 2362"/>
                <a:gd name="connsiteY16956" fmla="*/ 2318 h 2362"/>
                <a:gd name="connsiteX16957" fmla="*/ 2318 h 2362"/>
                <a:gd name="connsiteY16957" fmla="*/ 2318 h 2362"/>
                <a:gd name="connsiteX16958" fmla="*/ 2318 h 2362"/>
                <a:gd name="connsiteY16958" fmla="*/ 2318 h 2362"/>
                <a:gd name="connsiteX16959" fmla="*/ 2318 h 2362"/>
                <a:gd name="connsiteY16959" fmla="*/ 2318 h 2362"/>
                <a:gd name="connsiteX16960" fmla="*/ 2318 h 2362"/>
                <a:gd name="connsiteY16960" fmla="*/ 2318 h 2362"/>
                <a:gd name="connsiteX16961" fmla="*/ 2318 h 2362"/>
                <a:gd name="connsiteY16961" fmla="*/ 2318 h 2362"/>
                <a:gd name="connsiteX16962" fmla="*/ 2318 h 2362"/>
                <a:gd name="connsiteY16962" fmla="*/ 2318 h 2362"/>
                <a:gd name="connsiteX16963" fmla="*/ 2318 h 2362"/>
                <a:gd name="connsiteY16963" fmla="*/ 2318 h 2362"/>
                <a:gd name="connsiteX16964" fmla="*/ 2318 h 2362"/>
                <a:gd name="connsiteY16964" fmla="*/ 2318 h 2362"/>
                <a:gd name="connsiteX16965" fmla="*/ 2318 h 2362"/>
                <a:gd name="connsiteY16965" fmla="*/ 2318 h 2362"/>
                <a:gd name="connsiteX16966" fmla="*/ 2318 h 2362"/>
                <a:gd name="connsiteY16966" fmla="*/ 2318 h 2362"/>
                <a:gd name="connsiteX16967" fmla="*/ 2318 h 2362"/>
                <a:gd name="connsiteY16967" fmla="*/ 2318 h 2362"/>
                <a:gd name="connsiteX16968" fmla="*/ 2318 h 2362"/>
                <a:gd name="connsiteY16968" fmla="*/ 2318 h 2362"/>
                <a:gd name="connsiteX16969" fmla="*/ 2318 h 2362"/>
                <a:gd name="connsiteY16969" fmla="*/ 2318 h 2362"/>
                <a:gd name="connsiteX16970" fmla="*/ 2318 h 2362"/>
                <a:gd name="connsiteY16970" fmla="*/ 2318 h 2362"/>
                <a:gd name="connsiteX16971" fmla="*/ 2318 h 2362"/>
                <a:gd name="connsiteY16971" fmla="*/ 2318 h 2362"/>
                <a:gd name="connsiteX16972" fmla="*/ 2318 h 2362"/>
                <a:gd name="connsiteY16972" fmla="*/ 2318 h 2362"/>
                <a:gd name="connsiteX16973" fmla="*/ 2318 h 2362"/>
                <a:gd name="connsiteY16973" fmla="*/ 2318 h 2362"/>
                <a:gd name="connsiteX16974" fmla="*/ 2318 h 2362"/>
                <a:gd name="connsiteY16974" fmla="*/ 2318 h 2362"/>
                <a:gd name="connsiteX16975" fmla="*/ 2318 h 2362"/>
                <a:gd name="connsiteY16975" fmla="*/ 2318 h 2362"/>
                <a:gd name="connsiteX16976" fmla="*/ 2318 h 2362"/>
                <a:gd name="connsiteY16976" fmla="*/ 2318 h 2362"/>
                <a:gd name="connsiteX16977" fmla="*/ 2318 h 2362"/>
                <a:gd name="connsiteY16977" fmla="*/ 2318 h 2362"/>
                <a:gd name="connsiteX16978" fmla="*/ 2318 h 2362"/>
                <a:gd name="connsiteY16978" fmla="*/ 2318 h 2362"/>
                <a:gd name="connsiteX16979" fmla="*/ 2318 h 2362"/>
                <a:gd name="connsiteY16979" fmla="*/ 2318 h 2362"/>
                <a:gd name="connsiteX16980" fmla="*/ 2318 h 2362"/>
                <a:gd name="connsiteY16980" fmla="*/ 2318 h 2362"/>
                <a:gd name="connsiteX16981" fmla="*/ 2318 h 2362"/>
                <a:gd name="connsiteY16981" fmla="*/ 2318 h 2362"/>
                <a:gd name="connsiteX16982" fmla="*/ 2318 h 2362"/>
                <a:gd name="connsiteY16982" fmla="*/ 2318 h 2362"/>
                <a:gd name="connsiteX16983" fmla="*/ 2318 h 2362"/>
                <a:gd name="connsiteY16983" fmla="*/ 2318 h 2362"/>
                <a:gd name="connsiteX16984" fmla="*/ 2318 h 2362"/>
                <a:gd name="connsiteY16984" fmla="*/ 2318 h 2362"/>
                <a:gd name="connsiteX16985" fmla="*/ 2318 h 2362"/>
                <a:gd name="connsiteY16985" fmla="*/ 2318 h 2362"/>
                <a:gd name="connsiteX16986" fmla="*/ 2318 h 2362"/>
                <a:gd name="connsiteY16986" fmla="*/ 2318 h 2362"/>
                <a:gd name="connsiteX16987" fmla="*/ 2318 h 2362"/>
                <a:gd name="connsiteY16987" fmla="*/ 2318 h 2362"/>
                <a:gd name="connsiteX16988" fmla="*/ 2318 h 2362"/>
                <a:gd name="connsiteY16988" fmla="*/ 2318 h 2362"/>
                <a:gd name="connsiteX16989" fmla="*/ 2318 h 2362"/>
                <a:gd name="connsiteY16989" fmla="*/ 2318 h 2362"/>
                <a:gd name="connsiteX16990" fmla="*/ 2318 h 2362"/>
                <a:gd name="connsiteY16990" fmla="*/ 2318 h 2362"/>
                <a:gd name="connsiteX16991" fmla="*/ 2318 h 2362"/>
                <a:gd name="connsiteY16991" fmla="*/ 2318 h 2362"/>
                <a:gd name="connsiteX16992" fmla="*/ 2318 h 2362"/>
                <a:gd name="connsiteY16992" fmla="*/ 2318 h 2362"/>
                <a:gd name="connsiteX16993" fmla="*/ 2318 h 2362"/>
                <a:gd name="connsiteY16993" fmla="*/ 2318 h 2362"/>
                <a:gd name="connsiteX16994" fmla="*/ 2318 h 2362"/>
                <a:gd name="connsiteY16994" fmla="*/ 2318 h 2362"/>
                <a:gd name="connsiteX16995" fmla="*/ 2318 h 2362"/>
                <a:gd name="connsiteY16995" fmla="*/ 2318 h 2362"/>
                <a:gd name="connsiteX16996" fmla="*/ 2318 h 2362"/>
                <a:gd name="connsiteY16996" fmla="*/ 2318 h 2362"/>
                <a:gd name="connsiteX16997" fmla="*/ 2318 h 2362"/>
                <a:gd name="connsiteY16997" fmla="*/ 2318 h 2362"/>
                <a:gd name="connsiteX16998" fmla="*/ 2318 h 2362"/>
                <a:gd name="connsiteY16998" fmla="*/ 2318 h 2362"/>
                <a:gd name="connsiteX16999" fmla="*/ 2318 h 2362"/>
                <a:gd name="connsiteY16999" fmla="*/ 2318 h 2362"/>
                <a:gd name="connsiteX17000" fmla="*/ 2318 h 2362"/>
                <a:gd name="connsiteY17000" fmla="*/ 2318 h 2362"/>
                <a:gd name="connsiteX17001" fmla="*/ 2318 h 2362"/>
                <a:gd name="connsiteY17001" fmla="*/ 2318 h 2362"/>
                <a:gd name="connsiteX17002" fmla="*/ 2318 h 2362"/>
                <a:gd name="connsiteY17002" fmla="*/ 2318 h 2362"/>
                <a:gd name="connsiteX17003" fmla="*/ 2318 h 2362"/>
                <a:gd name="connsiteY17003" fmla="*/ 2318 h 2362"/>
                <a:gd name="connsiteX17004" fmla="*/ 2318 h 2362"/>
                <a:gd name="connsiteY17004" fmla="*/ 2318 h 2362"/>
                <a:gd name="connsiteX17005" fmla="*/ 2318 h 2362"/>
                <a:gd name="connsiteY17005" fmla="*/ 2318 h 2362"/>
                <a:gd name="connsiteX17006" fmla="*/ 2318 h 2362"/>
                <a:gd name="connsiteY17006" fmla="*/ 2318 h 2362"/>
                <a:gd name="connsiteX17007" fmla="*/ 2318 h 2362"/>
                <a:gd name="connsiteY17007" fmla="*/ 2318 h 2362"/>
                <a:gd name="connsiteX17008" fmla="*/ 2318 h 2362"/>
                <a:gd name="connsiteY17008" fmla="*/ 2318 h 2362"/>
                <a:gd name="connsiteX17009" fmla="*/ 2318 h 2362"/>
                <a:gd name="connsiteY17009" fmla="*/ 2318 h 2362"/>
                <a:gd name="connsiteX17010" fmla="*/ 2318 h 2362"/>
                <a:gd name="connsiteY17010" fmla="*/ 2318 h 2362"/>
                <a:gd name="connsiteX17011" fmla="*/ 2318 h 2362"/>
                <a:gd name="connsiteY17011" fmla="*/ 2318 h 2362"/>
                <a:gd name="connsiteX17012" fmla="*/ 2318 h 2362"/>
                <a:gd name="connsiteY17012" fmla="*/ 2318 h 2362"/>
                <a:gd name="connsiteX17013" fmla="*/ 2318 h 2362"/>
                <a:gd name="connsiteY17013" fmla="*/ 2318 h 2362"/>
                <a:gd name="connsiteX17014" fmla="*/ 2318 h 2362"/>
                <a:gd name="connsiteY17014" fmla="*/ 2318 h 2362"/>
                <a:gd name="connsiteX17015" fmla="*/ 2318 h 2362"/>
                <a:gd name="connsiteY17015" fmla="*/ 2318 h 2362"/>
                <a:gd name="connsiteX17016" fmla="*/ 2318 h 2362"/>
                <a:gd name="connsiteY17016" fmla="*/ 2318 h 2362"/>
                <a:gd name="connsiteX17017" fmla="*/ 2318 h 2362"/>
                <a:gd name="connsiteY17017" fmla="*/ 2318 h 2362"/>
                <a:gd name="connsiteX17018" fmla="*/ 2318 h 2362"/>
                <a:gd name="connsiteY17018" fmla="*/ 2318 h 2362"/>
                <a:gd name="connsiteX17019" fmla="*/ 2318 h 2362"/>
                <a:gd name="connsiteY17019" fmla="*/ 2318 h 2362"/>
                <a:gd name="connsiteX17020" fmla="*/ 2318 h 2362"/>
                <a:gd name="connsiteY17020" fmla="*/ 2318 h 2362"/>
                <a:gd name="connsiteX17021" fmla="*/ 2318 h 2362"/>
                <a:gd name="connsiteY17021" fmla="*/ 2318 h 2362"/>
                <a:gd name="connsiteX17022" fmla="*/ 2318 h 2362"/>
                <a:gd name="connsiteY17022" fmla="*/ 2318 h 2362"/>
                <a:gd name="connsiteX17023" fmla="*/ 2318 h 2362"/>
                <a:gd name="connsiteY17023" fmla="*/ 2318 h 2362"/>
                <a:gd name="connsiteX17024" fmla="*/ 2318 h 2362"/>
                <a:gd name="connsiteY17024" fmla="*/ 2318 h 2362"/>
                <a:gd name="connsiteX17025" fmla="*/ 2318 h 2362"/>
                <a:gd name="connsiteY17025" fmla="*/ 2318 h 2362"/>
                <a:gd name="connsiteX17026" fmla="*/ 2318 h 2362"/>
                <a:gd name="connsiteY17026" fmla="*/ 2318 h 2362"/>
                <a:gd name="connsiteX17027" fmla="*/ 2318 h 2362"/>
                <a:gd name="connsiteY17027" fmla="*/ 2318 h 2362"/>
                <a:gd name="connsiteX17028" fmla="*/ 2318 h 2362"/>
                <a:gd name="connsiteY17028" fmla="*/ 2318 h 2362"/>
                <a:gd name="connsiteX17029" fmla="*/ 2318 h 2362"/>
                <a:gd name="connsiteY17029" fmla="*/ 2318 h 2362"/>
                <a:gd name="connsiteX17030" fmla="*/ 2318 h 2362"/>
                <a:gd name="connsiteY17030" fmla="*/ 2318 h 2362"/>
                <a:gd name="connsiteX17031" fmla="*/ 2318 h 2362"/>
                <a:gd name="connsiteY17031" fmla="*/ 2318 h 2362"/>
                <a:gd name="connsiteX17032" fmla="*/ 2318 h 2362"/>
                <a:gd name="connsiteY17032" fmla="*/ 2318 h 2362"/>
                <a:gd name="connsiteX17033" fmla="*/ 2318 h 2362"/>
                <a:gd name="connsiteY17033" fmla="*/ 2318 h 2362"/>
                <a:gd name="connsiteX17034" fmla="*/ 2318 h 2362"/>
                <a:gd name="connsiteY17034" fmla="*/ 2318 h 2362"/>
                <a:gd name="connsiteX17035" fmla="*/ 2318 h 2362"/>
                <a:gd name="connsiteY17035" fmla="*/ 2318 h 2362"/>
                <a:gd name="connsiteX17036" fmla="*/ 2318 h 2362"/>
                <a:gd name="connsiteY17036" fmla="*/ 2318 h 2362"/>
                <a:gd name="connsiteX17037" fmla="*/ 2318 h 2362"/>
                <a:gd name="connsiteY17037" fmla="*/ 2318 h 2362"/>
                <a:gd name="connsiteX17038" fmla="*/ 2318 h 2362"/>
                <a:gd name="connsiteY17038" fmla="*/ 2318 h 2362"/>
                <a:gd name="connsiteX17039" fmla="*/ 2318 h 2362"/>
                <a:gd name="connsiteY17039" fmla="*/ 2318 h 2362"/>
                <a:gd name="connsiteX17040" fmla="*/ 2318 h 2362"/>
                <a:gd name="connsiteY17040" fmla="*/ 2318 h 2362"/>
                <a:gd name="connsiteX17041" fmla="*/ 2318 h 2362"/>
                <a:gd name="connsiteY17041" fmla="*/ 2318 h 2362"/>
                <a:gd name="connsiteX17042" fmla="*/ 2318 h 2362"/>
                <a:gd name="connsiteY17042" fmla="*/ 2318 h 2362"/>
                <a:gd name="connsiteX17043" fmla="*/ 2318 h 2362"/>
                <a:gd name="connsiteY17043" fmla="*/ 2318 h 2362"/>
                <a:gd name="connsiteX17044" fmla="*/ 2318 h 2362"/>
                <a:gd name="connsiteY17044" fmla="*/ 2318 h 2362"/>
                <a:gd name="connsiteX17045" fmla="*/ 2318 h 2362"/>
                <a:gd name="connsiteY17045" fmla="*/ 2318 h 2362"/>
                <a:gd name="connsiteX17046" fmla="*/ 2318 h 2362"/>
                <a:gd name="connsiteY17046" fmla="*/ 2318 h 2362"/>
                <a:gd name="connsiteX17047" fmla="*/ 2318 h 2362"/>
                <a:gd name="connsiteY17047" fmla="*/ 2318 h 2362"/>
                <a:gd name="connsiteX17048" fmla="*/ 2318 h 2362"/>
                <a:gd name="connsiteY17048" fmla="*/ 2318 h 2362"/>
                <a:gd name="connsiteX17049" fmla="*/ 2318 h 2362"/>
                <a:gd name="connsiteY17049" fmla="*/ 2318 h 2362"/>
                <a:gd name="connsiteX17050" fmla="*/ 2318 h 2362"/>
                <a:gd name="connsiteY17050" fmla="*/ 2318 h 2362"/>
                <a:gd name="connsiteX17051" fmla="*/ 2318 h 2362"/>
                <a:gd name="connsiteY17051" fmla="*/ 2318 h 2362"/>
                <a:gd name="connsiteX17052" fmla="*/ 2318 h 2362"/>
                <a:gd name="connsiteY17052" fmla="*/ 2318 h 2362"/>
                <a:gd name="connsiteX17053" fmla="*/ 2318 h 2362"/>
                <a:gd name="connsiteY17053" fmla="*/ 2318 h 2362"/>
                <a:gd name="connsiteX17054" fmla="*/ 2318 h 2362"/>
                <a:gd name="connsiteY17054" fmla="*/ 2318 h 2362"/>
                <a:gd name="connsiteX17055" fmla="*/ 2318 h 2362"/>
                <a:gd name="connsiteY17055" fmla="*/ 2318 h 2362"/>
                <a:gd name="connsiteX17056" fmla="*/ 2318 h 2362"/>
                <a:gd name="connsiteY17056" fmla="*/ 2318 h 2362"/>
                <a:gd name="connsiteX17057" fmla="*/ 2318 h 2362"/>
                <a:gd name="connsiteY17057" fmla="*/ 2318 h 2362"/>
                <a:gd name="connsiteX17058" fmla="*/ 2318 h 2362"/>
                <a:gd name="connsiteY17058" fmla="*/ 2318 h 2362"/>
                <a:gd name="connsiteX17059" fmla="*/ 2318 h 2362"/>
                <a:gd name="connsiteY17059" fmla="*/ 2318 h 2362"/>
                <a:gd name="connsiteX17060" fmla="*/ 2318 h 2362"/>
                <a:gd name="connsiteY17060" fmla="*/ 2318 h 2362"/>
                <a:gd name="connsiteX17061" fmla="*/ 2318 h 2362"/>
                <a:gd name="connsiteY17061" fmla="*/ 2318 h 2362"/>
                <a:gd name="connsiteX17062" fmla="*/ 2318 h 2362"/>
                <a:gd name="connsiteY17062" fmla="*/ 2318 h 2362"/>
                <a:gd name="connsiteX17063" fmla="*/ 2318 h 2362"/>
                <a:gd name="connsiteY17063" fmla="*/ 2318 h 2362"/>
                <a:gd name="connsiteX17064" fmla="*/ 2318 h 2362"/>
                <a:gd name="connsiteY17064" fmla="*/ 2318 h 2362"/>
                <a:gd name="connsiteX17065" fmla="*/ 2318 h 2362"/>
                <a:gd name="connsiteY17065" fmla="*/ 2318 h 2362"/>
                <a:gd name="connsiteX17066" fmla="*/ 2318 h 2362"/>
                <a:gd name="connsiteY17066" fmla="*/ 2318 h 2362"/>
                <a:gd name="connsiteX17067" fmla="*/ 2318 h 2362"/>
                <a:gd name="connsiteY17067" fmla="*/ 2318 h 2362"/>
                <a:gd name="connsiteX17068" fmla="*/ 2318 h 2362"/>
                <a:gd name="connsiteY17068" fmla="*/ 2318 h 2362"/>
                <a:gd name="connsiteX17069" fmla="*/ 2318 h 2362"/>
                <a:gd name="connsiteY17069" fmla="*/ 2318 h 2362"/>
                <a:gd name="connsiteX17070" fmla="*/ 2318 h 2362"/>
                <a:gd name="connsiteY17070" fmla="*/ 2318 h 2362"/>
                <a:gd name="connsiteX17071" fmla="*/ 2318 h 2362"/>
                <a:gd name="connsiteY17071" fmla="*/ 2318 h 2362"/>
                <a:gd name="connsiteX17072" fmla="*/ 2318 h 2362"/>
                <a:gd name="connsiteY17072" fmla="*/ 2318 h 2362"/>
                <a:gd name="connsiteX17073" fmla="*/ 2318 h 2362"/>
                <a:gd name="connsiteY17073" fmla="*/ 2318 h 2362"/>
                <a:gd name="connsiteX17074" fmla="*/ 2318 h 2362"/>
                <a:gd name="connsiteY17074" fmla="*/ 2318 h 2362"/>
                <a:gd name="connsiteX17075" fmla="*/ 2318 h 2362"/>
                <a:gd name="connsiteY17075" fmla="*/ 2318 h 2362"/>
                <a:gd name="connsiteX17076" fmla="*/ 2318 h 2362"/>
                <a:gd name="connsiteY17076" fmla="*/ 2318 h 2362"/>
                <a:gd name="connsiteX17077" fmla="*/ 2318 h 2362"/>
                <a:gd name="connsiteY17077" fmla="*/ 2318 h 2362"/>
                <a:gd name="connsiteX17078" fmla="*/ 2318 h 2362"/>
                <a:gd name="connsiteY17078" fmla="*/ 2318 h 2362"/>
                <a:gd name="connsiteX17079" fmla="*/ 2318 h 2362"/>
                <a:gd name="connsiteY17079" fmla="*/ 2318 h 2362"/>
                <a:gd name="connsiteX17080" fmla="*/ 2318 h 2362"/>
                <a:gd name="connsiteY17080" fmla="*/ 2318 h 2362"/>
                <a:gd name="connsiteX17081" fmla="*/ 2318 h 2362"/>
                <a:gd name="connsiteY17081" fmla="*/ 2318 h 2362"/>
                <a:gd name="connsiteX17082" fmla="*/ 2318 h 2362"/>
                <a:gd name="connsiteY17082" fmla="*/ 2318 h 2362"/>
                <a:gd name="connsiteX17083" fmla="*/ 2318 h 2362"/>
                <a:gd name="connsiteY17083" fmla="*/ 2318 h 2362"/>
                <a:gd name="connsiteX17084" fmla="*/ 2318 h 2362"/>
                <a:gd name="connsiteY17084" fmla="*/ 2318 h 2362"/>
                <a:gd name="connsiteX17085" fmla="*/ 2318 h 2362"/>
                <a:gd name="connsiteY17085" fmla="*/ 2318 h 2362"/>
                <a:gd name="connsiteX17086" fmla="*/ 2318 h 2362"/>
                <a:gd name="connsiteY17086" fmla="*/ 2318 h 2362"/>
                <a:gd name="connsiteX17087" fmla="*/ 2318 h 2362"/>
                <a:gd name="connsiteY17087" fmla="*/ 2318 h 2362"/>
                <a:gd name="connsiteX17088" fmla="*/ 2318 h 2362"/>
                <a:gd name="connsiteY17088" fmla="*/ 2318 h 2362"/>
                <a:gd name="connsiteX17089" fmla="*/ 2318 h 2362"/>
                <a:gd name="connsiteY17089" fmla="*/ 2318 h 2362"/>
                <a:gd name="connsiteX17090" fmla="*/ 2318 h 2362"/>
                <a:gd name="connsiteY17090" fmla="*/ 2318 h 2362"/>
                <a:gd name="connsiteX17091" fmla="*/ 2318 h 2362"/>
                <a:gd name="connsiteY17091" fmla="*/ 2318 h 2362"/>
                <a:gd name="connsiteX17092" fmla="*/ 2318 h 2362"/>
                <a:gd name="connsiteY17092" fmla="*/ 2318 h 2362"/>
                <a:gd name="connsiteX17093" fmla="*/ 2318 h 2362"/>
                <a:gd name="connsiteY17093" fmla="*/ 2318 h 2362"/>
                <a:gd name="connsiteX17094" fmla="*/ 2318 h 2362"/>
                <a:gd name="connsiteY17094" fmla="*/ 2318 h 2362"/>
                <a:gd name="connsiteX17095" fmla="*/ 2318 h 2362"/>
                <a:gd name="connsiteY17095" fmla="*/ 2318 h 2362"/>
                <a:gd name="connsiteX17096" fmla="*/ 2318 h 2362"/>
                <a:gd name="connsiteY17096" fmla="*/ 2318 h 2362"/>
                <a:gd name="connsiteX17097" fmla="*/ 2318 h 2362"/>
                <a:gd name="connsiteY17097" fmla="*/ 2318 h 2362"/>
                <a:gd name="connsiteX17098" fmla="*/ 2318 h 2362"/>
                <a:gd name="connsiteY17098" fmla="*/ 2318 h 2362"/>
                <a:gd name="connsiteX17099" fmla="*/ 2318 h 2362"/>
                <a:gd name="connsiteY17099" fmla="*/ 2318 h 2362"/>
                <a:gd name="connsiteX17100" fmla="*/ 2318 h 2362"/>
                <a:gd name="connsiteY17100" fmla="*/ 2318 h 2362"/>
                <a:gd name="connsiteX17101" fmla="*/ 2318 h 2362"/>
                <a:gd name="connsiteY17101" fmla="*/ 2318 h 2362"/>
                <a:gd name="connsiteX17102" fmla="*/ 2318 h 2362"/>
                <a:gd name="connsiteY17102" fmla="*/ 2318 h 2362"/>
                <a:gd name="connsiteX17103" fmla="*/ 2318 h 2362"/>
                <a:gd name="connsiteY17103" fmla="*/ 2318 h 2362"/>
                <a:gd name="connsiteX17104" fmla="*/ 2318 h 2362"/>
                <a:gd name="connsiteY17104" fmla="*/ 2318 h 2362"/>
                <a:gd name="connsiteX17105" fmla="*/ 2318 h 2362"/>
                <a:gd name="connsiteY17105" fmla="*/ 2318 h 2362"/>
                <a:gd name="connsiteX17106" fmla="*/ 2318 h 2362"/>
                <a:gd name="connsiteY17106" fmla="*/ 2318 h 2362"/>
                <a:gd name="connsiteX17107" fmla="*/ 2318 h 2362"/>
                <a:gd name="connsiteY17107" fmla="*/ 2318 h 2362"/>
                <a:gd name="connsiteX17108" fmla="*/ 2318 h 2362"/>
                <a:gd name="connsiteY17108" fmla="*/ 2318 h 2362"/>
                <a:gd name="connsiteX17109" fmla="*/ 2318 h 2362"/>
                <a:gd name="connsiteY17109" fmla="*/ 2318 h 2362"/>
                <a:gd name="connsiteX17110" fmla="*/ 2318 h 2362"/>
                <a:gd name="connsiteY17110" fmla="*/ 2318 h 2362"/>
                <a:gd name="connsiteX17111" fmla="*/ 2318 h 2362"/>
                <a:gd name="connsiteY17111" fmla="*/ 2318 h 2362"/>
                <a:gd name="connsiteX17112" fmla="*/ 2318 h 2362"/>
                <a:gd name="connsiteY17112" fmla="*/ 2318 h 2362"/>
                <a:gd name="connsiteX17113" fmla="*/ 2318 h 2362"/>
                <a:gd name="connsiteY17113" fmla="*/ 2318 h 2362"/>
                <a:gd name="connsiteX17114" fmla="*/ 2318 h 2362"/>
                <a:gd name="connsiteY17114" fmla="*/ 2318 h 2362"/>
                <a:gd name="connsiteX17115" fmla="*/ 2318 h 2362"/>
                <a:gd name="connsiteY17115" fmla="*/ 2318 h 2362"/>
                <a:gd name="connsiteX17116" fmla="*/ 2318 h 2362"/>
                <a:gd name="connsiteY17116" fmla="*/ 2318 h 2362"/>
                <a:gd name="connsiteX17117" fmla="*/ 2318 h 2362"/>
                <a:gd name="connsiteY17117" fmla="*/ 2318 h 2362"/>
                <a:gd name="connsiteX17118" fmla="*/ 2318 h 2362"/>
                <a:gd name="connsiteY17118" fmla="*/ 2318 h 2362"/>
                <a:gd name="connsiteX17119" fmla="*/ 2318 h 2362"/>
                <a:gd name="connsiteY17119" fmla="*/ 2318 h 2362"/>
                <a:gd name="connsiteX17120" fmla="*/ 2318 h 2362"/>
                <a:gd name="connsiteY17120" fmla="*/ 2318 h 2362"/>
                <a:gd name="connsiteX17121" fmla="*/ 2318 h 2362"/>
                <a:gd name="connsiteY17121" fmla="*/ 2318 h 2362"/>
                <a:gd name="connsiteX17122" fmla="*/ 2318 h 2362"/>
                <a:gd name="connsiteY17122" fmla="*/ 2318 h 2362"/>
                <a:gd name="connsiteX17123" fmla="*/ 2318 h 2362"/>
                <a:gd name="connsiteY17123" fmla="*/ 2318 h 2362"/>
                <a:gd name="connsiteX17124" fmla="*/ 2318 h 2362"/>
                <a:gd name="connsiteY17124" fmla="*/ 2318 h 2362"/>
                <a:gd name="connsiteX17125" fmla="*/ 2318 h 2362"/>
                <a:gd name="connsiteY17125" fmla="*/ 2318 h 2362"/>
                <a:gd name="connsiteX17126" fmla="*/ 2318 h 2362"/>
                <a:gd name="connsiteY17126" fmla="*/ 2318 h 2362"/>
                <a:gd name="connsiteX17127" fmla="*/ 2318 h 2362"/>
                <a:gd name="connsiteY17127" fmla="*/ 2318 h 2362"/>
                <a:gd name="connsiteX17128" fmla="*/ 2318 h 2362"/>
                <a:gd name="connsiteY17128" fmla="*/ 2318 h 2362"/>
                <a:gd name="connsiteX17129" fmla="*/ 2318 h 2362"/>
                <a:gd name="connsiteY17129" fmla="*/ 2318 h 2362"/>
                <a:gd name="connsiteX17130" fmla="*/ 2318 h 2362"/>
                <a:gd name="connsiteY17130" fmla="*/ 2318 h 2362"/>
                <a:gd name="connsiteX17131" fmla="*/ 2318 h 2362"/>
                <a:gd name="connsiteY17131" fmla="*/ 2318 h 2362"/>
                <a:gd name="connsiteX17132" fmla="*/ 2318 h 2362"/>
                <a:gd name="connsiteY17132" fmla="*/ 2318 h 2362"/>
                <a:gd name="connsiteX17133" fmla="*/ 2318 h 2362"/>
                <a:gd name="connsiteY17133" fmla="*/ 2318 h 2362"/>
                <a:gd name="connsiteX17134" fmla="*/ 2318 h 2362"/>
                <a:gd name="connsiteY17134" fmla="*/ 2318 h 2362"/>
                <a:gd name="connsiteX17135" fmla="*/ 2318 h 2362"/>
                <a:gd name="connsiteY17135" fmla="*/ 2318 h 2362"/>
                <a:gd name="connsiteX17136" fmla="*/ 2318 h 2362"/>
                <a:gd name="connsiteY17136" fmla="*/ 2318 h 2362"/>
                <a:gd name="connsiteX17137" fmla="*/ 2318 h 2362"/>
                <a:gd name="connsiteY17137" fmla="*/ 2318 h 2362"/>
                <a:gd name="connsiteX17138" fmla="*/ 2318 h 2362"/>
                <a:gd name="connsiteY17138" fmla="*/ 2318 h 2362"/>
                <a:gd name="connsiteX17139" fmla="*/ 2318 h 2362"/>
                <a:gd name="connsiteY17139" fmla="*/ 2318 h 2362"/>
                <a:gd name="connsiteX17140" fmla="*/ 2318 h 2362"/>
                <a:gd name="connsiteY17140" fmla="*/ 2318 h 2362"/>
                <a:gd name="connsiteX17141" fmla="*/ 2318 h 2362"/>
                <a:gd name="connsiteY17141" fmla="*/ 2318 h 2362"/>
                <a:gd name="connsiteX17142" fmla="*/ 2318 h 2362"/>
                <a:gd name="connsiteY17142" fmla="*/ 2318 h 2362"/>
                <a:gd name="connsiteX17143" fmla="*/ 2318 h 2362"/>
                <a:gd name="connsiteY17143" fmla="*/ 2318 h 2362"/>
                <a:gd name="connsiteX17144" fmla="*/ 2318 h 2362"/>
                <a:gd name="connsiteY17144" fmla="*/ 2318 h 2362"/>
                <a:gd name="connsiteX17145" fmla="*/ 2318 h 2362"/>
                <a:gd name="connsiteY17145" fmla="*/ 2318 h 2362"/>
                <a:gd name="connsiteX17146" fmla="*/ 2318 h 2362"/>
                <a:gd name="connsiteY17146" fmla="*/ 2318 h 2362"/>
                <a:gd name="connsiteX17147" fmla="*/ 2318 h 2362"/>
                <a:gd name="connsiteY17147" fmla="*/ 2318 h 2362"/>
                <a:gd name="connsiteX17148" fmla="*/ 2318 h 2362"/>
                <a:gd name="connsiteY17148" fmla="*/ 2318 h 2362"/>
                <a:gd name="connsiteX17149" fmla="*/ 2318 h 2362"/>
                <a:gd name="connsiteY17149" fmla="*/ 2318 h 2362"/>
                <a:gd name="connsiteX17150" fmla="*/ 2318 h 2362"/>
                <a:gd name="connsiteY17150" fmla="*/ 2318 h 2362"/>
                <a:gd name="connsiteX17151" fmla="*/ 2318 h 2362"/>
                <a:gd name="connsiteY17151" fmla="*/ 2318 h 2362"/>
                <a:gd name="connsiteX17152" fmla="*/ 2318 h 2362"/>
                <a:gd name="connsiteY17152" fmla="*/ 2318 h 2362"/>
                <a:gd name="connsiteX17153" fmla="*/ 2318 h 2362"/>
                <a:gd name="connsiteY17153" fmla="*/ 2318 h 2362"/>
                <a:gd name="connsiteX17154" fmla="*/ 2318 h 2362"/>
                <a:gd name="connsiteY17154" fmla="*/ 2318 h 2362"/>
                <a:gd name="connsiteX17155" fmla="*/ 2318 h 2362"/>
                <a:gd name="connsiteY17155" fmla="*/ 2318 h 2362"/>
                <a:gd name="connsiteX17156" fmla="*/ 2318 h 2362"/>
                <a:gd name="connsiteY17156" fmla="*/ 2318 h 2362"/>
                <a:gd name="connsiteX17157" fmla="*/ 2318 h 2362"/>
                <a:gd name="connsiteY17157" fmla="*/ 2318 h 2362"/>
                <a:gd name="connsiteX17158" fmla="*/ 2318 h 2362"/>
                <a:gd name="connsiteY17158" fmla="*/ 2318 h 2362"/>
                <a:gd name="connsiteX17159" fmla="*/ 2318 h 2362"/>
                <a:gd name="connsiteY17159" fmla="*/ 2318 h 2362"/>
                <a:gd name="connsiteX17160" fmla="*/ 2318 h 2362"/>
                <a:gd name="connsiteY17160" fmla="*/ 2318 h 2362"/>
                <a:gd name="connsiteX17161" fmla="*/ 2318 h 2362"/>
                <a:gd name="connsiteY17161" fmla="*/ 2318 h 2362"/>
                <a:gd name="connsiteX17162" fmla="*/ 2318 h 2362"/>
                <a:gd name="connsiteY17162" fmla="*/ 2318 h 2362"/>
                <a:gd name="connsiteX17163" fmla="*/ 2318 h 2362"/>
                <a:gd name="connsiteY17163" fmla="*/ 2318 h 2362"/>
                <a:gd name="connsiteX17164" fmla="*/ 2318 h 2362"/>
                <a:gd name="connsiteY17164" fmla="*/ 2318 h 2362"/>
                <a:gd name="connsiteX17165" fmla="*/ 2318 h 2362"/>
                <a:gd name="connsiteY17165" fmla="*/ 2318 h 2362"/>
                <a:gd name="connsiteX17166" fmla="*/ 2318 h 2362"/>
                <a:gd name="connsiteY17166" fmla="*/ 2318 h 2362"/>
                <a:gd name="connsiteX17167" fmla="*/ 2318 h 2362"/>
                <a:gd name="connsiteY17167" fmla="*/ 2318 h 2362"/>
                <a:gd name="connsiteX17168" fmla="*/ 2318 h 2362"/>
                <a:gd name="connsiteY17168" fmla="*/ 2318 h 2362"/>
                <a:gd name="connsiteX17169" fmla="*/ 2318 h 2362"/>
                <a:gd name="connsiteY17169" fmla="*/ 2318 h 2362"/>
                <a:gd name="connsiteX17170" fmla="*/ 2318 h 2362"/>
                <a:gd name="connsiteY17170" fmla="*/ 2318 h 2362"/>
                <a:gd name="connsiteX17171" fmla="*/ 2318 h 2362"/>
                <a:gd name="connsiteY17171" fmla="*/ 2318 h 2362"/>
                <a:gd name="connsiteX17172" fmla="*/ 2318 h 2362"/>
                <a:gd name="connsiteY17172" fmla="*/ 2318 h 2362"/>
                <a:gd name="connsiteX17173" fmla="*/ 2318 h 2362"/>
                <a:gd name="connsiteY17173" fmla="*/ 2318 h 2362"/>
                <a:gd name="connsiteX17174" fmla="*/ 2318 h 2362"/>
                <a:gd name="connsiteY17174" fmla="*/ 2318 h 2362"/>
                <a:gd name="connsiteX17175" fmla="*/ 2318 h 2362"/>
                <a:gd name="connsiteY17175" fmla="*/ 2318 h 2362"/>
                <a:gd name="connsiteX17176" fmla="*/ 2318 h 2362"/>
                <a:gd name="connsiteY17176" fmla="*/ 2318 h 2362"/>
                <a:gd name="connsiteX17177" fmla="*/ 2318 h 2362"/>
                <a:gd name="connsiteY17177" fmla="*/ 2318 h 2362"/>
                <a:gd name="connsiteX17178" fmla="*/ 2318 h 2362"/>
                <a:gd name="connsiteY17178" fmla="*/ 2318 h 2362"/>
                <a:gd name="connsiteX17179" fmla="*/ 2318 h 2362"/>
                <a:gd name="connsiteY17179" fmla="*/ 2318 h 2362"/>
                <a:gd name="connsiteX17180" fmla="*/ 2318 h 2362"/>
                <a:gd name="connsiteY17180" fmla="*/ 2318 h 2362"/>
                <a:gd name="connsiteX17181" fmla="*/ 2318 h 2362"/>
                <a:gd name="connsiteY17181" fmla="*/ 2318 h 2362"/>
                <a:gd name="connsiteX17182" fmla="*/ 2318 h 2362"/>
                <a:gd name="connsiteY17182" fmla="*/ 2318 h 2362"/>
                <a:gd name="connsiteX17183" fmla="*/ 2318 h 2362"/>
                <a:gd name="connsiteY17183" fmla="*/ 2318 h 2362"/>
                <a:gd name="connsiteX17184" fmla="*/ 2318 h 2362"/>
                <a:gd name="connsiteY17184" fmla="*/ 2318 h 2362"/>
                <a:gd name="connsiteX17185" fmla="*/ 2318 h 2362"/>
                <a:gd name="connsiteY17185" fmla="*/ 2318 h 2362"/>
                <a:gd name="connsiteX17186" fmla="*/ 2318 h 2362"/>
                <a:gd name="connsiteY17186" fmla="*/ 2318 h 2362"/>
                <a:gd name="connsiteX17187" fmla="*/ 2318 h 2362"/>
                <a:gd name="connsiteY17187" fmla="*/ 2318 h 2362"/>
                <a:gd name="connsiteX17188" fmla="*/ 2318 h 2362"/>
                <a:gd name="connsiteY17188" fmla="*/ 2318 h 2362"/>
                <a:gd name="connsiteX17189" fmla="*/ 2318 h 2362"/>
                <a:gd name="connsiteY17189" fmla="*/ 2318 h 2362"/>
                <a:gd name="connsiteX17190" fmla="*/ 2318 h 2362"/>
                <a:gd name="connsiteY17190" fmla="*/ 2318 h 2362"/>
                <a:gd name="connsiteX17191" fmla="*/ 2318 h 2362"/>
                <a:gd name="connsiteY17191" fmla="*/ 2318 h 2362"/>
                <a:gd name="connsiteX17192" fmla="*/ 2318 h 2362"/>
                <a:gd name="connsiteY17192" fmla="*/ 2318 h 2362"/>
                <a:gd name="connsiteX17193" fmla="*/ 2318 h 2362"/>
                <a:gd name="connsiteY17193" fmla="*/ 2318 h 2362"/>
                <a:gd name="connsiteX17194" fmla="*/ 2318 h 2362"/>
                <a:gd name="connsiteY17194" fmla="*/ 2318 h 2362"/>
                <a:gd name="connsiteX17195" fmla="*/ 2318 h 2362"/>
                <a:gd name="connsiteY17195" fmla="*/ 2318 h 2362"/>
                <a:gd name="connsiteX17196" fmla="*/ 2318 h 2362"/>
                <a:gd name="connsiteY17196" fmla="*/ 2318 h 2362"/>
                <a:gd name="connsiteX17197" fmla="*/ 2318 h 2362"/>
                <a:gd name="connsiteY17197" fmla="*/ 2318 h 2362"/>
                <a:gd name="connsiteX17198" fmla="*/ 2318 h 2362"/>
                <a:gd name="connsiteY17198" fmla="*/ 2318 h 2362"/>
                <a:gd name="connsiteX17199" fmla="*/ 2318 h 2362"/>
                <a:gd name="connsiteY17199" fmla="*/ 2318 h 2362"/>
                <a:gd name="connsiteX17200" fmla="*/ 2318 h 2362"/>
                <a:gd name="connsiteY17200" fmla="*/ 2318 h 2362"/>
                <a:gd name="connsiteX17201" fmla="*/ 2318 h 2362"/>
                <a:gd name="connsiteY17201" fmla="*/ 2318 h 2362"/>
                <a:gd name="connsiteX17202" fmla="*/ 2318 h 2362"/>
                <a:gd name="connsiteY17202" fmla="*/ 2318 h 2362"/>
                <a:gd name="connsiteX17203" fmla="*/ 2318 h 2362"/>
                <a:gd name="connsiteY17203" fmla="*/ 2318 h 2362"/>
                <a:gd name="connsiteX17204" fmla="*/ 2318 h 2362"/>
                <a:gd name="connsiteY17204" fmla="*/ 2318 h 2362"/>
                <a:gd name="connsiteX17205" fmla="*/ 2318 h 2362"/>
                <a:gd name="connsiteY17205" fmla="*/ 2318 h 2362"/>
                <a:gd name="connsiteX17206" fmla="*/ 2318 h 2362"/>
                <a:gd name="connsiteY17206" fmla="*/ 2318 h 2362"/>
                <a:gd name="connsiteX17207" fmla="*/ 2318 h 2362"/>
                <a:gd name="connsiteY17207" fmla="*/ 2318 h 2362"/>
                <a:gd name="connsiteX17208" fmla="*/ 2318 h 2362"/>
                <a:gd name="connsiteY17208" fmla="*/ 2318 h 2362"/>
                <a:gd name="connsiteX17209" fmla="*/ 2318 h 2362"/>
                <a:gd name="connsiteY17209" fmla="*/ 2318 h 2362"/>
                <a:gd name="connsiteX17210" fmla="*/ 2318 h 2362"/>
                <a:gd name="connsiteY17210" fmla="*/ 2318 h 2362"/>
                <a:gd name="connsiteX17211" fmla="*/ 2318 h 2362"/>
                <a:gd name="connsiteY17211" fmla="*/ 2318 h 2362"/>
                <a:gd name="connsiteX17212" fmla="*/ 2318 h 2362"/>
                <a:gd name="connsiteY17212" fmla="*/ 2318 h 2362"/>
                <a:gd name="connsiteX17213" fmla="*/ 2318 h 2362"/>
                <a:gd name="connsiteY17213" fmla="*/ 2318 h 2362"/>
                <a:gd name="connsiteX17214" fmla="*/ 2318 h 2362"/>
                <a:gd name="connsiteY17214" fmla="*/ 2318 h 2362"/>
                <a:gd name="connsiteX17215" fmla="*/ 2318 h 2362"/>
                <a:gd name="connsiteY17215" fmla="*/ 2318 h 2362"/>
                <a:gd name="connsiteX17216" fmla="*/ 2318 h 2362"/>
                <a:gd name="connsiteY17216" fmla="*/ 2318 h 2362"/>
                <a:gd name="connsiteX17217" fmla="*/ 2318 h 2362"/>
                <a:gd name="connsiteY17217" fmla="*/ 2318 h 2362"/>
                <a:gd name="connsiteX17218" fmla="*/ 2318 h 2362"/>
                <a:gd name="connsiteY17218" fmla="*/ 2318 h 2362"/>
                <a:gd name="connsiteX17219" fmla="*/ 2318 h 2362"/>
                <a:gd name="connsiteY17219" fmla="*/ 2318 h 2362"/>
                <a:gd name="connsiteX17220" fmla="*/ 2318 h 2362"/>
                <a:gd name="connsiteY17220" fmla="*/ 2318 h 2362"/>
                <a:gd name="connsiteX17221" fmla="*/ 2318 h 2362"/>
                <a:gd name="connsiteY17221" fmla="*/ 2318 h 2362"/>
                <a:gd name="connsiteX17222" fmla="*/ 2318 h 2362"/>
                <a:gd name="connsiteY17222" fmla="*/ 2318 h 2362"/>
                <a:gd name="connsiteX17223" fmla="*/ 2318 h 2362"/>
                <a:gd name="connsiteY17223" fmla="*/ 2318 h 2362"/>
                <a:gd name="connsiteX17224" fmla="*/ 2318 h 2362"/>
                <a:gd name="connsiteY17224" fmla="*/ 2318 h 2362"/>
                <a:gd name="connsiteX17225" fmla="*/ 2318 h 2362"/>
                <a:gd name="connsiteY17225" fmla="*/ 2318 h 2362"/>
                <a:gd name="connsiteX17226" fmla="*/ 2318 h 2362"/>
                <a:gd name="connsiteY17226" fmla="*/ 2318 h 2362"/>
                <a:gd name="connsiteX17227" fmla="*/ 2318 h 2362"/>
                <a:gd name="connsiteY17227" fmla="*/ 2318 h 2362"/>
                <a:gd name="connsiteX17228" fmla="*/ 2318 h 2362"/>
                <a:gd name="connsiteY17228" fmla="*/ 2318 h 2362"/>
                <a:gd name="connsiteX17229" fmla="*/ 2318 h 2362"/>
                <a:gd name="connsiteY17229" fmla="*/ 2318 h 2362"/>
                <a:gd name="connsiteX17230" fmla="*/ 2318 h 2362"/>
                <a:gd name="connsiteY17230" fmla="*/ 2318 h 2362"/>
                <a:gd name="connsiteX17231" fmla="*/ 2318 h 2362"/>
                <a:gd name="connsiteY17231" fmla="*/ 2318 h 2362"/>
                <a:gd name="connsiteX17232" fmla="*/ 2318 h 2362"/>
                <a:gd name="connsiteY17232" fmla="*/ 2318 h 2362"/>
                <a:gd name="connsiteX17233" fmla="*/ 2318 h 2362"/>
                <a:gd name="connsiteY17233" fmla="*/ 2318 h 2362"/>
                <a:gd name="connsiteX17234" fmla="*/ 2318 h 2362"/>
                <a:gd name="connsiteY17234" fmla="*/ 2318 h 2362"/>
                <a:gd name="connsiteX17235" fmla="*/ 2318 h 2362"/>
                <a:gd name="connsiteY17235" fmla="*/ 2318 h 2362"/>
                <a:gd name="connsiteX17236" fmla="*/ 2318 h 2362"/>
                <a:gd name="connsiteY17236" fmla="*/ 2318 h 2362"/>
                <a:gd name="connsiteX17237" fmla="*/ 2318 h 2362"/>
                <a:gd name="connsiteY17237" fmla="*/ 2318 h 2362"/>
                <a:gd name="connsiteX17238" fmla="*/ 2318 h 2362"/>
                <a:gd name="connsiteY17238" fmla="*/ 2318 h 2362"/>
                <a:gd name="connsiteX17239" fmla="*/ 2318 h 2362"/>
                <a:gd name="connsiteY17239" fmla="*/ 2318 h 2362"/>
                <a:gd name="connsiteX17240" fmla="*/ 2318 h 2362"/>
                <a:gd name="connsiteY17240" fmla="*/ 2318 h 2362"/>
                <a:gd name="connsiteX17241" fmla="*/ 2318 h 2362"/>
                <a:gd name="connsiteY17241" fmla="*/ 2318 h 2362"/>
                <a:gd name="connsiteX17242" fmla="*/ 2318 h 2362"/>
                <a:gd name="connsiteY17242" fmla="*/ 2318 h 2362"/>
                <a:gd name="connsiteX17243" fmla="*/ 2318 h 2362"/>
                <a:gd name="connsiteY17243" fmla="*/ 2318 h 2362"/>
                <a:gd name="connsiteX17244" fmla="*/ 2318 h 2362"/>
                <a:gd name="connsiteY17244" fmla="*/ 2318 h 2362"/>
                <a:gd name="connsiteX17245" fmla="*/ 2318 h 2362"/>
                <a:gd name="connsiteY17245" fmla="*/ 2318 h 2362"/>
                <a:gd name="connsiteX17246" fmla="*/ 2318 h 2362"/>
                <a:gd name="connsiteY17246" fmla="*/ 2318 h 2362"/>
                <a:gd name="connsiteX17247" fmla="*/ 2318 h 2362"/>
                <a:gd name="connsiteY17247" fmla="*/ 2318 h 2362"/>
                <a:gd name="connsiteX17248" fmla="*/ 2318 h 2362"/>
                <a:gd name="connsiteY17248" fmla="*/ 2318 h 2362"/>
                <a:gd name="connsiteX17249" fmla="*/ 2318 h 2362"/>
                <a:gd name="connsiteY17249" fmla="*/ 2318 h 2362"/>
                <a:gd name="connsiteX17250" fmla="*/ 2318 h 2362"/>
                <a:gd name="connsiteY17250" fmla="*/ 2318 h 2362"/>
                <a:gd name="connsiteX17251" fmla="*/ 2318 h 2362"/>
                <a:gd name="connsiteY17251" fmla="*/ 2318 h 2362"/>
                <a:gd name="connsiteX17252" fmla="*/ 2318 h 2362"/>
                <a:gd name="connsiteY17252" fmla="*/ 2318 h 2362"/>
                <a:gd name="connsiteX17253" fmla="*/ 2318 h 2362"/>
                <a:gd name="connsiteY17253" fmla="*/ 2318 h 2362"/>
                <a:gd name="connsiteX17254" fmla="*/ 2318 h 2362"/>
                <a:gd name="connsiteY17254" fmla="*/ 2318 h 2362"/>
                <a:gd name="connsiteX17255" fmla="*/ 2318 h 2362"/>
                <a:gd name="connsiteY17255" fmla="*/ 2318 h 2362"/>
                <a:gd name="connsiteX17256" fmla="*/ 2318 h 2362"/>
                <a:gd name="connsiteY17256" fmla="*/ 2318 h 2362"/>
                <a:gd name="connsiteX17257" fmla="*/ 2318 h 2362"/>
                <a:gd name="connsiteY17257" fmla="*/ 2318 h 2362"/>
                <a:gd name="connsiteX17258" fmla="*/ 2318 h 2362"/>
                <a:gd name="connsiteY17258" fmla="*/ 2318 h 2362"/>
                <a:gd name="connsiteX17259" fmla="*/ 2318 h 2362"/>
                <a:gd name="connsiteY17259" fmla="*/ 2318 h 2362"/>
                <a:gd name="connsiteX17260" fmla="*/ 2318 h 2362"/>
                <a:gd name="connsiteY17260" fmla="*/ 2318 h 2362"/>
                <a:gd name="connsiteX17261" fmla="*/ 2318 h 2362"/>
                <a:gd name="connsiteY17261" fmla="*/ 2318 h 2362"/>
                <a:gd name="connsiteX17262" fmla="*/ 2318 h 2362"/>
                <a:gd name="connsiteY17262" fmla="*/ 2318 h 2362"/>
                <a:gd name="connsiteX17263" fmla="*/ 2318 h 2362"/>
                <a:gd name="connsiteY17263" fmla="*/ 2318 h 2362"/>
                <a:gd name="connsiteX17264" fmla="*/ 2318 h 2362"/>
                <a:gd name="connsiteY17264" fmla="*/ 2318 h 2362"/>
                <a:gd name="connsiteX17265" fmla="*/ 2318 h 2362"/>
                <a:gd name="connsiteY17265" fmla="*/ 2318 h 2362"/>
                <a:gd name="connsiteX17266" fmla="*/ 2318 h 2362"/>
                <a:gd name="connsiteY17266" fmla="*/ 2318 h 2362"/>
                <a:gd name="connsiteX17267" fmla="*/ 2318 h 2362"/>
                <a:gd name="connsiteY17267" fmla="*/ 2318 h 2362"/>
                <a:gd name="connsiteX17268" fmla="*/ 2318 h 2362"/>
                <a:gd name="connsiteY17268" fmla="*/ 2318 h 2362"/>
                <a:gd name="connsiteX17269" fmla="*/ 2318 h 2362"/>
                <a:gd name="connsiteY17269" fmla="*/ 2318 h 2362"/>
                <a:gd name="connsiteX17270" fmla="*/ 2318 h 2362"/>
                <a:gd name="connsiteY17270" fmla="*/ 2318 h 2362"/>
                <a:gd name="connsiteX17271" fmla="*/ 2318 h 2362"/>
                <a:gd name="connsiteY17271" fmla="*/ 2318 h 2362"/>
                <a:gd name="connsiteX17272" fmla="*/ 2318 h 2362"/>
                <a:gd name="connsiteY17272" fmla="*/ 2318 h 2362"/>
                <a:gd name="connsiteX17273" fmla="*/ 2318 h 2362"/>
                <a:gd name="connsiteY17273" fmla="*/ 2318 h 2362"/>
                <a:gd name="connsiteX17274" fmla="*/ 2318 h 2362"/>
                <a:gd name="connsiteY17274" fmla="*/ 2318 h 2362"/>
                <a:gd name="connsiteX17275" fmla="*/ 2318 h 2362"/>
                <a:gd name="connsiteY17275" fmla="*/ 2318 h 2362"/>
                <a:gd name="connsiteX17276" fmla="*/ 2318 h 2362"/>
                <a:gd name="connsiteY17276" fmla="*/ 2318 h 2362"/>
                <a:gd name="connsiteX17277" fmla="*/ 2318 h 2362"/>
                <a:gd name="connsiteY17277" fmla="*/ 2318 h 2362"/>
                <a:gd name="connsiteX17278" fmla="*/ 2318 h 2362"/>
                <a:gd name="connsiteY17278" fmla="*/ 2318 h 2362"/>
                <a:gd name="connsiteX17279" fmla="*/ 2318 h 2362"/>
                <a:gd name="connsiteY17279" fmla="*/ 2318 h 2362"/>
                <a:gd name="connsiteX17280" fmla="*/ 2318 h 2362"/>
                <a:gd name="connsiteY17280" fmla="*/ 2318 h 2362"/>
                <a:gd name="connsiteX17281" fmla="*/ 2318 h 2362"/>
                <a:gd name="connsiteY17281" fmla="*/ 2318 h 2362"/>
                <a:gd name="connsiteX17282" fmla="*/ 2318 h 2362"/>
                <a:gd name="connsiteY17282" fmla="*/ 2318 h 2362"/>
                <a:gd name="connsiteX17283" fmla="*/ 2318 h 2362"/>
                <a:gd name="connsiteY17283" fmla="*/ 2318 h 2362"/>
                <a:gd name="connsiteX17284" fmla="*/ 2318 h 2362"/>
                <a:gd name="connsiteY17284" fmla="*/ 2318 h 2362"/>
                <a:gd name="connsiteX17285" fmla="*/ 2318 h 2362"/>
                <a:gd name="connsiteY17285" fmla="*/ 2318 h 2362"/>
                <a:gd name="connsiteX17286" fmla="*/ 2318 h 2362"/>
                <a:gd name="connsiteY17286" fmla="*/ 2318 h 2362"/>
                <a:gd name="connsiteX17287" fmla="*/ 2318 h 2362"/>
                <a:gd name="connsiteY17287" fmla="*/ 2318 h 2362"/>
                <a:gd name="connsiteX17288" fmla="*/ 2318 h 2362"/>
                <a:gd name="connsiteY17288" fmla="*/ 2318 h 2362"/>
                <a:gd name="connsiteX17289" fmla="*/ 2318 h 2362"/>
                <a:gd name="connsiteY17289" fmla="*/ 2318 h 2362"/>
                <a:gd name="connsiteX17290" fmla="*/ 2318 h 2362"/>
                <a:gd name="connsiteY17290" fmla="*/ 2318 h 2362"/>
                <a:gd name="connsiteX17291" fmla="*/ 2318 h 2362"/>
                <a:gd name="connsiteY17291" fmla="*/ 2318 h 2362"/>
                <a:gd name="connsiteX17292" fmla="*/ 2318 h 2362"/>
                <a:gd name="connsiteY17292" fmla="*/ 2318 h 2362"/>
                <a:gd name="connsiteX17293" fmla="*/ 2318 h 2362"/>
                <a:gd name="connsiteY17293" fmla="*/ 2318 h 2362"/>
                <a:gd name="connsiteX17294" fmla="*/ 2318 h 2362"/>
                <a:gd name="connsiteY17294" fmla="*/ 2318 h 2362"/>
                <a:gd name="connsiteX17295" fmla="*/ 2318 h 2362"/>
                <a:gd name="connsiteY17295" fmla="*/ 2318 h 2362"/>
                <a:gd name="connsiteX17296" fmla="*/ 2318 h 2362"/>
                <a:gd name="connsiteY17296" fmla="*/ 2318 h 2362"/>
                <a:gd name="connsiteX17297" fmla="*/ 2318 h 2362"/>
                <a:gd name="connsiteY17297" fmla="*/ 2318 h 2362"/>
                <a:gd name="connsiteX17298" fmla="*/ 2318 h 2362"/>
                <a:gd name="connsiteY17298" fmla="*/ 2318 h 2362"/>
                <a:gd name="connsiteX17299" fmla="*/ 2318 h 2362"/>
                <a:gd name="connsiteY17299" fmla="*/ 2318 h 2362"/>
                <a:gd name="connsiteX17300" fmla="*/ 2318 h 2362"/>
                <a:gd name="connsiteY17300" fmla="*/ 2318 h 2362"/>
                <a:gd name="connsiteX17301" fmla="*/ 2318 h 2362"/>
                <a:gd name="connsiteY17301" fmla="*/ 2318 h 2362"/>
                <a:gd name="connsiteX17302" fmla="*/ 2318 h 2362"/>
                <a:gd name="connsiteY17302" fmla="*/ 2318 h 2362"/>
                <a:gd name="connsiteX17303" fmla="*/ 2318 h 2362"/>
                <a:gd name="connsiteY17303" fmla="*/ 2318 h 2362"/>
                <a:gd name="connsiteX17304" fmla="*/ 2318 h 2362"/>
                <a:gd name="connsiteY17304" fmla="*/ 2318 h 2362"/>
                <a:gd name="connsiteX17305" fmla="*/ 2318 h 2362"/>
                <a:gd name="connsiteY17305" fmla="*/ 2318 h 2362"/>
                <a:gd name="connsiteX17306" fmla="*/ 2318 h 2362"/>
                <a:gd name="connsiteY17306" fmla="*/ 2318 h 2362"/>
                <a:gd name="connsiteX17307" fmla="*/ 2318 h 2362"/>
                <a:gd name="connsiteY17307" fmla="*/ 2318 h 2362"/>
                <a:gd name="connsiteX17308" fmla="*/ 2318 h 2362"/>
                <a:gd name="connsiteY17308" fmla="*/ 2318 h 2362"/>
                <a:gd name="connsiteX17309" fmla="*/ 2318 h 2362"/>
                <a:gd name="connsiteY17309" fmla="*/ 2318 h 2362"/>
                <a:gd name="connsiteX17310" fmla="*/ 2318 h 2362"/>
                <a:gd name="connsiteY17310" fmla="*/ 2318 h 2362"/>
                <a:gd name="connsiteX17311" fmla="*/ 2318 h 2362"/>
                <a:gd name="connsiteY17311" fmla="*/ 2318 h 2362"/>
                <a:gd name="connsiteX17312" fmla="*/ 2318 h 2362"/>
                <a:gd name="connsiteY17312" fmla="*/ 2318 h 2362"/>
                <a:gd name="connsiteX17313" fmla="*/ 2318 h 2362"/>
                <a:gd name="connsiteY17313" fmla="*/ 2318 h 2362"/>
                <a:gd name="connsiteX17314" fmla="*/ 2318 h 2362"/>
                <a:gd name="connsiteY17314" fmla="*/ 2318 h 2362"/>
                <a:gd name="connsiteX17315" fmla="*/ 2318 h 2362"/>
                <a:gd name="connsiteY17315" fmla="*/ 2318 h 2362"/>
                <a:gd name="connsiteX17316" fmla="*/ 2318 h 2362"/>
                <a:gd name="connsiteY17316" fmla="*/ 2318 h 2362"/>
                <a:gd name="connsiteX17317" fmla="*/ 2318 h 2362"/>
                <a:gd name="connsiteY17317" fmla="*/ 2318 h 2362"/>
                <a:gd name="connsiteX17318" fmla="*/ 2318 h 2362"/>
                <a:gd name="connsiteY17318" fmla="*/ 2318 h 2362"/>
                <a:gd name="connsiteX17319" fmla="*/ 2318 h 2362"/>
                <a:gd name="connsiteY17319" fmla="*/ 2318 h 2362"/>
                <a:gd name="connsiteX17320" fmla="*/ 2318 h 2362"/>
                <a:gd name="connsiteY17320" fmla="*/ 2318 h 2362"/>
                <a:gd name="connsiteX17321" fmla="*/ 2318 h 2362"/>
                <a:gd name="connsiteY17321" fmla="*/ 2318 h 2362"/>
                <a:gd name="connsiteX17322" fmla="*/ 2318 h 2362"/>
                <a:gd name="connsiteY17322" fmla="*/ 2318 h 2362"/>
                <a:gd name="connsiteX17323" fmla="*/ 2318 h 2362"/>
                <a:gd name="connsiteY17323" fmla="*/ 2318 h 2362"/>
                <a:gd name="connsiteX17324" fmla="*/ 2318 h 2362"/>
                <a:gd name="connsiteY17324" fmla="*/ 2318 h 2362"/>
                <a:gd name="connsiteX17325" fmla="*/ 2318 h 2362"/>
                <a:gd name="connsiteY17325" fmla="*/ 2318 h 2362"/>
                <a:gd name="connsiteX17326" fmla="*/ 2318 h 2362"/>
                <a:gd name="connsiteY17326" fmla="*/ 2318 h 2362"/>
                <a:gd name="connsiteX17327" fmla="*/ 2318 h 2362"/>
                <a:gd name="connsiteY17327" fmla="*/ 2318 h 2362"/>
                <a:gd name="connsiteX17328" fmla="*/ 2318 h 2362"/>
                <a:gd name="connsiteY17328" fmla="*/ 2318 h 2362"/>
                <a:gd name="connsiteX17329" fmla="*/ 2318 h 2362"/>
                <a:gd name="connsiteY17329" fmla="*/ 2318 h 2362"/>
                <a:gd name="connsiteX17330" fmla="*/ 2318 h 2362"/>
                <a:gd name="connsiteY17330" fmla="*/ 2318 h 2362"/>
                <a:gd name="connsiteX17331" fmla="*/ 2318 h 2362"/>
                <a:gd name="connsiteY17331" fmla="*/ 2318 h 2362"/>
                <a:gd name="connsiteX17332" fmla="*/ 2318 h 2362"/>
                <a:gd name="connsiteY17332" fmla="*/ 2318 h 2362"/>
                <a:gd name="connsiteX17333" fmla="*/ 2318 h 2362"/>
                <a:gd name="connsiteY17333" fmla="*/ 2318 h 2362"/>
                <a:gd name="connsiteX17334" fmla="*/ 2318 h 2362"/>
                <a:gd name="connsiteY17334" fmla="*/ 2318 h 2362"/>
                <a:gd name="connsiteX17335" fmla="*/ 2318 h 2362"/>
                <a:gd name="connsiteY17335" fmla="*/ 2318 h 2362"/>
                <a:gd name="connsiteX17336" fmla="*/ 2318 h 2362"/>
                <a:gd name="connsiteY17336" fmla="*/ 2318 h 2362"/>
                <a:gd name="connsiteX17337" fmla="*/ 2318 h 2362"/>
                <a:gd name="connsiteY17337" fmla="*/ 2318 h 2362"/>
                <a:gd name="connsiteX17338" fmla="*/ 2318 h 2362"/>
                <a:gd name="connsiteY17338" fmla="*/ 2318 h 2362"/>
                <a:gd name="connsiteX17339" fmla="*/ 2318 h 2362"/>
                <a:gd name="connsiteY17339" fmla="*/ 2318 h 2362"/>
                <a:gd name="connsiteX17340" fmla="*/ 2318 h 2362"/>
                <a:gd name="connsiteY17340" fmla="*/ 2318 h 2362"/>
                <a:gd name="connsiteX17341" fmla="*/ 2318 h 2362"/>
                <a:gd name="connsiteY17341" fmla="*/ 2318 h 2362"/>
                <a:gd name="connsiteX17342" fmla="*/ 2318 h 2362"/>
                <a:gd name="connsiteY17342" fmla="*/ 2318 h 2362"/>
                <a:gd name="connsiteX17343" fmla="*/ 2318 h 2362"/>
                <a:gd name="connsiteY17343" fmla="*/ 2318 h 2362"/>
                <a:gd name="connsiteX17344" fmla="*/ 2318 h 2362"/>
                <a:gd name="connsiteY17344" fmla="*/ 2318 h 2362"/>
                <a:gd name="connsiteX17345" fmla="*/ 2318 h 2362"/>
                <a:gd name="connsiteY17345" fmla="*/ 2318 h 2362"/>
                <a:gd name="connsiteX17346" fmla="*/ 2318 h 2362"/>
                <a:gd name="connsiteY17346" fmla="*/ 2318 h 2362"/>
                <a:gd name="connsiteX17347" fmla="*/ 2318 h 2362"/>
                <a:gd name="connsiteY17347" fmla="*/ 2318 h 2362"/>
                <a:gd name="connsiteX17348" fmla="*/ 2318 h 2362"/>
                <a:gd name="connsiteY17348" fmla="*/ 2318 h 2362"/>
                <a:gd name="connsiteX17349" fmla="*/ 2318 h 2362"/>
                <a:gd name="connsiteY17349" fmla="*/ 2318 h 2362"/>
                <a:gd name="connsiteX17350" fmla="*/ 2318 h 2362"/>
                <a:gd name="connsiteY17350" fmla="*/ 2318 h 2362"/>
                <a:gd name="connsiteX17351" fmla="*/ 2318 h 2362"/>
                <a:gd name="connsiteY17351" fmla="*/ 2318 h 2362"/>
                <a:gd name="connsiteX17352" fmla="*/ 2318 h 2362"/>
                <a:gd name="connsiteY17352" fmla="*/ 2318 h 2362"/>
                <a:gd name="connsiteX17353" fmla="*/ 2318 h 2362"/>
                <a:gd name="connsiteY17353" fmla="*/ 2318 h 2362"/>
                <a:gd name="connsiteX17354" fmla="*/ 2318 h 2362"/>
                <a:gd name="connsiteY17354" fmla="*/ 2318 h 2362"/>
                <a:gd name="connsiteX17355" fmla="*/ 2318 h 2362"/>
                <a:gd name="connsiteY17355" fmla="*/ 2318 h 2362"/>
                <a:gd name="connsiteX17356" fmla="*/ 2318 h 2362"/>
                <a:gd name="connsiteY17356" fmla="*/ 2318 h 2362"/>
                <a:gd name="connsiteX17357" fmla="*/ 2318 h 2362"/>
                <a:gd name="connsiteY17357" fmla="*/ 2318 h 2362"/>
                <a:gd name="connsiteX17358" fmla="*/ 2318 h 2362"/>
                <a:gd name="connsiteY17358" fmla="*/ 2318 h 2362"/>
                <a:gd name="connsiteX17359" fmla="*/ 2318 h 2362"/>
                <a:gd name="connsiteY17359" fmla="*/ 2318 h 2362"/>
                <a:gd name="connsiteX17360" fmla="*/ 2318 h 2362"/>
                <a:gd name="connsiteY17360" fmla="*/ 2318 h 2362"/>
                <a:gd name="connsiteX17361" fmla="*/ 2318 h 2362"/>
                <a:gd name="connsiteY17361" fmla="*/ 2318 h 2362"/>
                <a:gd name="connsiteX17362" fmla="*/ 2318 h 2362"/>
                <a:gd name="connsiteY17362" fmla="*/ 2318 h 2362"/>
                <a:gd name="connsiteX17363" fmla="*/ 2318 h 2362"/>
                <a:gd name="connsiteY17363" fmla="*/ 2318 h 2362"/>
                <a:gd name="connsiteX17364" fmla="*/ 2318 h 2362"/>
                <a:gd name="connsiteY17364" fmla="*/ 2318 h 2362"/>
                <a:gd name="connsiteX17365" fmla="*/ 2318 h 2362"/>
                <a:gd name="connsiteY17365" fmla="*/ 2318 h 2362"/>
                <a:gd name="connsiteX17366" fmla="*/ 2318 h 2362"/>
                <a:gd name="connsiteY17366" fmla="*/ 2318 h 2362"/>
                <a:gd name="connsiteX17367" fmla="*/ 2318 h 2362"/>
                <a:gd name="connsiteY17367" fmla="*/ 2318 h 2362"/>
                <a:gd name="connsiteX17368" fmla="*/ 2318 h 2362"/>
                <a:gd name="connsiteY17368" fmla="*/ 2318 h 2362"/>
                <a:gd name="connsiteX17369" fmla="*/ 2318 h 2362"/>
                <a:gd name="connsiteY17369" fmla="*/ 2318 h 2362"/>
                <a:gd name="connsiteX17370" fmla="*/ 2318 h 2362"/>
                <a:gd name="connsiteY17370" fmla="*/ 2318 h 2362"/>
                <a:gd name="connsiteX17371" fmla="*/ 2318 h 2362"/>
                <a:gd name="connsiteY17371" fmla="*/ 2318 h 2362"/>
                <a:gd name="connsiteX17372" fmla="*/ 2318 h 2362"/>
                <a:gd name="connsiteY17372" fmla="*/ 2318 h 2362"/>
                <a:gd name="connsiteX17373" fmla="*/ 2318 h 2362"/>
                <a:gd name="connsiteY17373" fmla="*/ 2318 h 2362"/>
                <a:gd name="connsiteX17374" fmla="*/ 2318 h 2362"/>
                <a:gd name="connsiteY17374" fmla="*/ 2318 h 2362"/>
                <a:gd name="connsiteX17375" fmla="*/ 2318 h 2362"/>
                <a:gd name="connsiteY17375" fmla="*/ 2318 h 2362"/>
                <a:gd name="connsiteX17376" fmla="*/ 2318 h 2362"/>
                <a:gd name="connsiteY17376" fmla="*/ 2318 h 2362"/>
                <a:gd name="connsiteX17377" fmla="*/ 2318 h 2362"/>
                <a:gd name="connsiteY17377" fmla="*/ 2318 h 2362"/>
                <a:gd name="connsiteX17378" fmla="*/ 2318 h 2362"/>
                <a:gd name="connsiteY17378" fmla="*/ 2318 h 2362"/>
                <a:gd name="connsiteX17379" fmla="*/ 2318 h 2362"/>
                <a:gd name="connsiteY17379" fmla="*/ 2318 h 2362"/>
                <a:gd name="connsiteX17380" fmla="*/ 2318 h 2362"/>
                <a:gd name="connsiteY17380" fmla="*/ 2318 h 2362"/>
                <a:gd name="connsiteX17381" fmla="*/ 2318 h 2362"/>
                <a:gd name="connsiteY17381" fmla="*/ 2318 h 2362"/>
                <a:gd name="connsiteX17382" fmla="*/ 2318 h 2362"/>
                <a:gd name="connsiteY17382" fmla="*/ 2318 h 2362"/>
                <a:gd name="connsiteX17383" fmla="*/ 2318 h 2362"/>
                <a:gd name="connsiteY17383" fmla="*/ 2318 h 2362"/>
                <a:gd name="connsiteX17384" fmla="*/ 2318 h 2362"/>
                <a:gd name="connsiteY17384" fmla="*/ 2318 h 2362"/>
                <a:gd name="connsiteX17385" fmla="*/ 2318 h 2362"/>
                <a:gd name="connsiteY17385" fmla="*/ 2318 h 2362"/>
                <a:gd name="connsiteX17386" fmla="*/ 2318 h 2362"/>
                <a:gd name="connsiteY17386" fmla="*/ 2318 h 2362"/>
                <a:gd name="connsiteX17387" fmla="*/ 2318 h 2362"/>
                <a:gd name="connsiteY17387" fmla="*/ 2318 h 2362"/>
                <a:gd name="connsiteX17388" fmla="*/ 2318 h 2362"/>
                <a:gd name="connsiteY17388" fmla="*/ 2318 h 2362"/>
                <a:gd name="connsiteX17389" fmla="*/ 2318 h 2362"/>
                <a:gd name="connsiteY17389" fmla="*/ 2318 h 2362"/>
                <a:gd name="connsiteX17390" fmla="*/ 2318 h 2362"/>
                <a:gd name="connsiteY17390" fmla="*/ 2318 h 2362"/>
                <a:gd name="connsiteX17391" fmla="*/ 2318 h 2362"/>
                <a:gd name="connsiteY17391" fmla="*/ 2318 h 2362"/>
                <a:gd name="connsiteX17392" fmla="*/ 2318 h 2362"/>
                <a:gd name="connsiteY17392" fmla="*/ 2318 h 2362"/>
                <a:gd name="connsiteX17393" fmla="*/ 2318 h 2362"/>
                <a:gd name="connsiteY17393" fmla="*/ 2318 h 2362"/>
                <a:gd name="connsiteX17394" fmla="*/ 2318 h 2362"/>
                <a:gd name="connsiteY17394" fmla="*/ 2318 h 2362"/>
                <a:gd name="connsiteX17395" fmla="*/ 2318 h 2362"/>
                <a:gd name="connsiteY17395" fmla="*/ 2318 h 2362"/>
                <a:gd name="connsiteX17396" fmla="*/ 2318 h 2362"/>
                <a:gd name="connsiteY17396" fmla="*/ 2318 h 2362"/>
                <a:gd name="connsiteX17397" fmla="*/ 2318 h 2362"/>
                <a:gd name="connsiteY17397" fmla="*/ 2318 h 2362"/>
                <a:gd name="connsiteX17398" fmla="*/ 2318 h 2362"/>
                <a:gd name="connsiteY17398" fmla="*/ 2318 h 2362"/>
                <a:gd name="connsiteX17399" fmla="*/ 2318 h 2362"/>
                <a:gd name="connsiteY17399" fmla="*/ 2318 h 2362"/>
                <a:gd name="connsiteX17400" fmla="*/ 2318 h 2362"/>
                <a:gd name="connsiteY17400" fmla="*/ 2318 h 2362"/>
                <a:gd name="connsiteX17401" fmla="*/ 2318 h 2362"/>
                <a:gd name="connsiteY17401" fmla="*/ 2318 h 2362"/>
                <a:gd name="connsiteX17402" fmla="*/ 2318 h 2362"/>
                <a:gd name="connsiteY17402" fmla="*/ 2318 h 2362"/>
                <a:gd name="connsiteX17403" fmla="*/ 2318 h 2362"/>
                <a:gd name="connsiteY17403" fmla="*/ 2318 h 2362"/>
                <a:gd name="connsiteX17404" fmla="*/ 2318 h 2362"/>
                <a:gd name="connsiteY17404" fmla="*/ 2318 h 2362"/>
                <a:gd name="connsiteX17405" fmla="*/ 2318 h 2362"/>
                <a:gd name="connsiteY17405" fmla="*/ 2318 h 2362"/>
                <a:gd name="connsiteX17406" fmla="*/ 2318 h 2362"/>
                <a:gd name="connsiteY17406" fmla="*/ 2318 h 2362"/>
                <a:gd name="connsiteX17407" fmla="*/ 2318 h 2362"/>
                <a:gd name="connsiteY17407" fmla="*/ 2318 h 2362"/>
                <a:gd name="connsiteX17408" fmla="*/ 2318 h 2362"/>
                <a:gd name="connsiteY17408" fmla="*/ 2318 h 2362"/>
                <a:gd name="connsiteX17409" fmla="*/ 2318 h 2362"/>
                <a:gd name="connsiteY17409" fmla="*/ 2318 h 2362"/>
                <a:gd name="connsiteX17410" fmla="*/ 2318 h 2362"/>
                <a:gd name="connsiteY17410" fmla="*/ 2318 h 2362"/>
                <a:gd name="connsiteX17411" fmla="*/ 2318 h 2362"/>
                <a:gd name="connsiteY17411" fmla="*/ 2318 h 2362"/>
                <a:gd name="connsiteX17412" fmla="*/ 2318 h 2362"/>
                <a:gd name="connsiteY17412" fmla="*/ 2318 h 2362"/>
                <a:gd name="connsiteX17413" fmla="*/ 2318 h 2362"/>
                <a:gd name="connsiteY17413" fmla="*/ 2318 h 2362"/>
                <a:gd name="connsiteX17414" fmla="*/ 2318 h 2362"/>
                <a:gd name="connsiteY17414" fmla="*/ 2318 h 2362"/>
                <a:gd name="connsiteX17415" fmla="*/ 2318 h 2362"/>
                <a:gd name="connsiteY17415" fmla="*/ 2318 h 2362"/>
                <a:gd name="connsiteX17416" fmla="*/ 2318 h 2362"/>
                <a:gd name="connsiteY17416" fmla="*/ 2318 h 2362"/>
                <a:gd name="connsiteX17417" fmla="*/ 2318 h 2362"/>
                <a:gd name="connsiteY17417" fmla="*/ 2318 h 2362"/>
                <a:gd name="connsiteX17418" fmla="*/ 2318 h 2362"/>
                <a:gd name="connsiteY17418" fmla="*/ 2318 h 2362"/>
                <a:gd name="connsiteX17419" fmla="*/ 2318 h 2362"/>
                <a:gd name="connsiteY17419" fmla="*/ 2318 h 2362"/>
                <a:gd name="connsiteX17420" fmla="*/ 2318 h 2362"/>
                <a:gd name="connsiteY17420" fmla="*/ 2318 h 2362"/>
                <a:gd name="connsiteX17421" fmla="*/ 2318 h 2362"/>
                <a:gd name="connsiteY17421" fmla="*/ 2318 h 2362"/>
                <a:gd name="connsiteX17422" fmla="*/ 2318 h 2362"/>
                <a:gd name="connsiteY17422" fmla="*/ 2318 h 2362"/>
                <a:gd name="connsiteX17423" fmla="*/ 2318 h 2362"/>
                <a:gd name="connsiteY17423" fmla="*/ 2318 h 2362"/>
                <a:gd name="connsiteX17424" fmla="*/ 2318 h 2362"/>
                <a:gd name="connsiteY17424" fmla="*/ 2318 h 2362"/>
                <a:gd name="connsiteX17425" fmla="*/ 2318 h 2362"/>
                <a:gd name="connsiteY17425" fmla="*/ 2318 h 2362"/>
                <a:gd name="connsiteX17426" fmla="*/ 2318 h 2362"/>
                <a:gd name="connsiteY17426" fmla="*/ 2318 h 2362"/>
                <a:gd name="connsiteX17427" fmla="*/ 2318 h 2362"/>
                <a:gd name="connsiteY17427" fmla="*/ 2318 h 2362"/>
                <a:gd name="connsiteX17428" fmla="*/ 2318 h 2362"/>
                <a:gd name="connsiteY17428" fmla="*/ 2318 h 2362"/>
                <a:gd name="connsiteX17429" fmla="*/ 2318 h 2362"/>
                <a:gd name="connsiteY17429" fmla="*/ 2318 h 2362"/>
                <a:gd name="connsiteX17430" fmla="*/ 2318 h 2362"/>
                <a:gd name="connsiteY17430" fmla="*/ 2318 h 2362"/>
                <a:gd name="connsiteX17431" fmla="*/ 2318 h 2362"/>
                <a:gd name="connsiteY17431" fmla="*/ 2318 h 2362"/>
                <a:gd name="connsiteX17432" fmla="*/ 2318 h 2362"/>
                <a:gd name="connsiteY17432" fmla="*/ 2318 h 2362"/>
                <a:gd name="connsiteX17433" fmla="*/ 2318 h 2362"/>
                <a:gd name="connsiteY17433" fmla="*/ 2318 h 2362"/>
                <a:gd name="connsiteX17434" fmla="*/ 2318 h 2362"/>
                <a:gd name="connsiteY17434" fmla="*/ 2318 h 2362"/>
                <a:gd name="connsiteX17435" fmla="*/ 2318 h 2362"/>
                <a:gd name="connsiteY17435" fmla="*/ 2318 h 2362"/>
                <a:gd name="connsiteX17436" fmla="*/ 2318 h 2362"/>
                <a:gd name="connsiteY17436" fmla="*/ 2318 h 2362"/>
                <a:gd name="connsiteX17437" fmla="*/ 2318 h 2362"/>
                <a:gd name="connsiteY17437" fmla="*/ 2318 h 2362"/>
                <a:gd name="connsiteX17438" fmla="*/ 2318 h 2362"/>
                <a:gd name="connsiteY17438" fmla="*/ 2318 h 2362"/>
                <a:gd name="connsiteX17439" fmla="*/ 2318 h 2362"/>
                <a:gd name="connsiteY17439" fmla="*/ 2318 h 2362"/>
                <a:gd name="connsiteX17440" fmla="*/ 2318 h 2362"/>
                <a:gd name="connsiteY17440" fmla="*/ 2318 h 2362"/>
                <a:gd name="connsiteX17441" fmla="*/ 2318 h 2362"/>
                <a:gd name="connsiteY17441" fmla="*/ 2318 h 2362"/>
                <a:gd name="connsiteX17442" fmla="*/ 2318 h 2362"/>
                <a:gd name="connsiteY17442" fmla="*/ 2318 h 2362"/>
                <a:gd name="connsiteX17443" fmla="*/ 2318 h 2362"/>
                <a:gd name="connsiteY17443" fmla="*/ 2318 h 2362"/>
                <a:gd name="connsiteX17444" fmla="*/ 2318 h 2362"/>
                <a:gd name="connsiteY17444" fmla="*/ 2318 h 2362"/>
                <a:gd name="connsiteX17445" fmla="*/ 2318 h 2362"/>
                <a:gd name="connsiteY17445" fmla="*/ 2318 h 2362"/>
                <a:gd name="connsiteX17446" fmla="*/ 2318 h 2362"/>
                <a:gd name="connsiteY17446" fmla="*/ 2318 h 2362"/>
                <a:gd name="connsiteX17447" fmla="*/ 2318 h 2362"/>
                <a:gd name="connsiteY17447" fmla="*/ 2318 h 2362"/>
                <a:gd name="connsiteX17448" fmla="*/ 2318 h 2362"/>
                <a:gd name="connsiteY17448" fmla="*/ 2318 h 2362"/>
                <a:gd name="connsiteX17449" fmla="*/ 2318 h 2362"/>
                <a:gd name="connsiteY17449" fmla="*/ 2318 h 2362"/>
                <a:gd name="connsiteX17450" fmla="*/ 2318 h 2362"/>
                <a:gd name="connsiteY17450" fmla="*/ 2318 h 2362"/>
                <a:gd name="connsiteX17451" fmla="*/ 2318 h 2362"/>
                <a:gd name="connsiteY17451" fmla="*/ 2318 h 2362"/>
                <a:gd name="connsiteX17452" fmla="*/ 2318 h 2362"/>
                <a:gd name="connsiteY17452" fmla="*/ 2318 h 2362"/>
                <a:gd name="connsiteX17453" fmla="*/ 2318 h 2362"/>
                <a:gd name="connsiteY17453" fmla="*/ 2318 h 2362"/>
                <a:gd name="connsiteX17454" fmla="*/ 2318 h 2362"/>
                <a:gd name="connsiteY17454" fmla="*/ 2318 h 2362"/>
                <a:gd name="connsiteX17455" fmla="*/ 2318 h 2362"/>
                <a:gd name="connsiteY17455" fmla="*/ 2318 h 2362"/>
                <a:gd name="connsiteX17456" fmla="*/ 2318 h 2362"/>
                <a:gd name="connsiteY17456" fmla="*/ 2318 h 2362"/>
                <a:gd name="connsiteX17457" fmla="*/ 2318 h 2362"/>
                <a:gd name="connsiteY17457" fmla="*/ 2318 h 2362"/>
                <a:gd name="connsiteX17458" fmla="*/ 2318 h 2362"/>
                <a:gd name="connsiteY17458" fmla="*/ 2318 h 2362"/>
                <a:gd name="connsiteX17459" fmla="*/ 2318 h 2362"/>
                <a:gd name="connsiteY17459" fmla="*/ 2318 h 2362"/>
                <a:gd name="connsiteX17460" fmla="*/ 2318 h 2362"/>
                <a:gd name="connsiteY17460" fmla="*/ 2318 h 2362"/>
                <a:gd name="connsiteX17461" fmla="*/ 2318 h 2362"/>
                <a:gd name="connsiteY17461" fmla="*/ 2318 h 2362"/>
                <a:gd name="connsiteX17462" fmla="*/ 2318 h 2362"/>
                <a:gd name="connsiteY17462" fmla="*/ 2318 h 2362"/>
                <a:gd name="connsiteX17463" fmla="*/ 2318 h 2362"/>
                <a:gd name="connsiteY17463" fmla="*/ 2318 h 2362"/>
                <a:gd name="connsiteX17464" fmla="*/ 2318 h 2362"/>
                <a:gd name="connsiteY17464" fmla="*/ 2318 h 2362"/>
                <a:gd name="connsiteX17465" fmla="*/ 2318 h 2362"/>
                <a:gd name="connsiteY17465" fmla="*/ 2318 h 2362"/>
                <a:gd name="connsiteX17466" fmla="*/ 2318 h 2362"/>
                <a:gd name="connsiteY17466" fmla="*/ 2318 h 2362"/>
                <a:gd name="connsiteX17467" fmla="*/ 2318 h 2362"/>
                <a:gd name="connsiteY17467" fmla="*/ 2318 h 2362"/>
                <a:gd name="connsiteX17468" fmla="*/ 2318 h 2362"/>
                <a:gd name="connsiteY17468" fmla="*/ 2318 h 2362"/>
                <a:gd name="connsiteX17469" fmla="*/ 2318 h 2362"/>
                <a:gd name="connsiteY17469" fmla="*/ 2318 h 2362"/>
                <a:gd name="connsiteX17470" fmla="*/ 2318 h 2362"/>
                <a:gd name="connsiteY17470" fmla="*/ 2318 h 2362"/>
                <a:gd name="connsiteX17471" fmla="*/ 2318 h 2362"/>
                <a:gd name="connsiteY17471" fmla="*/ 2318 h 2362"/>
                <a:gd name="connsiteX17472" fmla="*/ 2318 h 2362"/>
                <a:gd name="connsiteY17472" fmla="*/ 2318 h 2362"/>
                <a:gd name="connsiteX17473" fmla="*/ 2318 h 2362"/>
                <a:gd name="connsiteY17473" fmla="*/ 2318 h 2362"/>
                <a:gd name="connsiteX17474" fmla="*/ 2318 h 2362"/>
                <a:gd name="connsiteY17474" fmla="*/ 2318 h 2362"/>
                <a:gd name="connsiteX17475" fmla="*/ 2318 h 2362"/>
                <a:gd name="connsiteY17475" fmla="*/ 2318 h 2362"/>
                <a:gd name="connsiteX17476" fmla="*/ 2318 h 2362"/>
                <a:gd name="connsiteY17476" fmla="*/ 2318 h 2362"/>
                <a:gd name="connsiteX17477" fmla="*/ 2318 h 2362"/>
                <a:gd name="connsiteY17477" fmla="*/ 2318 h 2362"/>
                <a:gd name="connsiteX17478" fmla="*/ 2318 h 2362"/>
                <a:gd name="connsiteY17478" fmla="*/ 2318 h 2362"/>
                <a:gd name="connsiteX17479" fmla="*/ 2318 h 2362"/>
                <a:gd name="connsiteY17479" fmla="*/ 2318 h 2362"/>
                <a:gd name="connsiteX17480" fmla="*/ 2318 h 2362"/>
                <a:gd name="connsiteY17480" fmla="*/ 2318 h 2362"/>
                <a:gd name="connsiteX17481" fmla="*/ 2318 h 2362"/>
                <a:gd name="connsiteY17481" fmla="*/ 2318 h 2362"/>
                <a:gd name="connsiteX17482" fmla="*/ 2318 h 2362"/>
                <a:gd name="connsiteY17482" fmla="*/ 2318 h 2362"/>
                <a:gd name="connsiteX17483" fmla="*/ 2318 h 2362"/>
                <a:gd name="connsiteY17483" fmla="*/ 2318 h 2362"/>
                <a:gd name="connsiteX17484" fmla="*/ 2318 h 2362"/>
                <a:gd name="connsiteY17484" fmla="*/ 2318 h 2362"/>
                <a:gd name="connsiteX17485" fmla="*/ 2318 h 2362"/>
                <a:gd name="connsiteY17485" fmla="*/ 2318 h 2362"/>
                <a:gd name="connsiteX17486" fmla="*/ 2318 h 2362"/>
                <a:gd name="connsiteY17486" fmla="*/ 2318 h 2362"/>
                <a:gd name="connsiteX17487" fmla="*/ 2318 h 2362"/>
                <a:gd name="connsiteY17487" fmla="*/ 2318 h 2362"/>
                <a:gd name="connsiteX17488" fmla="*/ 2318 h 2362"/>
                <a:gd name="connsiteY17488" fmla="*/ 2318 h 2362"/>
                <a:gd name="connsiteX17489" fmla="*/ 2318 h 2362"/>
                <a:gd name="connsiteY17489" fmla="*/ 2318 h 2362"/>
                <a:gd name="connsiteX17490" fmla="*/ 2318 h 2362"/>
                <a:gd name="connsiteY17490" fmla="*/ 2318 h 2362"/>
                <a:gd name="connsiteX17491" fmla="*/ 2318 h 2362"/>
                <a:gd name="connsiteY17491" fmla="*/ 2318 h 2362"/>
                <a:gd name="connsiteX17492" fmla="*/ 2318 h 2362"/>
                <a:gd name="connsiteY17492" fmla="*/ 2318 h 2362"/>
                <a:gd name="connsiteX17493" fmla="*/ 2318 h 2362"/>
                <a:gd name="connsiteY17493" fmla="*/ 2318 h 2362"/>
                <a:gd name="connsiteX17494" fmla="*/ 2318 h 2362"/>
                <a:gd name="connsiteY17494" fmla="*/ 2318 h 2362"/>
                <a:gd name="connsiteX17495" fmla="*/ 2318 h 2362"/>
                <a:gd name="connsiteY17495" fmla="*/ 2318 h 2362"/>
                <a:gd name="connsiteX17496" fmla="*/ 2318 h 2362"/>
                <a:gd name="connsiteY17496" fmla="*/ 2318 h 2362"/>
                <a:gd name="connsiteX17497" fmla="*/ 2318 h 2362"/>
                <a:gd name="connsiteY17497" fmla="*/ 2318 h 2362"/>
                <a:gd name="connsiteX17498" fmla="*/ 2318 h 2362"/>
                <a:gd name="connsiteY17498" fmla="*/ 2318 h 2362"/>
                <a:gd name="connsiteX17499" fmla="*/ 2318 h 2362"/>
                <a:gd name="connsiteY17499" fmla="*/ 2318 h 2362"/>
                <a:gd name="connsiteX17500" fmla="*/ 2318 h 2362"/>
                <a:gd name="connsiteY17500" fmla="*/ 2318 h 2362"/>
                <a:gd name="connsiteX17501" fmla="*/ 2318 h 2362"/>
                <a:gd name="connsiteY17501" fmla="*/ 2318 h 2362"/>
                <a:gd name="connsiteX17502" fmla="*/ 2318 h 2362"/>
                <a:gd name="connsiteY17502" fmla="*/ 2318 h 2362"/>
                <a:gd name="connsiteX17503" fmla="*/ 2318 h 2362"/>
                <a:gd name="connsiteY17503" fmla="*/ 2318 h 2362"/>
                <a:gd name="connsiteX17504" fmla="*/ 2318 h 2362"/>
                <a:gd name="connsiteY17504" fmla="*/ 2318 h 2362"/>
                <a:gd name="connsiteX17505" fmla="*/ 2318 h 2362"/>
                <a:gd name="connsiteY17505" fmla="*/ 2318 h 2362"/>
                <a:gd name="connsiteX17506" fmla="*/ 2318 h 2362"/>
                <a:gd name="connsiteY17506" fmla="*/ 2318 h 2362"/>
                <a:gd name="connsiteX17507" fmla="*/ 2318 h 2362"/>
                <a:gd name="connsiteY17507" fmla="*/ 2318 h 2362"/>
                <a:gd name="connsiteX17508" fmla="*/ 2318 h 2362"/>
                <a:gd name="connsiteY17508" fmla="*/ 2318 h 2362"/>
                <a:gd name="connsiteX17509" fmla="*/ 2318 h 2362"/>
                <a:gd name="connsiteY17509" fmla="*/ 2318 h 2362"/>
                <a:gd name="connsiteX17510" fmla="*/ 2318 h 2362"/>
                <a:gd name="connsiteY17510" fmla="*/ 2318 h 2362"/>
                <a:gd name="connsiteX17511" fmla="*/ 2318 h 2362"/>
                <a:gd name="connsiteY17511" fmla="*/ 2318 h 2362"/>
                <a:gd name="connsiteX17512" fmla="*/ 2318 h 2362"/>
                <a:gd name="connsiteY17512" fmla="*/ 2318 h 2362"/>
                <a:gd name="connsiteX17513" fmla="*/ 2318 h 2362"/>
                <a:gd name="connsiteY17513" fmla="*/ 2318 h 2362"/>
                <a:gd name="connsiteX17514" fmla="*/ 2318 h 2362"/>
                <a:gd name="connsiteY17514" fmla="*/ 2318 h 2362"/>
                <a:gd name="connsiteX17515" fmla="*/ 2318 h 2362"/>
                <a:gd name="connsiteY17515" fmla="*/ 2318 h 2362"/>
                <a:gd name="connsiteX17516" fmla="*/ 2318 h 2362"/>
                <a:gd name="connsiteY17516" fmla="*/ 2318 h 2362"/>
                <a:gd name="connsiteX17517" fmla="*/ 2318 h 2362"/>
                <a:gd name="connsiteY17517" fmla="*/ 2318 h 2362"/>
                <a:gd name="connsiteX17518" fmla="*/ 2318 h 2362"/>
                <a:gd name="connsiteY17518" fmla="*/ 2318 h 2362"/>
                <a:gd name="connsiteX17519" fmla="*/ 2318 h 2362"/>
                <a:gd name="connsiteY17519" fmla="*/ 2318 h 2362"/>
                <a:gd name="connsiteX17520" fmla="*/ 2318 h 2362"/>
                <a:gd name="connsiteY17520" fmla="*/ 2318 h 2362"/>
                <a:gd name="connsiteX17521" fmla="*/ 2318 h 2362"/>
                <a:gd name="connsiteY17521" fmla="*/ 2318 h 2362"/>
                <a:gd name="connsiteX17522" fmla="*/ 2318 h 2362"/>
                <a:gd name="connsiteY17522" fmla="*/ 2318 h 2362"/>
                <a:gd name="connsiteX17523" fmla="*/ 2318 h 2362"/>
                <a:gd name="connsiteY17523" fmla="*/ 2318 h 2362"/>
                <a:gd name="connsiteX17524" fmla="*/ 2318 h 2362"/>
                <a:gd name="connsiteY17524" fmla="*/ 2318 h 2362"/>
                <a:gd name="connsiteX17525" fmla="*/ 2318 h 2362"/>
                <a:gd name="connsiteY17525" fmla="*/ 2318 h 2362"/>
                <a:gd name="connsiteX17526" fmla="*/ 2318 h 2362"/>
                <a:gd name="connsiteY17526" fmla="*/ 2318 h 2362"/>
                <a:gd name="connsiteX17527" fmla="*/ 2318 h 2362"/>
                <a:gd name="connsiteY17527" fmla="*/ 2318 h 2362"/>
                <a:gd name="connsiteX17528" fmla="*/ 2318 h 2362"/>
                <a:gd name="connsiteY17528" fmla="*/ 2318 h 2362"/>
                <a:gd name="connsiteX17529" fmla="*/ 2318 h 2362"/>
                <a:gd name="connsiteY17529" fmla="*/ 2318 h 2362"/>
                <a:gd name="connsiteX17530" fmla="*/ 2318 h 2362"/>
                <a:gd name="connsiteY17530" fmla="*/ 2318 h 2362"/>
                <a:gd name="connsiteX17531" fmla="*/ 2318 h 2362"/>
                <a:gd name="connsiteY17531" fmla="*/ 2318 h 2362"/>
                <a:gd name="connsiteX17532" fmla="*/ 2318 h 2362"/>
                <a:gd name="connsiteY17532" fmla="*/ 2318 h 2362"/>
                <a:gd name="connsiteX17533" fmla="*/ 2318 h 2362"/>
                <a:gd name="connsiteY17533" fmla="*/ 2318 h 2362"/>
                <a:gd name="connsiteX17534" fmla="*/ 2318 h 2362"/>
                <a:gd name="connsiteY17534" fmla="*/ 2318 h 2362"/>
                <a:gd name="connsiteX17535" fmla="*/ 2318 h 2362"/>
                <a:gd name="connsiteY17535" fmla="*/ 2318 h 2362"/>
                <a:gd name="connsiteX17536" fmla="*/ 2318 h 2362"/>
                <a:gd name="connsiteY17536" fmla="*/ 2318 h 2362"/>
                <a:gd name="connsiteX17537" fmla="*/ 2318 h 2362"/>
                <a:gd name="connsiteY17537" fmla="*/ 2318 h 2362"/>
                <a:gd name="connsiteX17538" fmla="*/ 2318 h 2362"/>
                <a:gd name="connsiteY17538" fmla="*/ 2318 h 2362"/>
                <a:gd name="connsiteX17539" fmla="*/ 2318 h 2362"/>
                <a:gd name="connsiteY17539" fmla="*/ 2318 h 2362"/>
                <a:gd name="connsiteX17540" fmla="*/ 2318 h 2362"/>
                <a:gd name="connsiteY17540" fmla="*/ 2318 h 2362"/>
                <a:gd name="connsiteX17541" fmla="*/ 2318 h 2362"/>
                <a:gd name="connsiteY17541" fmla="*/ 2318 h 2362"/>
                <a:gd name="connsiteX17542" fmla="*/ 2318 h 2362"/>
                <a:gd name="connsiteY17542" fmla="*/ 2318 h 2362"/>
                <a:gd name="connsiteX17543" fmla="*/ 2318 h 2362"/>
                <a:gd name="connsiteY17543" fmla="*/ 2318 h 2362"/>
                <a:gd name="connsiteX17544" fmla="*/ 2318 h 2362"/>
                <a:gd name="connsiteY17544" fmla="*/ 2318 h 2362"/>
                <a:gd name="connsiteX17545" fmla="*/ 2318 h 2362"/>
                <a:gd name="connsiteY17545" fmla="*/ 2318 h 2362"/>
                <a:gd name="connsiteX17546" fmla="*/ 2318 h 2362"/>
                <a:gd name="connsiteY17546" fmla="*/ 2318 h 2362"/>
                <a:gd name="connsiteX17547" fmla="*/ 2318 h 2362"/>
                <a:gd name="connsiteY17547" fmla="*/ 2318 h 2362"/>
                <a:gd name="connsiteX17548" fmla="*/ 2318 h 2362"/>
                <a:gd name="connsiteY17548" fmla="*/ 2318 h 2362"/>
                <a:gd name="connsiteX17549" fmla="*/ 2318 h 2362"/>
                <a:gd name="connsiteY17549" fmla="*/ 2318 h 2362"/>
                <a:gd name="connsiteX17550" fmla="*/ 2318 h 2362"/>
                <a:gd name="connsiteY17550" fmla="*/ 2318 h 2362"/>
                <a:gd name="connsiteX17551" fmla="*/ 2318 h 2362"/>
                <a:gd name="connsiteY17551" fmla="*/ 2318 h 2362"/>
                <a:gd name="connsiteX17552" fmla="*/ 2318 h 2362"/>
                <a:gd name="connsiteY17552" fmla="*/ 2318 h 2362"/>
                <a:gd name="connsiteX17553" fmla="*/ 2318 h 2362"/>
                <a:gd name="connsiteY17553" fmla="*/ 2318 h 2362"/>
                <a:gd name="connsiteX17554" fmla="*/ 2318 h 2362"/>
                <a:gd name="connsiteY17554" fmla="*/ 2318 h 2362"/>
                <a:gd name="connsiteX17555" fmla="*/ 2318 h 2362"/>
                <a:gd name="connsiteY17555" fmla="*/ 2318 h 2362"/>
                <a:gd name="connsiteX17556" fmla="*/ 2318 h 2362"/>
                <a:gd name="connsiteY17556" fmla="*/ 2318 h 2362"/>
                <a:gd name="connsiteX17557" fmla="*/ 2318 h 2362"/>
                <a:gd name="connsiteY17557" fmla="*/ 2318 h 2362"/>
                <a:gd name="connsiteX17558" fmla="*/ 2318 h 2362"/>
                <a:gd name="connsiteY17558" fmla="*/ 2318 h 2362"/>
                <a:gd name="connsiteX17559" fmla="*/ 2318 h 2362"/>
                <a:gd name="connsiteY17559" fmla="*/ 2318 h 2362"/>
                <a:gd name="connsiteX17560" fmla="*/ 2318 h 2362"/>
                <a:gd name="connsiteY17560" fmla="*/ 2318 h 2362"/>
                <a:gd name="connsiteX17561" fmla="*/ 2318 h 2362"/>
                <a:gd name="connsiteY17561" fmla="*/ 2318 h 2362"/>
                <a:gd name="connsiteX17562" fmla="*/ 2318 h 2362"/>
                <a:gd name="connsiteY17562" fmla="*/ 2318 h 2362"/>
                <a:gd name="connsiteX17563" fmla="*/ 2318 h 2362"/>
                <a:gd name="connsiteY17563" fmla="*/ 2318 h 2362"/>
                <a:gd name="connsiteX17564" fmla="*/ 2318 h 2362"/>
                <a:gd name="connsiteY17564" fmla="*/ 2318 h 2362"/>
                <a:gd name="connsiteX17565" fmla="*/ 2318 h 2362"/>
                <a:gd name="connsiteY17565" fmla="*/ 2318 h 2362"/>
                <a:gd name="connsiteX17566" fmla="*/ 2318 h 2362"/>
                <a:gd name="connsiteY17566" fmla="*/ 2318 h 2362"/>
                <a:gd name="connsiteX17567" fmla="*/ 2318 h 2362"/>
                <a:gd name="connsiteY17567" fmla="*/ 2318 h 2362"/>
                <a:gd name="connsiteX17568" fmla="*/ 2318 h 2362"/>
                <a:gd name="connsiteY17568" fmla="*/ 2318 h 2362"/>
                <a:gd name="connsiteX17569" fmla="*/ 2318 h 2362"/>
                <a:gd name="connsiteY17569" fmla="*/ 2318 h 2362"/>
                <a:gd name="connsiteX17570" fmla="*/ 2318 h 2362"/>
                <a:gd name="connsiteY17570" fmla="*/ 2318 h 2362"/>
                <a:gd name="connsiteX17571" fmla="*/ 2318 h 2362"/>
                <a:gd name="connsiteY17571" fmla="*/ 2318 h 2362"/>
                <a:gd name="connsiteX17572" fmla="*/ 2318 h 2362"/>
                <a:gd name="connsiteY17572" fmla="*/ 2318 h 2362"/>
                <a:gd name="connsiteX17573" fmla="*/ 2318 h 2362"/>
                <a:gd name="connsiteY17573" fmla="*/ 2318 h 2362"/>
                <a:gd name="connsiteX17574" fmla="*/ 2318 h 2362"/>
                <a:gd name="connsiteY17574" fmla="*/ 2318 h 2362"/>
                <a:gd name="connsiteX17575" fmla="*/ 2318 h 2362"/>
                <a:gd name="connsiteY17575" fmla="*/ 2318 h 2362"/>
                <a:gd name="connsiteX17576" fmla="*/ 2318 h 2362"/>
                <a:gd name="connsiteY17576" fmla="*/ 2318 h 2362"/>
                <a:gd name="connsiteX17577" fmla="*/ 2318 h 2362"/>
                <a:gd name="connsiteY17577" fmla="*/ 2318 h 2362"/>
                <a:gd name="connsiteX17578" fmla="*/ 2318 h 2362"/>
                <a:gd name="connsiteY17578" fmla="*/ 2318 h 2362"/>
                <a:gd name="connsiteX17579" fmla="*/ 2318 h 2362"/>
                <a:gd name="connsiteY17579" fmla="*/ 2318 h 2362"/>
                <a:gd name="connsiteX17580" fmla="*/ 2318 h 2362"/>
                <a:gd name="connsiteY17580" fmla="*/ 2318 h 2362"/>
                <a:gd name="connsiteX17581" fmla="*/ 2318 h 2362"/>
                <a:gd name="connsiteY17581" fmla="*/ 2318 h 2362"/>
                <a:gd name="connsiteX17582" fmla="*/ 2318 h 2362"/>
                <a:gd name="connsiteY17582" fmla="*/ 2318 h 2362"/>
                <a:gd name="connsiteX17583" fmla="*/ 2318 h 2362"/>
                <a:gd name="connsiteY17583" fmla="*/ 2318 h 2362"/>
                <a:gd name="connsiteX17584" fmla="*/ 2318 h 2362"/>
                <a:gd name="connsiteY17584" fmla="*/ 2318 h 2362"/>
                <a:gd name="connsiteX17585" fmla="*/ 2318 h 2362"/>
                <a:gd name="connsiteY17585" fmla="*/ 2318 h 2362"/>
                <a:gd name="connsiteX17586" fmla="*/ 2318 h 2362"/>
                <a:gd name="connsiteY17586" fmla="*/ 2318 h 2362"/>
                <a:gd name="connsiteX17587" fmla="*/ 2318 h 2362"/>
                <a:gd name="connsiteY17587" fmla="*/ 2318 h 2362"/>
                <a:gd name="connsiteX17588" fmla="*/ 2318 h 2362"/>
                <a:gd name="connsiteY17588" fmla="*/ 2318 h 2362"/>
                <a:gd name="connsiteX17589" fmla="*/ 2318 h 2362"/>
                <a:gd name="connsiteY17589" fmla="*/ 2318 h 2362"/>
                <a:gd name="connsiteX17590" fmla="*/ 2318 h 2362"/>
                <a:gd name="connsiteY17590" fmla="*/ 2318 h 2362"/>
                <a:gd name="connsiteX17591" fmla="*/ 2318 h 2362"/>
                <a:gd name="connsiteY17591" fmla="*/ 2318 h 2362"/>
                <a:gd name="connsiteX17592" fmla="*/ 2318 h 2362"/>
                <a:gd name="connsiteY17592" fmla="*/ 2318 h 2362"/>
                <a:gd name="connsiteX17593" fmla="*/ 2318 h 2362"/>
                <a:gd name="connsiteY17593" fmla="*/ 2318 h 2362"/>
                <a:gd name="connsiteX17594" fmla="*/ 2318 h 2362"/>
                <a:gd name="connsiteY17594" fmla="*/ 2318 h 2362"/>
                <a:gd name="connsiteX17595" fmla="*/ 2318 h 2362"/>
                <a:gd name="connsiteY17595" fmla="*/ 2318 h 2362"/>
                <a:gd name="connsiteX17596" fmla="*/ 2318 h 2362"/>
                <a:gd name="connsiteY17596" fmla="*/ 2318 h 2362"/>
                <a:gd name="connsiteX17597" fmla="*/ 2318 h 2362"/>
                <a:gd name="connsiteY17597" fmla="*/ 2318 h 2362"/>
                <a:gd name="connsiteX17598" fmla="*/ 2318 h 2362"/>
                <a:gd name="connsiteY17598" fmla="*/ 2318 h 2362"/>
                <a:gd name="connsiteX17599" fmla="*/ 2318 h 2362"/>
                <a:gd name="connsiteY17599" fmla="*/ 2318 h 2362"/>
                <a:gd name="connsiteX17600" fmla="*/ 2318 h 2362"/>
                <a:gd name="connsiteY17600" fmla="*/ 2318 h 2362"/>
                <a:gd name="connsiteX17601" fmla="*/ 2318 h 2362"/>
                <a:gd name="connsiteY17601" fmla="*/ 2318 h 2362"/>
                <a:gd name="connsiteX17602" fmla="*/ 2318 h 2362"/>
                <a:gd name="connsiteY17602" fmla="*/ 2318 h 2362"/>
                <a:gd name="connsiteX17603" fmla="*/ 2318 h 2362"/>
                <a:gd name="connsiteY17603" fmla="*/ 2318 h 2362"/>
                <a:gd name="connsiteX17604" fmla="*/ 2318 h 2362"/>
                <a:gd name="connsiteY17604" fmla="*/ 2318 h 2362"/>
                <a:gd name="connsiteX17605" fmla="*/ 2318 h 2362"/>
                <a:gd name="connsiteY17605" fmla="*/ 2318 h 2362"/>
                <a:gd name="connsiteX17606" fmla="*/ 2318 h 2362"/>
                <a:gd name="connsiteY17606" fmla="*/ 2318 h 2362"/>
                <a:gd name="connsiteX17607" fmla="*/ 2318 h 2362"/>
                <a:gd name="connsiteY17607" fmla="*/ 2318 h 2362"/>
                <a:gd name="connsiteX17608" fmla="*/ 2318 h 2362"/>
                <a:gd name="connsiteY17608" fmla="*/ 2318 h 2362"/>
                <a:gd name="connsiteX17609" fmla="*/ 2318 h 2362"/>
                <a:gd name="connsiteY17609" fmla="*/ 2318 h 2362"/>
                <a:gd name="connsiteX17610" fmla="*/ 2318 h 2362"/>
                <a:gd name="connsiteY17610" fmla="*/ 2318 h 2362"/>
                <a:gd name="connsiteX17611" fmla="*/ 2318 h 2362"/>
                <a:gd name="connsiteY17611" fmla="*/ 2318 h 2362"/>
                <a:gd name="connsiteX17612" fmla="*/ 2318 h 2362"/>
                <a:gd name="connsiteY17612" fmla="*/ 2318 h 2362"/>
                <a:gd name="connsiteX17613" fmla="*/ 2318 h 2362"/>
                <a:gd name="connsiteY17613" fmla="*/ 2318 h 2362"/>
                <a:gd name="connsiteX17614" fmla="*/ 2318 h 2362"/>
                <a:gd name="connsiteY17614" fmla="*/ 2318 h 2362"/>
                <a:gd name="connsiteX17615" fmla="*/ 2318 h 2362"/>
                <a:gd name="connsiteY17615" fmla="*/ 2318 h 2362"/>
                <a:gd name="connsiteX17616" fmla="*/ 2318 h 2362"/>
                <a:gd name="connsiteY17616" fmla="*/ 2318 h 2362"/>
                <a:gd name="connsiteX17617" fmla="*/ 2318 h 2362"/>
                <a:gd name="connsiteY17617" fmla="*/ 2318 h 2362"/>
                <a:gd name="connsiteX17618" fmla="*/ 2318 h 2362"/>
                <a:gd name="connsiteY17618" fmla="*/ 2318 h 2362"/>
                <a:gd name="connsiteX17619" fmla="*/ 2318 h 2362"/>
                <a:gd name="connsiteY17619" fmla="*/ 2318 h 2362"/>
                <a:gd name="connsiteX17620" fmla="*/ 2318 h 2362"/>
                <a:gd name="connsiteY17620" fmla="*/ 2318 h 2362"/>
                <a:gd name="connsiteX17621" fmla="*/ 2318 h 2362"/>
                <a:gd name="connsiteY17621" fmla="*/ 2318 h 2362"/>
                <a:gd name="connsiteX17622" fmla="*/ 2318 h 2362"/>
                <a:gd name="connsiteY17622" fmla="*/ 2318 h 2362"/>
                <a:gd name="connsiteX17623" fmla="*/ 2318 h 2362"/>
                <a:gd name="connsiteY17623" fmla="*/ 2318 h 2362"/>
                <a:gd name="connsiteX17624" fmla="*/ 2318 h 2362"/>
                <a:gd name="connsiteY17624" fmla="*/ 2318 h 2362"/>
                <a:gd name="connsiteX17625" fmla="*/ 2318 h 2362"/>
                <a:gd name="connsiteY17625" fmla="*/ 2318 h 2362"/>
                <a:gd name="connsiteX17626" fmla="*/ 2318 h 2362"/>
                <a:gd name="connsiteY17626" fmla="*/ 2318 h 2362"/>
                <a:gd name="connsiteX17627" fmla="*/ 2318 h 2362"/>
                <a:gd name="connsiteY17627" fmla="*/ 2318 h 2362"/>
                <a:gd name="connsiteX17628" fmla="*/ 2318 h 2362"/>
                <a:gd name="connsiteY17628" fmla="*/ 2318 h 2362"/>
                <a:gd name="connsiteX17629" fmla="*/ 2318 h 2362"/>
                <a:gd name="connsiteY17629" fmla="*/ 2318 h 2362"/>
                <a:gd name="connsiteX17630" fmla="*/ 2318 h 2362"/>
                <a:gd name="connsiteY17630" fmla="*/ 2318 h 2362"/>
                <a:gd name="connsiteX17631" fmla="*/ 2318 h 2362"/>
                <a:gd name="connsiteY17631" fmla="*/ 2318 h 2362"/>
                <a:gd name="connsiteX17632" fmla="*/ 2318 h 2362"/>
                <a:gd name="connsiteY17632" fmla="*/ 2318 h 2362"/>
                <a:gd name="connsiteX17633" fmla="*/ 2318 h 2362"/>
                <a:gd name="connsiteY17633" fmla="*/ 2318 h 2362"/>
                <a:gd name="connsiteX17634" fmla="*/ 2318 h 2362"/>
                <a:gd name="connsiteY17634" fmla="*/ 2318 h 2362"/>
                <a:gd name="connsiteX17635" fmla="*/ 2318 h 2362"/>
                <a:gd name="connsiteY17635" fmla="*/ 2318 h 2362"/>
                <a:gd name="connsiteX17636" fmla="*/ 2318 h 2362"/>
                <a:gd name="connsiteY17636" fmla="*/ 2318 h 2362"/>
                <a:gd name="connsiteX17637" fmla="*/ 2318 h 2362"/>
                <a:gd name="connsiteY17637" fmla="*/ 2318 h 2362"/>
                <a:gd name="connsiteX17638" fmla="*/ 2318 h 2362"/>
                <a:gd name="connsiteY17638" fmla="*/ 2318 h 2362"/>
                <a:gd name="connsiteX17639" fmla="*/ 2318 h 2362"/>
                <a:gd name="connsiteY17639" fmla="*/ 2318 h 2362"/>
                <a:gd name="connsiteX17640" fmla="*/ 2318 h 2362"/>
                <a:gd name="connsiteY17640" fmla="*/ 2318 h 2362"/>
                <a:gd name="connsiteX17641" fmla="*/ 2318 h 2362"/>
                <a:gd name="connsiteY17641" fmla="*/ 2318 h 2362"/>
                <a:gd name="connsiteX17642" fmla="*/ 2318 h 2362"/>
                <a:gd name="connsiteY17642" fmla="*/ 2318 h 2362"/>
                <a:gd name="connsiteX17643" fmla="*/ 2318 h 2362"/>
                <a:gd name="connsiteY17643" fmla="*/ 2318 h 2362"/>
                <a:gd name="connsiteX17644" fmla="*/ 2318 h 2362"/>
                <a:gd name="connsiteY17644" fmla="*/ 2318 h 2362"/>
                <a:gd name="connsiteX17645" fmla="*/ 2318 h 2362"/>
                <a:gd name="connsiteY17645" fmla="*/ 2318 h 2362"/>
                <a:gd name="connsiteX17646" fmla="*/ 2318 h 2362"/>
                <a:gd name="connsiteY17646" fmla="*/ 2318 h 2362"/>
                <a:gd name="connsiteX17647" fmla="*/ 2318 h 2362"/>
                <a:gd name="connsiteY17647" fmla="*/ 2318 h 2362"/>
                <a:gd name="connsiteX17648" fmla="*/ 2318 h 2362"/>
                <a:gd name="connsiteY17648" fmla="*/ 2318 h 2362"/>
                <a:gd name="connsiteX17649" fmla="*/ 2318 h 2362"/>
                <a:gd name="connsiteY17649" fmla="*/ 2318 h 2362"/>
                <a:gd name="connsiteX17650" fmla="*/ 2318 h 2362"/>
                <a:gd name="connsiteY17650" fmla="*/ 2318 h 2362"/>
                <a:gd name="connsiteX17651" fmla="*/ 2318 h 2362"/>
                <a:gd name="connsiteY17651" fmla="*/ 2318 h 2362"/>
                <a:gd name="connsiteX17652" fmla="*/ 2318 h 2362"/>
                <a:gd name="connsiteY17652" fmla="*/ 2318 h 2362"/>
                <a:gd name="connsiteX17653" fmla="*/ 2318 h 2362"/>
                <a:gd name="connsiteY17653" fmla="*/ 2318 h 2362"/>
                <a:gd name="connsiteX17654" fmla="*/ 2318 h 2362"/>
                <a:gd name="connsiteY17654" fmla="*/ 2318 h 2362"/>
                <a:gd name="connsiteX17655" fmla="*/ 2318 h 2362"/>
                <a:gd name="connsiteY17655" fmla="*/ 2318 h 2362"/>
                <a:gd name="connsiteX17656" fmla="*/ 2318 h 2362"/>
                <a:gd name="connsiteY17656" fmla="*/ 2318 h 2362"/>
                <a:gd name="connsiteX17657" fmla="*/ 2318 h 2362"/>
                <a:gd name="connsiteY17657" fmla="*/ 2318 h 2362"/>
                <a:gd name="connsiteX17658" fmla="*/ 2318 h 2362"/>
                <a:gd name="connsiteY17658" fmla="*/ 2318 h 2362"/>
                <a:gd name="connsiteX17659" fmla="*/ 2318 h 2362"/>
                <a:gd name="connsiteY17659" fmla="*/ 2318 h 2362"/>
                <a:gd name="connsiteX17660" fmla="*/ 2318 h 2362"/>
                <a:gd name="connsiteY17660" fmla="*/ 2318 h 2362"/>
                <a:gd name="connsiteX17661" fmla="*/ 2318 h 2362"/>
                <a:gd name="connsiteY17661" fmla="*/ 2318 h 2362"/>
                <a:gd name="connsiteX17662" fmla="*/ 2318 h 2362"/>
                <a:gd name="connsiteY17662" fmla="*/ 2318 h 2362"/>
                <a:gd name="connsiteX17663" fmla="*/ 2318 h 2362"/>
                <a:gd name="connsiteY17663" fmla="*/ 2318 h 2362"/>
                <a:gd name="connsiteX17664" fmla="*/ 2318 h 2362"/>
                <a:gd name="connsiteY17664" fmla="*/ 2318 h 2362"/>
                <a:gd name="connsiteX17665" fmla="*/ 2318 h 2362"/>
                <a:gd name="connsiteY17665" fmla="*/ 2318 h 2362"/>
                <a:gd name="connsiteX17666" fmla="*/ 2318 h 2362"/>
                <a:gd name="connsiteY17666" fmla="*/ 2318 h 2362"/>
                <a:gd name="connsiteX17667" fmla="*/ 2318 h 2362"/>
                <a:gd name="connsiteY17667" fmla="*/ 2318 h 2362"/>
                <a:gd name="connsiteX17668" fmla="*/ 2318 h 2362"/>
                <a:gd name="connsiteY17668" fmla="*/ 2318 h 2362"/>
                <a:gd name="connsiteX17669" fmla="*/ 2318 h 2362"/>
                <a:gd name="connsiteY17669" fmla="*/ 2318 h 2362"/>
                <a:gd name="connsiteX17670" fmla="*/ 2318 h 2362"/>
                <a:gd name="connsiteY17670" fmla="*/ 2318 h 2362"/>
                <a:gd name="connsiteX17671" fmla="*/ 2318 h 2362"/>
                <a:gd name="connsiteY17671" fmla="*/ 2318 h 2362"/>
                <a:gd name="connsiteX17672" fmla="*/ 2318 h 2362"/>
                <a:gd name="connsiteY17672" fmla="*/ 2318 h 2362"/>
                <a:gd name="connsiteX17673" fmla="*/ 2318 h 2362"/>
                <a:gd name="connsiteY17673" fmla="*/ 2318 h 2362"/>
                <a:gd name="connsiteX17674" fmla="*/ 2318 h 2362"/>
                <a:gd name="connsiteY17674" fmla="*/ 2318 h 2362"/>
                <a:gd name="connsiteX17675" fmla="*/ 2318 h 2362"/>
                <a:gd name="connsiteY17675" fmla="*/ 2318 h 2362"/>
                <a:gd name="connsiteX17676" fmla="*/ 2318 h 2362"/>
                <a:gd name="connsiteY17676" fmla="*/ 2318 h 2362"/>
                <a:gd name="connsiteX17677" fmla="*/ 2318 h 2362"/>
                <a:gd name="connsiteY17677" fmla="*/ 2318 h 2362"/>
                <a:gd name="connsiteX17678" fmla="*/ 2318 h 2362"/>
                <a:gd name="connsiteY17678" fmla="*/ 2318 h 2362"/>
                <a:gd name="connsiteX17679" fmla="*/ 2318 h 2362"/>
                <a:gd name="connsiteY17679" fmla="*/ 2318 h 2362"/>
                <a:gd name="connsiteX17680" fmla="*/ 2318 h 2362"/>
                <a:gd name="connsiteY17680" fmla="*/ 2318 h 2362"/>
                <a:gd name="connsiteX17681" fmla="*/ 2318 h 2362"/>
                <a:gd name="connsiteY17681" fmla="*/ 2318 h 2362"/>
                <a:gd name="connsiteX17682" fmla="*/ 2318 h 2362"/>
                <a:gd name="connsiteY17682" fmla="*/ 2318 h 2362"/>
                <a:gd name="connsiteX17683" fmla="*/ 2318 h 2362"/>
                <a:gd name="connsiteY17683" fmla="*/ 2318 h 2362"/>
                <a:gd name="connsiteX17684" fmla="*/ 2318 h 2362"/>
                <a:gd name="connsiteY17684" fmla="*/ 2318 h 2362"/>
                <a:gd name="connsiteX17685" fmla="*/ 2318 h 2362"/>
                <a:gd name="connsiteY17685" fmla="*/ 2318 h 2362"/>
                <a:gd name="connsiteX17686" fmla="*/ 2318 h 2362"/>
                <a:gd name="connsiteY17686" fmla="*/ 2318 h 2362"/>
                <a:gd name="connsiteX17687" fmla="*/ 2318 h 2362"/>
                <a:gd name="connsiteY17687" fmla="*/ 2318 h 2362"/>
                <a:gd name="connsiteX17688" fmla="*/ 2318 h 2362"/>
                <a:gd name="connsiteY17688" fmla="*/ 2318 h 2362"/>
                <a:gd name="connsiteX17689" fmla="*/ 2318 h 2362"/>
                <a:gd name="connsiteY17689" fmla="*/ 2318 h 2362"/>
                <a:gd name="connsiteX17690" fmla="*/ 2318 h 2362"/>
                <a:gd name="connsiteY17690" fmla="*/ 2318 h 2362"/>
                <a:gd name="connsiteX17691" fmla="*/ 2318 h 2362"/>
                <a:gd name="connsiteY17691" fmla="*/ 2318 h 2362"/>
                <a:gd name="connsiteX17692" fmla="*/ 2318 h 2362"/>
                <a:gd name="connsiteY17692" fmla="*/ 2318 h 2362"/>
                <a:gd name="connsiteX17693" fmla="*/ 2318 h 2362"/>
                <a:gd name="connsiteY17693" fmla="*/ 2318 h 2362"/>
                <a:gd name="connsiteX17694" fmla="*/ 2318 h 2362"/>
                <a:gd name="connsiteY17694" fmla="*/ 2318 h 2362"/>
                <a:gd name="connsiteX17695" fmla="*/ 2318 h 2362"/>
                <a:gd name="connsiteY17695" fmla="*/ 2318 h 2362"/>
                <a:gd name="connsiteX17696" fmla="*/ 2318 h 2362"/>
                <a:gd name="connsiteY17696" fmla="*/ 2318 h 2362"/>
                <a:gd name="connsiteX17697" fmla="*/ 2318 h 2362"/>
                <a:gd name="connsiteY17697" fmla="*/ 2318 h 2362"/>
                <a:gd name="connsiteX17698" fmla="*/ 2318 h 2362"/>
                <a:gd name="connsiteY17698" fmla="*/ 2318 h 2362"/>
                <a:gd name="connsiteX17699" fmla="*/ 2318 h 2362"/>
                <a:gd name="connsiteY17699" fmla="*/ 2318 h 2362"/>
                <a:gd name="connsiteX17700" fmla="*/ 2318 h 2362"/>
                <a:gd name="connsiteY17700" fmla="*/ 2318 h 2362"/>
                <a:gd name="connsiteX17701" fmla="*/ 2318 h 2362"/>
                <a:gd name="connsiteY17701" fmla="*/ 2318 h 2362"/>
                <a:gd name="connsiteX17702" fmla="*/ 2318 h 2362"/>
                <a:gd name="connsiteY17702" fmla="*/ 2318 h 2362"/>
                <a:gd name="connsiteX17703" fmla="*/ 2318 h 2362"/>
                <a:gd name="connsiteY17703" fmla="*/ 2318 h 2362"/>
                <a:gd name="connsiteX17704" fmla="*/ 2318 h 2362"/>
                <a:gd name="connsiteY17704" fmla="*/ 2318 h 2362"/>
                <a:gd name="connsiteX17705" fmla="*/ 2318 h 2362"/>
                <a:gd name="connsiteY17705" fmla="*/ 2318 h 2362"/>
                <a:gd name="connsiteX17706" fmla="*/ 2318 h 2362"/>
                <a:gd name="connsiteY17706" fmla="*/ 2318 h 2362"/>
                <a:gd name="connsiteX17707" fmla="*/ 2318 h 2362"/>
                <a:gd name="connsiteY17707" fmla="*/ 2318 h 2362"/>
                <a:gd name="connsiteX17708" fmla="*/ 2318 h 2362"/>
                <a:gd name="connsiteY17708" fmla="*/ 2318 h 2362"/>
                <a:gd name="connsiteX17709" fmla="*/ 2318 h 2362"/>
                <a:gd name="connsiteY17709" fmla="*/ 2318 h 2362"/>
                <a:gd name="connsiteX17710" fmla="*/ 2318 h 2362"/>
                <a:gd name="connsiteY17710" fmla="*/ 2318 h 2362"/>
                <a:gd name="connsiteX17711" fmla="*/ 2318 h 2362"/>
                <a:gd name="connsiteY17711" fmla="*/ 2318 h 2362"/>
                <a:gd name="connsiteX17712" fmla="*/ 2318 h 2362"/>
                <a:gd name="connsiteY17712" fmla="*/ 2318 h 2362"/>
                <a:gd name="connsiteX17713" fmla="*/ 2318 h 2362"/>
                <a:gd name="connsiteY17713" fmla="*/ 2318 h 2362"/>
                <a:gd name="connsiteX17714" fmla="*/ 2318 h 2362"/>
                <a:gd name="connsiteY17714" fmla="*/ 2318 h 2362"/>
                <a:gd name="connsiteX17715" fmla="*/ 2318 h 2362"/>
                <a:gd name="connsiteY17715" fmla="*/ 2318 h 2362"/>
                <a:gd name="connsiteX17716" fmla="*/ 2318 h 2362"/>
                <a:gd name="connsiteY17716" fmla="*/ 2318 h 2362"/>
                <a:gd name="connsiteX17717" fmla="*/ 2318 h 2362"/>
                <a:gd name="connsiteY17717" fmla="*/ 2318 h 2362"/>
                <a:gd name="connsiteX17718" fmla="*/ 2318 h 2362"/>
                <a:gd name="connsiteY17718" fmla="*/ 2318 h 2362"/>
                <a:gd name="connsiteX17719" fmla="*/ 2318 h 2362"/>
                <a:gd name="connsiteY17719" fmla="*/ 2318 h 2362"/>
                <a:gd name="connsiteX17720" fmla="*/ 2318 h 2362"/>
                <a:gd name="connsiteY17720" fmla="*/ 2318 h 2362"/>
                <a:gd name="connsiteX17721" fmla="*/ 2318 h 2362"/>
                <a:gd name="connsiteY17721" fmla="*/ 2318 h 2362"/>
                <a:gd name="connsiteX17722" fmla="*/ 2318 h 2362"/>
                <a:gd name="connsiteY17722" fmla="*/ 2318 h 2362"/>
                <a:gd name="connsiteX17723" fmla="*/ 2318 h 2362"/>
                <a:gd name="connsiteY17723" fmla="*/ 2318 h 2362"/>
                <a:gd name="connsiteX17724" fmla="*/ 2318 h 2362"/>
                <a:gd name="connsiteY17724" fmla="*/ 2318 h 2362"/>
                <a:gd name="connsiteX17725" fmla="*/ 2318 h 2362"/>
                <a:gd name="connsiteY17725" fmla="*/ 2318 h 2362"/>
                <a:gd name="connsiteX17726" fmla="*/ 2318 h 2362"/>
                <a:gd name="connsiteY17726" fmla="*/ 2318 h 2362"/>
                <a:gd name="connsiteX17727" fmla="*/ 2318 h 2362"/>
                <a:gd name="connsiteY17727" fmla="*/ 2318 h 2362"/>
                <a:gd name="connsiteX17728" fmla="*/ 2318 h 2362"/>
                <a:gd name="connsiteY17728" fmla="*/ 2318 h 2362"/>
                <a:gd name="connsiteX17729" fmla="*/ 2318 h 2362"/>
                <a:gd name="connsiteY17729" fmla="*/ 2318 h 2362"/>
                <a:gd name="connsiteX17730" fmla="*/ 2318 h 2362"/>
                <a:gd name="connsiteY17730" fmla="*/ 2318 h 2362"/>
                <a:gd name="connsiteX17731" fmla="*/ 2318 h 2362"/>
                <a:gd name="connsiteY17731" fmla="*/ 2318 h 2362"/>
                <a:gd name="connsiteX17732" fmla="*/ 2318 h 2362"/>
                <a:gd name="connsiteY17732" fmla="*/ 2318 h 2362"/>
                <a:gd name="connsiteX17733" fmla="*/ 2318 h 2362"/>
                <a:gd name="connsiteY17733" fmla="*/ 2318 h 2362"/>
                <a:gd name="connsiteX17734" fmla="*/ 2318 h 2362"/>
                <a:gd name="connsiteY17734" fmla="*/ 2318 h 2362"/>
                <a:gd name="connsiteX17735" fmla="*/ 2318 h 2362"/>
                <a:gd name="connsiteY17735" fmla="*/ 2318 h 2362"/>
                <a:gd name="connsiteX17736" fmla="*/ 2318 h 2362"/>
                <a:gd name="connsiteY17736" fmla="*/ 2318 h 2362"/>
                <a:gd name="connsiteX17737" fmla="*/ 2318 h 2362"/>
                <a:gd name="connsiteY17737" fmla="*/ 2318 h 2362"/>
                <a:gd name="connsiteX17738" fmla="*/ 2318 h 2362"/>
                <a:gd name="connsiteY17738" fmla="*/ 2318 h 2362"/>
                <a:gd name="connsiteX17739" fmla="*/ 2318 h 2362"/>
                <a:gd name="connsiteY17739" fmla="*/ 2318 h 2362"/>
                <a:gd name="connsiteX17740" fmla="*/ 2318 h 2362"/>
                <a:gd name="connsiteY17740" fmla="*/ 2318 h 2362"/>
                <a:gd name="connsiteX17741" fmla="*/ 2318 h 2362"/>
                <a:gd name="connsiteY17741" fmla="*/ 2318 h 2362"/>
                <a:gd name="connsiteX17742" fmla="*/ 2318 h 2362"/>
                <a:gd name="connsiteY17742" fmla="*/ 2318 h 2362"/>
                <a:gd name="connsiteX17743" fmla="*/ 2318 h 2362"/>
                <a:gd name="connsiteY17743" fmla="*/ 2318 h 2362"/>
                <a:gd name="connsiteX17744" fmla="*/ 2318 h 2362"/>
                <a:gd name="connsiteY17744" fmla="*/ 2318 h 2362"/>
                <a:gd name="connsiteX17745" fmla="*/ 2318 h 2362"/>
                <a:gd name="connsiteY17745" fmla="*/ 2318 h 2362"/>
                <a:gd name="connsiteX17746" fmla="*/ 2318 h 2362"/>
                <a:gd name="connsiteY17746" fmla="*/ 2318 h 2362"/>
                <a:gd name="connsiteX17747" fmla="*/ 2318 h 2362"/>
                <a:gd name="connsiteY17747" fmla="*/ 2318 h 2362"/>
                <a:gd name="connsiteX17748" fmla="*/ 2318 h 2362"/>
                <a:gd name="connsiteY17748" fmla="*/ 2318 h 2362"/>
                <a:gd name="connsiteX17749" fmla="*/ 2318 h 2362"/>
                <a:gd name="connsiteY17749" fmla="*/ 2318 h 2362"/>
                <a:gd name="connsiteX17750" fmla="*/ 2318 h 2362"/>
                <a:gd name="connsiteY17750" fmla="*/ 2318 h 2362"/>
                <a:gd name="connsiteX17751" fmla="*/ 2318 h 2362"/>
                <a:gd name="connsiteY17751" fmla="*/ 2318 h 2362"/>
                <a:gd name="connsiteX17752" fmla="*/ 2318 h 2362"/>
                <a:gd name="connsiteY17752" fmla="*/ 2318 h 2362"/>
                <a:gd name="connsiteX17753" fmla="*/ 2318 h 2362"/>
                <a:gd name="connsiteY17753" fmla="*/ 2318 h 2362"/>
                <a:gd name="connsiteX17754" fmla="*/ 2318 h 2362"/>
                <a:gd name="connsiteY17754" fmla="*/ 2318 h 2362"/>
                <a:gd name="connsiteX17755" fmla="*/ 2318 h 2362"/>
                <a:gd name="connsiteY17755" fmla="*/ 2318 h 2362"/>
                <a:gd name="connsiteX17756" fmla="*/ 2318 h 2362"/>
                <a:gd name="connsiteY17756" fmla="*/ 2318 h 2362"/>
                <a:gd name="connsiteX17757" fmla="*/ 2318 h 2362"/>
                <a:gd name="connsiteY17757" fmla="*/ 2318 h 2362"/>
                <a:gd name="connsiteX17758" fmla="*/ 2318 h 2362"/>
                <a:gd name="connsiteY17758" fmla="*/ 2318 h 2362"/>
                <a:gd name="connsiteX17759" fmla="*/ 2318 h 2362"/>
                <a:gd name="connsiteY17759" fmla="*/ 2318 h 2362"/>
                <a:gd name="connsiteX17760" fmla="*/ 2318 h 2362"/>
                <a:gd name="connsiteY17760" fmla="*/ 2318 h 2362"/>
                <a:gd name="connsiteX17761" fmla="*/ 2318 h 2362"/>
                <a:gd name="connsiteY17761" fmla="*/ 2318 h 2362"/>
                <a:gd name="connsiteX17762" fmla="*/ 2318 h 2362"/>
                <a:gd name="connsiteY17762" fmla="*/ 2318 h 2362"/>
                <a:gd name="connsiteX17763" fmla="*/ 2318 h 2362"/>
                <a:gd name="connsiteY17763" fmla="*/ 2318 h 2362"/>
                <a:gd name="connsiteX17764" fmla="*/ 2318 h 2362"/>
                <a:gd name="connsiteY17764" fmla="*/ 2318 h 2362"/>
                <a:gd name="connsiteX17765" fmla="*/ 2318 h 2362"/>
                <a:gd name="connsiteY17765" fmla="*/ 2318 h 2362"/>
                <a:gd name="connsiteX17766" fmla="*/ 2318 h 2362"/>
                <a:gd name="connsiteY17766" fmla="*/ 2318 h 2362"/>
                <a:gd name="connsiteX17767" fmla="*/ 2318 h 2362"/>
                <a:gd name="connsiteY17767" fmla="*/ 2318 h 2362"/>
                <a:gd name="connsiteX17768" fmla="*/ 2318 h 2362"/>
                <a:gd name="connsiteY17768" fmla="*/ 2318 h 2362"/>
                <a:gd name="connsiteX17769" fmla="*/ 2318 h 2362"/>
                <a:gd name="connsiteY17769" fmla="*/ 2318 h 2362"/>
                <a:gd name="connsiteX17770" fmla="*/ 2318 h 2362"/>
                <a:gd name="connsiteY17770" fmla="*/ 2318 h 2362"/>
                <a:gd name="connsiteX17771" fmla="*/ 2318 h 2362"/>
                <a:gd name="connsiteY17771" fmla="*/ 2318 h 2362"/>
                <a:gd name="connsiteX17772" fmla="*/ 2318 h 2362"/>
                <a:gd name="connsiteY17772" fmla="*/ 2318 h 2362"/>
                <a:gd name="connsiteX17773" fmla="*/ 2318 h 2362"/>
                <a:gd name="connsiteY17773" fmla="*/ 2318 h 2362"/>
                <a:gd name="connsiteX17774" fmla="*/ 2318 h 2362"/>
                <a:gd name="connsiteY17774" fmla="*/ 2318 h 2362"/>
                <a:gd name="connsiteX17775" fmla="*/ 2318 h 2362"/>
                <a:gd name="connsiteY17775" fmla="*/ 2318 h 2362"/>
                <a:gd name="connsiteX17776" fmla="*/ 2318 h 2362"/>
                <a:gd name="connsiteY17776" fmla="*/ 2318 h 2362"/>
                <a:gd name="connsiteX17777" fmla="*/ 2318 h 2362"/>
                <a:gd name="connsiteY17777" fmla="*/ 2318 h 2362"/>
                <a:gd name="connsiteX17778" fmla="*/ 2318 h 2362"/>
                <a:gd name="connsiteY17778" fmla="*/ 2318 h 2362"/>
                <a:gd name="connsiteX17779" fmla="*/ 2318 h 2362"/>
                <a:gd name="connsiteY17779" fmla="*/ 2318 h 2362"/>
                <a:gd name="connsiteX17780" fmla="*/ 2318 h 2362"/>
                <a:gd name="connsiteY17780" fmla="*/ 2318 h 2362"/>
                <a:gd name="connsiteX17781" fmla="*/ 2318 h 2362"/>
                <a:gd name="connsiteY17781" fmla="*/ 2318 h 2362"/>
                <a:gd name="connsiteX17782" fmla="*/ 2318 h 2362"/>
                <a:gd name="connsiteY17782" fmla="*/ 2318 h 2362"/>
                <a:gd name="connsiteX17783" fmla="*/ 2318 h 2362"/>
                <a:gd name="connsiteY17783" fmla="*/ 2318 h 2362"/>
                <a:gd name="connsiteX17784" fmla="*/ 2318 h 2362"/>
                <a:gd name="connsiteY17784" fmla="*/ 2318 h 2362"/>
                <a:gd name="connsiteX17785" fmla="*/ 2318 h 2362"/>
                <a:gd name="connsiteY17785" fmla="*/ 2318 h 2362"/>
                <a:gd name="connsiteX17786" fmla="*/ 2318 h 2362"/>
                <a:gd name="connsiteY17786" fmla="*/ 2318 h 2362"/>
                <a:gd name="connsiteX17787" fmla="*/ 2318 h 2362"/>
                <a:gd name="connsiteY17787" fmla="*/ 2318 h 2362"/>
                <a:gd name="connsiteX17788" fmla="*/ 2318 h 2362"/>
                <a:gd name="connsiteY17788" fmla="*/ 2318 h 2362"/>
                <a:gd name="connsiteX17789" fmla="*/ 2318 h 2362"/>
                <a:gd name="connsiteY17789" fmla="*/ 2318 h 2362"/>
                <a:gd name="connsiteX17790" fmla="*/ 2318 h 2362"/>
                <a:gd name="connsiteY17790" fmla="*/ 2318 h 2362"/>
                <a:gd name="connsiteX17791" fmla="*/ 2318 h 2362"/>
                <a:gd name="connsiteY17791" fmla="*/ 2318 h 2362"/>
                <a:gd name="connsiteX17792" fmla="*/ 2318 h 2362"/>
                <a:gd name="connsiteY17792" fmla="*/ 2318 h 2362"/>
                <a:gd name="connsiteX17793" fmla="*/ 2318 h 2362"/>
                <a:gd name="connsiteY17793" fmla="*/ 2318 h 2362"/>
                <a:gd name="connsiteX17794" fmla="*/ 2318 h 2362"/>
                <a:gd name="connsiteY17794" fmla="*/ 2318 h 2362"/>
                <a:gd name="connsiteX17795" fmla="*/ 2318 h 2362"/>
                <a:gd name="connsiteY17795" fmla="*/ 2318 h 2362"/>
                <a:gd name="connsiteX17796" fmla="*/ 2318 h 2362"/>
                <a:gd name="connsiteY17796" fmla="*/ 2318 h 2362"/>
                <a:gd name="connsiteX17797" fmla="*/ 2318 h 2362"/>
                <a:gd name="connsiteY17797" fmla="*/ 2318 h 2362"/>
                <a:gd name="connsiteX17798" fmla="*/ 2318 h 2362"/>
                <a:gd name="connsiteY17798" fmla="*/ 2318 h 2362"/>
                <a:gd name="connsiteX17799" fmla="*/ 2318 h 2362"/>
                <a:gd name="connsiteY17799" fmla="*/ 2318 h 2362"/>
                <a:gd name="connsiteX17800" fmla="*/ 2318 h 2362"/>
                <a:gd name="connsiteY17800" fmla="*/ 2318 h 2362"/>
                <a:gd name="connsiteX17801" fmla="*/ 2318 h 2362"/>
                <a:gd name="connsiteY17801" fmla="*/ 2318 h 2362"/>
                <a:gd name="connsiteX17802" fmla="*/ 2318 h 2362"/>
                <a:gd name="connsiteY17802" fmla="*/ 2318 h 2362"/>
                <a:gd name="connsiteX17803" fmla="*/ 2318 h 2362"/>
                <a:gd name="connsiteY17803" fmla="*/ 2318 h 2362"/>
                <a:gd name="connsiteX17804" fmla="*/ 2318 h 2362"/>
                <a:gd name="connsiteY17804" fmla="*/ 2318 h 2362"/>
                <a:gd name="connsiteX17805" fmla="*/ 2318 h 2362"/>
                <a:gd name="connsiteY17805" fmla="*/ 2318 h 2362"/>
                <a:gd name="connsiteX17806" fmla="*/ 2318 h 2362"/>
                <a:gd name="connsiteY17806" fmla="*/ 2318 h 2362"/>
                <a:gd name="connsiteX17807" fmla="*/ 2318 h 2362"/>
                <a:gd name="connsiteY17807" fmla="*/ 2318 h 2362"/>
                <a:gd name="connsiteX17808" fmla="*/ 2318 h 2362"/>
                <a:gd name="connsiteY17808" fmla="*/ 2318 h 2362"/>
                <a:gd name="connsiteX17809" fmla="*/ 2318 h 2362"/>
                <a:gd name="connsiteY17809" fmla="*/ 2318 h 2362"/>
                <a:gd name="connsiteX17810" fmla="*/ 2318 h 2362"/>
                <a:gd name="connsiteY17810" fmla="*/ 2318 h 2362"/>
                <a:gd name="connsiteX17811" fmla="*/ 2318 h 2362"/>
                <a:gd name="connsiteY17811" fmla="*/ 2318 h 2362"/>
                <a:gd name="connsiteX17812" fmla="*/ 2318 h 2362"/>
                <a:gd name="connsiteY17812" fmla="*/ 2318 h 2362"/>
                <a:gd name="connsiteX17813" fmla="*/ 2318 h 2362"/>
                <a:gd name="connsiteY17813" fmla="*/ 2318 h 2362"/>
                <a:gd name="connsiteX17814" fmla="*/ 2318 h 2362"/>
                <a:gd name="connsiteY17814" fmla="*/ 2318 h 2362"/>
                <a:gd name="connsiteX17815" fmla="*/ 2318 h 2362"/>
                <a:gd name="connsiteY17815" fmla="*/ 2318 h 2362"/>
                <a:gd name="connsiteX17816" fmla="*/ 2318 h 2362"/>
                <a:gd name="connsiteY17816" fmla="*/ 2318 h 2362"/>
                <a:gd name="connsiteX17817" fmla="*/ 2318 h 2362"/>
                <a:gd name="connsiteY17817" fmla="*/ 2318 h 2362"/>
                <a:gd name="connsiteX17818" fmla="*/ 2318 h 2362"/>
                <a:gd name="connsiteY17818" fmla="*/ 2318 h 2362"/>
                <a:gd name="connsiteX17819" fmla="*/ 2318 h 2362"/>
                <a:gd name="connsiteY17819" fmla="*/ 2318 h 2362"/>
                <a:gd name="connsiteX17820" fmla="*/ 2318 h 2362"/>
                <a:gd name="connsiteY17820" fmla="*/ 2318 h 2362"/>
                <a:gd name="connsiteX17821" fmla="*/ 2318 h 2362"/>
                <a:gd name="connsiteY17821" fmla="*/ 2318 h 2362"/>
                <a:gd name="connsiteX17822" fmla="*/ 2318 h 2362"/>
                <a:gd name="connsiteY17822" fmla="*/ 2318 h 2362"/>
                <a:gd name="connsiteX17823" fmla="*/ 2318 h 2362"/>
                <a:gd name="connsiteY17823" fmla="*/ 2318 h 2362"/>
                <a:gd name="connsiteX17824" fmla="*/ 2318 h 2362"/>
                <a:gd name="connsiteY17824" fmla="*/ 2318 h 2362"/>
                <a:gd name="connsiteX17825" fmla="*/ 2318 h 2362"/>
                <a:gd name="connsiteY17825" fmla="*/ 2318 h 2362"/>
                <a:gd name="connsiteX17826" fmla="*/ 2318 h 2362"/>
                <a:gd name="connsiteY17826" fmla="*/ 2318 h 2362"/>
                <a:gd name="connsiteX17827" fmla="*/ 2318 h 2362"/>
                <a:gd name="connsiteY17827" fmla="*/ 2318 h 2362"/>
                <a:gd name="connsiteX17828" fmla="*/ 2318 h 2362"/>
                <a:gd name="connsiteY17828" fmla="*/ 2318 h 2362"/>
                <a:gd name="connsiteX17829" fmla="*/ 2318 h 2362"/>
                <a:gd name="connsiteY17829" fmla="*/ 2318 h 2362"/>
                <a:gd name="connsiteX17830" fmla="*/ 2318 h 2362"/>
                <a:gd name="connsiteY17830" fmla="*/ 2318 h 2362"/>
                <a:gd name="connsiteX17831" fmla="*/ 2318 h 2362"/>
                <a:gd name="connsiteY17831" fmla="*/ 2318 h 2362"/>
                <a:gd name="connsiteX17832" fmla="*/ 2318 h 2362"/>
                <a:gd name="connsiteY17832" fmla="*/ 2318 h 2362"/>
                <a:gd name="connsiteX17833" fmla="*/ 2318 h 2362"/>
                <a:gd name="connsiteY17833" fmla="*/ 2318 h 2362"/>
                <a:gd name="connsiteX17834" fmla="*/ 2318 h 2362"/>
                <a:gd name="connsiteY17834" fmla="*/ 2318 h 2362"/>
                <a:gd name="connsiteX17835" fmla="*/ 2318 h 2362"/>
                <a:gd name="connsiteY17835" fmla="*/ 2318 h 2362"/>
                <a:gd name="connsiteX17836" fmla="*/ 2318 h 2362"/>
                <a:gd name="connsiteY17836" fmla="*/ 2318 h 2362"/>
                <a:gd name="connsiteX17837" fmla="*/ 2318 h 2362"/>
                <a:gd name="connsiteY17837" fmla="*/ 2318 h 2362"/>
                <a:gd name="connsiteX17838" fmla="*/ 2318 h 2362"/>
                <a:gd name="connsiteY17838" fmla="*/ 2318 h 2362"/>
                <a:gd name="connsiteX17839" fmla="*/ 2318 h 2362"/>
                <a:gd name="connsiteY17839" fmla="*/ 2318 h 2362"/>
                <a:gd name="connsiteX17840" fmla="*/ 2318 h 2362"/>
                <a:gd name="connsiteY17840" fmla="*/ 2318 h 2362"/>
                <a:gd name="connsiteX17841" fmla="*/ 2318 h 2362"/>
                <a:gd name="connsiteY17841" fmla="*/ 2318 h 2362"/>
                <a:gd name="connsiteX17842" fmla="*/ 2318 h 2362"/>
                <a:gd name="connsiteY17842" fmla="*/ 2318 h 2362"/>
                <a:gd name="connsiteX17843" fmla="*/ 2318 h 2362"/>
                <a:gd name="connsiteY17843" fmla="*/ 2318 h 2362"/>
                <a:gd name="connsiteX17844" fmla="*/ 2318 h 2362"/>
                <a:gd name="connsiteY17844" fmla="*/ 2318 h 2362"/>
                <a:gd name="connsiteX17845" fmla="*/ 2318 h 2362"/>
                <a:gd name="connsiteY17845" fmla="*/ 2318 h 2362"/>
                <a:gd name="connsiteX17846" fmla="*/ 2318 h 2362"/>
                <a:gd name="connsiteY17846" fmla="*/ 2318 h 2362"/>
                <a:gd name="connsiteX17847" fmla="*/ 2318 h 2362"/>
                <a:gd name="connsiteY17847" fmla="*/ 2318 h 2362"/>
                <a:gd name="connsiteX17848" fmla="*/ 2318 h 2362"/>
                <a:gd name="connsiteY17848" fmla="*/ 2318 h 2362"/>
                <a:gd name="connsiteX17849" fmla="*/ 2318 h 2362"/>
                <a:gd name="connsiteY17849" fmla="*/ 2318 h 2362"/>
                <a:gd name="connsiteX17850" fmla="*/ 2318 h 2362"/>
                <a:gd name="connsiteY17850" fmla="*/ 2318 h 2362"/>
                <a:gd name="connsiteX17851" fmla="*/ 2318 h 2362"/>
                <a:gd name="connsiteY17851" fmla="*/ 2318 h 2362"/>
                <a:gd name="connsiteX17852" fmla="*/ 2318 h 2362"/>
                <a:gd name="connsiteY17852" fmla="*/ 2318 h 2362"/>
                <a:gd name="connsiteX17853" fmla="*/ 2318 h 2362"/>
                <a:gd name="connsiteY17853" fmla="*/ 2318 h 2362"/>
                <a:gd name="connsiteX17854" fmla="*/ 2318 h 2362"/>
                <a:gd name="connsiteY17854" fmla="*/ 2318 h 2362"/>
                <a:gd name="connsiteX17855" fmla="*/ 2318 h 2362"/>
                <a:gd name="connsiteY17855" fmla="*/ 2318 h 2362"/>
                <a:gd name="connsiteX17856" fmla="*/ 2318 h 2362"/>
                <a:gd name="connsiteY17856" fmla="*/ 2318 h 2362"/>
                <a:gd name="connsiteX17857" fmla="*/ 2318 h 2362"/>
                <a:gd name="connsiteY17857" fmla="*/ 2318 h 2362"/>
                <a:gd name="connsiteX17858" fmla="*/ 2318 h 2362"/>
                <a:gd name="connsiteY17858" fmla="*/ 2318 h 2362"/>
                <a:gd name="connsiteX17859" fmla="*/ 2318 h 2362"/>
                <a:gd name="connsiteY17859" fmla="*/ 2318 h 2362"/>
                <a:gd name="connsiteX17860" fmla="*/ 2318 h 2362"/>
                <a:gd name="connsiteY17860" fmla="*/ 2318 h 2362"/>
                <a:gd name="connsiteX17861" fmla="*/ 2318 h 2362"/>
                <a:gd name="connsiteY17861" fmla="*/ 2318 h 2362"/>
                <a:gd name="connsiteX17862" fmla="*/ 2318 h 2362"/>
                <a:gd name="connsiteY17862" fmla="*/ 2318 h 2362"/>
                <a:gd name="connsiteX17863" fmla="*/ 2318 h 2362"/>
                <a:gd name="connsiteY17863" fmla="*/ 2318 h 2362"/>
                <a:gd name="connsiteX17864" fmla="*/ 2318 h 2362"/>
                <a:gd name="connsiteY17864" fmla="*/ 2318 h 2362"/>
                <a:gd name="connsiteX17865" fmla="*/ 2318 h 2362"/>
                <a:gd name="connsiteY17865" fmla="*/ 2318 h 2362"/>
                <a:gd name="connsiteX17866" fmla="*/ 2318 h 2362"/>
                <a:gd name="connsiteY17866" fmla="*/ 2318 h 2362"/>
                <a:gd name="connsiteX17867" fmla="*/ 2318 h 2362"/>
                <a:gd name="connsiteY17867" fmla="*/ 2318 h 2362"/>
                <a:gd name="connsiteX17868" fmla="*/ 2318 h 2362"/>
                <a:gd name="connsiteY17868" fmla="*/ 2318 h 2362"/>
                <a:gd name="connsiteX17869" fmla="*/ 2318 h 2362"/>
                <a:gd name="connsiteY17869" fmla="*/ 2318 h 2362"/>
                <a:gd name="connsiteX17870" fmla="*/ 2318 h 2362"/>
                <a:gd name="connsiteY17870" fmla="*/ 2318 h 2362"/>
                <a:gd name="connsiteX17871" fmla="*/ 2318 h 2362"/>
                <a:gd name="connsiteY17871" fmla="*/ 2318 h 2362"/>
                <a:gd name="connsiteX17872" fmla="*/ 2318 h 2362"/>
                <a:gd name="connsiteY17872" fmla="*/ 2318 h 2362"/>
                <a:gd name="connsiteX17873" fmla="*/ 2318 h 2362"/>
                <a:gd name="connsiteY17873" fmla="*/ 2318 h 2362"/>
                <a:gd name="connsiteX17874" fmla="*/ 2318 h 2362"/>
                <a:gd name="connsiteY17874" fmla="*/ 2318 h 2362"/>
                <a:gd name="connsiteX17875" fmla="*/ 2318 h 2362"/>
                <a:gd name="connsiteY17875" fmla="*/ 2318 h 2362"/>
                <a:gd name="connsiteX17876" fmla="*/ 2318 h 2362"/>
                <a:gd name="connsiteY17876" fmla="*/ 2318 h 2362"/>
                <a:gd name="connsiteX17877" fmla="*/ 2318 h 2362"/>
                <a:gd name="connsiteY17877" fmla="*/ 2318 h 2362"/>
                <a:gd name="connsiteX17878" fmla="*/ 2318 h 2362"/>
                <a:gd name="connsiteY17878" fmla="*/ 2318 h 2362"/>
                <a:gd name="connsiteX17879" fmla="*/ 2318 h 2362"/>
                <a:gd name="connsiteY17879" fmla="*/ 2318 h 2362"/>
                <a:gd name="connsiteX17880" fmla="*/ 2318 h 2362"/>
                <a:gd name="connsiteY17880" fmla="*/ 2318 h 2362"/>
                <a:gd name="connsiteX17881" fmla="*/ 2318 h 2362"/>
                <a:gd name="connsiteY17881" fmla="*/ 2318 h 2362"/>
                <a:gd name="connsiteX17882" fmla="*/ 2318 h 2362"/>
                <a:gd name="connsiteY17882" fmla="*/ 2318 h 2362"/>
                <a:gd name="connsiteX17883" fmla="*/ 2318 h 2362"/>
                <a:gd name="connsiteY17883" fmla="*/ 2318 h 2362"/>
                <a:gd name="connsiteX17884" fmla="*/ 2318 h 2362"/>
                <a:gd name="connsiteY17884" fmla="*/ 2318 h 2362"/>
                <a:gd name="connsiteX17885" fmla="*/ 2318 h 2362"/>
                <a:gd name="connsiteY17885" fmla="*/ 2318 h 2362"/>
                <a:gd name="connsiteX17886" fmla="*/ 2318 h 2362"/>
                <a:gd name="connsiteY17886" fmla="*/ 2318 h 2362"/>
                <a:gd name="connsiteX17887" fmla="*/ 2318 h 2362"/>
                <a:gd name="connsiteY17887" fmla="*/ 2318 h 2362"/>
                <a:gd name="connsiteX17888" fmla="*/ 2318 h 2362"/>
                <a:gd name="connsiteY17888" fmla="*/ 2318 h 2362"/>
                <a:gd name="connsiteX17889" fmla="*/ 2318 h 2362"/>
                <a:gd name="connsiteY17889" fmla="*/ 2318 h 2362"/>
                <a:gd name="connsiteX17890" fmla="*/ 2318 h 2362"/>
                <a:gd name="connsiteY17890" fmla="*/ 2318 h 2362"/>
                <a:gd name="connsiteX17891" fmla="*/ 2318 h 2362"/>
                <a:gd name="connsiteY17891" fmla="*/ 2318 h 2362"/>
                <a:gd name="connsiteX17892" fmla="*/ 2318 h 2362"/>
                <a:gd name="connsiteY17892" fmla="*/ 2318 h 2362"/>
                <a:gd name="connsiteX17893" fmla="*/ 2318 h 2362"/>
                <a:gd name="connsiteY17893" fmla="*/ 2318 h 2362"/>
                <a:gd name="connsiteX17894" fmla="*/ 2318 h 2362"/>
                <a:gd name="connsiteY17894" fmla="*/ 2318 h 2362"/>
                <a:gd name="connsiteX17895" fmla="*/ 2318 h 2362"/>
                <a:gd name="connsiteY17895" fmla="*/ 2318 h 2362"/>
                <a:gd name="connsiteX17896" fmla="*/ 2318 h 2362"/>
                <a:gd name="connsiteY17896" fmla="*/ 2318 h 2362"/>
                <a:gd name="connsiteX17897" fmla="*/ 2318 h 2362"/>
                <a:gd name="connsiteY17897" fmla="*/ 2318 h 2362"/>
                <a:gd name="connsiteX17898" fmla="*/ 2318 h 2362"/>
                <a:gd name="connsiteY17898" fmla="*/ 2318 h 2362"/>
                <a:gd name="connsiteX17899" fmla="*/ 2318 h 2362"/>
                <a:gd name="connsiteY17899" fmla="*/ 2318 h 2362"/>
                <a:gd name="connsiteX17900" fmla="*/ 2318 h 2362"/>
                <a:gd name="connsiteY17900" fmla="*/ 2318 h 2362"/>
                <a:gd name="connsiteX17901" fmla="*/ 2318 h 2362"/>
                <a:gd name="connsiteY17901" fmla="*/ 2318 h 2362"/>
                <a:gd name="connsiteX17902" fmla="*/ 2318 h 2362"/>
                <a:gd name="connsiteY17902" fmla="*/ 2318 h 2362"/>
                <a:gd name="connsiteX17903" fmla="*/ 2318 h 2362"/>
                <a:gd name="connsiteY17903" fmla="*/ 2318 h 2362"/>
                <a:gd name="connsiteX17904" fmla="*/ 2318 h 2362"/>
                <a:gd name="connsiteY17904" fmla="*/ 2318 h 2362"/>
                <a:gd name="connsiteX17905" fmla="*/ 2318 h 2362"/>
                <a:gd name="connsiteY17905" fmla="*/ 2318 h 2362"/>
                <a:gd name="connsiteX17906" fmla="*/ 2318 h 2362"/>
                <a:gd name="connsiteY17906" fmla="*/ 2318 h 2362"/>
                <a:gd name="connsiteX17907" fmla="*/ 2318 h 2362"/>
                <a:gd name="connsiteY17907" fmla="*/ 2318 h 2362"/>
                <a:gd name="connsiteX17908" fmla="*/ 2318 h 2362"/>
                <a:gd name="connsiteY17908" fmla="*/ 2318 h 2362"/>
                <a:gd name="connsiteX17909" fmla="*/ 2318 h 2362"/>
                <a:gd name="connsiteY17909" fmla="*/ 2318 h 2362"/>
                <a:gd name="connsiteX17910" fmla="*/ 2318 h 2362"/>
                <a:gd name="connsiteY17910" fmla="*/ 2318 h 2362"/>
                <a:gd name="connsiteX17911" fmla="*/ 2318 h 2362"/>
                <a:gd name="connsiteY17911" fmla="*/ 2318 h 2362"/>
                <a:gd name="connsiteX17912" fmla="*/ 2318 h 2362"/>
                <a:gd name="connsiteY17912" fmla="*/ 2318 h 2362"/>
                <a:gd name="connsiteX17913" fmla="*/ 2318 h 2362"/>
                <a:gd name="connsiteY17913" fmla="*/ 2318 h 2362"/>
                <a:gd name="connsiteX17914" fmla="*/ 2318 h 2362"/>
                <a:gd name="connsiteY17914" fmla="*/ 2318 h 2362"/>
                <a:gd name="connsiteX17915" fmla="*/ 2318 h 2362"/>
                <a:gd name="connsiteY17915" fmla="*/ 2318 h 2362"/>
                <a:gd name="connsiteX17916" fmla="*/ 2318 h 2362"/>
                <a:gd name="connsiteY17916" fmla="*/ 2318 h 2362"/>
                <a:gd name="connsiteX17917" fmla="*/ 2318 h 2362"/>
                <a:gd name="connsiteY17917" fmla="*/ 2318 h 2362"/>
                <a:gd name="connsiteX17918" fmla="*/ 2318 h 2362"/>
                <a:gd name="connsiteY17918" fmla="*/ 2318 h 2362"/>
                <a:gd name="connsiteX17919" fmla="*/ 2318 h 2362"/>
                <a:gd name="connsiteY17919" fmla="*/ 2318 h 2362"/>
                <a:gd name="connsiteX17920" fmla="*/ 2318 h 2362"/>
                <a:gd name="connsiteY17920" fmla="*/ 2318 h 2362"/>
                <a:gd name="connsiteX17921" fmla="*/ 2318 h 2362"/>
                <a:gd name="connsiteY17921" fmla="*/ 2318 h 2362"/>
                <a:gd name="connsiteX17922" fmla="*/ 2318 h 2362"/>
                <a:gd name="connsiteY17922" fmla="*/ 2318 h 2362"/>
                <a:gd name="connsiteX17923" fmla="*/ 2318 h 2362"/>
                <a:gd name="connsiteY17923" fmla="*/ 2318 h 2362"/>
                <a:gd name="connsiteX17924" fmla="*/ 2318 h 2362"/>
                <a:gd name="connsiteY17924" fmla="*/ 2318 h 2362"/>
                <a:gd name="connsiteX17925" fmla="*/ 2318 h 2362"/>
                <a:gd name="connsiteY17925" fmla="*/ 2318 h 2362"/>
                <a:gd name="connsiteX17926" fmla="*/ 2318 h 2362"/>
                <a:gd name="connsiteY17926" fmla="*/ 2318 h 2362"/>
                <a:gd name="connsiteX17927" fmla="*/ 2318 h 2362"/>
                <a:gd name="connsiteY17927" fmla="*/ 2318 h 2362"/>
                <a:gd name="connsiteX17928" fmla="*/ 2318 h 2362"/>
                <a:gd name="connsiteY17928" fmla="*/ 2318 h 2362"/>
                <a:gd name="connsiteX17929" fmla="*/ 2318 h 2362"/>
                <a:gd name="connsiteY17929" fmla="*/ 2318 h 2362"/>
                <a:gd name="connsiteX17930" fmla="*/ 2318 h 2362"/>
                <a:gd name="connsiteY17930" fmla="*/ 2318 h 2362"/>
                <a:gd name="connsiteX17931" fmla="*/ 2318 h 2362"/>
                <a:gd name="connsiteY17931" fmla="*/ 2318 h 2362"/>
                <a:gd name="connsiteX17932" fmla="*/ 2318 h 2362"/>
                <a:gd name="connsiteY17932" fmla="*/ 2318 h 2362"/>
                <a:gd name="connsiteX17933" fmla="*/ 2318 h 2362"/>
                <a:gd name="connsiteY17933" fmla="*/ 2318 h 2362"/>
                <a:gd name="connsiteX17934" fmla="*/ 2318 h 2362"/>
                <a:gd name="connsiteY17934" fmla="*/ 2318 h 2362"/>
                <a:gd name="connsiteX17935" fmla="*/ 2318 h 2362"/>
                <a:gd name="connsiteY17935" fmla="*/ 2318 h 2362"/>
                <a:gd name="connsiteX17936" fmla="*/ 2318 h 2362"/>
                <a:gd name="connsiteY17936" fmla="*/ 2318 h 2362"/>
                <a:gd name="connsiteX17937" fmla="*/ 2318 h 2362"/>
                <a:gd name="connsiteY17937" fmla="*/ 2318 h 2362"/>
                <a:gd name="connsiteX17938" fmla="*/ 2318 h 2362"/>
                <a:gd name="connsiteY17938" fmla="*/ 2318 h 2362"/>
                <a:gd name="connsiteX17939" fmla="*/ 2318 h 2362"/>
                <a:gd name="connsiteY17939" fmla="*/ 2318 h 2362"/>
                <a:gd name="connsiteX17940" fmla="*/ 2318 h 2362"/>
                <a:gd name="connsiteY17940" fmla="*/ 2318 h 2362"/>
                <a:gd name="connsiteX17941" fmla="*/ 2318 h 2362"/>
                <a:gd name="connsiteY17941" fmla="*/ 2318 h 2362"/>
                <a:gd name="connsiteX17942" fmla="*/ 2318 h 2362"/>
                <a:gd name="connsiteY17942" fmla="*/ 2318 h 2362"/>
                <a:gd name="connsiteX17943" fmla="*/ 2318 h 2362"/>
                <a:gd name="connsiteY17943" fmla="*/ 2318 h 2362"/>
                <a:gd name="connsiteX17944" fmla="*/ 2318 h 2362"/>
                <a:gd name="connsiteY17944" fmla="*/ 2318 h 2362"/>
                <a:gd name="connsiteX17945" fmla="*/ 2318 h 2362"/>
                <a:gd name="connsiteY17945" fmla="*/ 2318 h 2362"/>
                <a:gd name="connsiteX17946" fmla="*/ 2318 h 2362"/>
                <a:gd name="connsiteY17946" fmla="*/ 2318 h 2362"/>
                <a:gd name="connsiteX17947" fmla="*/ 2318 h 2362"/>
                <a:gd name="connsiteY17947" fmla="*/ 2318 h 2362"/>
                <a:gd name="connsiteX17948" fmla="*/ 2318 h 2362"/>
                <a:gd name="connsiteY17948" fmla="*/ 2318 h 2362"/>
                <a:gd name="connsiteX17949" fmla="*/ 2318 h 2362"/>
                <a:gd name="connsiteY17949" fmla="*/ 2318 h 2362"/>
                <a:gd name="connsiteX17950" fmla="*/ 2318 h 2362"/>
                <a:gd name="connsiteY17950" fmla="*/ 2318 h 2362"/>
                <a:gd name="connsiteX17951" fmla="*/ 2318 h 2362"/>
                <a:gd name="connsiteY17951" fmla="*/ 2318 h 2362"/>
                <a:gd name="connsiteX17952" fmla="*/ 2318 h 2362"/>
                <a:gd name="connsiteY17952" fmla="*/ 2318 h 2362"/>
                <a:gd name="connsiteX17953" fmla="*/ 2318 h 2362"/>
                <a:gd name="connsiteY17953" fmla="*/ 2318 h 2362"/>
                <a:gd name="connsiteX17954" fmla="*/ 2318 h 2362"/>
                <a:gd name="connsiteY17954" fmla="*/ 2318 h 2362"/>
                <a:gd name="connsiteX17955" fmla="*/ 2318 h 2362"/>
                <a:gd name="connsiteY17955" fmla="*/ 2318 h 2362"/>
                <a:gd name="connsiteX17956" fmla="*/ 2318 h 2362"/>
                <a:gd name="connsiteY17956" fmla="*/ 2318 h 2362"/>
                <a:gd name="connsiteX17957" fmla="*/ 2318 h 2362"/>
                <a:gd name="connsiteY17957" fmla="*/ 2318 h 2362"/>
                <a:gd name="connsiteX17958" fmla="*/ 2318 h 2362"/>
                <a:gd name="connsiteY17958" fmla="*/ 2318 h 2362"/>
                <a:gd name="connsiteX17959" fmla="*/ 2318 h 2362"/>
                <a:gd name="connsiteY17959" fmla="*/ 2318 h 2362"/>
                <a:gd name="connsiteX17960" fmla="*/ 2318 h 2362"/>
                <a:gd name="connsiteY17960" fmla="*/ 2318 h 2362"/>
                <a:gd name="connsiteX17961" fmla="*/ 2318 h 2362"/>
                <a:gd name="connsiteY17961" fmla="*/ 2318 h 2362"/>
                <a:gd name="connsiteX17962" fmla="*/ 2318 h 2362"/>
                <a:gd name="connsiteY17962" fmla="*/ 2318 h 2362"/>
                <a:gd name="connsiteX17963" fmla="*/ 2318 h 2362"/>
                <a:gd name="connsiteY17963" fmla="*/ 2318 h 2362"/>
                <a:gd name="connsiteX17964" fmla="*/ 2318 h 2362"/>
                <a:gd name="connsiteY17964" fmla="*/ 2318 h 2362"/>
                <a:gd name="connsiteX17965" fmla="*/ 2318 h 2362"/>
                <a:gd name="connsiteY17965" fmla="*/ 2318 h 2362"/>
                <a:gd name="connsiteX17966" fmla="*/ 2318 h 2362"/>
                <a:gd name="connsiteY17966" fmla="*/ 2318 h 2362"/>
                <a:gd name="connsiteX17967" fmla="*/ 2318 h 2362"/>
                <a:gd name="connsiteY17967" fmla="*/ 2318 h 2362"/>
                <a:gd name="connsiteX17968" fmla="*/ 2318 h 2362"/>
                <a:gd name="connsiteY17968" fmla="*/ 2318 h 2362"/>
                <a:gd name="connsiteX17969" fmla="*/ 2318 h 2362"/>
                <a:gd name="connsiteY17969" fmla="*/ 2318 h 2362"/>
                <a:gd name="connsiteX17970" fmla="*/ 2318 h 2362"/>
                <a:gd name="connsiteY17970" fmla="*/ 2318 h 2362"/>
                <a:gd name="connsiteX17971" fmla="*/ 2318 h 2362"/>
                <a:gd name="connsiteY17971" fmla="*/ 2318 h 2362"/>
                <a:gd name="connsiteX17972" fmla="*/ 2318 h 2362"/>
                <a:gd name="connsiteY17972" fmla="*/ 2318 h 2362"/>
                <a:gd name="connsiteX17973" fmla="*/ 2318 h 2362"/>
                <a:gd name="connsiteY17973" fmla="*/ 2318 h 2362"/>
                <a:gd name="connsiteX17974" fmla="*/ 2318 h 2362"/>
                <a:gd name="connsiteY17974" fmla="*/ 2318 h 2362"/>
                <a:gd name="connsiteX17975" fmla="*/ 2318 h 2362"/>
                <a:gd name="connsiteY17975" fmla="*/ 2318 h 2362"/>
                <a:gd name="connsiteX17976" fmla="*/ 2318 h 2362"/>
                <a:gd name="connsiteY17976" fmla="*/ 2318 h 2362"/>
                <a:gd name="connsiteX17977" fmla="*/ 2318 h 2362"/>
                <a:gd name="connsiteY17977" fmla="*/ 2318 h 2362"/>
                <a:gd name="connsiteX17978" fmla="*/ 2318 h 2362"/>
                <a:gd name="connsiteY17978" fmla="*/ 2318 h 2362"/>
                <a:gd name="connsiteX17979" fmla="*/ 2318 h 2362"/>
                <a:gd name="connsiteY17979" fmla="*/ 2318 h 2362"/>
                <a:gd name="connsiteX17980" fmla="*/ 2318 h 2362"/>
                <a:gd name="connsiteY17980" fmla="*/ 2318 h 2362"/>
                <a:gd name="connsiteX17981" fmla="*/ 2318 h 2362"/>
                <a:gd name="connsiteY17981" fmla="*/ 2318 h 2362"/>
                <a:gd name="connsiteX17982" fmla="*/ 2318 h 2362"/>
                <a:gd name="connsiteY17982" fmla="*/ 2318 h 2362"/>
                <a:gd name="connsiteX17983" fmla="*/ 2318 h 2362"/>
                <a:gd name="connsiteY17983" fmla="*/ 2318 h 2362"/>
                <a:gd name="connsiteX17984" fmla="*/ 2318 h 2362"/>
                <a:gd name="connsiteY17984" fmla="*/ 2318 h 2362"/>
                <a:gd name="connsiteX17985" fmla="*/ 2318 h 2362"/>
                <a:gd name="connsiteY17985" fmla="*/ 2318 h 2362"/>
                <a:gd name="connsiteX17986" fmla="*/ 2318 h 2362"/>
                <a:gd name="connsiteY17986" fmla="*/ 2318 h 2362"/>
                <a:gd name="connsiteX17987" fmla="*/ 2318 h 2362"/>
                <a:gd name="connsiteY17987" fmla="*/ 2318 h 2362"/>
                <a:gd name="connsiteX17988" fmla="*/ 2318 h 2362"/>
                <a:gd name="connsiteY17988" fmla="*/ 2318 h 2362"/>
                <a:gd name="connsiteX17989" fmla="*/ 2318 h 2362"/>
                <a:gd name="connsiteY17989" fmla="*/ 2318 h 2362"/>
                <a:gd name="connsiteX17990" fmla="*/ 2318 h 2362"/>
                <a:gd name="connsiteY17990" fmla="*/ 2318 h 2362"/>
                <a:gd name="connsiteX17991" fmla="*/ 2318 h 2362"/>
                <a:gd name="connsiteY17991" fmla="*/ 2318 h 2362"/>
                <a:gd name="connsiteX17992" fmla="*/ 2318 h 2362"/>
                <a:gd name="connsiteY17992" fmla="*/ 2318 h 2362"/>
                <a:gd name="connsiteX17993" fmla="*/ 2318 h 2362"/>
                <a:gd name="connsiteY17993" fmla="*/ 2318 h 2362"/>
                <a:gd name="connsiteX17994" fmla="*/ 2318 h 2362"/>
                <a:gd name="connsiteY17994" fmla="*/ 2318 h 2362"/>
                <a:gd name="connsiteX17995" fmla="*/ 2318 h 2362"/>
                <a:gd name="connsiteY17995" fmla="*/ 2318 h 2362"/>
                <a:gd name="connsiteX17996" fmla="*/ 2318 h 2362"/>
                <a:gd name="connsiteY17996" fmla="*/ 2318 h 2362"/>
                <a:gd name="connsiteX17997" fmla="*/ 2318 h 2362"/>
                <a:gd name="connsiteY17997" fmla="*/ 2318 h 2362"/>
                <a:gd name="connsiteX17998" fmla="*/ 2318 h 2362"/>
                <a:gd name="connsiteY17998" fmla="*/ 2318 h 2362"/>
                <a:gd name="connsiteX17999" fmla="*/ 2318 h 2362"/>
                <a:gd name="connsiteY17999" fmla="*/ 2318 h 2362"/>
                <a:gd name="connsiteX18000" fmla="*/ 2318 h 2362"/>
                <a:gd name="connsiteY18000" fmla="*/ 2318 h 2362"/>
                <a:gd name="connsiteX18001" fmla="*/ 2318 h 2362"/>
                <a:gd name="connsiteY18001" fmla="*/ 2318 h 2362"/>
                <a:gd name="connsiteX18002" fmla="*/ 2318 h 2362"/>
                <a:gd name="connsiteY18002" fmla="*/ 2318 h 2362"/>
                <a:gd name="connsiteX18003" fmla="*/ 2318 h 2362"/>
                <a:gd name="connsiteY18003" fmla="*/ 2318 h 2362"/>
                <a:gd name="connsiteX18004" fmla="*/ 2318 h 2362"/>
                <a:gd name="connsiteY18004" fmla="*/ 2318 h 2362"/>
                <a:gd name="connsiteX18005" fmla="*/ 2318 h 2362"/>
                <a:gd name="connsiteY18005" fmla="*/ 2318 h 2362"/>
                <a:gd name="connsiteX18006" fmla="*/ 2318 h 2362"/>
                <a:gd name="connsiteY18006" fmla="*/ 2318 h 2362"/>
                <a:gd name="connsiteX18007" fmla="*/ 2318 h 2362"/>
                <a:gd name="connsiteY18007" fmla="*/ 2318 h 2362"/>
                <a:gd name="connsiteX18008" fmla="*/ 2318 h 2362"/>
                <a:gd name="connsiteY18008" fmla="*/ 2318 h 2362"/>
                <a:gd name="connsiteX18009" fmla="*/ 2318 h 2362"/>
                <a:gd name="connsiteY18009" fmla="*/ 2318 h 2362"/>
                <a:gd name="connsiteX18010" fmla="*/ 2318 h 2362"/>
                <a:gd name="connsiteY18010" fmla="*/ 2318 h 2362"/>
                <a:gd name="connsiteX18011" fmla="*/ 2318 h 2362"/>
                <a:gd name="connsiteY18011" fmla="*/ 2318 h 2362"/>
                <a:gd name="connsiteX18012" fmla="*/ 2318 h 2362"/>
                <a:gd name="connsiteY18012" fmla="*/ 2318 h 2362"/>
                <a:gd name="connsiteX18013" fmla="*/ 2318 h 2362"/>
                <a:gd name="connsiteY18013" fmla="*/ 2318 h 2362"/>
                <a:gd name="connsiteX18014" fmla="*/ 2318 h 2362"/>
                <a:gd name="connsiteY18014" fmla="*/ 2318 h 2362"/>
                <a:gd name="connsiteX18015" fmla="*/ 2318 h 2362"/>
                <a:gd name="connsiteY18015" fmla="*/ 2318 h 2362"/>
                <a:gd name="connsiteX18016" fmla="*/ 2318 h 2362"/>
                <a:gd name="connsiteY18016" fmla="*/ 2318 h 2362"/>
                <a:gd name="connsiteX18017" fmla="*/ 2318 h 2362"/>
                <a:gd name="connsiteY18017" fmla="*/ 2318 h 2362"/>
                <a:gd name="connsiteX18018" fmla="*/ 2318 h 2362"/>
                <a:gd name="connsiteY18018" fmla="*/ 2318 h 2362"/>
                <a:gd name="connsiteX18019" fmla="*/ 2318 h 2362"/>
                <a:gd name="connsiteY18019" fmla="*/ 2318 h 2362"/>
                <a:gd name="connsiteX18020" fmla="*/ 2318 h 2362"/>
                <a:gd name="connsiteY18020" fmla="*/ 2318 h 2362"/>
                <a:gd name="connsiteX18021" fmla="*/ 2318 h 2362"/>
                <a:gd name="connsiteY18021" fmla="*/ 2318 h 2362"/>
                <a:gd name="connsiteX18022" fmla="*/ 2318 h 2362"/>
                <a:gd name="connsiteY18022" fmla="*/ 2318 h 2362"/>
                <a:gd name="connsiteX18023" fmla="*/ 2318 h 2362"/>
                <a:gd name="connsiteY18023" fmla="*/ 2318 h 2362"/>
                <a:gd name="connsiteX18024" fmla="*/ 2318 h 2362"/>
                <a:gd name="connsiteY18024" fmla="*/ 2318 h 2362"/>
                <a:gd name="connsiteX18025" fmla="*/ 2318 h 2362"/>
                <a:gd name="connsiteY18025" fmla="*/ 2318 h 2362"/>
                <a:gd name="connsiteX18026" fmla="*/ 2318 h 2362"/>
                <a:gd name="connsiteY18026" fmla="*/ 2318 h 2362"/>
                <a:gd name="connsiteX18027" fmla="*/ 2318 h 2362"/>
                <a:gd name="connsiteY18027" fmla="*/ 2318 h 2362"/>
                <a:gd name="connsiteX18028" fmla="*/ 2318 h 2362"/>
                <a:gd name="connsiteY18028" fmla="*/ 2318 h 2362"/>
                <a:gd name="connsiteX18029" fmla="*/ 2318 h 2362"/>
                <a:gd name="connsiteY18029" fmla="*/ 2318 h 2362"/>
                <a:gd name="connsiteX18030" fmla="*/ 2318 h 2362"/>
                <a:gd name="connsiteY18030" fmla="*/ 2318 h 2362"/>
                <a:gd name="connsiteX18031" fmla="*/ 2318 h 2362"/>
                <a:gd name="connsiteY18031" fmla="*/ 2318 h 2362"/>
                <a:gd name="connsiteX18032" fmla="*/ 2318 h 2362"/>
                <a:gd name="connsiteY18032" fmla="*/ 2318 h 2362"/>
                <a:gd name="connsiteX18033" fmla="*/ 2318 h 2362"/>
                <a:gd name="connsiteY18033" fmla="*/ 2318 h 2362"/>
                <a:gd name="connsiteX18034" fmla="*/ 2318 h 2362"/>
                <a:gd name="connsiteY18034" fmla="*/ 2318 h 2362"/>
                <a:gd name="connsiteX18035" fmla="*/ 2318 h 2362"/>
                <a:gd name="connsiteY18035" fmla="*/ 2318 h 2362"/>
                <a:gd name="connsiteX18036" fmla="*/ 2318 h 2362"/>
                <a:gd name="connsiteY18036" fmla="*/ 2318 h 2362"/>
                <a:gd name="connsiteX18037" fmla="*/ 2318 h 2362"/>
                <a:gd name="connsiteY18037" fmla="*/ 2318 h 2362"/>
                <a:gd name="connsiteX18038" fmla="*/ 2318 h 2362"/>
                <a:gd name="connsiteY18038" fmla="*/ 2318 h 2362"/>
                <a:gd name="connsiteX18039" fmla="*/ 2318 h 2362"/>
                <a:gd name="connsiteY18039" fmla="*/ 2318 h 2362"/>
                <a:gd name="connsiteX18040" fmla="*/ 2318 h 2362"/>
                <a:gd name="connsiteY18040" fmla="*/ 2318 h 2362"/>
                <a:gd name="connsiteX18041" fmla="*/ 2318 h 2362"/>
                <a:gd name="connsiteY18041" fmla="*/ 2318 h 2362"/>
                <a:gd name="connsiteX18042" fmla="*/ 2318 h 2362"/>
                <a:gd name="connsiteY18042" fmla="*/ 2318 h 2362"/>
                <a:gd name="connsiteX18043" fmla="*/ 2318 h 2362"/>
                <a:gd name="connsiteY18043" fmla="*/ 2318 h 2362"/>
                <a:gd name="connsiteX18044" fmla="*/ 2318 h 2362"/>
                <a:gd name="connsiteY18044" fmla="*/ 2318 h 2362"/>
                <a:gd name="connsiteX18045" fmla="*/ 2318 h 2362"/>
                <a:gd name="connsiteY18045" fmla="*/ 2318 h 2362"/>
                <a:gd name="connsiteX18046" fmla="*/ 2318 h 2362"/>
                <a:gd name="connsiteY18046" fmla="*/ 2318 h 2362"/>
                <a:gd name="connsiteX18047" fmla="*/ 2318 h 2362"/>
                <a:gd name="connsiteY18047" fmla="*/ 2318 h 2362"/>
                <a:gd name="connsiteX18048" fmla="*/ 2318 h 2362"/>
                <a:gd name="connsiteY18048" fmla="*/ 2318 h 2362"/>
                <a:gd name="connsiteX18049" fmla="*/ 2318 h 2362"/>
                <a:gd name="connsiteY18049" fmla="*/ 2318 h 2362"/>
                <a:gd name="connsiteX18050" fmla="*/ 2318 h 2362"/>
                <a:gd name="connsiteY18050" fmla="*/ 2318 h 2362"/>
                <a:gd name="connsiteX18051" fmla="*/ 2318 h 2362"/>
                <a:gd name="connsiteY18051" fmla="*/ 2318 h 2362"/>
                <a:gd name="connsiteX18052" fmla="*/ 2318 h 2362"/>
                <a:gd name="connsiteY18052" fmla="*/ 2318 h 2362"/>
                <a:gd name="connsiteX18053" fmla="*/ 2318 h 2362"/>
                <a:gd name="connsiteY18053" fmla="*/ 2318 h 2362"/>
                <a:gd name="connsiteX18054" fmla="*/ 2318 h 2362"/>
                <a:gd name="connsiteY18054" fmla="*/ 2318 h 2362"/>
                <a:gd name="connsiteX18055" fmla="*/ 2318 h 2362"/>
                <a:gd name="connsiteY18055" fmla="*/ 2318 h 2362"/>
                <a:gd name="connsiteX18056" fmla="*/ 2318 h 2362"/>
                <a:gd name="connsiteY18056" fmla="*/ 2318 h 2362"/>
                <a:gd name="connsiteX18057" fmla="*/ 2318 h 2362"/>
                <a:gd name="connsiteY18057" fmla="*/ 2318 h 2362"/>
                <a:gd name="connsiteX18058" fmla="*/ 2318 h 2362"/>
                <a:gd name="connsiteY18058" fmla="*/ 2318 h 2362"/>
                <a:gd name="connsiteX18059" fmla="*/ 2318 h 2362"/>
                <a:gd name="connsiteY18059" fmla="*/ 2318 h 2362"/>
                <a:gd name="connsiteX18060" fmla="*/ 2318 h 2362"/>
                <a:gd name="connsiteY18060" fmla="*/ 2318 h 2362"/>
                <a:gd name="connsiteX18061" fmla="*/ 2318 h 2362"/>
                <a:gd name="connsiteY18061" fmla="*/ 2318 h 2362"/>
                <a:gd name="connsiteX18062" fmla="*/ 2318 h 2362"/>
                <a:gd name="connsiteY18062" fmla="*/ 2318 h 2362"/>
                <a:gd name="connsiteX18063" fmla="*/ 2318 h 2362"/>
                <a:gd name="connsiteY18063" fmla="*/ 2318 h 2362"/>
                <a:gd name="connsiteX18064" fmla="*/ 2318 h 2362"/>
                <a:gd name="connsiteY18064" fmla="*/ 2318 h 2362"/>
                <a:gd name="connsiteX18065" fmla="*/ 2318 h 2362"/>
                <a:gd name="connsiteY18065" fmla="*/ 2318 h 2362"/>
                <a:gd name="connsiteX18066" fmla="*/ 2318 h 2362"/>
                <a:gd name="connsiteY18066" fmla="*/ 2318 h 2362"/>
                <a:gd name="connsiteX18067" fmla="*/ 2318 h 2362"/>
                <a:gd name="connsiteY18067" fmla="*/ 2318 h 2362"/>
                <a:gd name="connsiteX18068" fmla="*/ 2318 h 2362"/>
                <a:gd name="connsiteY18068" fmla="*/ 2318 h 2362"/>
                <a:gd name="connsiteX18069" fmla="*/ 2318 h 2362"/>
                <a:gd name="connsiteY18069" fmla="*/ 2318 h 2362"/>
                <a:gd name="connsiteX18070" fmla="*/ 2318 h 2362"/>
                <a:gd name="connsiteY18070" fmla="*/ 2318 h 2362"/>
                <a:gd name="connsiteX18071" fmla="*/ 2318 h 2362"/>
                <a:gd name="connsiteY18071" fmla="*/ 2318 h 2362"/>
                <a:gd name="connsiteX18072" fmla="*/ 2318 h 2362"/>
                <a:gd name="connsiteY18072" fmla="*/ 2318 h 2362"/>
                <a:gd name="connsiteX18073" fmla="*/ 2318 h 2362"/>
                <a:gd name="connsiteY18073" fmla="*/ 2318 h 2362"/>
                <a:gd name="connsiteX18074" fmla="*/ 2318 h 2362"/>
                <a:gd name="connsiteY18074" fmla="*/ 2318 h 2362"/>
                <a:gd name="connsiteX18075" fmla="*/ 2318 h 2362"/>
                <a:gd name="connsiteY18075" fmla="*/ 2318 h 2362"/>
                <a:gd name="connsiteX18076" fmla="*/ 2318 h 2362"/>
                <a:gd name="connsiteY18076" fmla="*/ 2318 h 2362"/>
                <a:gd name="connsiteX18077" fmla="*/ 2318 h 2362"/>
                <a:gd name="connsiteY18077" fmla="*/ 2318 h 2362"/>
                <a:gd name="connsiteX18078" fmla="*/ 2318 h 2362"/>
                <a:gd name="connsiteY18078" fmla="*/ 2318 h 2362"/>
                <a:gd name="connsiteX18079" fmla="*/ 2318 h 2362"/>
                <a:gd name="connsiteY18079" fmla="*/ 2318 h 2362"/>
                <a:gd name="connsiteX18080" fmla="*/ 2318 h 2362"/>
                <a:gd name="connsiteY18080" fmla="*/ 2318 h 2362"/>
                <a:gd name="connsiteX18081" fmla="*/ 2318 h 2362"/>
                <a:gd name="connsiteY18081" fmla="*/ 2318 h 2362"/>
                <a:gd name="connsiteX18082" fmla="*/ 2318 h 2362"/>
                <a:gd name="connsiteY18082" fmla="*/ 2318 h 2362"/>
                <a:gd name="connsiteX18083" fmla="*/ 2318 h 2362"/>
                <a:gd name="connsiteY18083" fmla="*/ 2318 h 2362"/>
                <a:gd name="connsiteX18084" fmla="*/ 2318 h 2362"/>
                <a:gd name="connsiteY18084" fmla="*/ 2318 h 2362"/>
                <a:gd name="connsiteX18085" fmla="*/ 2318 h 2362"/>
                <a:gd name="connsiteY18085" fmla="*/ 2318 h 2362"/>
                <a:gd name="connsiteX18086" fmla="*/ 2318 h 2362"/>
                <a:gd name="connsiteY18086" fmla="*/ 2318 h 2362"/>
                <a:gd name="connsiteX18087" fmla="*/ 2318 h 2362"/>
                <a:gd name="connsiteY18087" fmla="*/ 2318 h 2362"/>
                <a:gd name="connsiteX18088" fmla="*/ 2318 h 2362"/>
                <a:gd name="connsiteY18088" fmla="*/ 2318 h 2362"/>
                <a:gd name="connsiteX18089" fmla="*/ 2318 h 2362"/>
                <a:gd name="connsiteY18089" fmla="*/ 2318 h 2362"/>
                <a:gd name="connsiteX18090" fmla="*/ 2318 h 2362"/>
                <a:gd name="connsiteY18090" fmla="*/ 2318 h 2362"/>
                <a:gd name="connsiteX18091" fmla="*/ 2318 h 2362"/>
                <a:gd name="connsiteY18091" fmla="*/ 2318 h 2362"/>
                <a:gd name="connsiteX18092" fmla="*/ 2318 h 2362"/>
                <a:gd name="connsiteY18092" fmla="*/ 2318 h 2362"/>
                <a:gd name="connsiteX18093" fmla="*/ 2318 h 2362"/>
                <a:gd name="connsiteY18093" fmla="*/ 2318 h 2362"/>
                <a:gd name="connsiteX18094" fmla="*/ 2318 h 2362"/>
                <a:gd name="connsiteY18094" fmla="*/ 2318 h 2362"/>
                <a:gd name="connsiteX18095" fmla="*/ 2318 h 2362"/>
                <a:gd name="connsiteY18095" fmla="*/ 2318 h 2362"/>
                <a:gd name="connsiteX18096" fmla="*/ 2318 h 2362"/>
                <a:gd name="connsiteY18096" fmla="*/ 2318 h 2362"/>
                <a:gd name="connsiteX18097" fmla="*/ 2318 h 2362"/>
                <a:gd name="connsiteY18097" fmla="*/ 2318 h 2362"/>
                <a:gd name="connsiteX18098" fmla="*/ 2318 h 2362"/>
                <a:gd name="connsiteY18098" fmla="*/ 2318 h 2362"/>
                <a:gd name="connsiteX18099" fmla="*/ 2318 h 2362"/>
                <a:gd name="connsiteY18099" fmla="*/ 2318 h 2362"/>
                <a:gd name="connsiteX18100" fmla="*/ 2318 h 2362"/>
                <a:gd name="connsiteY18100" fmla="*/ 2318 h 2362"/>
                <a:gd name="connsiteX18101" fmla="*/ 2318 h 2362"/>
                <a:gd name="connsiteY18101" fmla="*/ 2318 h 2362"/>
                <a:gd name="connsiteX18102" fmla="*/ 2318 h 2362"/>
                <a:gd name="connsiteY18102" fmla="*/ 2318 h 2362"/>
                <a:gd name="connsiteX18103" fmla="*/ 2318 h 2362"/>
                <a:gd name="connsiteY18103" fmla="*/ 2318 h 2362"/>
                <a:gd name="connsiteX18104" fmla="*/ 2318 h 2362"/>
                <a:gd name="connsiteY18104" fmla="*/ 2318 h 2362"/>
                <a:gd name="connsiteX18105" fmla="*/ 2318 h 2362"/>
                <a:gd name="connsiteY18105" fmla="*/ 2318 h 2362"/>
                <a:gd name="connsiteX18106" fmla="*/ 2318 h 2362"/>
                <a:gd name="connsiteY18106" fmla="*/ 2318 h 2362"/>
                <a:gd name="connsiteX18107" fmla="*/ 2318 h 2362"/>
                <a:gd name="connsiteY18107" fmla="*/ 2318 h 2362"/>
                <a:gd name="connsiteX18108" fmla="*/ 2318 h 2362"/>
                <a:gd name="connsiteY18108" fmla="*/ 2318 h 2362"/>
                <a:gd name="connsiteX18109" fmla="*/ 2318 h 2362"/>
                <a:gd name="connsiteY18109" fmla="*/ 2318 h 2362"/>
                <a:gd name="connsiteX18110" fmla="*/ 2318 h 2362"/>
                <a:gd name="connsiteY18110" fmla="*/ 2318 h 2362"/>
                <a:gd name="connsiteX18111" fmla="*/ 2318 h 2362"/>
                <a:gd name="connsiteY18111" fmla="*/ 2318 h 2362"/>
                <a:gd name="connsiteX18112" fmla="*/ 2318 h 2362"/>
                <a:gd name="connsiteY18112" fmla="*/ 2318 h 2362"/>
                <a:gd name="connsiteX18113" fmla="*/ 2318 h 2362"/>
                <a:gd name="connsiteY18113" fmla="*/ 2318 h 2362"/>
                <a:gd name="connsiteX18114" fmla="*/ 2318 h 2362"/>
                <a:gd name="connsiteY18114" fmla="*/ 2318 h 2362"/>
                <a:gd name="connsiteX18115" fmla="*/ 2318 h 2362"/>
                <a:gd name="connsiteY18115" fmla="*/ 2318 h 2362"/>
                <a:gd name="connsiteX18116" fmla="*/ 2318 h 2362"/>
                <a:gd name="connsiteY18116" fmla="*/ 2318 h 2362"/>
                <a:gd name="connsiteX18117" fmla="*/ 2318 h 2362"/>
                <a:gd name="connsiteY18117" fmla="*/ 2318 h 2362"/>
                <a:gd name="connsiteX18118" fmla="*/ 2318 h 2362"/>
                <a:gd name="connsiteY18118" fmla="*/ 2318 h 2362"/>
                <a:gd name="connsiteX18119" fmla="*/ 2318 h 2362"/>
                <a:gd name="connsiteY18119" fmla="*/ 2318 h 2362"/>
                <a:gd name="connsiteX18120" fmla="*/ 2318 h 2362"/>
                <a:gd name="connsiteY18120" fmla="*/ 2318 h 2362"/>
                <a:gd name="connsiteX18121" fmla="*/ 2318 h 2362"/>
                <a:gd name="connsiteY18121" fmla="*/ 2318 h 2362"/>
                <a:gd name="connsiteX18122" fmla="*/ 2318 h 2362"/>
                <a:gd name="connsiteY18122" fmla="*/ 2318 h 2362"/>
                <a:gd name="connsiteX18123" fmla="*/ 2318 h 2362"/>
                <a:gd name="connsiteY18123" fmla="*/ 2318 h 2362"/>
                <a:gd name="connsiteX18124" fmla="*/ 2318 h 2362"/>
                <a:gd name="connsiteY18124" fmla="*/ 2318 h 2362"/>
                <a:gd name="connsiteX18125" fmla="*/ 2318 h 2362"/>
                <a:gd name="connsiteY18125" fmla="*/ 2318 h 2362"/>
                <a:gd name="connsiteX18126" fmla="*/ 2318 h 2362"/>
                <a:gd name="connsiteY18126" fmla="*/ 2318 h 2362"/>
                <a:gd name="connsiteX18127" fmla="*/ 2318 h 2362"/>
                <a:gd name="connsiteY18127" fmla="*/ 2318 h 2362"/>
                <a:gd name="connsiteX18128" fmla="*/ 2318 h 2362"/>
                <a:gd name="connsiteY18128" fmla="*/ 2318 h 2362"/>
                <a:gd name="connsiteX18129" fmla="*/ 2318 h 2362"/>
                <a:gd name="connsiteY18129" fmla="*/ 2318 h 2362"/>
                <a:gd name="connsiteX18130" fmla="*/ 2318 h 2362"/>
                <a:gd name="connsiteY18130" fmla="*/ 2318 h 2362"/>
                <a:gd name="connsiteX18131" fmla="*/ 2318 h 2362"/>
                <a:gd name="connsiteY18131" fmla="*/ 2318 h 2362"/>
                <a:gd name="connsiteX18132" fmla="*/ 2318 h 2362"/>
                <a:gd name="connsiteY18132" fmla="*/ 2318 h 2362"/>
                <a:gd name="connsiteX18133" fmla="*/ 2318 h 2362"/>
                <a:gd name="connsiteY18133" fmla="*/ 2318 h 2362"/>
                <a:gd name="connsiteX18134" fmla="*/ 2318 h 2362"/>
                <a:gd name="connsiteY18134" fmla="*/ 2318 h 2362"/>
                <a:gd name="connsiteX18135" fmla="*/ 2318 h 2362"/>
                <a:gd name="connsiteY18135" fmla="*/ 2318 h 2362"/>
                <a:gd name="connsiteX18136" fmla="*/ 2318 h 2362"/>
                <a:gd name="connsiteY18136" fmla="*/ 2318 h 2362"/>
                <a:gd name="connsiteX18137" fmla="*/ 2318 h 2362"/>
                <a:gd name="connsiteY18137" fmla="*/ 2318 h 2362"/>
                <a:gd name="connsiteX18138" fmla="*/ 2318 h 2362"/>
                <a:gd name="connsiteY18138" fmla="*/ 2318 h 2362"/>
                <a:gd name="connsiteX18139" fmla="*/ 2318 h 2362"/>
                <a:gd name="connsiteY18139" fmla="*/ 2318 h 2362"/>
                <a:gd name="connsiteX18140" fmla="*/ 2318 h 2362"/>
                <a:gd name="connsiteY18140" fmla="*/ 2318 h 2362"/>
                <a:gd name="connsiteX18141" fmla="*/ 2318 h 2362"/>
                <a:gd name="connsiteY18141" fmla="*/ 2318 h 2362"/>
                <a:gd name="connsiteX18142" fmla="*/ 2318 h 2362"/>
                <a:gd name="connsiteY18142" fmla="*/ 2318 h 2362"/>
                <a:gd name="connsiteX18143" fmla="*/ 2318 h 2362"/>
                <a:gd name="connsiteY18143" fmla="*/ 2318 h 2362"/>
                <a:gd name="connsiteX18144" fmla="*/ 2318 h 2362"/>
                <a:gd name="connsiteY18144" fmla="*/ 2318 h 2362"/>
                <a:gd name="connsiteX18145" fmla="*/ 2318 h 2362"/>
                <a:gd name="connsiteY18145" fmla="*/ 2318 h 2362"/>
                <a:gd name="connsiteX18146" fmla="*/ 2318 h 2362"/>
                <a:gd name="connsiteY18146" fmla="*/ 2318 h 2362"/>
                <a:gd name="connsiteX18147" fmla="*/ 2318 h 2362"/>
                <a:gd name="connsiteY18147" fmla="*/ 2318 h 2362"/>
                <a:gd name="connsiteX18148" fmla="*/ 2318 h 2362"/>
                <a:gd name="connsiteY18148" fmla="*/ 2318 h 2362"/>
                <a:gd name="connsiteX18149" fmla="*/ 2318 h 2362"/>
                <a:gd name="connsiteY18149" fmla="*/ 2318 h 2362"/>
                <a:gd name="connsiteX18150" fmla="*/ 2318 h 2362"/>
                <a:gd name="connsiteY18150" fmla="*/ 2318 h 2362"/>
                <a:gd name="connsiteX18151" fmla="*/ 2318 h 2362"/>
                <a:gd name="connsiteY18151" fmla="*/ 2318 h 2362"/>
                <a:gd name="connsiteX18152" fmla="*/ 2318 h 2362"/>
                <a:gd name="connsiteY18152" fmla="*/ 2318 h 2362"/>
                <a:gd name="connsiteX18153" fmla="*/ 2318 h 2362"/>
                <a:gd name="connsiteY18153" fmla="*/ 2318 h 2362"/>
                <a:gd name="connsiteX18154" fmla="*/ 2318 h 2362"/>
                <a:gd name="connsiteY18154" fmla="*/ 2318 h 2362"/>
                <a:gd name="connsiteX18155" fmla="*/ 2318 h 2362"/>
                <a:gd name="connsiteY18155" fmla="*/ 2318 h 2362"/>
                <a:gd name="connsiteX18156" fmla="*/ 2318 h 2362"/>
                <a:gd name="connsiteY18156" fmla="*/ 2318 h 2362"/>
                <a:gd name="connsiteX18157" fmla="*/ 2318 h 2362"/>
                <a:gd name="connsiteY18157" fmla="*/ 2318 h 2362"/>
                <a:gd name="connsiteX18158" fmla="*/ 2318 h 2362"/>
                <a:gd name="connsiteY18158" fmla="*/ 2318 h 2362"/>
                <a:gd name="connsiteX18159" fmla="*/ 2318 h 2362"/>
                <a:gd name="connsiteY18159" fmla="*/ 2318 h 2362"/>
                <a:gd name="connsiteX18160" fmla="*/ 2318 h 2362"/>
                <a:gd name="connsiteY18160" fmla="*/ 2318 h 2362"/>
                <a:gd name="connsiteX18161" fmla="*/ 2318 h 2362"/>
                <a:gd name="connsiteY18161" fmla="*/ 2318 h 2362"/>
                <a:gd name="connsiteX18162" fmla="*/ 2318 h 2362"/>
                <a:gd name="connsiteY18162" fmla="*/ 2318 h 2362"/>
                <a:gd name="connsiteX18163" fmla="*/ 2318 h 2362"/>
                <a:gd name="connsiteY18163" fmla="*/ 2318 h 2362"/>
                <a:gd name="connsiteX18164" fmla="*/ 2318 h 2362"/>
                <a:gd name="connsiteY18164" fmla="*/ 2318 h 2362"/>
                <a:gd name="connsiteX18165" fmla="*/ 2318 h 2362"/>
                <a:gd name="connsiteY18165" fmla="*/ 2318 h 2362"/>
                <a:gd name="connsiteX18166" fmla="*/ 2318 h 2362"/>
                <a:gd name="connsiteY18166" fmla="*/ 2318 h 2362"/>
                <a:gd name="connsiteX18167" fmla="*/ 2318 h 2362"/>
                <a:gd name="connsiteY18167" fmla="*/ 2318 h 2362"/>
                <a:gd name="connsiteX18168" fmla="*/ 2318 h 2362"/>
                <a:gd name="connsiteY18168" fmla="*/ 2318 h 2362"/>
                <a:gd name="connsiteX18169" fmla="*/ 2318 h 2362"/>
                <a:gd name="connsiteY18169" fmla="*/ 2318 h 2362"/>
                <a:gd name="connsiteX18170" fmla="*/ 2318 h 2362"/>
                <a:gd name="connsiteY18170" fmla="*/ 2318 h 2362"/>
                <a:gd name="connsiteX18171" fmla="*/ 2318 h 2362"/>
                <a:gd name="connsiteY18171" fmla="*/ 2318 h 2362"/>
                <a:gd name="connsiteX18172" fmla="*/ 2318 h 2362"/>
                <a:gd name="connsiteY18172" fmla="*/ 2318 h 2362"/>
                <a:gd name="connsiteX18173" fmla="*/ 2318 h 2362"/>
                <a:gd name="connsiteY18173" fmla="*/ 2318 h 2362"/>
                <a:gd name="connsiteX18174" fmla="*/ 2318 h 2362"/>
                <a:gd name="connsiteY18174" fmla="*/ 2318 h 2362"/>
                <a:gd name="connsiteX18175" fmla="*/ 2318 h 2362"/>
                <a:gd name="connsiteY18175" fmla="*/ 2318 h 2362"/>
                <a:gd name="connsiteX18176" fmla="*/ 2318 h 2362"/>
                <a:gd name="connsiteY18176" fmla="*/ 2318 h 2362"/>
                <a:gd name="connsiteX18177" fmla="*/ 2318 h 2362"/>
                <a:gd name="connsiteY18177" fmla="*/ 2318 h 2362"/>
                <a:gd name="connsiteX18178" fmla="*/ 2318 h 2362"/>
                <a:gd name="connsiteY18178" fmla="*/ 2318 h 2362"/>
                <a:gd name="connsiteX18179" fmla="*/ 2318 h 2362"/>
                <a:gd name="connsiteY18179" fmla="*/ 2318 h 2362"/>
                <a:gd name="connsiteX18180" fmla="*/ 2318 h 2362"/>
                <a:gd name="connsiteY18180" fmla="*/ 2318 h 2362"/>
                <a:gd name="connsiteX18181" fmla="*/ 2318 h 2362"/>
                <a:gd name="connsiteY18181" fmla="*/ 2318 h 2362"/>
                <a:gd name="connsiteX18182" fmla="*/ 2318 h 2362"/>
                <a:gd name="connsiteY18182" fmla="*/ 2318 h 2362"/>
                <a:gd name="connsiteX18183" fmla="*/ 2318 h 2362"/>
                <a:gd name="connsiteY18183" fmla="*/ 2318 h 2362"/>
                <a:gd name="connsiteX18184" fmla="*/ 2318 h 2362"/>
                <a:gd name="connsiteY18184" fmla="*/ 2318 h 2362"/>
                <a:gd name="connsiteX18185" fmla="*/ 2318 h 2362"/>
                <a:gd name="connsiteY18185" fmla="*/ 2318 h 2362"/>
                <a:gd name="connsiteX18186" fmla="*/ 2318 h 2362"/>
                <a:gd name="connsiteY18186" fmla="*/ 2318 h 2362"/>
                <a:gd name="connsiteX18187" fmla="*/ 2318 h 2362"/>
                <a:gd name="connsiteY18187" fmla="*/ 2318 h 2362"/>
                <a:gd name="connsiteX18188" fmla="*/ 2318 h 2362"/>
                <a:gd name="connsiteY18188" fmla="*/ 2318 h 2362"/>
                <a:gd name="connsiteX18189" fmla="*/ 2318 h 2362"/>
                <a:gd name="connsiteY18189" fmla="*/ 2318 h 2362"/>
                <a:gd name="connsiteX18190" fmla="*/ 2318 h 2362"/>
                <a:gd name="connsiteY18190" fmla="*/ 2318 h 2362"/>
                <a:gd name="connsiteX18191" fmla="*/ 2318 h 2362"/>
                <a:gd name="connsiteY18191" fmla="*/ 2318 h 2362"/>
                <a:gd name="connsiteX18192" fmla="*/ 2318 h 2362"/>
                <a:gd name="connsiteY18192" fmla="*/ 2318 h 2362"/>
                <a:gd name="connsiteX18193" fmla="*/ 2318 h 2362"/>
                <a:gd name="connsiteY18193" fmla="*/ 2318 h 2362"/>
                <a:gd name="connsiteX18194" fmla="*/ 2318 h 2362"/>
                <a:gd name="connsiteY18194" fmla="*/ 2318 h 2362"/>
                <a:gd name="connsiteX18195" fmla="*/ 2318 h 2362"/>
                <a:gd name="connsiteY18195" fmla="*/ 2318 h 2362"/>
                <a:gd name="connsiteX18196" fmla="*/ 2318 h 2362"/>
                <a:gd name="connsiteY18196" fmla="*/ 2318 h 2362"/>
                <a:gd name="connsiteX18197" fmla="*/ 2318 h 2362"/>
                <a:gd name="connsiteY18197" fmla="*/ 2318 h 2362"/>
                <a:gd name="connsiteX18198" fmla="*/ 2318 h 2362"/>
                <a:gd name="connsiteY18198" fmla="*/ 2318 h 2362"/>
                <a:gd name="connsiteX18199" fmla="*/ 2318 h 2362"/>
                <a:gd name="connsiteY18199" fmla="*/ 2318 h 2362"/>
                <a:gd name="connsiteX18200" fmla="*/ 2318 h 2362"/>
                <a:gd name="connsiteY18200" fmla="*/ 2318 h 2362"/>
                <a:gd name="connsiteX18201" fmla="*/ 2318 h 2362"/>
                <a:gd name="connsiteY18201" fmla="*/ 2318 h 2362"/>
                <a:gd name="connsiteX18202" fmla="*/ 2318 h 2362"/>
                <a:gd name="connsiteY18202" fmla="*/ 2318 h 2362"/>
                <a:gd name="connsiteX18203" fmla="*/ 2318 h 2362"/>
                <a:gd name="connsiteY18203" fmla="*/ 2318 h 2362"/>
                <a:gd name="connsiteX18204" fmla="*/ 2318 h 2362"/>
                <a:gd name="connsiteY18204" fmla="*/ 2318 h 2362"/>
                <a:gd name="connsiteX18205" fmla="*/ 2318 h 2362"/>
                <a:gd name="connsiteY18205" fmla="*/ 2318 h 2362"/>
                <a:gd name="connsiteX18206" fmla="*/ 2318 h 2362"/>
                <a:gd name="connsiteY18206" fmla="*/ 2318 h 2362"/>
                <a:gd name="connsiteX18207" fmla="*/ 2318 h 2362"/>
                <a:gd name="connsiteY18207" fmla="*/ 2318 h 2362"/>
                <a:gd name="connsiteX18208" fmla="*/ 2318 h 2362"/>
                <a:gd name="connsiteY18208" fmla="*/ 2318 h 2362"/>
                <a:gd name="connsiteX18209" fmla="*/ 2318 h 2362"/>
                <a:gd name="connsiteY18209" fmla="*/ 2318 h 2362"/>
                <a:gd name="connsiteX18210" fmla="*/ 2318 h 2362"/>
                <a:gd name="connsiteY18210" fmla="*/ 2318 h 2362"/>
                <a:gd name="connsiteX18211" fmla="*/ 2318 h 2362"/>
                <a:gd name="connsiteY18211" fmla="*/ 2318 h 2362"/>
                <a:gd name="connsiteX18212" fmla="*/ 2318 h 2362"/>
                <a:gd name="connsiteY18212" fmla="*/ 2318 h 2362"/>
                <a:gd name="connsiteX18213" fmla="*/ 2318 h 2362"/>
                <a:gd name="connsiteY18213" fmla="*/ 2318 h 2362"/>
                <a:gd name="connsiteX18214" fmla="*/ 2318 h 2362"/>
                <a:gd name="connsiteY18214" fmla="*/ 2318 h 2362"/>
                <a:gd name="connsiteX18215" fmla="*/ 2318 h 2362"/>
                <a:gd name="connsiteY18215" fmla="*/ 2318 h 2362"/>
                <a:gd name="connsiteX18216" fmla="*/ 2318 h 2362"/>
                <a:gd name="connsiteY18216" fmla="*/ 2318 h 2362"/>
                <a:gd name="connsiteX18217" fmla="*/ 2318 h 2362"/>
                <a:gd name="connsiteY18217" fmla="*/ 2318 h 2362"/>
                <a:gd name="connsiteX18218" fmla="*/ 2318 h 2362"/>
                <a:gd name="connsiteY18218" fmla="*/ 2318 h 2362"/>
                <a:gd name="connsiteX18219" fmla="*/ 2318 h 2362"/>
                <a:gd name="connsiteY18219" fmla="*/ 2318 h 2362"/>
                <a:gd name="connsiteX18220" fmla="*/ 2318 h 2362"/>
                <a:gd name="connsiteY18220" fmla="*/ 2318 h 2362"/>
                <a:gd name="connsiteX18221" fmla="*/ 2318 h 2362"/>
                <a:gd name="connsiteY18221" fmla="*/ 2318 h 2362"/>
                <a:gd name="connsiteX18222" fmla="*/ 2318 h 2362"/>
                <a:gd name="connsiteY18222" fmla="*/ 2318 h 2362"/>
                <a:gd name="connsiteX18223" fmla="*/ 2318 h 2362"/>
                <a:gd name="connsiteY18223" fmla="*/ 2318 h 2362"/>
                <a:gd name="connsiteX18224" fmla="*/ 2318 h 2362"/>
                <a:gd name="connsiteY18224" fmla="*/ 2318 h 2362"/>
                <a:gd name="connsiteX18225" fmla="*/ 2318 h 2362"/>
                <a:gd name="connsiteY18225" fmla="*/ 2318 h 2362"/>
                <a:gd name="connsiteX18226" fmla="*/ 2318 h 2362"/>
                <a:gd name="connsiteY18226" fmla="*/ 2318 h 2362"/>
                <a:gd name="connsiteX18227" fmla="*/ 2318 h 2362"/>
                <a:gd name="connsiteY18227" fmla="*/ 2318 h 2362"/>
                <a:gd name="connsiteX18228" fmla="*/ 2318 h 2362"/>
                <a:gd name="connsiteY18228" fmla="*/ 2318 h 2362"/>
                <a:gd name="connsiteX18229" fmla="*/ 2318 h 2362"/>
                <a:gd name="connsiteY18229" fmla="*/ 2318 h 2362"/>
                <a:gd name="connsiteX18230" fmla="*/ 2318 h 2362"/>
                <a:gd name="connsiteY18230" fmla="*/ 2318 h 2362"/>
                <a:gd name="connsiteX18231" fmla="*/ 2318 h 2362"/>
                <a:gd name="connsiteY18231" fmla="*/ 2318 h 2362"/>
                <a:gd name="connsiteX18232" fmla="*/ 2318 h 2362"/>
                <a:gd name="connsiteY18232" fmla="*/ 2318 h 2362"/>
                <a:gd name="connsiteX18233" fmla="*/ 2318 h 2362"/>
                <a:gd name="connsiteY18233" fmla="*/ 2318 h 2362"/>
                <a:gd name="connsiteX18234" fmla="*/ 2318 h 2362"/>
                <a:gd name="connsiteY18234" fmla="*/ 2318 h 2362"/>
                <a:gd name="connsiteX18235" fmla="*/ 2318 h 2362"/>
                <a:gd name="connsiteY18235" fmla="*/ 2318 h 2362"/>
                <a:gd name="connsiteX18236" fmla="*/ 2318 h 2362"/>
                <a:gd name="connsiteY18236" fmla="*/ 2318 h 2362"/>
                <a:gd name="connsiteX18237" fmla="*/ 2318 h 2362"/>
                <a:gd name="connsiteY18237" fmla="*/ 2318 h 2362"/>
                <a:gd name="connsiteX18238" fmla="*/ 2318 h 2362"/>
                <a:gd name="connsiteY18238" fmla="*/ 2318 h 2362"/>
                <a:gd name="connsiteX18239" fmla="*/ 2318 h 2362"/>
                <a:gd name="connsiteY18239" fmla="*/ 2318 h 2362"/>
                <a:gd name="connsiteX18240" fmla="*/ 2318 h 2362"/>
                <a:gd name="connsiteY18240" fmla="*/ 2318 h 2362"/>
                <a:gd name="connsiteX18241" fmla="*/ 2318 h 2362"/>
                <a:gd name="connsiteY18241" fmla="*/ 2318 h 2362"/>
                <a:gd name="connsiteX18242" fmla="*/ 2318 h 2362"/>
                <a:gd name="connsiteY18242" fmla="*/ 2318 h 2362"/>
                <a:gd name="connsiteX18243" fmla="*/ 2318 h 2362"/>
                <a:gd name="connsiteY18243" fmla="*/ 2318 h 2362"/>
                <a:gd name="connsiteX18244" fmla="*/ 2318 h 2362"/>
                <a:gd name="connsiteY18244" fmla="*/ 2318 h 2362"/>
                <a:gd name="connsiteX18245" fmla="*/ 2318 h 2362"/>
                <a:gd name="connsiteY18245" fmla="*/ 2318 h 2362"/>
                <a:gd name="connsiteX18246" fmla="*/ 2318 h 2362"/>
                <a:gd name="connsiteY18246" fmla="*/ 2318 h 2362"/>
                <a:gd name="connsiteX18247" fmla="*/ 2318 h 2362"/>
                <a:gd name="connsiteY18247" fmla="*/ 2318 h 2362"/>
                <a:gd name="connsiteX18248" fmla="*/ 2318 h 2362"/>
                <a:gd name="connsiteY18248" fmla="*/ 2318 h 2362"/>
                <a:gd name="connsiteX18249" fmla="*/ 2318 h 2362"/>
                <a:gd name="connsiteY18249" fmla="*/ 2318 h 2362"/>
                <a:gd name="connsiteX18250" fmla="*/ 2318 h 2362"/>
                <a:gd name="connsiteY18250" fmla="*/ 2318 h 2362"/>
                <a:gd name="connsiteX18251" fmla="*/ 2318 h 2362"/>
                <a:gd name="connsiteY18251" fmla="*/ 2318 h 2362"/>
                <a:gd name="connsiteX18252" fmla="*/ 2318 h 2362"/>
                <a:gd name="connsiteY18252" fmla="*/ 2318 h 2362"/>
                <a:gd name="connsiteX18253" fmla="*/ 2318 h 2362"/>
                <a:gd name="connsiteY18253" fmla="*/ 2318 h 2362"/>
                <a:gd name="connsiteX18254" fmla="*/ 2318 h 2362"/>
                <a:gd name="connsiteY18254" fmla="*/ 2318 h 2362"/>
                <a:gd name="connsiteX18255" fmla="*/ 2318 h 2362"/>
                <a:gd name="connsiteY18255" fmla="*/ 2318 h 2362"/>
                <a:gd name="connsiteX18256" fmla="*/ 2318 h 2362"/>
                <a:gd name="connsiteY18256" fmla="*/ 2318 h 2362"/>
                <a:gd name="connsiteX18257" fmla="*/ 2318 h 2362"/>
                <a:gd name="connsiteY18257" fmla="*/ 2318 h 2362"/>
                <a:gd name="connsiteX18258" fmla="*/ 2318 h 2362"/>
                <a:gd name="connsiteY18258" fmla="*/ 2318 h 2362"/>
                <a:gd name="connsiteX18259" fmla="*/ 2318 h 2362"/>
                <a:gd name="connsiteY18259" fmla="*/ 2318 h 2362"/>
                <a:gd name="connsiteX18260" fmla="*/ 2318 h 2362"/>
                <a:gd name="connsiteY18260" fmla="*/ 2318 h 2362"/>
                <a:gd name="connsiteX18261" fmla="*/ 2318 h 2362"/>
                <a:gd name="connsiteY18261" fmla="*/ 2318 h 2362"/>
                <a:gd name="connsiteX18262" fmla="*/ 2318 h 2362"/>
                <a:gd name="connsiteY18262" fmla="*/ 2318 h 2362"/>
                <a:gd name="connsiteX18263" fmla="*/ 2318 h 2362"/>
                <a:gd name="connsiteY18263" fmla="*/ 2318 h 2362"/>
                <a:gd name="connsiteX18264" fmla="*/ 2318 h 2362"/>
                <a:gd name="connsiteY18264" fmla="*/ 2318 h 2362"/>
                <a:gd name="connsiteX18265" fmla="*/ 2318 h 2362"/>
                <a:gd name="connsiteY18265" fmla="*/ 2318 h 2362"/>
                <a:gd name="connsiteX18266" fmla="*/ 2318 h 2362"/>
                <a:gd name="connsiteY18266" fmla="*/ 2318 h 2362"/>
                <a:gd name="connsiteX18267" fmla="*/ 2318 h 2362"/>
                <a:gd name="connsiteY18267" fmla="*/ 2318 h 2362"/>
                <a:gd name="connsiteX18268" fmla="*/ 2318 h 2362"/>
                <a:gd name="connsiteY18268" fmla="*/ 2318 h 2362"/>
                <a:gd name="connsiteX18269" fmla="*/ 2318 h 2362"/>
                <a:gd name="connsiteY18269" fmla="*/ 2318 h 2362"/>
                <a:gd name="connsiteX18270" fmla="*/ 2318 h 2362"/>
                <a:gd name="connsiteY18270" fmla="*/ 2318 h 2362"/>
                <a:gd name="connsiteX18271" fmla="*/ 2318 h 2362"/>
                <a:gd name="connsiteY18271" fmla="*/ 2318 h 2362"/>
                <a:gd name="connsiteX18272" fmla="*/ 2318 h 2362"/>
                <a:gd name="connsiteY18272" fmla="*/ 2318 h 2362"/>
                <a:gd name="connsiteX18273" fmla="*/ 2318 h 2362"/>
                <a:gd name="connsiteY18273" fmla="*/ 2318 h 2362"/>
                <a:gd name="connsiteX18274" fmla="*/ 2318 h 2362"/>
                <a:gd name="connsiteY18274" fmla="*/ 2318 h 2362"/>
                <a:gd name="connsiteX18275" fmla="*/ 2318 h 2362"/>
                <a:gd name="connsiteY18275" fmla="*/ 2318 h 2362"/>
                <a:gd name="connsiteX18276" fmla="*/ 2318 h 2362"/>
                <a:gd name="connsiteY18276" fmla="*/ 2318 h 2362"/>
                <a:gd name="connsiteX18277" fmla="*/ 2318 h 2362"/>
                <a:gd name="connsiteY18277" fmla="*/ 2318 h 2362"/>
                <a:gd name="connsiteX18278" fmla="*/ 2318 h 2362"/>
                <a:gd name="connsiteY18278" fmla="*/ 2318 h 2362"/>
                <a:gd name="connsiteX18279" fmla="*/ 2318 h 2362"/>
                <a:gd name="connsiteY18279" fmla="*/ 2318 h 2362"/>
                <a:gd name="connsiteX18280" fmla="*/ 2318 h 2362"/>
                <a:gd name="connsiteY18280" fmla="*/ 2318 h 2362"/>
                <a:gd name="connsiteX18281" fmla="*/ 2318 h 2362"/>
                <a:gd name="connsiteY18281" fmla="*/ 2318 h 2362"/>
                <a:gd name="connsiteX18282" fmla="*/ 2318 h 2362"/>
                <a:gd name="connsiteY18282" fmla="*/ 2318 h 2362"/>
                <a:gd name="connsiteX18283" fmla="*/ 2318 h 2362"/>
                <a:gd name="connsiteY18283" fmla="*/ 2318 h 2362"/>
                <a:gd name="connsiteX18284" fmla="*/ 2318 h 2362"/>
                <a:gd name="connsiteY18284" fmla="*/ 2318 h 2362"/>
                <a:gd name="connsiteX18285" fmla="*/ 2318 h 2362"/>
                <a:gd name="connsiteY18285" fmla="*/ 2318 h 2362"/>
                <a:gd name="connsiteX18286" fmla="*/ 2318 h 2362"/>
                <a:gd name="connsiteY18286" fmla="*/ 2318 h 2362"/>
                <a:gd name="connsiteX18287" fmla="*/ 2318 h 2362"/>
                <a:gd name="connsiteY18287" fmla="*/ 2318 h 2362"/>
                <a:gd name="connsiteX18288" fmla="*/ 2318 h 2362"/>
                <a:gd name="connsiteY18288" fmla="*/ 2318 h 2362"/>
                <a:gd name="connsiteX18289" fmla="*/ 2318 h 2362"/>
                <a:gd name="connsiteY18289" fmla="*/ 2318 h 2362"/>
                <a:gd name="connsiteX18290" fmla="*/ 2318 h 2362"/>
                <a:gd name="connsiteY18290" fmla="*/ 2318 h 2362"/>
                <a:gd name="connsiteX18291" fmla="*/ 2318 h 2362"/>
                <a:gd name="connsiteY18291" fmla="*/ 2318 h 2362"/>
                <a:gd name="connsiteX18292" fmla="*/ 2318 h 2362"/>
                <a:gd name="connsiteY18292" fmla="*/ 2318 h 2362"/>
                <a:gd name="connsiteX18293" fmla="*/ 2318 h 2362"/>
                <a:gd name="connsiteY18293" fmla="*/ 2318 h 2362"/>
                <a:gd name="connsiteX18294" fmla="*/ 2318 h 2362"/>
                <a:gd name="connsiteY18294" fmla="*/ 2318 h 2362"/>
                <a:gd name="connsiteX18295" fmla="*/ 2318 h 2362"/>
                <a:gd name="connsiteY18295" fmla="*/ 2318 h 2362"/>
                <a:gd name="connsiteX18296" fmla="*/ 2318 h 2362"/>
                <a:gd name="connsiteY18296" fmla="*/ 2318 h 2362"/>
                <a:gd name="connsiteX18297" fmla="*/ 2318 h 2362"/>
                <a:gd name="connsiteY18297" fmla="*/ 2318 h 2362"/>
                <a:gd name="connsiteX18298" fmla="*/ 2318 h 2362"/>
                <a:gd name="connsiteY18298" fmla="*/ 2318 h 2362"/>
                <a:gd name="connsiteX18299" fmla="*/ 2318 h 2362"/>
                <a:gd name="connsiteY18299" fmla="*/ 2318 h 2362"/>
                <a:gd name="connsiteX18300" fmla="*/ 2318 h 2362"/>
                <a:gd name="connsiteY18300" fmla="*/ 2318 h 2362"/>
                <a:gd name="connsiteX18301" fmla="*/ 2318 h 2362"/>
                <a:gd name="connsiteY18301" fmla="*/ 2318 h 2362"/>
                <a:gd name="connsiteX18302" fmla="*/ 2318 h 2362"/>
                <a:gd name="connsiteY18302" fmla="*/ 2318 h 2362"/>
                <a:gd name="connsiteX18303" fmla="*/ 2318 h 2362"/>
                <a:gd name="connsiteY18303" fmla="*/ 2318 h 2362"/>
                <a:gd name="connsiteX18304" fmla="*/ 2318 h 2362"/>
                <a:gd name="connsiteY18304" fmla="*/ 2318 h 2362"/>
                <a:gd name="connsiteX18305" fmla="*/ 2318 h 2362"/>
                <a:gd name="connsiteY18305" fmla="*/ 2318 h 2362"/>
                <a:gd name="connsiteX18306" fmla="*/ 2318 h 2362"/>
                <a:gd name="connsiteY18306" fmla="*/ 2318 h 2362"/>
                <a:gd name="connsiteX18307" fmla="*/ 2318 h 2362"/>
                <a:gd name="connsiteY18307" fmla="*/ 2318 h 2362"/>
                <a:gd name="connsiteX18308" fmla="*/ 2318 h 2362"/>
                <a:gd name="connsiteY18308" fmla="*/ 2318 h 2362"/>
                <a:gd name="connsiteX18309" fmla="*/ 2318 h 2362"/>
                <a:gd name="connsiteY18309" fmla="*/ 2318 h 2362"/>
                <a:gd name="connsiteX18310" fmla="*/ 2318 h 2362"/>
                <a:gd name="connsiteY18310" fmla="*/ 2318 h 2362"/>
                <a:gd name="connsiteX18311" fmla="*/ 2318 h 2362"/>
                <a:gd name="connsiteY18311" fmla="*/ 2318 h 2362"/>
                <a:gd name="connsiteX18312" fmla="*/ 2318 h 2362"/>
                <a:gd name="connsiteY18312" fmla="*/ 2318 h 2362"/>
                <a:gd name="connsiteX18313" fmla="*/ 2318 h 2362"/>
                <a:gd name="connsiteY18313" fmla="*/ 2318 h 2362"/>
                <a:gd name="connsiteX18314" fmla="*/ 2318 h 2362"/>
                <a:gd name="connsiteY18314" fmla="*/ 2318 h 2362"/>
                <a:gd name="connsiteX18315" fmla="*/ 2318 h 2362"/>
                <a:gd name="connsiteY18315" fmla="*/ 2318 h 2362"/>
                <a:gd name="connsiteX18316" fmla="*/ 2318 h 2362"/>
                <a:gd name="connsiteY18316" fmla="*/ 2318 h 2362"/>
                <a:gd name="connsiteX18317" fmla="*/ 2318 h 2362"/>
                <a:gd name="connsiteY18317" fmla="*/ 2318 h 2362"/>
                <a:gd name="connsiteX18318" fmla="*/ 2318 h 2362"/>
                <a:gd name="connsiteY18318" fmla="*/ 2318 h 2362"/>
                <a:gd name="connsiteX18319" fmla="*/ 2318 h 2362"/>
                <a:gd name="connsiteY18319" fmla="*/ 2318 h 2362"/>
                <a:gd name="connsiteX18320" fmla="*/ 2318 h 2362"/>
                <a:gd name="connsiteY18320" fmla="*/ 2318 h 2362"/>
                <a:gd name="connsiteX18321" fmla="*/ 2318 h 2362"/>
                <a:gd name="connsiteY18321" fmla="*/ 2318 h 2362"/>
                <a:gd name="connsiteX18322" fmla="*/ 2318 h 2362"/>
                <a:gd name="connsiteY18322" fmla="*/ 2318 h 2362"/>
                <a:gd name="connsiteX18323" fmla="*/ 2318 h 2362"/>
                <a:gd name="connsiteY18323" fmla="*/ 2318 h 2362"/>
                <a:gd name="connsiteX18324" fmla="*/ 2318 h 2362"/>
                <a:gd name="connsiteY18324" fmla="*/ 2318 h 2362"/>
                <a:gd name="connsiteX18325" fmla="*/ 2318 h 2362"/>
                <a:gd name="connsiteY18325" fmla="*/ 2318 h 2362"/>
                <a:gd name="connsiteX18326" fmla="*/ 2318 h 2362"/>
                <a:gd name="connsiteY18326" fmla="*/ 2318 h 2362"/>
                <a:gd name="connsiteX18327" fmla="*/ 2318 h 2362"/>
                <a:gd name="connsiteY18327" fmla="*/ 2318 h 2362"/>
                <a:gd name="connsiteX18328" fmla="*/ 2318 h 2362"/>
                <a:gd name="connsiteY18328" fmla="*/ 2318 h 2362"/>
                <a:gd name="connsiteX18329" fmla="*/ 2318 h 2362"/>
                <a:gd name="connsiteY18329" fmla="*/ 2318 h 2362"/>
                <a:gd name="connsiteX18330" fmla="*/ 2318 h 2362"/>
                <a:gd name="connsiteY18330" fmla="*/ 2318 h 2362"/>
                <a:gd name="connsiteX18331" fmla="*/ 2318 h 2362"/>
                <a:gd name="connsiteY18331" fmla="*/ 2318 h 2362"/>
                <a:gd name="connsiteX18332" fmla="*/ 2318 h 2362"/>
                <a:gd name="connsiteY18332" fmla="*/ 2318 h 2362"/>
                <a:gd name="connsiteX18333" fmla="*/ 2318 h 2362"/>
                <a:gd name="connsiteY18333" fmla="*/ 2318 h 2362"/>
                <a:gd name="connsiteX18334" fmla="*/ 2318 h 2362"/>
                <a:gd name="connsiteY18334" fmla="*/ 2318 h 2362"/>
                <a:gd name="connsiteX18335" fmla="*/ 2318 h 2362"/>
                <a:gd name="connsiteY18335" fmla="*/ 2318 h 2362"/>
                <a:gd name="connsiteX18336" fmla="*/ 2318 h 2362"/>
                <a:gd name="connsiteY18336" fmla="*/ 2318 h 2362"/>
                <a:gd name="connsiteX18337" fmla="*/ 2318 h 2362"/>
                <a:gd name="connsiteY18337" fmla="*/ 2318 h 2362"/>
                <a:gd name="connsiteX18338" fmla="*/ 2318 h 2362"/>
                <a:gd name="connsiteY18338" fmla="*/ 2318 h 2362"/>
                <a:gd name="connsiteX18339" fmla="*/ 2318 h 2362"/>
                <a:gd name="connsiteY18339" fmla="*/ 2318 h 2362"/>
                <a:gd name="connsiteX18340" fmla="*/ 2318 h 2362"/>
                <a:gd name="connsiteY18340" fmla="*/ 2318 h 2362"/>
                <a:gd name="connsiteX18341" fmla="*/ 2318 h 2362"/>
                <a:gd name="connsiteY18341" fmla="*/ 2318 h 2362"/>
                <a:gd name="connsiteX18342" fmla="*/ 2318 h 2362"/>
                <a:gd name="connsiteY18342" fmla="*/ 2318 h 2362"/>
                <a:gd name="connsiteX18343" fmla="*/ 2318 h 2362"/>
                <a:gd name="connsiteY18343" fmla="*/ 2318 h 2362"/>
                <a:gd name="connsiteX18344" fmla="*/ 2318 h 2362"/>
                <a:gd name="connsiteY18344" fmla="*/ 2318 h 2362"/>
                <a:gd name="connsiteX18345" fmla="*/ 2318 h 2362"/>
                <a:gd name="connsiteY18345" fmla="*/ 2318 h 2362"/>
                <a:gd name="connsiteX18346" fmla="*/ 2318 h 2362"/>
                <a:gd name="connsiteY18346" fmla="*/ 2318 h 2362"/>
                <a:gd name="connsiteX18347" fmla="*/ 2318 h 2362"/>
                <a:gd name="connsiteY18347" fmla="*/ 2318 h 2362"/>
                <a:gd name="connsiteX18348" fmla="*/ 2318 h 2362"/>
                <a:gd name="connsiteY18348" fmla="*/ 2318 h 2362"/>
                <a:gd name="connsiteX18349" fmla="*/ 2318 h 2362"/>
                <a:gd name="connsiteY18349" fmla="*/ 2318 h 2362"/>
                <a:gd name="connsiteX18350" fmla="*/ 2318 h 2362"/>
                <a:gd name="connsiteY18350" fmla="*/ 2318 h 2362"/>
                <a:gd name="connsiteX18351" fmla="*/ 2318 h 2362"/>
                <a:gd name="connsiteY18351" fmla="*/ 2318 h 2362"/>
                <a:gd name="connsiteX18352" fmla="*/ 2318 h 2362"/>
                <a:gd name="connsiteY18352" fmla="*/ 2318 h 2362"/>
                <a:gd name="connsiteX18353" fmla="*/ 2318 h 2362"/>
                <a:gd name="connsiteY18353" fmla="*/ 2318 h 2362"/>
                <a:gd name="connsiteX18354" fmla="*/ 2318 h 2362"/>
                <a:gd name="connsiteY18354" fmla="*/ 2318 h 2362"/>
                <a:gd name="connsiteX18355" fmla="*/ 2318 h 2362"/>
                <a:gd name="connsiteY18355" fmla="*/ 2318 h 2362"/>
                <a:gd name="connsiteX18356" fmla="*/ 2318 h 2362"/>
                <a:gd name="connsiteY18356" fmla="*/ 2318 h 2362"/>
                <a:gd name="connsiteX18357" fmla="*/ 2318 h 2362"/>
                <a:gd name="connsiteY18357" fmla="*/ 2318 h 2362"/>
                <a:gd name="connsiteX18358" fmla="*/ 2318 h 2362"/>
                <a:gd name="connsiteY18358" fmla="*/ 2318 h 2362"/>
                <a:gd name="connsiteX18359" fmla="*/ 2318 h 2362"/>
                <a:gd name="connsiteY18359" fmla="*/ 2318 h 2362"/>
                <a:gd name="connsiteX18360" fmla="*/ 2318 h 2362"/>
                <a:gd name="connsiteY18360" fmla="*/ 2318 h 2362"/>
                <a:gd name="connsiteX18361" fmla="*/ 2318 h 2362"/>
                <a:gd name="connsiteY18361" fmla="*/ 2318 h 2362"/>
                <a:gd name="connsiteX18362" fmla="*/ 2318 h 2362"/>
                <a:gd name="connsiteY18362" fmla="*/ 2318 h 2362"/>
                <a:gd name="connsiteX18363" fmla="*/ 2318 h 2362"/>
                <a:gd name="connsiteY18363" fmla="*/ 2318 h 2362"/>
                <a:gd name="connsiteX18364" fmla="*/ 2318 h 2362"/>
                <a:gd name="connsiteY18364" fmla="*/ 2318 h 2362"/>
                <a:gd name="connsiteX18365" fmla="*/ 2318 h 2362"/>
                <a:gd name="connsiteY18365" fmla="*/ 2318 h 2362"/>
                <a:gd name="connsiteX18366" fmla="*/ 2318 h 2362"/>
                <a:gd name="connsiteY18366" fmla="*/ 2318 h 2362"/>
                <a:gd name="connsiteX18367" fmla="*/ 2318 h 2362"/>
                <a:gd name="connsiteY18367" fmla="*/ 2318 h 2362"/>
                <a:gd name="connsiteX18368" fmla="*/ 2318 h 2362"/>
                <a:gd name="connsiteY18368" fmla="*/ 2318 h 2362"/>
                <a:gd name="connsiteX18369" fmla="*/ 2318 h 2362"/>
                <a:gd name="connsiteY18369" fmla="*/ 2318 h 2362"/>
                <a:gd name="connsiteX18370" fmla="*/ 2318 h 2362"/>
                <a:gd name="connsiteY18370" fmla="*/ 2318 h 2362"/>
                <a:gd name="connsiteX18371" fmla="*/ 2318 h 2362"/>
                <a:gd name="connsiteY18371" fmla="*/ 2318 h 2362"/>
                <a:gd name="connsiteX18372" fmla="*/ 2318 h 2362"/>
                <a:gd name="connsiteY18372" fmla="*/ 2318 h 2362"/>
                <a:gd name="connsiteX18373" fmla="*/ 2318 h 2362"/>
                <a:gd name="connsiteY18373" fmla="*/ 2318 h 2362"/>
                <a:gd name="connsiteX18374" fmla="*/ 2318 h 2362"/>
                <a:gd name="connsiteY18374" fmla="*/ 2318 h 2362"/>
                <a:gd name="connsiteX18375" fmla="*/ 2318 h 2362"/>
                <a:gd name="connsiteY18375" fmla="*/ 2318 h 2362"/>
                <a:gd name="connsiteX18376" fmla="*/ 2318 h 2362"/>
                <a:gd name="connsiteY18376" fmla="*/ 2318 h 2362"/>
                <a:gd name="connsiteX18377" fmla="*/ 2318 h 2362"/>
                <a:gd name="connsiteY18377" fmla="*/ 2318 h 2362"/>
                <a:gd name="connsiteX18378" fmla="*/ 2318 h 2362"/>
                <a:gd name="connsiteY18378" fmla="*/ 2318 h 2362"/>
                <a:gd name="connsiteX18379" fmla="*/ 2318 h 2362"/>
                <a:gd name="connsiteY18379" fmla="*/ 2318 h 2362"/>
                <a:gd name="connsiteX18380" fmla="*/ 2318 h 2362"/>
                <a:gd name="connsiteY18380" fmla="*/ 2318 h 2362"/>
                <a:gd name="connsiteX18381" fmla="*/ 2318 h 2362"/>
                <a:gd name="connsiteY18381" fmla="*/ 2318 h 2362"/>
                <a:gd name="connsiteX18382" fmla="*/ 2318 h 2362"/>
                <a:gd name="connsiteY18382" fmla="*/ 2318 h 2362"/>
                <a:gd name="connsiteX18383" fmla="*/ 2318 h 2362"/>
                <a:gd name="connsiteY18383" fmla="*/ 2318 h 2362"/>
                <a:gd name="connsiteX18384" fmla="*/ 2318 h 2362"/>
                <a:gd name="connsiteY18384" fmla="*/ 2318 h 2362"/>
                <a:gd name="connsiteX18385" fmla="*/ 2318 h 2362"/>
                <a:gd name="connsiteY18385" fmla="*/ 2318 h 2362"/>
                <a:gd name="connsiteX18386" fmla="*/ 2318 h 2362"/>
                <a:gd name="connsiteY18386" fmla="*/ 2318 h 2362"/>
                <a:gd name="connsiteX18387" fmla="*/ 2318 h 2362"/>
                <a:gd name="connsiteY18387" fmla="*/ 2318 h 2362"/>
                <a:gd name="connsiteX18388" fmla="*/ 2318 h 2362"/>
                <a:gd name="connsiteY18388" fmla="*/ 2318 h 2362"/>
                <a:gd name="connsiteX18389" fmla="*/ 2318 h 2362"/>
                <a:gd name="connsiteY18389" fmla="*/ 2318 h 2362"/>
                <a:gd name="connsiteX18390" fmla="*/ 2318 h 2362"/>
                <a:gd name="connsiteY18390" fmla="*/ 2318 h 2362"/>
                <a:gd name="connsiteX18391" fmla="*/ 2318 h 2362"/>
                <a:gd name="connsiteY18391" fmla="*/ 2318 h 2362"/>
                <a:gd name="connsiteX18392" fmla="*/ 2318 h 2362"/>
                <a:gd name="connsiteY18392" fmla="*/ 2318 h 2362"/>
                <a:gd name="connsiteX18393" fmla="*/ 2318 h 2362"/>
                <a:gd name="connsiteY18393" fmla="*/ 2318 h 2362"/>
                <a:gd name="connsiteX18394" fmla="*/ 2318 h 2362"/>
                <a:gd name="connsiteY18394" fmla="*/ 2318 h 2362"/>
                <a:gd name="connsiteX18395" fmla="*/ 2318 h 2362"/>
                <a:gd name="connsiteY18395" fmla="*/ 2318 h 2362"/>
                <a:gd name="connsiteX18396" fmla="*/ 2318 h 2362"/>
                <a:gd name="connsiteY18396" fmla="*/ 2318 h 2362"/>
                <a:gd name="connsiteX18397" fmla="*/ 2318 h 2362"/>
                <a:gd name="connsiteY18397" fmla="*/ 2318 h 2362"/>
                <a:gd name="connsiteX18398" fmla="*/ 2318 h 2362"/>
                <a:gd name="connsiteY18398" fmla="*/ 2318 h 2362"/>
                <a:gd name="connsiteX18399" fmla="*/ 2318 h 2362"/>
                <a:gd name="connsiteY18399" fmla="*/ 2318 h 2362"/>
                <a:gd name="connsiteX18400" fmla="*/ 2318 h 2362"/>
                <a:gd name="connsiteY18400" fmla="*/ 2318 h 2362"/>
                <a:gd name="connsiteX18401" fmla="*/ 2318 h 2362"/>
                <a:gd name="connsiteY18401" fmla="*/ 2318 h 2362"/>
                <a:gd name="connsiteX18402" fmla="*/ 2318 h 2362"/>
                <a:gd name="connsiteY18402" fmla="*/ 2318 h 2362"/>
                <a:gd name="connsiteX18403" fmla="*/ 2318 h 2362"/>
                <a:gd name="connsiteY18403" fmla="*/ 2318 h 2362"/>
                <a:gd name="connsiteX18404" fmla="*/ 2318 h 2362"/>
                <a:gd name="connsiteY18404" fmla="*/ 2318 h 2362"/>
                <a:gd name="connsiteX18405" fmla="*/ 2318 h 2362"/>
                <a:gd name="connsiteY18405" fmla="*/ 2318 h 2362"/>
                <a:gd name="connsiteX18406" fmla="*/ 2318 h 2362"/>
                <a:gd name="connsiteY18406" fmla="*/ 2318 h 2362"/>
                <a:gd name="connsiteX18407" fmla="*/ 2318 h 2362"/>
                <a:gd name="connsiteY18407" fmla="*/ 2318 h 2362"/>
                <a:gd name="connsiteX18408" fmla="*/ 2318 h 2362"/>
                <a:gd name="connsiteY18408" fmla="*/ 2318 h 2362"/>
                <a:gd name="connsiteX18409" fmla="*/ 2318 h 2362"/>
                <a:gd name="connsiteY18409" fmla="*/ 2318 h 2362"/>
                <a:gd name="connsiteX18410" fmla="*/ 2318 h 2362"/>
                <a:gd name="connsiteY18410" fmla="*/ 2318 h 2362"/>
                <a:gd name="connsiteX18411" fmla="*/ 2318 h 2362"/>
                <a:gd name="connsiteY18411" fmla="*/ 2318 h 2362"/>
                <a:gd name="connsiteX18412" fmla="*/ 2318 h 2362"/>
                <a:gd name="connsiteY18412" fmla="*/ 2318 h 2362"/>
                <a:gd name="connsiteX18413" fmla="*/ 2318 h 2362"/>
                <a:gd name="connsiteY18413" fmla="*/ 2318 h 2362"/>
                <a:gd name="connsiteX18414" fmla="*/ 2318 h 2362"/>
                <a:gd name="connsiteY18414" fmla="*/ 2318 h 2362"/>
                <a:gd name="connsiteX18415" fmla="*/ 2318 h 2362"/>
                <a:gd name="connsiteY18415" fmla="*/ 2318 h 2362"/>
                <a:gd name="connsiteX18416" fmla="*/ 2318 h 2362"/>
                <a:gd name="connsiteY18416" fmla="*/ 2318 h 2362"/>
                <a:gd name="connsiteX18417" fmla="*/ 2318 h 2362"/>
                <a:gd name="connsiteY18417" fmla="*/ 2318 h 2362"/>
                <a:gd name="connsiteX18418" fmla="*/ 2318 h 2362"/>
                <a:gd name="connsiteY18418" fmla="*/ 2318 h 2362"/>
                <a:gd name="connsiteX18419" fmla="*/ 2318 h 2362"/>
                <a:gd name="connsiteY18419" fmla="*/ 2318 h 2362"/>
                <a:gd name="connsiteX18420" fmla="*/ 2318 h 2362"/>
                <a:gd name="connsiteY18420" fmla="*/ 2318 h 2362"/>
                <a:gd name="connsiteX18421" fmla="*/ 2318 h 2362"/>
                <a:gd name="connsiteY18421" fmla="*/ 2318 h 2362"/>
                <a:gd name="connsiteX18422" fmla="*/ 2318 h 2362"/>
                <a:gd name="connsiteY18422" fmla="*/ 2318 h 2362"/>
                <a:gd name="connsiteX18423" fmla="*/ 2318 h 2362"/>
                <a:gd name="connsiteY18423" fmla="*/ 2318 h 2362"/>
                <a:gd name="connsiteX18424" fmla="*/ 2318 h 2362"/>
                <a:gd name="connsiteY18424" fmla="*/ 2318 h 2362"/>
                <a:gd name="connsiteX18425" fmla="*/ 2318 h 2362"/>
                <a:gd name="connsiteY18425" fmla="*/ 2318 h 2362"/>
                <a:gd name="connsiteX18426" fmla="*/ 2318 h 2362"/>
                <a:gd name="connsiteY18426" fmla="*/ 2318 h 2362"/>
                <a:gd name="connsiteX18427" fmla="*/ 2318 h 2362"/>
                <a:gd name="connsiteY18427" fmla="*/ 2318 h 2362"/>
                <a:gd name="connsiteX18428" fmla="*/ 2318 h 2362"/>
                <a:gd name="connsiteY18428" fmla="*/ 2318 h 2362"/>
                <a:gd name="connsiteX18429" fmla="*/ 2318 h 2362"/>
                <a:gd name="connsiteY18429" fmla="*/ 2318 h 2362"/>
                <a:gd name="connsiteX18430" fmla="*/ 2318 h 2362"/>
                <a:gd name="connsiteY18430" fmla="*/ 2318 h 2362"/>
                <a:gd name="connsiteX18431" fmla="*/ 2318 h 2362"/>
                <a:gd name="connsiteY18431" fmla="*/ 2318 h 2362"/>
                <a:gd name="connsiteX18432" fmla="*/ 2318 h 2362"/>
                <a:gd name="connsiteY18432" fmla="*/ 2318 h 2362"/>
                <a:gd name="connsiteX18433" fmla="*/ 2318 h 2362"/>
                <a:gd name="connsiteY18433" fmla="*/ 2318 h 2362"/>
                <a:gd name="connsiteX18434" fmla="*/ 2318 h 2362"/>
                <a:gd name="connsiteY18434" fmla="*/ 2318 h 2362"/>
                <a:gd name="connsiteX18435" fmla="*/ 2318 h 2362"/>
                <a:gd name="connsiteY18435" fmla="*/ 2318 h 2362"/>
                <a:gd name="connsiteX18436" fmla="*/ 2318 h 2362"/>
                <a:gd name="connsiteY18436" fmla="*/ 2318 h 2362"/>
                <a:gd name="connsiteX18437" fmla="*/ 2318 h 2362"/>
                <a:gd name="connsiteY18437" fmla="*/ 2318 h 2362"/>
                <a:gd name="connsiteX18438" fmla="*/ 2318 h 2362"/>
                <a:gd name="connsiteY18438" fmla="*/ 2318 h 2362"/>
                <a:gd name="connsiteX18439" fmla="*/ 2318 h 2362"/>
                <a:gd name="connsiteY18439" fmla="*/ 2318 h 2362"/>
                <a:gd name="connsiteX18440" fmla="*/ 2318 h 2362"/>
                <a:gd name="connsiteY18440" fmla="*/ 2318 h 2362"/>
                <a:gd name="connsiteX18441" fmla="*/ 2318 h 2362"/>
                <a:gd name="connsiteY18441" fmla="*/ 2318 h 2362"/>
                <a:gd name="connsiteX18442" fmla="*/ 2318 h 2362"/>
                <a:gd name="connsiteY18442" fmla="*/ 2318 h 2362"/>
                <a:gd name="connsiteX18443" fmla="*/ 2318 h 2362"/>
                <a:gd name="connsiteY18443" fmla="*/ 2318 h 2362"/>
                <a:gd name="connsiteX18444" fmla="*/ 2318 h 2362"/>
                <a:gd name="connsiteY18444" fmla="*/ 2318 h 2362"/>
                <a:gd name="connsiteX18445" fmla="*/ 2318 h 2362"/>
                <a:gd name="connsiteY18445" fmla="*/ 2318 h 2362"/>
                <a:gd name="connsiteX18446" fmla="*/ 2318 h 2362"/>
                <a:gd name="connsiteY18446" fmla="*/ 2318 h 2362"/>
                <a:gd name="connsiteX18447" fmla="*/ 2318 h 2362"/>
                <a:gd name="connsiteY18447" fmla="*/ 2318 h 2362"/>
                <a:gd name="connsiteX18448" fmla="*/ 2318 h 2362"/>
                <a:gd name="connsiteY18448" fmla="*/ 2318 h 2362"/>
                <a:gd name="connsiteX18449" fmla="*/ 2318 h 2362"/>
                <a:gd name="connsiteY18449" fmla="*/ 2318 h 2362"/>
                <a:gd name="connsiteX18450" fmla="*/ 2318 h 2362"/>
                <a:gd name="connsiteY18450" fmla="*/ 2318 h 2362"/>
                <a:gd name="connsiteX18451" fmla="*/ 2318 h 2362"/>
                <a:gd name="connsiteY18451" fmla="*/ 2318 h 2362"/>
                <a:gd name="connsiteX18452" fmla="*/ 2318 h 2362"/>
                <a:gd name="connsiteY18452" fmla="*/ 2318 h 2362"/>
                <a:gd name="connsiteX18453" fmla="*/ 2318 h 2362"/>
                <a:gd name="connsiteY18453" fmla="*/ 2318 h 2362"/>
                <a:gd name="connsiteX18454" fmla="*/ 2318 h 2362"/>
                <a:gd name="connsiteY18454" fmla="*/ 2318 h 2362"/>
                <a:gd name="connsiteX18455" fmla="*/ 2318 h 2362"/>
                <a:gd name="connsiteY18455" fmla="*/ 2318 h 2362"/>
                <a:gd name="connsiteX18456" fmla="*/ 2318 h 2362"/>
                <a:gd name="connsiteY18456" fmla="*/ 2318 h 2362"/>
                <a:gd name="connsiteX18457" fmla="*/ 2318 h 2362"/>
                <a:gd name="connsiteY18457" fmla="*/ 2318 h 2362"/>
                <a:gd name="connsiteX18458" fmla="*/ 2318 h 2362"/>
                <a:gd name="connsiteY18458" fmla="*/ 2318 h 2362"/>
                <a:gd name="connsiteX18459" fmla="*/ 2318 h 2362"/>
                <a:gd name="connsiteY18459" fmla="*/ 2318 h 2362"/>
                <a:gd name="connsiteX18460" fmla="*/ 2318 h 2362"/>
                <a:gd name="connsiteY18460" fmla="*/ 2318 h 2362"/>
                <a:gd name="connsiteX18461" fmla="*/ 2318 h 2362"/>
                <a:gd name="connsiteY18461" fmla="*/ 2318 h 2362"/>
                <a:gd name="connsiteX18462" fmla="*/ 2318 h 2362"/>
                <a:gd name="connsiteY18462" fmla="*/ 2318 h 2362"/>
                <a:gd name="connsiteX18463" fmla="*/ 2318 h 2362"/>
                <a:gd name="connsiteY18463" fmla="*/ 2318 h 2362"/>
                <a:gd name="connsiteX18464" fmla="*/ 2318 h 2362"/>
                <a:gd name="connsiteY18464" fmla="*/ 2318 h 2362"/>
                <a:gd name="connsiteX18465" fmla="*/ 2318 h 2362"/>
                <a:gd name="connsiteY18465" fmla="*/ 2318 h 2362"/>
                <a:gd name="connsiteX18466" fmla="*/ 2318 h 2362"/>
                <a:gd name="connsiteY18466" fmla="*/ 2318 h 2362"/>
                <a:gd name="connsiteX18467" fmla="*/ 2318 h 2362"/>
                <a:gd name="connsiteY18467" fmla="*/ 2318 h 2362"/>
                <a:gd name="connsiteX18468" fmla="*/ 2318 h 2362"/>
                <a:gd name="connsiteY18468" fmla="*/ 2318 h 2362"/>
                <a:gd name="connsiteX18469" fmla="*/ 2318 h 2362"/>
                <a:gd name="connsiteY18469" fmla="*/ 2318 h 2362"/>
                <a:gd name="connsiteX18470" fmla="*/ 2318 h 2362"/>
                <a:gd name="connsiteY18470" fmla="*/ 2318 h 2362"/>
                <a:gd name="connsiteX18471" fmla="*/ 2318 h 2362"/>
                <a:gd name="connsiteY18471" fmla="*/ 2318 h 2362"/>
                <a:gd name="connsiteX18472" fmla="*/ 2318 h 2362"/>
                <a:gd name="connsiteY18472" fmla="*/ 2318 h 2362"/>
                <a:gd name="connsiteX18473" fmla="*/ 2318 h 2362"/>
                <a:gd name="connsiteY18473" fmla="*/ 2318 h 2362"/>
                <a:gd name="connsiteX18474" fmla="*/ 2318 h 2362"/>
                <a:gd name="connsiteY18474" fmla="*/ 2318 h 2362"/>
                <a:gd name="connsiteX18475" fmla="*/ 2318 h 2362"/>
                <a:gd name="connsiteY18475" fmla="*/ 2318 h 2362"/>
                <a:gd name="connsiteX18476" fmla="*/ 2318 h 2362"/>
                <a:gd name="connsiteY18476" fmla="*/ 2318 h 2362"/>
                <a:gd name="connsiteX18477" fmla="*/ 2318 h 2362"/>
                <a:gd name="connsiteY18477" fmla="*/ 2318 h 2362"/>
                <a:gd name="connsiteX18478" fmla="*/ 2318 h 2362"/>
                <a:gd name="connsiteY18478" fmla="*/ 2318 h 2362"/>
                <a:gd name="connsiteX18479" fmla="*/ 2318 h 2362"/>
                <a:gd name="connsiteY18479" fmla="*/ 2318 h 2362"/>
                <a:gd name="connsiteX18480" fmla="*/ 2318 h 2362"/>
                <a:gd name="connsiteY18480" fmla="*/ 2318 h 2362"/>
                <a:gd name="connsiteX18481" fmla="*/ 2318 h 2362"/>
                <a:gd name="connsiteY18481" fmla="*/ 2318 h 2362"/>
                <a:gd name="connsiteX18482" fmla="*/ 2318 h 2362"/>
                <a:gd name="connsiteY18482" fmla="*/ 2318 h 2362"/>
                <a:gd name="connsiteX18483" fmla="*/ 2318 h 2362"/>
                <a:gd name="connsiteY18483" fmla="*/ 2318 h 2362"/>
                <a:gd name="connsiteX18484" fmla="*/ 2318 h 2362"/>
                <a:gd name="connsiteY18484" fmla="*/ 2318 h 2362"/>
                <a:gd name="connsiteX18485" fmla="*/ 2318 h 2362"/>
                <a:gd name="connsiteY18485" fmla="*/ 2318 h 2362"/>
                <a:gd name="connsiteX18486" fmla="*/ 2318 h 2362"/>
                <a:gd name="connsiteY18486" fmla="*/ 2318 h 2362"/>
                <a:gd name="connsiteX18487" fmla="*/ 2318 h 2362"/>
                <a:gd name="connsiteY18487" fmla="*/ 2318 h 2362"/>
                <a:gd name="connsiteX18488" fmla="*/ 2318 h 2362"/>
                <a:gd name="connsiteY18488" fmla="*/ 2318 h 2362"/>
                <a:gd name="connsiteX18489" fmla="*/ 2318 h 2362"/>
                <a:gd name="connsiteY18489" fmla="*/ 2318 h 2362"/>
                <a:gd name="connsiteX18490" fmla="*/ 2318 h 2362"/>
                <a:gd name="connsiteY18490" fmla="*/ 2318 h 2362"/>
                <a:gd name="connsiteX18491" fmla="*/ 2318 h 2362"/>
                <a:gd name="connsiteY18491" fmla="*/ 2318 h 2362"/>
                <a:gd name="connsiteX18492" fmla="*/ 2318 h 2362"/>
                <a:gd name="connsiteY18492" fmla="*/ 2318 h 2362"/>
                <a:gd name="connsiteX18493" fmla="*/ 2318 h 2362"/>
                <a:gd name="connsiteY18493" fmla="*/ 2318 h 2362"/>
                <a:gd name="connsiteX18494" fmla="*/ 2318 h 2362"/>
                <a:gd name="connsiteY18494" fmla="*/ 2318 h 2362"/>
                <a:gd name="connsiteX18495" fmla="*/ 2318 h 2362"/>
                <a:gd name="connsiteY18495" fmla="*/ 2318 h 2362"/>
                <a:gd name="connsiteX18496" fmla="*/ 2318 h 2362"/>
                <a:gd name="connsiteY18496" fmla="*/ 2318 h 2362"/>
                <a:gd name="connsiteX18497" fmla="*/ 2318 h 2362"/>
                <a:gd name="connsiteY18497" fmla="*/ 2318 h 2362"/>
                <a:gd name="connsiteX18498" fmla="*/ 2318 h 2362"/>
                <a:gd name="connsiteY18498" fmla="*/ 2318 h 2362"/>
                <a:gd name="connsiteX18499" fmla="*/ 2318 h 2362"/>
                <a:gd name="connsiteY18499" fmla="*/ 2318 h 2362"/>
                <a:gd name="connsiteX18500" fmla="*/ 2318 h 2362"/>
                <a:gd name="connsiteY18500" fmla="*/ 2318 h 2362"/>
                <a:gd name="connsiteX18501" fmla="*/ 2318 h 2362"/>
                <a:gd name="connsiteY18501" fmla="*/ 2318 h 2362"/>
                <a:gd name="connsiteX18502" fmla="*/ 2318 h 2362"/>
                <a:gd name="connsiteY18502" fmla="*/ 2318 h 2362"/>
                <a:gd name="connsiteX18503" fmla="*/ 2318 h 2362"/>
                <a:gd name="connsiteY18503" fmla="*/ 2318 h 2362"/>
                <a:gd name="connsiteX18504" fmla="*/ 2318 h 2362"/>
                <a:gd name="connsiteY18504" fmla="*/ 2318 h 2362"/>
                <a:gd name="connsiteX18505" fmla="*/ 2318 h 2362"/>
                <a:gd name="connsiteY18505" fmla="*/ 2318 h 2362"/>
                <a:gd name="connsiteX18506" fmla="*/ 2318 h 2362"/>
                <a:gd name="connsiteY18506" fmla="*/ 2318 h 2362"/>
                <a:gd name="connsiteX18507" fmla="*/ 2318 h 2362"/>
                <a:gd name="connsiteY18507" fmla="*/ 2318 h 2362"/>
                <a:gd name="connsiteX18508" fmla="*/ 2318 h 2362"/>
                <a:gd name="connsiteY18508" fmla="*/ 2318 h 2362"/>
                <a:gd name="connsiteX18509" fmla="*/ 2318 h 2362"/>
                <a:gd name="connsiteY18509" fmla="*/ 2318 h 2362"/>
                <a:gd name="connsiteX18510" fmla="*/ 2318 h 2362"/>
                <a:gd name="connsiteY18510" fmla="*/ 2318 h 2362"/>
                <a:gd name="connsiteX18511" fmla="*/ 2318 h 2362"/>
                <a:gd name="connsiteY18511" fmla="*/ 2318 h 2362"/>
                <a:gd name="connsiteX18512" fmla="*/ 2318 h 2362"/>
                <a:gd name="connsiteY18512" fmla="*/ 2318 h 2362"/>
                <a:gd name="connsiteX18513" fmla="*/ 2318 h 2362"/>
                <a:gd name="connsiteY18513" fmla="*/ 2318 h 2362"/>
                <a:gd name="connsiteX18514" fmla="*/ 2318 h 2362"/>
                <a:gd name="connsiteY18514" fmla="*/ 2318 h 2362"/>
                <a:gd name="connsiteX18515" fmla="*/ 2318 h 2362"/>
                <a:gd name="connsiteY18515" fmla="*/ 2318 h 2362"/>
                <a:gd name="connsiteX18516" fmla="*/ 2318 h 2362"/>
                <a:gd name="connsiteY18516" fmla="*/ 2318 h 2362"/>
                <a:gd name="connsiteX18517" fmla="*/ 2318 h 2362"/>
                <a:gd name="connsiteY18517" fmla="*/ 2318 h 2362"/>
                <a:gd name="connsiteX18518" fmla="*/ 2318 h 2362"/>
                <a:gd name="connsiteY18518" fmla="*/ 2318 h 2362"/>
                <a:gd name="connsiteX18519" fmla="*/ 2318 h 2362"/>
                <a:gd name="connsiteY18519" fmla="*/ 2318 h 2362"/>
                <a:gd name="connsiteX18520" fmla="*/ 2318 h 2362"/>
                <a:gd name="connsiteY18520" fmla="*/ 2318 h 2362"/>
                <a:gd name="connsiteX18521" fmla="*/ 2318 h 2362"/>
                <a:gd name="connsiteY18521" fmla="*/ 2318 h 2362"/>
                <a:gd name="connsiteX18522" fmla="*/ 2318 h 2362"/>
                <a:gd name="connsiteY18522" fmla="*/ 2318 h 2362"/>
                <a:gd name="connsiteX18523" fmla="*/ 2318 h 2362"/>
                <a:gd name="connsiteY18523" fmla="*/ 2318 h 2362"/>
                <a:gd name="connsiteX18524" fmla="*/ 2318 h 2362"/>
                <a:gd name="connsiteY18524" fmla="*/ 2318 h 2362"/>
                <a:gd name="connsiteX18525" fmla="*/ 2318 h 2362"/>
                <a:gd name="connsiteY18525" fmla="*/ 2318 h 2362"/>
                <a:gd name="connsiteX18526" fmla="*/ 2318 h 2362"/>
                <a:gd name="connsiteY18526" fmla="*/ 2318 h 2362"/>
                <a:gd name="connsiteX18527" fmla="*/ 2318 h 2362"/>
                <a:gd name="connsiteY18527" fmla="*/ 2318 h 2362"/>
                <a:gd name="connsiteX18528" fmla="*/ 2318 h 2362"/>
                <a:gd name="connsiteY18528" fmla="*/ 2318 h 2362"/>
                <a:gd name="connsiteX18529" fmla="*/ 2318 h 2362"/>
                <a:gd name="connsiteY18529" fmla="*/ 2318 h 2362"/>
                <a:gd name="connsiteX18530" fmla="*/ 2318 h 2362"/>
                <a:gd name="connsiteY18530" fmla="*/ 2318 h 2362"/>
                <a:gd name="connsiteX18531" fmla="*/ 2318 h 2362"/>
                <a:gd name="connsiteY18531" fmla="*/ 2318 h 2362"/>
                <a:gd name="connsiteX18532" fmla="*/ 2318 h 2362"/>
                <a:gd name="connsiteY18532" fmla="*/ 2318 h 2362"/>
                <a:gd name="connsiteX18533" fmla="*/ 2318 h 2362"/>
                <a:gd name="connsiteY18533" fmla="*/ 2318 h 2362"/>
                <a:gd name="connsiteX18534" fmla="*/ 2318 h 2362"/>
                <a:gd name="connsiteY18534" fmla="*/ 2318 h 2362"/>
                <a:gd name="connsiteX18535" fmla="*/ 2318 h 2362"/>
                <a:gd name="connsiteY18535" fmla="*/ 2318 h 2362"/>
                <a:gd name="connsiteX18536" fmla="*/ 2318 h 2362"/>
                <a:gd name="connsiteY18536" fmla="*/ 2318 h 2362"/>
                <a:gd name="connsiteX18537" fmla="*/ 2318 h 2362"/>
                <a:gd name="connsiteY18537" fmla="*/ 2318 h 2362"/>
                <a:gd name="connsiteX18538" fmla="*/ 2318 h 2362"/>
                <a:gd name="connsiteY18538" fmla="*/ 2318 h 2362"/>
                <a:gd name="connsiteX18539" fmla="*/ 2318 h 2362"/>
                <a:gd name="connsiteY18539" fmla="*/ 2318 h 2362"/>
                <a:gd name="connsiteX18540" fmla="*/ 2318 h 2362"/>
                <a:gd name="connsiteY18540" fmla="*/ 2318 h 2362"/>
                <a:gd name="connsiteX18541" fmla="*/ 2318 h 2362"/>
                <a:gd name="connsiteY18541" fmla="*/ 2318 h 2362"/>
                <a:gd name="connsiteX18542" fmla="*/ 2318 h 2362"/>
                <a:gd name="connsiteY18542" fmla="*/ 2318 h 2362"/>
                <a:gd name="connsiteX18543" fmla="*/ 2318 h 2362"/>
                <a:gd name="connsiteY18543" fmla="*/ 2318 h 2362"/>
                <a:gd name="connsiteX18544" fmla="*/ 2318 h 2362"/>
                <a:gd name="connsiteY18544" fmla="*/ 2318 h 2362"/>
                <a:gd name="connsiteX18545" fmla="*/ 2318 h 2362"/>
                <a:gd name="connsiteY18545" fmla="*/ 2318 h 2362"/>
                <a:gd name="connsiteX18546" fmla="*/ 2318 h 2362"/>
                <a:gd name="connsiteY18546" fmla="*/ 2318 h 2362"/>
                <a:gd name="connsiteX18547" fmla="*/ 2318 h 2362"/>
                <a:gd name="connsiteY18547" fmla="*/ 2318 h 2362"/>
                <a:gd name="connsiteX18548" fmla="*/ 2318 h 2362"/>
                <a:gd name="connsiteY18548" fmla="*/ 2318 h 2362"/>
                <a:gd name="connsiteX18549" fmla="*/ 2318 h 2362"/>
                <a:gd name="connsiteY18549" fmla="*/ 2318 h 2362"/>
                <a:gd name="connsiteX18550" fmla="*/ 2318 h 2362"/>
                <a:gd name="connsiteY18550" fmla="*/ 2318 h 2362"/>
                <a:gd name="connsiteX18551" fmla="*/ 2318 h 2362"/>
                <a:gd name="connsiteY18551" fmla="*/ 2318 h 2362"/>
                <a:gd name="connsiteX18552" fmla="*/ 2318 h 2362"/>
                <a:gd name="connsiteY18552" fmla="*/ 2318 h 2362"/>
                <a:gd name="connsiteX18553" fmla="*/ 2318 h 2362"/>
                <a:gd name="connsiteY18553" fmla="*/ 2318 h 2362"/>
                <a:gd name="connsiteX18554" fmla="*/ 2318 h 2362"/>
                <a:gd name="connsiteY18554" fmla="*/ 2318 h 2362"/>
                <a:gd name="connsiteX18555" fmla="*/ 2318 h 2362"/>
                <a:gd name="connsiteY18555" fmla="*/ 2318 h 2362"/>
                <a:gd name="connsiteX18556" fmla="*/ 2318 h 2362"/>
                <a:gd name="connsiteY18556" fmla="*/ 2318 h 2362"/>
                <a:gd name="connsiteX18557" fmla="*/ 2318 h 2362"/>
                <a:gd name="connsiteY18557" fmla="*/ 2318 h 2362"/>
                <a:gd name="connsiteX18558" fmla="*/ 2318 h 2362"/>
                <a:gd name="connsiteY18558" fmla="*/ 2318 h 2362"/>
                <a:gd name="connsiteX18559" fmla="*/ 2318 h 2362"/>
                <a:gd name="connsiteY18559" fmla="*/ 2318 h 2362"/>
                <a:gd name="connsiteX18560" fmla="*/ 2318 h 2362"/>
                <a:gd name="connsiteY18560" fmla="*/ 2318 h 2362"/>
                <a:gd name="connsiteX18561" fmla="*/ 2318 h 2362"/>
                <a:gd name="connsiteY18561" fmla="*/ 2318 h 2362"/>
                <a:gd name="connsiteX18562" fmla="*/ 2318 h 2362"/>
                <a:gd name="connsiteY18562" fmla="*/ 2318 h 2362"/>
                <a:gd name="connsiteX18563" fmla="*/ 2318 h 2362"/>
                <a:gd name="connsiteY18563" fmla="*/ 2318 h 2362"/>
                <a:gd name="connsiteX18564" fmla="*/ 2318 h 2362"/>
                <a:gd name="connsiteY18564" fmla="*/ 2318 h 2362"/>
                <a:gd name="connsiteX18565" fmla="*/ 2318 h 2362"/>
                <a:gd name="connsiteY18565" fmla="*/ 2318 h 2362"/>
                <a:gd name="connsiteX18566" fmla="*/ 2318 h 2362"/>
                <a:gd name="connsiteY18566" fmla="*/ 2318 h 2362"/>
                <a:gd name="connsiteX18567" fmla="*/ 2318 h 2362"/>
                <a:gd name="connsiteY18567" fmla="*/ 2318 h 2362"/>
                <a:gd name="connsiteX18568" fmla="*/ 2318 h 2362"/>
                <a:gd name="connsiteY18568" fmla="*/ 2318 h 2362"/>
                <a:gd name="connsiteX18569" fmla="*/ 2318 h 2362"/>
                <a:gd name="connsiteY18569" fmla="*/ 2318 h 2362"/>
                <a:gd name="connsiteX18570" fmla="*/ 2318 h 2362"/>
                <a:gd name="connsiteY18570" fmla="*/ 2318 h 2362"/>
                <a:gd name="connsiteX18571" fmla="*/ 2318 h 2362"/>
                <a:gd name="connsiteY18571" fmla="*/ 2318 h 2362"/>
                <a:gd name="connsiteX18572" fmla="*/ 2318 h 2362"/>
                <a:gd name="connsiteY18572" fmla="*/ 2318 h 2362"/>
                <a:gd name="connsiteX18573" fmla="*/ 2318 h 2362"/>
                <a:gd name="connsiteY18573" fmla="*/ 2318 h 2362"/>
                <a:gd name="connsiteX18574" fmla="*/ 2318 h 2362"/>
                <a:gd name="connsiteY18574" fmla="*/ 2318 h 2362"/>
                <a:gd name="connsiteX18575" fmla="*/ 2318 h 2362"/>
                <a:gd name="connsiteY18575" fmla="*/ 2318 h 2362"/>
                <a:gd name="connsiteX18576" fmla="*/ 2318 h 2362"/>
                <a:gd name="connsiteY18576" fmla="*/ 2318 h 2362"/>
                <a:gd name="connsiteX18577" fmla="*/ 2318 h 2362"/>
                <a:gd name="connsiteY18577" fmla="*/ 2318 h 2362"/>
                <a:gd name="connsiteX18578" fmla="*/ 2318 h 2362"/>
                <a:gd name="connsiteY18578" fmla="*/ 2318 h 2362"/>
                <a:gd name="connsiteX18579" fmla="*/ 2318 h 2362"/>
                <a:gd name="connsiteY18579" fmla="*/ 2318 h 2362"/>
                <a:gd name="connsiteX18580" fmla="*/ 2318 h 2362"/>
                <a:gd name="connsiteY18580" fmla="*/ 2318 h 2362"/>
                <a:gd name="connsiteX18581" fmla="*/ 2318 h 2362"/>
                <a:gd name="connsiteY18581" fmla="*/ 2318 h 2362"/>
                <a:gd name="connsiteX18582" fmla="*/ 2318 h 2362"/>
                <a:gd name="connsiteY18582" fmla="*/ 2318 h 2362"/>
                <a:gd name="connsiteX18583" fmla="*/ 2318 h 2362"/>
                <a:gd name="connsiteY18583" fmla="*/ 2318 h 2362"/>
                <a:gd name="connsiteX18584" fmla="*/ 2318 h 2362"/>
                <a:gd name="connsiteY18584" fmla="*/ 2318 h 2362"/>
                <a:gd name="connsiteX18585" fmla="*/ 2318 h 2362"/>
                <a:gd name="connsiteY18585" fmla="*/ 2318 h 2362"/>
                <a:gd name="connsiteX18586" fmla="*/ 2318 h 2362"/>
                <a:gd name="connsiteY18586" fmla="*/ 2318 h 2362"/>
                <a:gd name="connsiteX18587" fmla="*/ 2318 h 2362"/>
                <a:gd name="connsiteY18587" fmla="*/ 2318 h 2362"/>
                <a:gd name="connsiteX18588" fmla="*/ 2318 h 2362"/>
                <a:gd name="connsiteY18588" fmla="*/ 2318 h 2362"/>
                <a:gd name="connsiteX18589" fmla="*/ 2318 h 2362"/>
                <a:gd name="connsiteY18589" fmla="*/ 2318 h 2362"/>
                <a:gd name="connsiteX18590" fmla="*/ 2318 h 2362"/>
                <a:gd name="connsiteY18590" fmla="*/ 2318 h 2362"/>
                <a:gd name="connsiteX18591" fmla="*/ 2318 h 2362"/>
                <a:gd name="connsiteY18591" fmla="*/ 2318 h 2362"/>
                <a:gd name="connsiteX18592" fmla="*/ 2318 h 2362"/>
                <a:gd name="connsiteY18592" fmla="*/ 2318 h 2362"/>
                <a:gd name="connsiteX18593" fmla="*/ 2318 h 2362"/>
                <a:gd name="connsiteY18593" fmla="*/ 2318 h 2362"/>
                <a:gd name="connsiteX18594" fmla="*/ 2318 h 2362"/>
                <a:gd name="connsiteY18594" fmla="*/ 2318 h 2362"/>
                <a:gd name="connsiteX18595" fmla="*/ 2318 h 2362"/>
                <a:gd name="connsiteY18595" fmla="*/ 2318 h 2362"/>
                <a:gd name="connsiteX18596" fmla="*/ 2318 h 2362"/>
                <a:gd name="connsiteY18596" fmla="*/ 2318 h 2362"/>
                <a:gd name="connsiteX18597" fmla="*/ 2318 h 2362"/>
                <a:gd name="connsiteY18597" fmla="*/ 2318 h 2362"/>
                <a:gd name="connsiteX18598" fmla="*/ 2318 h 2362"/>
                <a:gd name="connsiteY18598" fmla="*/ 2318 h 2362"/>
                <a:gd name="connsiteX18599" fmla="*/ 2318 h 2362"/>
                <a:gd name="connsiteY18599" fmla="*/ 2318 h 2362"/>
                <a:gd name="connsiteX18600" fmla="*/ 2318 h 2362"/>
                <a:gd name="connsiteY18600" fmla="*/ 2318 h 2362"/>
                <a:gd name="connsiteX18601" fmla="*/ 2318 h 2362"/>
                <a:gd name="connsiteY18601" fmla="*/ 2318 h 2362"/>
                <a:gd name="connsiteX18602" fmla="*/ 2318 h 2362"/>
                <a:gd name="connsiteY18602" fmla="*/ 2318 h 2362"/>
                <a:gd name="connsiteX18603" fmla="*/ 2318 h 2362"/>
                <a:gd name="connsiteY18603" fmla="*/ 2318 h 2362"/>
                <a:gd name="connsiteX18604" fmla="*/ 2318 h 2362"/>
                <a:gd name="connsiteY18604" fmla="*/ 2318 h 2362"/>
                <a:gd name="connsiteX18605" fmla="*/ 2318 h 2362"/>
                <a:gd name="connsiteY18605" fmla="*/ 2318 h 2362"/>
                <a:gd name="connsiteX18606" fmla="*/ 2318 h 2362"/>
                <a:gd name="connsiteY18606" fmla="*/ 2318 h 2362"/>
                <a:gd name="connsiteX18607" fmla="*/ 2318 h 2362"/>
                <a:gd name="connsiteY18607" fmla="*/ 2318 h 2362"/>
                <a:gd name="connsiteX18608" fmla="*/ 2318 h 2362"/>
                <a:gd name="connsiteY18608" fmla="*/ 2318 h 2362"/>
                <a:gd name="connsiteX18609" fmla="*/ 2318 h 2362"/>
                <a:gd name="connsiteY18609" fmla="*/ 2318 h 2362"/>
                <a:gd name="connsiteX18610" fmla="*/ 2318 h 2362"/>
                <a:gd name="connsiteY18610" fmla="*/ 2318 h 2362"/>
                <a:gd name="connsiteX18611" fmla="*/ 2318 h 2362"/>
                <a:gd name="connsiteY18611" fmla="*/ 2318 h 2362"/>
                <a:gd name="connsiteX18612" fmla="*/ 2318 h 2362"/>
                <a:gd name="connsiteY18612" fmla="*/ 2318 h 2362"/>
                <a:gd name="connsiteX18613" fmla="*/ 2318 h 2362"/>
                <a:gd name="connsiteY18613" fmla="*/ 2318 h 2362"/>
                <a:gd name="connsiteX18614" fmla="*/ 2318 h 2362"/>
                <a:gd name="connsiteY18614" fmla="*/ 2318 h 2362"/>
                <a:gd name="connsiteX18615" fmla="*/ 2318 h 2362"/>
                <a:gd name="connsiteY18615" fmla="*/ 2318 h 2362"/>
                <a:gd name="connsiteX18616" fmla="*/ 2318 h 2362"/>
                <a:gd name="connsiteY18616" fmla="*/ 2318 h 2362"/>
                <a:gd name="connsiteX18617" fmla="*/ 2318 h 2362"/>
                <a:gd name="connsiteY18617" fmla="*/ 2318 h 2362"/>
                <a:gd name="connsiteX18618" fmla="*/ 2318 h 2362"/>
                <a:gd name="connsiteY18618" fmla="*/ 2318 h 2362"/>
                <a:gd name="connsiteX18619" fmla="*/ 2318 h 2362"/>
                <a:gd name="connsiteY18619" fmla="*/ 2318 h 2362"/>
                <a:gd name="connsiteX18620" fmla="*/ 2318 h 2362"/>
                <a:gd name="connsiteY18620" fmla="*/ 2318 h 2362"/>
                <a:gd name="connsiteX18621" fmla="*/ 2318 h 2362"/>
                <a:gd name="connsiteY18621" fmla="*/ 2318 h 2362"/>
                <a:gd name="connsiteX18622" fmla="*/ 2318 h 2362"/>
                <a:gd name="connsiteY18622" fmla="*/ 2318 h 2362"/>
                <a:gd name="connsiteX18623" fmla="*/ 2318 h 2362"/>
                <a:gd name="connsiteY18623" fmla="*/ 2318 h 2362"/>
                <a:gd name="connsiteX18624" fmla="*/ 2318 h 2362"/>
                <a:gd name="connsiteY18624" fmla="*/ 2318 h 2362"/>
                <a:gd name="connsiteX18625" fmla="*/ 2318 h 2362"/>
                <a:gd name="connsiteY18625" fmla="*/ 2318 h 2362"/>
                <a:gd name="connsiteX18626" fmla="*/ 2318 h 2362"/>
                <a:gd name="connsiteY18626" fmla="*/ 2318 h 2362"/>
                <a:gd name="connsiteX18627" fmla="*/ 2318 h 2362"/>
                <a:gd name="connsiteY18627" fmla="*/ 2318 h 2362"/>
                <a:gd name="connsiteX18628" fmla="*/ 2318 h 2362"/>
                <a:gd name="connsiteY18628" fmla="*/ 2318 h 2362"/>
                <a:gd name="connsiteX18629" fmla="*/ 2318 h 2362"/>
                <a:gd name="connsiteY18629" fmla="*/ 2318 h 2362"/>
                <a:gd name="connsiteX18630" fmla="*/ 2318 h 2362"/>
                <a:gd name="connsiteY18630" fmla="*/ 2318 h 2362"/>
                <a:gd name="connsiteX18631" fmla="*/ 2318 h 2362"/>
                <a:gd name="connsiteY18631" fmla="*/ 2318 h 2362"/>
                <a:gd name="connsiteX18632" fmla="*/ 2318 h 2362"/>
                <a:gd name="connsiteY18632" fmla="*/ 2318 h 2362"/>
                <a:gd name="connsiteX18633" fmla="*/ 2318 h 2362"/>
                <a:gd name="connsiteY18633" fmla="*/ 2318 h 2362"/>
                <a:gd name="connsiteX18634" fmla="*/ 2318 h 2362"/>
                <a:gd name="connsiteY18634" fmla="*/ 2318 h 2362"/>
                <a:gd name="connsiteX18635" fmla="*/ 2318 h 2362"/>
                <a:gd name="connsiteY18635" fmla="*/ 2318 h 2362"/>
                <a:gd name="connsiteX18636" fmla="*/ 2318 h 2362"/>
                <a:gd name="connsiteY18636" fmla="*/ 2318 h 2362"/>
                <a:gd name="connsiteX18637" fmla="*/ 2318 h 2362"/>
                <a:gd name="connsiteY18637" fmla="*/ 2318 h 2362"/>
                <a:gd name="connsiteX18638" fmla="*/ 2318 h 2362"/>
                <a:gd name="connsiteY18638" fmla="*/ 2318 h 2362"/>
                <a:gd name="connsiteX18639" fmla="*/ 2318 h 2362"/>
                <a:gd name="connsiteY18639" fmla="*/ 2318 h 2362"/>
                <a:gd name="connsiteX18640" fmla="*/ 2318 h 2362"/>
                <a:gd name="connsiteY18640" fmla="*/ 2318 h 2362"/>
                <a:gd name="connsiteX18641" fmla="*/ 2318 h 2362"/>
                <a:gd name="connsiteY18641" fmla="*/ 2318 h 2362"/>
                <a:gd name="connsiteX18642" fmla="*/ 2318 h 2362"/>
                <a:gd name="connsiteY18642" fmla="*/ 2318 h 2362"/>
                <a:gd name="connsiteX18643" fmla="*/ 2318 h 2362"/>
                <a:gd name="connsiteY18643" fmla="*/ 2318 h 2362"/>
                <a:gd name="connsiteX18644" fmla="*/ 2318 h 2362"/>
                <a:gd name="connsiteY18644" fmla="*/ 2318 h 2362"/>
                <a:gd name="connsiteX18645" fmla="*/ 2318 h 2362"/>
                <a:gd name="connsiteY18645" fmla="*/ 2318 h 2362"/>
                <a:gd name="connsiteX18646" fmla="*/ 2318 h 2362"/>
                <a:gd name="connsiteY18646" fmla="*/ 2318 h 2362"/>
                <a:gd name="connsiteX18647" fmla="*/ 2318 h 2362"/>
                <a:gd name="connsiteY18647" fmla="*/ 2318 h 2362"/>
                <a:gd name="connsiteX18648" fmla="*/ 2318 h 2362"/>
                <a:gd name="connsiteY18648" fmla="*/ 2318 h 2362"/>
                <a:gd name="connsiteX18649" fmla="*/ 2318 h 2362"/>
                <a:gd name="connsiteY18649" fmla="*/ 2318 h 2362"/>
                <a:gd name="connsiteX18650" fmla="*/ 2318 h 2362"/>
                <a:gd name="connsiteY18650" fmla="*/ 2318 h 2362"/>
                <a:gd name="connsiteX18651" fmla="*/ 2318 h 2362"/>
                <a:gd name="connsiteY18651" fmla="*/ 2318 h 2362"/>
                <a:gd name="connsiteX18652" fmla="*/ 2318 h 2362"/>
                <a:gd name="connsiteY18652" fmla="*/ 2318 h 2362"/>
                <a:gd name="connsiteX18653" fmla="*/ 2318 h 2362"/>
                <a:gd name="connsiteY18653" fmla="*/ 2318 h 2362"/>
                <a:gd name="connsiteX18654" fmla="*/ 2318 h 2362"/>
                <a:gd name="connsiteY18654" fmla="*/ 2318 h 2362"/>
                <a:gd name="connsiteX18655" fmla="*/ 2318 h 2362"/>
                <a:gd name="connsiteY18655" fmla="*/ 2318 h 2362"/>
                <a:gd name="connsiteX18656" fmla="*/ 2318 h 2362"/>
                <a:gd name="connsiteY18656" fmla="*/ 2318 h 2362"/>
                <a:gd name="connsiteX18657" fmla="*/ 2318 h 2362"/>
                <a:gd name="connsiteY18657" fmla="*/ 2318 h 2362"/>
                <a:gd name="connsiteX18658" fmla="*/ 2318 h 2362"/>
                <a:gd name="connsiteY18658" fmla="*/ 2318 h 2362"/>
                <a:gd name="connsiteX18659" fmla="*/ 2318 h 2362"/>
                <a:gd name="connsiteY18659" fmla="*/ 2318 h 2362"/>
                <a:gd name="connsiteX18660" fmla="*/ 2318 h 2362"/>
                <a:gd name="connsiteY18660" fmla="*/ 2318 h 2362"/>
                <a:gd name="connsiteX18661" fmla="*/ 2318 h 2362"/>
                <a:gd name="connsiteY18661" fmla="*/ 2318 h 2362"/>
                <a:gd name="connsiteX18662" fmla="*/ 2318 h 2362"/>
                <a:gd name="connsiteY18662" fmla="*/ 2318 h 2362"/>
                <a:gd name="connsiteX18663" fmla="*/ 2318 h 2362"/>
                <a:gd name="connsiteY18663" fmla="*/ 2318 h 2362"/>
                <a:gd name="connsiteX18664" fmla="*/ 2318 h 2362"/>
                <a:gd name="connsiteY18664" fmla="*/ 2318 h 2362"/>
                <a:gd name="connsiteX18665" fmla="*/ 2318 h 2362"/>
                <a:gd name="connsiteY18665" fmla="*/ 2318 h 2362"/>
                <a:gd name="connsiteX18666" fmla="*/ 2318 h 2362"/>
                <a:gd name="connsiteY18666" fmla="*/ 2318 h 2362"/>
                <a:gd name="connsiteX18667" fmla="*/ 2318 h 2362"/>
                <a:gd name="connsiteY18667" fmla="*/ 2318 h 2362"/>
                <a:gd name="connsiteX18668" fmla="*/ 2318 h 2362"/>
                <a:gd name="connsiteY18668" fmla="*/ 2318 h 2362"/>
                <a:gd name="connsiteX18669" fmla="*/ 2318 h 2362"/>
                <a:gd name="connsiteY18669" fmla="*/ 2318 h 2362"/>
                <a:gd name="connsiteX18670" fmla="*/ 2318 h 2362"/>
                <a:gd name="connsiteY18670" fmla="*/ 2318 h 2362"/>
                <a:gd name="connsiteX18671" fmla="*/ 2318 h 2362"/>
                <a:gd name="connsiteY18671" fmla="*/ 2318 h 2362"/>
                <a:gd name="connsiteX18672" fmla="*/ 2318 h 2362"/>
                <a:gd name="connsiteY18672" fmla="*/ 2318 h 2362"/>
                <a:gd name="connsiteX18673" fmla="*/ 2318 h 2362"/>
                <a:gd name="connsiteY18673" fmla="*/ 2318 h 2362"/>
                <a:gd name="connsiteX18674" fmla="*/ 2318 h 2362"/>
                <a:gd name="connsiteY18674" fmla="*/ 2318 h 2362"/>
                <a:gd name="connsiteX18675" fmla="*/ 2318 h 2362"/>
                <a:gd name="connsiteY18675" fmla="*/ 2318 h 2362"/>
                <a:gd name="connsiteX18676" fmla="*/ 2318 h 2362"/>
                <a:gd name="connsiteY18676" fmla="*/ 2318 h 2362"/>
                <a:gd name="connsiteX18677" fmla="*/ 2318 h 2362"/>
                <a:gd name="connsiteY18677" fmla="*/ 2318 h 2362"/>
                <a:gd name="connsiteX18678" fmla="*/ 2318 h 2362"/>
                <a:gd name="connsiteY18678" fmla="*/ 2318 h 2362"/>
                <a:gd name="connsiteX18679" fmla="*/ 2318 h 2362"/>
                <a:gd name="connsiteY18679" fmla="*/ 2318 h 2362"/>
                <a:gd name="connsiteX18680" fmla="*/ 2318 h 2362"/>
                <a:gd name="connsiteY18680" fmla="*/ 2318 h 2362"/>
                <a:gd name="connsiteX18681" fmla="*/ 2318 h 2362"/>
                <a:gd name="connsiteY18681" fmla="*/ 2318 h 2362"/>
                <a:gd name="connsiteX18682" fmla="*/ 2318 h 2362"/>
                <a:gd name="connsiteY18682" fmla="*/ 2318 h 2362"/>
                <a:gd name="connsiteX18683" fmla="*/ 2318 h 2362"/>
                <a:gd name="connsiteY18683" fmla="*/ 2318 h 2362"/>
                <a:gd name="connsiteX18684" fmla="*/ 2318 h 2362"/>
                <a:gd name="connsiteY18684" fmla="*/ 2318 h 2362"/>
                <a:gd name="connsiteX18685" fmla="*/ 2318 h 2362"/>
                <a:gd name="connsiteY18685" fmla="*/ 2318 h 2362"/>
                <a:gd name="connsiteX18686" fmla="*/ 2318 h 2362"/>
                <a:gd name="connsiteY18686" fmla="*/ 2318 h 2362"/>
                <a:gd name="connsiteX18687" fmla="*/ 2318 h 2362"/>
                <a:gd name="connsiteY18687" fmla="*/ 2318 h 2362"/>
                <a:gd name="connsiteX18688" fmla="*/ 2318 h 2362"/>
                <a:gd name="connsiteY18688" fmla="*/ 2318 h 2362"/>
                <a:gd name="connsiteX18689" fmla="*/ 2318 h 2362"/>
                <a:gd name="connsiteY18689" fmla="*/ 2318 h 2362"/>
                <a:gd name="connsiteX18690" fmla="*/ 2318 h 2362"/>
                <a:gd name="connsiteY18690" fmla="*/ 2318 h 2362"/>
                <a:gd name="connsiteX18691" fmla="*/ 2318 h 2362"/>
                <a:gd name="connsiteY18691" fmla="*/ 2318 h 2362"/>
                <a:gd name="connsiteX18692" fmla="*/ 2318 h 2362"/>
                <a:gd name="connsiteY18692" fmla="*/ 2318 h 2362"/>
                <a:gd name="connsiteX18693" fmla="*/ 2318 h 2362"/>
                <a:gd name="connsiteY18693" fmla="*/ 2318 h 2362"/>
                <a:gd name="connsiteX18694" fmla="*/ 2318 h 2362"/>
                <a:gd name="connsiteY18694" fmla="*/ 2318 h 2362"/>
                <a:gd name="connsiteX18695" fmla="*/ 2318 h 2362"/>
                <a:gd name="connsiteY18695" fmla="*/ 2318 h 2362"/>
                <a:gd name="connsiteX18696" fmla="*/ 2318 h 2362"/>
                <a:gd name="connsiteY18696" fmla="*/ 2318 h 2362"/>
                <a:gd name="connsiteX18697" fmla="*/ 2318 h 2362"/>
                <a:gd name="connsiteY18697" fmla="*/ 2318 h 2362"/>
                <a:gd name="connsiteX18698" fmla="*/ 2318 h 2362"/>
                <a:gd name="connsiteY18698" fmla="*/ 2318 h 2362"/>
                <a:gd name="connsiteX18699" fmla="*/ 2318 h 2362"/>
                <a:gd name="connsiteY18699" fmla="*/ 2318 h 2362"/>
                <a:gd name="connsiteX18700" fmla="*/ 2318 h 2362"/>
                <a:gd name="connsiteY18700" fmla="*/ 2318 h 2362"/>
                <a:gd name="connsiteX18701" fmla="*/ 2318 h 2362"/>
                <a:gd name="connsiteY18701" fmla="*/ 2318 h 2362"/>
                <a:gd name="connsiteX18702" fmla="*/ 2318 h 2362"/>
                <a:gd name="connsiteY18702" fmla="*/ 2318 h 2362"/>
                <a:gd name="connsiteX18703" fmla="*/ 2318 h 2362"/>
                <a:gd name="connsiteY18703" fmla="*/ 2318 h 2362"/>
                <a:gd name="connsiteX18704" fmla="*/ 2318 h 2362"/>
                <a:gd name="connsiteY18704" fmla="*/ 2318 h 2362"/>
                <a:gd name="connsiteX18705" fmla="*/ 2318 h 2362"/>
                <a:gd name="connsiteY18705" fmla="*/ 2318 h 2362"/>
                <a:gd name="connsiteX18706" fmla="*/ 2318 h 2362"/>
                <a:gd name="connsiteY18706" fmla="*/ 2318 h 2362"/>
                <a:gd name="connsiteX18707" fmla="*/ 2318 h 2362"/>
                <a:gd name="connsiteY18707" fmla="*/ 2318 h 2362"/>
                <a:gd name="connsiteX18708" fmla="*/ 2318 h 2362"/>
                <a:gd name="connsiteY18708" fmla="*/ 2318 h 2362"/>
                <a:gd name="connsiteX18709" fmla="*/ 2318 h 2362"/>
                <a:gd name="connsiteY18709" fmla="*/ 2318 h 2362"/>
                <a:gd name="connsiteX18710" fmla="*/ 2318 h 2362"/>
                <a:gd name="connsiteY18710" fmla="*/ 2318 h 2362"/>
                <a:gd name="connsiteX18711" fmla="*/ 2318 h 2362"/>
                <a:gd name="connsiteY18711" fmla="*/ 2318 h 2362"/>
                <a:gd name="connsiteX18712" fmla="*/ 2318 h 2362"/>
                <a:gd name="connsiteY18712" fmla="*/ 2318 h 2362"/>
                <a:gd name="connsiteX18713" fmla="*/ 2318 h 2362"/>
                <a:gd name="connsiteY18713" fmla="*/ 2318 h 2362"/>
                <a:gd name="connsiteX18714" fmla="*/ 2318 h 2362"/>
                <a:gd name="connsiteY18714" fmla="*/ 2318 h 2362"/>
                <a:gd name="connsiteX18715" fmla="*/ 2318 h 2362"/>
                <a:gd name="connsiteY18715" fmla="*/ 2318 h 2362"/>
                <a:gd name="connsiteX18716" fmla="*/ 2318 h 2362"/>
                <a:gd name="connsiteY18716" fmla="*/ 2318 h 2362"/>
                <a:gd name="connsiteX18717" fmla="*/ 2318 h 2362"/>
                <a:gd name="connsiteY18717" fmla="*/ 2318 h 2362"/>
                <a:gd name="connsiteX18718" fmla="*/ 2318 h 2362"/>
                <a:gd name="connsiteY18718" fmla="*/ 2318 h 2362"/>
                <a:gd name="connsiteX18719" fmla="*/ 2318 h 2362"/>
                <a:gd name="connsiteY18719" fmla="*/ 2318 h 2362"/>
                <a:gd name="connsiteX18720" fmla="*/ 2318 h 2362"/>
                <a:gd name="connsiteY18720" fmla="*/ 2318 h 2362"/>
                <a:gd name="connsiteX18721" fmla="*/ 2318 h 2362"/>
                <a:gd name="connsiteY18721" fmla="*/ 2318 h 2362"/>
                <a:gd name="connsiteX18722" fmla="*/ 2318 h 2362"/>
                <a:gd name="connsiteY18722" fmla="*/ 2318 h 2362"/>
                <a:gd name="connsiteX18723" fmla="*/ 2318 h 2362"/>
                <a:gd name="connsiteY18723" fmla="*/ 2318 h 2362"/>
                <a:gd name="connsiteX18724" fmla="*/ 2318 h 2362"/>
                <a:gd name="connsiteY18724" fmla="*/ 2318 h 2362"/>
                <a:gd name="connsiteX18725" fmla="*/ 2318 h 2362"/>
                <a:gd name="connsiteY18725" fmla="*/ 2318 h 2362"/>
                <a:gd name="connsiteX18726" fmla="*/ 2318 h 2362"/>
                <a:gd name="connsiteY18726" fmla="*/ 2318 h 2362"/>
                <a:gd name="connsiteX18727" fmla="*/ 2318 h 2362"/>
                <a:gd name="connsiteY18727" fmla="*/ 2318 h 2362"/>
                <a:gd name="connsiteX18728" fmla="*/ 2318 h 2362"/>
                <a:gd name="connsiteY18728" fmla="*/ 2318 h 2362"/>
                <a:gd name="connsiteX18729" fmla="*/ 2318 h 2362"/>
                <a:gd name="connsiteY18729" fmla="*/ 2318 h 2362"/>
                <a:gd name="connsiteX18730" fmla="*/ 2318 h 2362"/>
                <a:gd name="connsiteY18730" fmla="*/ 2318 h 2362"/>
                <a:gd name="connsiteX18731" fmla="*/ 2318 h 2362"/>
                <a:gd name="connsiteY18731" fmla="*/ 2318 h 2362"/>
                <a:gd name="connsiteX18732" fmla="*/ 2318 h 2362"/>
                <a:gd name="connsiteY18732" fmla="*/ 2318 h 2362"/>
                <a:gd name="connsiteX18733" fmla="*/ 2318 h 2362"/>
                <a:gd name="connsiteY18733" fmla="*/ 2318 h 2362"/>
                <a:gd name="connsiteX18734" fmla="*/ 2318 h 2362"/>
                <a:gd name="connsiteY18734" fmla="*/ 2318 h 2362"/>
                <a:gd name="connsiteX18735" fmla="*/ 2318 h 2362"/>
                <a:gd name="connsiteY18735" fmla="*/ 2318 h 2362"/>
                <a:gd name="connsiteX18736" fmla="*/ 2318 h 2362"/>
                <a:gd name="connsiteY18736" fmla="*/ 2318 h 2362"/>
                <a:gd name="connsiteX18737" fmla="*/ 2318 h 2362"/>
                <a:gd name="connsiteY18737" fmla="*/ 2318 h 2362"/>
                <a:gd name="connsiteX18738" fmla="*/ 2318 h 2362"/>
                <a:gd name="connsiteY18738" fmla="*/ 2318 h 2362"/>
                <a:gd name="connsiteX18739" fmla="*/ 2318 h 2362"/>
                <a:gd name="connsiteY18739" fmla="*/ 2318 h 2362"/>
                <a:gd name="connsiteX18740" fmla="*/ 2318 h 2362"/>
                <a:gd name="connsiteY18740" fmla="*/ 2318 h 2362"/>
                <a:gd name="connsiteX18741" fmla="*/ 2318 h 2362"/>
                <a:gd name="connsiteY18741" fmla="*/ 2318 h 2362"/>
                <a:gd name="connsiteX18742" fmla="*/ 2318 h 2362"/>
                <a:gd name="connsiteY18742" fmla="*/ 2318 h 2362"/>
                <a:gd name="connsiteX18743" fmla="*/ 2318 h 2362"/>
                <a:gd name="connsiteY18743" fmla="*/ 2318 h 2362"/>
                <a:gd name="connsiteX18744" fmla="*/ 2318 h 2362"/>
                <a:gd name="connsiteY18744" fmla="*/ 2318 h 2362"/>
                <a:gd name="connsiteX18745" fmla="*/ 2318 h 2362"/>
                <a:gd name="connsiteY18745" fmla="*/ 2318 h 2362"/>
                <a:gd name="connsiteX18746" fmla="*/ 2318 h 2362"/>
                <a:gd name="connsiteY18746" fmla="*/ 2318 h 2362"/>
                <a:gd name="connsiteX18747" fmla="*/ 2318 h 2362"/>
                <a:gd name="connsiteY18747" fmla="*/ 2318 h 2362"/>
                <a:gd name="connsiteX18748" fmla="*/ 2318 h 2362"/>
                <a:gd name="connsiteY18748" fmla="*/ 2318 h 2362"/>
                <a:gd name="connsiteX18749" fmla="*/ 2318 h 2362"/>
                <a:gd name="connsiteY18749" fmla="*/ 2318 h 2362"/>
                <a:gd name="connsiteX18750" fmla="*/ 2318 h 2362"/>
                <a:gd name="connsiteY18750" fmla="*/ 2318 h 2362"/>
                <a:gd name="connsiteX18751" fmla="*/ 2318 h 2362"/>
                <a:gd name="connsiteY18751" fmla="*/ 2318 h 2362"/>
                <a:gd name="connsiteX18752" fmla="*/ 2318 h 2362"/>
                <a:gd name="connsiteY18752" fmla="*/ 2318 h 2362"/>
                <a:gd name="connsiteX18753" fmla="*/ 2318 h 2362"/>
                <a:gd name="connsiteY18753" fmla="*/ 2318 h 2362"/>
                <a:gd name="connsiteX18754" fmla="*/ 2318 h 2362"/>
                <a:gd name="connsiteY18754" fmla="*/ 2318 h 2362"/>
                <a:gd name="connsiteX18755" fmla="*/ 2318 h 2362"/>
                <a:gd name="connsiteY18755" fmla="*/ 2318 h 2362"/>
                <a:gd name="connsiteX18756" fmla="*/ 2318 h 2362"/>
                <a:gd name="connsiteY18756" fmla="*/ 2318 h 2362"/>
                <a:gd name="connsiteX18757" fmla="*/ 2318 h 2362"/>
                <a:gd name="connsiteY18757" fmla="*/ 2318 h 2362"/>
                <a:gd name="connsiteX18758" fmla="*/ 2318 h 2362"/>
                <a:gd name="connsiteY18758" fmla="*/ 2318 h 2362"/>
                <a:gd name="connsiteX18759" fmla="*/ 2318 h 2362"/>
                <a:gd name="connsiteY18759" fmla="*/ 2318 h 2362"/>
                <a:gd name="connsiteX18760" fmla="*/ 2318 h 2362"/>
                <a:gd name="connsiteY18760" fmla="*/ 2318 h 2362"/>
                <a:gd name="connsiteX18761" fmla="*/ 2318 h 2362"/>
                <a:gd name="connsiteY18761" fmla="*/ 2318 h 2362"/>
                <a:gd name="connsiteX18762" fmla="*/ 2318 h 2362"/>
                <a:gd name="connsiteY18762" fmla="*/ 2318 h 2362"/>
                <a:gd name="connsiteX18763" fmla="*/ 2318 h 2362"/>
                <a:gd name="connsiteY18763" fmla="*/ 2318 h 2362"/>
                <a:gd name="connsiteX18764" fmla="*/ 2318 h 2362"/>
                <a:gd name="connsiteY18764" fmla="*/ 2318 h 2362"/>
                <a:gd name="connsiteX18765" fmla="*/ 2318 h 2362"/>
                <a:gd name="connsiteY18765" fmla="*/ 2318 h 2362"/>
                <a:gd name="connsiteX18766" fmla="*/ 2318 h 2362"/>
                <a:gd name="connsiteY18766" fmla="*/ 2318 h 2362"/>
                <a:gd name="connsiteX18767" fmla="*/ 2318 h 2362"/>
                <a:gd name="connsiteY18767" fmla="*/ 2318 h 2362"/>
                <a:gd name="connsiteX18768" fmla="*/ 2318 h 2362"/>
                <a:gd name="connsiteY18768" fmla="*/ 2318 h 2362"/>
                <a:gd name="connsiteX18769" fmla="*/ 2318 h 2362"/>
                <a:gd name="connsiteY18769" fmla="*/ 2318 h 2362"/>
                <a:gd name="connsiteX18770" fmla="*/ 2318 h 2362"/>
                <a:gd name="connsiteY18770" fmla="*/ 2318 h 2362"/>
                <a:gd name="connsiteX18771" fmla="*/ 2318 h 2362"/>
                <a:gd name="connsiteY18771" fmla="*/ 2318 h 2362"/>
                <a:gd name="connsiteX18772" fmla="*/ 2318 h 2362"/>
                <a:gd name="connsiteY18772" fmla="*/ 2318 h 2362"/>
                <a:gd name="connsiteX18773" fmla="*/ 2318 h 2362"/>
                <a:gd name="connsiteY18773" fmla="*/ 2318 h 2362"/>
                <a:gd name="connsiteX18774" fmla="*/ 2318 h 2362"/>
                <a:gd name="connsiteY18774" fmla="*/ 2318 h 2362"/>
                <a:gd name="connsiteX18775" fmla="*/ 2318 h 2362"/>
                <a:gd name="connsiteY18775" fmla="*/ 2318 h 2362"/>
                <a:gd name="connsiteX18776" fmla="*/ 2318 h 2362"/>
                <a:gd name="connsiteY18776" fmla="*/ 2318 h 2362"/>
                <a:gd name="connsiteX18777" fmla="*/ 2318 h 2362"/>
                <a:gd name="connsiteY18777" fmla="*/ 2318 h 2362"/>
                <a:gd name="connsiteX18778" fmla="*/ 2318 h 2362"/>
                <a:gd name="connsiteY18778" fmla="*/ 2318 h 2362"/>
                <a:gd name="connsiteX18779" fmla="*/ 2318 h 2362"/>
                <a:gd name="connsiteY18779" fmla="*/ 2318 h 2362"/>
                <a:gd name="connsiteX18780" fmla="*/ 2318 h 2362"/>
                <a:gd name="connsiteY18780" fmla="*/ 2318 h 2362"/>
                <a:gd name="connsiteX18781" fmla="*/ 2318 h 2362"/>
                <a:gd name="connsiteY18781" fmla="*/ 2318 h 2362"/>
                <a:gd name="connsiteX18782" fmla="*/ 2318 h 2362"/>
                <a:gd name="connsiteY18782" fmla="*/ 2318 h 2362"/>
                <a:gd name="connsiteX18783" fmla="*/ 2318 h 2362"/>
                <a:gd name="connsiteY18783" fmla="*/ 2318 h 2362"/>
                <a:gd name="connsiteX18784" fmla="*/ 2318 h 2362"/>
                <a:gd name="connsiteY18784" fmla="*/ 2318 h 2362"/>
                <a:gd name="connsiteX18785" fmla="*/ 2318 h 2362"/>
                <a:gd name="connsiteY18785" fmla="*/ 2318 h 2362"/>
                <a:gd name="connsiteX18786" fmla="*/ 2318 h 2362"/>
                <a:gd name="connsiteY18786" fmla="*/ 2318 h 2362"/>
                <a:gd name="connsiteX18787" fmla="*/ 2318 h 2362"/>
                <a:gd name="connsiteY18787" fmla="*/ 2318 h 2362"/>
                <a:gd name="connsiteX18788" fmla="*/ 2318 h 2362"/>
                <a:gd name="connsiteY18788" fmla="*/ 2318 h 2362"/>
                <a:gd name="connsiteX18789" fmla="*/ 2318 h 2362"/>
                <a:gd name="connsiteY18789" fmla="*/ 2318 h 2362"/>
                <a:gd name="connsiteX18790" fmla="*/ 2318 h 2362"/>
                <a:gd name="connsiteY18790" fmla="*/ 2318 h 2362"/>
                <a:gd name="connsiteX18791" fmla="*/ 2318 h 2362"/>
                <a:gd name="connsiteY18791" fmla="*/ 2318 h 2362"/>
                <a:gd name="connsiteX18792" fmla="*/ 2318 h 2362"/>
                <a:gd name="connsiteY18792" fmla="*/ 2318 h 2362"/>
                <a:gd name="connsiteX18793" fmla="*/ 2318 h 2362"/>
                <a:gd name="connsiteY18793" fmla="*/ 2318 h 2362"/>
                <a:gd name="connsiteX18794" fmla="*/ 2318 h 2362"/>
                <a:gd name="connsiteY18794" fmla="*/ 2318 h 2362"/>
                <a:gd name="connsiteX18795" fmla="*/ 2318 h 2362"/>
                <a:gd name="connsiteY18795" fmla="*/ 2318 h 2362"/>
                <a:gd name="connsiteX18796" fmla="*/ 2318 h 2362"/>
                <a:gd name="connsiteY18796" fmla="*/ 2318 h 2362"/>
                <a:gd name="connsiteX18797" fmla="*/ 2318 h 2362"/>
                <a:gd name="connsiteY18797" fmla="*/ 2318 h 2362"/>
                <a:gd name="connsiteX18798" fmla="*/ 2318 h 2362"/>
                <a:gd name="connsiteY18798" fmla="*/ 2318 h 2362"/>
                <a:gd name="connsiteX18799" fmla="*/ 2318 h 2362"/>
                <a:gd name="connsiteY18799" fmla="*/ 2318 h 2362"/>
                <a:gd name="connsiteX18800" fmla="*/ 2318 h 2362"/>
                <a:gd name="connsiteY18800" fmla="*/ 2318 h 2362"/>
                <a:gd name="connsiteX18801" fmla="*/ 2318 h 2362"/>
                <a:gd name="connsiteY18801" fmla="*/ 2318 h 2362"/>
                <a:gd name="connsiteX18802" fmla="*/ 2318 h 2362"/>
                <a:gd name="connsiteY18802" fmla="*/ 2318 h 2362"/>
                <a:gd name="connsiteX18803" fmla="*/ 2318 h 2362"/>
                <a:gd name="connsiteY18803" fmla="*/ 2318 h 2362"/>
                <a:gd name="connsiteX18804" fmla="*/ 2318 h 2362"/>
                <a:gd name="connsiteY18804" fmla="*/ 2318 h 2362"/>
                <a:gd name="connsiteX18805" fmla="*/ 2318 h 2362"/>
                <a:gd name="connsiteY18805" fmla="*/ 2318 h 2362"/>
                <a:gd name="connsiteX18806" fmla="*/ 2318 h 2362"/>
                <a:gd name="connsiteY18806" fmla="*/ 2318 h 2362"/>
                <a:gd name="connsiteX18807" fmla="*/ 2318 h 2362"/>
                <a:gd name="connsiteY18807" fmla="*/ 2318 h 2362"/>
                <a:gd name="connsiteX18808" fmla="*/ 2318 h 2362"/>
                <a:gd name="connsiteY18808" fmla="*/ 2318 h 2362"/>
                <a:gd name="connsiteX18809" fmla="*/ 2318 h 2362"/>
                <a:gd name="connsiteY18809" fmla="*/ 2318 h 2362"/>
                <a:gd name="connsiteX18810" fmla="*/ 2318 h 2362"/>
                <a:gd name="connsiteY18810" fmla="*/ 2318 h 2362"/>
                <a:gd name="connsiteX18811" fmla="*/ 2318 h 2362"/>
                <a:gd name="connsiteY18811" fmla="*/ 2318 h 2362"/>
                <a:gd name="connsiteX18812" fmla="*/ 2318 h 2362"/>
                <a:gd name="connsiteY18812" fmla="*/ 2318 h 2362"/>
                <a:gd name="connsiteX18813" fmla="*/ 2318 h 2362"/>
                <a:gd name="connsiteY18813" fmla="*/ 2318 h 2362"/>
                <a:gd name="connsiteX18814" fmla="*/ 2318 h 2362"/>
                <a:gd name="connsiteY18814" fmla="*/ 2318 h 2362"/>
                <a:gd name="connsiteX18815" fmla="*/ 2318 h 2362"/>
                <a:gd name="connsiteY18815" fmla="*/ 2318 h 2362"/>
                <a:gd name="connsiteX18816" fmla="*/ 2318 h 2362"/>
                <a:gd name="connsiteY18816" fmla="*/ 2318 h 2362"/>
                <a:gd name="connsiteX18817" fmla="*/ 2318 h 2362"/>
                <a:gd name="connsiteY18817" fmla="*/ 2318 h 2362"/>
                <a:gd name="connsiteX18818" fmla="*/ 2318 h 2362"/>
                <a:gd name="connsiteY18818" fmla="*/ 2318 h 2362"/>
                <a:gd name="connsiteX18819" fmla="*/ 2318 h 2362"/>
                <a:gd name="connsiteY18819" fmla="*/ 2318 h 2362"/>
                <a:gd name="connsiteX18820" fmla="*/ 2318 h 2362"/>
                <a:gd name="connsiteY18820" fmla="*/ 2318 h 2362"/>
                <a:gd name="connsiteX18821" fmla="*/ 2318 h 2362"/>
                <a:gd name="connsiteY18821" fmla="*/ 2318 h 2362"/>
                <a:gd name="connsiteX18822" fmla="*/ 2318 h 2362"/>
                <a:gd name="connsiteY18822" fmla="*/ 2318 h 2362"/>
                <a:gd name="connsiteX18823" fmla="*/ 2318 h 2362"/>
                <a:gd name="connsiteY18823" fmla="*/ 2318 h 2362"/>
                <a:gd name="connsiteX18824" fmla="*/ 2318 h 2362"/>
                <a:gd name="connsiteY18824" fmla="*/ 2318 h 2362"/>
                <a:gd name="connsiteX18825" fmla="*/ 2318 h 2362"/>
                <a:gd name="connsiteY18825" fmla="*/ 2318 h 2362"/>
                <a:gd name="connsiteX18826" fmla="*/ 2318 h 2362"/>
                <a:gd name="connsiteY18826" fmla="*/ 2318 h 2362"/>
                <a:gd name="connsiteX18827" fmla="*/ 2318 h 2362"/>
                <a:gd name="connsiteY18827" fmla="*/ 2318 h 2362"/>
                <a:gd name="connsiteX18828" fmla="*/ 2318 h 2362"/>
                <a:gd name="connsiteY18828" fmla="*/ 2318 h 2362"/>
                <a:gd name="connsiteX18829" fmla="*/ 2318 h 2362"/>
                <a:gd name="connsiteY18829" fmla="*/ 2318 h 2362"/>
                <a:gd name="connsiteX18830" fmla="*/ 2318 h 2362"/>
                <a:gd name="connsiteY18830" fmla="*/ 2318 h 2362"/>
                <a:gd name="connsiteX18831" fmla="*/ 2318 h 2362"/>
                <a:gd name="connsiteY18831" fmla="*/ 2318 h 2362"/>
                <a:gd name="connsiteX18832" fmla="*/ 2318 h 2362"/>
                <a:gd name="connsiteY18832" fmla="*/ 2318 h 2362"/>
                <a:gd name="connsiteX18833" fmla="*/ 2318 h 2362"/>
                <a:gd name="connsiteY18833" fmla="*/ 2318 h 2362"/>
                <a:gd name="connsiteX18834" fmla="*/ 2318 h 2362"/>
                <a:gd name="connsiteY18834" fmla="*/ 2318 h 2362"/>
                <a:gd name="connsiteX18835" fmla="*/ 2318 h 2362"/>
                <a:gd name="connsiteY18835" fmla="*/ 2318 h 2362"/>
                <a:gd name="connsiteX18836" fmla="*/ 2318 h 2362"/>
                <a:gd name="connsiteY18836" fmla="*/ 2318 h 2362"/>
                <a:gd name="connsiteX18837" fmla="*/ 2318 h 2362"/>
                <a:gd name="connsiteY18837" fmla="*/ 2318 h 2362"/>
                <a:gd name="connsiteX18838" fmla="*/ 2318 h 2362"/>
                <a:gd name="connsiteY18838" fmla="*/ 2318 h 2362"/>
                <a:gd name="connsiteX18839" fmla="*/ 2318 h 2362"/>
                <a:gd name="connsiteY18839" fmla="*/ 2318 h 2362"/>
                <a:gd name="connsiteX18840" fmla="*/ 2318 h 2362"/>
                <a:gd name="connsiteY18840" fmla="*/ 2318 h 2362"/>
                <a:gd name="connsiteX18841" fmla="*/ 2318 h 2362"/>
                <a:gd name="connsiteY18841" fmla="*/ 2318 h 2362"/>
                <a:gd name="connsiteX18842" fmla="*/ 2318 h 2362"/>
                <a:gd name="connsiteY18842" fmla="*/ 2318 h 2362"/>
                <a:gd name="connsiteX18843" fmla="*/ 2318 h 2362"/>
                <a:gd name="connsiteY18843" fmla="*/ 2318 h 2362"/>
                <a:gd name="connsiteX18844" fmla="*/ 2318 h 2362"/>
                <a:gd name="connsiteY18844" fmla="*/ 2318 h 2362"/>
                <a:gd name="connsiteX18845" fmla="*/ 2318 h 2362"/>
                <a:gd name="connsiteY18845" fmla="*/ 2318 h 2362"/>
                <a:gd name="connsiteX18846" fmla="*/ 2318 h 2362"/>
                <a:gd name="connsiteY18846" fmla="*/ 2318 h 2362"/>
                <a:gd name="connsiteX18847" fmla="*/ 2318 h 2362"/>
                <a:gd name="connsiteY18847" fmla="*/ 2318 h 2362"/>
                <a:gd name="connsiteX18848" fmla="*/ 2318 h 2362"/>
                <a:gd name="connsiteY18848" fmla="*/ 2318 h 2362"/>
                <a:gd name="connsiteX18849" fmla="*/ 2318 h 2362"/>
                <a:gd name="connsiteY18849" fmla="*/ 2318 h 2362"/>
                <a:gd name="connsiteX18850" fmla="*/ 2318 h 2362"/>
                <a:gd name="connsiteY18850" fmla="*/ 2318 h 2362"/>
                <a:gd name="connsiteX18851" fmla="*/ 2318 h 2362"/>
                <a:gd name="connsiteY18851" fmla="*/ 2318 h 2362"/>
                <a:gd name="connsiteX18852" fmla="*/ 2318 h 2362"/>
                <a:gd name="connsiteY18852" fmla="*/ 2318 h 2362"/>
                <a:gd name="connsiteX18853" fmla="*/ 2318 h 2362"/>
                <a:gd name="connsiteY18853" fmla="*/ 2318 h 2362"/>
                <a:gd name="connsiteX18854" fmla="*/ 2318 h 2362"/>
                <a:gd name="connsiteY18854" fmla="*/ 2318 h 2362"/>
                <a:gd name="connsiteX18855" fmla="*/ 2318 h 2362"/>
                <a:gd name="connsiteY18855" fmla="*/ 2318 h 2362"/>
                <a:gd name="connsiteX18856" fmla="*/ 2318 h 2362"/>
                <a:gd name="connsiteY18856" fmla="*/ 2318 h 2362"/>
                <a:gd name="connsiteX18857" fmla="*/ 2318 h 2362"/>
                <a:gd name="connsiteY18857" fmla="*/ 2318 h 2362"/>
                <a:gd name="connsiteX18858" fmla="*/ 2318 h 2362"/>
                <a:gd name="connsiteY18858" fmla="*/ 2318 h 2362"/>
                <a:gd name="connsiteX18859" fmla="*/ 2318 h 2362"/>
                <a:gd name="connsiteY18859" fmla="*/ 2318 h 2362"/>
                <a:gd name="connsiteX18860" fmla="*/ 2318 h 2362"/>
                <a:gd name="connsiteY18860" fmla="*/ 2318 h 2362"/>
                <a:gd name="connsiteX18861" fmla="*/ 2318 h 2362"/>
                <a:gd name="connsiteY18861" fmla="*/ 2318 h 2362"/>
                <a:gd name="connsiteX18862" fmla="*/ 2318 h 2362"/>
                <a:gd name="connsiteY18862" fmla="*/ 2318 h 2362"/>
                <a:gd name="connsiteX18863" fmla="*/ 2318 h 2362"/>
                <a:gd name="connsiteY18863" fmla="*/ 2318 h 2362"/>
                <a:gd name="connsiteX18864" fmla="*/ 2318 h 2362"/>
                <a:gd name="connsiteY18864" fmla="*/ 2318 h 2362"/>
                <a:gd name="connsiteX18865" fmla="*/ 2318 h 2362"/>
                <a:gd name="connsiteY18865" fmla="*/ 2318 h 2362"/>
                <a:gd name="connsiteX18866" fmla="*/ 2318 h 2362"/>
                <a:gd name="connsiteY18866" fmla="*/ 2318 h 2362"/>
                <a:gd name="connsiteX18867" fmla="*/ 2318 h 2362"/>
                <a:gd name="connsiteY18867" fmla="*/ 2318 h 2362"/>
                <a:gd name="connsiteX18868" fmla="*/ 2318 h 2362"/>
                <a:gd name="connsiteY18868" fmla="*/ 2318 h 2362"/>
                <a:gd name="connsiteX18869" fmla="*/ 2318 h 2362"/>
                <a:gd name="connsiteY18869" fmla="*/ 2318 h 2362"/>
                <a:gd name="connsiteX18870" fmla="*/ 2318 h 2362"/>
                <a:gd name="connsiteY18870" fmla="*/ 2318 h 2362"/>
                <a:gd name="connsiteX18871" fmla="*/ 2318 h 2362"/>
                <a:gd name="connsiteY18871" fmla="*/ 2318 h 2362"/>
                <a:gd name="connsiteX18872" fmla="*/ 2318 h 2362"/>
                <a:gd name="connsiteY18872" fmla="*/ 2318 h 2362"/>
                <a:gd name="connsiteX18873" fmla="*/ 2318 h 2362"/>
                <a:gd name="connsiteY18873" fmla="*/ 2318 h 2362"/>
                <a:gd name="connsiteX18874" fmla="*/ 2318 h 2362"/>
                <a:gd name="connsiteY18874" fmla="*/ 2318 h 2362"/>
                <a:gd name="connsiteX18875" fmla="*/ 2318 h 2362"/>
                <a:gd name="connsiteY18875" fmla="*/ 2318 h 2362"/>
                <a:gd name="connsiteX18876" fmla="*/ 2318 h 2362"/>
                <a:gd name="connsiteY18876" fmla="*/ 2318 h 2362"/>
                <a:gd name="connsiteX18877" fmla="*/ 2318 h 2362"/>
                <a:gd name="connsiteY18877" fmla="*/ 2318 h 2362"/>
                <a:gd name="connsiteX18878" fmla="*/ 2318 h 2362"/>
                <a:gd name="connsiteY18878" fmla="*/ 2318 h 2362"/>
                <a:gd name="connsiteX18879" fmla="*/ 2318 h 2362"/>
                <a:gd name="connsiteY18879" fmla="*/ 2318 h 2362"/>
                <a:gd name="connsiteX18880" fmla="*/ 2318 h 2362"/>
                <a:gd name="connsiteY18880" fmla="*/ 2318 h 2362"/>
                <a:gd name="connsiteX18881" fmla="*/ 2318 h 2362"/>
                <a:gd name="connsiteY18881" fmla="*/ 2318 h 2362"/>
                <a:gd name="connsiteX18882" fmla="*/ 2318 h 2362"/>
                <a:gd name="connsiteY18882" fmla="*/ 2318 h 2362"/>
                <a:gd name="connsiteX18883" fmla="*/ 2318 h 2362"/>
                <a:gd name="connsiteY18883" fmla="*/ 2318 h 2362"/>
                <a:gd name="connsiteX18884" fmla="*/ 2318 h 2362"/>
                <a:gd name="connsiteY18884" fmla="*/ 2318 h 2362"/>
                <a:gd name="connsiteX18885" fmla="*/ 2318 h 2362"/>
                <a:gd name="connsiteY18885" fmla="*/ 2318 h 2362"/>
                <a:gd name="connsiteX18886" fmla="*/ 2318 h 2362"/>
                <a:gd name="connsiteY18886" fmla="*/ 2318 h 2362"/>
                <a:gd name="connsiteX18887" fmla="*/ 2318 h 2362"/>
                <a:gd name="connsiteY18887" fmla="*/ 2318 h 2362"/>
                <a:gd name="connsiteX18888" fmla="*/ 2318 h 2362"/>
                <a:gd name="connsiteY18888" fmla="*/ 2318 h 2362"/>
                <a:gd name="connsiteX18889" fmla="*/ 2318 h 2362"/>
                <a:gd name="connsiteY18889" fmla="*/ 2318 h 2362"/>
                <a:gd name="connsiteX18890" fmla="*/ 2318 h 2362"/>
                <a:gd name="connsiteY18890" fmla="*/ 2318 h 2362"/>
                <a:gd name="connsiteX18891" fmla="*/ 2318 h 2362"/>
                <a:gd name="connsiteY18891" fmla="*/ 2318 h 2362"/>
                <a:gd name="connsiteX18892" fmla="*/ 2318 h 2362"/>
                <a:gd name="connsiteY18892" fmla="*/ 2318 h 2362"/>
                <a:gd name="connsiteX18893" fmla="*/ 2318 h 2362"/>
                <a:gd name="connsiteY18893" fmla="*/ 2318 h 2362"/>
                <a:gd name="connsiteX18894" fmla="*/ 2318 h 2362"/>
                <a:gd name="connsiteY18894" fmla="*/ 2318 h 2362"/>
                <a:gd name="connsiteX18895" fmla="*/ 2318 h 2362"/>
                <a:gd name="connsiteY18895" fmla="*/ 2318 h 2362"/>
                <a:gd name="connsiteX18896" fmla="*/ 2318 h 2362"/>
                <a:gd name="connsiteY18896" fmla="*/ 2318 h 2362"/>
                <a:gd name="connsiteX18897" fmla="*/ 2318 h 2362"/>
                <a:gd name="connsiteY18897" fmla="*/ 2318 h 2362"/>
                <a:gd name="connsiteX18898" fmla="*/ 2318 h 2362"/>
                <a:gd name="connsiteY18898" fmla="*/ 2318 h 2362"/>
                <a:gd name="connsiteX18899" fmla="*/ 2318 h 2362"/>
                <a:gd name="connsiteY18899" fmla="*/ 2318 h 2362"/>
                <a:gd name="connsiteX18900" fmla="*/ 2318 h 2362"/>
                <a:gd name="connsiteY18900" fmla="*/ 2318 h 2362"/>
                <a:gd name="connsiteX18901" fmla="*/ 2318 h 2362"/>
                <a:gd name="connsiteY18901" fmla="*/ 2318 h 2362"/>
                <a:gd name="connsiteX18902" fmla="*/ 2318 h 2362"/>
                <a:gd name="connsiteY18902" fmla="*/ 2318 h 2362"/>
                <a:gd name="connsiteX18903" fmla="*/ 2318 h 2362"/>
                <a:gd name="connsiteY18903" fmla="*/ 2318 h 2362"/>
                <a:gd name="connsiteX18904" fmla="*/ 2318 h 2362"/>
                <a:gd name="connsiteY18904" fmla="*/ 2318 h 2362"/>
                <a:gd name="connsiteX18905" fmla="*/ 2318 h 2362"/>
                <a:gd name="connsiteY18905" fmla="*/ 2318 h 2362"/>
                <a:gd name="connsiteX18906" fmla="*/ 2318 h 2362"/>
                <a:gd name="connsiteY18906" fmla="*/ 2318 h 2362"/>
                <a:gd name="connsiteX18907" fmla="*/ 2318 h 2362"/>
                <a:gd name="connsiteY18907" fmla="*/ 2318 h 2362"/>
                <a:gd name="connsiteX18908" fmla="*/ 2318 h 2362"/>
                <a:gd name="connsiteY18908" fmla="*/ 2318 h 2362"/>
                <a:gd name="connsiteX18909" fmla="*/ 2318 h 2362"/>
                <a:gd name="connsiteY18909" fmla="*/ 2318 h 2362"/>
                <a:gd name="connsiteX18910" fmla="*/ 2318 h 2362"/>
                <a:gd name="connsiteY18910" fmla="*/ 2318 h 2362"/>
                <a:gd name="connsiteX18911" fmla="*/ 2318 h 2362"/>
                <a:gd name="connsiteY18911" fmla="*/ 2318 h 2362"/>
                <a:gd name="connsiteX18912" fmla="*/ 2318 h 2362"/>
                <a:gd name="connsiteY18912" fmla="*/ 2318 h 2362"/>
                <a:gd name="connsiteX18913" fmla="*/ 2318 h 2362"/>
                <a:gd name="connsiteY18913" fmla="*/ 2318 h 2362"/>
                <a:gd name="connsiteX18914" fmla="*/ 2318 h 2362"/>
                <a:gd name="connsiteY18914" fmla="*/ 2318 h 2362"/>
                <a:gd name="connsiteX18915" fmla="*/ 2318 h 2362"/>
                <a:gd name="connsiteY18915" fmla="*/ 2318 h 2362"/>
                <a:gd name="connsiteX18916" fmla="*/ 2318 h 2362"/>
                <a:gd name="connsiteY18916" fmla="*/ 2318 h 2362"/>
                <a:gd name="connsiteX18917" fmla="*/ 2318 h 2362"/>
                <a:gd name="connsiteY18917" fmla="*/ 2318 h 2362"/>
                <a:gd name="connsiteX18918" fmla="*/ 2318 h 2362"/>
                <a:gd name="connsiteY18918" fmla="*/ 2318 h 2362"/>
                <a:gd name="connsiteX18919" fmla="*/ 2318 h 2362"/>
                <a:gd name="connsiteY18919" fmla="*/ 2318 h 2362"/>
                <a:gd name="connsiteX18920" fmla="*/ 2318 h 2362"/>
                <a:gd name="connsiteY18920" fmla="*/ 2318 h 2362"/>
                <a:gd name="connsiteX18921" fmla="*/ 2318 h 2362"/>
                <a:gd name="connsiteY18921" fmla="*/ 2318 h 2362"/>
                <a:gd name="connsiteX18922" fmla="*/ 2318 h 2362"/>
                <a:gd name="connsiteY18922" fmla="*/ 2318 h 2362"/>
                <a:gd name="connsiteX18923" fmla="*/ 2318 h 2362"/>
                <a:gd name="connsiteY18923" fmla="*/ 2318 h 2362"/>
                <a:gd name="connsiteX18924" fmla="*/ 2318 h 2362"/>
                <a:gd name="connsiteY18924" fmla="*/ 2318 h 2362"/>
                <a:gd name="connsiteX18925" fmla="*/ 2318 h 2362"/>
                <a:gd name="connsiteY18925" fmla="*/ 2318 h 2362"/>
                <a:gd name="connsiteX18926" fmla="*/ 2318 h 2362"/>
                <a:gd name="connsiteY18926" fmla="*/ 2318 h 2362"/>
                <a:gd name="connsiteX18927" fmla="*/ 2318 h 2362"/>
                <a:gd name="connsiteY18927" fmla="*/ 2318 h 2362"/>
                <a:gd name="connsiteX18928" fmla="*/ 2318 h 2362"/>
                <a:gd name="connsiteY18928" fmla="*/ 2318 h 2362"/>
                <a:gd name="connsiteX18929" fmla="*/ 2318 h 2362"/>
                <a:gd name="connsiteY18929" fmla="*/ 2318 h 2362"/>
                <a:gd name="connsiteX18930" fmla="*/ 2318 h 2362"/>
                <a:gd name="connsiteY18930" fmla="*/ 2318 h 2362"/>
                <a:gd name="connsiteX18931" fmla="*/ 2318 h 2362"/>
                <a:gd name="connsiteY18931" fmla="*/ 2318 h 2362"/>
                <a:gd name="connsiteX18932" fmla="*/ 2318 h 2362"/>
                <a:gd name="connsiteY18932" fmla="*/ 2318 h 2362"/>
                <a:gd name="connsiteX18933" fmla="*/ 2318 h 2362"/>
                <a:gd name="connsiteY18933" fmla="*/ 2318 h 2362"/>
                <a:gd name="connsiteX18934" fmla="*/ 2318 h 2362"/>
                <a:gd name="connsiteY18934" fmla="*/ 2318 h 2362"/>
                <a:gd name="connsiteX18935" fmla="*/ 2318 h 2362"/>
                <a:gd name="connsiteY18935" fmla="*/ 2318 h 2362"/>
                <a:gd name="connsiteX18936" fmla="*/ 2318 h 2362"/>
                <a:gd name="connsiteY18936" fmla="*/ 2318 h 2362"/>
                <a:gd name="connsiteX18937" fmla="*/ 2318 h 2362"/>
                <a:gd name="connsiteY18937" fmla="*/ 2318 h 2362"/>
                <a:gd name="connsiteX18938" fmla="*/ 2318 h 2362"/>
                <a:gd name="connsiteY18938" fmla="*/ 2318 h 2362"/>
                <a:gd name="connsiteX18939" fmla="*/ 2318 h 2362"/>
                <a:gd name="connsiteY18939" fmla="*/ 2318 h 2362"/>
                <a:gd name="connsiteX18940" fmla="*/ 2318 h 2362"/>
                <a:gd name="connsiteY18940" fmla="*/ 2318 h 2362"/>
                <a:gd name="connsiteX18941" fmla="*/ 2318 h 2362"/>
                <a:gd name="connsiteY18941" fmla="*/ 2318 h 2362"/>
                <a:gd name="connsiteX18942" fmla="*/ 2318 h 2362"/>
                <a:gd name="connsiteY18942" fmla="*/ 2318 h 2362"/>
                <a:gd name="connsiteX18943" fmla="*/ 2318 h 2362"/>
                <a:gd name="connsiteY18943" fmla="*/ 2318 h 2362"/>
                <a:gd name="connsiteX18944" fmla="*/ 2318 h 2362"/>
                <a:gd name="connsiteY18944" fmla="*/ 2318 h 2362"/>
                <a:gd name="connsiteX18945" fmla="*/ 2318 h 2362"/>
                <a:gd name="connsiteY18945" fmla="*/ 2318 h 2362"/>
                <a:gd name="connsiteX18946" fmla="*/ 2318 h 2362"/>
                <a:gd name="connsiteY18946" fmla="*/ 2318 h 2362"/>
                <a:gd name="connsiteX18947" fmla="*/ 2318 h 2362"/>
                <a:gd name="connsiteY18947" fmla="*/ 2318 h 2362"/>
                <a:gd name="connsiteX18948" fmla="*/ 2318 h 2362"/>
                <a:gd name="connsiteY18948" fmla="*/ 2318 h 2362"/>
                <a:gd name="connsiteX18949" fmla="*/ 2318 h 2362"/>
                <a:gd name="connsiteY18949" fmla="*/ 2318 h 2362"/>
                <a:gd name="connsiteX18950" fmla="*/ 2318 h 2362"/>
                <a:gd name="connsiteY18950" fmla="*/ 2318 h 2362"/>
                <a:gd name="connsiteX18951" fmla="*/ 2318 h 2362"/>
                <a:gd name="connsiteY18951" fmla="*/ 2318 h 2362"/>
                <a:gd name="connsiteX18952" fmla="*/ 2318 h 2362"/>
                <a:gd name="connsiteY18952" fmla="*/ 2318 h 2362"/>
                <a:gd name="connsiteX18953" fmla="*/ 2318 h 2362"/>
                <a:gd name="connsiteY18953" fmla="*/ 2318 h 2362"/>
                <a:gd name="connsiteX18954" fmla="*/ 2318 h 2362"/>
                <a:gd name="connsiteY18954" fmla="*/ 2318 h 2362"/>
                <a:gd name="connsiteX18955" fmla="*/ 2318 h 2362"/>
                <a:gd name="connsiteY18955" fmla="*/ 2318 h 2362"/>
                <a:gd name="connsiteX18956" fmla="*/ 2318 h 2362"/>
                <a:gd name="connsiteY18956" fmla="*/ 2318 h 2362"/>
                <a:gd name="connsiteX18957" fmla="*/ 2318 h 2362"/>
                <a:gd name="connsiteY18957" fmla="*/ 2318 h 2362"/>
                <a:gd name="connsiteX18958" fmla="*/ 2318 h 2362"/>
                <a:gd name="connsiteY18958" fmla="*/ 2318 h 2362"/>
                <a:gd name="connsiteX18959" fmla="*/ 2318 h 2362"/>
                <a:gd name="connsiteY18959" fmla="*/ 2318 h 2362"/>
                <a:gd name="connsiteX18960" fmla="*/ 2318 h 2362"/>
                <a:gd name="connsiteY18960" fmla="*/ 2318 h 2362"/>
                <a:gd name="connsiteX18961" fmla="*/ 2318 h 2362"/>
                <a:gd name="connsiteY18961" fmla="*/ 2318 h 2362"/>
                <a:gd name="connsiteX18962" fmla="*/ 2318 h 2362"/>
                <a:gd name="connsiteY18962" fmla="*/ 2318 h 2362"/>
                <a:gd name="connsiteX18963" fmla="*/ 2318 h 2362"/>
                <a:gd name="connsiteY18963" fmla="*/ 2318 h 2362"/>
                <a:gd name="connsiteX18964" fmla="*/ 2318 h 2362"/>
                <a:gd name="connsiteY18964" fmla="*/ 2318 h 2362"/>
                <a:gd name="connsiteX18965" fmla="*/ 2318 h 2362"/>
                <a:gd name="connsiteY18965" fmla="*/ 2318 h 2362"/>
                <a:gd name="connsiteX18966" fmla="*/ 2318 h 2362"/>
                <a:gd name="connsiteY18966" fmla="*/ 2318 h 2362"/>
                <a:gd name="connsiteX18967" fmla="*/ 2318 h 2362"/>
                <a:gd name="connsiteY18967" fmla="*/ 2318 h 2362"/>
                <a:gd name="connsiteX18968" fmla="*/ 2318 h 2362"/>
                <a:gd name="connsiteY18968" fmla="*/ 2318 h 2362"/>
                <a:gd name="connsiteX18969" fmla="*/ 2318 h 2362"/>
                <a:gd name="connsiteY18969" fmla="*/ 2318 h 2362"/>
                <a:gd name="connsiteX18970" fmla="*/ 2318 h 2362"/>
                <a:gd name="connsiteY18970" fmla="*/ 2318 h 2362"/>
                <a:gd name="connsiteX18971" fmla="*/ 2318 h 2362"/>
                <a:gd name="connsiteY18971" fmla="*/ 2318 h 2362"/>
                <a:gd name="connsiteX18972" fmla="*/ 2318 h 2362"/>
                <a:gd name="connsiteY18972" fmla="*/ 2318 h 2362"/>
                <a:gd name="connsiteX18973" fmla="*/ 2318 h 2362"/>
                <a:gd name="connsiteY18973" fmla="*/ 2318 h 2362"/>
                <a:gd name="connsiteX18974" fmla="*/ 2318 h 2362"/>
                <a:gd name="connsiteY18974" fmla="*/ 2318 h 2362"/>
                <a:gd name="connsiteX18975" fmla="*/ 2318 h 2362"/>
                <a:gd name="connsiteY18975" fmla="*/ 2318 h 2362"/>
                <a:gd name="connsiteX18976" fmla="*/ 2318 h 2362"/>
                <a:gd name="connsiteY18976" fmla="*/ 2318 h 2362"/>
                <a:gd name="connsiteX18977" fmla="*/ 2318 h 2362"/>
                <a:gd name="connsiteY18977" fmla="*/ 2318 h 2362"/>
                <a:gd name="connsiteX18978" fmla="*/ 2318 h 2362"/>
                <a:gd name="connsiteY18978" fmla="*/ 2318 h 2362"/>
                <a:gd name="connsiteX18979" fmla="*/ 2318 h 2362"/>
                <a:gd name="connsiteY18979" fmla="*/ 2318 h 2362"/>
                <a:gd name="connsiteX18980" fmla="*/ 2318 h 2362"/>
                <a:gd name="connsiteY18980" fmla="*/ 2318 h 2362"/>
                <a:gd name="connsiteX18981" fmla="*/ 2318 h 2362"/>
                <a:gd name="connsiteY18981" fmla="*/ 2318 h 2362"/>
                <a:gd name="connsiteX18982" fmla="*/ 2318 h 2362"/>
                <a:gd name="connsiteY18982" fmla="*/ 2318 h 2362"/>
                <a:gd name="connsiteX18983" fmla="*/ 2318 h 2362"/>
                <a:gd name="connsiteY18983" fmla="*/ 2318 h 2362"/>
                <a:gd name="connsiteX18984" fmla="*/ 2318 h 2362"/>
                <a:gd name="connsiteY18984" fmla="*/ 2318 h 2362"/>
                <a:gd name="connsiteX18985" fmla="*/ 2318 h 2362"/>
                <a:gd name="connsiteY18985" fmla="*/ 2318 h 2362"/>
                <a:gd name="connsiteX18986" fmla="*/ 2318 h 2362"/>
                <a:gd name="connsiteY18986" fmla="*/ 2318 h 2362"/>
                <a:gd name="connsiteX18987" fmla="*/ 2318 h 2362"/>
                <a:gd name="connsiteY18987" fmla="*/ 2318 h 2362"/>
                <a:gd name="connsiteX18988" fmla="*/ 2318 h 2362"/>
                <a:gd name="connsiteY18988" fmla="*/ 2318 h 2362"/>
                <a:gd name="connsiteX18989" fmla="*/ 2318 h 2362"/>
                <a:gd name="connsiteY18989" fmla="*/ 2318 h 2362"/>
                <a:gd name="connsiteX18990" fmla="*/ 2318 h 2362"/>
                <a:gd name="connsiteY18990" fmla="*/ 2318 h 2362"/>
                <a:gd name="connsiteX18991" fmla="*/ 2318 h 2362"/>
                <a:gd name="connsiteY18991" fmla="*/ 2318 h 2362"/>
                <a:gd name="connsiteX18992" fmla="*/ 2318 h 2362"/>
                <a:gd name="connsiteY18992" fmla="*/ 2318 h 2362"/>
                <a:gd name="connsiteX18993" fmla="*/ 2318 h 2362"/>
                <a:gd name="connsiteY18993" fmla="*/ 2318 h 2362"/>
                <a:gd name="connsiteX18994" fmla="*/ 2318 h 2362"/>
                <a:gd name="connsiteY18994" fmla="*/ 2318 h 2362"/>
                <a:gd name="connsiteX18995" fmla="*/ 2318 h 2362"/>
                <a:gd name="connsiteY18995" fmla="*/ 2318 h 2362"/>
                <a:gd name="connsiteX18996" fmla="*/ 2318 h 2362"/>
                <a:gd name="connsiteY18996" fmla="*/ 2318 h 2362"/>
                <a:gd name="connsiteX18997" fmla="*/ 2318 h 2362"/>
                <a:gd name="connsiteY18997" fmla="*/ 2318 h 2362"/>
                <a:gd name="connsiteX18998" fmla="*/ 2318 h 2362"/>
                <a:gd name="connsiteY18998" fmla="*/ 2318 h 2362"/>
                <a:gd name="connsiteX18999" fmla="*/ 2318 h 2362"/>
                <a:gd name="connsiteY18999" fmla="*/ 2318 h 2362"/>
                <a:gd name="connsiteX19000" fmla="*/ 2318 h 2362"/>
                <a:gd name="connsiteY19000" fmla="*/ 2318 h 2362"/>
                <a:gd name="connsiteX19001" fmla="*/ 2318 h 2362"/>
                <a:gd name="connsiteY19001" fmla="*/ 2318 h 2362"/>
                <a:gd name="connsiteX19002" fmla="*/ 2318 h 2362"/>
                <a:gd name="connsiteY19002" fmla="*/ 2318 h 2362"/>
                <a:gd name="connsiteX19003" fmla="*/ 2318 h 2362"/>
                <a:gd name="connsiteY19003" fmla="*/ 2318 h 2362"/>
                <a:gd name="connsiteX19004" fmla="*/ 2318 h 2362"/>
                <a:gd name="connsiteY19004" fmla="*/ 2318 h 2362"/>
                <a:gd name="connsiteX19005" fmla="*/ 2318 h 2362"/>
                <a:gd name="connsiteY19005" fmla="*/ 2318 h 2362"/>
                <a:gd name="connsiteX19006" fmla="*/ 2318 h 2362"/>
                <a:gd name="connsiteY19006" fmla="*/ 2318 h 2362"/>
                <a:gd name="connsiteX19007" fmla="*/ 2318 h 2362"/>
                <a:gd name="connsiteY19007" fmla="*/ 2318 h 2362"/>
                <a:gd name="connsiteX19008" fmla="*/ 2318 h 2362"/>
                <a:gd name="connsiteY19008" fmla="*/ 2318 h 2362"/>
                <a:gd name="connsiteX19009" fmla="*/ 2318 h 2362"/>
                <a:gd name="connsiteY19009" fmla="*/ 2318 h 2362"/>
                <a:gd name="connsiteX19010" fmla="*/ 2318 h 2362"/>
                <a:gd name="connsiteY19010" fmla="*/ 2318 h 2362"/>
                <a:gd name="connsiteX19011" fmla="*/ 2318 h 2362"/>
                <a:gd name="connsiteY19011" fmla="*/ 2318 h 2362"/>
                <a:gd name="connsiteX19012" fmla="*/ 2318 h 2362"/>
                <a:gd name="connsiteY19012" fmla="*/ 2318 h 2362"/>
                <a:gd name="connsiteX19013" fmla="*/ 2318 h 2362"/>
                <a:gd name="connsiteY19013" fmla="*/ 2318 h 2362"/>
                <a:gd name="connsiteX19014" fmla="*/ 2318 h 2362"/>
                <a:gd name="connsiteY19014" fmla="*/ 2318 h 2362"/>
                <a:gd name="connsiteX19015" fmla="*/ 2318 h 2362"/>
                <a:gd name="connsiteY19015" fmla="*/ 2318 h 2362"/>
                <a:gd name="connsiteX19016" fmla="*/ 2318 h 2362"/>
                <a:gd name="connsiteY19016" fmla="*/ 2318 h 2362"/>
                <a:gd name="connsiteX19017" fmla="*/ 2318 h 2362"/>
                <a:gd name="connsiteY19017" fmla="*/ 2318 h 2362"/>
                <a:gd name="connsiteX19018" fmla="*/ 2318 h 2362"/>
                <a:gd name="connsiteY19018" fmla="*/ 2318 h 2362"/>
                <a:gd name="connsiteX19019" fmla="*/ 2318 h 2362"/>
                <a:gd name="connsiteY19019" fmla="*/ 2318 h 2362"/>
                <a:gd name="connsiteX19020" fmla="*/ 2318 h 2362"/>
                <a:gd name="connsiteY19020" fmla="*/ 2318 h 2362"/>
                <a:gd name="connsiteX19021" fmla="*/ 2318 h 2362"/>
                <a:gd name="connsiteY19021" fmla="*/ 2318 h 2362"/>
                <a:gd name="connsiteX19022" fmla="*/ 2318 h 2362"/>
                <a:gd name="connsiteY19022" fmla="*/ 2318 h 2362"/>
                <a:gd name="connsiteX19023" fmla="*/ 2318 h 2362"/>
                <a:gd name="connsiteY19023" fmla="*/ 2318 h 2362"/>
                <a:gd name="connsiteX19024" fmla="*/ 2318 h 2362"/>
                <a:gd name="connsiteY19024" fmla="*/ 2318 h 2362"/>
                <a:gd name="connsiteX19025" fmla="*/ 2318 h 2362"/>
                <a:gd name="connsiteY19025" fmla="*/ 2318 h 2362"/>
                <a:gd name="connsiteX19026" fmla="*/ 2318 h 2362"/>
                <a:gd name="connsiteY19026" fmla="*/ 2318 h 2362"/>
                <a:gd name="connsiteX19027" fmla="*/ 2318 h 2362"/>
                <a:gd name="connsiteY19027" fmla="*/ 2318 h 2362"/>
                <a:gd name="connsiteX19028" fmla="*/ 2318 h 2362"/>
                <a:gd name="connsiteY19028" fmla="*/ 2318 h 2362"/>
                <a:gd name="connsiteX19029" fmla="*/ 2318 h 2362"/>
                <a:gd name="connsiteY19029" fmla="*/ 2318 h 2362"/>
                <a:gd name="connsiteX19030" fmla="*/ 2318 h 2362"/>
                <a:gd name="connsiteY19030" fmla="*/ 2318 h 2362"/>
                <a:gd name="connsiteX19031" fmla="*/ 2318 h 2362"/>
                <a:gd name="connsiteY19031" fmla="*/ 2318 h 2362"/>
                <a:gd name="connsiteX19032" fmla="*/ 2318 h 2362"/>
                <a:gd name="connsiteY19032" fmla="*/ 2318 h 2362"/>
                <a:gd name="connsiteX19033" fmla="*/ 2318 h 2362"/>
                <a:gd name="connsiteY19033" fmla="*/ 2318 h 2362"/>
                <a:gd name="connsiteX19034" fmla="*/ 2318 h 2362"/>
                <a:gd name="connsiteY19034" fmla="*/ 2318 h 2362"/>
                <a:gd name="connsiteX19035" fmla="*/ 2318 h 2362"/>
                <a:gd name="connsiteY19035" fmla="*/ 2318 h 2362"/>
                <a:gd name="connsiteX19036" fmla="*/ 2318 h 2362"/>
                <a:gd name="connsiteY19036" fmla="*/ 2318 h 2362"/>
                <a:gd name="connsiteX19037" fmla="*/ 2318 h 2362"/>
                <a:gd name="connsiteY19037" fmla="*/ 2318 h 2362"/>
                <a:gd name="connsiteX19038" fmla="*/ 2318 h 2362"/>
                <a:gd name="connsiteY19038" fmla="*/ 2318 h 2362"/>
                <a:gd name="connsiteX19039" fmla="*/ 2318 h 2362"/>
                <a:gd name="connsiteY19039" fmla="*/ 2318 h 2362"/>
                <a:gd name="connsiteX19040" fmla="*/ 2318 h 2362"/>
                <a:gd name="connsiteY19040" fmla="*/ 2318 h 2362"/>
                <a:gd name="connsiteX19041" fmla="*/ 2318 h 2362"/>
                <a:gd name="connsiteY19041" fmla="*/ 2318 h 2362"/>
                <a:gd name="connsiteX19042" fmla="*/ 2318 h 2362"/>
                <a:gd name="connsiteY19042" fmla="*/ 2318 h 2362"/>
                <a:gd name="connsiteX19043" fmla="*/ 2318 h 2362"/>
                <a:gd name="connsiteY19043" fmla="*/ 2318 h 2362"/>
                <a:gd name="connsiteX19044" fmla="*/ 2318 h 2362"/>
                <a:gd name="connsiteY19044" fmla="*/ 2318 h 2362"/>
                <a:gd name="connsiteX19045" fmla="*/ 2318 h 2362"/>
                <a:gd name="connsiteY19045" fmla="*/ 2318 h 2362"/>
                <a:gd name="connsiteX19046" fmla="*/ 2318 h 2362"/>
                <a:gd name="connsiteY19046" fmla="*/ 2318 h 2362"/>
                <a:gd name="connsiteX19047" fmla="*/ 2318 h 2362"/>
                <a:gd name="connsiteY19047" fmla="*/ 2318 h 2362"/>
                <a:gd name="connsiteX19048" fmla="*/ 2318 h 2362"/>
                <a:gd name="connsiteY19048" fmla="*/ 2318 h 2362"/>
                <a:gd name="connsiteX19049" fmla="*/ 2318 h 2362"/>
                <a:gd name="connsiteY19049" fmla="*/ 2318 h 2362"/>
                <a:gd name="connsiteX19050" fmla="*/ 2318 h 2362"/>
                <a:gd name="connsiteY19050" fmla="*/ 2318 h 2362"/>
                <a:gd name="connsiteX19051" fmla="*/ 2318 h 2362"/>
                <a:gd name="connsiteY19051" fmla="*/ 2318 h 2362"/>
                <a:gd name="connsiteX19052" fmla="*/ 2318 h 2362"/>
                <a:gd name="connsiteY19052" fmla="*/ 2318 h 2362"/>
                <a:gd name="connsiteX19053" fmla="*/ 2318 h 2362"/>
                <a:gd name="connsiteY19053" fmla="*/ 2318 h 2362"/>
                <a:gd name="connsiteX19054" fmla="*/ 2318 h 2362"/>
                <a:gd name="connsiteY19054" fmla="*/ 2318 h 2362"/>
                <a:gd name="connsiteX19055" fmla="*/ 2318 h 2362"/>
                <a:gd name="connsiteY19055" fmla="*/ 2318 h 2362"/>
                <a:gd name="connsiteX19056" fmla="*/ 2318 h 2362"/>
                <a:gd name="connsiteY19056" fmla="*/ 2318 h 2362"/>
                <a:gd name="connsiteX19057" fmla="*/ 2318 h 2362"/>
                <a:gd name="connsiteY19057" fmla="*/ 2318 h 2362"/>
                <a:gd name="connsiteX19058" fmla="*/ 2318 h 2362"/>
                <a:gd name="connsiteY19058" fmla="*/ 2318 h 2362"/>
                <a:gd name="connsiteX19059" fmla="*/ 2318 h 2362"/>
                <a:gd name="connsiteY19059" fmla="*/ 2318 h 2362"/>
                <a:gd name="connsiteX19060" fmla="*/ 2318 h 2362"/>
                <a:gd name="connsiteY19060" fmla="*/ 2318 h 2362"/>
                <a:gd name="connsiteX19061" fmla="*/ 2318 h 2362"/>
                <a:gd name="connsiteY19061" fmla="*/ 2318 h 2362"/>
                <a:gd name="connsiteX19062" fmla="*/ 2318 h 2362"/>
                <a:gd name="connsiteY19062" fmla="*/ 2318 h 2362"/>
                <a:gd name="connsiteX19063" fmla="*/ 2318 h 2362"/>
                <a:gd name="connsiteY19063" fmla="*/ 2318 h 2362"/>
                <a:gd name="connsiteX19064" fmla="*/ 2318 h 2362"/>
                <a:gd name="connsiteY19064" fmla="*/ 2318 h 2362"/>
                <a:gd name="connsiteX19065" fmla="*/ 2318 h 2362"/>
                <a:gd name="connsiteY19065" fmla="*/ 2318 h 2362"/>
                <a:gd name="connsiteX19066" fmla="*/ 2318 h 2362"/>
                <a:gd name="connsiteY19066" fmla="*/ 2318 h 2362"/>
                <a:gd name="connsiteX19067" fmla="*/ 2318 h 2362"/>
                <a:gd name="connsiteY19067" fmla="*/ 2318 h 2362"/>
                <a:gd name="connsiteX19068" fmla="*/ 2318 h 2362"/>
                <a:gd name="connsiteY19068" fmla="*/ 2318 h 2362"/>
                <a:gd name="connsiteX19069" fmla="*/ 2318 h 2362"/>
                <a:gd name="connsiteY19069" fmla="*/ 2318 h 2362"/>
                <a:gd name="connsiteX19070" fmla="*/ 2318 h 2362"/>
                <a:gd name="connsiteY19070" fmla="*/ 2318 h 2362"/>
                <a:gd name="connsiteX19071" fmla="*/ 2318 h 2362"/>
                <a:gd name="connsiteY19071" fmla="*/ 2318 h 2362"/>
                <a:gd name="connsiteX19072" fmla="*/ 2318 h 2362"/>
                <a:gd name="connsiteY19072" fmla="*/ 2318 h 2362"/>
                <a:gd name="connsiteX19073" fmla="*/ 2318 h 2362"/>
                <a:gd name="connsiteY19073" fmla="*/ 2318 h 2362"/>
                <a:gd name="connsiteX19074" fmla="*/ 2318 h 2362"/>
                <a:gd name="connsiteY19074" fmla="*/ 2318 h 2362"/>
                <a:gd name="connsiteX19075" fmla="*/ 2318 h 2362"/>
                <a:gd name="connsiteY19075" fmla="*/ 2318 h 2362"/>
                <a:gd name="connsiteX19076" fmla="*/ 2318 h 2362"/>
                <a:gd name="connsiteY19076" fmla="*/ 2318 h 2362"/>
                <a:gd name="connsiteX19077" fmla="*/ 2318 h 2362"/>
                <a:gd name="connsiteY19077" fmla="*/ 2318 h 2362"/>
                <a:gd name="connsiteX19078" fmla="*/ 2318 h 2362"/>
                <a:gd name="connsiteY19078" fmla="*/ 2318 h 2362"/>
                <a:gd name="connsiteX19079" fmla="*/ 2318 h 2362"/>
                <a:gd name="connsiteY19079" fmla="*/ 2318 h 2362"/>
                <a:gd name="connsiteX19080" fmla="*/ 2318 h 2362"/>
                <a:gd name="connsiteY19080" fmla="*/ 2318 h 2362"/>
                <a:gd name="connsiteX19081" fmla="*/ 2318 h 2362"/>
                <a:gd name="connsiteY19081" fmla="*/ 2318 h 2362"/>
                <a:gd name="connsiteX19082" fmla="*/ 2318 h 2362"/>
                <a:gd name="connsiteY19082" fmla="*/ 2318 h 2362"/>
                <a:gd name="connsiteX19083" fmla="*/ 2318 h 2362"/>
                <a:gd name="connsiteY19083" fmla="*/ 2318 h 2362"/>
                <a:gd name="connsiteX19084" fmla="*/ 2318 h 2362"/>
                <a:gd name="connsiteY19084" fmla="*/ 2318 h 2362"/>
                <a:gd name="connsiteX19085" fmla="*/ 2318 h 2362"/>
                <a:gd name="connsiteY19085" fmla="*/ 2318 h 2362"/>
                <a:gd name="connsiteX19086" fmla="*/ 2318 h 2362"/>
                <a:gd name="connsiteY19086" fmla="*/ 2318 h 2362"/>
                <a:gd name="connsiteX19087" fmla="*/ 2318 h 2362"/>
                <a:gd name="connsiteY19087" fmla="*/ 2318 h 2362"/>
                <a:gd name="connsiteX19088" fmla="*/ 2318 h 2362"/>
                <a:gd name="connsiteY19088" fmla="*/ 2318 h 2362"/>
                <a:gd name="connsiteX19089" fmla="*/ 2318 h 2362"/>
                <a:gd name="connsiteY19089" fmla="*/ 2318 h 2362"/>
                <a:gd name="connsiteX19090" fmla="*/ 2318 h 2362"/>
                <a:gd name="connsiteY19090" fmla="*/ 2318 h 2362"/>
                <a:gd name="connsiteX19091" fmla="*/ 2318 h 2362"/>
                <a:gd name="connsiteY19091" fmla="*/ 2318 h 2362"/>
                <a:gd name="connsiteX19092" fmla="*/ 2318 h 2362"/>
                <a:gd name="connsiteY19092" fmla="*/ 2318 h 2362"/>
                <a:gd name="connsiteX19093" fmla="*/ 2318 h 2362"/>
                <a:gd name="connsiteY19093" fmla="*/ 2318 h 2362"/>
                <a:gd name="connsiteX19094" fmla="*/ 2318 h 2362"/>
                <a:gd name="connsiteY19094" fmla="*/ 2318 h 2362"/>
                <a:gd name="connsiteX19095" fmla="*/ 2318 h 2362"/>
                <a:gd name="connsiteY19095" fmla="*/ 2318 h 2362"/>
                <a:gd name="connsiteX19096" fmla="*/ 2318 h 2362"/>
                <a:gd name="connsiteY19096" fmla="*/ 2318 h 2362"/>
                <a:gd name="connsiteX19097" fmla="*/ 2318 h 2362"/>
                <a:gd name="connsiteY19097" fmla="*/ 2318 h 2362"/>
                <a:gd name="connsiteX19098" fmla="*/ 2318 h 2362"/>
                <a:gd name="connsiteY19098" fmla="*/ 2318 h 2362"/>
                <a:gd name="connsiteX19099" fmla="*/ 2318 h 2362"/>
                <a:gd name="connsiteY19099" fmla="*/ 2318 h 2362"/>
                <a:gd name="connsiteX19100" fmla="*/ 2318 h 2362"/>
                <a:gd name="connsiteY19100" fmla="*/ 2318 h 2362"/>
                <a:gd name="connsiteX19101" fmla="*/ 2318 h 2362"/>
                <a:gd name="connsiteY19101" fmla="*/ 2318 h 2362"/>
                <a:gd name="connsiteX19102" fmla="*/ 2318 h 2362"/>
                <a:gd name="connsiteY19102" fmla="*/ 2318 h 2362"/>
                <a:gd name="connsiteX19103" fmla="*/ 2318 h 2362"/>
                <a:gd name="connsiteY19103" fmla="*/ 2318 h 2362"/>
                <a:gd name="connsiteX19104" fmla="*/ 2318 h 2362"/>
                <a:gd name="connsiteY19104" fmla="*/ 2318 h 2362"/>
                <a:gd name="connsiteX19105" fmla="*/ 2318 h 2362"/>
                <a:gd name="connsiteY19105" fmla="*/ 2318 h 2362"/>
                <a:gd name="connsiteX19106" fmla="*/ 2318 h 2362"/>
                <a:gd name="connsiteY19106" fmla="*/ 2318 h 2362"/>
                <a:gd name="connsiteX19107" fmla="*/ 2318 h 2362"/>
                <a:gd name="connsiteY19107" fmla="*/ 2318 h 2362"/>
                <a:gd name="connsiteX19108" fmla="*/ 2318 h 2362"/>
                <a:gd name="connsiteY19108" fmla="*/ 2318 h 2362"/>
                <a:gd name="connsiteX19109" fmla="*/ 2318 h 2362"/>
                <a:gd name="connsiteY19109" fmla="*/ 2318 h 2362"/>
                <a:gd name="connsiteX19110" fmla="*/ 2318 h 2362"/>
                <a:gd name="connsiteY19110" fmla="*/ 2318 h 2362"/>
                <a:gd name="connsiteX19111" fmla="*/ 2318 h 2362"/>
                <a:gd name="connsiteY19111" fmla="*/ 2318 h 2362"/>
                <a:gd name="connsiteX19112" fmla="*/ 2318 h 2362"/>
                <a:gd name="connsiteY19112" fmla="*/ 2318 h 2362"/>
                <a:gd name="connsiteX19113" fmla="*/ 2318 h 2362"/>
                <a:gd name="connsiteY19113" fmla="*/ 2318 h 2362"/>
                <a:gd name="connsiteX19114" fmla="*/ 2318 h 2362"/>
                <a:gd name="connsiteY19114" fmla="*/ 2318 h 2362"/>
                <a:gd name="connsiteX19115" fmla="*/ 2318 h 2362"/>
                <a:gd name="connsiteY19115" fmla="*/ 2318 h 2362"/>
                <a:gd name="connsiteX19116" fmla="*/ 2318 h 2362"/>
                <a:gd name="connsiteY19116" fmla="*/ 2318 h 2362"/>
                <a:gd name="connsiteX19117" fmla="*/ 2318 h 2362"/>
                <a:gd name="connsiteY19117" fmla="*/ 2318 h 2362"/>
                <a:gd name="connsiteX19118" fmla="*/ 2318 h 2362"/>
                <a:gd name="connsiteY19118" fmla="*/ 2318 h 2362"/>
                <a:gd name="connsiteX19119" fmla="*/ 2318 h 2362"/>
                <a:gd name="connsiteY19119" fmla="*/ 2318 h 2362"/>
                <a:gd name="connsiteX19120" fmla="*/ 2318 h 2362"/>
                <a:gd name="connsiteY19120" fmla="*/ 2318 h 2362"/>
                <a:gd name="connsiteX19121" fmla="*/ 2318 h 2362"/>
                <a:gd name="connsiteY19121" fmla="*/ 2318 h 2362"/>
                <a:gd name="connsiteX19122" fmla="*/ 2318 h 2362"/>
                <a:gd name="connsiteY19122" fmla="*/ 2318 h 2362"/>
                <a:gd name="connsiteX19123" fmla="*/ 2318 h 2362"/>
                <a:gd name="connsiteY19123" fmla="*/ 2318 h 2362"/>
                <a:gd name="connsiteX19124" fmla="*/ 2318 h 2362"/>
                <a:gd name="connsiteY19124" fmla="*/ 2318 h 2362"/>
                <a:gd name="connsiteX19125" fmla="*/ 2318 h 2362"/>
                <a:gd name="connsiteY19125" fmla="*/ 2318 h 2362"/>
                <a:gd name="connsiteX19126" fmla="*/ 2318 h 2362"/>
                <a:gd name="connsiteY19126" fmla="*/ 2318 h 2362"/>
                <a:gd name="connsiteX19127" fmla="*/ 2318 h 2362"/>
                <a:gd name="connsiteY19127" fmla="*/ 2318 h 2362"/>
                <a:gd name="connsiteX19128" fmla="*/ 2318 h 2362"/>
                <a:gd name="connsiteY19128" fmla="*/ 2318 h 2362"/>
                <a:gd name="connsiteX19129" fmla="*/ 2318 h 2362"/>
                <a:gd name="connsiteY19129" fmla="*/ 2318 h 2362"/>
                <a:gd name="connsiteX19130" fmla="*/ 2318 h 2362"/>
                <a:gd name="connsiteY19130" fmla="*/ 2318 h 2362"/>
                <a:gd name="connsiteX19131" fmla="*/ 2318 h 2362"/>
                <a:gd name="connsiteY19131" fmla="*/ 2318 h 2362"/>
                <a:gd name="connsiteX19132" fmla="*/ 2318 h 2362"/>
                <a:gd name="connsiteY19132" fmla="*/ 2318 h 2362"/>
                <a:gd name="connsiteX19133" fmla="*/ 2318 h 2362"/>
                <a:gd name="connsiteY19133" fmla="*/ 2318 h 2362"/>
                <a:gd name="connsiteX19134" fmla="*/ 2318 h 2362"/>
                <a:gd name="connsiteY19134" fmla="*/ 2318 h 2362"/>
                <a:gd name="connsiteX19135" fmla="*/ 2318 h 2362"/>
                <a:gd name="connsiteY19135" fmla="*/ 2318 h 2362"/>
                <a:gd name="connsiteX19136" fmla="*/ 2318 h 2362"/>
                <a:gd name="connsiteY19136" fmla="*/ 2318 h 2362"/>
                <a:gd name="connsiteX19137" fmla="*/ 2318 h 2362"/>
                <a:gd name="connsiteY19137" fmla="*/ 2318 h 2362"/>
                <a:gd name="connsiteX19138" fmla="*/ 2318 h 2362"/>
                <a:gd name="connsiteY19138" fmla="*/ 2318 h 2362"/>
                <a:gd name="connsiteX19139" fmla="*/ 2318 h 2362"/>
                <a:gd name="connsiteY19139" fmla="*/ 2318 h 2362"/>
                <a:gd name="connsiteX19140" fmla="*/ 2318 h 2362"/>
                <a:gd name="connsiteY19140" fmla="*/ 2318 h 2362"/>
                <a:gd name="connsiteX19141" fmla="*/ 2318 h 2362"/>
                <a:gd name="connsiteY19141" fmla="*/ 2318 h 2362"/>
                <a:gd name="connsiteX19142" fmla="*/ 2318 h 2362"/>
                <a:gd name="connsiteY19142" fmla="*/ 2318 h 2362"/>
                <a:gd name="connsiteX19143" fmla="*/ 2318 h 2362"/>
                <a:gd name="connsiteY19143" fmla="*/ 2318 h 2362"/>
                <a:gd name="connsiteX19144" fmla="*/ 2318 h 2362"/>
                <a:gd name="connsiteY19144" fmla="*/ 2318 h 2362"/>
                <a:gd name="connsiteX19145" fmla="*/ 2318 h 2362"/>
                <a:gd name="connsiteY19145" fmla="*/ 2318 h 2362"/>
                <a:gd name="connsiteX19146" fmla="*/ 2318 h 2362"/>
                <a:gd name="connsiteY19146" fmla="*/ 2318 h 2362"/>
                <a:gd name="connsiteX19147" fmla="*/ 2318 h 2362"/>
                <a:gd name="connsiteY19147" fmla="*/ 2318 h 2362"/>
                <a:gd name="connsiteX19148" fmla="*/ 2318 h 2362"/>
                <a:gd name="connsiteY19148" fmla="*/ 2318 h 2362"/>
                <a:gd name="connsiteX19149" fmla="*/ 2318 h 2362"/>
                <a:gd name="connsiteY19149" fmla="*/ 2318 h 2362"/>
                <a:gd name="connsiteX19150" fmla="*/ 2318 h 2362"/>
                <a:gd name="connsiteY19150" fmla="*/ 2318 h 2362"/>
                <a:gd name="connsiteX19151" fmla="*/ 2318 h 2362"/>
                <a:gd name="connsiteY19151" fmla="*/ 2318 h 2362"/>
                <a:gd name="connsiteX19152" fmla="*/ 2318 h 2362"/>
                <a:gd name="connsiteY19152" fmla="*/ 2318 h 2362"/>
                <a:gd name="connsiteX19153" fmla="*/ 2318 h 2362"/>
                <a:gd name="connsiteY19153" fmla="*/ 2318 h 2362"/>
                <a:gd name="connsiteX19154" fmla="*/ 2318 h 2362"/>
                <a:gd name="connsiteY19154" fmla="*/ 2318 h 2362"/>
                <a:gd name="connsiteX19155" fmla="*/ 2318 h 2362"/>
                <a:gd name="connsiteY19155" fmla="*/ 2318 h 2362"/>
                <a:gd name="connsiteX19156" fmla="*/ 2318 h 2362"/>
                <a:gd name="connsiteY19156" fmla="*/ 2318 h 2362"/>
                <a:gd name="connsiteX19157" fmla="*/ 2318 h 2362"/>
                <a:gd name="connsiteY19157" fmla="*/ 2318 h 2362"/>
                <a:gd name="connsiteX19158" fmla="*/ 2318 h 2362"/>
                <a:gd name="connsiteY19158" fmla="*/ 2318 h 2362"/>
                <a:gd name="connsiteX19159" fmla="*/ 2318 h 2362"/>
                <a:gd name="connsiteY19159" fmla="*/ 2318 h 2362"/>
                <a:gd name="connsiteX19160" fmla="*/ 2318 h 2362"/>
                <a:gd name="connsiteY19160" fmla="*/ 2318 h 2362"/>
                <a:gd name="connsiteX19161" fmla="*/ 2318 h 2362"/>
                <a:gd name="connsiteY19161" fmla="*/ 2318 h 2362"/>
                <a:gd name="connsiteX19162" fmla="*/ 2318 h 2362"/>
                <a:gd name="connsiteY19162" fmla="*/ 2318 h 2362"/>
                <a:gd name="connsiteX19163" fmla="*/ 2318 h 2362"/>
                <a:gd name="connsiteY19163" fmla="*/ 2318 h 2362"/>
                <a:gd name="connsiteX19164" fmla="*/ 2318 h 2362"/>
                <a:gd name="connsiteY19164" fmla="*/ 2318 h 2362"/>
                <a:gd name="connsiteX19165" fmla="*/ 2318 h 2362"/>
                <a:gd name="connsiteY19165" fmla="*/ 2318 h 2362"/>
                <a:gd name="connsiteX19166" fmla="*/ 2318 h 2362"/>
                <a:gd name="connsiteY19166" fmla="*/ 2318 h 2362"/>
                <a:gd name="connsiteX19167" fmla="*/ 2318 h 2362"/>
                <a:gd name="connsiteY19167" fmla="*/ 2318 h 2362"/>
                <a:gd name="connsiteX19168" fmla="*/ 2318 h 2362"/>
                <a:gd name="connsiteY19168" fmla="*/ 2318 h 2362"/>
                <a:gd name="connsiteX19169" fmla="*/ 2318 h 2362"/>
                <a:gd name="connsiteY19169" fmla="*/ 2318 h 2362"/>
                <a:gd name="connsiteX19170" fmla="*/ 2318 h 2362"/>
                <a:gd name="connsiteY19170" fmla="*/ 2318 h 2362"/>
                <a:gd name="connsiteX19171" fmla="*/ 2318 h 2362"/>
                <a:gd name="connsiteY19171" fmla="*/ 2318 h 2362"/>
                <a:gd name="connsiteX19172" fmla="*/ 2318 h 2362"/>
                <a:gd name="connsiteY19172" fmla="*/ 2318 h 2362"/>
                <a:gd name="connsiteX19173" fmla="*/ 2318 h 2362"/>
                <a:gd name="connsiteY19173" fmla="*/ 2318 h 2362"/>
                <a:gd name="connsiteX19174" fmla="*/ 2318 h 2362"/>
                <a:gd name="connsiteY19174" fmla="*/ 2318 h 2362"/>
                <a:gd name="connsiteX19175" fmla="*/ 2318 h 2362"/>
                <a:gd name="connsiteY19175" fmla="*/ 2318 h 2362"/>
                <a:gd name="connsiteX19176" fmla="*/ 2318 h 2362"/>
                <a:gd name="connsiteY19176" fmla="*/ 2318 h 2362"/>
                <a:gd name="connsiteX19177" fmla="*/ 2318 h 2362"/>
                <a:gd name="connsiteY19177" fmla="*/ 2318 h 2362"/>
                <a:gd name="connsiteX19178" fmla="*/ 2318 h 2362"/>
                <a:gd name="connsiteY19178" fmla="*/ 2318 h 2362"/>
                <a:gd name="connsiteX19179" fmla="*/ 2318 h 2362"/>
                <a:gd name="connsiteY19179" fmla="*/ 2318 h 2362"/>
                <a:gd name="connsiteX19180" fmla="*/ 2318 h 2362"/>
                <a:gd name="connsiteY19180" fmla="*/ 2318 h 2362"/>
                <a:gd name="connsiteX19181" fmla="*/ 2318 h 2362"/>
                <a:gd name="connsiteY19181" fmla="*/ 2318 h 2362"/>
                <a:gd name="connsiteX19182" fmla="*/ 2318 h 2362"/>
                <a:gd name="connsiteY19182" fmla="*/ 2318 h 2362"/>
                <a:gd name="connsiteX19183" fmla="*/ 2318 h 2362"/>
                <a:gd name="connsiteY19183" fmla="*/ 2318 h 2362"/>
                <a:gd name="connsiteX19184" fmla="*/ 2318 h 2362"/>
                <a:gd name="connsiteY19184" fmla="*/ 2318 h 2362"/>
                <a:gd name="connsiteX19185" fmla="*/ 2318 h 2362"/>
                <a:gd name="connsiteY19185" fmla="*/ 2318 h 2362"/>
                <a:gd name="connsiteX19186" fmla="*/ 2318 h 2362"/>
                <a:gd name="connsiteY19186" fmla="*/ 2318 h 2362"/>
                <a:gd name="connsiteX19187" fmla="*/ 2318 h 2362"/>
                <a:gd name="connsiteY19187" fmla="*/ 2318 h 2362"/>
                <a:gd name="connsiteX19188" fmla="*/ 2318 h 2362"/>
                <a:gd name="connsiteY19188" fmla="*/ 2318 h 2362"/>
                <a:gd name="connsiteX19189" fmla="*/ 2318 h 2362"/>
                <a:gd name="connsiteY19189" fmla="*/ 2318 h 2362"/>
                <a:gd name="connsiteX19190" fmla="*/ 2318 h 2362"/>
                <a:gd name="connsiteY19190" fmla="*/ 2318 h 2362"/>
                <a:gd name="connsiteX19191" fmla="*/ 2318 h 2362"/>
                <a:gd name="connsiteY19191" fmla="*/ 2318 h 2362"/>
                <a:gd name="connsiteX19192" fmla="*/ 2318 h 2362"/>
                <a:gd name="connsiteY19192" fmla="*/ 2318 h 2362"/>
                <a:gd name="connsiteX19193" fmla="*/ 2318 h 2362"/>
                <a:gd name="connsiteY19193" fmla="*/ 2318 h 2362"/>
                <a:gd name="connsiteX19194" fmla="*/ 2318 h 2362"/>
                <a:gd name="connsiteY19194" fmla="*/ 2318 h 2362"/>
                <a:gd name="connsiteX19195" fmla="*/ 2318 h 2362"/>
                <a:gd name="connsiteY19195" fmla="*/ 2318 h 2362"/>
                <a:gd name="connsiteX19196" fmla="*/ 2318 h 2362"/>
                <a:gd name="connsiteY19196" fmla="*/ 2318 h 2362"/>
                <a:gd name="connsiteX19197" fmla="*/ 2318 h 2362"/>
                <a:gd name="connsiteY19197" fmla="*/ 2318 h 2362"/>
                <a:gd name="connsiteX19198" fmla="*/ 2318 h 2362"/>
                <a:gd name="connsiteY19198" fmla="*/ 2318 h 2362"/>
                <a:gd name="connsiteX19199" fmla="*/ 2318 h 2362"/>
                <a:gd name="connsiteY19199" fmla="*/ 2318 h 2362"/>
                <a:gd name="connsiteX19200" fmla="*/ 2318 h 2362"/>
                <a:gd name="connsiteY19200" fmla="*/ 2318 h 2362"/>
                <a:gd name="connsiteX19201" fmla="*/ 2318 h 2362"/>
                <a:gd name="connsiteY19201" fmla="*/ 2318 h 2362"/>
                <a:gd name="connsiteX19202" fmla="*/ 2318 h 2362"/>
                <a:gd name="connsiteY19202" fmla="*/ 2318 h 2362"/>
                <a:gd name="connsiteX19203" fmla="*/ 2318 h 2362"/>
                <a:gd name="connsiteY19203" fmla="*/ 2318 h 2362"/>
                <a:gd name="connsiteX19204" fmla="*/ 2318 h 2362"/>
                <a:gd name="connsiteY19204" fmla="*/ 2318 h 2362"/>
                <a:gd name="connsiteX19205" fmla="*/ 2318 h 2362"/>
                <a:gd name="connsiteY19205" fmla="*/ 2318 h 2362"/>
                <a:gd name="connsiteX19206" fmla="*/ 2318 h 2362"/>
                <a:gd name="connsiteY19206" fmla="*/ 2318 h 2362"/>
                <a:gd name="connsiteX19207" fmla="*/ 2318 h 2362"/>
                <a:gd name="connsiteY19207" fmla="*/ 2318 h 2362"/>
                <a:gd name="connsiteX19208" fmla="*/ 2318 h 2362"/>
                <a:gd name="connsiteY19208" fmla="*/ 2318 h 2362"/>
                <a:gd name="connsiteX19209" fmla="*/ 2318 h 2362"/>
                <a:gd name="connsiteY19209" fmla="*/ 2318 h 2362"/>
                <a:gd name="connsiteX19210" fmla="*/ 2318 h 2362"/>
                <a:gd name="connsiteY19210" fmla="*/ 2318 h 2362"/>
                <a:gd name="connsiteX19211" fmla="*/ 2318 h 2362"/>
                <a:gd name="connsiteY19211" fmla="*/ 2318 h 2362"/>
                <a:gd name="connsiteX19212" fmla="*/ 2318 h 2362"/>
                <a:gd name="connsiteY19212" fmla="*/ 2318 h 2362"/>
                <a:gd name="connsiteX19213" fmla="*/ 2318 h 2362"/>
                <a:gd name="connsiteY19213" fmla="*/ 2318 h 2362"/>
                <a:gd name="connsiteX19214" fmla="*/ 2318 h 2362"/>
                <a:gd name="connsiteY19214" fmla="*/ 2318 h 2362"/>
                <a:gd name="connsiteX19215" fmla="*/ 2318 h 2362"/>
                <a:gd name="connsiteY19215" fmla="*/ 2318 h 2362"/>
                <a:gd name="connsiteX19216" fmla="*/ 2318 h 2362"/>
                <a:gd name="connsiteY19216" fmla="*/ 2318 h 2362"/>
                <a:gd name="connsiteX19217" fmla="*/ 2318 h 2362"/>
                <a:gd name="connsiteY19217" fmla="*/ 2318 h 2362"/>
                <a:gd name="connsiteX19218" fmla="*/ 2318 h 2362"/>
                <a:gd name="connsiteY19218" fmla="*/ 2318 h 2362"/>
                <a:gd name="connsiteX19219" fmla="*/ 2318 h 2362"/>
                <a:gd name="connsiteY19219" fmla="*/ 2318 h 2362"/>
                <a:gd name="connsiteX19220" fmla="*/ 2318 h 2362"/>
                <a:gd name="connsiteY19220" fmla="*/ 2318 h 2362"/>
                <a:gd name="connsiteX19221" fmla="*/ 2318 h 2362"/>
                <a:gd name="connsiteY19221" fmla="*/ 2318 h 2362"/>
                <a:gd name="connsiteX19222" fmla="*/ 2318 h 2362"/>
                <a:gd name="connsiteY19222" fmla="*/ 2318 h 2362"/>
                <a:gd name="connsiteX19223" fmla="*/ 2318 h 2362"/>
                <a:gd name="connsiteY19223" fmla="*/ 2318 h 2362"/>
                <a:gd name="connsiteX19224" fmla="*/ 2318 h 2362"/>
                <a:gd name="connsiteY19224" fmla="*/ 2318 h 2362"/>
                <a:gd name="connsiteX19225" fmla="*/ 2318 h 2362"/>
                <a:gd name="connsiteY19225" fmla="*/ 2318 h 2362"/>
                <a:gd name="connsiteX19226" fmla="*/ 2318 h 2362"/>
                <a:gd name="connsiteY19226" fmla="*/ 2318 h 2362"/>
                <a:gd name="connsiteX19227" fmla="*/ 2318 h 2362"/>
                <a:gd name="connsiteY19227" fmla="*/ 2318 h 2362"/>
                <a:gd name="connsiteX19228" fmla="*/ 2318 h 2362"/>
                <a:gd name="connsiteY19228" fmla="*/ 2318 h 2362"/>
                <a:gd name="connsiteX19229" fmla="*/ 2318 h 2362"/>
                <a:gd name="connsiteY19229" fmla="*/ 2318 h 2362"/>
                <a:gd name="connsiteX19230" fmla="*/ 2318 h 2362"/>
                <a:gd name="connsiteY19230" fmla="*/ 2318 h 2362"/>
                <a:gd name="connsiteX19231" fmla="*/ 2318 h 2362"/>
                <a:gd name="connsiteY19231" fmla="*/ 2318 h 2362"/>
                <a:gd name="connsiteX19232" fmla="*/ 2318 h 2362"/>
                <a:gd name="connsiteY19232" fmla="*/ 2318 h 2362"/>
                <a:gd name="connsiteX19233" fmla="*/ 2318 h 2362"/>
                <a:gd name="connsiteY19233" fmla="*/ 2318 h 2362"/>
                <a:gd name="connsiteX19234" fmla="*/ 2318 h 2362"/>
                <a:gd name="connsiteY19234" fmla="*/ 2318 h 2362"/>
                <a:gd name="connsiteX19235" fmla="*/ 2318 h 2362"/>
                <a:gd name="connsiteY19235" fmla="*/ 2318 h 2362"/>
                <a:gd name="connsiteX19236" fmla="*/ 2318 h 2362"/>
                <a:gd name="connsiteY19236" fmla="*/ 2318 h 2362"/>
                <a:gd name="connsiteX19237" fmla="*/ 2318 h 2362"/>
                <a:gd name="connsiteY19237" fmla="*/ 2318 h 2362"/>
                <a:gd name="connsiteX19238" fmla="*/ 2318 h 2362"/>
                <a:gd name="connsiteY19238" fmla="*/ 2318 h 2362"/>
                <a:gd name="connsiteX19239" fmla="*/ 2318 h 2362"/>
                <a:gd name="connsiteY19239" fmla="*/ 2318 h 2362"/>
                <a:gd name="connsiteX19240" fmla="*/ 2318 h 2362"/>
                <a:gd name="connsiteY19240" fmla="*/ 2318 h 2362"/>
                <a:gd name="connsiteX19241" fmla="*/ 2318 h 2362"/>
                <a:gd name="connsiteY19241" fmla="*/ 2318 h 2362"/>
                <a:gd name="connsiteX19242" fmla="*/ 2318 h 2362"/>
                <a:gd name="connsiteY19242" fmla="*/ 2318 h 2362"/>
                <a:gd name="connsiteX19243" fmla="*/ 2318 h 2362"/>
                <a:gd name="connsiteY19243" fmla="*/ 2318 h 2362"/>
                <a:gd name="connsiteX19244" fmla="*/ 2318 h 2362"/>
                <a:gd name="connsiteY19244" fmla="*/ 2318 h 2362"/>
                <a:gd name="connsiteX19245" fmla="*/ 2318 h 2362"/>
                <a:gd name="connsiteY19245" fmla="*/ 2318 h 2362"/>
                <a:gd name="connsiteX19246" fmla="*/ 2318 h 2362"/>
                <a:gd name="connsiteY19246" fmla="*/ 2318 h 2362"/>
                <a:gd name="connsiteX19247" fmla="*/ 2318 h 2362"/>
                <a:gd name="connsiteY19247" fmla="*/ 2318 h 2362"/>
                <a:gd name="connsiteX19248" fmla="*/ 2318 h 2362"/>
                <a:gd name="connsiteY19248" fmla="*/ 2318 h 2362"/>
                <a:gd name="connsiteX19249" fmla="*/ 2318 h 2362"/>
                <a:gd name="connsiteY19249" fmla="*/ 2318 h 2362"/>
                <a:gd name="connsiteX19250" fmla="*/ 2318 h 2362"/>
                <a:gd name="connsiteY19250" fmla="*/ 2318 h 2362"/>
                <a:gd name="connsiteX19251" fmla="*/ 2318 h 2362"/>
                <a:gd name="connsiteY19251" fmla="*/ 2318 h 2362"/>
                <a:gd name="connsiteX19252" fmla="*/ 2318 h 2362"/>
                <a:gd name="connsiteY19252" fmla="*/ 2318 h 2362"/>
                <a:gd name="connsiteX19253" fmla="*/ 2318 h 2362"/>
                <a:gd name="connsiteY19253" fmla="*/ 2318 h 2362"/>
                <a:gd name="connsiteX19254" fmla="*/ 2318 h 2362"/>
                <a:gd name="connsiteY19254" fmla="*/ 2318 h 2362"/>
                <a:gd name="connsiteX19255" fmla="*/ 2318 h 2362"/>
                <a:gd name="connsiteY19255" fmla="*/ 2318 h 2362"/>
                <a:gd name="connsiteX19256" fmla="*/ 2318 h 2362"/>
                <a:gd name="connsiteY19256" fmla="*/ 2318 h 2362"/>
                <a:gd name="connsiteX19257" fmla="*/ 2318 h 2362"/>
                <a:gd name="connsiteY19257" fmla="*/ 2318 h 2362"/>
                <a:gd name="connsiteX19258" fmla="*/ 2318 h 2362"/>
                <a:gd name="connsiteY19258" fmla="*/ 2318 h 2362"/>
                <a:gd name="connsiteX19259" fmla="*/ 2318 h 2362"/>
                <a:gd name="connsiteY19259" fmla="*/ 2318 h 2362"/>
                <a:gd name="connsiteX19260" fmla="*/ 2318 h 2362"/>
                <a:gd name="connsiteY19260" fmla="*/ 2318 h 2362"/>
                <a:gd name="connsiteX19261" fmla="*/ 2318 h 2362"/>
                <a:gd name="connsiteY19261" fmla="*/ 2318 h 2362"/>
                <a:gd name="connsiteX19262" fmla="*/ 2318 h 2362"/>
                <a:gd name="connsiteY19262" fmla="*/ 2318 h 2362"/>
                <a:gd name="connsiteX19263" fmla="*/ 2318 h 2362"/>
                <a:gd name="connsiteY19263" fmla="*/ 2318 h 2362"/>
                <a:gd name="connsiteX19264" fmla="*/ 2318 h 2362"/>
                <a:gd name="connsiteY19264" fmla="*/ 2318 h 2362"/>
                <a:gd name="connsiteX19265" fmla="*/ 2318 h 2362"/>
                <a:gd name="connsiteY19265" fmla="*/ 2318 h 2362"/>
                <a:gd name="connsiteX19266" fmla="*/ 2318 h 2362"/>
                <a:gd name="connsiteY19266" fmla="*/ 2318 h 2362"/>
                <a:gd name="connsiteX19267" fmla="*/ 2318 h 2362"/>
                <a:gd name="connsiteY19267" fmla="*/ 2318 h 2362"/>
                <a:gd name="connsiteX19268" fmla="*/ 2318 h 2362"/>
                <a:gd name="connsiteY19268" fmla="*/ 2318 h 2362"/>
                <a:gd name="connsiteX19269" fmla="*/ 2318 h 2362"/>
                <a:gd name="connsiteY19269" fmla="*/ 2318 h 2362"/>
                <a:gd name="connsiteX19270" fmla="*/ 2318 h 2362"/>
                <a:gd name="connsiteY19270" fmla="*/ 2318 h 2362"/>
                <a:gd name="connsiteX19271" fmla="*/ 2318 h 2362"/>
                <a:gd name="connsiteY19271" fmla="*/ 2318 h 2362"/>
                <a:gd name="connsiteX19272" fmla="*/ 2318 h 2362"/>
                <a:gd name="connsiteY19272" fmla="*/ 2318 h 2362"/>
                <a:gd name="connsiteX19273" fmla="*/ 2318 h 2362"/>
                <a:gd name="connsiteY19273" fmla="*/ 2318 h 2362"/>
                <a:gd name="connsiteX19274" fmla="*/ 2318 h 2362"/>
                <a:gd name="connsiteY19274" fmla="*/ 2318 h 2362"/>
                <a:gd name="connsiteX19275" fmla="*/ 2318 h 2362"/>
                <a:gd name="connsiteY19275" fmla="*/ 2318 h 2362"/>
                <a:gd name="connsiteX19276" fmla="*/ 2318 h 2362"/>
                <a:gd name="connsiteY19276" fmla="*/ 2318 h 2362"/>
                <a:gd name="connsiteX19277" fmla="*/ 2318 h 2362"/>
                <a:gd name="connsiteY19277" fmla="*/ 2318 h 2362"/>
                <a:gd name="connsiteX19278" fmla="*/ 2318 h 2362"/>
                <a:gd name="connsiteY19278" fmla="*/ 2318 h 2362"/>
                <a:gd name="connsiteX19279" fmla="*/ 2318 h 2362"/>
                <a:gd name="connsiteY19279" fmla="*/ 2318 h 2362"/>
                <a:gd name="connsiteX19280" fmla="*/ 2318 h 2362"/>
                <a:gd name="connsiteY19280" fmla="*/ 2318 h 2362"/>
                <a:gd name="connsiteX19281" fmla="*/ 2318 h 2362"/>
                <a:gd name="connsiteY19281" fmla="*/ 2318 h 2362"/>
                <a:gd name="connsiteX19282" fmla="*/ 2318 h 2362"/>
                <a:gd name="connsiteY19282" fmla="*/ 2318 h 2362"/>
                <a:gd name="connsiteX19283" fmla="*/ 2318 h 2362"/>
                <a:gd name="connsiteY19283" fmla="*/ 2318 h 2362"/>
                <a:gd name="connsiteX19284" fmla="*/ 2318 h 2362"/>
                <a:gd name="connsiteY19284" fmla="*/ 2318 h 2362"/>
                <a:gd name="connsiteX19285" fmla="*/ 2318 h 2362"/>
                <a:gd name="connsiteY19285" fmla="*/ 2318 h 2362"/>
                <a:gd name="connsiteX19286" fmla="*/ 2318 h 2362"/>
                <a:gd name="connsiteY19286" fmla="*/ 2318 h 2362"/>
                <a:gd name="connsiteX19287" fmla="*/ 2318 h 2362"/>
                <a:gd name="connsiteY19287" fmla="*/ 2318 h 2362"/>
                <a:gd name="connsiteX19288" fmla="*/ 2318 h 2362"/>
                <a:gd name="connsiteY19288" fmla="*/ 2318 h 2362"/>
                <a:gd name="connsiteX19289" fmla="*/ 2318 h 2362"/>
                <a:gd name="connsiteY19289" fmla="*/ 2318 h 2362"/>
                <a:gd name="connsiteX19290" fmla="*/ 2318 h 2362"/>
                <a:gd name="connsiteY19290" fmla="*/ 2318 h 2362"/>
                <a:gd name="connsiteX19291" fmla="*/ 2318 h 2362"/>
                <a:gd name="connsiteY19291" fmla="*/ 2318 h 2362"/>
                <a:gd name="connsiteX19292" fmla="*/ 2318 h 2362"/>
                <a:gd name="connsiteY19292" fmla="*/ 2318 h 2362"/>
                <a:gd name="connsiteX19293" fmla="*/ 2318 h 2362"/>
                <a:gd name="connsiteY19293" fmla="*/ 2318 h 2362"/>
                <a:gd name="connsiteX19294" fmla="*/ 2318 h 2362"/>
                <a:gd name="connsiteY19294" fmla="*/ 2318 h 2362"/>
                <a:gd name="connsiteX19295" fmla="*/ 2318 h 2362"/>
                <a:gd name="connsiteY19295" fmla="*/ 2318 h 2362"/>
                <a:gd name="connsiteX19296" fmla="*/ 2318 h 2362"/>
                <a:gd name="connsiteY19296" fmla="*/ 2318 h 2362"/>
                <a:gd name="connsiteX19297" fmla="*/ 2318 h 2362"/>
                <a:gd name="connsiteY19297" fmla="*/ 2318 h 2362"/>
                <a:gd name="connsiteX19298" fmla="*/ 2318 h 2362"/>
                <a:gd name="connsiteY19298" fmla="*/ 2318 h 2362"/>
                <a:gd name="connsiteX19299" fmla="*/ 2318 h 2362"/>
                <a:gd name="connsiteY19299" fmla="*/ 2318 h 2362"/>
                <a:gd name="connsiteX19300" fmla="*/ 2318 h 2362"/>
                <a:gd name="connsiteY19300" fmla="*/ 2318 h 2362"/>
                <a:gd name="connsiteX19301" fmla="*/ 2318 h 2362"/>
                <a:gd name="connsiteY19301" fmla="*/ 2318 h 2362"/>
                <a:gd name="connsiteX19302" fmla="*/ 2318 h 2362"/>
                <a:gd name="connsiteY19302" fmla="*/ 2318 h 2362"/>
                <a:gd name="connsiteX19303" fmla="*/ 2318 h 2362"/>
                <a:gd name="connsiteY19303" fmla="*/ 2318 h 2362"/>
                <a:gd name="connsiteX19304" fmla="*/ 2318 h 2362"/>
                <a:gd name="connsiteY19304" fmla="*/ 2318 h 2362"/>
                <a:gd name="connsiteX19305" fmla="*/ 2318 h 2362"/>
                <a:gd name="connsiteY19305" fmla="*/ 2318 h 2362"/>
                <a:gd name="connsiteX19306" fmla="*/ 2318 h 2362"/>
                <a:gd name="connsiteY19306" fmla="*/ 2318 h 2362"/>
                <a:gd name="connsiteX19307" fmla="*/ 2318 h 2362"/>
                <a:gd name="connsiteY19307" fmla="*/ 2318 h 2362"/>
                <a:gd name="connsiteX19308" fmla="*/ 2318 h 2362"/>
                <a:gd name="connsiteY19308" fmla="*/ 2318 h 2362"/>
                <a:gd name="connsiteX19309" fmla="*/ 2318 h 2362"/>
                <a:gd name="connsiteY19309" fmla="*/ 2318 h 2362"/>
                <a:gd name="connsiteX19310" fmla="*/ 2318 h 2362"/>
                <a:gd name="connsiteY19310" fmla="*/ 2318 h 2362"/>
                <a:gd name="connsiteX19311" fmla="*/ 2318 h 2362"/>
                <a:gd name="connsiteY19311" fmla="*/ 2318 h 2362"/>
                <a:gd name="connsiteX19312" fmla="*/ 2318 h 2362"/>
                <a:gd name="connsiteY19312" fmla="*/ 2318 h 2362"/>
                <a:gd name="connsiteX19313" fmla="*/ 2318 h 2362"/>
                <a:gd name="connsiteY19313" fmla="*/ 2318 h 2362"/>
                <a:gd name="connsiteX19314" fmla="*/ 2318 h 2362"/>
                <a:gd name="connsiteY19314" fmla="*/ 2318 h 2362"/>
                <a:gd name="connsiteX19315" fmla="*/ 2318 h 2362"/>
                <a:gd name="connsiteY19315" fmla="*/ 2318 h 2362"/>
                <a:gd name="connsiteX19316" fmla="*/ 2318 h 2362"/>
                <a:gd name="connsiteY19316" fmla="*/ 2318 h 2362"/>
                <a:gd name="connsiteX19317" fmla="*/ 2318 h 2362"/>
                <a:gd name="connsiteY19317" fmla="*/ 2318 h 2362"/>
                <a:gd name="connsiteX19318" fmla="*/ 2318 h 2362"/>
                <a:gd name="connsiteY19318" fmla="*/ 2318 h 2362"/>
                <a:gd name="connsiteX19319" fmla="*/ 2318 h 2362"/>
                <a:gd name="connsiteY19319" fmla="*/ 2318 h 2362"/>
                <a:gd name="connsiteX19320" fmla="*/ 2318 h 2362"/>
                <a:gd name="connsiteY19320" fmla="*/ 2318 h 2362"/>
                <a:gd name="connsiteX19321" fmla="*/ 2318 h 2362"/>
                <a:gd name="connsiteY19321" fmla="*/ 2318 h 2362"/>
                <a:gd name="connsiteX19322" fmla="*/ 2318 h 2362"/>
                <a:gd name="connsiteY19322" fmla="*/ 2318 h 2362"/>
                <a:gd name="connsiteX19323" fmla="*/ 2318 h 2362"/>
                <a:gd name="connsiteY19323" fmla="*/ 2318 h 2362"/>
                <a:gd name="connsiteX19324" fmla="*/ 2318 h 2362"/>
                <a:gd name="connsiteY19324" fmla="*/ 2318 h 2362"/>
                <a:gd name="connsiteX19325" fmla="*/ 2318 h 2362"/>
                <a:gd name="connsiteY19325" fmla="*/ 2318 h 2362"/>
                <a:gd name="connsiteX19326" fmla="*/ 2318 h 2362"/>
                <a:gd name="connsiteY19326" fmla="*/ 2318 h 2362"/>
                <a:gd name="connsiteX19327" fmla="*/ 2318 h 2362"/>
                <a:gd name="connsiteY19327" fmla="*/ 2318 h 2362"/>
                <a:gd name="connsiteX19328" fmla="*/ 2318 h 2362"/>
                <a:gd name="connsiteY19328" fmla="*/ 2318 h 2362"/>
                <a:gd name="connsiteX19329" fmla="*/ 2318 h 2362"/>
                <a:gd name="connsiteY19329" fmla="*/ 2318 h 2362"/>
                <a:gd name="connsiteX19330" fmla="*/ 2318 h 2362"/>
                <a:gd name="connsiteY19330" fmla="*/ 2318 h 2362"/>
                <a:gd name="connsiteX19331" fmla="*/ 2318 h 2362"/>
                <a:gd name="connsiteY19331" fmla="*/ 2318 h 2362"/>
                <a:gd name="connsiteX19332" fmla="*/ 2318 h 2362"/>
                <a:gd name="connsiteY19332" fmla="*/ 2318 h 2362"/>
                <a:gd name="connsiteX19333" fmla="*/ 2318 h 2362"/>
                <a:gd name="connsiteY19333" fmla="*/ 2318 h 2362"/>
                <a:gd name="connsiteX19334" fmla="*/ 2318 h 2362"/>
                <a:gd name="connsiteY19334" fmla="*/ 2318 h 2362"/>
                <a:gd name="connsiteX19335" fmla="*/ 2318 h 2362"/>
                <a:gd name="connsiteY19335" fmla="*/ 2318 h 2362"/>
                <a:gd name="connsiteX19336" fmla="*/ 2318 h 2362"/>
                <a:gd name="connsiteY19336" fmla="*/ 2318 h 2362"/>
                <a:gd name="connsiteX19337" fmla="*/ 2318 h 2362"/>
                <a:gd name="connsiteY19337" fmla="*/ 2318 h 2362"/>
                <a:gd name="connsiteX19338" fmla="*/ 2318 h 2362"/>
                <a:gd name="connsiteY19338" fmla="*/ 2318 h 2362"/>
                <a:gd name="connsiteX19339" fmla="*/ 2318 h 2362"/>
                <a:gd name="connsiteY19339" fmla="*/ 2318 h 2362"/>
                <a:gd name="connsiteX19340" fmla="*/ 2318 h 2362"/>
                <a:gd name="connsiteY19340" fmla="*/ 2318 h 2362"/>
                <a:gd name="connsiteX19341" fmla="*/ 2318 h 2362"/>
                <a:gd name="connsiteY19341" fmla="*/ 2318 h 2362"/>
                <a:gd name="connsiteX19342" fmla="*/ 2318 h 2362"/>
                <a:gd name="connsiteY19342" fmla="*/ 2318 h 2362"/>
                <a:gd name="connsiteX19343" fmla="*/ 2318 h 2362"/>
                <a:gd name="connsiteY19343" fmla="*/ 2318 h 2362"/>
                <a:gd name="connsiteX19344" fmla="*/ 2318 h 2362"/>
                <a:gd name="connsiteY19344" fmla="*/ 2318 h 2362"/>
                <a:gd name="connsiteX19345" fmla="*/ 2318 h 2362"/>
                <a:gd name="connsiteY19345" fmla="*/ 2318 h 2362"/>
                <a:gd name="connsiteX19346" fmla="*/ 2318 h 2362"/>
                <a:gd name="connsiteY19346" fmla="*/ 2318 h 2362"/>
                <a:gd name="connsiteX19347" fmla="*/ 2318 h 2362"/>
                <a:gd name="connsiteY19347" fmla="*/ 2318 h 2362"/>
                <a:gd name="connsiteX19348" fmla="*/ 2318 h 2362"/>
                <a:gd name="connsiteY19348" fmla="*/ 2318 h 2362"/>
                <a:gd name="connsiteX19349" fmla="*/ 2318 h 2362"/>
                <a:gd name="connsiteY19349" fmla="*/ 2318 h 2362"/>
                <a:gd name="connsiteX19350" fmla="*/ 2318 h 2362"/>
                <a:gd name="connsiteY19350" fmla="*/ 2318 h 2362"/>
                <a:gd name="connsiteX19351" fmla="*/ 2318 h 2362"/>
                <a:gd name="connsiteY19351" fmla="*/ 2318 h 2362"/>
                <a:gd name="connsiteX19352" fmla="*/ 2318 h 2362"/>
                <a:gd name="connsiteY19352" fmla="*/ 2318 h 2362"/>
                <a:gd name="connsiteX19353" fmla="*/ 2318 h 2362"/>
                <a:gd name="connsiteY19353" fmla="*/ 2318 h 2362"/>
                <a:gd name="connsiteX19354" fmla="*/ 2318 h 2362"/>
                <a:gd name="connsiteY19354" fmla="*/ 2318 h 2362"/>
                <a:gd name="connsiteX19355" fmla="*/ 2318 h 2362"/>
                <a:gd name="connsiteY19355" fmla="*/ 2318 h 2362"/>
                <a:gd name="connsiteX19356" fmla="*/ 2318 h 2362"/>
                <a:gd name="connsiteY19356" fmla="*/ 2318 h 2362"/>
                <a:gd name="connsiteX19357" fmla="*/ 2318 h 2362"/>
                <a:gd name="connsiteY19357" fmla="*/ 2318 h 2362"/>
                <a:gd name="connsiteX19358" fmla="*/ 2318 h 2362"/>
                <a:gd name="connsiteY19358" fmla="*/ 2318 h 2362"/>
                <a:gd name="connsiteX19359" fmla="*/ 2318 h 2362"/>
                <a:gd name="connsiteY19359" fmla="*/ 2318 h 2362"/>
                <a:gd name="connsiteX19360" fmla="*/ 2318 h 2362"/>
                <a:gd name="connsiteY19360" fmla="*/ 2318 h 2362"/>
                <a:gd name="connsiteX19361" fmla="*/ 2318 h 2362"/>
                <a:gd name="connsiteY19361" fmla="*/ 2318 h 2362"/>
                <a:gd name="connsiteX19362" fmla="*/ 2318 h 2362"/>
                <a:gd name="connsiteY19362" fmla="*/ 2318 h 2362"/>
                <a:gd name="connsiteX19363" fmla="*/ 2318 h 2362"/>
                <a:gd name="connsiteY19363" fmla="*/ 2318 h 2362"/>
                <a:gd name="connsiteX19364" fmla="*/ 2318 h 2362"/>
                <a:gd name="connsiteY19364" fmla="*/ 2318 h 2362"/>
                <a:gd name="connsiteX19365" fmla="*/ 2318 h 2362"/>
                <a:gd name="connsiteY19365" fmla="*/ 2318 h 2362"/>
                <a:gd name="connsiteX19366" fmla="*/ 2318 h 2362"/>
                <a:gd name="connsiteY19366" fmla="*/ 2318 h 2362"/>
                <a:gd name="connsiteX19367" fmla="*/ 2318 h 2362"/>
                <a:gd name="connsiteY19367" fmla="*/ 2318 h 2362"/>
                <a:gd name="connsiteX19368" fmla="*/ 2318 h 2362"/>
                <a:gd name="connsiteY19368" fmla="*/ 2318 h 2362"/>
                <a:gd name="connsiteX19369" fmla="*/ 2318 h 2362"/>
                <a:gd name="connsiteY19369" fmla="*/ 2318 h 2362"/>
                <a:gd name="connsiteX19370" fmla="*/ 2318 h 2362"/>
                <a:gd name="connsiteY19370" fmla="*/ 2318 h 2362"/>
                <a:gd name="connsiteX19371" fmla="*/ 2318 h 2362"/>
                <a:gd name="connsiteY19371" fmla="*/ 2318 h 2362"/>
                <a:gd name="connsiteX19372" fmla="*/ 2318 h 2362"/>
                <a:gd name="connsiteY19372" fmla="*/ 2318 h 2362"/>
                <a:gd name="connsiteX19373" fmla="*/ 2318 h 2362"/>
                <a:gd name="connsiteY19373" fmla="*/ 2318 h 2362"/>
                <a:gd name="connsiteX19374" fmla="*/ 2318 h 2362"/>
                <a:gd name="connsiteY19374" fmla="*/ 2318 h 2362"/>
                <a:gd name="connsiteX19375" fmla="*/ 2318 h 2362"/>
                <a:gd name="connsiteY19375" fmla="*/ 2318 h 2362"/>
                <a:gd name="connsiteX19376" fmla="*/ 2318 h 2362"/>
                <a:gd name="connsiteY19376" fmla="*/ 2318 h 2362"/>
                <a:gd name="connsiteX19377" fmla="*/ 2318 h 2362"/>
                <a:gd name="connsiteY19377" fmla="*/ 2318 h 2362"/>
                <a:gd name="connsiteX19378" fmla="*/ 2318 h 2362"/>
                <a:gd name="connsiteY19378" fmla="*/ 2318 h 2362"/>
                <a:gd name="connsiteX19379" fmla="*/ 2318 h 2362"/>
                <a:gd name="connsiteY19379" fmla="*/ 2318 h 2362"/>
                <a:gd name="connsiteX19380" fmla="*/ 2318 h 2362"/>
                <a:gd name="connsiteY19380" fmla="*/ 2318 h 2362"/>
                <a:gd name="connsiteX19381" fmla="*/ 2318 h 2362"/>
                <a:gd name="connsiteY19381" fmla="*/ 2318 h 2362"/>
                <a:gd name="connsiteX19382" fmla="*/ 2318 h 2362"/>
                <a:gd name="connsiteY19382" fmla="*/ 2318 h 2362"/>
                <a:gd name="connsiteX19383" fmla="*/ 2318 h 2362"/>
                <a:gd name="connsiteY19383" fmla="*/ 2318 h 2362"/>
                <a:gd name="connsiteX19384" fmla="*/ 2318 h 2362"/>
                <a:gd name="connsiteY19384" fmla="*/ 2318 h 2362"/>
                <a:gd name="connsiteX19385" fmla="*/ 2318 h 2362"/>
                <a:gd name="connsiteY19385" fmla="*/ 2318 h 2362"/>
                <a:gd name="connsiteX19386" fmla="*/ 2318 h 2362"/>
                <a:gd name="connsiteY19386" fmla="*/ 2318 h 2362"/>
                <a:gd name="connsiteX19387" fmla="*/ 2318 h 2362"/>
                <a:gd name="connsiteY19387" fmla="*/ 2318 h 2362"/>
                <a:gd name="connsiteX19388" fmla="*/ 2318 h 2362"/>
                <a:gd name="connsiteY19388" fmla="*/ 2318 h 2362"/>
                <a:gd name="connsiteX19389" fmla="*/ 2318 h 2362"/>
                <a:gd name="connsiteY19389" fmla="*/ 2318 h 2362"/>
                <a:gd name="connsiteX19390" fmla="*/ 2318 h 2362"/>
                <a:gd name="connsiteY19390" fmla="*/ 2318 h 2362"/>
                <a:gd name="connsiteX19391" fmla="*/ 2318 h 2362"/>
                <a:gd name="connsiteY19391" fmla="*/ 2318 h 2362"/>
                <a:gd name="connsiteX19392" fmla="*/ 2318 h 2362"/>
                <a:gd name="connsiteY19392" fmla="*/ 2318 h 2362"/>
                <a:gd name="connsiteX19393" fmla="*/ 2318 h 2362"/>
                <a:gd name="connsiteY19393" fmla="*/ 2318 h 2362"/>
                <a:gd name="connsiteX19394" fmla="*/ 2318 h 2362"/>
                <a:gd name="connsiteY19394" fmla="*/ 2318 h 2362"/>
                <a:gd name="connsiteX19395" fmla="*/ 2318 h 2362"/>
                <a:gd name="connsiteY19395" fmla="*/ 2318 h 2362"/>
                <a:gd name="connsiteX19396" fmla="*/ 2318 h 2362"/>
                <a:gd name="connsiteY19396" fmla="*/ 2318 h 2362"/>
                <a:gd name="connsiteX19397" fmla="*/ 2318 h 2362"/>
                <a:gd name="connsiteY19397" fmla="*/ 2318 h 2362"/>
                <a:gd name="connsiteX19398" fmla="*/ 2318 h 2362"/>
                <a:gd name="connsiteY19398" fmla="*/ 2318 h 2362"/>
                <a:gd name="connsiteX19399" fmla="*/ 2318 h 2362"/>
                <a:gd name="connsiteY19399" fmla="*/ 2318 h 2362"/>
                <a:gd name="connsiteX19400" fmla="*/ 2318 h 2362"/>
                <a:gd name="connsiteY19400" fmla="*/ 2318 h 2362"/>
                <a:gd name="connsiteX19401" fmla="*/ 2318 h 2362"/>
                <a:gd name="connsiteY19401" fmla="*/ 2318 h 2362"/>
                <a:gd name="connsiteX19402" fmla="*/ 2318 h 2362"/>
                <a:gd name="connsiteY19402" fmla="*/ 2318 h 2362"/>
                <a:gd name="connsiteX19403" fmla="*/ 2318 h 2362"/>
                <a:gd name="connsiteY19403" fmla="*/ 2318 h 2362"/>
                <a:gd name="connsiteX19404" fmla="*/ 2318 h 2362"/>
                <a:gd name="connsiteY19404" fmla="*/ 2318 h 2362"/>
                <a:gd name="connsiteX19405" fmla="*/ 2318 h 2362"/>
                <a:gd name="connsiteY19405" fmla="*/ 2318 h 2362"/>
                <a:gd name="connsiteX19406" fmla="*/ 2318 h 2362"/>
                <a:gd name="connsiteY19406" fmla="*/ 2318 h 2362"/>
                <a:gd name="connsiteX19407" fmla="*/ 2318 h 2362"/>
                <a:gd name="connsiteY19407" fmla="*/ 2318 h 2362"/>
                <a:gd name="connsiteX19408" fmla="*/ 2318 h 2362"/>
                <a:gd name="connsiteY19408" fmla="*/ 2318 h 2362"/>
                <a:gd name="connsiteX19409" fmla="*/ 2318 h 2362"/>
                <a:gd name="connsiteY19409" fmla="*/ 2318 h 2362"/>
                <a:gd name="connsiteX19410" fmla="*/ 2318 h 2362"/>
                <a:gd name="connsiteY19410" fmla="*/ 2318 h 2362"/>
                <a:gd name="connsiteX19411" fmla="*/ 2318 h 2362"/>
                <a:gd name="connsiteY19411" fmla="*/ 2318 h 2362"/>
                <a:gd name="connsiteX19412" fmla="*/ 2318 h 2362"/>
                <a:gd name="connsiteY19412" fmla="*/ 2318 h 2362"/>
                <a:gd name="connsiteX19413" fmla="*/ 2318 h 2362"/>
                <a:gd name="connsiteY19413" fmla="*/ 2318 h 2362"/>
                <a:gd name="connsiteX19414" fmla="*/ 2318 h 2362"/>
                <a:gd name="connsiteY19414" fmla="*/ 2318 h 2362"/>
                <a:gd name="connsiteX19415" fmla="*/ 2318 h 2362"/>
                <a:gd name="connsiteY19415" fmla="*/ 2318 h 2362"/>
                <a:gd name="connsiteX19416" fmla="*/ 2318 h 2362"/>
                <a:gd name="connsiteY19416" fmla="*/ 2318 h 2362"/>
                <a:gd name="connsiteX19417" fmla="*/ 2318 h 2362"/>
                <a:gd name="connsiteY19417" fmla="*/ 2318 h 2362"/>
                <a:gd name="connsiteX19418" fmla="*/ 2318 h 2362"/>
                <a:gd name="connsiteY19418" fmla="*/ 2318 h 2362"/>
                <a:gd name="connsiteX19419" fmla="*/ 2318 h 2362"/>
                <a:gd name="connsiteY19419" fmla="*/ 2318 h 2362"/>
                <a:gd name="connsiteX19420" fmla="*/ 2318 h 2362"/>
                <a:gd name="connsiteY19420" fmla="*/ 2318 h 2362"/>
                <a:gd name="connsiteX19421" fmla="*/ 2318 h 2362"/>
                <a:gd name="connsiteY19421" fmla="*/ 2318 h 2362"/>
                <a:gd name="connsiteX19422" fmla="*/ 2318 h 2362"/>
                <a:gd name="connsiteY19422" fmla="*/ 2318 h 2362"/>
                <a:gd name="connsiteX19423" fmla="*/ 2318 h 2362"/>
                <a:gd name="connsiteY19423" fmla="*/ 2318 h 2362"/>
                <a:gd name="connsiteX19424" fmla="*/ 2318 h 2362"/>
                <a:gd name="connsiteY19424" fmla="*/ 2318 h 2362"/>
                <a:gd name="connsiteX19425" fmla="*/ 2318 h 2362"/>
                <a:gd name="connsiteY19425" fmla="*/ 2318 h 2362"/>
                <a:gd name="connsiteX19426" fmla="*/ 2318 h 2362"/>
                <a:gd name="connsiteY19426" fmla="*/ 2318 h 2362"/>
                <a:gd name="connsiteX19427" fmla="*/ 2318 h 2362"/>
                <a:gd name="connsiteY19427" fmla="*/ 2318 h 2362"/>
                <a:gd name="connsiteX19428" fmla="*/ 2318 h 2362"/>
                <a:gd name="connsiteY19428" fmla="*/ 2318 h 2362"/>
                <a:gd name="connsiteX19429" fmla="*/ 2318 h 2362"/>
                <a:gd name="connsiteY19429" fmla="*/ 2318 h 2362"/>
                <a:gd name="connsiteX19430" fmla="*/ 2318 h 2362"/>
                <a:gd name="connsiteY19430" fmla="*/ 2318 h 2362"/>
                <a:gd name="connsiteX19431" fmla="*/ 2318 h 2362"/>
                <a:gd name="connsiteY19431" fmla="*/ 2318 h 2362"/>
                <a:gd name="connsiteX19432" fmla="*/ 2318 h 2362"/>
                <a:gd name="connsiteY19432" fmla="*/ 2318 h 2362"/>
                <a:gd name="connsiteX19433" fmla="*/ 2318 h 2362"/>
                <a:gd name="connsiteY19433" fmla="*/ 2318 h 2362"/>
                <a:gd name="connsiteX19434" fmla="*/ 2318 h 2362"/>
                <a:gd name="connsiteY19434" fmla="*/ 2318 h 2362"/>
                <a:gd name="connsiteX19435" fmla="*/ 2318 h 2362"/>
                <a:gd name="connsiteY19435" fmla="*/ 2318 h 2362"/>
                <a:gd name="connsiteX19436" fmla="*/ 2318 h 2362"/>
                <a:gd name="connsiteY19436" fmla="*/ 2318 h 2362"/>
                <a:gd name="connsiteX19437" fmla="*/ 2318 h 2362"/>
                <a:gd name="connsiteY19437" fmla="*/ 2318 h 2362"/>
                <a:gd name="connsiteX19438" fmla="*/ 2318 h 2362"/>
                <a:gd name="connsiteY19438" fmla="*/ 2318 h 2362"/>
                <a:gd name="connsiteX19439" fmla="*/ 2318 h 2362"/>
                <a:gd name="connsiteY19439" fmla="*/ 2318 h 2362"/>
                <a:gd name="connsiteX19440" fmla="*/ 2318 h 2362"/>
                <a:gd name="connsiteY19440" fmla="*/ 2318 h 2362"/>
                <a:gd name="connsiteX19441" fmla="*/ 2318 h 2362"/>
                <a:gd name="connsiteY19441" fmla="*/ 2318 h 2362"/>
                <a:gd name="connsiteX19442" fmla="*/ 2318 h 2362"/>
                <a:gd name="connsiteY19442" fmla="*/ 2318 h 2362"/>
                <a:gd name="connsiteX19443" fmla="*/ 2318 h 2362"/>
                <a:gd name="connsiteY19443" fmla="*/ 2318 h 2362"/>
                <a:gd name="connsiteX19444" fmla="*/ 2318 h 2362"/>
                <a:gd name="connsiteY19444" fmla="*/ 2318 h 2362"/>
                <a:gd name="connsiteX19445" fmla="*/ 2318 h 2362"/>
                <a:gd name="connsiteY19445" fmla="*/ 2318 h 2362"/>
                <a:gd name="connsiteX19446" fmla="*/ 2318 h 2362"/>
                <a:gd name="connsiteY19446" fmla="*/ 2318 h 2362"/>
                <a:gd name="connsiteX19447" fmla="*/ 2318 h 2362"/>
                <a:gd name="connsiteY19447" fmla="*/ 2318 h 2362"/>
                <a:gd name="connsiteX19448" fmla="*/ 2318 h 2362"/>
                <a:gd name="connsiteY19448" fmla="*/ 2318 h 2362"/>
                <a:gd name="connsiteX19449" fmla="*/ 2318 h 2362"/>
                <a:gd name="connsiteY19449" fmla="*/ 2318 h 2362"/>
                <a:gd name="connsiteX19450" fmla="*/ 2318 h 2362"/>
                <a:gd name="connsiteY19450" fmla="*/ 2318 h 2362"/>
                <a:gd name="connsiteX19451" fmla="*/ 2318 h 2362"/>
                <a:gd name="connsiteY19451" fmla="*/ 2318 h 2362"/>
                <a:gd name="connsiteX19452" fmla="*/ 2318 h 2362"/>
                <a:gd name="connsiteY19452" fmla="*/ 2318 h 2362"/>
                <a:gd name="connsiteX19453" fmla="*/ 2318 h 2362"/>
                <a:gd name="connsiteY19453" fmla="*/ 2318 h 2362"/>
                <a:gd name="connsiteX19454" fmla="*/ 2318 h 2362"/>
                <a:gd name="connsiteY19454" fmla="*/ 2318 h 2362"/>
                <a:gd name="connsiteX19455" fmla="*/ 2318 h 2362"/>
                <a:gd name="connsiteY19455" fmla="*/ 2318 h 2362"/>
                <a:gd name="connsiteX19456" fmla="*/ 2318 h 2362"/>
                <a:gd name="connsiteY19456" fmla="*/ 2318 h 2362"/>
                <a:gd name="connsiteX19457" fmla="*/ 2318 h 2362"/>
                <a:gd name="connsiteY19457" fmla="*/ 2318 h 2362"/>
                <a:gd name="connsiteX19458" fmla="*/ 2318 h 2362"/>
                <a:gd name="connsiteY19458" fmla="*/ 2318 h 2362"/>
                <a:gd name="connsiteX19459" fmla="*/ 2318 h 2362"/>
                <a:gd name="connsiteY19459" fmla="*/ 2318 h 2362"/>
                <a:gd name="connsiteX19460" fmla="*/ 2318 h 2362"/>
                <a:gd name="connsiteY19460" fmla="*/ 2318 h 2362"/>
                <a:gd name="connsiteX19461" fmla="*/ 2318 h 2362"/>
                <a:gd name="connsiteY19461" fmla="*/ 2318 h 2362"/>
                <a:gd name="connsiteX19462" fmla="*/ 2318 h 2362"/>
                <a:gd name="connsiteY19462" fmla="*/ 2318 h 2362"/>
                <a:gd name="connsiteX19463" fmla="*/ 2318 h 2362"/>
                <a:gd name="connsiteY19463" fmla="*/ 2318 h 2362"/>
                <a:gd name="connsiteX19464" fmla="*/ 2318 h 2362"/>
                <a:gd name="connsiteY19464" fmla="*/ 2318 h 2362"/>
                <a:gd name="connsiteX19465" fmla="*/ 2318 h 2362"/>
                <a:gd name="connsiteY19465" fmla="*/ 2318 h 2362"/>
                <a:gd name="connsiteX19466" fmla="*/ 2318 h 2362"/>
                <a:gd name="connsiteY19466" fmla="*/ 2318 h 2362"/>
                <a:gd name="connsiteX19467" fmla="*/ 2318 h 2362"/>
                <a:gd name="connsiteY19467" fmla="*/ 2318 h 2362"/>
                <a:gd name="connsiteX19468" fmla="*/ 2318 h 2362"/>
                <a:gd name="connsiteY19468" fmla="*/ 2318 h 2362"/>
                <a:gd name="connsiteX19469" fmla="*/ 2318 h 2362"/>
                <a:gd name="connsiteY19469" fmla="*/ 2318 h 2362"/>
                <a:gd name="connsiteX19470" fmla="*/ 2318 h 2362"/>
                <a:gd name="connsiteY19470" fmla="*/ 2318 h 2362"/>
                <a:gd name="connsiteX19471" fmla="*/ 2318 h 2362"/>
                <a:gd name="connsiteY19471" fmla="*/ 2318 h 2362"/>
                <a:gd name="connsiteX19472" fmla="*/ 2318 h 2362"/>
                <a:gd name="connsiteY19472" fmla="*/ 2318 h 2362"/>
                <a:gd name="connsiteX19473" fmla="*/ 2318 h 2362"/>
                <a:gd name="connsiteY19473" fmla="*/ 2318 h 2362"/>
                <a:gd name="connsiteX19474" fmla="*/ 2318 h 2362"/>
                <a:gd name="connsiteY19474" fmla="*/ 2318 h 2362"/>
                <a:gd name="connsiteX19475" fmla="*/ 2318 h 2362"/>
                <a:gd name="connsiteY19475" fmla="*/ 2318 h 2362"/>
                <a:gd name="connsiteX19476" fmla="*/ 2318 h 2362"/>
                <a:gd name="connsiteY19476" fmla="*/ 2318 h 2362"/>
                <a:gd name="connsiteX19477" fmla="*/ 2318 h 2362"/>
                <a:gd name="connsiteY19477" fmla="*/ 2318 h 2362"/>
                <a:gd name="connsiteX19478" fmla="*/ 2318 h 2362"/>
                <a:gd name="connsiteY19478" fmla="*/ 2318 h 2362"/>
                <a:gd name="connsiteX19479" fmla="*/ 2318 h 2362"/>
                <a:gd name="connsiteY19479" fmla="*/ 2318 h 2362"/>
                <a:gd name="connsiteX19480" fmla="*/ 2318 h 2362"/>
                <a:gd name="connsiteY19480" fmla="*/ 2318 h 2362"/>
                <a:gd name="connsiteX19481" fmla="*/ 2318 h 2362"/>
                <a:gd name="connsiteY19481" fmla="*/ 2318 h 2362"/>
                <a:gd name="connsiteX19482" fmla="*/ 2318 h 2362"/>
                <a:gd name="connsiteY19482" fmla="*/ 2318 h 2362"/>
                <a:gd name="connsiteX19483" fmla="*/ 2318 h 2362"/>
                <a:gd name="connsiteY19483" fmla="*/ 2318 h 2362"/>
                <a:gd name="connsiteX19484" fmla="*/ 2318 h 2362"/>
                <a:gd name="connsiteY19484" fmla="*/ 2318 h 2362"/>
                <a:gd name="connsiteX19485" fmla="*/ 2318 h 2362"/>
                <a:gd name="connsiteY19485" fmla="*/ 2318 h 2362"/>
                <a:gd name="connsiteX19486" fmla="*/ 2318 h 2362"/>
                <a:gd name="connsiteY19486" fmla="*/ 2318 h 2362"/>
                <a:gd name="connsiteX19487" fmla="*/ 2318 h 2362"/>
                <a:gd name="connsiteY19487" fmla="*/ 2318 h 2362"/>
                <a:gd name="connsiteX19488" fmla="*/ 2318 h 2362"/>
                <a:gd name="connsiteY19488" fmla="*/ 2318 h 2362"/>
                <a:gd name="connsiteX19489" fmla="*/ 2318 h 2362"/>
                <a:gd name="connsiteY19489" fmla="*/ 2318 h 2362"/>
                <a:gd name="connsiteX19490" fmla="*/ 2318 h 2362"/>
                <a:gd name="connsiteY19490" fmla="*/ 2318 h 2362"/>
                <a:gd name="connsiteX19491" fmla="*/ 2318 h 2362"/>
                <a:gd name="connsiteY19491" fmla="*/ 2318 h 2362"/>
                <a:gd name="connsiteX19492" fmla="*/ 2318 h 2362"/>
                <a:gd name="connsiteY19492" fmla="*/ 2318 h 2362"/>
                <a:gd name="connsiteX19493" fmla="*/ 2318 h 2362"/>
                <a:gd name="connsiteY19493" fmla="*/ 2318 h 2362"/>
                <a:gd name="connsiteX19494" fmla="*/ 2318 h 2362"/>
                <a:gd name="connsiteY19494" fmla="*/ 2318 h 2362"/>
                <a:gd name="connsiteX19495" fmla="*/ 2318 h 2362"/>
                <a:gd name="connsiteY19495" fmla="*/ 2318 h 2362"/>
                <a:gd name="connsiteX19496" fmla="*/ 2318 h 2362"/>
                <a:gd name="connsiteY19496" fmla="*/ 2318 h 2362"/>
                <a:gd name="connsiteX19497" fmla="*/ 2318 h 2362"/>
                <a:gd name="connsiteY19497" fmla="*/ 2318 h 2362"/>
                <a:gd name="connsiteX19498" fmla="*/ 2318 h 2362"/>
                <a:gd name="connsiteY19498" fmla="*/ 2318 h 2362"/>
                <a:gd name="connsiteX19499" fmla="*/ 2318 h 2362"/>
                <a:gd name="connsiteY19499" fmla="*/ 2318 h 2362"/>
                <a:gd name="connsiteX19500" fmla="*/ 2318 h 2362"/>
                <a:gd name="connsiteY19500" fmla="*/ 2318 h 2362"/>
                <a:gd name="connsiteX19501" fmla="*/ 2318 h 2362"/>
                <a:gd name="connsiteY19501" fmla="*/ 2318 h 2362"/>
                <a:gd name="connsiteX19502" fmla="*/ 2318 h 2362"/>
                <a:gd name="connsiteY19502" fmla="*/ 2318 h 2362"/>
                <a:gd name="connsiteX19503" fmla="*/ 2318 h 2362"/>
                <a:gd name="connsiteY19503" fmla="*/ 2318 h 2362"/>
                <a:gd name="connsiteX19504" fmla="*/ 2318 h 2362"/>
                <a:gd name="connsiteY19504" fmla="*/ 2318 h 2362"/>
                <a:gd name="connsiteX19505" fmla="*/ 2318 h 2362"/>
                <a:gd name="connsiteY19505" fmla="*/ 2318 h 2362"/>
                <a:gd name="connsiteX19506" fmla="*/ 2318 h 2362"/>
                <a:gd name="connsiteY19506" fmla="*/ 2318 h 2362"/>
                <a:gd name="connsiteX19507" fmla="*/ 2318 h 2362"/>
                <a:gd name="connsiteY19507" fmla="*/ 2318 h 2362"/>
                <a:gd name="connsiteX19508" fmla="*/ 2318 h 2362"/>
                <a:gd name="connsiteY19508" fmla="*/ 2318 h 2362"/>
                <a:gd name="connsiteX19509" fmla="*/ 2318 h 2362"/>
                <a:gd name="connsiteY19509" fmla="*/ 2318 h 2362"/>
                <a:gd name="connsiteX19510" fmla="*/ 2318 h 2362"/>
                <a:gd name="connsiteY19510" fmla="*/ 2318 h 2362"/>
                <a:gd name="connsiteX19511" fmla="*/ 2318 h 2362"/>
                <a:gd name="connsiteY19511" fmla="*/ 2318 h 2362"/>
                <a:gd name="connsiteX19512" fmla="*/ 2318 h 2362"/>
                <a:gd name="connsiteY19512" fmla="*/ 2318 h 2362"/>
                <a:gd name="connsiteX19513" fmla="*/ 2318 h 2362"/>
                <a:gd name="connsiteY19513" fmla="*/ 2318 h 2362"/>
                <a:gd name="connsiteX19514" fmla="*/ 2318 h 2362"/>
                <a:gd name="connsiteY19514" fmla="*/ 2318 h 2362"/>
                <a:gd name="connsiteX19515" fmla="*/ 2318 h 2362"/>
                <a:gd name="connsiteY19515" fmla="*/ 2318 h 2362"/>
                <a:gd name="connsiteX19516" fmla="*/ 2318 h 2362"/>
                <a:gd name="connsiteY19516" fmla="*/ 2318 h 2362"/>
                <a:gd name="connsiteX19517" fmla="*/ 2318 h 2362"/>
                <a:gd name="connsiteY19517" fmla="*/ 2318 h 2362"/>
                <a:gd name="connsiteX19518" fmla="*/ 2318 h 2362"/>
                <a:gd name="connsiteY19518" fmla="*/ 2318 h 2362"/>
                <a:gd name="connsiteX19519" fmla="*/ 2318 h 2362"/>
                <a:gd name="connsiteY19519" fmla="*/ 2318 h 2362"/>
                <a:gd name="connsiteX19520" fmla="*/ 2318 h 2362"/>
                <a:gd name="connsiteY19520" fmla="*/ 2318 h 2362"/>
                <a:gd name="connsiteX19521" fmla="*/ 2318 h 2362"/>
                <a:gd name="connsiteY19521" fmla="*/ 2318 h 2362"/>
                <a:gd name="connsiteX19522" fmla="*/ 2318 h 2362"/>
                <a:gd name="connsiteY19522" fmla="*/ 2318 h 2362"/>
                <a:gd name="connsiteX19523" fmla="*/ 2318 h 2362"/>
                <a:gd name="connsiteY19523" fmla="*/ 2318 h 2362"/>
                <a:gd name="connsiteX19524" fmla="*/ 2318 h 2362"/>
                <a:gd name="connsiteY19524" fmla="*/ 2318 h 2362"/>
                <a:gd name="connsiteX19525" fmla="*/ 2318 h 2362"/>
                <a:gd name="connsiteY19525" fmla="*/ 2318 h 2362"/>
                <a:gd name="connsiteX19526" fmla="*/ 2318 h 2362"/>
                <a:gd name="connsiteY19526" fmla="*/ 2318 h 2362"/>
                <a:gd name="connsiteX19527" fmla="*/ 2318 h 2362"/>
                <a:gd name="connsiteY19527" fmla="*/ 2318 h 2362"/>
                <a:gd name="connsiteX19528" fmla="*/ 2318 h 2362"/>
                <a:gd name="connsiteY19528" fmla="*/ 2318 h 2362"/>
                <a:gd name="connsiteX19529" fmla="*/ 2318 h 2362"/>
                <a:gd name="connsiteY19529" fmla="*/ 2318 h 2362"/>
                <a:gd name="connsiteX19530" fmla="*/ 2318 h 2362"/>
                <a:gd name="connsiteY19530" fmla="*/ 2318 h 2362"/>
                <a:gd name="connsiteX19531" fmla="*/ 2318 h 2362"/>
                <a:gd name="connsiteY19531" fmla="*/ 2318 h 2362"/>
                <a:gd name="connsiteX19532" fmla="*/ 2318 h 2362"/>
                <a:gd name="connsiteY19532" fmla="*/ 2318 h 2362"/>
                <a:gd name="connsiteX19533" fmla="*/ 2318 h 2362"/>
                <a:gd name="connsiteY19533" fmla="*/ 2318 h 2362"/>
                <a:gd name="connsiteX19534" fmla="*/ 2318 h 2362"/>
                <a:gd name="connsiteY19534" fmla="*/ 2318 h 2362"/>
                <a:gd name="connsiteX19535" fmla="*/ 2318 h 2362"/>
                <a:gd name="connsiteY19535" fmla="*/ 2318 h 2362"/>
                <a:gd name="connsiteX19536" fmla="*/ 2318 h 2362"/>
                <a:gd name="connsiteY19536" fmla="*/ 2318 h 2362"/>
                <a:gd name="connsiteX19537" fmla="*/ 2318 h 2362"/>
                <a:gd name="connsiteY19537" fmla="*/ 2318 h 2362"/>
                <a:gd name="connsiteX19538" fmla="*/ 2318 h 2362"/>
                <a:gd name="connsiteY19538" fmla="*/ 2318 h 2362"/>
                <a:gd name="connsiteX19539" fmla="*/ 2318 h 2362"/>
                <a:gd name="connsiteY19539" fmla="*/ 2318 h 2362"/>
                <a:gd name="connsiteX19540" fmla="*/ 2318 h 2362"/>
                <a:gd name="connsiteY19540" fmla="*/ 2318 h 2362"/>
                <a:gd name="connsiteX19541" fmla="*/ 2318 h 2362"/>
                <a:gd name="connsiteY19541" fmla="*/ 2318 h 2362"/>
                <a:gd name="connsiteX19542" fmla="*/ 2318 h 2362"/>
                <a:gd name="connsiteY19542" fmla="*/ 2318 h 2362"/>
                <a:gd name="connsiteX19543" fmla="*/ 2318 h 2362"/>
                <a:gd name="connsiteY19543" fmla="*/ 2318 h 2362"/>
                <a:gd name="connsiteX19544" fmla="*/ 2318 h 2362"/>
                <a:gd name="connsiteY19544" fmla="*/ 2318 h 2362"/>
                <a:gd name="connsiteX19545" fmla="*/ 2318 h 2362"/>
                <a:gd name="connsiteY19545" fmla="*/ 2318 h 2362"/>
                <a:gd name="connsiteX19546" fmla="*/ 2318 h 2362"/>
                <a:gd name="connsiteY19546" fmla="*/ 2318 h 2362"/>
                <a:gd name="connsiteX19547" fmla="*/ 2318 h 2362"/>
                <a:gd name="connsiteY19547" fmla="*/ 2318 h 2362"/>
                <a:gd name="connsiteX19548" fmla="*/ 2318 h 2362"/>
                <a:gd name="connsiteY19548" fmla="*/ 2318 h 2362"/>
                <a:gd name="connsiteX19549" fmla="*/ 2318 h 2362"/>
                <a:gd name="connsiteY19549" fmla="*/ 2318 h 2362"/>
                <a:gd name="connsiteX19550" fmla="*/ 2318 h 2362"/>
                <a:gd name="connsiteY19550" fmla="*/ 2318 h 2362"/>
                <a:gd name="connsiteX19551" fmla="*/ 2318 h 2362"/>
                <a:gd name="connsiteY19551" fmla="*/ 2318 h 2362"/>
                <a:gd name="connsiteX19552" fmla="*/ 2318 h 2362"/>
                <a:gd name="connsiteY19552" fmla="*/ 2318 h 2362"/>
                <a:gd name="connsiteX19553" fmla="*/ 2318 h 2362"/>
                <a:gd name="connsiteY19553" fmla="*/ 2318 h 2362"/>
                <a:gd name="connsiteX19554" fmla="*/ 2318 h 2362"/>
                <a:gd name="connsiteY19554" fmla="*/ 2318 h 2362"/>
                <a:gd name="connsiteX19555" fmla="*/ 2318 h 2362"/>
                <a:gd name="connsiteY19555" fmla="*/ 2318 h 2362"/>
                <a:gd name="connsiteX19556" fmla="*/ 2318 h 2362"/>
                <a:gd name="connsiteY19556" fmla="*/ 2318 h 2362"/>
                <a:gd name="connsiteX19557" fmla="*/ 2318 h 2362"/>
                <a:gd name="connsiteY19557" fmla="*/ 2318 h 2362"/>
                <a:gd name="connsiteX19558" fmla="*/ 2318 h 2362"/>
                <a:gd name="connsiteY19558" fmla="*/ 2318 h 2362"/>
                <a:gd name="connsiteX19559" fmla="*/ 2318 h 2362"/>
                <a:gd name="connsiteY19559" fmla="*/ 2318 h 2362"/>
                <a:gd name="connsiteX19560" fmla="*/ 2318 h 2362"/>
                <a:gd name="connsiteY19560" fmla="*/ 2318 h 2362"/>
                <a:gd name="connsiteX19561" fmla="*/ 2318 h 2362"/>
                <a:gd name="connsiteY19561" fmla="*/ 2318 h 2362"/>
                <a:gd name="connsiteX19562" fmla="*/ 2318 h 2362"/>
                <a:gd name="connsiteY19562" fmla="*/ 2318 h 2362"/>
                <a:gd name="connsiteX19563" fmla="*/ 2318 h 2362"/>
                <a:gd name="connsiteY19563" fmla="*/ 2318 h 2362"/>
                <a:gd name="connsiteX19564" fmla="*/ 2318 h 2362"/>
                <a:gd name="connsiteY19564" fmla="*/ 2318 h 2362"/>
                <a:gd name="connsiteX19565" fmla="*/ 2318 h 2362"/>
                <a:gd name="connsiteY19565" fmla="*/ 2318 h 2362"/>
                <a:gd name="connsiteX19566" fmla="*/ 2318 h 2362"/>
                <a:gd name="connsiteY19566" fmla="*/ 2318 h 2362"/>
                <a:gd name="connsiteX19567" fmla="*/ 2318 h 2362"/>
                <a:gd name="connsiteY19567" fmla="*/ 2318 h 2362"/>
                <a:gd name="connsiteX19568" fmla="*/ 2318 h 2362"/>
                <a:gd name="connsiteY19568" fmla="*/ 2318 h 2362"/>
                <a:gd name="connsiteX19569" fmla="*/ 2318 h 2362"/>
                <a:gd name="connsiteY19569" fmla="*/ 2318 h 2362"/>
                <a:gd name="connsiteX19570" fmla="*/ 2318 h 2362"/>
                <a:gd name="connsiteY19570" fmla="*/ 2318 h 2362"/>
                <a:gd name="connsiteX19571" fmla="*/ 2318 h 2362"/>
                <a:gd name="connsiteY19571" fmla="*/ 2318 h 2362"/>
                <a:gd name="connsiteX19572" fmla="*/ 2318 h 2362"/>
                <a:gd name="connsiteY19572" fmla="*/ 2318 h 2362"/>
                <a:gd name="connsiteX19573" fmla="*/ 2318 h 2362"/>
                <a:gd name="connsiteY19573" fmla="*/ 2318 h 2362"/>
                <a:gd name="connsiteX19574" fmla="*/ 2318 h 2362"/>
                <a:gd name="connsiteY19574" fmla="*/ 2318 h 2362"/>
                <a:gd name="connsiteX19575" fmla="*/ 2318 h 2362"/>
                <a:gd name="connsiteY19575" fmla="*/ 2318 h 2362"/>
                <a:gd name="connsiteX19576" fmla="*/ 2318 h 2362"/>
                <a:gd name="connsiteY19576" fmla="*/ 2318 h 2362"/>
                <a:gd name="connsiteX19577" fmla="*/ 2318 h 2362"/>
                <a:gd name="connsiteY19577" fmla="*/ 2318 h 2362"/>
                <a:gd name="connsiteX19578" fmla="*/ 2318 h 2362"/>
                <a:gd name="connsiteY19578" fmla="*/ 2318 h 2362"/>
                <a:gd name="connsiteX19579" fmla="*/ 2318 h 2362"/>
                <a:gd name="connsiteY19579" fmla="*/ 2318 h 2362"/>
                <a:gd name="connsiteX19580" fmla="*/ 2318 h 2362"/>
                <a:gd name="connsiteY19580" fmla="*/ 2318 h 2362"/>
                <a:gd name="connsiteX19581" fmla="*/ 2318 h 2362"/>
                <a:gd name="connsiteY19581" fmla="*/ 2318 h 2362"/>
                <a:gd name="connsiteX19582" fmla="*/ 2318 h 2362"/>
                <a:gd name="connsiteY19582" fmla="*/ 2318 h 2362"/>
                <a:gd name="connsiteX19583" fmla="*/ 2318 h 2362"/>
                <a:gd name="connsiteY19583" fmla="*/ 2318 h 2362"/>
                <a:gd name="connsiteX19584" fmla="*/ 2318 h 2362"/>
                <a:gd name="connsiteY19584" fmla="*/ 2318 h 2362"/>
                <a:gd name="connsiteX19585" fmla="*/ 2318 h 2362"/>
                <a:gd name="connsiteY19585" fmla="*/ 2318 h 2362"/>
                <a:gd name="connsiteX19586" fmla="*/ 2318 h 2362"/>
                <a:gd name="connsiteY19586" fmla="*/ 2318 h 2362"/>
                <a:gd name="connsiteX19587" fmla="*/ 2318 h 2362"/>
                <a:gd name="connsiteY19587" fmla="*/ 2318 h 2362"/>
                <a:gd name="connsiteX19588" fmla="*/ 2318 h 2362"/>
                <a:gd name="connsiteY19588" fmla="*/ 2318 h 2362"/>
                <a:gd name="connsiteX19589" fmla="*/ 2318 h 2362"/>
                <a:gd name="connsiteY19589" fmla="*/ 2318 h 2362"/>
                <a:gd name="connsiteX19590" fmla="*/ 2318 h 2362"/>
                <a:gd name="connsiteY19590" fmla="*/ 2318 h 2362"/>
                <a:gd name="connsiteX19591" fmla="*/ 2318 h 2362"/>
                <a:gd name="connsiteY19591" fmla="*/ 2318 h 2362"/>
                <a:gd name="connsiteX19592" fmla="*/ 2318 h 2362"/>
                <a:gd name="connsiteY19592" fmla="*/ 2318 h 2362"/>
                <a:gd name="connsiteX19593" fmla="*/ 2318 h 2362"/>
                <a:gd name="connsiteY19593" fmla="*/ 2318 h 2362"/>
                <a:gd name="connsiteX19594" fmla="*/ 2318 h 2362"/>
                <a:gd name="connsiteY19594" fmla="*/ 2318 h 2362"/>
                <a:gd name="connsiteX19595" fmla="*/ 2318 h 2362"/>
                <a:gd name="connsiteY19595" fmla="*/ 2318 h 2362"/>
                <a:gd name="connsiteX19596" fmla="*/ 2318 h 2362"/>
                <a:gd name="connsiteY19596" fmla="*/ 2318 h 2362"/>
                <a:gd name="connsiteX19597" fmla="*/ 2318 h 2362"/>
                <a:gd name="connsiteY19597" fmla="*/ 2318 h 2362"/>
                <a:gd name="connsiteX19598" fmla="*/ 2318 h 2362"/>
                <a:gd name="connsiteY19598" fmla="*/ 2318 h 2362"/>
                <a:gd name="connsiteX19599" fmla="*/ 2318 h 2362"/>
                <a:gd name="connsiteY19599" fmla="*/ 2318 h 2362"/>
                <a:gd name="connsiteX19600" fmla="*/ 2318 h 2362"/>
                <a:gd name="connsiteY19600" fmla="*/ 2318 h 2362"/>
                <a:gd name="connsiteX19601" fmla="*/ 2318 h 2362"/>
                <a:gd name="connsiteY19601" fmla="*/ 2318 h 2362"/>
                <a:gd name="connsiteX19602" fmla="*/ 2318 h 2362"/>
                <a:gd name="connsiteY19602" fmla="*/ 2318 h 2362"/>
                <a:gd name="connsiteX19603" fmla="*/ 2318 h 2362"/>
                <a:gd name="connsiteY19603" fmla="*/ 2318 h 2362"/>
                <a:gd name="connsiteX19604" fmla="*/ 2318 h 2362"/>
                <a:gd name="connsiteY19604" fmla="*/ 2318 h 2362"/>
                <a:gd name="connsiteX19605" fmla="*/ 2318 h 2362"/>
                <a:gd name="connsiteY19605" fmla="*/ 2318 h 2362"/>
                <a:gd name="connsiteX19606" fmla="*/ 2318 h 2362"/>
                <a:gd name="connsiteY19606" fmla="*/ 2318 h 2362"/>
                <a:gd name="connsiteX19607" fmla="*/ 2318 h 2362"/>
                <a:gd name="connsiteY19607" fmla="*/ 2318 h 2362"/>
                <a:gd name="connsiteX19608" fmla="*/ 2318 h 2362"/>
                <a:gd name="connsiteY19608" fmla="*/ 2318 h 2362"/>
                <a:gd name="connsiteX19609" fmla="*/ 2318 h 2362"/>
                <a:gd name="connsiteY19609" fmla="*/ 2318 h 2362"/>
                <a:gd name="connsiteX19610" fmla="*/ 2318 h 2362"/>
                <a:gd name="connsiteY19610" fmla="*/ 2318 h 2362"/>
                <a:gd name="connsiteX19611" fmla="*/ 2318 h 2362"/>
                <a:gd name="connsiteY19611" fmla="*/ 2318 h 2362"/>
                <a:gd name="connsiteX19612" fmla="*/ 2318 h 2362"/>
                <a:gd name="connsiteY19612" fmla="*/ 2318 h 2362"/>
                <a:gd name="connsiteX19613" fmla="*/ 2318 h 2362"/>
                <a:gd name="connsiteY19613" fmla="*/ 2318 h 2362"/>
                <a:gd name="connsiteX19614" fmla="*/ 2318 h 2362"/>
                <a:gd name="connsiteY19614" fmla="*/ 2318 h 2362"/>
                <a:gd name="connsiteX19615" fmla="*/ 2318 h 2362"/>
                <a:gd name="connsiteY19615" fmla="*/ 2318 h 2362"/>
                <a:gd name="connsiteX19616" fmla="*/ 2318 h 2362"/>
                <a:gd name="connsiteY19616" fmla="*/ 2318 h 2362"/>
                <a:gd name="connsiteX19617" fmla="*/ 2318 h 2362"/>
                <a:gd name="connsiteY19617" fmla="*/ 2318 h 2362"/>
                <a:gd name="connsiteX19618" fmla="*/ 2318 h 2362"/>
                <a:gd name="connsiteY19618" fmla="*/ 2318 h 2362"/>
                <a:gd name="connsiteX19619" fmla="*/ 2318 h 2362"/>
                <a:gd name="connsiteY19619" fmla="*/ 2318 h 2362"/>
                <a:gd name="connsiteX19620" fmla="*/ 2318 h 2362"/>
                <a:gd name="connsiteY19620" fmla="*/ 2318 h 2362"/>
                <a:gd name="connsiteX19621" fmla="*/ 2318 h 2362"/>
                <a:gd name="connsiteY19621" fmla="*/ 2318 h 2362"/>
                <a:gd name="connsiteX19622" fmla="*/ 2318 h 2362"/>
                <a:gd name="connsiteY19622" fmla="*/ 2318 h 2362"/>
                <a:gd name="connsiteX19623" fmla="*/ 2318 h 2362"/>
                <a:gd name="connsiteY19623" fmla="*/ 2318 h 2362"/>
                <a:gd name="connsiteX19624" fmla="*/ 2318 h 2362"/>
                <a:gd name="connsiteY19624" fmla="*/ 2318 h 2362"/>
                <a:gd name="connsiteX19625" fmla="*/ 2318 h 2362"/>
                <a:gd name="connsiteY19625" fmla="*/ 2318 h 2362"/>
                <a:gd name="connsiteX19626" fmla="*/ 2318 h 2362"/>
                <a:gd name="connsiteY19626" fmla="*/ 2318 h 2362"/>
                <a:gd name="connsiteX19627" fmla="*/ 2318 h 2362"/>
                <a:gd name="connsiteY19627" fmla="*/ 2318 h 2362"/>
                <a:gd name="connsiteX19628" fmla="*/ 2318 h 2362"/>
                <a:gd name="connsiteY19628" fmla="*/ 2318 h 2362"/>
                <a:gd name="connsiteX19629" fmla="*/ 2318 h 2362"/>
                <a:gd name="connsiteY19629" fmla="*/ 2318 h 2362"/>
                <a:gd name="connsiteX19630" fmla="*/ 2318 h 2362"/>
                <a:gd name="connsiteY19630" fmla="*/ 2318 h 2362"/>
                <a:gd name="connsiteX19631" fmla="*/ 2318 h 2362"/>
                <a:gd name="connsiteY19631" fmla="*/ 2318 h 2362"/>
                <a:gd name="connsiteX19632" fmla="*/ 2318 h 2362"/>
                <a:gd name="connsiteY19632" fmla="*/ 2318 h 2362"/>
                <a:gd name="connsiteX19633" fmla="*/ 2318 h 2362"/>
                <a:gd name="connsiteY19633" fmla="*/ 2318 h 2362"/>
                <a:gd name="connsiteX19634" fmla="*/ 2318 h 2362"/>
                <a:gd name="connsiteY19634" fmla="*/ 2318 h 2362"/>
                <a:gd name="connsiteX19635" fmla="*/ 2318 h 2362"/>
                <a:gd name="connsiteY19635" fmla="*/ 2318 h 2362"/>
                <a:gd name="connsiteX19636" fmla="*/ 2318 h 2362"/>
                <a:gd name="connsiteY19636" fmla="*/ 2318 h 2362"/>
                <a:gd name="connsiteX19637" fmla="*/ 2318 h 2362"/>
                <a:gd name="connsiteY19637" fmla="*/ 2318 h 2362"/>
                <a:gd name="connsiteX19638" fmla="*/ 2318 h 2362"/>
                <a:gd name="connsiteY19638" fmla="*/ 2318 h 2362"/>
                <a:gd name="connsiteX19639" fmla="*/ 2318 h 2362"/>
                <a:gd name="connsiteY19639" fmla="*/ 2318 h 2362"/>
                <a:gd name="connsiteX19640" fmla="*/ 2318 h 2362"/>
                <a:gd name="connsiteY19640" fmla="*/ 2318 h 2362"/>
                <a:gd name="connsiteX19641" fmla="*/ 2318 h 2362"/>
                <a:gd name="connsiteY19641" fmla="*/ 2318 h 2362"/>
                <a:gd name="connsiteX19642" fmla="*/ 2318 h 2362"/>
                <a:gd name="connsiteY19642" fmla="*/ 2318 h 2362"/>
                <a:gd name="connsiteX19643" fmla="*/ 2318 h 2362"/>
                <a:gd name="connsiteY19643" fmla="*/ 2318 h 2362"/>
                <a:gd name="connsiteX19644" fmla="*/ 2318 h 2362"/>
                <a:gd name="connsiteY19644" fmla="*/ 2318 h 2362"/>
                <a:gd name="connsiteX19645" fmla="*/ 2318 h 2362"/>
                <a:gd name="connsiteY19645" fmla="*/ 2318 h 2362"/>
                <a:gd name="connsiteX19646" fmla="*/ 2318 h 2362"/>
                <a:gd name="connsiteY19646" fmla="*/ 2318 h 2362"/>
                <a:gd name="connsiteX19647" fmla="*/ 2318 h 2362"/>
                <a:gd name="connsiteY19647" fmla="*/ 2318 h 2362"/>
                <a:gd name="connsiteX19648" fmla="*/ 2318 h 2362"/>
                <a:gd name="connsiteY19648" fmla="*/ 2318 h 2362"/>
                <a:gd name="connsiteX19649" fmla="*/ 2318 h 2362"/>
                <a:gd name="connsiteY19649" fmla="*/ 2318 h 2362"/>
                <a:gd name="connsiteX19650" fmla="*/ 2318 h 2362"/>
                <a:gd name="connsiteY19650" fmla="*/ 2318 h 2362"/>
                <a:gd name="connsiteX19651" fmla="*/ 2318 h 2362"/>
                <a:gd name="connsiteY19651" fmla="*/ 2318 h 2362"/>
                <a:gd name="connsiteX19652" fmla="*/ 2318 h 2362"/>
                <a:gd name="connsiteY19652" fmla="*/ 2318 h 2362"/>
                <a:gd name="connsiteX19653" fmla="*/ 2318 h 2362"/>
                <a:gd name="connsiteY19653" fmla="*/ 2318 h 2362"/>
                <a:gd name="connsiteX19654" fmla="*/ 2318 h 2362"/>
                <a:gd name="connsiteY19654" fmla="*/ 2318 h 2362"/>
                <a:gd name="connsiteX19655" fmla="*/ 2318 h 2362"/>
                <a:gd name="connsiteY19655" fmla="*/ 2318 h 2362"/>
                <a:gd name="connsiteX19656" fmla="*/ 2318 h 2362"/>
                <a:gd name="connsiteY19656" fmla="*/ 2318 h 2362"/>
                <a:gd name="connsiteX19657" fmla="*/ 2318 h 2362"/>
                <a:gd name="connsiteY19657" fmla="*/ 2318 h 2362"/>
                <a:gd name="connsiteX19658" fmla="*/ 2318 h 2362"/>
                <a:gd name="connsiteY19658" fmla="*/ 2318 h 2362"/>
                <a:gd name="connsiteX19659" fmla="*/ 2318 h 2362"/>
                <a:gd name="connsiteY19659" fmla="*/ 2318 h 2362"/>
                <a:gd name="connsiteX19660" fmla="*/ 2318 h 2362"/>
                <a:gd name="connsiteY19660" fmla="*/ 2318 h 2362"/>
                <a:gd name="connsiteX19661" fmla="*/ 2318 h 2362"/>
                <a:gd name="connsiteY19661" fmla="*/ 2318 h 2362"/>
                <a:gd name="connsiteX19662" fmla="*/ 2318 h 2362"/>
                <a:gd name="connsiteY19662" fmla="*/ 2318 h 2362"/>
                <a:gd name="connsiteX19663" fmla="*/ 2318 h 2362"/>
                <a:gd name="connsiteY19663" fmla="*/ 2318 h 2362"/>
                <a:gd name="connsiteX19664" fmla="*/ 2318 h 2362"/>
                <a:gd name="connsiteY19664" fmla="*/ 2318 h 2362"/>
                <a:gd name="connsiteX19665" fmla="*/ 2318 h 2362"/>
                <a:gd name="connsiteY19665" fmla="*/ 2318 h 2362"/>
                <a:gd name="connsiteX19666" fmla="*/ 2318 h 2362"/>
                <a:gd name="connsiteY19666" fmla="*/ 2318 h 2362"/>
                <a:gd name="connsiteX19667" fmla="*/ 2318 h 2362"/>
                <a:gd name="connsiteY19667" fmla="*/ 2318 h 2362"/>
                <a:gd name="connsiteX19668" fmla="*/ 2318 h 2362"/>
                <a:gd name="connsiteY19668" fmla="*/ 2318 h 2362"/>
                <a:gd name="connsiteX19669" fmla="*/ 2318 h 2362"/>
                <a:gd name="connsiteY19669" fmla="*/ 2318 h 2362"/>
                <a:gd name="connsiteX19670" fmla="*/ 2318 h 2362"/>
                <a:gd name="connsiteY19670" fmla="*/ 2318 h 2362"/>
                <a:gd name="connsiteX19671" fmla="*/ 2318 h 2362"/>
                <a:gd name="connsiteY19671" fmla="*/ 2318 h 2362"/>
                <a:gd name="connsiteX19672" fmla="*/ 2318 h 2362"/>
                <a:gd name="connsiteY19672" fmla="*/ 2318 h 2362"/>
                <a:gd name="connsiteX19673" fmla="*/ 2318 h 2362"/>
                <a:gd name="connsiteY19673" fmla="*/ 2318 h 2362"/>
                <a:gd name="connsiteX19674" fmla="*/ 2318 h 2362"/>
                <a:gd name="connsiteY19674" fmla="*/ 2318 h 2362"/>
                <a:gd name="connsiteX19675" fmla="*/ 2318 h 2362"/>
                <a:gd name="connsiteY19675" fmla="*/ 2318 h 2362"/>
                <a:gd name="connsiteX19676" fmla="*/ 2318 h 2362"/>
                <a:gd name="connsiteY19676" fmla="*/ 2318 h 2362"/>
                <a:gd name="connsiteX19677" fmla="*/ 2318 h 2362"/>
                <a:gd name="connsiteY19677" fmla="*/ 2318 h 2362"/>
                <a:gd name="connsiteX19678" fmla="*/ 2318 h 2362"/>
                <a:gd name="connsiteY19678" fmla="*/ 2318 h 2362"/>
                <a:gd name="connsiteX19679" fmla="*/ 2318 h 2362"/>
                <a:gd name="connsiteY19679" fmla="*/ 2318 h 2362"/>
                <a:gd name="connsiteX19680" fmla="*/ 2318 h 2362"/>
                <a:gd name="connsiteY19680" fmla="*/ 2318 h 2362"/>
                <a:gd name="connsiteX19681" fmla="*/ 2318 h 2362"/>
                <a:gd name="connsiteY19681" fmla="*/ 2318 h 2362"/>
                <a:gd name="connsiteX19682" fmla="*/ 2318 h 2362"/>
                <a:gd name="connsiteY19682" fmla="*/ 2318 h 2362"/>
                <a:gd name="connsiteX19683" fmla="*/ 2318 h 2362"/>
                <a:gd name="connsiteY19683" fmla="*/ 2318 h 2362"/>
                <a:gd name="connsiteX19684" fmla="*/ 2318 h 2362"/>
                <a:gd name="connsiteY19684" fmla="*/ 2318 h 2362"/>
                <a:gd name="connsiteX19685" fmla="*/ 2318 h 2362"/>
                <a:gd name="connsiteY19685" fmla="*/ 2318 h 2362"/>
                <a:gd name="connsiteX19686" fmla="*/ 2318 h 2362"/>
                <a:gd name="connsiteY19686" fmla="*/ 2318 h 2362"/>
                <a:gd name="connsiteX19687" fmla="*/ 2318 h 2362"/>
                <a:gd name="connsiteY19687" fmla="*/ 2318 h 2362"/>
                <a:gd name="connsiteX19688" fmla="*/ 2318 h 2362"/>
                <a:gd name="connsiteY19688" fmla="*/ 2318 h 2362"/>
                <a:gd name="connsiteX19689" fmla="*/ 2318 h 2362"/>
                <a:gd name="connsiteY19689" fmla="*/ 2318 h 2362"/>
                <a:gd name="connsiteX19690" fmla="*/ 2318 h 2362"/>
                <a:gd name="connsiteY19690" fmla="*/ 2318 h 2362"/>
                <a:gd name="connsiteX19691" fmla="*/ 2318 h 2362"/>
                <a:gd name="connsiteY19691" fmla="*/ 2318 h 2362"/>
                <a:gd name="connsiteX19692" fmla="*/ 2318 h 2362"/>
                <a:gd name="connsiteY19692" fmla="*/ 2318 h 2362"/>
                <a:gd name="connsiteX19693" fmla="*/ 2318 h 2362"/>
                <a:gd name="connsiteY19693" fmla="*/ 2318 h 2362"/>
                <a:gd name="connsiteX19694" fmla="*/ 2318 h 2362"/>
                <a:gd name="connsiteY19694" fmla="*/ 2318 h 2362"/>
                <a:gd name="connsiteX19695" fmla="*/ 2318 h 2362"/>
                <a:gd name="connsiteY19695" fmla="*/ 2318 h 2362"/>
                <a:gd name="connsiteX19696" fmla="*/ 2318 h 2362"/>
                <a:gd name="connsiteY19696" fmla="*/ 2318 h 2362"/>
                <a:gd name="connsiteX19697" fmla="*/ 2318 h 2362"/>
                <a:gd name="connsiteY19697" fmla="*/ 2318 h 2362"/>
                <a:gd name="connsiteX19698" fmla="*/ 2318 h 2362"/>
                <a:gd name="connsiteY19698" fmla="*/ 2318 h 2362"/>
                <a:gd name="connsiteX19699" fmla="*/ 2318 h 2362"/>
                <a:gd name="connsiteY19699" fmla="*/ 2318 h 2362"/>
                <a:gd name="connsiteX19700" fmla="*/ 2318 h 2362"/>
                <a:gd name="connsiteY19700" fmla="*/ 2318 h 2362"/>
                <a:gd name="connsiteX19701" fmla="*/ 2318 h 2362"/>
                <a:gd name="connsiteY19701" fmla="*/ 2318 h 2362"/>
                <a:gd name="connsiteX19702" fmla="*/ 2318 h 2362"/>
                <a:gd name="connsiteY19702" fmla="*/ 2318 h 2362"/>
                <a:gd name="connsiteX19703" fmla="*/ 2318 h 2362"/>
                <a:gd name="connsiteY19703" fmla="*/ 2318 h 2362"/>
                <a:gd name="connsiteX19704" fmla="*/ 2318 h 2362"/>
                <a:gd name="connsiteY19704" fmla="*/ 2318 h 2362"/>
                <a:gd name="connsiteX19705" fmla="*/ 2318 h 2362"/>
                <a:gd name="connsiteY19705" fmla="*/ 2318 h 2362"/>
                <a:gd name="connsiteX19706" fmla="*/ 2318 h 2362"/>
                <a:gd name="connsiteY19706" fmla="*/ 2318 h 2362"/>
                <a:gd name="connsiteX19707" fmla="*/ 2318 h 2362"/>
                <a:gd name="connsiteY19707" fmla="*/ 2318 h 2362"/>
                <a:gd name="connsiteX19708" fmla="*/ 2318 h 2362"/>
                <a:gd name="connsiteY19708" fmla="*/ 2318 h 2362"/>
                <a:gd name="connsiteX19709" fmla="*/ 2318 h 2362"/>
                <a:gd name="connsiteY19709" fmla="*/ 2318 h 2362"/>
                <a:gd name="connsiteX19710" fmla="*/ 2318 h 2362"/>
                <a:gd name="connsiteY19710" fmla="*/ 2318 h 2362"/>
                <a:gd name="connsiteX19711" fmla="*/ 2318 h 2362"/>
                <a:gd name="connsiteY19711" fmla="*/ 2318 h 2362"/>
                <a:gd name="connsiteX19712" fmla="*/ 2318 h 2362"/>
                <a:gd name="connsiteY19712" fmla="*/ 2318 h 2362"/>
                <a:gd name="connsiteX19713" fmla="*/ 2318 h 2362"/>
                <a:gd name="connsiteY19713" fmla="*/ 2318 h 2362"/>
                <a:gd name="connsiteX19714" fmla="*/ 2318 h 2362"/>
                <a:gd name="connsiteY19714" fmla="*/ 2318 h 2362"/>
                <a:gd name="connsiteX19715" fmla="*/ 2318 h 2362"/>
                <a:gd name="connsiteY19715" fmla="*/ 2318 h 2362"/>
                <a:gd name="connsiteX19716" fmla="*/ 2318 h 2362"/>
                <a:gd name="connsiteY19716" fmla="*/ 2318 h 2362"/>
                <a:gd name="connsiteX19717" fmla="*/ 2318 h 2362"/>
                <a:gd name="connsiteY19717" fmla="*/ 2318 h 2362"/>
                <a:gd name="connsiteX19718" fmla="*/ 2318 h 2362"/>
                <a:gd name="connsiteY19718" fmla="*/ 2318 h 2362"/>
                <a:gd name="connsiteX19719" fmla="*/ 2318 h 2362"/>
                <a:gd name="connsiteY19719" fmla="*/ 2318 h 2362"/>
                <a:gd name="connsiteX19720" fmla="*/ 2318 h 2362"/>
                <a:gd name="connsiteY19720" fmla="*/ 2318 h 2362"/>
                <a:gd name="connsiteX19721" fmla="*/ 2318 h 2362"/>
                <a:gd name="connsiteY19721" fmla="*/ 2318 h 2362"/>
                <a:gd name="connsiteX19722" fmla="*/ 2318 h 2362"/>
                <a:gd name="connsiteY19722" fmla="*/ 2318 h 2362"/>
                <a:gd name="connsiteX19723" fmla="*/ 2318 h 2362"/>
                <a:gd name="connsiteY19723" fmla="*/ 2318 h 2362"/>
                <a:gd name="connsiteX19724" fmla="*/ 2318 h 2362"/>
                <a:gd name="connsiteY19724" fmla="*/ 2318 h 2362"/>
                <a:gd name="connsiteX19725" fmla="*/ 2318 h 2362"/>
                <a:gd name="connsiteY19725" fmla="*/ 2318 h 2362"/>
                <a:gd name="connsiteX19726" fmla="*/ 2318 h 2362"/>
                <a:gd name="connsiteY19726" fmla="*/ 2318 h 2362"/>
                <a:gd name="connsiteX19727" fmla="*/ 2318 h 2362"/>
                <a:gd name="connsiteY19727" fmla="*/ 2318 h 2362"/>
                <a:gd name="connsiteX19728" fmla="*/ 2318 h 2362"/>
                <a:gd name="connsiteY19728" fmla="*/ 2318 h 2362"/>
                <a:gd name="connsiteX19729" fmla="*/ 2318 h 2362"/>
                <a:gd name="connsiteY19729" fmla="*/ 2318 h 2362"/>
                <a:gd name="connsiteX19730" fmla="*/ 2318 h 2362"/>
                <a:gd name="connsiteY19730" fmla="*/ 2318 h 2362"/>
                <a:gd name="connsiteX19731" fmla="*/ 2318 h 2362"/>
                <a:gd name="connsiteY19731" fmla="*/ 2318 h 2362"/>
                <a:gd name="connsiteX19732" fmla="*/ 2318 h 2362"/>
                <a:gd name="connsiteY19732" fmla="*/ 2318 h 2362"/>
                <a:gd name="connsiteX19733" fmla="*/ 2318 h 2362"/>
                <a:gd name="connsiteY19733" fmla="*/ 2318 h 2362"/>
                <a:gd name="connsiteX19734" fmla="*/ 2318 h 2362"/>
                <a:gd name="connsiteY19734" fmla="*/ 2318 h 2362"/>
                <a:gd name="connsiteX19735" fmla="*/ 2318 h 2362"/>
                <a:gd name="connsiteY19735" fmla="*/ 2318 h 2362"/>
                <a:gd name="connsiteX19736" fmla="*/ 2318 h 2362"/>
                <a:gd name="connsiteY19736" fmla="*/ 2318 h 2362"/>
                <a:gd name="connsiteX19737" fmla="*/ 2318 h 2362"/>
                <a:gd name="connsiteY19737" fmla="*/ 2318 h 2362"/>
                <a:gd name="connsiteX19738" fmla="*/ 2318 h 2362"/>
                <a:gd name="connsiteY19738" fmla="*/ 2318 h 2362"/>
                <a:gd name="connsiteX19739" fmla="*/ 2318 h 2362"/>
                <a:gd name="connsiteY19739" fmla="*/ 2318 h 2362"/>
                <a:gd name="connsiteX19740" fmla="*/ 2318 h 2362"/>
                <a:gd name="connsiteY19740" fmla="*/ 2318 h 2362"/>
                <a:gd name="connsiteX19741" fmla="*/ 2318 h 2362"/>
                <a:gd name="connsiteY19741" fmla="*/ 2318 h 2362"/>
                <a:gd name="connsiteX19742" fmla="*/ 2318 h 2362"/>
                <a:gd name="connsiteY19742" fmla="*/ 2318 h 2362"/>
                <a:gd name="connsiteX19743" fmla="*/ 2318 h 2362"/>
                <a:gd name="connsiteY19743" fmla="*/ 2318 h 2362"/>
                <a:gd name="connsiteX19744" fmla="*/ 2318 h 2362"/>
                <a:gd name="connsiteY19744" fmla="*/ 2318 h 2362"/>
                <a:gd name="connsiteX19745" fmla="*/ 2318 h 2362"/>
                <a:gd name="connsiteY19745" fmla="*/ 2318 h 2362"/>
                <a:gd name="connsiteX19746" fmla="*/ 2318 h 2362"/>
                <a:gd name="connsiteY19746" fmla="*/ 2318 h 2362"/>
                <a:gd name="connsiteX19747" fmla="*/ 2318 h 2362"/>
                <a:gd name="connsiteY19747" fmla="*/ 2318 h 2362"/>
                <a:gd name="connsiteX19748" fmla="*/ 2318 h 2362"/>
                <a:gd name="connsiteY19748" fmla="*/ 2318 h 2362"/>
                <a:gd name="connsiteX19749" fmla="*/ 2318 h 2362"/>
                <a:gd name="connsiteY19749" fmla="*/ 2318 h 2362"/>
                <a:gd name="connsiteX19750" fmla="*/ 2318 h 2362"/>
                <a:gd name="connsiteY19750" fmla="*/ 2318 h 2362"/>
                <a:gd name="connsiteX19751" fmla="*/ 2318 h 2362"/>
                <a:gd name="connsiteY19751" fmla="*/ 2318 h 2362"/>
                <a:gd name="connsiteX19752" fmla="*/ 2318 h 2362"/>
                <a:gd name="connsiteY19752" fmla="*/ 2318 h 2362"/>
                <a:gd name="connsiteX19753" fmla="*/ 2318 h 2362"/>
                <a:gd name="connsiteY19753" fmla="*/ 2318 h 2362"/>
                <a:gd name="connsiteX19754" fmla="*/ 2318 h 2362"/>
                <a:gd name="connsiteY19754" fmla="*/ 2318 h 2362"/>
                <a:gd name="connsiteX19755" fmla="*/ 2318 h 2362"/>
                <a:gd name="connsiteY19755" fmla="*/ 2318 h 2362"/>
                <a:gd name="connsiteX19756" fmla="*/ 2318 h 2362"/>
                <a:gd name="connsiteY19756" fmla="*/ 2318 h 2362"/>
                <a:gd name="connsiteX19757" fmla="*/ 2318 h 2362"/>
                <a:gd name="connsiteY19757" fmla="*/ 2318 h 2362"/>
                <a:gd name="connsiteX19758" fmla="*/ 2318 h 2362"/>
                <a:gd name="connsiteY19758" fmla="*/ 2318 h 2362"/>
                <a:gd name="connsiteX19759" fmla="*/ 2318 h 2362"/>
                <a:gd name="connsiteY19759" fmla="*/ 2318 h 2362"/>
                <a:gd name="connsiteX19760" fmla="*/ 2318 h 2362"/>
                <a:gd name="connsiteY19760" fmla="*/ 2318 h 2362"/>
                <a:gd name="connsiteX19761" fmla="*/ 2318 h 2362"/>
                <a:gd name="connsiteY19761" fmla="*/ 2318 h 2362"/>
                <a:gd name="connsiteX19762" fmla="*/ 2318 h 2362"/>
                <a:gd name="connsiteY19762" fmla="*/ 2318 h 2362"/>
                <a:gd name="connsiteX19763" fmla="*/ 2318 h 2362"/>
                <a:gd name="connsiteY19763" fmla="*/ 2318 h 2362"/>
                <a:gd name="connsiteX19764" fmla="*/ 2318 h 2362"/>
                <a:gd name="connsiteY19764" fmla="*/ 2318 h 2362"/>
                <a:gd name="connsiteX19765" fmla="*/ 2318 h 2362"/>
                <a:gd name="connsiteY19765" fmla="*/ 2318 h 2362"/>
                <a:gd name="connsiteX19766" fmla="*/ 2318 h 2362"/>
                <a:gd name="connsiteY19766" fmla="*/ 2318 h 2362"/>
                <a:gd name="connsiteX19767" fmla="*/ 2318 h 2362"/>
                <a:gd name="connsiteY19767" fmla="*/ 2318 h 2362"/>
                <a:gd name="connsiteX19768" fmla="*/ 2318 h 2362"/>
                <a:gd name="connsiteY19768" fmla="*/ 2318 h 2362"/>
                <a:gd name="connsiteX19769" fmla="*/ 2318 h 2362"/>
                <a:gd name="connsiteY19769" fmla="*/ 2318 h 2362"/>
                <a:gd name="connsiteX19770" fmla="*/ 2318 h 2362"/>
                <a:gd name="connsiteY19770" fmla="*/ 2318 h 2362"/>
                <a:gd name="connsiteX19771" fmla="*/ 2318 h 2362"/>
                <a:gd name="connsiteY19771" fmla="*/ 2318 h 2362"/>
                <a:gd name="connsiteX19772" fmla="*/ 2318 h 2362"/>
                <a:gd name="connsiteY19772" fmla="*/ 2318 h 2362"/>
                <a:gd name="connsiteX19773" fmla="*/ 2318 h 2362"/>
                <a:gd name="connsiteY19773" fmla="*/ 2318 h 2362"/>
                <a:gd name="connsiteX19774" fmla="*/ 2318 h 2362"/>
                <a:gd name="connsiteY19774" fmla="*/ 2318 h 2362"/>
                <a:gd name="connsiteX19775" fmla="*/ 2318 h 2362"/>
                <a:gd name="connsiteY19775" fmla="*/ 2318 h 2362"/>
                <a:gd name="connsiteX19776" fmla="*/ 2318 h 2362"/>
                <a:gd name="connsiteY19776" fmla="*/ 2318 h 2362"/>
                <a:gd name="connsiteX19777" fmla="*/ 2318 h 2362"/>
                <a:gd name="connsiteY19777" fmla="*/ 2318 h 2362"/>
                <a:gd name="connsiteX19778" fmla="*/ 2318 h 2362"/>
                <a:gd name="connsiteY19778" fmla="*/ 2318 h 2362"/>
                <a:gd name="connsiteX19779" fmla="*/ 2318 h 2362"/>
                <a:gd name="connsiteY19779" fmla="*/ 2318 h 2362"/>
                <a:gd name="connsiteX19780" fmla="*/ 2318 h 2362"/>
                <a:gd name="connsiteY19780" fmla="*/ 2318 h 2362"/>
                <a:gd name="connsiteX19781" fmla="*/ 2318 h 2362"/>
                <a:gd name="connsiteY19781" fmla="*/ 2318 h 2362"/>
                <a:gd name="connsiteX19782" fmla="*/ 2318 h 2362"/>
                <a:gd name="connsiteY19782" fmla="*/ 2318 h 2362"/>
                <a:gd name="connsiteX19783" fmla="*/ 2318 h 2362"/>
                <a:gd name="connsiteY19783" fmla="*/ 2318 h 2362"/>
                <a:gd name="connsiteX19784" fmla="*/ 2318 h 2362"/>
                <a:gd name="connsiteY19784" fmla="*/ 2318 h 2362"/>
                <a:gd name="connsiteX19785" fmla="*/ 2318 h 2362"/>
                <a:gd name="connsiteY19785" fmla="*/ 2318 h 2362"/>
                <a:gd name="connsiteX19786" fmla="*/ 2318 h 2362"/>
                <a:gd name="connsiteY19786" fmla="*/ 2318 h 2362"/>
                <a:gd name="connsiteX19787" fmla="*/ 2318 h 2362"/>
                <a:gd name="connsiteY19787" fmla="*/ 2318 h 2362"/>
                <a:gd name="connsiteX19788" fmla="*/ 2318 h 2362"/>
                <a:gd name="connsiteY19788" fmla="*/ 2318 h 2362"/>
                <a:gd name="connsiteX19789" fmla="*/ 2318 h 2362"/>
                <a:gd name="connsiteY19789" fmla="*/ 2318 h 2362"/>
                <a:gd name="connsiteX19790" fmla="*/ 2318 h 2362"/>
                <a:gd name="connsiteY19790" fmla="*/ 2318 h 2362"/>
                <a:gd name="connsiteX19791" fmla="*/ 2318 h 2362"/>
                <a:gd name="connsiteY19791" fmla="*/ 2318 h 2362"/>
                <a:gd name="connsiteX19792" fmla="*/ 2318 h 2362"/>
                <a:gd name="connsiteY19792" fmla="*/ 2318 h 2362"/>
                <a:gd name="connsiteX19793" fmla="*/ 2318 h 2362"/>
                <a:gd name="connsiteY19793" fmla="*/ 2318 h 2362"/>
                <a:gd name="connsiteX19794" fmla="*/ 2318 h 2362"/>
                <a:gd name="connsiteY19794" fmla="*/ 2318 h 2362"/>
                <a:gd name="connsiteX19795" fmla="*/ 2318 h 2362"/>
                <a:gd name="connsiteY19795" fmla="*/ 2318 h 2362"/>
                <a:gd name="connsiteX19796" fmla="*/ 2318 h 2362"/>
                <a:gd name="connsiteY19796" fmla="*/ 2318 h 2362"/>
                <a:gd name="connsiteX19797" fmla="*/ 2318 h 2362"/>
                <a:gd name="connsiteY19797" fmla="*/ 2318 h 2362"/>
                <a:gd name="connsiteX19798" fmla="*/ 2318 h 2362"/>
                <a:gd name="connsiteY19798" fmla="*/ 2318 h 2362"/>
                <a:gd name="connsiteX19799" fmla="*/ 2318 h 2362"/>
                <a:gd name="connsiteY19799" fmla="*/ 2318 h 2362"/>
                <a:gd name="connsiteX19800" fmla="*/ 2318 h 2362"/>
                <a:gd name="connsiteY19800" fmla="*/ 2318 h 2362"/>
                <a:gd name="connsiteX19801" fmla="*/ 2318 h 2362"/>
                <a:gd name="connsiteY19801" fmla="*/ 2318 h 2362"/>
                <a:gd name="connsiteX19802" fmla="*/ 2318 h 2362"/>
                <a:gd name="connsiteY19802" fmla="*/ 2318 h 2362"/>
                <a:gd name="connsiteX19803" fmla="*/ 2318 h 2362"/>
                <a:gd name="connsiteY19803" fmla="*/ 2318 h 2362"/>
                <a:gd name="connsiteX19804" fmla="*/ 2318 h 2362"/>
                <a:gd name="connsiteY19804" fmla="*/ 2318 h 2362"/>
                <a:gd name="connsiteX19805" fmla="*/ 2318 h 2362"/>
                <a:gd name="connsiteY19805" fmla="*/ 2318 h 2362"/>
                <a:gd name="connsiteX19806" fmla="*/ 2318 h 2362"/>
                <a:gd name="connsiteY19806" fmla="*/ 2318 h 2362"/>
                <a:gd name="connsiteX19807" fmla="*/ 2318 h 2362"/>
                <a:gd name="connsiteY19807" fmla="*/ 2318 h 2362"/>
                <a:gd name="connsiteX19808" fmla="*/ 2318 h 2362"/>
                <a:gd name="connsiteY19808" fmla="*/ 2318 h 2362"/>
                <a:gd name="connsiteX19809" fmla="*/ 2318 h 2362"/>
                <a:gd name="connsiteY19809" fmla="*/ 2318 h 2362"/>
                <a:gd name="connsiteX19810" fmla="*/ 2318 h 2362"/>
                <a:gd name="connsiteY19810" fmla="*/ 2318 h 2362"/>
                <a:gd name="connsiteX19811" fmla="*/ 2318 h 2362"/>
                <a:gd name="connsiteY19811" fmla="*/ 2318 h 2362"/>
                <a:gd name="connsiteX19812" fmla="*/ 2318 h 2362"/>
                <a:gd name="connsiteY19812" fmla="*/ 2318 h 2362"/>
                <a:gd name="connsiteX19813" fmla="*/ 2318 h 2362"/>
                <a:gd name="connsiteY19813" fmla="*/ 2318 h 2362"/>
                <a:gd name="connsiteX19814" fmla="*/ 2318 h 2362"/>
                <a:gd name="connsiteY19814" fmla="*/ 2318 h 2362"/>
                <a:gd name="connsiteX19815" fmla="*/ 2318 h 2362"/>
                <a:gd name="connsiteY19815" fmla="*/ 2318 h 2362"/>
                <a:gd name="connsiteX19816" fmla="*/ 2318 h 2362"/>
                <a:gd name="connsiteY19816" fmla="*/ 2318 h 2362"/>
                <a:gd name="connsiteX19817" fmla="*/ 2318 h 2362"/>
                <a:gd name="connsiteY19817" fmla="*/ 2318 h 2362"/>
                <a:gd name="connsiteX19818" fmla="*/ 2318 h 2362"/>
                <a:gd name="connsiteY19818" fmla="*/ 2318 h 2362"/>
                <a:gd name="connsiteX19819" fmla="*/ 2318 h 2362"/>
                <a:gd name="connsiteY19819" fmla="*/ 2318 h 2362"/>
                <a:gd name="connsiteX19820" fmla="*/ 2318 h 2362"/>
                <a:gd name="connsiteY19820" fmla="*/ 2318 h 2362"/>
                <a:gd name="connsiteX19821" fmla="*/ 2318 h 2362"/>
                <a:gd name="connsiteY19821" fmla="*/ 2318 h 2362"/>
                <a:gd name="connsiteX19822" fmla="*/ 2318 h 2362"/>
                <a:gd name="connsiteY19822" fmla="*/ 2318 h 2362"/>
                <a:gd name="connsiteX19823" fmla="*/ 2318 h 2362"/>
                <a:gd name="connsiteY19823" fmla="*/ 2318 h 2362"/>
                <a:gd name="connsiteX19824" fmla="*/ 2318 h 2362"/>
                <a:gd name="connsiteY19824" fmla="*/ 2318 h 2362"/>
                <a:gd name="connsiteX19825" fmla="*/ 2318 h 2362"/>
                <a:gd name="connsiteY19825" fmla="*/ 2318 h 2362"/>
                <a:gd name="connsiteX19826" fmla="*/ 2318 h 2362"/>
                <a:gd name="connsiteY19826" fmla="*/ 2318 h 2362"/>
                <a:gd name="connsiteX19827" fmla="*/ 2318 h 2362"/>
                <a:gd name="connsiteY19827" fmla="*/ 2318 h 2362"/>
                <a:gd name="connsiteX19828" fmla="*/ 2318 h 2362"/>
                <a:gd name="connsiteY19828" fmla="*/ 2318 h 2362"/>
                <a:gd name="connsiteX19829" fmla="*/ 2318 h 2362"/>
                <a:gd name="connsiteY19829" fmla="*/ 2318 h 2362"/>
                <a:gd name="connsiteX19830" fmla="*/ 2318 h 2362"/>
                <a:gd name="connsiteY19830" fmla="*/ 2318 h 2362"/>
                <a:gd name="connsiteX19831" fmla="*/ 2318 h 2362"/>
                <a:gd name="connsiteY19831" fmla="*/ 2318 h 2362"/>
                <a:gd name="connsiteX19832" fmla="*/ 2318 h 2362"/>
                <a:gd name="connsiteY19832" fmla="*/ 2318 h 2362"/>
                <a:gd name="connsiteX19833" fmla="*/ 2318 h 2362"/>
                <a:gd name="connsiteY19833" fmla="*/ 2318 h 2362"/>
                <a:gd name="connsiteX19834" fmla="*/ 2318 h 2362"/>
                <a:gd name="connsiteY19834" fmla="*/ 2318 h 2362"/>
                <a:gd name="connsiteX19835" fmla="*/ 2318 h 2362"/>
                <a:gd name="connsiteY19835" fmla="*/ 2318 h 2362"/>
                <a:gd name="connsiteX19836" fmla="*/ 2318 h 2362"/>
                <a:gd name="connsiteY19836" fmla="*/ 2318 h 2362"/>
                <a:gd name="connsiteX19837" fmla="*/ 2318 h 2362"/>
                <a:gd name="connsiteY19837" fmla="*/ 2318 h 2362"/>
                <a:gd name="connsiteX19838" fmla="*/ 2318 h 2362"/>
                <a:gd name="connsiteY19838" fmla="*/ 2318 h 2362"/>
                <a:gd name="connsiteX19839" fmla="*/ 2318 h 2362"/>
                <a:gd name="connsiteY19839" fmla="*/ 2318 h 2362"/>
                <a:gd name="connsiteX19840" fmla="*/ 2318 h 2362"/>
                <a:gd name="connsiteY19840" fmla="*/ 2318 h 2362"/>
                <a:gd name="connsiteX19841" fmla="*/ 2318 h 2362"/>
                <a:gd name="connsiteY19841" fmla="*/ 2318 h 2362"/>
                <a:gd name="connsiteX19842" fmla="*/ 2318 h 2362"/>
                <a:gd name="connsiteY19842" fmla="*/ 2318 h 2362"/>
                <a:gd name="connsiteX19843" fmla="*/ 2318 h 2362"/>
                <a:gd name="connsiteY19843" fmla="*/ 2318 h 2362"/>
                <a:gd name="connsiteX19844" fmla="*/ 2318 h 2362"/>
                <a:gd name="connsiteY19844" fmla="*/ 2318 h 2362"/>
                <a:gd name="connsiteX19845" fmla="*/ 2318 h 2362"/>
                <a:gd name="connsiteY19845" fmla="*/ 2318 h 2362"/>
                <a:gd name="connsiteX19846" fmla="*/ 2318 h 2362"/>
                <a:gd name="connsiteY19846" fmla="*/ 2318 h 2362"/>
                <a:gd name="connsiteX19847" fmla="*/ 2318 h 2362"/>
                <a:gd name="connsiteY19847" fmla="*/ 2318 h 2362"/>
                <a:gd name="connsiteX19848" fmla="*/ 2318 h 2362"/>
                <a:gd name="connsiteY19848" fmla="*/ 2318 h 2362"/>
                <a:gd name="connsiteX19849" fmla="*/ 2318 h 2362"/>
                <a:gd name="connsiteY19849" fmla="*/ 2318 h 2362"/>
                <a:gd name="connsiteX19850" fmla="*/ 2318 h 2362"/>
                <a:gd name="connsiteY19850" fmla="*/ 2318 h 2362"/>
                <a:gd name="connsiteX19851" fmla="*/ 2318 h 2362"/>
                <a:gd name="connsiteY19851" fmla="*/ 2318 h 2362"/>
                <a:gd name="connsiteX19852" fmla="*/ 2318 h 2362"/>
                <a:gd name="connsiteY19852" fmla="*/ 2318 h 2362"/>
                <a:gd name="connsiteX19853" fmla="*/ 2318 h 2362"/>
                <a:gd name="connsiteY19853" fmla="*/ 2318 h 2362"/>
                <a:gd name="connsiteX19854" fmla="*/ 2318 h 2362"/>
                <a:gd name="connsiteY19854" fmla="*/ 2318 h 2362"/>
                <a:gd name="connsiteX19855" fmla="*/ 2318 h 2362"/>
                <a:gd name="connsiteY19855" fmla="*/ 2318 h 2362"/>
                <a:gd name="connsiteX19856" fmla="*/ 2318 h 2362"/>
                <a:gd name="connsiteY19856" fmla="*/ 2318 h 2362"/>
                <a:gd name="connsiteX19857" fmla="*/ 2318 h 2362"/>
                <a:gd name="connsiteY19857" fmla="*/ 2318 h 2362"/>
                <a:gd name="connsiteX19858" fmla="*/ 2318 h 2362"/>
                <a:gd name="connsiteY19858" fmla="*/ 2318 h 2362"/>
                <a:gd name="connsiteX19859" fmla="*/ 2318 h 2362"/>
                <a:gd name="connsiteY19859" fmla="*/ 2318 h 2362"/>
                <a:gd name="connsiteX19860" fmla="*/ 2318 h 2362"/>
                <a:gd name="connsiteY19860" fmla="*/ 2318 h 2362"/>
                <a:gd name="connsiteX19861" fmla="*/ 2318 h 2362"/>
                <a:gd name="connsiteY19861" fmla="*/ 2318 h 2362"/>
                <a:gd name="connsiteX19862" fmla="*/ 2318 h 2362"/>
                <a:gd name="connsiteY19862" fmla="*/ 2318 h 2362"/>
                <a:gd name="connsiteX19863" fmla="*/ 2318 h 2362"/>
                <a:gd name="connsiteY19863" fmla="*/ 2318 h 2362"/>
                <a:gd name="connsiteX19864" fmla="*/ 2318 h 2362"/>
                <a:gd name="connsiteY19864" fmla="*/ 2318 h 2362"/>
                <a:gd name="connsiteX19865" fmla="*/ 2318 h 2362"/>
                <a:gd name="connsiteY19865" fmla="*/ 2318 h 2362"/>
                <a:gd name="connsiteX19866" fmla="*/ 2318 h 2362"/>
                <a:gd name="connsiteY19866" fmla="*/ 2318 h 2362"/>
                <a:gd name="connsiteX19867" fmla="*/ 2318 h 2362"/>
                <a:gd name="connsiteY19867" fmla="*/ 2318 h 2362"/>
                <a:gd name="connsiteX19868" fmla="*/ 2318 h 2362"/>
                <a:gd name="connsiteY19868" fmla="*/ 2318 h 2362"/>
                <a:gd name="connsiteX19869" fmla="*/ 2318 h 2362"/>
                <a:gd name="connsiteY19869" fmla="*/ 2318 h 2362"/>
                <a:gd name="connsiteX19870" fmla="*/ 2318 h 2362"/>
                <a:gd name="connsiteY19870" fmla="*/ 2318 h 2362"/>
                <a:gd name="connsiteX19871" fmla="*/ 2318 h 2362"/>
                <a:gd name="connsiteY19871" fmla="*/ 2318 h 2362"/>
                <a:gd name="connsiteX19872" fmla="*/ 2318 h 2362"/>
                <a:gd name="connsiteY19872" fmla="*/ 2318 h 2362"/>
                <a:gd name="connsiteX19873" fmla="*/ 2318 h 2362"/>
                <a:gd name="connsiteY19873" fmla="*/ 2318 h 2362"/>
                <a:gd name="connsiteX19874" fmla="*/ 2318 h 2362"/>
                <a:gd name="connsiteY19874" fmla="*/ 2318 h 2362"/>
                <a:gd name="connsiteX19875" fmla="*/ 2318 h 2362"/>
                <a:gd name="connsiteY19875" fmla="*/ 2318 h 2362"/>
                <a:gd name="connsiteX19876" fmla="*/ 2318 h 2362"/>
                <a:gd name="connsiteY19876" fmla="*/ 2318 h 2362"/>
                <a:gd name="connsiteX19877" fmla="*/ 2318 h 2362"/>
                <a:gd name="connsiteY19877" fmla="*/ 2318 h 2362"/>
                <a:gd name="connsiteX19878" fmla="*/ 2318 h 2362"/>
                <a:gd name="connsiteY19878" fmla="*/ 2318 h 2362"/>
                <a:gd name="connsiteX19879" fmla="*/ 2318 h 2362"/>
                <a:gd name="connsiteY19879" fmla="*/ 2318 h 2362"/>
                <a:gd name="connsiteX19880" fmla="*/ 2318 h 2362"/>
                <a:gd name="connsiteY19880" fmla="*/ 2318 h 2362"/>
                <a:gd name="connsiteX19881" fmla="*/ 2318 h 2362"/>
                <a:gd name="connsiteY19881" fmla="*/ 2318 h 2362"/>
                <a:gd name="connsiteX19882" fmla="*/ 2318 h 2362"/>
                <a:gd name="connsiteY19882" fmla="*/ 2318 h 2362"/>
                <a:gd name="connsiteX19883" fmla="*/ 2318 h 2362"/>
                <a:gd name="connsiteY19883" fmla="*/ 2318 h 2362"/>
                <a:gd name="connsiteX19884" fmla="*/ 2318 h 2362"/>
                <a:gd name="connsiteY19884" fmla="*/ 2318 h 2362"/>
                <a:gd name="connsiteX19885" fmla="*/ 2318 h 2362"/>
                <a:gd name="connsiteY19885" fmla="*/ 2318 h 2362"/>
                <a:gd name="connsiteX19886" fmla="*/ 2318 h 2362"/>
                <a:gd name="connsiteY19886" fmla="*/ 2318 h 2362"/>
                <a:gd name="connsiteX19887" fmla="*/ 2318 h 2362"/>
                <a:gd name="connsiteY19887" fmla="*/ 2318 h 2362"/>
                <a:gd name="connsiteX19888" fmla="*/ 2318 h 2362"/>
                <a:gd name="connsiteY19888" fmla="*/ 2318 h 2362"/>
                <a:gd name="connsiteX19889" fmla="*/ 2318 h 2362"/>
                <a:gd name="connsiteY19889" fmla="*/ 2318 h 2362"/>
                <a:gd name="connsiteX19890" fmla="*/ 2318 h 2362"/>
                <a:gd name="connsiteY19890" fmla="*/ 2318 h 2362"/>
                <a:gd name="connsiteX19891" fmla="*/ 2318 h 2362"/>
                <a:gd name="connsiteY19891" fmla="*/ 2318 h 2362"/>
                <a:gd name="connsiteX19892" fmla="*/ 2318 h 2362"/>
                <a:gd name="connsiteY19892" fmla="*/ 2318 h 2362"/>
                <a:gd name="connsiteX19893" fmla="*/ 2318 h 2362"/>
                <a:gd name="connsiteY19893" fmla="*/ 2318 h 2362"/>
                <a:gd name="connsiteX19894" fmla="*/ 2318 h 2362"/>
                <a:gd name="connsiteY19894" fmla="*/ 2318 h 2362"/>
                <a:gd name="connsiteX19895" fmla="*/ 2318 h 2362"/>
                <a:gd name="connsiteY19895" fmla="*/ 2318 h 2362"/>
                <a:gd name="connsiteX19896" fmla="*/ 2318 h 2362"/>
                <a:gd name="connsiteY19896" fmla="*/ 2318 h 2362"/>
                <a:gd name="connsiteX19897" fmla="*/ 2318 h 2362"/>
                <a:gd name="connsiteY19897" fmla="*/ 2318 h 2362"/>
                <a:gd name="connsiteX19898" fmla="*/ 2318 h 2362"/>
                <a:gd name="connsiteY19898" fmla="*/ 2318 h 2362"/>
                <a:gd name="connsiteX19899" fmla="*/ 2318 h 2362"/>
                <a:gd name="connsiteY19899" fmla="*/ 2318 h 2362"/>
                <a:gd name="connsiteX19900" fmla="*/ 2318 h 2362"/>
                <a:gd name="connsiteY19900" fmla="*/ 2318 h 2362"/>
                <a:gd name="connsiteX19901" fmla="*/ 2318 h 2362"/>
                <a:gd name="connsiteY19901" fmla="*/ 2318 h 2362"/>
                <a:gd name="connsiteX19902" fmla="*/ 2318 h 2362"/>
                <a:gd name="connsiteY19902" fmla="*/ 2318 h 2362"/>
                <a:gd name="connsiteX19903" fmla="*/ 2318 h 2362"/>
                <a:gd name="connsiteY19903" fmla="*/ 2318 h 2362"/>
                <a:gd name="connsiteX19904" fmla="*/ 2318 h 2362"/>
                <a:gd name="connsiteY19904" fmla="*/ 2318 h 2362"/>
                <a:gd name="connsiteX19905" fmla="*/ 2318 h 2362"/>
                <a:gd name="connsiteY19905" fmla="*/ 2318 h 2362"/>
                <a:gd name="connsiteX19906" fmla="*/ 2318 h 2362"/>
                <a:gd name="connsiteY19906" fmla="*/ 2318 h 2362"/>
                <a:gd name="connsiteX19907" fmla="*/ 2318 h 2362"/>
                <a:gd name="connsiteY19907" fmla="*/ 2318 h 2362"/>
                <a:gd name="connsiteX19908" fmla="*/ 2318 h 2362"/>
                <a:gd name="connsiteY19908" fmla="*/ 2318 h 2362"/>
                <a:gd name="connsiteX19909" fmla="*/ 2318 h 2362"/>
                <a:gd name="connsiteY19909" fmla="*/ 2318 h 2362"/>
                <a:gd name="connsiteX19910" fmla="*/ 2318 h 2362"/>
                <a:gd name="connsiteY19910" fmla="*/ 2318 h 2362"/>
                <a:gd name="connsiteX19911" fmla="*/ 2318 h 2362"/>
                <a:gd name="connsiteY19911" fmla="*/ 2318 h 2362"/>
                <a:gd name="connsiteX19912" fmla="*/ 2318 h 2362"/>
                <a:gd name="connsiteY19912" fmla="*/ 2318 h 2362"/>
                <a:gd name="connsiteX19913" fmla="*/ 2318 h 2362"/>
                <a:gd name="connsiteY19913" fmla="*/ 2318 h 2362"/>
                <a:gd name="connsiteX19914" fmla="*/ 2318 h 2362"/>
                <a:gd name="connsiteY19914" fmla="*/ 2318 h 2362"/>
                <a:gd name="connsiteX19915" fmla="*/ 2318 h 2362"/>
                <a:gd name="connsiteY19915" fmla="*/ 2318 h 2362"/>
                <a:gd name="connsiteX19916" fmla="*/ 2318 h 2362"/>
                <a:gd name="connsiteY19916" fmla="*/ 2318 h 2362"/>
                <a:gd name="connsiteX19917" fmla="*/ 2318 h 2362"/>
                <a:gd name="connsiteY19917" fmla="*/ 2318 h 2362"/>
                <a:gd name="connsiteX19918" fmla="*/ 2318 h 2362"/>
                <a:gd name="connsiteY19918" fmla="*/ 2318 h 2362"/>
                <a:gd name="connsiteX19919" fmla="*/ 2318 h 2362"/>
                <a:gd name="connsiteY19919" fmla="*/ 2318 h 2362"/>
                <a:gd name="connsiteX19920" fmla="*/ 2318 h 2362"/>
                <a:gd name="connsiteY19920" fmla="*/ 2318 h 2362"/>
                <a:gd name="connsiteX19921" fmla="*/ 2318 h 2362"/>
                <a:gd name="connsiteY19921" fmla="*/ 2318 h 2362"/>
                <a:gd name="connsiteX19922" fmla="*/ 2318 h 2362"/>
                <a:gd name="connsiteY19922" fmla="*/ 2318 h 2362"/>
                <a:gd name="connsiteX19923" fmla="*/ 2318 h 2362"/>
                <a:gd name="connsiteY19923" fmla="*/ 2318 h 2362"/>
                <a:gd name="connsiteX19924" fmla="*/ 2318 h 2362"/>
                <a:gd name="connsiteY19924" fmla="*/ 2318 h 2362"/>
                <a:gd name="connsiteX19925" fmla="*/ 2318 h 2362"/>
                <a:gd name="connsiteY19925" fmla="*/ 2318 h 2362"/>
                <a:gd name="connsiteX19926" fmla="*/ 2318 h 2362"/>
                <a:gd name="connsiteY19926" fmla="*/ 2318 h 2362"/>
                <a:gd name="connsiteX19927" fmla="*/ 2318 h 2362"/>
                <a:gd name="connsiteY19927" fmla="*/ 2318 h 2362"/>
                <a:gd name="connsiteX19928" fmla="*/ 2318 h 2362"/>
                <a:gd name="connsiteY19928" fmla="*/ 2318 h 2362"/>
                <a:gd name="connsiteX19929" fmla="*/ 2318 h 2362"/>
                <a:gd name="connsiteY19929" fmla="*/ 2318 h 2362"/>
                <a:gd name="connsiteX19930" fmla="*/ 2318 h 2362"/>
                <a:gd name="connsiteY19930" fmla="*/ 2318 h 2362"/>
                <a:gd name="connsiteX19931" fmla="*/ 2318 h 2362"/>
                <a:gd name="connsiteY19931" fmla="*/ 2318 h 2362"/>
                <a:gd name="connsiteX19932" fmla="*/ 2318 h 2362"/>
                <a:gd name="connsiteY19932" fmla="*/ 2318 h 2362"/>
                <a:gd name="connsiteX19933" fmla="*/ 2318 h 2362"/>
                <a:gd name="connsiteY19933" fmla="*/ 2318 h 2362"/>
                <a:gd name="connsiteX19934" fmla="*/ 2318 h 2362"/>
                <a:gd name="connsiteY19934" fmla="*/ 2318 h 2362"/>
                <a:gd name="connsiteX19935" fmla="*/ 2318 h 2362"/>
                <a:gd name="connsiteY19935" fmla="*/ 2318 h 2362"/>
                <a:gd name="connsiteX19936" fmla="*/ 2318 h 2362"/>
                <a:gd name="connsiteY19936" fmla="*/ 2318 h 2362"/>
                <a:gd name="connsiteX19937" fmla="*/ 2318 h 2362"/>
                <a:gd name="connsiteY19937" fmla="*/ 2318 h 2362"/>
                <a:gd name="connsiteX19938" fmla="*/ 2318 h 2362"/>
                <a:gd name="connsiteY19938" fmla="*/ 2318 h 2362"/>
                <a:gd name="connsiteX19939" fmla="*/ 2318 h 2362"/>
                <a:gd name="connsiteY19939" fmla="*/ 2318 h 2362"/>
                <a:gd name="connsiteX19940" fmla="*/ 2318 h 2362"/>
                <a:gd name="connsiteY19940" fmla="*/ 2318 h 2362"/>
                <a:gd name="connsiteX19941" fmla="*/ 2318 h 2362"/>
                <a:gd name="connsiteY19941" fmla="*/ 2318 h 2362"/>
                <a:gd name="connsiteX19942" fmla="*/ 2318 h 2362"/>
                <a:gd name="connsiteY19942" fmla="*/ 2318 h 2362"/>
                <a:gd name="connsiteX19943" fmla="*/ 2318 h 2362"/>
                <a:gd name="connsiteY19943" fmla="*/ 2318 h 2362"/>
                <a:gd name="connsiteX19944" fmla="*/ 2318 h 2362"/>
                <a:gd name="connsiteY19944" fmla="*/ 2318 h 2362"/>
                <a:gd name="connsiteX19945" fmla="*/ 2318 h 2362"/>
                <a:gd name="connsiteY19945" fmla="*/ 2318 h 2362"/>
                <a:gd name="connsiteX19946" fmla="*/ 2318 h 2362"/>
                <a:gd name="connsiteY19946" fmla="*/ 2318 h 2362"/>
                <a:gd name="connsiteX19947" fmla="*/ 2318 h 2362"/>
                <a:gd name="connsiteY19947" fmla="*/ 2318 h 2362"/>
                <a:gd name="connsiteX19948" fmla="*/ 2318 h 2362"/>
                <a:gd name="connsiteY19948" fmla="*/ 2318 h 2362"/>
                <a:gd name="connsiteX19949" fmla="*/ 2318 h 2362"/>
                <a:gd name="connsiteY19949" fmla="*/ 2318 h 2362"/>
                <a:gd name="connsiteX19950" fmla="*/ 2318 h 2362"/>
                <a:gd name="connsiteY19950" fmla="*/ 2318 h 2362"/>
                <a:gd name="connsiteX19951" fmla="*/ 2318 h 2362"/>
                <a:gd name="connsiteY19951" fmla="*/ 2318 h 2362"/>
                <a:gd name="connsiteX19952" fmla="*/ 2318 h 2362"/>
                <a:gd name="connsiteY19952" fmla="*/ 2318 h 2362"/>
                <a:gd name="connsiteX19953" fmla="*/ 2318 h 2362"/>
                <a:gd name="connsiteY19953" fmla="*/ 2318 h 2362"/>
                <a:gd name="connsiteX19954" fmla="*/ 2318 h 2362"/>
                <a:gd name="connsiteY19954" fmla="*/ 2318 h 2362"/>
                <a:gd name="connsiteX19955" fmla="*/ 2318 h 2362"/>
                <a:gd name="connsiteY19955" fmla="*/ 2318 h 2362"/>
                <a:gd name="connsiteX19956" fmla="*/ 2318 h 2362"/>
                <a:gd name="connsiteY19956" fmla="*/ 2318 h 2362"/>
                <a:gd name="connsiteX19957" fmla="*/ 2318 h 2362"/>
                <a:gd name="connsiteY19957" fmla="*/ 2318 h 2362"/>
                <a:gd name="connsiteX19958" fmla="*/ 2318 h 2362"/>
                <a:gd name="connsiteY19958" fmla="*/ 2318 h 2362"/>
                <a:gd name="connsiteX19959" fmla="*/ 2318 h 2362"/>
                <a:gd name="connsiteY19959" fmla="*/ 2318 h 2362"/>
                <a:gd name="connsiteX19960" fmla="*/ 2318 h 2362"/>
                <a:gd name="connsiteY19960" fmla="*/ 2318 h 2362"/>
                <a:gd name="connsiteX19961" fmla="*/ 2318 h 2362"/>
                <a:gd name="connsiteY19961" fmla="*/ 2318 h 2362"/>
                <a:gd name="connsiteX19962" fmla="*/ 2318 h 2362"/>
                <a:gd name="connsiteY19962" fmla="*/ 2318 h 2362"/>
                <a:gd name="connsiteX19963" fmla="*/ 2318 h 2362"/>
                <a:gd name="connsiteY19963" fmla="*/ 2318 h 2362"/>
                <a:gd name="connsiteX19964" fmla="*/ 2318 h 2362"/>
                <a:gd name="connsiteY19964" fmla="*/ 2318 h 2362"/>
                <a:gd name="connsiteX19965" fmla="*/ 2318 h 2362"/>
                <a:gd name="connsiteY19965" fmla="*/ 2318 h 2362"/>
                <a:gd name="connsiteX19966" fmla="*/ 2318 h 2362"/>
                <a:gd name="connsiteY19966" fmla="*/ 2318 h 2362"/>
                <a:gd name="connsiteX19967" fmla="*/ 2318 h 2362"/>
                <a:gd name="connsiteY19967" fmla="*/ 2318 h 2362"/>
                <a:gd name="connsiteX19968" fmla="*/ 2318 h 2362"/>
                <a:gd name="connsiteY19968" fmla="*/ 2318 h 2362"/>
                <a:gd name="connsiteX19969" fmla="*/ 2318 h 2362"/>
                <a:gd name="connsiteY19969" fmla="*/ 2318 h 2362"/>
                <a:gd name="connsiteX19970" fmla="*/ 2318 h 2362"/>
                <a:gd name="connsiteY19970" fmla="*/ 2318 h 2362"/>
                <a:gd name="connsiteX19971" fmla="*/ 2318 h 2362"/>
                <a:gd name="connsiteY19971" fmla="*/ 2318 h 2362"/>
                <a:gd name="connsiteX19972" fmla="*/ 2318 h 2362"/>
                <a:gd name="connsiteY19972" fmla="*/ 2318 h 2362"/>
                <a:gd name="connsiteX19973" fmla="*/ 2318 h 2362"/>
                <a:gd name="connsiteY19973" fmla="*/ 2318 h 2362"/>
                <a:gd name="connsiteX19974" fmla="*/ 2318 h 2362"/>
                <a:gd name="connsiteY19974" fmla="*/ 2318 h 2362"/>
                <a:gd name="connsiteX19975" fmla="*/ 2318 h 2362"/>
                <a:gd name="connsiteY19975" fmla="*/ 2318 h 2362"/>
                <a:gd name="connsiteX19976" fmla="*/ 2318 h 2362"/>
                <a:gd name="connsiteY19976" fmla="*/ 2318 h 2362"/>
                <a:gd name="connsiteX19977" fmla="*/ 2318 h 2362"/>
                <a:gd name="connsiteY19977" fmla="*/ 2318 h 2362"/>
                <a:gd name="connsiteX19978" fmla="*/ 2318 h 2362"/>
                <a:gd name="connsiteY19978" fmla="*/ 2318 h 2362"/>
                <a:gd name="connsiteX19979" fmla="*/ 2318 h 2362"/>
                <a:gd name="connsiteY19979" fmla="*/ 2318 h 2362"/>
                <a:gd name="connsiteX19980" fmla="*/ 2318 h 2362"/>
                <a:gd name="connsiteY19980" fmla="*/ 2318 h 2362"/>
                <a:gd name="connsiteX19981" fmla="*/ 2318 h 2362"/>
                <a:gd name="connsiteY19981" fmla="*/ 2318 h 2362"/>
                <a:gd name="connsiteX19982" fmla="*/ 2318 h 2362"/>
                <a:gd name="connsiteY19982" fmla="*/ 2318 h 2362"/>
                <a:gd name="connsiteX19983" fmla="*/ 2318 h 2362"/>
                <a:gd name="connsiteY19983" fmla="*/ 2318 h 2362"/>
                <a:gd name="connsiteX19984" fmla="*/ 2318 h 2362"/>
                <a:gd name="connsiteY19984" fmla="*/ 2318 h 2362"/>
                <a:gd name="connsiteX19985" fmla="*/ 2318 h 2362"/>
                <a:gd name="connsiteY19985" fmla="*/ 2318 h 2362"/>
                <a:gd name="connsiteX19986" fmla="*/ 2318 h 2362"/>
                <a:gd name="connsiteY19986" fmla="*/ 2318 h 2362"/>
                <a:gd name="connsiteX19987" fmla="*/ 2318 h 2362"/>
                <a:gd name="connsiteY19987" fmla="*/ 2318 h 2362"/>
                <a:gd name="connsiteX19988" fmla="*/ 2318 h 2362"/>
                <a:gd name="connsiteY19988" fmla="*/ 2318 h 2362"/>
                <a:gd name="connsiteX19989" fmla="*/ 2318 h 2362"/>
                <a:gd name="connsiteY19989" fmla="*/ 2318 h 2362"/>
                <a:gd name="connsiteX19990" fmla="*/ 2318 h 2362"/>
                <a:gd name="connsiteY19990" fmla="*/ 2318 h 2362"/>
                <a:gd name="connsiteX19991" fmla="*/ 2318 h 2362"/>
                <a:gd name="connsiteY19991" fmla="*/ 2318 h 2362"/>
                <a:gd name="connsiteX19992" fmla="*/ 2318 h 2362"/>
                <a:gd name="connsiteY19992" fmla="*/ 2318 h 2362"/>
                <a:gd name="connsiteX19993" fmla="*/ 2318 h 2362"/>
                <a:gd name="connsiteY19993" fmla="*/ 2318 h 2362"/>
                <a:gd name="connsiteX19994" fmla="*/ 2318 h 2362"/>
                <a:gd name="connsiteY19994" fmla="*/ 2318 h 2362"/>
                <a:gd name="connsiteX19995" fmla="*/ 2318 h 2362"/>
                <a:gd name="connsiteY19995" fmla="*/ 2318 h 2362"/>
                <a:gd name="connsiteX19996" fmla="*/ 2318 h 2362"/>
                <a:gd name="connsiteY19996" fmla="*/ 2318 h 2362"/>
                <a:gd name="connsiteX19997" fmla="*/ 2318 h 2362"/>
                <a:gd name="connsiteY19997" fmla="*/ 2318 h 2362"/>
                <a:gd name="connsiteX19998" fmla="*/ 2318 h 2362"/>
                <a:gd name="connsiteY19998" fmla="*/ 2318 h 2362"/>
                <a:gd name="connsiteX19999" fmla="*/ 2318 h 2362"/>
                <a:gd name="connsiteY19999" fmla="*/ 2318 h 2362"/>
                <a:gd name="connsiteX20000" fmla="*/ 2318 h 2362"/>
                <a:gd name="connsiteY20000" fmla="*/ 2318 h 2362"/>
                <a:gd name="connsiteX20001" fmla="*/ 2318 h 2362"/>
                <a:gd name="connsiteY20001" fmla="*/ 2318 h 2362"/>
                <a:gd name="connsiteX20002" fmla="*/ 2318 h 2362"/>
                <a:gd name="connsiteY20002" fmla="*/ 2318 h 2362"/>
                <a:gd name="connsiteX20003" fmla="*/ 2318 h 2362"/>
                <a:gd name="connsiteY20003" fmla="*/ 2318 h 2362"/>
                <a:gd name="connsiteX20004" fmla="*/ 2318 h 2362"/>
                <a:gd name="connsiteY20004" fmla="*/ 2318 h 2362"/>
                <a:gd name="connsiteX20005" fmla="*/ 2318 h 2362"/>
                <a:gd name="connsiteY20005" fmla="*/ 2318 h 2362"/>
                <a:gd name="connsiteX20006" fmla="*/ 2318 h 2362"/>
                <a:gd name="connsiteY20006" fmla="*/ 2318 h 2362"/>
                <a:gd name="connsiteX20007" fmla="*/ 2318 h 2362"/>
                <a:gd name="connsiteY20007" fmla="*/ 2318 h 2362"/>
                <a:gd name="connsiteX20008" fmla="*/ 2318 h 2362"/>
                <a:gd name="connsiteY20008" fmla="*/ 2318 h 2362"/>
                <a:gd name="connsiteX20009" fmla="*/ 2318 h 2362"/>
                <a:gd name="connsiteY20009" fmla="*/ 2318 h 2362"/>
                <a:gd name="connsiteX20010" fmla="*/ 2318 h 2362"/>
                <a:gd name="connsiteY20010" fmla="*/ 2318 h 2362"/>
                <a:gd name="connsiteX20011" fmla="*/ 2318 h 2362"/>
                <a:gd name="connsiteY20011" fmla="*/ 2318 h 2362"/>
                <a:gd name="connsiteX20012" fmla="*/ 2318 h 2362"/>
                <a:gd name="connsiteY20012" fmla="*/ 2318 h 2362"/>
                <a:gd name="connsiteX20013" fmla="*/ 2318 h 2362"/>
                <a:gd name="connsiteY20013" fmla="*/ 2318 h 2362"/>
                <a:gd name="connsiteX20014" fmla="*/ 2318 h 2362"/>
                <a:gd name="connsiteY20014" fmla="*/ 2318 h 2362"/>
                <a:gd name="connsiteX20015" fmla="*/ 2318 h 2362"/>
                <a:gd name="connsiteY20015" fmla="*/ 2318 h 2362"/>
                <a:gd name="connsiteX20016" fmla="*/ 2318 h 2362"/>
                <a:gd name="connsiteY20016" fmla="*/ 2318 h 2362"/>
                <a:gd name="connsiteX20017" fmla="*/ 2318 h 2362"/>
                <a:gd name="connsiteY20017" fmla="*/ 2318 h 2362"/>
                <a:gd name="connsiteX20018" fmla="*/ 2318 h 2362"/>
                <a:gd name="connsiteY20018" fmla="*/ 2318 h 2362"/>
                <a:gd name="connsiteX20019" fmla="*/ 2318 h 2362"/>
                <a:gd name="connsiteY20019" fmla="*/ 2318 h 2362"/>
                <a:gd name="connsiteX20020" fmla="*/ 2318 h 2362"/>
                <a:gd name="connsiteY20020" fmla="*/ 2318 h 2362"/>
                <a:gd name="connsiteX20021" fmla="*/ 2318 h 2362"/>
                <a:gd name="connsiteY20021" fmla="*/ 2318 h 2362"/>
                <a:gd name="connsiteX20022" fmla="*/ 2318 h 2362"/>
                <a:gd name="connsiteY20022" fmla="*/ 2318 h 2362"/>
                <a:gd name="connsiteX20023" fmla="*/ 2318 h 2362"/>
                <a:gd name="connsiteY20023" fmla="*/ 2318 h 2362"/>
                <a:gd name="connsiteX20024" fmla="*/ 2318 h 2362"/>
                <a:gd name="connsiteY20024" fmla="*/ 2318 h 2362"/>
                <a:gd name="connsiteX20025" fmla="*/ 2318 h 2362"/>
                <a:gd name="connsiteY20025" fmla="*/ 2318 h 2362"/>
                <a:gd name="connsiteX20026" fmla="*/ 2318 h 2362"/>
                <a:gd name="connsiteY20026" fmla="*/ 2318 h 2362"/>
                <a:gd name="connsiteX20027" fmla="*/ 2318 h 2362"/>
                <a:gd name="connsiteY20027" fmla="*/ 2318 h 2362"/>
                <a:gd name="connsiteX20028" fmla="*/ 2318 h 2362"/>
                <a:gd name="connsiteY20028" fmla="*/ 2318 h 2362"/>
                <a:gd name="connsiteX20029" fmla="*/ 2318 h 2362"/>
                <a:gd name="connsiteY20029" fmla="*/ 2318 h 2362"/>
                <a:gd name="connsiteX20030" fmla="*/ 2318 h 2362"/>
                <a:gd name="connsiteY20030" fmla="*/ 2318 h 2362"/>
                <a:gd name="connsiteX20031" fmla="*/ 2318 h 2362"/>
                <a:gd name="connsiteY20031" fmla="*/ 2318 h 2362"/>
                <a:gd name="connsiteX20032" fmla="*/ 2318 h 2362"/>
                <a:gd name="connsiteY20032" fmla="*/ 2318 h 2362"/>
                <a:gd name="connsiteX20033" fmla="*/ 2318 h 2362"/>
                <a:gd name="connsiteY20033" fmla="*/ 2318 h 2362"/>
                <a:gd name="connsiteX20034" fmla="*/ 2318 h 2362"/>
                <a:gd name="connsiteY20034" fmla="*/ 2318 h 2362"/>
                <a:gd name="connsiteX20035" fmla="*/ 2318 h 2362"/>
                <a:gd name="connsiteY20035" fmla="*/ 2318 h 2362"/>
                <a:gd name="connsiteX20036" fmla="*/ 2318 h 2362"/>
                <a:gd name="connsiteY20036" fmla="*/ 2318 h 2362"/>
                <a:gd name="connsiteX20037" fmla="*/ 2318 h 2362"/>
                <a:gd name="connsiteY20037" fmla="*/ 2318 h 2362"/>
                <a:gd name="connsiteX20038" fmla="*/ 2318 h 2362"/>
                <a:gd name="connsiteY20038" fmla="*/ 2318 h 2362"/>
                <a:gd name="connsiteX20039" fmla="*/ 2318 h 2362"/>
                <a:gd name="connsiteY20039" fmla="*/ 2318 h 2362"/>
                <a:gd name="connsiteX20040" fmla="*/ 2318 h 2362"/>
                <a:gd name="connsiteY20040" fmla="*/ 2318 h 2362"/>
                <a:gd name="connsiteX20041" fmla="*/ 2318 h 2362"/>
                <a:gd name="connsiteY20041" fmla="*/ 2318 h 2362"/>
                <a:gd name="connsiteX20042" fmla="*/ 2318 h 2362"/>
                <a:gd name="connsiteY20042" fmla="*/ 2318 h 2362"/>
                <a:gd name="connsiteX20043" fmla="*/ 2318 h 2362"/>
                <a:gd name="connsiteY20043" fmla="*/ 2318 h 2362"/>
                <a:gd name="connsiteX20044" fmla="*/ 2318 h 2362"/>
                <a:gd name="connsiteY20044" fmla="*/ 2318 h 2362"/>
                <a:gd name="connsiteX20045" fmla="*/ 2318 h 2362"/>
                <a:gd name="connsiteY20045" fmla="*/ 2318 h 2362"/>
                <a:gd name="connsiteX20046" fmla="*/ 2318 h 2362"/>
                <a:gd name="connsiteY20046" fmla="*/ 2318 h 2362"/>
                <a:gd name="connsiteX20047" fmla="*/ 2318 h 2362"/>
                <a:gd name="connsiteY20047" fmla="*/ 2318 h 2362"/>
                <a:gd name="connsiteX20048" fmla="*/ 2318 h 2362"/>
                <a:gd name="connsiteY20048" fmla="*/ 2318 h 2362"/>
                <a:gd name="connsiteX20049" fmla="*/ 2318 h 2362"/>
                <a:gd name="connsiteY20049" fmla="*/ 2318 h 2362"/>
                <a:gd name="connsiteX20050" fmla="*/ 2318 h 2362"/>
                <a:gd name="connsiteY20050" fmla="*/ 2318 h 2362"/>
                <a:gd name="connsiteX20051" fmla="*/ 2318 h 2362"/>
                <a:gd name="connsiteY20051" fmla="*/ 2318 h 2362"/>
                <a:gd name="connsiteX20052" fmla="*/ 2318 h 2362"/>
                <a:gd name="connsiteY20052" fmla="*/ 2318 h 2362"/>
                <a:gd name="connsiteX20053" fmla="*/ 2318 h 2362"/>
                <a:gd name="connsiteY20053" fmla="*/ 2318 h 2362"/>
                <a:gd name="connsiteX20054" fmla="*/ 2318 h 2362"/>
                <a:gd name="connsiteY20054" fmla="*/ 2318 h 2362"/>
                <a:gd name="connsiteX20055" fmla="*/ 2318 h 2362"/>
                <a:gd name="connsiteY20055" fmla="*/ 2318 h 2362"/>
                <a:gd name="connsiteX20056" fmla="*/ 2318 h 2362"/>
                <a:gd name="connsiteY20056" fmla="*/ 2318 h 2362"/>
                <a:gd name="connsiteX20057" fmla="*/ 2318 h 2362"/>
                <a:gd name="connsiteY20057" fmla="*/ 2318 h 2362"/>
                <a:gd name="connsiteX20058" fmla="*/ 2318 h 2362"/>
                <a:gd name="connsiteY20058" fmla="*/ 2318 h 2362"/>
                <a:gd name="connsiteX20059" fmla="*/ 2318 h 2362"/>
                <a:gd name="connsiteY20059" fmla="*/ 2318 h 2362"/>
                <a:gd name="connsiteX20060" fmla="*/ 2318 h 2362"/>
                <a:gd name="connsiteY20060" fmla="*/ 2318 h 2362"/>
                <a:gd name="connsiteX20061" fmla="*/ 2318 h 2362"/>
                <a:gd name="connsiteY20061" fmla="*/ 2318 h 2362"/>
                <a:gd name="connsiteX20062" fmla="*/ 2318 h 2362"/>
                <a:gd name="connsiteY20062" fmla="*/ 2318 h 2362"/>
                <a:gd name="connsiteX20063" fmla="*/ 2318 h 2362"/>
                <a:gd name="connsiteY20063" fmla="*/ 2318 h 2362"/>
                <a:gd name="connsiteX20064" fmla="*/ 2318 h 2362"/>
                <a:gd name="connsiteY20064" fmla="*/ 2318 h 2362"/>
                <a:gd name="connsiteX20065" fmla="*/ 2318 h 2362"/>
                <a:gd name="connsiteY20065" fmla="*/ 2318 h 2362"/>
                <a:gd name="connsiteX20066" fmla="*/ 2318 h 2362"/>
                <a:gd name="connsiteY20066" fmla="*/ 2318 h 2362"/>
                <a:gd name="connsiteX20067" fmla="*/ 2318 h 2362"/>
                <a:gd name="connsiteY20067" fmla="*/ 2318 h 2362"/>
                <a:gd name="connsiteX20068" fmla="*/ 2318 h 2362"/>
                <a:gd name="connsiteY20068" fmla="*/ 2318 h 2362"/>
                <a:gd name="connsiteX20069" fmla="*/ 2318 h 2362"/>
                <a:gd name="connsiteY20069" fmla="*/ 2318 h 2362"/>
                <a:gd name="connsiteX20070" fmla="*/ 2318 h 2362"/>
                <a:gd name="connsiteY20070" fmla="*/ 2318 h 2362"/>
                <a:gd name="connsiteX20071" fmla="*/ 2318 h 2362"/>
                <a:gd name="connsiteY20071" fmla="*/ 2318 h 2362"/>
                <a:gd name="connsiteX20072" fmla="*/ 2318 h 2362"/>
                <a:gd name="connsiteY20072" fmla="*/ 2318 h 2362"/>
                <a:gd name="connsiteX20073" fmla="*/ 2318 h 2362"/>
                <a:gd name="connsiteY20073" fmla="*/ 2318 h 2362"/>
                <a:gd name="connsiteX20074" fmla="*/ 2318 h 2362"/>
                <a:gd name="connsiteY20074" fmla="*/ 2318 h 2362"/>
                <a:gd name="connsiteX20075" fmla="*/ 2318 h 2362"/>
                <a:gd name="connsiteY20075" fmla="*/ 2318 h 2362"/>
                <a:gd name="connsiteX20076" fmla="*/ 2318 h 2362"/>
                <a:gd name="connsiteY20076" fmla="*/ 2318 h 2362"/>
                <a:gd name="connsiteX20077" fmla="*/ 2318 h 2362"/>
                <a:gd name="connsiteY20077" fmla="*/ 2318 h 2362"/>
                <a:gd name="connsiteX20078" fmla="*/ 2318 h 2362"/>
                <a:gd name="connsiteY20078" fmla="*/ 2318 h 2362"/>
                <a:gd name="connsiteX20079" fmla="*/ 2318 h 2362"/>
                <a:gd name="connsiteY20079" fmla="*/ 2318 h 2362"/>
                <a:gd name="connsiteX20080" fmla="*/ 2318 h 2362"/>
                <a:gd name="connsiteY20080" fmla="*/ 2318 h 2362"/>
                <a:gd name="connsiteX20081" fmla="*/ 2318 h 2362"/>
                <a:gd name="connsiteY20081" fmla="*/ 2318 h 2362"/>
                <a:gd name="connsiteX20082" fmla="*/ 2318 h 2362"/>
                <a:gd name="connsiteY20082" fmla="*/ 2318 h 2362"/>
                <a:gd name="connsiteX20083" fmla="*/ 2318 h 2362"/>
                <a:gd name="connsiteY20083" fmla="*/ 2318 h 2362"/>
                <a:gd name="connsiteX20084" fmla="*/ 2318 h 2362"/>
                <a:gd name="connsiteY20084" fmla="*/ 2318 h 2362"/>
                <a:gd name="connsiteX20085" fmla="*/ 2318 h 2362"/>
                <a:gd name="connsiteY20085" fmla="*/ 2318 h 2362"/>
                <a:gd name="connsiteX20086" fmla="*/ 2318 h 2362"/>
                <a:gd name="connsiteY20086" fmla="*/ 2318 h 2362"/>
                <a:gd name="connsiteX20087" fmla="*/ 2318 h 2362"/>
                <a:gd name="connsiteY20087" fmla="*/ 2318 h 2362"/>
                <a:gd name="connsiteX20088" fmla="*/ 2318 h 2362"/>
                <a:gd name="connsiteY20088" fmla="*/ 2318 h 2362"/>
                <a:gd name="connsiteX20089" fmla="*/ 2318 h 2362"/>
                <a:gd name="connsiteY20089" fmla="*/ 2318 h 2362"/>
                <a:gd name="connsiteX20090" fmla="*/ 2318 h 2362"/>
                <a:gd name="connsiteY20090" fmla="*/ 2318 h 2362"/>
                <a:gd name="connsiteX20091" fmla="*/ 2318 h 2362"/>
                <a:gd name="connsiteY20091" fmla="*/ 2318 h 2362"/>
                <a:gd name="connsiteX20092" fmla="*/ 2318 h 2362"/>
                <a:gd name="connsiteY20092" fmla="*/ 2318 h 2362"/>
                <a:gd name="connsiteX20093" fmla="*/ 2318 h 2362"/>
                <a:gd name="connsiteY20093" fmla="*/ 2318 h 2362"/>
                <a:gd name="connsiteX20094" fmla="*/ 2318 h 2362"/>
                <a:gd name="connsiteY20094" fmla="*/ 2318 h 2362"/>
                <a:gd name="connsiteX20095" fmla="*/ 2318 h 2362"/>
                <a:gd name="connsiteY20095" fmla="*/ 2318 h 2362"/>
                <a:gd name="connsiteX20096" fmla="*/ 2318 h 2362"/>
                <a:gd name="connsiteY20096" fmla="*/ 2318 h 2362"/>
                <a:gd name="connsiteX20097" fmla="*/ 2318 h 2362"/>
                <a:gd name="connsiteY20097" fmla="*/ 2318 h 2362"/>
                <a:gd name="connsiteX20098" fmla="*/ 2318 h 2362"/>
                <a:gd name="connsiteY20098" fmla="*/ 2318 h 2362"/>
                <a:gd name="connsiteX20099" fmla="*/ 2318 h 2362"/>
                <a:gd name="connsiteY20099" fmla="*/ 2318 h 2362"/>
                <a:gd name="connsiteX20100" fmla="*/ 2318 h 2362"/>
                <a:gd name="connsiteY20100" fmla="*/ 2318 h 2362"/>
                <a:gd name="connsiteX20101" fmla="*/ 2318 h 2362"/>
                <a:gd name="connsiteY20101" fmla="*/ 2318 h 2362"/>
                <a:gd name="connsiteX20102" fmla="*/ 2318 h 2362"/>
                <a:gd name="connsiteY20102" fmla="*/ 2318 h 2362"/>
                <a:gd name="connsiteX20103" fmla="*/ 2318 h 2362"/>
                <a:gd name="connsiteY20103" fmla="*/ 2318 h 2362"/>
                <a:gd name="connsiteX20104" fmla="*/ 2318 h 2362"/>
                <a:gd name="connsiteY20104" fmla="*/ 2318 h 2362"/>
                <a:gd name="connsiteX20105" fmla="*/ 2318 h 2362"/>
                <a:gd name="connsiteY20105" fmla="*/ 2318 h 2362"/>
                <a:gd name="connsiteX20106" fmla="*/ 2318 h 2362"/>
                <a:gd name="connsiteY20106" fmla="*/ 2318 h 2362"/>
                <a:gd name="connsiteX20107" fmla="*/ 2318 h 2362"/>
                <a:gd name="connsiteY20107" fmla="*/ 2318 h 2362"/>
                <a:gd name="connsiteX20108" fmla="*/ 2318 h 2362"/>
                <a:gd name="connsiteY20108" fmla="*/ 2318 h 2362"/>
                <a:gd name="connsiteX20109" fmla="*/ 2318 h 2362"/>
                <a:gd name="connsiteY20109" fmla="*/ 2318 h 2362"/>
                <a:gd name="connsiteX20110" fmla="*/ 2318 h 2362"/>
                <a:gd name="connsiteY20110" fmla="*/ 2318 h 2362"/>
                <a:gd name="connsiteX20111" fmla="*/ 2318 h 2362"/>
                <a:gd name="connsiteY20111" fmla="*/ 2318 h 2362"/>
                <a:gd name="connsiteX20112" fmla="*/ 2318 h 2362"/>
                <a:gd name="connsiteY20112" fmla="*/ 2318 h 2362"/>
                <a:gd name="connsiteX20113" fmla="*/ 2318 h 2362"/>
                <a:gd name="connsiteY20113" fmla="*/ 2318 h 2362"/>
                <a:gd name="connsiteX20114" fmla="*/ 2318 h 2362"/>
                <a:gd name="connsiteY20114" fmla="*/ 2318 h 2362"/>
                <a:gd name="connsiteX20115" fmla="*/ 2318 h 2362"/>
                <a:gd name="connsiteY20115" fmla="*/ 2318 h 2362"/>
                <a:gd name="connsiteX20116" fmla="*/ 2318 h 2362"/>
                <a:gd name="connsiteY20116" fmla="*/ 2318 h 2362"/>
                <a:gd name="connsiteX20117" fmla="*/ 2318 h 2362"/>
                <a:gd name="connsiteY20117" fmla="*/ 2318 h 2362"/>
                <a:gd name="connsiteX20118" fmla="*/ 2318 h 2362"/>
                <a:gd name="connsiteY20118" fmla="*/ 2318 h 2362"/>
                <a:gd name="connsiteX20119" fmla="*/ 2318 h 2362"/>
                <a:gd name="connsiteY20119" fmla="*/ 2318 h 2362"/>
                <a:gd name="connsiteX20120" fmla="*/ 2318 h 2362"/>
                <a:gd name="connsiteY20120" fmla="*/ 2318 h 2362"/>
                <a:gd name="connsiteX20121" fmla="*/ 2318 h 2362"/>
                <a:gd name="connsiteY20121" fmla="*/ 2318 h 2362"/>
                <a:gd name="connsiteX20122" fmla="*/ 2318 h 2362"/>
                <a:gd name="connsiteY20122" fmla="*/ 2318 h 2362"/>
                <a:gd name="connsiteX20123" fmla="*/ 2318 h 2362"/>
                <a:gd name="connsiteY20123" fmla="*/ 2318 h 2362"/>
                <a:gd name="connsiteX20124" fmla="*/ 2318 h 2362"/>
                <a:gd name="connsiteY20124" fmla="*/ 2318 h 2362"/>
                <a:gd name="connsiteX20125" fmla="*/ 2318 h 2362"/>
                <a:gd name="connsiteY20125" fmla="*/ 2318 h 2362"/>
                <a:gd name="connsiteX20126" fmla="*/ 2318 h 2362"/>
                <a:gd name="connsiteY20126" fmla="*/ 2318 h 2362"/>
                <a:gd name="connsiteX20127" fmla="*/ 2318 h 2362"/>
                <a:gd name="connsiteY20127" fmla="*/ 2318 h 2362"/>
                <a:gd name="connsiteX20128" fmla="*/ 2318 h 2362"/>
                <a:gd name="connsiteY20128" fmla="*/ 2318 h 2362"/>
                <a:gd name="connsiteX20129" fmla="*/ 2318 h 2362"/>
                <a:gd name="connsiteY20129" fmla="*/ 2318 h 2362"/>
                <a:gd name="connsiteX20130" fmla="*/ 2318 h 2362"/>
                <a:gd name="connsiteY20130" fmla="*/ 2318 h 2362"/>
                <a:gd name="connsiteX20131" fmla="*/ 2318 h 2362"/>
                <a:gd name="connsiteY20131" fmla="*/ 2318 h 2362"/>
                <a:gd name="connsiteX20132" fmla="*/ 2318 h 2362"/>
                <a:gd name="connsiteY20132" fmla="*/ 2318 h 2362"/>
                <a:gd name="connsiteX20133" fmla="*/ 2318 h 2362"/>
                <a:gd name="connsiteY20133" fmla="*/ 2318 h 2362"/>
                <a:gd name="connsiteX20134" fmla="*/ 2318 h 2362"/>
                <a:gd name="connsiteY20134" fmla="*/ 2318 h 2362"/>
                <a:gd name="connsiteX20135" fmla="*/ 2318 h 2362"/>
                <a:gd name="connsiteY20135" fmla="*/ 2318 h 2362"/>
                <a:gd name="connsiteX20136" fmla="*/ 2318 h 2362"/>
                <a:gd name="connsiteY20136" fmla="*/ 2318 h 2362"/>
                <a:gd name="connsiteX20137" fmla="*/ 2318 h 2362"/>
                <a:gd name="connsiteY20137" fmla="*/ 2318 h 2362"/>
                <a:gd name="connsiteX20138" fmla="*/ 2318 h 2362"/>
                <a:gd name="connsiteY20138" fmla="*/ 2318 h 2362"/>
                <a:gd name="connsiteX20139" fmla="*/ 2318 h 2362"/>
                <a:gd name="connsiteY20139" fmla="*/ 2318 h 2362"/>
                <a:gd name="connsiteX20140" fmla="*/ 2318 h 2362"/>
                <a:gd name="connsiteY20140" fmla="*/ 2318 h 2362"/>
                <a:gd name="connsiteX20141" fmla="*/ 2318 h 2362"/>
                <a:gd name="connsiteY20141" fmla="*/ 2318 h 2362"/>
                <a:gd name="connsiteX20142" fmla="*/ 2318 h 2362"/>
                <a:gd name="connsiteY20142" fmla="*/ 2318 h 2362"/>
                <a:gd name="connsiteX20143" fmla="*/ 2318 h 2362"/>
                <a:gd name="connsiteY20143" fmla="*/ 2318 h 2362"/>
                <a:gd name="connsiteX20144" fmla="*/ 2318 h 2362"/>
                <a:gd name="connsiteY20144" fmla="*/ 2318 h 2362"/>
                <a:gd name="connsiteX20145" fmla="*/ 2318 h 2362"/>
                <a:gd name="connsiteY20145" fmla="*/ 2318 h 2362"/>
                <a:gd name="connsiteX20146" fmla="*/ 2318 h 2362"/>
                <a:gd name="connsiteY20146" fmla="*/ 2318 h 2362"/>
                <a:gd name="connsiteX20147" fmla="*/ 2318 h 2362"/>
                <a:gd name="connsiteY20147" fmla="*/ 2318 h 2362"/>
                <a:gd name="connsiteX20148" fmla="*/ 2318 h 2362"/>
                <a:gd name="connsiteY20148" fmla="*/ 2318 h 2362"/>
                <a:gd name="connsiteX20149" fmla="*/ 2318 h 2362"/>
                <a:gd name="connsiteY20149" fmla="*/ 2318 h 2362"/>
                <a:gd name="connsiteX20150" fmla="*/ 2318 h 2362"/>
                <a:gd name="connsiteY20150" fmla="*/ 2318 h 2362"/>
                <a:gd name="connsiteX20151" fmla="*/ 2318 h 2362"/>
                <a:gd name="connsiteY20151" fmla="*/ 2318 h 2362"/>
                <a:gd name="connsiteX20152" fmla="*/ 2318 h 2362"/>
                <a:gd name="connsiteY20152" fmla="*/ 2318 h 2362"/>
                <a:gd name="connsiteX20153" fmla="*/ 2318 h 2362"/>
                <a:gd name="connsiteY20153" fmla="*/ 2318 h 2362"/>
                <a:gd name="connsiteX20154" fmla="*/ 2318 h 2362"/>
                <a:gd name="connsiteY20154" fmla="*/ 2318 h 2362"/>
                <a:gd name="connsiteX20155" fmla="*/ 2318 h 2362"/>
                <a:gd name="connsiteY20155" fmla="*/ 2318 h 2362"/>
                <a:gd name="connsiteX20156" fmla="*/ 2318 h 2362"/>
                <a:gd name="connsiteY20156" fmla="*/ 2318 h 2362"/>
                <a:gd name="connsiteX20157" fmla="*/ 2318 h 2362"/>
                <a:gd name="connsiteY20157" fmla="*/ 2318 h 2362"/>
                <a:gd name="connsiteX20158" fmla="*/ 2318 h 2362"/>
                <a:gd name="connsiteY20158" fmla="*/ 2318 h 2362"/>
                <a:gd name="connsiteX20159" fmla="*/ 2318 h 2362"/>
                <a:gd name="connsiteY20159" fmla="*/ 2318 h 2362"/>
                <a:gd name="connsiteX20160" fmla="*/ 2318 h 2362"/>
                <a:gd name="connsiteY20160" fmla="*/ 2318 h 2362"/>
                <a:gd name="connsiteX20161" fmla="*/ 2318 h 2362"/>
                <a:gd name="connsiteY20161" fmla="*/ 2318 h 2362"/>
                <a:gd name="connsiteX20162" fmla="*/ 2318 h 2362"/>
                <a:gd name="connsiteY20162" fmla="*/ 2318 h 2362"/>
                <a:gd name="connsiteX20163" fmla="*/ 2318 h 2362"/>
                <a:gd name="connsiteY20163" fmla="*/ 2318 h 2362"/>
                <a:gd name="connsiteX20164" fmla="*/ 2318 h 2362"/>
                <a:gd name="connsiteY20164" fmla="*/ 2318 h 2362"/>
                <a:gd name="connsiteX20165" fmla="*/ 2318 h 2362"/>
                <a:gd name="connsiteY20165" fmla="*/ 2318 h 2362"/>
                <a:gd name="connsiteX20166" fmla="*/ 2318 h 2362"/>
                <a:gd name="connsiteY20166" fmla="*/ 2318 h 2362"/>
                <a:gd name="connsiteX20167" fmla="*/ 2318 h 2362"/>
                <a:gd name="connsiteY20167" fmla="*/ 2318 h 2362"/>
                <a:gd name="connsiteX20168" fmla="*/ 2318 h 2362"/>
                <a:gd name="connsiteY20168" fmla="*/ 2318 h 2362"/>
                <a:gd name="connsiteX20169" fmla="*/ 2318 h 2362"/>
                <a:gd name="connsiteY20169" fmla="*/ 2318 h 2362"/>
                <a:gd name="connsiteX20170" fmla="*/ 2318 h 2362"/>
                <a:gd name="connsiteY20170" fmla="*/ 2318 h 2362"/>
                <a:gd name="connsiteX20171" fmla="*/ 2318 h 2362"/>
                <a:gd name="connsiteY20171" fmla="*/ 2318 h 2362"/>
                <a:gd name="connsiteX20172" fmla="*/ 2318 h 2362"/>
                <a:gd name="connsiteY20172" fmla="*/ 2318 h 2362"/>
                <a:gd name="connsiteX20173" fmla="*/ 2318 h 2362"/>
                <a:gd name="connsiteY20173" fmla="*/ 2318 h 2362"/>
                <a:gd name="connsiteX20174" fmla="*/ 2318 h 2362"/>
                <a:gd name="connsiteY20174" fmla="*/ 2318 h 2362"/>
                <a:gd name="connsiteX20175" fmla="*/ 2318 h 2362"/>
                <a:gd name="connsiteY20175" fmla="*/ 2318 h 2362"/>
                <a:gd name="connsiteX20176" fmla="*/ 2318 h 2362"/>
                <a:gd name="connsiteY20176" fmla="*/ 2318 h 2362"/>
                <a:gd name="connsiteX20177" fmla="*/ 2318 h 2362"/>
                <a:gd name="connsiteY20177" fmla="*/ 2318 h 2362"/>
                <a:gd name="connsiteX20178" fmla="*/ 2318 h 2362"/>
                <a:gd name="connsiteY20178" fmla="*/ 2318 h 2362"/>
                <a:gd name="connsiteX20179" fmla="*/ 2318 h 2362"/>
                <a:gd name="connsiteY20179" fmla="*/ 2318 h 2362"/>
                <a:gd name="connsiteX20180" fmla="*/ 2318 h 2362"/>
                <a:gd name="connsiteY20180" fmla="*/ 2318 h 2362"/>
                <a:gd name="connsiteX20181" fmla="*/ 2318 h 2362"/>
                <a:gd name="connsiteY20181" fmla="*/ 2318 h 2362"/>
                <a:gd name="connsiteX20182" fmla="*/ 2318 h 2362"/>
                <a:gd name="connsiteY20182" fmla="*/ 2318 h 2362"/>
                <a:gd name="connsiteX20183" fmla="*/ 2318 h 2362"/>
                <a:gd name="connsiteY20183" fmla="*/ 2318 h 2362"/>
                <a:gd name="connsiteX20184" fmla="*/ 2318 h 2362"/>
                <a:gd name="connsiteY20184" fmla="*/ 2318 h 2362"/>
                <a:gd name="connsiteX20185" fmla="*/ 2318 h 2362"/>
                <a:gd name="connsiteY20185" fmla="*/ 2318 h 2362"/>
                <a:gd name="connsiteX20186" fmla="*/ 2318 h 2362"/>
                <a:gd name="connsiteY20186" fmla="*/ 2318 h 2362"/>
                <a:gd name="connsiteX20187" fmla="*/ 2318 h 2362"/>
                <a:gd name="connsiteY20187" fmla="*/ 2318 h 2362"/>
                <a:gd name="connsiteX20188" fmla="*/ 2318 h 2362"/>
                <a:gd name="connsiteY20188" fmla="*/ 2318 h 2362"/>
                <a:gd name="connsiteX20189" fmla="*/ 2318 h 2362"/>
                <a:gd name="connsiteY20189" fmla="*/ 2318 h 2362"/>
                <a:gd name="connsiteX20190" fmla="*/ 2318 h 2362"/>
                <a:gd name="connsiteY20190" fmla="*/ 2318 h 2362"/>
                <a:gd name="connsiteX20191" fmla="*/ 2318 h 2362"/>
                <a:gd name="connsiteY20191" fmla="*/ 2318 h 2362"/>
                <a:gd name="connsiteX20192" fmla="*/ 2318 h 2362"/>
                <a:gd name="connsiteY20192" fmla="*/ 2318 h 2362"/>
                <a:gd name="connsiteX20193" fmla="*/ 2318 h 2362"/>
                <a:gd name="connsiteY20193" fmla="*/ 2318 h 2362"/>
                <a:gd name="connsiteX20194" fmla="*/ 2318 h 2362"/>
                <a:gd name="connsiteY20194" fmla="*/ 2318 h 2362"/>
                <a:gd name="connsiteX20195" fmla="*/ 2318 h 2362"/>
                <a:gd name="connsiteY20195" fmla="*/ 2318 h 2362"/>
                <a:gd name="connsiteX20196" fmla="*/ 2318 h 2362"/>
                <a:gd name="connsiteY20196" fmla="*/ 2318 h 2362"/>
                <a:gd name="connsiteX20197" fmla="*/ 2318 h 2362"/>
                <a:gd name="connsiteY20197" fmla="*/ 2318 h 2362"/>
                <a:gd name="connsiteX20198" fmla="*/ 2318 h 2362"/>
                <a:gd name="connsiteY20198" fmla="*/ 2318 h 2362"/>
                <a:gd name="connsiteX20199" fmla="*/ 2318 h 2362"/>
                <a:gd name="connsiteY20199" fmla="*/ 2318 h 2362"/>
                <a:gd name="connsiteX20200" fmla="*/ 2318 h 2362"/>
                <a:gd name="connsiteY20200" fmla="*/ 2318 h 2362"/>
                <a:gd name="connsiteX20201" fmla="*/ 2318 h 2362"/>
                <a:gd name="connsiteY20201" fmla="*/ 2318 h 2362"/>
                <a:gd name="connsiteX20202" fmla="*/ 2318 h 2362"/>
                <a:gd name="connsiteY20202" fmla="*/ 2318 h 2362"/>
                <a:gd name="connsiteX20203" fmla="*/ 2318 h 2362"/>
                <a:gd name="connsiteY20203" fmla="*/ 2318 h 2362"/>
                <a:gd name="connsiteX20204" fmla="*/ 2318 h 2362"/>
                <a:gd name="connsiteY20204" fmla="*/ 2318 h 2362"/>
                <a:gd name="connsiteX20205" fmla="*/ 2318 h 2362"/>
                <a:gd name="connsiteY20205" fmla="*/ 2318 h 2362"/>
                <a:gd name="connsiteX20206" fmla="*/ 2318 h 2362"/>
                <a:gd name="connsiteY20206" fmla="*/ 2318 h 2362"/>
                <a:gd name="connsiteX20207" fmla="*/ 2318 h 2362"/>
                <a:gd name="connsiteY20207" fmla="*/ 2318 h 2362"/>
                <a:gd name="connsiteX20208" fmla="*/ 2318 h 2362"/>
                <a:gd name="connsiteY20208" fmla="*/ 2318 h 2362"/>
                <a:gd name="connsiteX20209" fmla="*/ 2318 h 2362"/>
                <a:gd name="connsiteY20209" fmla="*/ 2318 h 2362"/>
                <a:gd name="connsiteX20210" fmla="*/ 2318 h 2362"/>
                <a:gd name="connsiteY20210" fmla="*/ 2318 h 2362"/>
                <a:gd name="connsiteX20211" fmla="*/ 2318 h 2362"/>
                <a:gd name="connsiteY20211" fmla="*/ 2318 h 2362"/>
                <a:gd name="connsiteX20212" fmla="*/ 2318 h 2362"/>
                <a:gd name="connsiteY20212" fmla="*/ 2318 h 2362"/>
                <a:gd name="connsiteX20213" fmla="*/ 2318 h 2362"/>
                <a:gd name="connsiteY20213" fmla="*/ 2318 h 2362"/>
                <a:gd name="connsiteX20214" fmla="*/ 2318 h 2362"/>
                <a:gd name="connsiteY20214" fmla="*/ 2318 h 2362"/>
                <a:gd name="connsiteX20215" fmla="*/ 2318 h 2362"/>
                <a:gd name="connsiteY20215" fmla="*/ 2318 h 2362"/>
                <a:gd name="connsiteX20216" fmla="*/ 2318 h 2362"/>
                <a:gd name="connsiteY20216" fmla="*/ 2318 h 2362"/>
                <a:gd name="connsiteX20217" fmla="*/ 2318 h 2362"/>
                <a:gd name="connsiteY20217" fmla="*/ 2318 h 2362"/>
                <a:gd name="connsiteX20218" fmla="*/ 2318 h 2362"/>
                <a:gd name="connsiteY20218" fmla="*/ 2318 h 2362"/>
                <a:gd name="connsiteX20219" fmla="*/ 2318 h 2362"/>
                <a:gd name="connsiteY20219" fmla="*/ 2318 h 2362"/>
                <a:gd name="connsiteX20220" fmla="*/ 2318 h 2362"/>
                <a:gd name="connsiteY20220" fmla="*/ 2318 h 2362"/>
                <a:gd name="connsiteX20221" fmla="*/ 2318 h 2362"/>
                <a:gd name="connsiteY20221" fmla="*/ 2318 h 2362"/>
                <a:gd name="connsiteX20222" fmla="*/ 2318 h 2362"/>
                <a:gd name="connsiteY20222" fmla="*/ 2318 h 2362"/>
                <a:gd name="connsiteX20223" fmla="*/ 2318 h 2362"/>
                <a:gd name="connsiteY20223" fmla="*/ 2318 h 2362"/>
                <a:gd name="connsiteX20224" fmla="*/ 2318 h 2362"/>
                <a:gd name="connsiteY20224" fmla="*/ 2318 h 2362"/>
                <a:gd name="connsiteX20225" fmla="*/ 2318 h 2362"/>
                <a:gd name="connsiteY20225" fmla="*/ 2318 h 2362"/>
                <a:gd name="connsiteX20226" fmla="*/ 2318 h 2362"/>
                <a:gd name="connsiteY20226" fmla="*/ 2318 h 2362"/>
                <a:gd name="connsiteX20227" fmla="*/ 2318 h 2362"/>
                <a:gd name="connsiteY20227" fmla="*/ 2318 h 2362"/>
                <a:gd name="connsiteX20228" fmla="*/ 2318 h 2362"/>
                <a:gd name="connsiteY20228" fmla="*/ 2318 h 2362"/>
                <a:gd name="connsiteX20229" fmla="*/ 2318 h 2362"/>
                <a:gd name="connsiteY20229" fmla="*/ 2318 h 2362"/>
                <a:gd name="connsiteX20230" fmla="*/ 2318 h 2362"/>
                <a:gd name="connsiteY20230" fmla="*/ 2318 h 2362"/>
                <a:gd name="connsiteX20231" fmla="*/ 2318 h 2362"/>
                <a:gd name="connsiteY20231" fmla="*/ 2318 h 2362"/>
                <a:gd name="connsiteX20232" fmla="*/ 2318 h 2362"/>
                <a:gd name="connsiteY20232" fmla="*/ 2318 h 2362"/>
                <a:gd name="connsiteX20233" fmla="*/ 2318 h 2362"/>
                <a:gd name="connsiteY20233" fmla="*/ 2318 h 2362"/>
                <a:gd name="connsiteX20234" fmla="*/ 2318 h 2362"/>
                <a:gd name="connsiteY20234" fmla="*/ 2318 h 2362"/>
                <a:gd name="connsiteX20235" fmla="*/ 2318 h 2362"/>
                <a:gd name="connsiteY20235" fmla="*/ 2318 h 2362"/>
                <a:gd name="connsiteX20236" fmla="*/ 2318 h 2362"/>
                <a:gd name="connsiteY20236" fmla="*/ 2318 h 2362"/>
                <a:gd name="connsiteX20237" fmla="*/ 2318 h 2362"/>
                <a:gd name="connsiteY20237" fmla="*/ 2318 h 2362"/>
                <a:gd name="connsiteX20238" fmla="*/ 2318 h 2362"/>
                <a:gd name="connsiteY20238" fmla="*/ 2318 h 2362"/>
                <a:gd name="connsiteX20239" fmla="*/ 2318 h 2362"/>
                <a:gd name="connsiteY20239" fmla="*/ 2318 h 2362"/>
                <a:gd name="connsiteX20240" fmla="*/ 2318 h 2362"/>
                <a:gd name="connsiteY20240" fmla="*/ 2318 h 2362"/>
                <a:gd name="connsiteX20241" fmla="*/ 2318 h 2362"/>
                <a:gd name="connsiteY20241" fmla="*/ 2318 h 2362"/>
                <a:gd name="connsiteX20242" fmla="*/ 2318 h 2362"/>
                <a:gd name="connsiteY20242" fmla="*/ 2318 h 2362"/>
                <a:gd name="connsiteX20243" fmla="*/ 2318 h 2362"/>
                <a:gd name="connsiteY20243" fmla="*/ 2318 h 2362"/>
                <a:gd name="connsiteX20244" fmla="*/ 2318 h 2362"/>
                <a:gd name="connsiteY20244" fmla="*/ 2318 h 2362"/>
                <a:gd name="connsiteX20245" fmla="*/ 2318 h 2362"/>
                <a:gd name="connsiteY20245" fmla="*/ 2318 h 2362"/>
                <a:gd name="connsiteX20246" fmla="*/ 2318 h 2362"/>
                <a:gd name="connsiteY20246" fmla="*/ 2318 h 2362"/>
                <a:gd name="connsiteX20247" fmla="*/ 2318 h 2362"/>
                <a:gd name="connsiteY20247" fmla="*/ 2318 h 2362"/>
                <a:gd name="connsiteX20248" fmla="*/ 2318 h 2362"/>
                <a:gd name="connsiteY20248" fmla="*/ 2318 h 2362"/>
                <a:gd name="connsiteX20249" fmla="*/ 2318 h 2362"/>
                <a:gd name="connsiteY20249" fmla="*/ 2318 h 2362"/>
                <a:gd name="connsiteX20250" fmla="*/ 2318 h 2362"/>
                <a:gd name="connsiteY20250" fmla="*/ 2318 h 2362"/>
                <a:gd name="connsiteX20251" fmla="*/ 2318 h 2362"/>
                <a:gd name="connsiteY20251" fmla="*/ 2318 h 2362"/>
                <a:gd name="connsiteX20252" fmla="*/ 2318 h 2362"/>
                <a:gd name="connsiteY20252" fmla="*/ 2318 h 2362"/>
                <a:gd name="connsiteX20253" fmla="*/ 2318 h 2362"/>
                <a:gd name="connsiteY20253" fmla="*/ 2318 h 2362"/>
                <a:gd name="connsiteX20254" fmla="*/ 2318 h 2362"/>
                <a:gd name="connsiteY20254" fmla="*/ 2318 h 2362"/>
                <a:gd name="connsiteX20255" fmla="*/ 2318 h 2362"/>
                <a:gd name="connsiteY20255" fmla="*/ 2318 h 2362"/>
                <a:gd name="connsiteX20256" fmla="*/ 2318 h 2362"/>
                <a:gd name="connsiteY20256" fmla="*/ 2318 h 2362"/>
                <a:gd name="connsiteX20257" fmla="*/ 2318 h 2362"/>
                <a:gd name="connsiteY20257" fmla="*/ 2318 h 2362"/>
                <a:gd name="connsiteX20258" fmla="*/ 2318 h 2362"/>
                <a:gd name="connsiteY20258" fmla="*/ 2318 h 2362"/>
                <a:gd name="connsiteX20259" fmla="*/ 2318 h 2362"/>
                <a:gd name="connsiteY20259" fmla="*/ 2318 h 2362"/>
                <a:gd name="connsiteX20260" fmla="*/ 2318 h 2362"/>
                <a:gd name="connsiteY20260" fmla="*/ 2318 h 2362"/>
                <a:gd name="connsiteX20261" fmla="*/ 2318 h 2362"/>
                <a:gd name="connsiteY20261" fmla="*/ 2318 h 2362"/>
                <a:gd name="connsiteX20262" fmla="*/ 2318 h 2362"/>
                <a:gd name="connsiteY20262" fmla="*/ 2318 h 2362"/>
                <a:gd name="connsiteX20263" fmla="*/ 2318 h 2362"/>
                <a:gd name="connsiteY20263" fmla="*/ 2318 h 2362"/>
                <a:gd name="connsiteX20264" fmla="*/ 2318 h 2362"/>
                <a:gd name="connsiteY20264" fmla="*/ 2318 h 2362"/>
                <a:gd name="connsiteX20265" fmla="*/ 2318 h 2362"/>
                <a:gd name="connsiteY20265" fmla="*/ 2318 h 2362"/>
                <a:gd name="connsiteX20266" fmla="*/ 2318 h 2362"/>
                <a:gd name="connsiteY20266" fmla="*/ 2318 h 2362"/>
                <a:gd name="connsiteX20267" fmla="*/ 2318 h 2362"/>
                <a:gd name="connsiteY20267" fmla="*/ 2318 h 2362"/>
                <a:gd name="connsiteX20268" fmla="*/ 2318 h 2362"/>
                <a:gd name="connsiteY20268" fmla="*/ 2318 h 2362"/>
                <a:gd name="connsiteX20269" fmla="*/ 2318 h 2362"/>
                <a:gd name="connsiteY20269" fmla="*/ 2318 h 2362"/>
                <a:gd name="connsiteX20270" fmla="*/ 2318 h 2362"/>
                <a:gd name="connsiteY20270" fmla="*/ 2318 h 2362"/>
                <a:gd name="connsiteX20271" fmla="*/ 2318 h 2362"/>
                <a:gd name="connsiteY20271" fmla="*/ 2318 h 2362"/>
                <a:gd name="connsiteX20272" fmla="*/ 2318 h 2362"/>
                <a:gd name="connsiteY20272" fmla="*/ 2318 h 2362"/>
                <a:gd name="connsiteX20273" fmla="*/ 2318 h 2362"/>
                <a:gd name="connsiteY20273" fmla="*/ 2318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  <a:cxn ang="0">
                  <a:pos x="connsiteX20196" y="connsiteY20196"/>
                </a:cxn>
                <a:cxn ang="0">
                  <a:pos x="connsiteX20197" y="connsiteY20197"/>
                </a:cxn>
                <a:cxn ang="0">
                  <a:pos x="connsiteX20198" y="connsiteY20198"/>
                </a:cxn>
                <a:cxn ang="0">
                  <a:pos x="connsiteX20199" y="connsiteY20199"/>
                </a:cxn>
                <a:cxn ang="0">
                  <a:pos x="connsiteX20200" y="connsiteY20200"/>
                </a:cxn>
                <a:cxn ang="0">
                  <a:pos x="connsiteX20201" y="connsiteY20201"/>
                </a:cxn>
                <a:cxn ang="0">
                  <a:pos x="connsiteX20202" y="connsiteY20202"/>
                </a:cxn>
                <a:cxn ang="0">
                  <a:pos x="connsiteX20203" y="connsiteY20203"/>
                </a:cxn>
                <a:cxn ang="0">
                  <a:pos x="connsiteX20204" y="connsiteY20204"/>
                </a:cxn>
                <a:cxn ang="0">
                  <a:pos x="connsiteX20205" y="connsiteY20205"/>
                </a:cxn>
                <a:cxn ang="0">
                  <a:pos x="connsiteX20206" y="connsiteY20206"/>
                </a:cxn>
                <a:cxn ang="0">
                  <a:pos x="connsiteX20207" y="connsiteY20207"/>
                </a:cxn>
                <a:cxn ang="0">
                  <a:pos x="connsiteX20208" y="connsiteY20208"/>
                </a:cxn>
                <a:cxn ang="0">
                  <a:pos x="connsiteX20209" y="connsiteY20209"/>
                </a:cxn>
                <a:cxn ang="0">
                  <a:pos x="connsiteX20210" y="connsiteY20210"/>
                </a:cxn>
                <a:cxn ang="0">
                  <a:pos x="connsiteX20211" y="connsiteY20211"/>
                </a:cxn>
                <a:cxn ang="0">
                  <a:pos x="connsiteX20212" y="connsiteY20212"/>
                </a:cxn>
                <a:cxn ang="0">
                  <a:pos x="connsiteX20213" y="connsiteY20213"/>
                </a:cxn>
                <a:cxn ang="0">
                  <a:pos x="connsiteX20214" y="connsiteY20214"/>
                </a:cxn>
                <a:cxn ang="0">
                  <a:pos x="connsiteX20215" y="connsiteY20215"/>
                </a:cxn>
                <a:cxn ang="0">
                  <a:pos x="connsiteX20216" y="connsiteY20216"/>
                </a:cxn>
                <a:cxn ang="0">
                  <a:pos x="connsiteX20217" y="connsiteY20217"/>
                </a:cxn>
                <a:cxn ang="0">
                  <a:pos x="connsiteX20218" y="connsiteY20218"/>
                </a:cxn>
                <a:cxn ang="0">
                  <a:pos x="connsiteX20219" y="connsiteY20219"/>
                </a:cxn>
                <a:cxn ang="0">
                  <a:pos x="connsiteX20220" y="connsiteY20220"/>
                </a:cxn>
                <a:cxn ang="0">
                  <a:pos x="connsiteX20221" y="connsiteY20221"/>
                </a:cxn>
                <a:cxn ang="0">
                  <a:pos x="connsiteX20222" y="connsiteY20222"/>
                </a:cxn>
                <a:cxn ang="0">
                  <a:pos x="connsiteX20223" y="connsiteY20223"/>
                </a:cxn>
                <a:cxn ang="0">
                  <a:pos x="connsiteX20224" y="connsiteY20224"/>
                </a:cxn>
                <a:cxn ang="0">
                  <a:pos x="connsiteX20225" y="connsiteY20225"/>
                </a:cxn>
                <a:cxn ang="0">
                  <a:pos x="connsiteX20226" y="connsiteY20226"/>
                </a:cxn>
                <a:cxn ang="0">
                  <a:pos x="connsiteX20227" y="connsiteY20227"/>
                </a:cxn>
                <a:cxn ang="0">
                  <a:pos x="connsiteX20228" y="connsiteY20228"/>
                </a:cxn>
                <a:cxn ang="0">
                  <a:pos x="connsiteX20229" y="connsiteY20229"/>
                </a:cxn>
                <a:cxn ang="0">
                  <a:pos x="connsiteX20230" y="connsiteY20230"/>
                </a:cxn>
                <a:cxn ang="0">
                  <a:pos x="connsiteX20231" y="connsiteY20231"/>
                </a:cxn>
                <a:cxn ang="0">
                  <a:pos x="connsiteX20232" y="connsiteY20232"/>
                </a:cxn>
                <a:cxn ang="0">
                  <a:pos x="connsiteX20233" y="connsiteY20233"/>
                </a:cxn>
                <a:cxn ang="0">
                  <a:pos x="connsiteX20234" y="connsiteY20234"/>
                </a:cxn>
                <a:cxn ang="0">
                  <a:pos x="connsiteX20235" y="connsiteY20235"/>
                </a:cxn>
                <a:cxn ang="0">
                  <a:pos x="connsiteX20236" y="connsiteY20236"/>
                </a:cxn>
                <a:cxn ang="0">
                  <a:pos x="connsiteX20237" y="connsiteY20237"/>
                </a:cxn>
                <a:cxn ang="0">
                  <a:pos x="connsiteX20238" y="connsiteY20238"/>
                </a:cxn>
                <a:cxn ang="0">
                  <a:pos x="connsiteX20239" y="connsiteY20239"/>
                </a:cxn>
                <a:cxn ang="0">
                  <a:pos x="connsiteX20240" y="connsiteY20240"/>
                </a:cxn>
                <a:cxn ang="0">
                  <a:pos x="connsiteX20241" y="connsiteY20241"/>
                </a:cxn>
                <a:cxn ang="0">
                  <a:pos x="connsiteX20242" y="connsiteY20242"/>
                </a:cxn>
                <a:cxn ang="0">
                  <a:pos x="connsiteX20243" y="connsiteY20243"/>
                </a:cxn>
                <a:cxn ang="0">
                  <a:pos x="connsiteX20244" y="connsiteY20244"/>
                </a:cxn>
                <a:cxn ang="0">
                  <a:pos x="connsiteX20245" y="connsiteY20245"/>
                </a:cxn>
                <a:cxn ang="0">
                  <a:pos x="connsiteX20246" y="connsiteY20246"/>
                </a:cxn>
                <a:cxn ang="0">
                  <a:pos x="connsiteX20247" y="connsiteY20247"/>
                </a:cxn>
                <a:cxn ang="0">
                  <a:pos x="connsiteX20248" y="connsiteY20248"/>
                </a:cxn>
                <a:cxn ang="0">
                  <a:pos x="connsiteX20249" y="connsiteY20249"/>
                </a:cxn>
                <a:cxn ang="0">
                  <a:pos x="connsiteX20250" y="connsiteY20250"/>
                </a:cxn>
                <a:cxn ang="0">
                  <a:pos x="connsiteX20251" y="connsiteY20251"/>
                </a:cxn>
                <a:cxn ang="0">
                  <a:pos x="connsiteX20252" y="connsiteY20252"/>
                </a:cxn>
                <a:cxn ang="0">
                  <a:pos x="connsiteX20253" y="connsiteY20253"/>
                </a:cxn>
                <a:cxn ang="0">
                  <a:pos x="connsiteX20254" y="connsiteY20254"/>
                </a:cxn>
                <a:cxn ang="0">
                  <a:pos x="connsiteX20255" y="connsiteY20255"/>
                </a:cxn>
                <a:cxn ang="0">
                  <a:pos x="connsiteX20256" y="connsiteY20256"/>
                </a:cxn>
                <a:cxn ang="0">
                  <a:pos x="connsiteX20257" y="connsiteY20257"/>
                </a:cxn>
                <a:cxn ang="0">
                  <a:pos x="connsiteX20258" y="connsiteY20258"/>
                </a:cxn>
                <a:cxn ang="0">
                  <a:pos x="connsiteX20259" y="connsiteY20259"/>
                </a:cxn>
                <a:cxn ang="0">
                  <a:pos x="connsiteX20260" y="connsiteY20260"/>
                </a:cxn>
                <a:cxn ang="0">
                  <a:pos x="connsiteX20261" y="connsiteY20261"/>
                </a:cxn>
                <a:cxn ang="0">
                  <a:pos x="connsiteX20262" y="connsiteY20262"/>
                </a:cxn>
                <a:cxn ang="0">
                  <a:pos x="connsiteX20263" y="connsiteY20263"/>
                </a:cxn>
                <a:cxn ang="0">
                  <a:pos x="connsiteX20264" y="connsiteY20264"/>
                </a:cxn>
                <a:cxn ang="0">
                  <a:pos x="connsiteX20265" y="connsiteY20265"/>
                </a:cxn>
                <a:cxn ang="0">
                  <a:pos x="connsiteX20266" y="connsiteY20266"/>
                </a:cxn>
                <a:cxn ang="0">
                  <a:pos x="connsiteX20267" y="connsiteY20267"/>
                </a:cxn>
                <a:cxn ang="0">
                  <a:pos x="connsiteX20268" y="connsiteY20268"/>
                </a:cxn>
                <a:cxn ang="0">
                  <a:pos x="connsiteX20269" y="connsiteY20269"/>
                </a:cxn>
                <a:cxn ang="0">
                  <a:pos x="connsiteX20270" y="connsiteY20270"/>
                </a:cxn>
                <a:cxn ang="0">
                  <a:pos x="connsiteX20271" y="connsiteY20271"/>
                </a:cxn>
                <a:cxn ang="0">
                  <a:pos x="connsiteX20272" y="connsiteY20272"/>
                </a:cxn>
                <a:cxn ang="0">
                  <a:pos x="connsiteX20273" y="connsiteY20273"/>
                </a:cxn>
              </a:cxnLst>
              <a:rect l="l" t="t" r="r" b="b"/>
              <a:pathLst>
                <a:path w="65909553" h="39629983">
                  <a:moveTo>
                    <a:pt x="1962746" y="0"/>
                  </a:moveTo>
                  <a:lnTo>
                    <a:pt x="6727964" y="0"/>
                  </a:lnTo>
                  <a:lnTo>
                    <a:pt x="6727964" y="152400"/>
                  </a:lnTo>
                  <a:lnTo>
                    <a:pt x="6880522" y="152400"/>
                  </a:lnTo>
                  <a:lnTo>
                    <a:pt x="6880522" y="304800"/>
                  </a:lnTo>
                  <a:lnTo>
                    <a:pt x="7033410" y="304800"/>
                  </a:lnTo>
                  <a:lnTo>
                    <a:pt x="7033410" y="457201"/>
                  </a:lnTo>
                  <a:lnTo>
                    <a:pt x="7185199" y="457201"/>
                  </a:lnTo>
                  <a:lnTo>
                    <a:pt x="7185199" y="609601"/>
                  </a:lnTo>
                  <a:lnTo>
                    <a:pt x="7337812" y="609601"/>
                  </a:lnTo>
                  <a:lnTo>
                    <a:pt x="7337812" y="762001"/>
                  </a:lnTo>
                  <a:lnTo>
                    <a:pt x="7489986" y="762001"/>
                  </a:lnTo>
                  <a:lnTo>
                    <a:pt x="7489986" y="914401"/>
                  </a:lnTo>
                  <a:lnTo>
                    <a:pt x="7642379" y="914401"/>
                  </a:lnTo>
                  <a:lnTo>
                    <a:pt x="7642379" y="1066801"/>
                  </a:lnTo>
                  <a:lnTo>
                    <a:pt x="7795102" y="1066801"/>
                  </a:lnTo>
                  <a:lnTo>
                    <a:pt x="7795102" y="1219201"/>
                  </a:lnTo>
                  <a:lnTo>
                    <a:pt x="7947166" y="1219201"/>
                  </a:lnTo>
                  <a:lnTo>
                    <a:pt x="7947166" y="1371602"/>
                  </a:lnTo>
                  <a:lnTo>
                    <a:pt x="8099559" y="1371602"/>
                  </a:lnTo>
                  <a:lnTo>
                    <a:pt x="8099559" y="1524518"/>
                  </a:lnTo>
                  <a:lnTo>
                    <a:pt x="8252392" y="1524518"/>
                  </a:lnTo>
                  <a:lnTo>
                    <a:pt x="8252392" y="1524565"/>
                  </a:lnTo>
                  <a:lnTo>
                    <a:pt x="8252392" y="1524611"/>
                  </a:lnTo>
                  <a:lnTo>
                    <a:pt x="8252392" y="1524658"/>
                  </a:lnTo>
                  <a:lnTo>
                    <a:pt x="8252392" y="1525132"/>
                  </a:lnTo>
                  <a:lnTo>
                    <a:pt x="8252392" y="1525179"/>
                  </a:lnTo>
                  <a:lnTo>
                    <a:pt x="8252392" y="1525225"/>
                  </a:lnTo>
                  <a:lnTo>
                    <a:pt x="8252392" y="1525272"/>
                  </a:lnTo>
                  <a:lnTo>
                    <a:pt x="8252392" y="1525319"/>
                  </a:lnTo>
                  <a:lnTo>
                    <a:pt x="8252392" y="1525747"/>
                  </a:lnTo>
                  <a:lnTo>
                    <a:pt x="8252392" y="1525793"/>
                  </a:lnTo>
                  <a:lnTo>
                    <a:pt x="8252392" y="1525839"/>
                  </a:lnTo>
                  <a:lnTo>
                    <a:pt x="8252392" y="1525886"/>
                  </a:lnTo>
                  <a:lnTo>
                    <a:pt x="8252392" y="1525933"/>
                  </a:lnTo>
                  <a:lnTo>
                    <a:pt x="8252392" y="1525979"/>
                  </a:lnTo>
                  <a:lnTo>
                    <a:pt x="8252392" y="1526361"/>
                  </a:lnTo>
                  <a:lnTo>
                    <a:pt x="8252392" y="1526407"/>
                  </a:lnTo>
                  <a:lnTo>
                    <a:pt x="8252392" y="1526453"/>
                  </a:lnTo>
                  <a:lnTo>
                    <a:pt x="8252392" y="1526501"/>
                  </a:lnTo>
                  <a:lnTo>
                    <a:pt x="8252392" y="1526547"/>
                  </a:lnTo>
                  <a:lnTo>
                    <a:pt x="8252392" y="1526593"/>
                  </a:lnTo>
                  <a:lnTo>
                    <a:pt x="8252392" y="1526641"/>
                  </a:lnTo>
                  <a:lnTo>
                    <a:pt x="8252392" y="1526975"/>
                  </a:lnTo>
                  <a:lnTo>
                    <a:pt x="8252392" y="1527021"/>
                  </a:lnTo>
                  <a:lnTo>
                    <a:pt x="8252392" y="1527068"/>
                  </a:lnTo>
                  <a:lnTo>
                    <a:pt x="8252392" y="1527115"/>
                  </a:lnTo>
                  <a:lnTo>
                    <a:pt x="8252392" y="1527161"/>
                  </a:lnTo>
                  <a:lnTo>
                    <a:pt x="8252392" y="1527208"/>
                  </a:lnTo>
                  <a:lnTo>
                    <a:pt x="8252392" y="1527255"/>
                  </a:lnTo>
                  <a:lnTo>
                    <a:pt x="8252392" y="1527301"/>
                  </a:lnTo>
                  <a:lnTo>
                    <a:pt x="8252392" y="1527589"/>
                  </a:lnTo>
                  <a:lnTo>
                    <a:pt x="8252392" y="1527635"/>
                  </a:lnTo>
                  <a:lnTo>
                    <a:pt x="8252392" y="1527682"/>
                  </a:lnTo>
                  <a:lnTo>
                    <a:pt x="8252392" y="1527729"/>
                  </a:lnTo>
                  <a:lnTo>
                    <a:pt x="8252392" y="1527775"/>
                  </a:lnTo>
                  <a:lnTo>
                    <a:pt x="8252392" y="1527822"/>
                  </a:lnTo>
                  <a:lnTo>
                    <a:pt x="8252392" y="1527869"/>
                  </a:lnTo>
                  <a:lnTo>
                    <a:pt x="8252392" y="1527915"/>
                  </a:lnTo>
                  <a:lnTo>
                    <a:pt x="8252392" y="1527962"/>
                  </a:lnTo>
                  <a:lnTo>
                    <a:pt x="8252392" y="1528203"/>
                  </a:lnTo>
                  <a:lnTo>
                    <a:pt x="8252392" y="1528249"/>
                  </a:lnTo>
                  <a:lnTo>
                    <a:pt x="8252392" y="1528296"/>
                  </a:lnTo>
                  <a:lnTo>
                    <a:pt x="8252392" y="1528343"/>
                  </a:lnTo>
                  <a:lnTo>
                    <a:pt x="8252392" y="1528389"/>
                  </a:lnTo>
                  <a:lnTo>
                    <a:pt x="8252392" y="1528436"/>
                  </a:lnTo>
                  <a:lnTo>
                    <a:pt x="8252392" y="1528483"/>
                  </a:lnTo>
                  <a:lnTo>
                    <a:pt x="8252392" y="1528529"/>
                  </a:lnTo>
                  <a:lnTo>
                    <a:pt x="8252392" y="1528576"/>
                  </a:lnTo>
                  <a:lnTo>
                    <a:pt x="8252392" y="1528623"/>
                  </a:lnTo>
                  <a:lnTo>
                    <a:pt x="8252392" y="1528817"/>
                  </a:lnTo>
                  <a:lnTo>
                    <a:pt x="8252392" y="1528863"/>
                  </a:lnTo>
                  <a:lnTo>
                    <a:pt x="8252392" y="1528911"/>
                  </a:lnTo>
                  <a:lnTo>
                    <a:pt x="8252392" y="1528957"/>
                  </a:lnTo>
                  <a:lnTo>
                    <a:pt x="8252392" y="1529003"/>
                  </a:lnTo>
                  <a:lnTo>
                    <a:pt x="8252392" y="1529051"/>
                  </a:lnTo>
                  <a:lnTo>
                    <a:pt x="8252392" y="1529097"/>
                  </a:lnTo>
                  <a:lnTo>
                    <a:pt x="8252392" y="1529143"/>
                  </a:lnTo>
                  <a:lnTo>
                    <a:pt x="8252392" y="1529191"/>
                  </a:lnTo>
                  <a:lnTo>
                    <a:pt x="8252392" y="1529237"/>
                  </a:lnTo>
                  <a:lnTo>
                    <a:pt x="8252392" y="1529283"/>
                  </a:lnTo>
                  <a:lnTo>
                    <a:pt x="8252392" y="1676871"/>
                  </a:lnTo>
                  <a:lnTo>
                    <a:pt x="8287509" y="1676871"/>
                  </a:lnTo>
                  <a:lnTo>
                    <a:pt x="8287509" y="1604139"/>
                  </a:lnTo>
                  <a:lnTo>
                    <a:pt x="13359314" y="1604139"/>
                  </a:lnTo>
                  <a:lnTo>
                    <a:pt x="13359314" y="151497"/>
                  </a:lnTo>
                  <a:lnTo>
                    <a:pt x="18849038" y="151497"/>
                  </a:lnTo>
                  <a:lnTo>
                    <a:pt x="18849038" y="303897"/>
                  </a:lnTo>
                  <a:lnTo>
                    <a:pt x="19000338" y="303897"/>
                  </a:lnTo>
                  <a:lnTo>
                    <a:pt x="19001360" y="303897"/>
                  </a:lnTo>
                  <a:lnTo>
                    <a:pt x="19001437" y="303897"/>
                  </a:lnTo>
                  <a:lnTo>
                    <a:pt x="19001437" y="456297"/>
                  </a:lnTo>
                  <a:lnTo>
                    <a:pt x="19151638" y="456297"/>
                  </a:lnTo>
                  <a:lnTo>
                    <a:pt x="19152660" y="456297"/>
                  </a:lnTo>
                  <a:lnTo>
                    <a:pt x="19152737" y="456297"/>
                  </a:lnTo>
                  <a:lnTo>
                    <a:pt x="19153681" y="456297"/>
                  </a:lnTo>
                  <a:lnTo>
                    <a:pt x="19153759" y="456297"/>
                  </a:lnTo>
                  <a:lnTo>
                    <a:pt x="19153836" y="456297"/>
                  </a:lnTo>
                  <a:lnTo>
                    <a:pt x="19153836" y="608697"/>
                  </a:lnTo>
                  <a:lnTo>
                    <a:pt x="19302938" y="608697"/>
                  </a:lnTo>
                  <a:lnTo>
                    <a:pt x="19303960" y="608697"/>
                  </a:lnTo>
                  <a:lnTo>
                    <a:pt x="19304037" y="608697"/>
                  </a:lnTo>
                  <a:lnTo>
                    <a:pt x="19304981" y="608697"/>
                  </a:lnTo>
                  <a:lnTo>
                    <a:pt x="19305059" y="608697"/>
                  </a:lnTo>
                  <a:lnTo>
                    <a:pt x="19305136" y="608697"/>
                  </a:lnTo>
                  <a:lnTo>
                    <a:pt x="19306003" y="608697"/>
                  </a:lnTo>
                  <a:lnTo>
                    <a:pt x="19306080" y="608697"/>
                  </a:lnTo>
                  <a:lnTo>
                    <a:pt x="19306158" y="608697"/>
                  </a:lnTo>
                  <a:lnTo>
                    <a:pt x="19306235" y="608697"/>
                  </a:lnTo>
                  <a:lnTo>
                    <a:pt x="19306235" y="761097"/>
                  </a:lnTo>
                  <a:lnTo>
                    <a:pt x="19454238" y="761097"/>
                  </a:lnTo>
                  <a:lnTo>
                    <a:pt x="19455260" y="761097"/>
                  </a:lnTo>
                  <a:lnTo>
                    <a:pt x="19455337" y="761097"/>
                  </a:lnTo>
                  <a:lnTo>
                    <a:pt x="19456281" y="761097"/>
                  </a:lnTo>
                  <a:lnTo>
                    <a:pt x="19456359" y="761097"/>
                  </a:lnTo>
                  <a:lnTo>
                    <a:pt x="19456436" y="761097"/>
                  </a:lnTo>
                  <a:lnTo>
                    <a:pt x="19457302" y="761097"/>
                  </a:lnTo>
                  <a:lnTo>
                    <a:pt x="19457380" y="761097"/>
                  </a:lnTo>
                  <a:lnTo>
                    <a:pt x="19457458" y="761097"/>
                  </a:lnTo>
                  <a:lnTo>
                    <a:pt x="19457535" y="761097"/>
                  </a:lnTo>
                  <a:lnTo>
                    <a:pt x="19458324" y="761097"/>
                  </a:lnTo>
                  <a:lnTo>
                    <a:pt x="19458402" y="761097"/>
                  </a:lnTo>
                  <a:lnTo>
                    <a:pt x="19458479" y="761097"/>
                  </a:lnTo>
                  <a:lnTo>
                    <a:pt x="19458557" y="761097"/>
                  </a:lnTo>
                  <a:lnTo>
                    <a:pt x="19458634" y="761097"/>
                  </a:lnTo>
                  <a:lnTo>
                    <a:pt x="19458634" y="913498"/>
                  </a:lnTo>
                  <a:lnTo>
                    <a:pt x="19605538" y="913498"/>
                  </a:lnTo>
                  <a:lnTo>
                    <a:pt x="19606560" y="913498"/>
                  </a:lnTo>
                  <a:lnTo>
                    <a:pt x="19606637" y="913498"/>
                  </a:lnTo>
                  <a:lnTo>
                    <a:pt x="19607581" y="913498"/>
                  </a:lnTo>
                  <a:lnTo>
                    <a:pt x="19607659" y="913498"/>
                  </a:lnTo>
                  <a:lnTo>
                    <a:pt x="19607736" y="913498"/>
                  </a:lnTo>
                  <a:lnTo>
                    <a:pt x="19608602" y="913498"/>
                  </a:lnTo>
                  <a:lnTo>
                    <a:pt x="19608680" y="913498"/>
                  </a:lnTo>
                  <a:lnTo>
                    <a:pt x="19608758" y="913498"/>
                  </a:lnTo>
                  <a:lnTo>
                    <a:pt x="19608835" y="913498"/>
                  </a:lnTo>
                  <a:lnTo>
                    <a:pt x="19609624" y="913498"/>
                  </a:lnTo>
                  <a:lnTo>
                    <a:pt x="19609701" y="913498"/>
                  </a:lnTo>
                  <a:lnTo>
                    <a:pt x="19609779" y="913498"/>
                  </a:lnTo>
                  <a:lnTo>
                    <a:pt x="19609857" y="913498"/>
                  </a:lnTo>
                  <a:lnTo>
                    <a:pt x="19609934" y="913498"/>
                  </a:lnTo>
                  <a:lnTo>
                    <a:pt x="19610645" y="913498"/>
                  </a:lnTo>
                  <a:lnTo>
                    <a:pt x="19610723" y="913498"/>
                  </a:lnTo>
                  <a:lnTo>
                    <a:pt x="19610800" y="913498"/>
                  </a:lnTo>
                  <a:lnTo>
                    <a:pt x="19610878" y="913498"/>
                  </a:lnTo>
                  <a:lnTo>
                    <a:pt x="19610956" y="913498"/>
                  </a:lnTo>
                  <a:lnTo>
                    <a:pt x="19611033" y="913498"/>
                  </a:lnTo>
                  <a:lnTo>
                    <a:pt x="19611033" y="1065898"/>
                  </a:lnTo>
                  <a:lnTo>
                    <a:pt x="19756838" y="1065898"/>
                  </a:lnTo>
                  <a:lnTo>
                    <a:pt x="19757859" y="1065898"/>
                  </a:lnTo>
                  <a:lnTo>
                    <a:pt x="19757937" y="1065898"/>
                  </a:lnTo>
                  <a:lnTo>
                    <a:pt x="19758881" y="1065898"/>
                  </a:lnTo>
                  <a:lnTo>
                    <a:pt x="19758958" y="1065898"/>
                  </a:lnTo>
                  <a:lnTo>
                    <a:pt x="19759036" y="1065898"/>
                  </a:lnTo>
                  <a:lnTo>
                    <a:pt x="19759902" y="1065898"/>
                  </a:lnTo>
                  <a:lnTo>
                    <a:pt x="19759980" y="1065898"/>
                  </a:lnTo>
                  <a:lnTo>
                    <a:pt x="19760057" y="1065898"/>
                  </a:lnTo>
                  <a:lnTo>
                    <a:pt x="19760135" y="1065898"/>
                  </a:lnTo>
                  <a:lnTo>
                    <a:pt x="19760924" y="1065898"/>
                  </a:lnTo>
                  <a:lnTo>
                    <a:pt x="19761001" y="1065898"/>
                  </a:lnTo>
                  <a:lnTo>
                    <a:pt x="19761079" y="1065898"/>
                  </a:lnTo>
                  <a:lnTo>
                    <a:pt x="19761156" y="1065898"/>
                  </a:lnTo>
                  <a:lnTo>
                    <a:pt x="19761234" y="1065898"/>
                  </a:lnTo>
                  <a:lnTo>
                    <a:pt x="19761945" y="1065898"/>
                  </a:lnTo>
                  <a:lnTo>
                    <a:pt x="19762023" y="1065898"/>
                  </a:lnTo>
                  <a:lnTo>
                    <a:pt x="19762100" y="1065898"/>
                  </a:lnTo>
                  <a:lnTo>
                    <a:pt x="19762178" y="1065898"/>
                  </a:lnTo>
                  <a:lnTo>
                    <a:pt x="19762255" y="1065898"/>
                  </a:lnTo>
                  <a:lnTo>
                    <a:pt x="19762333" y="1065898"/>
                  </a:lnTo>
                  <a:lnTo>
                    <a:pt x="19762967" y="1065898"/>
                  </a:lnTo>
                  <a:lnTo>
                    <a:pt x="19763044" y="1065898"/>
                  </a:lnTo>
                  <a:lnTo>
                    <a:pt x="19763122" y="1065898"/>
                  </a:lnTo>
                  <a:lnTo>
                    <a:pt x="19763199" y="1065898"/>
                  </a:lnTo>
                  <a:lnTo>
                    <a:pt x="19763277" y="1065898"/>
                  </a:lnTo>
                  <a:lnTo>
                    <a:pt x="19763354" y="1065898"/>
                  </a:lnTo>
                  <a:lnTo>
                    <a:pt x="19763432" y="1065898"/>
                  </a:lnTo>
                  <a:lnTo>
                    <a:pt x="19763432" y="1218298"/>
                  </a:lnTo>
                  <a:lnTo>
                    <a:pt x="19908138" y="1218298"/>
                  </a:lnTo>
                  <a:lnTo>
                    <a:pt x="19909159" y="1218298"/>
                  </a:lnTo>
                  <a:lnTo>
                    <a:pt x="19909237" y="1218298"/>
                  </a:lnTo>
                  <a:lnTo>
                    <a:pt x="19910181" y="1218298"/>
                  </a:lnTo>
                  <a:lnTo>
                    <a:pt x="19910258" y="1218298"/>
                  </a:lnTo>
                  <a:lnTo>
                    <a:pt x="19910336" y="1218298"/>
                  </a:lnTo>
                  <a:lnTo>
                    <a:pt x="19911202" y="1218298"/>
                  </a:lnTo>
                  <a:lnTo>
                    <a:pt x="19911280" y="1218298"/>
                  </a:lnTo>
                  <a:lnTo>
                    <a:pt x="19911357" y="1218298"/>
                  </a:lnTo>
                  <a:lnTo>
                    <a:pt x="19911435" y="1218298"/>
                  </a:lnTo>
                  <a:lnTo>
                    <a:pt x="19912224" y="1218298"/>
                  </a:lnTo>
                  <a:lnTo>
                    <a:pt x="19912301" y="1218298"/>
                  </a:lnTo>
                  <a:lnTo>
                    <a:pt x="19912379" y="1218298"/>
                  </a:lnTo>
                  <a:lnTo>
                    <a:pt x="19912456" y="1218298"/>
                  </a:lnTo>
                  <a:lnTo>
                    <a:pt x="19912534" y="1218298"/>
                  </a:lnTo>
                  <a:lnTo>
                    <a:pt x="19913245" y="1218298"/>
                  </a:lnTo>
                  <a:lnTo>
                    <a:pt x="19913323" y="1218298"/>
                  </a:lnTo>
                  <a:lnTo>
                    <a:pt x="19913400" y="1218298"/>
                  </a:lnTo>
                  <a:lnTo>
                    <a:pt x="19913478" y="1218298"/>
                  </a:lnTo>
                  <a:lnTo>
                    <a:pt x="19913555" y="1218298"/>
                  </a:lnTo>
                  <a:lnTo>
                    <a:pt x="19913633" y="1218298"/>
                  </a:lnTo>
                  <a:lnTo>
                    <a:pt x="19914266" y="1218298"/>
                  </a:lnTo>
                  <a:lnTo>
                    <a:pt x="19914344" y="1218298"/>
                  </a:lnTo>
                  <a:lnTo>
                    <a:pt x="19914422" y="1218298"/>
                  </a:lnTo>
                  <a:lnTo>
                    <a:pt x="19914499" y="1218298"/>
                  </a:lnTo>
                  <a:lnTo>
                    <a:pt x="19914577" y="1218298"/>
                  </a:lnTo>
                  <a:lnTo>
                    <a:pt x="19914654" y="1218298"/>
                  </a:lnTo>
                  <a:lnTo>
                    <a:pt x="19914732" y="1218298"/>
                  </a:lnTo>
                  <a:lnTo>
                    <a:pt x="19915288" y="1218298"/>
                  </a:lnTo>
                  <a:lnTo>
                    <a:pt x="19915365" y="1218298"/>
                  </a:lnTo>
                  <a:lnTo>
                    <a:pt x="19915443" y="1218298"/>
                  </a:lnTo>
                  <a:lnTo>
                    <a:pt x="19915521" y="1218298"/>
                  </a:lnTo>
                  <a:lnTo>
                    <a:pt x="19915598" y="1218298"/>
                  </a:lnTo>
                  <a:lnTo>
                    <a:pt x="19915676" y="1218298"/>
                  </a:lnTo>
                  <a:lnTo>
                    <a:pt x="19915753" y="1218298"/>
                  </a:lnTo>
                  <a:lnTo>
                    <a:pt x="19915831" y="1218298"/>
                  </a:lnTo>
                  <a:lnTo>
                    <a:pt x="19915831" y="1370698"/>
                  </a:lnTo>
                  <a:lnTo>
                    <a:pt x="20060459" y="1370698"/>
                  </a:lnTo>
                  <a:lnTo>
                    <a:pt x="20060537" y="1370698"/>
                  </a:lnTo>
                  <a:lnTo>
                    <a:pt x="20061481" y="1370698"/>
                  </a:lnTo>
                  <a:lnTo>
                    <a:pt x="20061558" y="1370698"/>
                  </a:lnTo>
                  <a:lnTo>
                    <a:pt x="20061636" y="1370698"/>
                  </a:lnTo>
                  <a:lnTo>
                    <a:pt x="20062502" y="1370698"/>
                  </a:lnTo>
                  <a:lnTo>
                    <a:pt x="20062580" y="1370698"/>
                  </a:lnTo>
                  <a:lnTo>
                    <a:pt x="20062657" y="1370698"/>
                  </a:lnTo>
                  <a:lnTo>
                    <a:pt x="20062735" y="1370698"/>
                  </a:lnTo>
                  <a:lnTo>
                    <a:pt x="20063523" y="1370698"/>
                  </a:lnTo>
                  <a:lnTo>
                    <a:pt x="20063601" y="1370698"/>
                  </a:lnTo>
                  <a:lnTo>
                    <a:pt x="20063679" y="1370698"/>
                  </a:lnTo>
                  <a:lnTo>
                    <a:pt x="20063756" y="1370698"/>
                  </a:lnTo>
                  <a:lnTo>
                    <a:pt x="20063834" y="1370698"/>
                  </a:lnTo>
                  <a:lnTo>
                    <a:pt x="20064545" y="1370698"/>
                  </a:lnTo>
                  <a:lnTo>
                    <a:pt x="20064622" y="1370698"/>
                  </a:lnTo>
                  <a:lnTo>
                    <a:pt x="20064700" y="1370698"/>
                  </a:lnTo>
                  <a:lnTo>
                    <a:pt x="20064778" y="1370698"/>
                  </a:lnTo>
                  <a:lnTo>
                    <a:pt x="20064855" y="1370698"/>
                  </a:lnTo>
                  <a:lnTo>
                    <a:pt x="20064933" y="1370698"/>
                  </a:lnTo>
                  <a:lnTo>
                    <a:pt x="20065566" y="1370698"/>
                  </a:lnTo>
                  <a:lnTo>
                    <a:pt x="20065644" y="1370698"/>
                  </a:lnTo>
                  <a:lnTo>
                    <a:pt x="20065721" y="1370698"/>
                  </a:lnTo>
                  <a:lnTo>
                    <a:pt x="20065799" y="1370698"/>
                  </a:lnTo>
                  <a:lnTo>
                    <a:pt x="20065877" y="1370698"/>
                  </a:lnTo>
                  <a:lnTo>
                    <a:pt x="20065954" y="1370698"/>
                  </a:lnTo>
                  <a:lnTo>
                    <a:pt x="20066032" y="1370698"/>
                  </a:lnTo>
                  <a:lnTo>
                    <a:pt x="20066588" y="1370698"/>
                  </a:lnTo>
                  <a:lnTo>
                    <a:pt x="20066665" y="1370698"/>
                  </a:lnTo>
                  <a:lnTo>
                    <a:pt x="20066743" y="1370698"/>
                  </a:lnTo>
                  <a:lnTo>
                    <a:pt x="20066820" y="1370698"/>
                  </a:lnTo>
                  <a:lnTo>
                    <a:pt x="20066898" y="1370698"/>
                  </a:lnTo>
                  <a:lnTo>
                    <a:pt x="20066976" y="1370698"/>
                  </a:lnTo>
                  <a:lnTo>
                    <a:pt x="20067053" y="1370698"/>
                  </a:lnTo>
                  <a:lnTo>
                    <a:pt x="20067131" y="1370698"/>
                  </a:lnTo>
                  <a:lnTo>
                    <a:pt x="20067609" y="1370698"/>
                  </a:lnTo>
                  <a:lnTo>
                    <a:pt x="20067687" y="1370698"/>
                  </a:lnTo>
                  <a:lnTo>
                    <a:pt x="20067764" y="1370698"/>
                  </a:lnTo>
                  <a:lnTo>
                    <a:pt x="20067842" y="1370698"/>
                  </a:lnTo>
                  <a:lnTo>
                    <a:pt x="20067919" y="1370698"/>
                  </a:lnTo>
                  <a:lnTo>
                    <a:pt x="20067997" y="1370698"/>
                  </a:lnTo>
                  <a:lnTo>
                    <a:pt x="20068075" y="1370698"/>
                  </a:lnTo>
                  <a:lnTo>
                    <a:pt x="20068152" y="1370698"/>
                  </a:lnTo>
                  <a:lnTo>
                    <a:pt x="20068230" y="1370698"/>
                  </a:lnTo>
                  <a:lnTo>
                    <a:pt x="20068230" y="1523663"/>
                  </a:lnTo>
                  <a:lnTo>
                    <a:pt x="20212782" y="1523663"/>
                  </a:lnTo>
                  <a:lnTo>
                    <a:pt x="20212782" y="1523709"/>
                  </a:lnTo>
                  <a:lnTo>
                    <a:pt x="20212859" y="1523709"/>
                  </a:lnTo>
                  <a:lnTo>
                    <a:pt x="20212859" y="1523756"/>
                  </a:lnTo>
                  <a:lnTo>
                    <a:pt x="20212937" y="1523756"/>
                  </a:lnTo>
                  <a:lnTo>
                    <a:pt x="20212937" y="1524277"/>
                  </a:lnTo>
                  <a:lnTo>
                    <a:pt x="20213803" y="1524277"/>
                  </a:lnTo>
                  <a:lnTo>
                    <a:pt x="20213803" y="1524323"/>
                  </a:lnTo>
                  <a:lnTo>
                    <a:pt x="20213881" y="1524323"/>
                  </a:lnTo>
                  <a:lnTo>
                    <a:pt x="20213881" y="1524371"/>
                  </a:lnTo>
                  <a:lnTo>
                    <a:pt x="20213958" y="1524371"/>
                  </a:lnTo>
                  <a:lnTo>
                    <a:pt x="20213958" y="1524417"/>
                  </a:lnTo>
                  <a:lnTo>
                    <a:pt x="20214036" y="1524417"/>
                  </a:lnTo>
                  <a:lnTo>
                    <a:pt x="20214036" y="1524891"/>
                  </a:lnTo>
                  <a:lnTo>
                    <a:pt x="20214824" y="1524891"/>
                  </a:lnTo>
                  <a:lnTo>
                    <a:pt x="20214824" y="1524938"/>
                  </a:lnTo>
                  <a:lnTo>
                    <a:pt x="20214902" y="1524938"/>
                  </a:lnTo>
                  <a:lnTo>
                    <a:pt x="20214902" y="1524985"/>
                  </a:lnTo>
                  <a:lnTo>
                    <a:pt x="20214980" y="1524985"/>
                  </a:lnTo>
                  <a:lnTo>
                    <a:pt x="20214980" y="1525031"/>
                  </a:lnTo>
                  <a:lnTo>
                    <a:pt x="20215057" y="1525031"/>
                  </a:lnTo>
                  <a:lnTo>
                    <a:pt x="20215057" y="1525078"/>
                  </a:lnTo>
                  <a:lnTo>
                    <a:pt x="20215135" y="1525078"/>
                  </a:lnTo>
                  <a:lnTo>
                    <a:pt x="20215135" y="1525505"/>
                  </a:lnTo>
                  <a:lnTo>
                    <a:pt x="20215846" y="1525505"/>
                  </a:lnTo>
                  <a:lnTo>
                    <a:pt x="20215846" y="1525552"/>
                  </a:lnTo>
                  <a:lnTo>
                    <a:pt x="20215923" y="1525552"/>
                  </a:lnTo>
                  <a:lnTo>
                    <a:pt x="20215923" y="1525599"/>
                  </a:lnTo>
                  <a:lnTo>
                    <a:pt x="20216001" y="1525599"/>
                  </a:lnTo>
                  <a:lnTo>
                    <a:pt x="20216001" y="1525645"/>
                  </a:lnTo>
                  <a:lnTo>
                    <a:pt x="20216079" y="1525645"/>
                  </a:lnTo>
                  <a:lnTo>
                    <a:pt x="20216079" y="1525692"/>
                  </a:lnTo>
                  <a:lnTo>
                    <a:pt x="20216156" y="1525692"/>
                  </a:lnTo>
                  <a:lnTo>
                    <a:pt x="20216156" y="1525739"/>
                  </a:lnTo>
                  <a:lnTo>
                    <a:pt x="20216234" y="1525739"/>
                  </a:lnTo>
                  <a:lnTo>
                    <a:pt x="20216234" y="1526119"/>
                  </a:lnTo>
                  <a:lnTo>
                    <a:pt x="20216867" y="1526119"/>
                  </a:lnTo>
                  <a:lnTo>
                    <a:pt x="20216867" y="1526166"/>
                  </a:lnTo>
                  <a:lnTo>
                    <a:pt x="20216945" y="1526166"/>
                  </a:lnTo>
                  <a:lnTo>
                    <a:pt x="20216945" y="1526213"/>
                  </a:lnTo>
                  <a:lnTo>
                    <a:pt x="20217022" y="1526213"/>
                  </a:lnTo>
                  <a:lnTo>
                    <a:pt x="20217022" y="1526259"/>
                  </a:lnTo>
                  <a:lnTo>
                    <a:pt x="20217100" y="1526259"/>
                  </a:lnTo>
                  <a:lnTo>
                    <a:pt x="20217100" y="1526306"/>
                  </a:lnTo>
                  <a:lnTo>
                    <a:pt x="20217178" y="1526306"/>
                  </a:lnTo>
                  <a:lnTo>
                    <a:pt x="20217178" y="1526353"/>
                  </a:lnTo>
                  <a:lnTo>
                    <a:pt x="20217255" y="1526353"/>
                  </a:lnTo>
                  <a:lnTo>
                    <a:pt x="20217255" y="1526399"/>
                  </a:lnTo>
                  <a:lnTo>
                    <a:pt x="20217333" y="1526399"/>
                  </a:lnTo>
                  <a:lnTo>
                    <a:pt x="20217333" y="1526733"/>
                  </a:lnTo>
                  <a:lnTo>
                    <a:pt x="20217889" y="1526733"/>
                  </a:lnTo>
                  <a:lnTo>
                    <a:pt x="20217889" y="1526781"/>
                  </a:lnTo>
                  <a:lnTo>
                    <a:pt x="20217966" y="1526781"/>
                  </a:lnTo>
                  <a:lnTo>
                    <a:pt x="20217966" y="1526827"/>
                  </a:lnTo>
                  <a:lnTo>
                    <a:pt x="20218044" y="1526827"/>
                  </a:lnTo>
                  <a:lnTo>
                    <a:pt x="20218044" y="1526873"/>
                  </a:lnTo>
                  <a:lnTo>
                    <a:pt x="20218121" y="1526873"/>
                  </a:lnTo>
                  <a:lnTo>
                    <a:pt x="20218121" y="1526921"/>
                  </a:lnTo>
                  <a:lnTo>
                    <a:pt x="20218199" y="1526921"/>
                  </a:lnTo>
                  <a:lnTo>
                    <a:pt x="20218199" y="1526967"/>
                  </a:lnTo>
                  <a:lnTo>
                    <a:pt x="20218277" y="1526967"/>
                  </a:lnTo>
                  <a:lnTo>
                    <a:pt x="20218277" y="1527013"/>
                  </a:lnTo>
                  <a:lnTo>
                    <a:pt x="20218354" y="1527013"/>
                  </a:lnTo>
                  <a:lnTo>
                    <a:pt x="20218354" y="1527060"/>
                  </a:lnTo>
                  <a:lnTo>
                    <a:pt x="20218432" y="1527060"/>
                  </a:lnTo>
                  <a:lnTo>
                    <a:pt x="20218432" y="1527348"/>
                  </a:lnTo>
                  <a:lnTo>
                    <a:pt x="20218910" y="1527348"/>
                  </a:lnTo>
                  <a:lnTo>
                    <a:pt x="20218910" y="1527395"/>
                  </a:lnTo>
                  <a:lnTo>
                    <a:pt x="20218988" y="1527395"/>
                  </a:lnTo>
                  <a:lnTo>
                    <a:pt x="20218988" y="1527441"/>
                  </a:lnTo>
                  <a:lnTo>
                    <a:pt x="20219065" y="1527441"/>
                  </a:lnTo>
                  <a:lnTo>
                    <a:pt x="20219065" y="1527488"/>
                  </a:lnTo>
                  <a:lnTo>
                    <a:pt x="20219143" y="1527488"/>
                  </a:lnTo>
                  <a:lnTo>
                    <a:pt x="20219143" y="1527535"/>
                  </a:lnTo>
                  <a:lnTo>
                    <a:pt x="20219220" y="1527535"/>
                  </a:lnTo>
                  <a:lnTo>
                    <a:pt x="20219220" y="1527581"/>
                  </a:lnTo>
                  <a:lnTo>
                    <a:pt x="20219298" y="1527581"/>
                  </a:lnTo>
                  <a:lnTo>
                    <a:pt x="20219298" y="1527627"/>
                  </a:lnTo>
                  <a:lnTo>
                    <a:pt x="20219376" y="1527627"/>
                  </a:lnTo>
                  <a:lnTo>
                    <a:pt x="20219376" y="1527675"/>
                  </a:lnTo>
                  <a:lnTo>
                    <a:pt x="20219453" y="1527675"/>
                  </a:lnTo>
                  <a:lnTo>
                    <a:pt x="20219453" y="1527721"/>
                  </a:lnTo>
                  <a:lnTo>
                    <a:pt x="20219531" y="1527721"/>
                  </a:lnTo>
                  <a:lnTo>
                    <a:pt x="20219531" y="1527962"/>
                  </a:lnTo>
                  <a:lnTo>
                    <a:pt x="20219931" y="1527962"/>
                  </a:lnTo>
                  <a:lnTo>
                    <a:pt x="20219931" y="1528009"/>
                  </a:lnTo>
                  <a:lnTo>
                    <a:pt x="20220009" y="1528009"/>
                  </a:lnTo>
                  <a:lnTo>
                    <a:pt x="20220009" y="1528055"/>
                  </a:lnTo>
                  <a:lnTo>
                    <a:pt x="20220087" y="1528055"/>
                  </a:lnTo>
                  <a:lnTo>
                    <a:pt x="20220087" y="1528102"/>
                  </a:lnTo>
                  <a:lnTo>
                    <a:pt x="20220164" y="1528102"/>
                  </a:lnTo>
                  <a:lnTo>
                    <a:pt x="20220164" y="1528149"/>
                  </a:lnTo>
                  <a:lnTo>
                    <a:pt x="20220242" y="1528149"/>
                  </a:lnTo>
                  <a:lnTo>
                    <a:pt x="20220242" y="1528195"/>
                  </a:lnTo>
                  <a:lnTo>
                    <a:pt x="20220319" y="1528195"/>
                  </a:lnTo>
                  <a:lnTo>
                    <a:pt x="20220319" y="1528242"/>
                  </a:lnTo>
                  <a:lnTo>
                    <a:pt x="20220397" y="1528242"/>
                  </a:lnTo>
                  <a:lnTo>
                    <a:pt x="20220397" y="1528289"/>
                  </a:lnTo>
                  <a:lnTo>
                    <a:pt x="20220475" y="1528289"/>
                  </a:lnTo>
                  <a:lnTo>
                    <a:pt x="20220475" y="1528335"/>
                  </a:lnTo>
                  <a:lnTo>
                    <a:pt x="20220552" y="1528335"/>
                  </a:lnTo>
                  <a:lnTo>
                    <a:pt x="20220552" y="1528382"/>
                  </a:lnTo>
                  <a:lnTo>
                    <a:pt x="20220630" y="1528382"/>
                  </a:lnTo>
                  <a:lnTo>
                    <a:pt x="20220630" y="1604139"/>
                  </a:lnTo>
                  <a:lnTo>
                    <a:pt x="23912284" y="1604139"/>
                  </a:lnTo>
                  <a:lnTo>
                    <a:pt x="23912284" y="1755877"/>
                  </a:lnTo>
                  <a:lnTo>
                    <a:pt x="24063584" y="1755877"/>
                  </a:lnTo>
                  <a:lnTo>
                    <a:pt x="24063584" y="1756491"/>
                  </a:lnTo>
                  <a:lnTo>
                    <a:pt x="24064605" y="1756491"/>
                  </a:lnTo>
                  <a:lnTo>
                    <a:pt x="24064605" y="1756539"/>
                  </a:lnTo>
                  <a:lnTo>
                    <a:pt x="24064683" y="1756539"/>
                  </a:lnTo>
                  <a:lnTo>
                    <a:pt x="24064683" y="1907616"/>
                  </a:lnTo>
                  <a:lnTo>
                    <a:pt x="24214883" y="1907616"/>
                  </a:lnTo>
                  <a:lnTo>
                    <a:pt x="24214883" y="1908230"/>
                  </a:lnTo>
                  <a:lnTo>
                    <a:pt x="24215905" y="1908230"/>
                  </a:lnTo>
                  <a:lnTo>
                    <a:pt x="24215905" y="1908277"/>
                  </a:lnTo>
                  <a:lnTo>
                    <a:pt x="24215983" y="1908277"/>
                  </a:lnTo>
                  <a:lnTo>
                    <a:pt x="24215983" y="1908845"/>
                  </a:lnTo>
                  <a:lnTo>
                    <a:pt x="24216927" y="1908845"/>
                  </a:lnTo>
                  <a:lnTo>
                    <a:pt x="24216927" y="1908891"/>
                  </a:lnTo>
                  <a:lnTo>
                    <a:pt x="24217004" y="1908891"/>
                  </a:lnTo>
                  <a:lnTo>
                    <a:pt x="24217004" y="1908937"/>
                  </a:lnTo>
                  <a:lnTo>
                    <a:pt x="24217081" y="1908937"/>
                  </a:lnTo>
                  <a:lnTo>
                    <a:pt x="24217081" y="2059355"/>
                  </a:lnTo>
                  <a:lnTo>
                    <a:pt x="24366183" y="2059355"/>
                  </a:lnTo>
                  <a:lnTo>
                    <a:pt x="24366183" y="2059969"/>
                  </a:lnTo>
                  <a:lnTo>
                    <a:pt x="24367205" y="2059969"/>
                  </a:lnTo>
                  <a:lnTo>
                    <a:pt x="24367205" y="2060015"/>
                  </a:lnTo>
                  <a:lnTo>
                    <a:pt x="24367283" y="2060015"/>
                  </a:lnTo>
                  <a:lnTo>
                    <a:pt x="24367283" y="2060583"/>
                  </a:lnTo>
                  <a:lnTo>
                    <a:pt x="24368227" y="2060583"/>
                  </a:lnTo>
                  <a:lnTo>
                    <a:pt x="24368227" y="2060629"/>
                  </a:lnTo>
                  <a:lnTo>
                    <a:pt x="24368304" y="2060629"/>
                  </a:lnTo>
                  <a:lnTo>
                    <a:pt x="24368304" y="2060677"/>
                  </a:lnTo>
                  <a:lnTo>
                    <a:pt x="24368381" y="2060677"/>
                  </a:lnTo>
                  <a:lnTo>
                    <a:pt x="24368381" y="2061197"/>
                  </a:lnTo>
                  <a:lnTo>
                    <a:pt x="24369248" y="2061197"/>
                  </a:lnTo>
                  <a:lnTo>
                    <a:pt x="24369248" y="2061244"/>
                  </a:lnTo>
                  <a:lnTo>
                    <a:pt x="24369325" y="2061244"/>
                  </a:lnTo>
                  <a:lnTo>
                    <a:pt x="24369325" y="2061291"/>
                  </a:lnTo>
                  <a:lnTo>
                    <a:pt x="24369403" y="2061291"/>
                  </a:lnTo>
                  <a:lnTo>
                    <a:pt x="24369403" y="2061337"/>
                  </a:lnTo>
                  <a:lnTo>
                    <a:pt x="24369481" y="2061337"/>
                  </a:lnTo>
                  <a:lnTo>
                    <a:pt x="24369481" y="2211093"/>
                  </a:lnTo>
                  <a:lnTo>
                    <a:pt x="24517483" y="2211093"/>
                  </a:lnTo>
                  <a:lnTo>
                    <a:pt x="24517483" y="2211707"/>
                  </a:lnTo>
                  <a:lnTo>
                    <a:pt x="24518505" y="2211707"/>
                  </a:lnTo>
                  <a:lnTo>
                    <a:pt x="24518505" y="2211754"/>
                  </a:lnTo>
                  <a:lnTo>
                    <a:pt x="24518583" y="2211754"/>
                  </a:lnTo>
                  <a:lnTo>
                    <a:pt x="24518583" y="2212321"/>
                  </a:lnTo>
                  <a:lnTo>
                    <a:pt x="24519527" y="2212321"/>
                  </a:lnTo>
                  <a:lnTo>
                    <a:pt x="24519527" y="2212368"/>
                  </a:lnTo>
                  <a:lnTo>
                    <a:pt x="24519604" y="2212368"/>
                  </a:lnTo>
                  <a:lnTo>
                    <a:pt x="24519604" y="2212415"/>
                  </a:lnTo>
                  <a:lnTo>
                    <a:pt x="24519681" y="2212415"/>
                  </a:lnTo>
                  <a:lnTo>
                    <a:pt x="24519681" y="2212935"/>
                  </a:lnTo>
                  <a:lnTo>
                    <a:pt x="24520548" y="2212935"/>
                  </a:lnTo>
                  <a:lnTo>
                    <a:pt x="24520548" y="2212983"/>
                  </a:lnTo>
                  <a:lnTo>
                    <a:pt x="24520625" y="2212983"/>
                  </a:lnTo>
                  <a:lnTo>
                    <a:pt x="24520625" y="2213029"/>
                  </a:lnTo>
                  <a:lnTo>
                    <a:pt x="24520703" y="2213029"/>
                  </a:lnTo>
                  <a:lnTo>
                    <a:pt x="24520703" y="2213075"/>
                  </a:lnTo>
                  <a:lnTo>
                    <a:pt x="24520781" y="2213075"/>
                  </a:lnTo>
                  <a:lnTo>
                    <a:pt x="24520781" y="2213550"/>
                  </a:lnTo>
                  <a:lnTo>
                    <a:pt x="24521569" y="2213550"/>
                  </a:lnTo>
                  <a:lnTo>
                    <a:pt x="24521569" y="2213597"/>
                  </a:lnTo>
                  <a:lnTo>
                    <a:pt x="24521647" y="2213597"/>
                  </a:lnTo>
                  <a:lnTo>
                    <a:pt x="24521647" y="2213643"/>
                  </a:lnTo>
                  <a:lnTo>
                    <a:pt x="24521725" y="2213643"/>
                  </a:lnTo>
                  <a:lnTo>
                    <a:pt x="24521725" y="2213690"/>
                  </a:lnTo>
                  <a:lnTo>
                    <a:pt x="24521802" y="2213690"/>
                  </a:lnTo>
                  <a:lnTo>
                    <a:pt x="24521802" y="2213737"/>
                  </a:lnTo>
                  <a:lnTo>
                    <a:pt x="24521879" y="2213737"/>
                  </a:lnTo>
                  <a:lnTo>
                    <a:pt x="24521879" y="2362833"/>
                  </a:lnTo>
                  <a:lnTo>
                    <a:pt x="24668785" y="2362833"/>
                  </a:lnTo>
                  <a:lnTo>
                    <a:pt x="24668785" y="2363447"/>
                  </a:lnTo>
                  <a:lnTo>
                    <a:pt x="24669806" y="2363447"/>
                  </a:lnTo>
                  <a:lnTo>
                    <a:pt x="24669806" y="2363493"/>
                  </a:lnTo>
                  <a:lnTo>
                    <a:pt x="24669883" y="2363493"/>
                  </a:lnTo>
                  <a:lnTo>
                    <a:pt x="24669883" y="2364061"/>
                  </a:lnTo>
                  <a:lnTo>
                    <a:pt x="24670827" y="2364061"/>
                  </a:lnTo>
                  <a:lnTo>
                    <a:pt x="24670827" y="2364107"/>
                  </a:lnTo>
                  <a:lnTo>
                    <a:pt x="24670905" y="2364107"/>
                  </a:lnTo>
                  <a:lnTo>
                    <a:pt x="24670905" y="2364154"/>
                  </a:lnTo>
                  <a:lnTo>
                    <a:pt x="24670983" y="2364154"/>
                  </a:lnTo>
                  <a:lnTo>
                    <a:pt x="24670983" y="2364675"/>
                  </a:lnTo>
                  <a:lnTo>
                    <a:pt x="24671849" y="2364675"/>
                  </a:lnTo>
                  <a:lnTo>
                    <a:pt x="24671849" y="2364721"/>
                  </a:lnTo>
                  <a:lnTo>
                    <a:pt x="24671926" y="2364721"/>
                  </a:lnTo>
                  <a:lnTo>
                    <a:pt x="24671926" y="2364768"/>
                  </a:lnTo>
                  <a:lnTo>
                    <a:pt x="24672004" y="2364768"/>
                  </a:lnTo>
                  <a:lnTo>
                    <a:pt x="24672004" y="2364815"/>
                  </a:lnTo>
                  <a:lnTo>
                    <a:pt x="24672081" y="2364815"/>
                  </a:lnTo>
                  <a:lnTo>
                    <a:pt x="24672081" y="2365289"/>
                  </a:lnTo>
                  <a:lnTo>
                    <a:pt x="24672870" y="2365289"/>
                  </a:lnTo>
                  <a:lnTo>
                    <a:pt x="24672870" y="2365335"/>
                  </a:lnTo>
                  <a:lnTo>
                    <a:pt x="24672947" y="2365335"/>
                  </a:lnTo>
                  <a:lnTo>
                    <a:pt x="24672947" y="2365383"/>
                  </a:lnTo>
                  <a:lnTo>
                    <a:pt x="24673025" y="2365383"/>
                  </a:lnTo>
                  <a:lnTo>
                    <a:pt x="24673025" y="2365429"/>
                  </a:lnTo>
                  <a:lnTo>
                    <a:pt x="24673103" y="2365429"/>
                  </a:lnTo>
                  <a:lnTo>
                    <a:pt x="24673103" y="2365475"/>
                  </a:lnTo>
                  <a:lnTo>
                    <a:pt x="24673181" y="2365475"/>
                  </a:lnTo>
                  <a:lnTo>
                    <a:pt x="24673181" y="2365903"/>
                  </a:lnTo>
                  <a:lnTo>
                    <a:pt x="24673891" y="2365903"/>
                  </a:lnTo>
                  <a:lnTo>
                    <a:pt x="24673891" y="2365950"/>
                  </a:lnTo>
                  <a:lnTo>
                    <a:pt x="24673969" y="2365950"/>
                  </a:lnTo>
                  <a:lnTo>
                    <a:pt x="24673969" y="2365997"/>
                  </a:lnTo>
                  <a:lnTo>
                    <a:pt x="24674047" y="2365997"/>
                  </a:lnTo>
                  <a:lnTo>
                    <a:pt x="24674047" y="2366043"/>
                  </a:lnTo>
                  <a:lnTo>
                    <a:pt x="24674124" y="2366043"/>
                  </a:lnTo>
                  <a:lnTo>
                    <a:pt x="24674124" y="2366090"/>
                  </a:lnTo>
                  <a:lnTo>
                    <a:pt x="24674202" y="2366090"/>
                  </a:lnTo>
                  <a:lnTo>
                    <a:pt x="24674202" y="2366137"/>
                  </a:lnTo>
                  <a:lnTo>
                    <a:pt x="24674279" y="2366137"/>
                  </a:lnTo>
                  <a:lnTo>
                    <a:pt x="24674279" y="2514571"/>
                  </a:lnTo>
                  <a:lnTo>
                    <a:pt x="24820085" y="2514571"/>
                  </a:lnTo>
                  <a:lnTo>
                    <a:pt x="24820085" y="2515185"/>
                  </a:lnTo>
                  <a:lnTo>
                    <a:pt x="24821105" y="2515185"/>
                  </a:lnTo>
                  <a:lnTo>
                    <a:pt x="24821105" y="2515232"/>
                  </a:lnTo>
                  <a:lnTo>
                    <a:pt x="24821183" y="2515232"/>
                  </a:lnTo>
                  <a:lnTo>
                    <a:pt x="24821183" y="2515799"/>
                  </a:lnTo>
                  <a:lnTo>
                    <a:pt x="24822127" y="2515799"/>
                  </a:lnTo>
                  <a:lnTo>
                    <a:pt x="24822127" y="2515846"/>
                  </a:lnTo>
                  <a:lnTo>
                    <a:pt x="24822205" y="2515846"/>
                  </a:lnTo>
                  <a:lnTo>
                    <a:pt x="24822205" y="2515893"/>
                  </a:lnTo>
                  <a:lnTo>
                    <a:pt x="24822283" y="2515893"/>
                  </a:lnTo>
                  <a:lnTo>
                    <a:pt x="24822283" y="2516413"/>
                  </a:lnTo>
                  <a:lnTo>
                    <a:pt x="24823149" y="2516413"/>
                  </a:lnTo>
                  <a:lnTo>
                    <a:pt x="24823149" y="2516460"/>
                  </a:lnTo>
                  <a:lnTo>
                    <a:pt x="24823226" y="2516460"/>
                  </a:lnTo>
                  <a:lnTo>
                    <a:pt x="24823226" y="2516507"/>
                  </a:lnTo>
                  <a:lnTo>
                    <a:pt x="24823303" y="2516507"/>
                  </a:lnTo>
                  <a:lnTo>
                    <a:pt x="24823303" y="2516553"/>
                  </a:lnTo>
                  <a:lnTo>
                    <a:pt x="24823381" y="2516553"/>
                  </a:lnTo>
                  <a:lnTo>
                    <a:pt x="24823381" y="2517027"/>
                  </a:lnTo>
                  <a:lnTo>
                    <a:pt x="24824170" y="2517027"/>
                  </a:lnTo>
                  <a:lnTo>
                    <a:pt x="24824170" y="2517074"/>
                  </a:lnTo>
                  <a:lnTo>
                    <a:pt x="24824247" y="2517074"/>
                  </a:lnTo>
                  <a:lnTo>
                    <a:pt x="24824247" y="2517121"/>
                  </a:lnTo>
                  <a:lnTo>
                    <a:pt x="24824325" y="2517121"/>
                  </a:lnTo>
                  <a:lnTo>
                    <a:pt x="24824325" y="2517167"/>
                  </a:lnTo>
                  <a:lnTo>
                    <a:pt x="24824403" y="2517167"/>
                  </a:lnTo>
                  <a:lnTo>
                    <a:pt x="24824403" y="2517214"/>
                  </a:lnTo>
                  <a:lnTo>
                    <a:pt x="24824481" y="2517214"/>
                  </a:lnTo>
                  <a:lnTo>
                    <a:pt x="24824481" y="2517641"/>
                  </a:lnTo>
                  <a:lnTo>
                    <a:pt x="24825191" y="2517641"/>
                  </a:lnTo>
                  <a:lnTo>
                    <a:pt x="24825191" y="2517689"/>
                  </a:lnTo>
                  <a:lnTo>
                    <a:pt x="24825269" y="2517689"/>
                  </a:lnTo>
                  <a:lnTo>
                    <a:pt x="24825269" y="2517735"/>
                  </a:lnTo>
                  <a:lnTo>
                    <a:pt x="24825347" y="2517735"/>
                  </a:lnTo>
                  <a:lnTo>
                    <a:pt x="24825347" y="2517781"/>
                  </a:lnTo>
                  <a:lnTo>
                    <a:pt x="24825424" y="2517781"/>
                  </a:lnTo>
                  <a:lnTo>
                    <a:pt x="24825424" y="2517829"/>
                  </a:lnTo>
                  <a:lnTo>
                    <a:pt x="24825501" y="2517829"/>
                  </a:lnTo>
                  <a:lnTo>
                    <a:pt x="24825501" y="2517875"/>
                  </a:lnTo>
                  <a:lnTo>
                    <a:pt x="24825579" y="2517875"/>
                  </a:lnTo>
                  <a:lnTo>
                    <a:pt x="24825579" y="2518256"/>
                  </a:lnTo>
                  <a:lnTo>
                    <a:pt x="24826213" y="2518256"/>
                  </a:lnTo>
                  <a:lnTo>
                    <a:pt x="24826213" y="2518303"/>
                  </a:lnTo>
                  <a:lnTo>
                    <a:pt x="24826291" y="2518303"/>
                  </a:lnTo>
                  <a:lnTo>
                    <a:pt x="24826291" y="2518349"/>
                  </a:lnTo>
                  <a:lnTo>
                    <a:pt x="24826368" y="2518349"/>
                  </a:lnTo>
                  <a:lnTo>
                    <a:pt x="24826368" y="2518396"/>
                  </a:lnTo>
                  <a:lnTo>
                    <a:pt x="24826445" y="2518396"/>
                  </a:lnTo>
                  <a:lnTo>
                    <a:pt x="24826445" y="2518443"/>
                  </a:lnTo>
                  <a:lnTo>
                    <a:pt x="24826523" y="2518443"/>
                  </a:lnTo>
                  <a:lnTo>
                    <a:pt x="24826523" y="2518489"/>
                  </a:lnTo>
                  <a:lnTo>
                    <a:pt x="24826601" y="2518489"/>
                  </a:lnTo>
                  <a:lnTo>
                    <a:pt x="24826601" y="2518536"/>
                  </a:lnTo>
                  <a:lnTo>
                    <a:pt x="24826679" y="2518536"/>
                  </a:lnTo>
                  <a:lnTo>
                    <a:pt x="24826679" y="2666309"/>
                  </a:lnTo>
                  <a:lnTo>
                    <a:pt x="24971384" y="2666309"/>
                  </a:lnTo>
                  <a:lnTo>
                    <a:pt x="24971384" y="2666923"/>
                  </a:lnTo>
                  <a:lnTo>
                    <a:pt x="24972405" y="2666923"/>
                  </a:lnTo>
                  <a:lnTo>
                    <a:pt x="24972405" y="2666971"/>
                  </a:lnTo>
                  <a:lnTo>
                    <a:pt x="24972483" y="2666971"/>
                  </a:lnTo>
                  <a:lnTo>
                    <a:pt x="24972483" y="2667538"/>
                  </a:lnTo>
                  <a:lnTo>
                    <a:pt x="24973427" y="2667538"/>
                  </a:lnTo>
                  <a:lnTo>
                    <a:pt x="24973427" y="2667585"/>
                  </a:lnTo>
                  <a:lnTo>
                    <a:pt x="24973505" y="2667585"/>
                  </a:lnTo>
                  <a:lnTo>
                    <a:pt x="24973505" y="2667631"/>
                  </a:lnTo>
                  <a:lnTo>
                    <a:pt x="24973582" y="2667631"/>
                  </a:lnTo>
                  <a:lnTo>
                    <a:pt x="24973582" y="2668152"/>
                  </a:lnTo>
                  <a:lnTo>
                    <a:pt x="24974449" y="2668152"/>
                  </a:lnTo>
                  <a:lnTo>
                    <a:pt x="24974449" y="2668199"/>
                  </a:lnTo>
                  <a:lnTo>
                    <a:pt x="24974526" y="2668199"/>
                  </a:lnTo>
                  <a:lnTo>
                    <a:pt x="24974526" y="2668245"/>
                  </a:lnTo>
                  <a:lnTo>
                    <a:pt x="24974603" y="2668245"/>
                  </a:lnTo>
                  <a:lnTo>
                    <a:pt x="24974603" y="2668292"/>
                  </a:lnTo>
                  <a:lnTo>
                    <a:pt x="24974681" y="2668292"/>
                  </a:lnTo>
                  <a:lnTo>
                    <a:pt x="24974681" y="2668766"/>
                  </a:lnTo>
                  <a:lnTo>
                    <a:pt x="24975470" y="2668766"/>
                  </a:lnTo>
                  <a:lnTo>
                    <a:pt x="24975470" y="2668813"/>
                  </a:lnTo>
                  <a:lnTo>
                    <a:pt x="24975547" y="2668813"/>
                  </a:lnTo>
                  <a:lnTo>
                    <a:pt x="24975547" y="2668859"/>
                  </a:lnTo>
                  <a:lnTo>
                    <a:pt x="24975625" y="2668859"/>
                  </a:lnTo>
                  <a:lnTo>
                    <a:pt x="24975625" y="2668906"/>
                  </a:lnTo>
                  <a:lnTo>
                    <a:pt x="24975703" y="2668906"/>
                  </a:lnTo>
                  <a:lnTo>
                    <a:pt x="24975703" y="2668953"/>
                  </a:lnTo>
                  <a:lnTo>
                    <a:pt x="24975780" y="2668953"/>
                  </a:lnTo>
                  <a:lnTo>
                    <a:pt x="24975780" y="2669381"/>
                  </a:lnTo>
                  <a:lnTo>
                    <a:pt x="24976491" y="2669381"/>
                  </a:lnTo>
                  <a:lnTo>
                    <a:pt x="24976491" y="2669427"/>
                  </a:lnTo>
                  <a:lnTo>
                    <a:pt x="24976569" y="2669427"/>
                  </a:lnTo>
                  <a:lnTo>
                    <a:pt x="24976569" y="2669473"/>
                  </a:lnTo>
                  <a:lnTo>
                    <a:pt x="24976647" y="2669473"/>
                  </a:lnTo>
                  <a:lnTo>
                    <a:pt x="24976647" y="2669521"/>
                  </a:lnTo>
                  <a:lnTo>
                    <a:pt x="24976724" y="2669521"/>
                  </a:lnTo>
                  <a:lnTo>
                    <a:pt x="24976724" y="2669567"/>
                  </a:lnTo>
                  <a:lnTo>
                    <a:pt x="24976801" y="2669567"/>
                  </a:lnTo>
                  <a:lnTo>
                    <a:pt x="24976801" y="2669613"/>
                  </a:lnTo>
                  <a:lnTo>
                    <a:pt x="24976879" y="2669613"/>
                  </a:lnTo>
                  <a:lnTo>
                    <a:pt x="24976879" y="2669995"/>
                  </a:lnTo>
                  <a:lnTo>
                    <a:pt x="24977513" y="2669995"/>
                  </a:lnTo>
                  <a:lnTo>
                    <a:pt x="24977513" y="2670041"/>
                  </a:lnTo>
                  <a:lnTo>
                    <a:pt x="24977591" y="2670041"/>
                  </a:lnTo>
                  <a:lnTo>
                    <a:pt x="24977591" y="2670088"/>
                  </a:lnTo>
                  <a:lnTo>
                    <a:pt x="24977668" y="2670088"/>
                  </a:lnTo>
                  <a:lnTo>
                    <a:pt x="24977668" y="2670135"/>
                  </a:lnTo>
                  <a:lnTo>
                    <a:pt x="24977745" y="2670135"/>
                  </a:lnTo>
                  <a:lnTo>
                    <a:pt x="24977745" y="2670181"/>
                  </a:lnTo>
                  <a:lnTo>
                    <a:pt x="24977823" y="2670181"/>
                  </a:lnTo>
                  <a:lnTo>
                    <a:pt x="24977823" y="2670227"/>
                  </a:lnTo>
                  <a:lnTo>
                    <a:pt x="24977901" y="2670227"/>
                  </a:lnTo>
                  <a:lnTo>
                    <a:pt x="24977901" y="2670275"/>
                  </a:lnTo>
                  <a:lnTo>
                    <a:pt x="24977978" y="2670275"/>
                  </a:lnTo>
                  <a:lnTo>
                    <a:pt x="24977978" y="2670609"/>
                  </a:lnTo>
                  <a:lnTo>
                    <a:pt x="24978534" y="2670609"/>
                  </a:lnTo>
                  <a:lnTo>
                    <a:pt x="24978534" y="2670655"/>
                  </a:lnTo>
                  <a:lnTo>
                    <a:pt x="24978611" y="2670655"/>
                  </a:lnTo>
                  <a:lnTo>
                    <a:pt x="24978611" y="2670702"/>
                  </a:lnTo>
                  <a:lnTo>
                    <a:pt x="24978689" y="2670702"/>
                  </a:lnTo>
                  <a:lnTo>
                    <a:pt x="24978689" y="2670749"/>
                  </a:lnTo>
                  <a:lnTo>
                    <a:pt x="24978767" y="2670749"/>
                  </a:lnTo>
                  <a:lnTo>
                    <a:pt x="24978767" y="2670795"/>
                  </a:lnTo>
                  <a:lnTo>
                    <a:pt x="24978845" y="2670795"/>
                  </a:lnTo>
                  <a:lnTo>
                    <a:pt x="24978845" y="2670842"/>
                  </a:lnTo>
                  <a:lnTo>
                    <a:pt x="24978922" y="2670842"/>
                  </a:lnTo>
                  <a:lnTo>
                    <a:pt x="24978922" y="2670889"/>
                  </a:lnTo>
                  <a:lnTo>
                    <a:pt x="24978999" y="2670889"/>
                  </a:lnTo>
                  <a:lnTo>
                    <a:pt x="24978999" y="2670935"/>
                  </a:lnTo>
                  <a:lnTo>
                    <a:pt x="24979077" y="2670935"/>
                  </a:lnTo>
                  <a:lnTo>
                    <a:pt x="24979077" y="2818663"/>
                  </a:lnTo>
                  <a:lnTo>
                    <a:pt x="25123705" y="2818663"/>
                  </a:lnTo>
                  <a:lnTo>
                    <a:pt x="25123705" y="2818709"/>
                  </a:lnTo>
                  <a:lnTo>
                    <a:pt x="25123783" y="2818709"/>
                  </a:lnTo>
                  <a:lnTo>
                    <a:pt x="25123783" y="2819277"/>
                  </a:lnTo>
                  <a:lnTo>
                    <a:pt x="25124727" y="2819277"/>
                  </a:lnTo>
                  <a:lnTo>
                    <a:pt x="25124727" y="2819323"/>
                  </a:lnTo>
                  <a:lnTo>
                    <a:pt x="25124805" y="2819323"/>
                  </a:lnTo>
                  <a:lnTo>
                    <a:pt x="25124805" y="2819369"/>
                  </a:lnTo>
                  <a:lnTo>
                    <a:pt x="25124882" y="2819369"/>
                  </a:lnTo>
                  <a:lnTo>
                    <a:pt x="25124882" y="2819891"/>
                  </a:lnTo>
                  <a:lnTo>
                    <a:pt x="25125749" y="2819891"/>
                  </a:lnTo>
                  <a:lnTo>
                    <a:pt x="25125749" y="2819937"/>
                  </a:lnTo>
                  <a:lnTo>
                    <a:pt x="25125826" y="2819937"/>
                  </a:lnTo>
                  <a:lnTo>
                    <a:pt x="25125826" y="2819984"/>
                  </a:lnTo>
                  <a:lnTo>
                    <a:pt x="25125903" y="2819984"/>
                  </a:lnTo>
                  <a:lnTo>
                    <a:pt x="25125903" y="2820031"/>
                  </a:lnTo>
                  <a:lnTo>
                    <a:pt x="25125981" y="2820031"/>
                  </a:lnTo>
                  <a:lnTo>
                    <a:pt x="25125981" y="2820505"/>
                  </a:lnTo>
                  <a:lnTo>
                    <a:pt x="25126770" y="2820505"/>
                  </a:lnTo>
                  <a:lnTo>
                    <a:pt x="25126770" y="2820551"/>
                  </a:lnTo>
                  <a:lnTo>
                    <a:pt x="25126847" y="2820551"/>
                  </a:lnTo>
                  <a:lnTo>
                    <a:pt x="25126847" y="2820598"/>
                  </a:lnTo>
                  <a:lnTo>
                    <a:pt x="25126925" y="2820598"/>
                  </a:lnTo>
                  <a:lnTo>
                    <a:pt x="25126925" y="2820645"/>
                  </a:lnTo>
                  <a:lnTo>
                    <a:pt x="25127003" y="2820645"/>
                  </a:lnTo>
                  <a:lnTo>
                    <a:pt x="25127003" y="2820691"/>
                  </a:lnTo>
                  <a:lnTo>
                    <a:pt x="25127080" y="2820691"/>
                  </a:lnTo>
                  <a:lnTo>
                    <a:pt x="25127080" y="2821119"/>
                  </a:lnTo>
                  <a:lnTo>
                    <a:pt x="25127791" y="2821119"/>
                  </a:lnTo>
                  <a:lnTo>
                    <a:pt x="25127791" y="2821165"/>
                  </a:lnTo>
                  <a:lnTo>
                    <a:pt x="25127869" y="2821165"/>
                  </a:lnTo>
                  <a:lnTo>
                    <a:pt x="25127869" y="2821212"/>
                  </a:lnTo>
                  <a:lnTo>
                    <a:pt x="25127947" y="2821212"/>
                  </a:lnTo>
                  <a:lnTo>
                    <a:pt x="25127947" y="2821259"/>
                  </a:lnTo>
                  <a:lnTo>
                    <a:pt x="25128024" y="2821259"/>
                  </a:lnTo>
                  <a:lnTo>
                    <a:pt x="25128024" y="2821305"/>
                  </a:lnTo>
                  <a:lnTo>
                    <a:pt x="25128101" y="2821305"/>
                  </a:lnTo>
                  <a:lnTo>
                    <a:pt x="25128101" y="2821352"/>
                  </a:lnTo>
                  <a:lnTo>
                    <a:pt x="25128179" y="2821352"/>
                  </a:lnTo>
                  <a:lnTo>
                    <a:pt x="25128179" y="2821733"/>
                  </a:lnTo>
                  <a:lnTo>
                    <a:pt x="25128813" y="2821733"/>
                  </a:lnTo>
                  <a:lnTo>
                    <a:pt x="25128813" y="2821779"/>
                  </a:lnTo>
                  <a:lnTo>
                    <a:pt x="25128890" y="2821779"/>
                  </a:lnTo>
                  <a:lnTo>
                    <a:pt x="25128890" y="2821827"/>
                  </a:lnTo>
                  <a:lnTo>
                    <a:pt x="25128968" y="2821827"/>
                  </a:lnTo>
                  <a:lnTo>
                    <a:pt x="25128968" y="2821873"/>
                  </a:lnTo>
                  <a:lnTo>
                    <a:pt x="25129045" y="2821873"/>
                  </a:lnTo>
                  <a:lnTo>
                    <a:pt x="25129045" y="2821919"/>
                  </a:lnTo>
                  <a:lnTo>
                    <a:pt x="25129123" y="2821919"/>
                  </a:lnTo>
                  <a:lnTo>
                    <a:pt x="25129123" y="2821967"/>
                  </a:lnTo>
                  <a:lnTo>
                    <a:pt x="25129201" y="2821967"/>
                  </a:lnTo>
                  <a:lnTo>
                    <a:pt x="25129201" y="2822013"/>
                  </a:lnTo>
                  <a:lnTo>
                    <a:pt x="25129278" y="2822013"/>
                  </a:lnTo>
                  <a:lnTo>
                    <a:pt x="25129278" y="2822347"/>
                  </a:lnTo>
                  <a:lnTo>
                    <a:pt x="25129834" y="2822347"/>
                  </a:lnTo>
                  <a:lnTo>
                    <a:pt x="25129834" y="2822394"/>
                  </a:lnTo>
                  <a:lnTo>
                    <a:pt x="25129911" y="2822394"/>
                  </a:lnTo>
                  <a:lnTo>
                    <a:pt x="25129911" y="2822441"/>
                  </a:lnTo>
                  <a:lnTo>
                    <a:pt x="25129989" y="2822441"/>
                  </a:lnTo>
                  <a:lnTo>
                    <a:pt x="25129989" y="2822487"/>
                  </a:lnTo>
                  <a:lnTo>
                    <a:pt x="25130067" y="2822487"/>
                  </a:lnTo>
                  <a:lnTo>
                    <a:pt x="25130067" y="2822534"/>
                  </a:lnTo>
                  <a:lnTo>
                    <a:pt x="25130145" y="2822534"/>
                  </a:lnTo>
                  <a:lnTo>
                    <a:pt x="25130145" y="2822581"/>
                  </a:lnTo>
                  <a:lnTo>
                    <a:pt x="25130222" y="2822581"/>
                  </a:lnTo>
                  <a:lnTo>
                    <a:pt x="25130222" y="2822627"/>
                  </a:lnTo>
                  <a:lnTo>
                    <a:pt x="25130299" y="2822627"/>
                  </a:lnTo>
                  <a:lnTo>
                    <a:pt x="25130299" y="2822674"/>
                  </a:lnTo>
                  <a:lnTo>
                    <a:pt x="25130377" y="2822674"/>
                  </a:lnTo>
                  <a:lnTo>
                    <a:pt x="25130377" y="2822961"/>
                  </a:lnTo>
                  <a:lnTo>
                    <a:pt x="25130855" y="2822961"/>
                  </a:lnTo>
                  <a:lnTo>
                    <a:pt x="25130855" y="2823008"/>
                  </a:lnTo>
                  <a:lnTo>
                    <a:pt x="25130933" y="2823008"/>
                  </a:lnTo>
                  <a:lnTo>
                    <a:pt x="25130933" y="2823055"/>
                  </a:lnTo>
                  <a:lnTo>
                    <a:pt x="25131011" y="2823055"/>
                  </a:lnTo>
                  <a:lnTo>
                    <a:pt x="25131011" y="2823101"/>
                  </a:lnTo>
                  <a:lnTo>
                    <a:pt x="25131088" y="2823101"/>
                  </a:lnTo>
                  <a:lnTo>
                    <a:pt x="25131088" y="2823148"/>
                  </a:lnTo>
                  <a:lnTo>
                    <a:pt x="25131166" y="2823148"/>
                  </a:lnTo>
                  <a:lnTo>
                    <a:pt x="25131166" y="2823195"/>
                  </a:lnTo>
                  <a:lnTo>
                    <a:pt x="25131243" y="2823195"/>
                  </a:lnTo>
                  <a:lnTo>
                    <a:pt x="25131243" y="2823241"/>
                  </a:lnTo>
                  <a:lnTo>
                    <a:pt x="25131321" y="2823241"/>
                  </a:lnTo>
                  <a:lnTo>
                    <a:pt x="25131321" y="2823288"/>
                  </a:lnTo>
                  <a:lnTo>
                    <a:pt x="25131399" y="2823288"/>
                  </a:lnTo>
                  <a:lnTo>
                    <a:pt x="25131399" y="2823335"/>
                  </a:lnTo>
                  <a:lnTo>
                    <a:pt x="25131476" y="2823335"/>
                  </a:lnTo>
                  <a:lnTo>
                    <a:pt x="25131476" y="2971015"/>
                  </a:lnTo>
                  <a:lnTo>
                    <a:pt x="25276027" y="2971015"/>
                  </a:lnTo>
                  <a:lnTo>
                    <a:pt x="25276027" y="2971061"/>
                  </a:lnTo>
                  <a:lnTo>
                    <a:pt x="25276105" y="2971061"/>
                  </a:lnTo>
                  <a:lnTo>
                    <a:pt x="25276105" y="2971109"/>
                  </a:lnTo>
                  <a:lnTo>
                    <a:pt x="25276182" y="2971109"/>
                  </a:lnTo>
                  <a:lnTo>
                    <a:pt x="25276182" y="2971629"/>
                  </a:lnTo>
                  <a:lnTo>
                    <a:pt x="25277048" y="2971629"/>
                  </a:lnTo>
                  <a:lnTo>
                    <a:pt x="25277048" y="2971676"/>
                  </a:lnTo>
                  <a:lnTo>
                    <a:pt x="25277126" y="2971676"/>
                  </a:lnTo>
                  <a:lnTo>
                    <a:pt x="25277126" y="2971723"/>
                  </a:lnTo>
                  <a:lnTo>
                    <a:pt x="25277203" y="2971723"/>
                  </a:lnTo>
                  <a:lnTo>
                    <a:pt x="25277203" y="2971769"/>
                  </a:lnTo>
                  <a:lnTo>
                    <a:pt x="25277281" y="2971769"/>
                  </a:lnTo>
                  <a:lnTo>
                    <a:pt x="25277281" y="2972243"/>
                  </a:lnTo>
                  <a:lnTo>
                    <a:pt x="25278069" y="2972243"/>
                  </a:lnTo>
                  <a:lnTo>
                    <a:pt x="25278069" y="2972290"/>
                  </a:lnTo>
                  <a:lnTo>
                    <a:pt x="25278147" y="2972290"/>
                  </a:lnTo>
                  <a:lnTo>
                    <a:pt x="25278147" y="2972337"/>
                  </a:lnTo>
                  <a:lnTo>
                    <a:pt x="25278225" y="2972337"/>
                  </a:lnTo>
                  <a:lnTo>
                    <a:pt x="25278225" y="2972383"/>
                  </a:lnTo>
                  <a:lnTo>
                    <a:pt x="25278303" y="2972383"/>
                  </a:lnTo>
                  <a:lnTo>
                    <a:pt x="25278303" y="2972430"/>
                  </a:lnTo>
                  <a:lnTo>
                    <a:pt x="25278380" y="2972430"/>
                  </a:lnTo>
                  <a:lnTo>
                    <a:pt x="25278380" y="2972857"/>
                  </a:lnTo>
                  <a:lnTo>
                    <a:pt x="25279091" y="2972857"/>
                  </a:lnTo>
                  <a:lnTo>
                    <a:pt x="25279091" y="2972904"/>
                  </a:lnTo>
                  <a:lnTo>
                    <a:pt x="25279169" y="2972904"/>
                  </a:lnTo>
                  <a:lnTo>
                    <a:pt x="25279169" y="2972951"/>
                  </a:lnTo>
                  <a:lnTo>
                    <a:pt x="25279246" y="2972951"/>
                  </a:lnTo>
                  <a:lnTo>
                    <a:pt x="25279246" y="2972997"/>
                  </a:lnTo>
                  <a:lnTo>
                    <a:pt x="25279324" y="2972997"/>
                  </a:lnTo>
                  <a:lnTo>
                    <a:pt x="25279324" y="2973044"/>
                  </a:lnTo>
                  <a:lnTo>
                    <a:pt x="25279401" y="2973044"/>
                  </a:lnTo>
                  <a:lnTo>
                    <a:pt x="25279401" y="2973091"/>
                  </a:lnTo>
                  <a:lnTo>
                    <a:pt x="25279479" y="2973091"/>
                  </a:lnTo>
                  <a:lnTo>
                    <a:pt x="25279479" y="2973471"/>
                  </a:lnTo>
                  <a:lnTo>
                    <a:pt x="25280113" y="2973471"/>
                  </a:lnTo>
                  <a:lnTo>
                    <a:pt x="25280113" y="2973519"/>
                  </a:lnTo>
                  <a:lnTo>
                    <a:pt x="25280190" y="2973519"/>
                  </a:lnTo>
                  <a:lnTo>
                    <a:pt x="25280190" y="2973565"/>
                  </a:lnTo>
                  <a:lnTo>
                    <a:pt x="25280267" y="2973565"/>
                  </a:lnTo>
                  <a:lnTo>
                    <a:pt x="25280267" y="2973611"/>
                  </a:lnTo>
                  <a:lnTo>
                    <a:pt x="25280345" y="2973611"/>
                  </a:lnTo>
                  <a:lnTo>
                    <a:pt x="25280345" y="2973658"/>
                  </a:lnTo>
                  <a:lnTo>
                    <a:pt x="25280423" y="2973658"/>
                  </a:lnTo>
                  <a:lnTo>
                    <a:pt x="25280423" y="2973705"/>
                  </a:lnTo>
                  <a:lnTo>
                    <a:pt x="25280501" y="2973705"/>
                  </a:lnTo>
                  <a:lnTo>
                    <a:pt x="25280501" y="2973751"/>
                  </a:lnTo>
                  <a:lnTo>
                    <a:pt x="25280578" y="2973751"/>
                  </a:lnTo>
                  <a:lnTo>
                    <a:pt x="25280578" y="2974086"/>
                  </a:lnTo>
                  <a:lnTo>
                    <a:pt x="25281134" y="2974086"/>
                  </a:lnTo>
                  <a:lnTo>
                    <a:pt x="25281134" y="2974133"/>
                  </a:lnTo>
                  <a:lnTo>
                    <a:pt x="25281211" y="2974133"/>
                  </a:lnTo>
                  <a:lnTo>
                    <a:pt x="25281211" y="2974179"/>
                  </a:lnTo>
                  <a:lnTo>
                    <a:pt x="25281289" y="2974179"/>
                  </a:lnTo>
                  <a:lnTo>
                    <a:pt x="25281289" y="2974225"/>
                  </a:lnTo>
                  <a:lnTo>
                    <a:pt x="25281367" y="2974225"/>
                  </a:lnTo>
                  <a:lnTo>
                    <a:pt x="25281367" y="2974273"/>
                  </a:lnTo>
                  <a:lnTo>
                    <a:pt x="25281444" y="2974273"/>
                  </a:lnTo>
                  <a:lnTo>
                    <a:pt x="25281444" y="2974319"/>
                  </a:lnTo>
                  <a:lnTo>
                    <a:pt x="25281522" y="2974319"/>
                  </a:lnTo>
                  <a:lnTo>
                    <a:pt x="25281522" y="2974365"/>
                  </a:lnTo>
                  <a:lnTo>
                    <a:pt x="25281599" y="2974365"/>
                  </a:lnTo>
                  <a:lnTo>
                    <a:pt x="25281599" y="2974413"/>
                  </a:lnTo>
                  <a:lnTo>
                    <a:pt x="25281677" y="2974413"/>
                  </a:lnTo>
                  <a:lnTo>
                    <a:pt x="25281677" y="2974700"/>
                  </a:lnTo>
                  <a:lnTo>
                    <a:pt x="25282155" y="2974700"/>
                  </a:lnTo>
                  <a:lnTo>
                    <a:pt x="25282155" y="2974747"/>
                  </a:lnTo>
                  <a:lnTo>
                    <a:pt x="25282233" y="2974747"/>
                  </a:lnTo>
                  <a:lnTo>
                    <a:pt x="25282233" y="2974793"/>
                  </a:lnTo>
                  <a:lnTo>
                    <a:pt x="25282311" y="2974793"/>
                  </a:lnTo>
                  <a:lnTo>
                    <a:pt x="25282311" y="2974840"/>
                  </a:lnTo>
                  <a:lnTo>
                    <a:pt x="25282388" y="2974840"/>
                  </a:lnTo>
                  <a:lnTo>
                    <a:pt x="25282388" y="2974887"/>
                  </a:lnTo>
                  <a:lnTo>
                    <a:pt x="25282465" y="2974887"/>
                  </a:lnTo>
                  <a:lnTo>
                    <a:pt x="25282465" y="2974933"/>
                  </a:lnTo>
                  <a:lnTo>
                    <a:pt x="25282543" y="2974933"/>
                  </a:lnTo>
                  <a:lnTo>
                    <a:pt x="25282543" y="2974980"/>
                  </a:lnTo>
                  <a:lnTo>
                    <a:pt x="25282621" y="2974980"/>
                  </a:lnTo>
                  <a:lnTo>
                    <a:pt x="25282621" y="2975027"/>
                  </a:lnTo>
                  <a:lnTo>
                    <a:pt x="25282699" y="2975027"/>
                  </a:lnTo>
                  <a:lnTo>
                    <a:pt x="25282699" y="2975073"/>
                  </a:lnTo>
                  <a:lnTo>
                    <a:pt x="25282776" y="2975073"/>
                  </a:lnTo>
                  <a:lnTo>
                    <a:pt x="25282776" y="2975314"/>
                  </a:lnTo>
                  <a:lnTo>
                    <a:pt x="25283177" y="2975314"/>
                  </a:lnTo>
                  <a:lnTo>
                    <a:pt x="25283177" y="2975361"/>
                  </a:lnTo>
                  <a:lnTo>
                    <a:pt x="25283255" y="2975361"/>
                  </a:lnTo>
                  <a:lnTo>
                    <a:pt x="25283255" y="2975407"/>
                  </a:lnTo>
                  <a:lnTo>
                    <a:pt x="25283332" y="2975407"/>
                  </a:lnTo>
                  <a:lnTo>
                    <a:pt x="25283332" y="2975454"/>
                  </a:lnTo>
                  <a:lnTo>
                    <a:pt x="25283409" y="2975454"/>
                  </a:lnTo>
                  <a:lnTo>
                    <a:pt x="25283409" y="2975501"/>
                  </a:lnTo>
                  <a:lnTo>
                    <a:pt x="25283487" y="2975501"/>
                  </a:lnTo>
                  <a:lnTo>
                    <a:pt x="25283487" y="2975547"/>
                  </a:lnTo>
                  <a:lnTo>
                    <a:pt x="25283565" y="2975547"/>
                  </a:lnTo>
                  <a:lnTo>
                    <a:pt x="25283565" y="2975594"/>
                  </a:lnTo>
                  <a:lnTo>
                    <a:pt x="25283642" y="2975594"/>
                  </a:lnTo>
                  <a:lnTo>
                    <a:pt x="25283642" y="2975641"/>
                  </a:lnTo>
                  <a:lnTo>
                    <a:pt x="25283720" y="2975641"/>
                  </a:lnTo>
                  <a:lnTo>
                    <a:pt x="25283720" y="2975687"/>
                  </a:lnTo>
                  <a:lnTo>
                    <a:pt x="25283797" y="2975687"/>
                  </a:lnTo>
                  <a:lnTo>
                    <a:pt x="25283797" y="2975734"/>
                  </a:lnTo>
                  <a:lnTo>
                    <a:pt x="25283875" y="2975734"/>
                  </a:lnTo>
                  <a:lnTo>
                    <a:pt x="25283875" y="3123367"/>
                  </a:lnTo>
                  <a:lnTo>
                    <a:pt x="25428348" y="3123367"/>
                  </a:lnTo>
                  <a:lnTo>
                    <a:pt x="25428348" y="3123415"/>
                  </a:lnTo>
                  <a:lnTo>
                    <a:pt x="25428425" y="3123415"/>
                  </a:lnTo>
                  <a:lnTo>
                    <a:pt x="25428425" y="3123461"/>
                  </a:lnTo>
                  <a:lnTo>
                    <a:pt x="25428503" y="3123461"/>
                  </a:lnTo>
                  <a:lnTo>
                    <a:pt x="25428503" y="3123507"/>
                  </a:lnTo>
                  <a:lnTo>
                    <a:pt x="25428581" y="3123507"/>
                  </a:lnTo>
                  <a:lnTo>
                    <a:pt x="25428581" y="3123982"/>
                  </a:lnTo>
                  <a:lnTo>
                    <a:pt x="25429369" y="3123982"/>
                  </a:lnTo>
                  <a:lnTo>
                    <a:pt x="25429369" y="3124029"/>
                  </a:lnTo>
                  <a:lnTo>
                    <a:pt x="25429447" y="3124029"/>
                  </a:lnTo>
                  <a:lnTo>
                    <a:pt x="25429447" y="3124075"/>
                  </a:lnTo>
                  <a:lnTo>
                    <a:pt x="25429525" y="3124075"/>
                  </a:lnTo>
                  <a:lnTo>
                    <a:pt x="25429525" y="3124122"/>
                  </a:lnTo>
                  <a:lnTo>
                    <a:pt x="25429603" y="3124122"/>
                  </a:lnTo>
                  <a:lnTo>
                    <a:pt x="25429603" y="3124169"/>
                  </a:lnTo>
                  <a:lnTo>
                    <a:pt x="25429680" y="3124169"/>
                  </a:lnTo>
                  <a:lnTo>
                    <a:pt x="25429680" y="3124596"/>
                  </a:lnTo>
                  <a:lnTo>
                    <a:pt x="25430391" y="3124596"/>
                  </a:lnTo>
                  <a:lnTo>
                    <a:pt x="25430391" y="3124643"/>
                  </a:lnTo>
                  <a:lnTo>
                    <a:pt x="25430469" y="3124643"/>
                  </a:lnTo>
                  <a:lnTo>
                    <a:pt x="25430469" y="3124689"/>
                  </a:lnTo>
                  <a:lnTo>
                    <a:pt x="25430546" y="3124689"/>
                  </a:lnTo>
                  <a:lnTo>
                    <a:pt x="25430546" y="3124736"/>
                  </a:lnTo>
                  <a:lnTo>
                    <a:pt x="25430623" y="3124736"/>
                  </a:lnTo>
                  <a:lnTo>
                    <a:pt x="25430623" y="3124783"/>
                  </a:lnTo>
                  <a:lnTo>
                    <a:pt x="25430701" y="3124783"/>
                  </a:lnTo>
                  <a:lnTo>
                    <a:pt x="25430701" y="3124829"/>
                  </a:lnTo>
                  <a:lnTo>
                    <a:pt x="25430779" y="3124829"/>
                  </a:lnTo>
                  <a:lnTo>
                    <a:pt x="25430779" y="3125210"/>
                  </a:lnTo>
                  <a:lnTo>
                    <a:pt x="25431413" y="3125210"/>
                  </a:lnTo>
                  <a:lnTo>
                    <a:pt x="25431413" y="3125257"/>
                  </a:lnTo>
                  <a:lnTo>
                    <a:pt x="25431490" y="3125257"/>
                  </a:lnTo>
                  <a:lnTo>
                    <a:pt x="25431490" y="3125303"/>
                  </a:lnTo>
                  <a:lnTo>
                    <a:pt x="25431567" y="3125303"/>
                  </a:lnTo>
                  <a:lnTo>
                    <a:pt x="25431567" y="3125350"/>
                  </a:lnTo>
                  <a:lnTo>
                    <a:pt x="25431645" y="3125350"/>
                  </a:lnTo>
                  <a:lnTo>
                    <a:pt x="25431645" y="3125397"/>
                  </a:lnTo>
                  <a:lnTo>
                    <a:pt x="25431723" y="3125397"/>
                  </a:lnTo>
                  <a:lnTo>
                    <a:pt x="25431723" y="3125443"/>
                  </a:lnTo>
                  <a:lnTo>
                    <a:pt x="25431801" y="3125443"/>
                  </a:lnTo>
                  <a:lnTo>
                    <a:pt x="25431801" y="3125490"/>
                  </a:lnTo>
                  <a:lnTo>
                    <a:pt x="25431878" y="3125490"/>
                  </a:lnTo>
                  <a:lnTo>
                    <a:pt x="25431878" y="3125825"/>
                  </a:lnTo>
                  <a:lnTo>
                    <a:pt x="25432434" y="3125825"/>
                  </a:lnTo>
                  <a:lnTo>
                    <a:pt x="25432434" y="3125871"/>
                  </a:lnTo>
                  <a:lnTo>
                    <a:pt x="25432511" y="3125871"/>
                  </a:lnTo>
                  <a:lnTo>
                    <a:pt x="25432511" y="3125917"/>
                  </a:lnTo>
                  <a:lnTo>
                    <a:pt x="25432589" y="3125917"/>
                  </a:lnTo>
                  <a:lnTo>
                    <a:pt x="25432589" y="3125965"/>
                  </a:lnTo>
                  <a:lnTo>
                    <a:pt x="25432667" y="3125965"/>
                  </a:lnTo>
                  <a:lnTo>
                    <a:pt x="25432667" y="3126011"/>
                  </a:lnTo>
                  <a:lnTo>
                    <a:pt x="25432744" y="3126011"/>
                  </a:lnTo>
                  <a:lnTo>
                    <a:pt x="25432744" y="3126057"/>
                  </a:lnTo>
                  <a:lnTo>
                    <a:pt x="25432821" y="3126057"/>
                  </a:lnTo>
                  <a:lnTo>
                    <a:pt x="25432821" y="3126105"/>
                  </a:lnTo>
                  <a:lnTo>
                    <a:pt x="25432899" y="3126105"/>
                  </a:lnTo>
                  <a:lnTo>
                    <a:pt x="25432899" y="3126151"/>
                  </a:lnTo>
                  <a:lnTo>
                    <a:pt x="25432977" y="3126151"/>
                  </a:lnTo>
                  <a:lnTo>
                    <a:pt x="25432977" y="3126439"/>
                  </a:lnTo>
                  <a:lnTo>
                    <a:pt x="25433455" y="3126439"/>
                  </a:lnTo>
                  <a:lnTo>
                    <a:pt x="25433455" y="3126485"/>
                  </a:lnTo>
                  <a:lnTo>
                    <a:pt x="25433533" y="3126485"/>
                  </a:lnTo>
                  <a:lnTo>
                    <a:pt x="25433533" y="3126532"/>
                  </a:lnTo>
                  <a:lnTo>
                    <a:pt x="25433611" y="3126532"/>
                  </a:lnTo>
                  <a:lnTo>
                    <a:pt x="25433611" y="3126579"/>
                  </a:lnTo>
                  <a:lnTo>
                    <a:pt x="25433688" y="3126579"/>
                  </a:lnTo>
                  <a:lnTo>
                    <a:pt x="25433688" y="3126625"/>
                  </a:lnTo>
                  <a:lnTo>
                    <a:pt x="25433765" y="3126625"/>
                  </a:lnTo>
                  <a:lnTo>
                    <a:pt x="25433765" y="3126672"/>
                  </a:lnTo>
                  <a:lnTo>
                    <a:pt x="25433843" y="3126672"/>
                  </a:lnTo>
                  <a:lnTo>
                    <a:pt x="25433843" y="3126719"/>
                  </a:lnTo>
                  <a:lnTo>
                    <a:pt x="25433921" y="3126719"/>
                  </a:lnTo>
                  <a:lnTo>
                    <a:pt x="25433921" y="3126765"/>
                  </a:lnTo>
                  <a:lnTo>
                    <a:pt x="25433999" y="3126765"/>
                  </a:lnTo>
                  <a:lnTo>
                    <a:pt x="25433999" y="3126811"/>
                  </a:lnTo>
                  <a:lnTo>
                    <a:pt x="25434076" y="3126811"/>
                  </a:lnTo>
                  <a:lnTo>
                    <a:pt x="25434076" y="3127053"/>
                  </a:lnTo>
                  <a:lnTo>
                    <a:pt x="25434477" y="3127053"/>
                  </a:lnTo>
                  <a:lnTo>
                    <a:pt x="25434477" y="3127099"/>
                  </a:lnTo>
                  <a:lnTo>
                    <a:pt x="25434554" y="3127099"/>
                  </a:lnTo>
                  <a:lnTo>
                    <a:pt x="25434554" y="3127146"/>
                  </a:lnTo>
                  <a:lnTo>
                    <a:pt x="25434632" y="3127146"/>
                  </a:lnTo>
                  <a:lnTo>
                    <a:pt x="25434632" y="3127193"/>
                  </a:lnTo>
                  <a:lnTo>
                    <a:pt x="25434709" y="3127193"/>
                  </a:lnTo>
                  <a:lnTo>
                    <a:pt x="25434709" y="3127239"/>
                  </a:lnTo>
                  <a:lnTo>
                    <a:pt x="25434787" y="3127239"/>
                  </a:lnTo>
                  <a:lnTo>
                    <a:pt x="25434787" y="3127286"/>
                  </a:lnTo>
                  <a:lnTo>
                    <a:pt x="25434865" y="3127286"/>
                  </a:lnTo>
                  <a:lnTo>
                    <a:pt x="25434865" y="3127333"/>
                  </a:lnTo>
                  <a:lnTo>
                    <a:pt x="25434942" y="3127333"/>
                  </a:lnTo>
                  <a:lnTo>
                    <a:pt x="25434942" y="3127379"/>
                  </a:lnTo>
                  <a:lnTo>
                    <a:pt x="25435019" y="3127379"/>
                  </a:lnTo>
                  <a:lnTo>
                    <a:pt x="25435019" y="3127426"/>
                  </a:lnTo>
                  <a:lnTo>
                    <a:pt x="25435097" y="3127426"/>
                  </a:lnTo>
                  <a:lnTo>
                    <a:pt x="25435097" y="3127473"/>
                  </a:lnTo>
                  <a:lnTo>
                    <a:pt x="25435175" y="3127473"/>
                  </a:lnTo>
                  <a:lnTo>
                    <a:pt x="25435175" y="3127667"/>
                  </a:lnTo>
                  <a:lnTo>
                    <a:pt x="25435498" y="3127667"/>
                  </a:lnTo>
                  <a:lnTo>
                    <a:pt x="25435498" y="3127713"/>
                  </a:lnTo>
                  <a:lnTo>
                    <a:pt x="25435575" y="3127713"/>
                  </a:lnTo>
                  <a:lnTo>
                    <a:pt x="25435575" y="3127760"/>
                  </a:lnTo>
                  <a:lnTo>
                    <a:pt x="25435653" y="3127760"/>
                  </a:lnTo>
                  <a:lnTo>
                    <a:pt x="25435653" y="3127807"/>
                  </a:lnTo>
                  <a:lnTo>
                    <a:pt x="25435731" y="3127807"/>
                  </a:lnTo>
                  <a:lnTo>
                    <a:pt x="25435731" y="3127853"/>
                  </a:lnTo>
                  <a:lnTo>
                    <a:pt x="25435809" y="3127853"/>
                  </a:lnTo>
                  <a:lnTo>
                    <a:pt x="25435809" y="3127900"/>
                  </a:lnTo>
                  <a:lnTo>
                    <a:pt x="25435886" y="3127900"/>
                  </a:lnTo>
                  <a:lnTo>
                    <a:pt x="25435886" y="3127947"/>
                  </a:lnTo>
                  <a:lnTo>
                    <a:pt x="25435963" y="3127947"/>
                  </a:lnTo>
                  <a:lnTo>
                    <a:pt x="25435963" y="3127993"/>
                  </a:lnTo>
                  <a:lnTo>
                    <a:pt x="25436041" y="3127993"/>
                  </a:lnTo>
                  <a:lnTo>
                    <a:pt x="25436041" y="3128040"/>
                  </a:lnTo>
                  <a:lnTo>
                    <a:pt x="25436119" y="3128040"/>
                  </a:lnTo>
                  <a:lnTo>
                    <a:pt x="25436119" y="3128087"/>
                  </a:lnTo>
                  <a:lnTo>
                    <a:pt x="25436197" y="3128087"/>
                  </a:lnTo>
                  <a:lnTo>
                    <a:pt x="25436197" y="3128133"/>
                  </a:lnTo>
                  <a:lnTo>
                    <a:pt x="25436274" y="3128133"/>
                  </a:lnTo>
                  <a:lnTo>
                    <a:pt x="25436274" y="3275721"/>
                  </a:lnTo>
                  <a:lnTo>
                    <a:pt x="25580669" y="3275721"/>
                  </a:lnTo>
                  <a:lnTo>
                    <a:pt x="25580669" y="3275767"/>
                  </a:lnTo>
                  <a:lnTo>
                    <a:pt x="25580747" y="3275767"/>
                  </a:lnTo>
                  <a:lnTo>
                    <a:pt x="25580747" y="3275814"/>
                  </a:lnTo>
                  <a:lnTo>
                    <a:pt x="25580825" y="3275814"/>
                  </a:lnTo>
                  <a:lnTo>
                    <a:pt x="25580825" y="3275861"/>
                  </a:lnTo>
                  <a:lnTo>
                    <a:pt x="25580902" y="3275861"/>
                  </a:lnTo>
                  <a:lnTo>
                    <a:pt x="25580902" y="3275907"/>
                  </a:lnTo>
                  <a:lnTo>
                    <a:pt x="25580980" y="3275907"/>
                  </a:lnTo>
                  <a:lnTo>
                    <a:pt x="25580980" y="3276335"/>
                  </a:lnTo>
                  <a:lnTo>
                    <a:pt x="25581691" y="3276335"/>
                  </a:lnTo>
                  <a:lnTo>
                    <a:pt x="25581691" y="3276381"/>
                  </a:lnTo>
                  <a:lnTo>
                    <a:pt x="25581769" y="3276381"/>
                  </a:lnTo>
                  <a:lnTo>
                    <a:pt x="25581769" y="3276428"/>
                  </a:lnTo>
                  <a:lnTo>
                    <a:pt x="25581846" y="3276428"/>
                  </a:lnTo>
                  <a:lnTo>
                    <a:pt x="25581846" y="3276475"/>
                  </a:lnTo>
                  <a:lnTo>
                    <a:pt x="25581923" y="3276475"/>
                  </a:lnTo>
                  <a:lnTo>
                    <a:pt x="25581923" y="3276521"/>
                  </a:lnTo>
                  <a:lnTo>
                    <a:pt x="25582001" y="3276521"/>
                  </a:lnTo>
                  <a:lnTo>
                    <a:pt x="25582001" y="3276568"/>
                  </a:lnTo>
                  <a:lnTo>
                    <a:pt x="25582079" y="3276568"/>
                  </a:lnTo>
                  <a:lnTo>
                    <a:pt x="25582079" y="3276949"/>
                  </a:lnTo>
                  <a:lnTo>
                    <a:pt x="25582713" y="3276949"/>
                  </a:lnTo>
                  <a:lnTo>
                    <a:pt x="25582713" y="3276995"/>
                  </a:lnTo>
                  <a:lnTo>
                    <a:pt x="25582790" y="3276995"/>
                  </a:lnTo>
                  <a:lnTo>
                    <a:pt x="25582790" y="3277042"/>
                  </a:lnTo>
                  <a:lnTo>
                    <a:pt x="25582867" y="3277042"/>
                  </a:lnTo>
                  <a:lnTo>
                    <a:pt x="25582867" y="3277089"/>
                  </a:lnTo>
                  <a:lnTo>
                    <a:pt x="25582945" y="3277089"/>
                  </a:lnTo>
                  <a:lnTo>
                    <a:pt x="25582945" y="3277135"/>
                  </a:lnTo>
                  <a:lnTo>
                    <a:pt x="25583023" y="3277135"/>
                  </a:lnTo>
                  <a:lnTo>
                    <a:pt x="25583023" y="3277182"/>
                  </a:lnTo>
                  <a:lnTo>
                    <a:pt x="25583100" y="3277182"/>
                  </a:lnTo>
                  <a:lnTo>
                    <a:pt x="25583100" y="3277229"/>
                  </a:lnTo>
                  <a:lnTo>
                    <a:pt x="25583178" y="3277229"/>
                  </a:lnTo>
                  <a:lnTo>
                    <a:pt x="25583178" y="3277563"/>
                  </a:lnTo>
                  <a:lnTo>
                    <a:pt x="25583733" y="3277563"/>
                  </a:lnTo>
                  <a:lnTo>
                    <a:pt x="25583733" y="3277609"/>
                  </a:lnTo>
                  <a:lnTo>
                    <a:pt x="25583811" y="3277609"/>
                  </a:lnTo>
                  <a:lnTo>
                    <a:pt x="25583811" y="3277656"/>
                  </a:lnTo>
                  <a:lnTo>
                    <a:pt x="25583889" y="3277656"/>
                  </a:lnTo>
                  <a:lnTo>
                    <a:pt x="25583889" y="3277703"/>
                  </a:lnTo>
                  <a:lnTo>
                    <a:pt x="25583967" y="3277703"/>
                  </a:lnTo>
                  <a:lnTo>
                    <a:pt x="25583967" y="3277749"/>
                  </a:lnTo>
                  <a:lnTo>
                    <a:pt x="25584044" y="3277749"/>
                  </a:lnTo>
                  <a:lnTo>
                    <a:pt x="25584044" y="3277796"/>
                  </a:lnTo>
                  <a:lnTo>
                    <a:pt x="25584121" y="3277796"/>
                  </a:lnTo>
                  <a:lnTo>
                    <a:pt x="25584121" y="3277843"/>
                  </a:lnTo>
                  <a:lnTo>
                    <a:pt x="25584199" y="3277843"/>
                  </a:lnTo>
                  <a:lnTo>
                    <a:pt x="25584199" y="3277889"/>
                  </a:lnTo>
                  <a:lnTo>
                    <a:pt x="25584277" y="3277889"/>
                  </a:lnTo>
                  <a:lnTo>
                    <a:pt x="25584277" y="3278177"/>
                  </a:lnTo>
                  <a:lnTo>
                    <a:pt x="25584755" y="3278177"/>
                  </a:lnTo>
                  <a:lnTo>
                    <a:pt x="25584755" y="3278223"/>
                  </a:lnTo>
                  <a:lnTo>
                    <a:pt x="25584833" y="3278223"/>
                  </a:lnTo>
                  <a:lnTo>
                    <a:pt x="25584833" y="3278271"/>
                  </a:lnTo>
                  <a:lnTo>
                    <a:pt x="25584911" y="3278271"/>
                  </a:lnTo>
                  <a:lnTo>
                    <a:pt x="25584911" y="3278317"/>
                  </a:lnTo>
                  <a:lnTo>
                    <a:pt x="25584988" y="3278317"/>
                  </a:lnTo>
                  <a:lnTo>
                    <a:pt x="25584988" y="3278363"/>
                  </a:lnTo>
                  <a:lnTo>
                    <a:pt x="25585065" y="3278363"/>
                  </a:lnTo>
                  <a:lnTo>
                    <a:pt x="25585065" y="3278411"/>
                  </a:lnTo>
                  <a:lnTo>
                    <a:pt x="25585143" y="3278411"/>
                  </a:lnTo>
                  <a:lnTo>
                    <a:pt x="25585143" y="3278457"/>
                  </a:lnTo>
                  <a:lnTo>
                    <a:pt x="25585221" y="3278457"/>
                  </a:lnTo>
                  <a:lnTo>
                    <a:pt x="25585221" y="3278503"/>
                  </a:lnTo>
                  <a:lnTo>
                    <a:pt x="25585298" y="3278503"/>
                  </a:lnTo>
                  <a:lnTo>
                    <a:pt x="25585298" y="3278551"/>
                  </a:lnTo>
                  <a:lnTo>
                    <a:pt x="25585376" y="3278551"/>
                  </a:lnTo>
                  <a:lnTo>
                    <a:pt x="25585376" y="3278791"/>
                  </a:lnTo>
                  <a:lnTo>
                    <a:pt x="25585777" y="3278791"/>
                  </a:lnTo>
                  <a:lnTo>
                    <a:pt x="25585777" y="3278838"/>
                  </a:lnTo>
                  <a:lnTo>
                    <a:pt x="25585854" y="3278838"/>
                  </a:lnTo>
                  <a:lnTo>
                    <a:pt x="25585854" y="3278885"/>
                  </a:lnTo>
                  <a:lnTo>
                    <a:pt x="25585931" y="3278885"/>
                  </a:lnTo>
                  <a:lnTo>
                    <a:pt x="25585931" y="3278931"/>
                  </a:lnTo>
                  <a:lnTo>
                    <a:pt x="25586009" y="3278931"/>
                  </a:lnTo>
                  <a:lnTo>
                    <a:pt x="25586009" y="3278978"/>
                  </a:lnTo>
                  <a:lnTo>
                    <a:pt x="25586087" y="3278978"/>
                  </a:lnTo>
                  <a:lnTo>
                    <a:pt x="25586087" y="3279025"/>
                  </a:lnTo>
                  <a:lnTo>
                    <a:pt x="25586165" y="3279025"/>
                  </a:lnTo>
                  <a:lnTo>
                    <a:pt x="25586165" y="3279071"/>
                  </a:lnTo>
                  <a:lnTo>
                    <a:pt x="25586242" y="3279071"/>
                  </a:lnTo>
                  <a:lnTo>
                    <a:pt x="25586242" y="3279118"/>
                  </a:lnTo>
                  <a:lnTo>
                    <a:pt x="25586319" y="3279118"/>
                  </a:lnTo>
                  <a:lnTo>
                    <a:pt x="25586319" y="3279165"/>
                  </a:lnTo>
                  <a:lnTo>
                    <a:pt x="25586397" y="3279165"/>
                  </a:lnTo>
                  <a:lnTo>
                    <a:pt x="25586397" y="3279211"/>
                  </a:lnTo>
                  <a:lnTo>
                    <a:pt x="25586475" y="3279211"/>
                  </a:lnTo>
                  <a:lnTo>
                    <a:pt x="25586475" y="3279405"/>
                  </a:lnTo>
                  <a:lnTo>
                    <a:pt x="25586798" y="3279405"/>
                  </a:lnTo>
                  <a:lnTo>
                    <a:pt x="25586798" y="3279452"/>
                  </a:lnTo>
                  <a:lnTo>
                    <a:pt x="25586875" y="3279452"/>
                  </a:lnTo>
                  <a:lnTo>
                    <a:pt x="25586875" y="3279499"/>
                  </a:lnTo>
                  <a:lnTo>
                    <a:pt x="25586953" y="3279499"/>
                  </a:lnTo>
                  <a:lnTo>
                    <a:pt x="25586953" y="3279545"/>
                  </a:lnTo>
                  <a:lnTo>
                    <a:pt x="25587031" y="3279545"/>
                  </a:lnTo>
                  <a:lnTo>
                    <a:pt x="25587031" y="3279592"/>
                  </a:lnTo>
                  <a:lnTo>
                    <a:pt x="25587109" y="3279592"/>
                  </a:lnTo>
                  <a:lnTo>
                    <a:pt x="25587109" y="3279639"/>
                  </a:lnTo>
                  <a:lnTo>
                    <a:pt x="25587186" y="3279639"/>
                  </a:lnTo>
                  <a:lnTo>
                    <a:pt x="25587186" y="3279685"/>
                  </a:lnTo>
                  <a:lnTo>
                    <a:pt x="25587263" y="3279685"/>
                  </a:lnTo>
                  <a:lnTo>
                    <a:pt x="25587263" y="3279732"/>
                  </a:lnTo>
                  <a:lnTo>
                    <a:pt x="25587341" y="3279732"/>
                  </a:lnTo>
                  <a:lnTo>
                    <a:pt x="25587341" y="3279779"/>
                  </a:lnTo>
                  <a:lnTo>
                    <a:pt x="25587419" y="3279779"/>
                  </a:lnTo>
                  <a:lnTo>
                    <a:pt x="25587419" y="3279825"/>
                  </a:lnTo>
                  <a:lnTo>
                    <a:pt x="25587496" y="3279825"/>
                  </a:lnTo>
                  <a:lnTo>
                    <a:pt x="25587496" y="3279872"/>
                  </a:lnTo>
                  <a:lnTo>
                    <a:pt x="25587574" y="3279872"/>
                  </a:lnTo>
                  <a:lnTo>
                    <a:pt x="25587574" y="3280019"/>
                  </a:lnTo>
                  <a:lnTo>
                    <a:pt x="25587819" y="3280019"/>
                  </a:lnTo>
                  <a:lnTo>
                    <a:pt x="25587819" y="3280066"/>
                  </a:lnTo>
                  <a:lnTo>
                    <a:pt x="25587897" y="3280066"/>
                  </a:lnTo>
                  <a:lnTo>
                    <a:pt x="25587897" y="3280113"/>
                  </a:lnTo>
                  <a:lnTo>
                    <a:pt x="25587975" y="3280113"/>
                  </a:lnTo>
                  <a:lnTo>
                    <a:pt x="25587975" y="3280159"/>
                  </a:lnTo>
                  <a:lnTo>
                    <a:pt x="25588052" y="3280159"/>
                  </a:lnTo>
                  <a:lnTo>
                    <a:pt x="25588052" y="3280206"/>
                  </a:lnTo>
                  <a:lnTo>
                    <a:pt x="25588129" y="3280206"/>
                  </a:lnTo>
                  <a:lnTo>
                    <a:pt x="25588129" y="3280253"/>
                  </a:lnTo>
                  <a:lnTo>
                    <a:pt x="25588207" y="3280253"/>
                  </a:lnTo>
                  <a:lnTo>
                    <a:pt x="25588207" y="3280299"/>
                  </a:lnTo>
                  <a:lnTo>
                    <a:pt x="25588285" y="3280299"/>
                  </a:lnTo>
                  <a:lnTo>
                    <a:pt x="25588285" y="3280346"/>
                  </a:lnTo>
                  <a:lnTo>
                    <a:pt x="25588363" y="3280346"/>
                  </a:lnTo>
                  <a:lnTo>
                    <a:pt x="25588363" y="3280393"/>
                  </a:lnTo>
                  <a:lnTo>
                    <a:pt x="25588440" y="3280393"/>
                  </a:lnTo>
                  <a:lnTo>
                    <a:pt x="25588440" y="3280439"/>
                  </a:lnTo>
                  <a:lnTo>
                    <a:pt x="25588517" y="3280439"/>
                  </a:lnTo>
                  <a:lnTo>
                    <a:pt x="25588517" y="3280486"/>
                  </a:lnTo>
                  <a:lnTo>
                    <a:pt x="25588595" y="3280486"/>
                  </a:lnTo>
                  <a:lnTo>
                    <a:pt x="25588595" y="3280533"/>
                  </a:lnTo>
                  <a:lnTo>
                    <a:pt x="25588673" y="3280533"/>
                  </a:lnTo>
                  <a:lnTo>
                    <a:pt x="25588673" y="3428073"/>
                  </a:lnTo>
                  <a:lnTo>
                    <a:pt x="25732991" y="3428073"/>
                  </a:lnTo>
                  <a:lnTo>
                    <a:pt x="25732991" y="3428120"/>
                  </a:lnTo>
                  <a:lnTo>
                    <a:pt x="25733069" y="3428120"/>
                  </a:lnTo>
                  <a:lnTo>
                    <a:pt x="25733069" y="3428167"/>
                  </a:lnTo>
                  <a:lnTo>
                    <a:pt x="25733146" y="3428167"/>
                  </a:lnTo>
                  <a:lnTo>
                    <a:pt x="25733146" y="3428213"/>
                  </a:lnTo>
                  <a:lnTo>
                    <a:pt x="25733223" y="3428213"/>
                  </a:lnTo>
                  <a:lnTo>
                    <a:pt x="25733223" y="3428260"/>
                  </a:lnTo>
                  <a:lnTo>
                    <a:pt x="25733301" y="3428260"/>
                  </a:lnTo>
                  <a:lnTo>
                    <a:pt x="25733301" y="3428307"/>
                  </a:lnTo>
                  <a:lnTo>
                    <a:pt x="25733379" y="3428307"/>
                  </a:lnTo>
                  <a:lnTo>
                    <a:pt x="25733379" y="3428687"/>
                  </a:lnTo>
                  <a:lnTo>
                    <a:pt x="25734012" y="3428687"/>
                  </a:lnTo>
                  <a:lnTo>
                    <a:pt x="25734012" y="3428734"/>
                  </a:lnTo>
                  <a:lnTo>
                    <a:pt x="25734090" y="3428734"/>
                  </a:lnTo>
                  <a:lnTo>
                    <a:pt x="25734090" y="3428781"/>
                  </a:lnTo>
                  <a:lnTo>
                    <a:pt x="25734167" y="3428781"/>
                  </a:lnTo>
                  <a:lnTo>
                    <a:pt x="25734167" y="3428827"/>
                  </a:lnTo>
                  <a:lnTo>
                    <a:pt x="25734245" y="3428827"/>
                  </a:lnTo>
                  <a:lnTo>
                    <a:pt x="25734245" y="3428874"/>
                  </a:lnTo>
                  <a:lnTo>
                    <a:pt x="25734323" y="3428874"/>
                  </a:lnTo>
                  <a:lnTo>
                    <a:pt x="25734323" y="3428921"/>
                  </a:lnTo>
                  <a:lnTo>
                    <a:pt x="25734400" y="3428921"/>
                  </a:lnTo>
                  <a:lnTo>
                    <a:pt x="25734400" y="3428967"/>
                  </a:lnTo>
                  <a:lnTo>
                    <a:pt x="25734477" y="3428967"/>
                  </a:lnTo>
                  <a:lnTo>
                    <a:pt x="25734477" y="3429301"/>
                  </a:lnTo>
                  <a:lnTo>
                    <a:pt x="25735033" y="3429301"/>
                  </a:lnTo>
                  <a:lnTo>
                    <a:pt x="25735033" y="3429348"/>
                  </a:lnTo>
                  <a:lnTo>
                    <a:pt x="25735111" y="3429348"/>
                  </a:lnTo>
                  <a:lnTo>
                    <a:pt x="25735111" y="3429395"/>
                  </a:lnTo>
                  <a:lnTo>
                    <a:pt x="25735189" y="3429395"/>
                  </a:lnTo>
                  <a:lnTo>
                    <a:pt x="25735189" y="3429441"/>
                  </a:lnTo>
                  <a:lnTo>
                    <a:pt x="25735267" y="3429441"/>
                  </a:lnTo>
                  <a:lnTo>
                    <a:pt x="25735267" y="3429488"/>
                  </a:lnTo>
                  <a:lnTo>
                    <a:pt x="25735344" y="3429488"/>
                  </a:lnTo>
                  <a:lnTo>
                    <a:pt x="25735344" y="3429535"/>
                  </a:lnTo>
                  <a:lnTo>
                    <a:pt x="25735421" y="3429535"/>
                  </a:lnTo>
                  <a:lnTo>
                    <a:pt x="25735421" y="3429581"/>
                  </a:lnTo>
                  <a:lnTo>
                    <a:pt x="25735499" y="3429581"/>
                  </a:lnTo>
                  <a:lnTo>
                    <a:pt x="25735499" y="3429628"/>
                  </a:lnTo>
                  <a:lnTo>
                    <a:pt x="25735577" y="3429628"/>
                  </a:lnTo>
                  <a:lnTo>
                    <a:pt x="25735577" y="3429915"/>
                  </a:lnTo>
                  <a:lnTo>
                    <a:pt x="25736055" y="3429915"/>
                  </a:lnTo>
                  <a:lnTo>
                    <a:pt x="25736055" y="3429963"/>
                  </a:lnTo>
                  <a:lnTo>
                    <a:pt x="25736133" y="3429963"/>
                  </a:lnTo>
                  <a:lnTo>
                    <a:pt x="25736133" y="3430009"/>
                  </a:lnTo>
                  <a:lnTo>
                    <a:pt x="25736210" y="3430009"/>
                  </a:lnTo>
                  <a:lnTo>
                    <a:pt x="25736210" y="3430055"/>
                  </a:lnTo>
                  <a:lnTo>
                    <a:pt x="25736288" y="3430055"/>
                  </a:lnTo>
                  <a:lnTo>
                    <a:pt x="25736288" y="3430103"/>
                  </a:lnTo>
                  <a:lnTo>
                    <a:pt x="25736365" y="3430103"/>
                  </a:lnTo>
                  <a:lnTo>
                    <a:pt x="25736365" y="3430149"/>
                  </a:lnTo>
                  <a:lnTo>
                    <a:pt x="25736443" y="3430149"/>
                  </a:lnTo>
                  <a:lnTo>
                    <a:pt x="25736443" y="3430195"/>
                  </a:lnTo>
                  <a:lnTo>
                    <a:pt x="25736521" y="3430195"/>
                  </a:lnTo>
                  <a:lnTo>
                    <a:pt x="25736521" y="3430242"/>
                  </a:lnTo>
                  <a:lnTo>
                    <a:pt x="25736598" y="3430242"/>
                  </a:lnTo>
                  <a:lnTo>
                    <a:pt x="25736598" y="3430289"/>
                  </a:lnTo>
                  <a:lnTo>
                    <a:pt x="25736675" y="3430289"/>
                  </a:lnTo>
                  <a:lnTo>
                    <a:pt x="25736675" y="3430530"/>
                  </a:lnTo>
                  <a:lnTo>
                    <a:pt x="25737077" y="3430530"/>
                  </a:lnTo>
                  <a:lnTo>
                    <a:pt x="25737077" y="3430577"/>
                  </a:lnTo>
                  <a:lnTo>
                    <a:pt x="25737154" y="3430577"/>
                  </a:lnTo>
                  <a:lnTo>
                    <a:pt x="25737154" y="3430623"/>
                  </a:lnTo>
                  <a:lnTo>
                    <a:pt x="25737231" y="3430623"/>
                  </a:lnTo>
                  <a:lnTo>
                    <a:pt x="25737231" y="3430670"/>
                  </a:lnTo>
                  <a:lnTo>
                    <a:pt x="25737309" y="3430670"/>
                  </a:lnTo>
                  <a:lnTo>
                    <a:pt x="25737309" y="3430717"/>
                  </a:lnTo>
                  <a:lnTo>
                    <a:pt x="25737387" y="3430717"/>
                  </a:lnTo>
                  <a:lnTo>
                    <a:pt x="25737387" y="3430763"/>
                  </a:lnTo>
                  <a:lnTo>
                    <a:pt x="25737465" y="3430763"/>
                  </a:lnTo>
                  <a:lnTo>
                    <a:pt x="25737465" y="3430809"/>
                  </a:lnTo>
                  <a:lnTo>
                    <a:pt x="25737542" y="3430809"/>
                  </a:lnTo>
                  <a:lnTo>
                    <a:pt x="25737542" y="3430857"/>
                  </a:lnTo>
                  <a:lnTo>
                    <a:pt x="25737619" y="3430857"/>
                  </a:lnTo>
                  <a:lnTo>
                    <a:pt x="25737619" y="3430903"/>
                  </a:lnTo>
                  <a:lnTo>
                    <a:pt x="25737697" y="3430903"/>
                  </a:lnTo>
                  <a:lnTo>
                    <a:pt x="25737697" y="3430949"/>
                  </a:lnTo>
                  <a:lnTo>
                    <a:pt x="25737775" y="3430949"/>
                  </a:lnTo>
                  <a:lnTo>
                    <a:pt x="25737775" y="3431144"/>
                  </a:lnTo>
                  <a:lnTo>
                    <a:pt x="25738098" y="3431144"/>
                  </a:lnTo>
                  <a:lnTo>
                    <a:pt x="25738098" y="3431191"/>
                  </a:lnTo>
                  <a:lnTo>
                    <a:pt x="25738175" y="3431191"/>
                  </a:lnTo>
                  <a:lnTo>
                    <a:pt x="25738175" y="3431237"/>
                  </a:lnTo>
                  <a:lnTo>
                    <a:pt x="25738253" y="3431237"/>
                  </a:lnTo>
                  <a:lnTo>
                    <a:pt x="25738253" y="3431284"/>
                  </a:lnTo>
                  <a:lnTo>
                    <a:pt x="25738331" y="3431284"/>
                  </a:lnTo>
                  <a:lnTo>
                    <a:pt x="25738331" y="3431331"/>
                  </a:lnTo>
                  <a:lnTo>
                    <a:pt x="25738408" y="3431331"/>
                  </a:lnTo>
                  <a:lnTo>
                    <a:pt x="25738408" y="3431377"/>
                  </a:lnTo>
                  <a:lnTo>
                    <a:pt x="25738486" y="3431377"/>
                  </a:lnTo>
                  <a:lnTo>
                    <a:pt x="25738486" y="3431424"/>
                  </a:lnTo>
                  <a:lnTo>
                    <a:pt x="25738563" y="3431424"/>
                  </a:lnTo>
                  <a:lnTo>
                    <a:pt x="25738563" y="3431471"/>
                  </a:lnTo>
                  <a:lnTo>
                    <a:pt x="25738641" y="3431471"/>
                  </a:lnTo>
                  <a:lnTo>
                    <a:pt x="25738641" y="3431517"/>
                  </a:lnTo>
                  <a:lnTo>
                    <a:pt x="25738719" y="3431517"/>
                  </a:lnTo>
                  <a:lnTo>
                    <a:pt x="25738719" y="3431564"/>
                  </a:lnTo>
                  <a:lnTo>
                    <a:pt x="25738796" y="3431564"/>
                  </a:lnTo>
                  <a:lnTo>
                    <a:pt x="25738796" y="3431611"/>
                  </a:lnTo>
                  <a:lnTo>
                    <a:pt x="25738873" y="3431611"/>
                  </a:lnTo>
                  <a:lnTo>
                    <a:pt x="25738873" y="3431758"/>
                  </a:lnTo>
                  <a:lnTo>
                    <a:pt x="25739119" y="3431758"/>
                  </a:lnTo>
                  <a:lnTo>
                    <a:pt x="25739119" y="3431805"/>
                  </a:lnTo>
                  <a:lnTo>
                    <a:pt x="25739197" y="3431805"/>
                  </a:lnTo>
                  <a:lnTo>
                    <a:pt x="25739197" y="3431851"/>
                  </a:lnTo>
                  <a:lnTo>
                    <a:pt x="25739275" y="3431851"/>
                  </a:lnTo>
                  <a:lnTo>
                    <a:pt x="25739275" y="3431898"/>
                  </a:lnTo>
                  <a:lnTo>
                    <a:pt x="25739352" y="3431898"/>
                  </a:lnTo>
                  <a:lnTo>
                    <a:pt x="25739352" y="3431945"/>
                  </a:lnTo>
                  <a:lnTo>
                    <a:pt x="25739429" y="3431945"/>
                  </a:lnTo>
                  <a:lnTo>
                    <a:pt x="25739429" y="3431991"/>
                  </a:lnTo>
                  <a:lnTo>
                    <a:pt x="25739507" y="3431991"/>
                  </a:lnTo>
                  <a:lnTo>
                    <a:pt x="25739507" y="3432038"/>
                  </a:lnTo>
                  <a:lnTo>
                    <a:pt x="25739585" y="3432038"/>
                  </a:lnTo>
                  <a:lnTo>
                    <a:pt x="25739585" y="3432085"/>
                  </a:lnTo>
                  <a:lnTo>
                    <a:pt x="25739663" y="3432085"/>
                  </a:lnTo>
                  <a:lnTo>
                    <a:pt x="25739663" y="3432131"/>
                  </a:lnTo>
                  <a:lnTo>
                    <a:pt x="25739740" y="3432131"/>
                  </a:lnTo>
                  <a:lnTo>
                    <a:pt x="25739740" y="3432178"/>
                  </a:lnTo>
                  <a:lnTo>
                    <a:pt x="25739817" y="3432178"/>
                  </a:lnTo>
                  <a:lnTo>
                    <a:pt x="25739817" y="3432225"/>
                  </a:lnTo>
                  <a:lnTo>
                    <a:pt x="25739895" y="3432225"/>
                  </a:lnTo>
                  <a:lnTo>
                    <a:pt x="25739895" y="3432271"/>
                  </a:lnTo>
                  <a:lnTo>
                    <a:pt x="25739973" y="3432271"/>
                  </a:lnTo>
                  <a:lnTo>
                    <a:pt x="25739973" y="3432373"/>
                  </a:lnTo>
                  <a:lnTo>
                    <a:pt x="25740141" y="3432373"/>
                  </a:lnTo>
                  <a:lnTo>
                    <a:pt x="25740141" y="3432419"/>
                  </a:lnTo>
                  <a:lnTo>
                    <a:pt x="25740218" y="3432419"/>
                  </a:lnTo>
                  <a:lnTo>
                    <a:pt x="25740218" y="3432465"/>
                  </a:lnTo>
                  <a:lnTo>
                    <a:pt x="25740296" y="3432465"/>
                  </a:lnTo>
                  <a:lnTo>
                    <a:pt x="25740296" y="3432512"/>
                  </a:lnTo>
                  <a:lnTo>
                    <a:pt x="25740373" y="3432512"/>
                  </a:lnTo>
                  <a:lnTo>
                    <a:pt x="25740373" y="3432559"/>
                  </a:lnTo>
                  <a:lnTo>
                    <a:pt x="25740451" y="3432559"/>
                  </a:lnTo>
                  <a:lnTo>
                    <a:pt x="25740451" y="3432605"/>
                  </a:lnTo>
                  <a:lnTo>
                    <a:pt x="25740529" y="3432605"/>
                  </a:lnTo>
                  <a:lnTo>
                    <a:pt x="25740529" y="3432652"/>
                  </a:lnTo>
                  <a:lnTo>
                    <a:pt x="25740606" y="3432652"/>
                  </a:lnTo>
                  <a:lnTo>
                    <a:pt x="25740606" y="3432699"/>
                  </a:lnTo>
                  <a:lnTo>
                    <a:pt x="25740684" y="3432699"/>
                  </a:lnTo>
                  <a:lnTo>
                    <a:pt x="25740684" y="3432745"/>
                  </a:lnTo>
                  <a:lnTo>
                    <a:pt x="25740761" y="3432745"/>
                  </a:lnTo>
                  <a:lnTo>
                    <a:pt x="25740761" y="3432792"/>
                  </a:lnTo>
                  <a:lnTo>
                    <a:pt x="25740839" y="3432792"/>
                  </a:lnTo>
                  <a:lnTo>
                    <a:pt x="25740839" y="3432839"/>
                  </a:lnTo>
                  <a:lnTo>
                    <a:pt x="25740917" y="3432839"/>
                  </a:lnTo>
                  <a:lnTo>
                    <a:pt x="25740917" y="3432885"/>
                  </a:lnTo>
                  <a:lnTo>
                    <a:pt x="25740994" y="3432885"/>
                  </a:lnTo>
                  <a:lnTo>
                    <a:pt x="25740994" y="3432932"/>
                  </a:lnTo>
                  <a:lnTo>
                    <a:pt x="25741071" y="3432932"/>
                  </a:lnTo>
                  <a:lnTo>
                    <a:pt x="25741071" y="3580426"/>
                  </a:lnTo>
                  <a:lnTo>
                    <a:pt x="25885313" y="3580426"/>
                  </a:lnTo>
                  <a:lnTo>
                    <a:pt x="25885313" y="3580473"/>
                  </a:lnTo>
                  <a:lnTo>
                    <a:pt x="25885391" y="3580473"/>
                  </a:lnTo>
                  <a:lnTo>
                    <a:pt x="25885391" y="3580519"/>
                  </a:lnTo>
                  <a:lnTo>
                    <a:pt x="25885468" y="3580519"/>
                  </a:lnTo>
                  <a:lnTo>
                    <a:pt x="25885468" y="3580566"/>
                  </a:lnTo>
                  <a:lnTo>
                    <a:pt x="25885546" y="3580566"/>
                  </a:lnTo>
                  <a:lnTo>
                    <a:pt x="25885546" y="3580613"/>
                  </a:lnTo>
                  <a:lnTo>
                    <a:pt x="25885623" y="3580613"/>
                  </a:lnTo>
                  <a:lnTo>
                    <a:pt x="25885623" y="3580659"/>
                  </a:lnTo>
                  <a:lnTo>
                    <a:pt x="25885701" y="3580659"/>
                  </a:lnTo>
                  <a:lnTo>
                    <a:pt x="25885701" y="3580706"/>
                  </a:lnTo>
                  <a:lnTo>
                    <a:pt x="25885779" y="3580706"/>
                  </a:lnTo>
                  <a:lnTo>
                    <a:pt x="25885779" y="3581040"/>
                  </a:lnTo>
                  <a:lnTo>
                    <a:pt x="25886335" y="3581040"/>
                  </a:lnTo>
                  <a:lnTo>
                    <a:pt x="25886335" y="3581087"/>
                  </a:lnTo>
                  <a:lnTo>
                    <a:pt x="25886412" y="3581087"/>
                  </a:lnTo>
                  <a:lnTo>
                    <a:pt x="25886412" y="3581133"/>
                  </a:lnTo>
                  <a:lnTo>
                    <a:pt x="25886489" y="3581133"/>
                  </a:lnTo>
                  <a:lnTo>
                    <a:pt x="25886489" y="3581180"/>
                  </a:lnTo>
                  <a:lnTo>
                    <a:pt x="25886567" y="3581180"/>
                  </a:lnTo>
                  <a:lnTo>
                    <a:pt x="25886567" y="3581227"/>
                  </a:lnTo>
                  <a:lnTo>
                    <a:pt x="25886645" y="3581227"/>
                  </a:lnTo>
                  <a:lnTo>
                    <a:pt x="25886645" y="3581273"/>
                  </a:lnTo>
                  <a:lnTo>
                    <a:pt x="25886723" y="3581273"/>
                  </a:lnTo>
                  <a:lnTo>
                    <a:pt x="25886723" y="3581320"/>
                  </a:lnTo>
                  <a:lnTo>
                    <a:pt x="25886800" y="3581320"/>
                  </a:lnTo>
                  <a:lnTo>
                    <a:pt x="25886800" y="3581367"/>
                  </a:lnTo>
                  <a:lnTo>
                    <a:pt x="25886877" y="3581367"/>
                  </a:lnTo>
                  <a:lnTo>
                    <a:pt x="25886877" y="3581654"/>
                  </a:lnTo>
                  <a:lnTo>
                    <a:pt x="25887356" y="3581654"/>
                  </a:lnTo>
                  <a:lnTo>
                    <a:pt x="25887356" y="3581701"/>
                  </a:lnTo>
                  <a:lnTo>
                    <a:pt x="25887433" y="3581701"/>
                  </a:lnTo>
                  <a:lnTo>
                    <a:pt x="25887433" y="3581747"/>
                  </a:lnTo>
                  <a:lnTo>
                    <a:pt x="25887511" y="3581747"/>
                  </a:lnTo>
                  <a:lnTo>
                    <a:pt x="25887511" y="3581794"/>
                  </a:lnTo>
                  <a:lnTo>
                    <a:pt x="25887589" y="3581794"/>
                  </a:lnTo>
                  <a:lnTo>
                    <a:pt x="25887589" y="3581841"/>
                  </a:lnTo>
                  <a:lnTo>
                    <a:pt x="25887666" y="3581841"/>
                  </a:lnTo>
                  <a:lnTo>
                    <a:pt x="25887666" y="3581887"/>
                  </a:lnTo>
                  <a:lnTo>
                    <a:pt x="25887744" y="3581887"/>
                  </a:lnTo>
                  <a:lnTo>
                    <a:pt x="25887744" y="3581934"/>
                  </a:lnTo>
                  <a:lnTo>
                    <a:pt x="25887821" y="3581934"/>
                  </a:lnTo>
                  <a:lnTo>
                    <a:pt x="25887821" y="3581981"/>
                  </a:lnTo>
                  <a:lnTo>
                    <a:pt x="25887899" y="3581981"/>
                  </a:lnTo>
                  <a:lnTo>
                    <a:pt x="25887899" y="3582027"/>
                  </a:lnTo>
                  <a:lnTo>
                    <a:pt x="25887977" y="3582027"/>
                  </a:lnTo>
                  <a:lnTo>
                    <a:pt x="25887977" y="3582269"/>
                  </a:lnTo>
                  <a:lnTo>
                    <a:pt x="25888377" y="3582269"/>
                  </a:lnTo>
                  <a:lnTo>
                    <a:pt x="25888377" y="3582315"/>
                  </a:lnTo>
                  <a:lnTo>
                    <a:pt x="25888455" y="3582315"/>
                  </a:lnTo>
                  <a:lnTo>
                    <a:pt x="25888455" y="3582361"/>
                  </a:lnTo>
                  <a:lnTo>
                    <a:pt x="25888533" y="3582361"/>
                  </a:lnTo>
                  <a:lnTo>
                    <a:pt x="25888533" y="3582409"/>
                  </a:lnTo>
                  <a:lnTo>
                    <a:pt x="25888610" y="3582409"/>
                  </a:lnTo>
                  <a:lnTo>
                    <a:pt x="25888610" y="3582455"/>
                  </a:lnTo>
                  <a:lnTo>
                    <a:pt x="25888687" y="3582455"/>
                  </a:lnTo>
                  <a:lnTo>
                    <a:pt x="25888687" y="3582501"/>
                  </a:lnTo>
                  <a:lnTo>
                    <a:pt x="25888765" y="3582501"/>
                  </a:lnTo>
                  <a:lnTo>
                    <a:pt x="25888765" y="3582549"/>
                  </a:lnTo>
                  <a:lnTo>
                    <a:pt x="25888843" y="3582549"/>
                  </a:lnTo>
                  <a:lnTo>
                    <a:pt x="25888843" y="3582595"/>
                  </a:lnTo>
                  <a:lnTo>
                    <a:pt x="25888921" y="3582595"/>
                  </a:lnTo>
                  <a:lnTo>
                    <a:pt x="25888921" y="3582641"/>
                  </a:lnTo>
                  <a:lnTo>
                    <a:pt x="25888998" y="3582641"/>
                  </a:lnTo>
                  <a:lnTo>
                    <a:pt x="25888998" y="3582688"/>
                  </a:lnTo>
                  <a:lnTo>
                    <a:pt x="25889075" y="3582688"/>
                  </a:lnTo>
                  <a:lnTo>
                    <a:pt x="25889075" y="3582883"/>
                  </a:lnTo>
                  <a:lnTo>
                    <a:pt x="25889399" y="3582883"/>
                  </a:lnTo>
                  <a:lnTo>
                    <a:pt x="25889399" y="3582929"/>
                  </a:lnTo>
                  <a:lnTo>
                    <a:pt x="25889477" y="3582929"/>
                  </a:lnTo>
                  <a:lnTo>
                    <a:pt x="25889477" y="3582976"/>
                  </a:lnTo>
                  <a:lnTo>
                    <a:pt x="25889554" y="3582976"/>
                  </a:lnTo>
                  <a:lnTo>
                    <a:pt x="25889554" y="3583023"/>
                  </a:lnTo>
                  <a:lnTo>
                    <a:pt x="25889631" y="3583023"/>
                  </a:lnTo>
                  <a:lnTo>
                    <a:pt x="25889631" y="3583069"/>
                  </a:lnTo>
                  <a:lnTo>
                    <a:pt x="25889709" y="3583069"/>
                  </a:lnTo>
                  <a:lnTo>
                    <a:pt x="25889709" y="3583116"/>
                  </a:lnTo>
                  <a:lnTo>
                    <a:pt x="25889787" y="3583116"/>
                  </a:lnTo>
                  <a:lnTo>
                    <a:pt x="25889787" y="3583163"/>
                  </a:lnTo>
                  <a:lnTo>
                    <a:pt x="25889864" y="3583163"/>
                  </a:lnTo>
                  <a:lnTo>
                    <a:pt x="25889864" y="3583209"/>
                  </a:lnTo>
                  <a:lnTo>
                    <a:pt x="25889942" y="3583209"/>
                  </a:lnTo>
                  <a:lnTo>
                    <a:pt x="25889942" y="3583255"/>
                  </a:lnTo>
                  <a:lnTo>
                    <a:pt x="25890019" y="3583255"/>
                  </a:lnTo>
                  <a:lnTo>
                    <a:pt x="25890019" y="3583303"/>
                  </a:lnTo>
                  <a:lnTo>
                    <a:pt x="25890097" y="3583303"/>
                  </a:lnTo>
                  <a:lnTo>
                    <a:pt x="25890097" y="3583349"/>
                  </a:lnTo>
                  <a:lnTo>
                    <a:pt x="25890175" y="3583349"/>
                  </a:lnTo>
                  <a:lnTo>
                    <a:pt x="25890175" y="3583497"/>
                  </a:lnTo>
                  <a:lnTo>
                    <a:pt x="25890420" y="3583497"/>
                  </a:lnTo>
                  <a:lnTo>
                    <a:pt x="25890420" y="3583543"/>
                  </a:lnTo>
                  <a:lnTo>
                    <a:pt x="25890497" y="3583543"/>
                  </a:lnTo>
                  <a:lnTo>
                    <a:pt x="25890497" y="3583590"/>
                  </a:lnTo>
                  <a:lnTo>
                    <a:pt x="25890575" y="3583590"/>
                  </a:lnTo>
                  <a:lnTo>
                    <a:pt x="25890575" y="3583637"/>
                  </a:lnTo>
                  <a:lnTo>
                    <a:pt x="25890653" y="3583637"/>
                  </a:lnTo>
                  <a:lnTo>
                    <a:pt x="25890653" y="3583683"/>
                  </a:lnTo>
                  <a:lnTo>
                    <a:pt x="25890731" y="3583683"/>
                  </a:lnTo>
                  <a:lnTo>
                    <a:pt x="25890731" y="3583730"/>
                  </a:lnTo>
                  <a:lnTo>
                    <a:pt x="25890808" y="3583730"/>
                  </a:lnTo>
                  <a:lnTo>
                    <a:pt x="25890808" y="3583777"/>
                  </a:lnTo>
                  <a:lnTo>
                    <a:pt x="25890885" y="3583777"/>
                  </a:lnTo>
                  <a:lnTo>
                    <a:pt x="25890885" y="3583823"/>
                  </a:lnTo>
                  <a:lnTo>
                    <a:pt x="25890963" y="3583823"/>
                  </a:lnTo>
                  <a:lnTo>
                    <a:pt x="25890963" y="3583870"/>
                  </a:lnTo>
                  <a:lnTo>
                    <a:pt x="25891041" y="3583870"/>
                  </a:lnTo>
                  <a:lnTo>
                    <a:pt x="25891041" y="3583917"/>
                  </a:lnTo>
                  <a:lnTo>
                    <a:pt x="25891119" y="3583917"/>
                  </a:lnTo>
                  <a:lnTo>
                    <a:pt x="25891119" y="3583963"/>
                  </a:lnTo>
                  <a:lnTo>
                    <a:pt x="25891196" y="3583963"/>
                  </a:lnTo>
                  <a:lnTo>
                    <a:pt x="25891196" y="3584010"/>
                  </a:lnTo>
                  <a:lnTo>
                    <a:pt x="25891273" y="3584010"/>
                  </a:lnTo>
                  <a:lnTo>
                    <a:pt x="25891273" y="3584111"/>
                  </a:lnTo>
                  <a:lnTo>
                    <a:pt x="25891441" y="3584111"/>
                  </a:lnTo>
                  <a:lnTo>
                    <a:pt x="25891441" y="3584157"/>
                  </a:lnTo>
                  <a:lnTo>
                    <a:pt x="25891519" y="3584157"/>
                  </a:lnTo>
                  <a:lnTo>
                    <a:pt x="25891519" y="3584204"/>
                  </a:lnTo>
                  <a:lnTo>
                    <a:pt x="25891597" y="3584204"/>
                  </a:lnTo>
                  <a:lnTo>
                    <a:pt x="25891597" y="3584251"/>
                  </a:lnTo>
                  <a:lnTo>
                    <a:pt x="25891675" y="3584251"/>
                  </a:lnTo>
                  <a:lnTo>
                    <a:pt x="25891675" y="3584297"/>
                  </a:lnTo>
                  <a:lnTo>
                    <a:pt x="25891752" y="3584297"/>
                  </a:lnTo>
                  <a:lnTo>
                    <a:pt x="25891752" y="3584344"/>
                  </a:lnTo>
                  <a:lnTo>
                    <a:pt x="25891829" y="3584344"/>
                  </a:lnTo>
                  <a:lnTo>
                    <a:pt x="25891829" y="3584391"/>
                  </a:lnTo>
                  <a:lnTo>
                    <a:pt x="25891907" y="3584391"/>
                  </a:lnTo>
                  <a:lnTo>
                    <a:pt x="25891907" y="3584437"/>
                  </a:lnTo>
                  <a:lnTo>
                    <a:pt x="25891985" y="3584437"/>
                  </a:lnTo>
                  <a:lnTo>
                    <a:pt x="25891985" y="3584484"/>
                  </a:lnTo>
                  <a:lnTo>
                    <a:pt x="25892062" y="3584484"/>
                  </a:lnTo>
                  <a:lnTo>
                    <a:pt x="25892062" y="3584531"/>
                  </a:lnTo>
                  <a:lnTo>
                    <a:pt x="25892140" y="3584531"/>
                  </a:lnTo>
                  <a:lnTo>
                    <a:pt x="25892140" y="3584577"/>
                  </a:lnTo>
                  <a:lnTo>
                    <a:pt x="25892217" y="3584577"/>
                  </a:lnTo>
                  <a:lnTo>
                    <a:pt x="25892217" y="3584624"/>
                  </a:lnTo>
                  <a:lnTo>
                    <a:pt x="25892295" y="3584624"/>
                  </a:lnTo>
                  <a:lnTo>
                    <a:pt x="25892295" y="3584671"/>
                  </a:lnTo>
                  <a:lnTo>
                    <a:pt x="25892373" y="3584671"/>
                  </a:lnTo>
                  <a:lnTo>
                    <a:pt x="25892373" y="3584725"/>
                  </a:lnTo>
                  <a:lnTo>
                    <a:pt x="25892463" y="3584725"/>
                  </a:lnTo>
                  <a:lnTo>
                    <a:pt x="25892463" y="3584771"/>
                  </a:lnTo>
                  <a:lnTo>
                    <a:pt x="25892541" y="3584771"/>
                  </a:lnTo>
                  <a:lnTo>
                    <a:pt x="25892541" y="3584819"/>
                  </a:lnTo>
                  <a:lnTo>
                    <a:pt x="25892618" y="3584819"/>
                  </a:lnTo>
                  <a:lnTo>
                    <a:pt x="25892618" y="3584865"/>
                  </a:lnTo>
                  <a:lnTo>
                    <a:pt x="25892695" y="3584865"/>
                  </a:lnTo>
                  <a:lnTo>
                    <a:pt x="25892695" y="3584911"/>
                  </a:lnTo>
                  <a:lnTo>
                    <a:pt x="25892773" y="3584911"/>
                  </a:lnTo>
                  <a:lnTo>
                    <a:pt x="25892773" y="3584958"/>
                  </a:lnTo>
                  <a:lnTo>
                    <a:pt x="25892851" y="3584958"/>
                  </a:lnTo>
                  <a:lnTo>
                    <a:pt x="25892851" y="3585005"/>
                  </a:lnTo>
                  <a:lnTo>
                    <a:pt x="25892929" y="3585005"/>
                  </a:lnTo>
                  <a:lnTo>
                    <a:pt x="25892929" y="3585051"/>
                  </a:lnTo>
                  <a:lnTo>
                    <a:pt x="25893006" y="3585051"/>
                  </a:lnTo>
                  <a:lnTo>
                    <a:pt x="25893006" y="3585098"/>
                  </a:lnTo>
                  <a:lnTo>
                    <a:pt x="25893083" y="3585098"/>
                  </a:lnTo>
                  <a:lnTo>
                    <a:pt x="25893083" y="3585145"/>
                  </a:lnTo>
                  <a:lnTo>
                    <a:pt x="25893161" y="3585145"/>
                  </a:lnTo>
                  <a:lnTo>
                    <a:pt x="25893161" y="3585191"/>
                  </a:lnTo>
                  <a:lnTo>
                    <a:pt x="25893239" y="3585191"/>
                  </a:lnTo>
                  <a:lnTo>
                    <a:pt x="25893239" y="3585238"/>
                  </a:lnTo>
                  <a:lnTo>
                    <a:pt x="25893317" y="3585238"/>
                  </a:lnTo>
                  <a:lnTo>
                    <a:pt x="25893317" y="3585285"/>
                  </a:lnTo>
                  <a:lnTo>
                    <a:pt x="25893394" y="3585285"/>
                  </a:lnTo>
                  <a:lnTo>
                    <a:pt x="25893394" y="3585331"/>
                  </a:lnTo>
                  <a:lnTo>
                    <a:pt x="25893471" y="3585331"/>
                  </a:lnTo>
                  <a:lnTo>
                    <a:pt x="25893471" y="3732779"/>
                  </a:lnTo>
                  <a:lnTo>
                    <a:pt x="26037635" y="3732779"/>
                  </a:lnTo>
                  <a:lnTo>
                    <a:pt x="26037635" y="3732825"/>
                  </a:lnTo>
                  <a:lnTo>
                    <a:pt x="26037712" y="3732825"/>
                  </a:lnTo>
                  <a:lnTo>
                    <a:pt x="26037712" y="3732872"/>
                  </a:lnTo>
                  <a:lnTo>
                    <a:pt x="26037789" y="3732872"/>
                  </a:lnTo>
                  <a:lnTo>
                    <a:pt x="26037789" y="3732919"/>
                  </a:lnTo>
                  <a:lnTo>
                    <a:pt x="26037867" y="3732919"/>
                  </a:lnTo>
                  <a:lnTo>
                    <a:pt x="26037867" y="3732965"/>
                  </a:lnTo>
                  <a:lnTo>
                    <a:pt x="26037945" y="3732965"/>
                  </a:lnTo>
                  <a:lnTo>
                    <a:pt x="26037945" y="3733012"/>
                  </a:lnTo>
                  <a:lnTo>
                    <a:pt x="26038023" y="3733012"/>
                  </a:lnTo>
                  <a:lnTo>
                    <a:pt x="26038023" y="3733059"/>
                  </a:lnTo>
                  <a:lnTo>
                    <a:pt x="26038100" y="3733059"/>
                  </a:lnTo>
                  <a:lnTo>
                    <a:pt x="26038100" y="3733105"/>
                  </a:lnTo>
                  <a:lnTo>
                    <a:pt x="26038177" y="3733105"/>
                  </a:lnTo>
                  <a:lnTo>
                    <a:pt x="26038177" y="3733393"/>
                  </a:lnTo>
                  <a:lnTo>
                    <a:pt x="26038656" y="3733393"/>
                  </a:lnTo>
                  <a:lnTo>
                    <a:pt x="26038656" y="3733439"/>
                  </a:lnTo>
                  <a:lnTo>
                    <a:pt x="26038733" y="3733439"/>
                  </a:lnTo>
                  <a:lnTo>
                    <a:pt x="26038733" y="3733486"/>
                  </a:lnTo>
                  <a:lnTo>
                    <a:pt x="26038811" y="3733486"/>
                  </a:lnTo>
                  <a:lnTo>
                    <a:pt x="26038811" y="3733533"/>
                  </a:lnTo>
                  <a:lnTo>
                    <a:pt x="26038889" y="3733533"/>
                  </a:lnTo>
                  <a:lnTo>
                    <a:pt x="26038889" y="3733579"/>
                  </a:lnTo>
                  <a:lnTo>
                    <a:pt x="26038966" y="3733579"/>
                  </a:lnTo>
                  <a:lnTo>
                    <a:pt x="26038966" y="3733626"/>
                  </a:lnTo>
                  <a:lnTo>
                    <a:pt x="26039043" y="3733626"/>
                  </a:lnTo>
                  <a:lnTo>
                    <a:pt x="26039043" y="3733673"/>
                  </a:lnTo>
                  <a:lnTo>
                    <a:pt x="26039121" y="3733673"/>
                  </a:lnTo>
                  <a:lnTo>
                    <a:pt x="26039121" y="3733719"/>
                  </a:lnTo>
                  <a:lnTo>
                    <a:pt x="26039199" y="3733719"/>
                  </a:lnTo>
                  <a:lnTo>
                    <a:pt x="26039199" y="3733766"/>
                  </a:lnTo>
                  <a:lnTo>
                    <a:pt x="26039277" y="3733766"/>
                  </a:lnTo>
                  <a:lnTo>
                    <a:pt x="26039277" y="3734007"/>
                  </a:lnTo>
                  <a:lnTo>
                    <a:pt x="26039677" y="3734007"/>
                  </a:lnTo>
                  <a:lnTo>
                    <a:pt x="26039677" y="3734053"/>
                  </a:lnTo>
                  <a:lnTo>
                    <a:pt x="26039755" y="3734053"/>
                  </a:lnTo>
                  <a:lnTo>
                    <a:pt x="26039755" y="3734101"/>
                  </a:lnTo>
                  <a:lnTo>
                    <a:pt x="26039833" y="3734101"/>
                  </a:lnTo>
                  <a:lnTo>
                    <a:pt x="26039833" y="3734147"/>
                  </a:lnTo>
                  <a:lnTo>
                    <a:pt x="26039910" y="3734147"/>
                  </a:lnTo>
                  <a:lnTo>
                    <a:pt x="26039910" y="3734193"/>
                  </a:lnTo>
                  <a:lnTo>
                    <a:pt x="26039987" y="3734193"/>
                  </a:lnTo>
                  <a:lnTo>
                    <a:pt x="26039987" y="3734240"/>
                  </a:lnTo>
                  <a:lnTo>
                    <a:pt x="26040065" y="3734240"/>
                  </a:lnTo>
                  <a:lnTo>
                    <a:pt x="26040065" y="3734287"/>
                  </a:lnTo>
                  <a:lnTo>
                    <a:pt x="26040143" y="3734287"/>
                  </a:lnTo>
                  <a:lnTo>
                    <a:pt x="26040143" y="3734333"/>
                  </a:lnTo>
                  <a:lnTo>
                    <a:pt x="26040221" y="3734333"/>
                  </a:lnTo>
                  <a:lnTo>
                    <a:pt x="26040221" y="3734380"/>
                  </a:lnTo>
                  <a:lnTo>
                    <a:pt x="26040298" y="3734380"/>
                  </a:lnTo>
                  <a:lnTo>
                    <a:pt x="26040298" y="3734427"/>
                  </a:lnTo>
                  <a:lnTo>
                    <a:pt x="26040375" y="3734427"/>
                  </a:lnTo>
                  <a:lnTo>
                    <a:pt x="26040375" y="3734621"/>
                  </a:lnTo>
                  <a:lnTo>
                    <a:pt x="26040699" y="3734621"/>
                  </a:lnTo>
                  <a:lnTo>
                    <a:pt x="26040699" y="3734668"/>
                  </a:lnTo>
                  <a:lnTo>
                    <a:pt x="26040776" y="3734668"/>
                  </a:lnTo>
                  <a:lnTo>
                    <a:pt x="26040776" y="3734715"/>
                  </a:lnTo>
                  <a:lnTo>
                    <a:pt x="26040854" y="3734715"/>
                  </a:lnTo>
                  <a:lnTo>
                    <a:pt x="26040854" y="3734761"/>
                  </a:lnTo>
                  <a:lnTo>
                    <a:pt x="26040931" y="3734761"/>
                  </a:lnTo>
                  <a:lnTo>
                    <a:pt x="26040931" y="3734807"/>
                  </a:lnTo>
                  <a:lnTo>
                    <a:pt x="26041009" y="3734807"/>
                  </a:lnTo>
                  <a:lnTo>
                    <a:pt x="26041009" y="3734855"/>
                  </a:lnTo>
                  <a:lnTo>
                    <a:pt x="26041087" y="3734855"/>
                  </a:lnTo>
                  <a:lnTo>
                    <a:pt x="26041087" y="3734901"/>
                  </a:lnTo>
                  <a:lnTo>
                    <a:pt x="26041164" y="3734901"/>
                  </a:lnTo>
                  <a:lnTo>
                    <a:pt x="26041164" y="3734947"/>
                  </a:lnTo>
                  <a:lnTo>
                    <a:pt x="26041241" y="3734947"/>
                  </a:lnTo>
                  <a:lnTo>
                    <a:pt x="26041241" y="3734995"/>
                  </a:lnTo>
                  <a:lnTo>
                    <a:pt x="26041319" y="3734995"/>
                  </a:lnTo>
                  <a:lnTo>
                    <a:pt x="26041319" y="3735041"/>
                  </a:lnTo>
                  <a:lnTo>
                    <a:pt x="26041397" y="3735041"/>
                  </a:lnTo>
                  <a:lnTo>
                    <a:pt x="26041397" y="3735087"/>
                  </a:lnTo>
                  <a:lnTo>
                    <a:pt x="26041475" y="3735087"/>
                  </a:lnTo>
                  <a:lnTo>
                    <a:pt x="26041475" y="3735235"/>
                  </a:lnTo>
                  <a:lnTo>
                    <a:pt x="26041720" y="3735235"/>
                  </a:lnTo>
                  <a:lnTo>
                    <a:pt x="26041720" y="3735282"/>
                  </a:lnTo>
                  <a:lnTo>
                    <a:pt x="26041797" y="3735282"/>
                  </a:lnTo>
                  <a:lnTo>
                    <a:pt x="26041797" y="3735329"/>
                  </a:lnTo>
                  <a:lnTo>
                    <a:pt x="26041875" y="3735329"/>
                  </a:lnTo>
                  <a:lnTo>
                    <a:pt x="26041875" y="3735375"/>
                  </a:lnTo>
                  <a:lnTo>
                    <a:pt x="26041953" y="3735375"/>
                  </a:lnTo>
                  <a:lnTo>
                    <a:pt x="26041953" y="3735422"/>
                  </a:lnTo>
                  <a:lnTo>
                    <a:pt x="26042031" y="3735422"/>
                  </a:lnTo>
                  <a:lnTo>
                    <a:pt x="26042031" y="3735469"/>
                  </a:lnTo>
                  <a:lnTo>
                    <a:pt x="26042108" y="3735469"/>
                  </a:lnTo>
                  <a:lnTo>
                    <a:pt x="26042108" y="3735515"/>
                  </a:lnTo>
                  <a:lnTo>
                    <a:pt x="26042185" y="3735515"/>
                  </a:lnTo>
                  <a:lnTo>
                    <a:pt x="26042185" y="3735562"/>
                  </a:lnTo>
                  <a:lnTo>
                    <a:pt x="26042263" y="3735562"/>
                  </a:lnTo>
                  <a:lnTo>
                    <a:pt x="26042263" y="3735609"/>
                  </a:lnTo>
                  <a:lnTo>
                    <a:pt x="26042341" y="3735609"/>
                  </a:lnTo>
                  <a:lnTo>
                    <a:pt x="26042341" y="3735655"/>
                  </a:lnTo>
                  <a:lnTo>
                    <a:pt x="26042419" y="3735655"/>
                  </a:lnTo>
                  <a:lnTo>
                    <a:pt x="26042419" y="3735702"/>
                  </a:lnTo>
                  <a:lnTo>
                    <a:pt x="26042496" y="3735702"/>
                  </a:lnTo>
                  <a:lnTo>
                    <a:pt x="26042496" y="3735749"/>
                  </a:lnTo>
                  <a:lnTo>
                    <a:pt x="26042573" y="3735749"/>
                  </a:lnTo>
                  <a:lnTo>
                    <a:pt x="26042573" y="3735849"/>
                  </a:lnTo>
                  <a:lnTo>
                    <a:pt x="26042741" y="3735849"/>
                  </a:lnTo>
                  <a:lnTo>
                    <a:pt x="26042741" y="3735896"/>
                  </a:lnTo>
                  <a:lnTo>
                    <a:pt x="26042819" y="3735896"/>
                  </a:lnTo>
                  <a:lnTo>
                    <a:pt x="26042819" y="3735943"/>
                  </a:lnTo>
                  <a:lnTo>
                    <a:pt x="26042897" y="3735943"/>
                  </a:lnTo>
                  <a:lnTo>
                    <a:pt x="26042897" y="3735989"/>
                  </a:lnTo>
                  <a:lnTo>
                    <a:pt x="26042974" y="3735989"/>
                  </a:lnTo>
                  <a:lnTo>
                    <a:pt x="26042974" y="3736036"/>
                  </a:lnTo>
                  <a:lnTo>
                    <a:pt x="26043052" y="3736036"/>
                  </a:lnTo>
                  <a:lnTo>
                    <a:pt x="26043052" y="3736083"/>
                  </a:lnTo>
                  <a:lnTo>
                    <a:pt x="26043129" y="3736083"/>
                  </a:lnTo>
                  <a:lnTo>
                    <a:pt x="26043129" y="3736129"/>
                  </a:lnTo>
                  <a:lnTo>
                    <a:pt x="26043207" y="3736129"/>
                  </a:lnTo>
                  <a:lnTo>
                    <a:pt x="26043207" y="3736176"/>
                  </a:lnTo>
                  <a:lnTo>
                    <a:pt x="26043285" y="3736176"/>
                  </a:lnTo>
                  <a:lnTo>
                    <a:pt x="26043285" y="3736223"/>
                  </a:lnTo>
                  <a:lnTo>
                    <a:pt x="26043362" y="3736223"/>
                  </a:lnTo>
                  <a:lnTo>
                    <a:pt x="26043362" y="3736269"/>
                  </a:lnTo>
                  <a:lnTo>
                    <a:pt x="26043439" y="3736269"/>
                  </a:lnTo>
                  <a:lnTo>
                    <a:pt x="26043439" y="3736316"/>
                  </a:lnTo>
                  <a:lnTo>
                    <a:pt x="26043517" y="3736316"/>
                  </a:lnTo>
                  <a:lnTo>
                    <a:pt x="26043517" y="3736363"/>
                  </a:lnTo>
                  <a:lnTo>
                    <a:pt x="26043595" y="3736363"/>
                  </a:lnTo>
                  <a:lnTo>
                    <a:pt x="26043595" y="3736409"/>
                  </a:lnTo>
                  <a:lnTo>
                    <a:pt x="26043673" y="3736409"/>
                  </a:lnTo>
                  <a:lnTo>
                    <a:pt x="26043673" y="3736463"/>
                  </a:lnTo>
                  <a:lnTo>
                    <a:pt x="26043763" y="3736463"/>
                  </a:lnTo>
                  <a:lnTo>
                    <a:pt x="26043763" y="3736510"/>
                  </a:lnTo>
                  <a:lnTo>
                    <a:pt x="26043841" y="3736510"/>
                  </a:lnTo>
                  <a:lnTo>
                    <a:pt x="26043841" y="3736557"/>
                  </a:lnTo>
                  <a:lnTo>
                    <a:pt x="26043918" y="3736557"/>
                  </a:lnTo>
                  <a:lnTo>
                    <a:pt x="26043918" y="3736603"/>
                  </a:lnTo>
                  <a:lnTo>
                    <a:pt x="26043995" y="3736603"/>
                  </a:lnTo>
                  <a:lnTo>
                    <a:pt x="26043995" y="3736650"/>
                  </a:lnTo>
                  <a:lnTo>
                    <a:pt x="26044073" y="3736650"/>
                  </a:lnTo>
                  <a:lnTo>
                    <a:pt x="26044073" y="3736697"/>
                  </a:lnTo>
                  <a:lnTo>
                    <a:pt x="26044151" y="3736697"/>
                  </a:lnTo>
                  <a:lnTo>
                    <a:pt x="26044151" y="3736743"/>
                  </a:lnTo>
                  <a:lnTo>
                    <a:pt x="26044229" y="3736743"/>
                  </a:lnTo>
                  <a:lnTo>
                    <a:pt x="26044229" y="3736790"/>
                  </a:lnTo>
                  <a:lnTo>
                    <a:pt x="26044306" y="3736790"/>
                  </a:lnTo>
                  <a:lnTo>
                    <a:pt x="26044306" y="3736837"/>
                  </a:lnTo>
                  <a:lnTo>
                    <a:pt x="26044383" y="3736837"/>
                  </a:lnTo>
                  <a:lnTo>
                    <a:pt x="26044383" y="3736883"/>
                  </a:lnTo>
                  <a:lnTo>
                    <a:pt x="26044461" y="3736883"/>
                  </a:lnTo>
                  <a:lnTo>
                    <a:pt x="26044461" y="3736930"/>
                  </a:lnTo>
                  <a:lnTo>
                    <a:pt x="26044539" y="3736930"/>
                  </a:lnTo>
                  <a:lnTo>
                    <a:pt x="26044539" y="3736977"/>
                  </a:lnTo>
                  <a:lnTo>
                    <a:pt x="26044617" y="3736977"/>
                  </a:lnTo>
                  <a:lnTo>
                    <a:pt x="26044617" y="3737023"/>
                  </a:lnTo>
                  <a:lnTo>
                    <a:pt x="26044694" y="3737023"/>
                  </a:lnTo>
                  <a:lnTo>
                    <a:pt x="26044694" y="3737070"/>
                  </a:lnTo>
                  <a:lnTo>
                    <a:pt x="26044771" y="3737070"/>
                  </a:lnTo>
                  <a:lnTo>
                    <a:pt x="26044771" y="3737125"/>
                  </a:lnTo>
                  <a:lnTo>
                    <a:pt x="26044862" y="3737125"/>
                  </a:lnTo>
                  <a:lnTo>
                    <a:pt x="26044862" y="3737171"/>
                  </a:lnTo>
                  <a:lnTo>
                    <a:pt x="26044939" y="3737171"/>
                  </a:lnTo>
                  <a:lnTo>
                    <a:pt x="26044939" y="3737217"/>
                  </a:lnTo>
                  <a:lnTo>
                    <a:pt x="26045017" y="3737217"/>
                  </a:lnTo>
                  <a:lnTo>
                    <a:pt x="26045017" y="3737265"/>
                  </a:lnTo>
                  <a:lnTo>
                    <a:pt x="26045095" y="3737265"/>
                  </a:lnTo>
                  <a:lnTo>
                    <a:pt x="26045095" y="3737311"/>
                  </a:lnTo>
                  <a:lnTo>
                    <a:pt x="26045172" y="3737311"/>
                  </a:lnTo>
                  <a:lnTo>
                    <a:pt x="26045172" y="3737357"/>
                  </a:lnTo>
                  <a:lnTo>
                    <a:pt x="26045250" y="3737357"/>
                  </a:lnTo>
                  <a:lnTo>
                    <a:pt x="26045250" y="3737405"/>
                  </a:lnTo>
                  <a:lnTo>
                    <a:pt x="26045327" y="3737405"/>
                  </a:lnTo>
                  <a:lnTo>
                    <a:pt x="26045327" y="3737451"/>
                  </a:lnTo>
                  <a:lnTo>
                    <a:pt x="26045405" y="3737451"/>
                  </a:lnTo>
                  <a:lnTo>
                    <a:pt x="26045405" y="3737497"/>
                  </a:lnTo>
                  <a:lnTo>
                    <a:pt x="26045483" y="3737497"/>
                  </a:lnTo>
                  <a:lnTo>
                    <a:pt x="26045483" y="3737544"/>
                  </a:lnTo>
                  <a:lnTo>
                    <a:pt x="26045560" y="3737544"/>
                  </a:lnTo>
                  <a:lnTo>
                    <a:pt x="26045560" y="3737591"/>
                  </a:lnTo>
                  <a:lnTo>
                    <a:pt x="26045637" y="3737591"/>
                  </a:lnTo>
                  <a:lnTo>
                    <a:pt x="26045637" y="3737637"/>
                  </a:lnTo>
                  <a:lnTo>
                    <a:pt x="26045715" y="3737637"/>
                  </a:lnTo>
                  <a:lnTo>
                    <a:pt x="26045715" y="3737684"/>
                  </a:lnTo>
                  <a:lnTo>
                    <a:pt x="26045793" y="3737684"/>
                  </a:lnTo>
                  <a:lnTo>
                    <a:pt x="26045793" y="3737731"/>
                  </a:lnTo>
                  <a:lnTo>
                    <a:pt x="26045871" y="3737731"/>
                  </a:lnTo>
                  <a:lnTo>
                    <a:pt x="26045871" y="3885131"/>
                  </a:lnTo>
                  <a:lnTo>
                    <a:pt x="26189955" y="3885131"/>
                  </a:lnTo>
                  <a:lnTo>
                    <a:pt x="26189955" y="3885178"/>
                  </a:lnTo>
                  <a:lnTo>
                    <a:pt x="26190033" y="3885178"/>
                  </a:lnTo>
                  <a:lnTo>
                    <a:pt x="26190033" y="3885225"/>
                  </a:lnTo>
                  <a:lnTo>
                    <a:pt x="26190111" y="3885225"/>
                  </a:lnTo>
                  <a:lnTo>
                    <a:pt x="26190111" y="3885271"/>
                  </a:lnTo>
                  <a:lnTo>
                    <a:pt x="26190189" y="3885271"/>
                  </a:lnTo>
                  <a:lnTo>
                    <a:pt x="26190189" y="3885318"/>
                  </a:lnTo>
                  <a:lnTo>
                    <a:pt x="26190266" y="3885318"/>
                  </a:lnTo>
                  <a:lnTo>
                    <a:pt x="26190266" y="3885365"/>
                  </a:lnTo>
                  <a:lnTo>
                    <a:pt x="26190343" y="3885365"/>
                  </a:lnTo>
                  <a:lnTo>
                    <a:pt x="26190343" y="3885411"/>
                  </a:lnTo>
                  <a:lnTo>
                    <a:pt x="26190421" y="3885411"/>
                  </a:lnTo>
                  <a:lnTo>
                    <a:pt x="26190421" y="3885458"/>
                  </a:lnTo>
                  <a:lnTo>
                    <a:pt x="26190499" y="3885458"/>
                  </a:lnTo>
                  <a:lnTo>
                    <a:pt x="26190499" y="3885505"/>
                  </a:lnTo>
                  <a:lnTo>
                    <a:pt x="26190577" y="3885505"/>
                  </a:lnTo>
                  <a:lnTo>
                    <a:pt x="26190577" y="3885745"/>
                  </a:lnTo>
                  <a:lnTo>
                    <a:pt x="26190977" y="3885745"/>
                  </a:lnTo>
                  <a:lnTo>
                    <a:pt x="26190977" y="3885792"/>
                  </a:lnTo>
                  <a:lnTo>
                    <a:pt x="26191055" y="3885792"/>
                  </a:lnTo>
                  <a:lnTo>
                    <a:pt x="26191055" y="3885839"/>
                  </a:lnTo>
                  <a:lnTo>
                    <a:pt x="26191133" y="3885839"/>
                  </a:lnTo>
                  <a:lnTo>
                    <a:pt x="26191133" y="3885885"/>
                  </a:lnTo>
                  <a:lnTo>
                    <a:pt x="26191210" y="3885885"/>
                  </a:lnTo>
                  <a:lnTo>
                    <a:pt x="26191210" y="3885932"/>
                  </a:lnTo>
                  <a:lnTo>
                    <a:pt x="26191287" y="3885932"/>
                  </a:lnTo>
                  <a:lnTo>
                    <a:pt x="26191287" y="3885979"/>
                  </a:lnTo>
                  <a:lnTo>
                    <a:pt x="26191365" y="3885979"/>
                  </a:lnTo>
                  <a:lnTo>
                    <a:pt x="26191365" y="3886025"/>
                  </a:lnTo>
                  <a:lnTo>
                    <a:pt x="26191443" y="3886025"/>
                  </a:lnTo>
                  <a:lnTo>
                    <a:pt x="26191443" y="3886072"/>
                  </a:lnTo>
                  <a:lnTo>
                    <a:pt x="26191520" y="3886072"/>
                  </a:lnTo>
                  <a:lnTo>
                    <a:pt x="26191520" y="3886119"/>
                  </a:lnTo>
                  <a:lnTo>
                    <a:pt x="26191598" y="3886119"/>
                  </a:lnTo>
                  <a:lnTo>
                    <a:pt x="26191598" y="3886165"/>
                  </a:lnTo>
                  <a:lnTo>
                    <a:pt x="26191675" y="3886165"/>
                  </a:lnTo>
                  <a:lnTo>
                    <a:pt x="26191675" y="3886359"/>
                  </a:lnTo>
                  <a:lnTo>
                    <a:pt x="26191999" y="3886359"/>
                  </a:lnTo>
                  <a:lnTo>
                    <a:pt x="26191999" y="3886407"/>
                  </a:lnTo>
                  <a:lnTo>
                    <a:pt x="26192076" y="3886407"/>
                  </a:lnTo>
                  <a:lnTo>
                    <a:pt x="26192076" y="3886453"/>
                  </a:lnTo>
                  <a:lnTo>
                    <a:pt x="26192153" y="3886453"/>
                  </a:lnTo>
                  <a:lnTo>
                    <a:pt x="26192153" y="3886499"/>
                  </a:lnTo>
                  <a:lnTo>
                    <a:pt x="26192231" y="3886499"/>
                  </a:lnTo>
                  <a:lnTo>
                    <a:pt x="26192231" y="3886547"/>
                  </a:lnTo>
                  <a:lnTo>
                    <a:pt x="26192309" y="3886547"/>
                  </a:lnTo>
                  <a:lnTo>
                    <a:pt x="26192309" y="3886593"/>
                  </a:lnTo>
                  <a:lnTo>
                    <a:pt x="26192387" y="3886593"/>
                  </a:lnTo>
                  <a:lnTo>
                    <a:pt x="26192387" y="3886639"/>
                  </a:lnTo>
                  <a:lnTo>
                    <a:pt x="26192464" y="3886639"/>
                  </a:lnTo>
                  <a:lnTo>
                    <a:pt x="26192464" y="3886686"/>
                  </a:lnTo>
                  <a:lnTo>
                    <a:pt x="26192541" y="3886686"/>
                  </a:lnTo>
                  <a:lnTo>
                    <a:pt x="26192541" y="3886733"/>
                  </a:lnTo>
                  <a:lnTo>
                    <a:pt x="26192619" y="3886733"/>
                  </a:lnTo>
                  <a:lnTo>
                    <a:pt x="26192619" y="3886779"/>
                  </a:lnTo>
                  <a:lnTo>
                    <a:pt x="26192697" y="3886779"/>
                  </a:lnTo>
                  <a:lnTo>
                    <a:pt x="26192697" y="3886826"/>
                  </a:lnTo>
                  <a:lnTo>
                    <a:pt x="26192775" y="3886826"/>
                  </a:lnTo>
                  <a:lnTo>
                    <a:pt x="26192775" y="3886974"/>
                  </a:lnTo>
                  <a:lnTo>
                    <a:pt x="26193020" y="3886974"/>
                  </a:lnTo>
                  <a:lnTo>
                    <a:pt x="26193020" y="3887021"/>
                  </a:lnTo>
                  <a:lnTo>
                    <a:pt x="26193097" y="3887021"/>
                  </a:lnTo>
                  <a:lnTo>
                    <a:pt x="26193097" y="3887067"/>
                  </a:lnTo>
                  <a:lnTo>
                    <a:pt x="26193175" y="3887067"/>
                  </a:lnTo>
                  <a:lnTo>
                    <a:pt x="26193175" y="3887114"/>
                  </a:lnTo>
                  <a:lnTo>
                    <a:pt x="26193253" y="3887114"/>
                  </a:lnTo>
                  <a:lnTo>
                    <a:pt x="26193253" y="3887161"/>
                  </a:lnTo>
                  <a:lnTo>
                    <a:pt x="26193331" y="3887161"/>
                  </a:lnTo>
                  <a:lnTo>
                    <a:pt x="26193331" y="3887207"/>
                  </a:lnTo>
                  <a:lnTo>
                    <a:pt x="26193408" y="3887207"/>
                  </a:lnTo>
                  <a:lnTo>
                    <a:pt x="26193408" y="3887253"/>
                  </a:lnTo>
                  <a:lnTo>
                    <a:pt x="26193485" y="3887253"/>
                  </a:lnTo>
                  <a:lnTo>
                    <a:pt x="26193485" y="3887301"/>
                  </a:lnTo>
                  <a:lnTo>
                    <a:pt x="26193563" y="3887301"/>
                  </a:lnTo>
                  <a:lnTo>
                    <a:pt x="26193563" y="3887347"/>
                  </a:lnTo>
                  <a:lnTo>
                    <a:pt x="26193641" y="3887347"/>
                  </a:lnTo>
                  <a:lnTo>
                    <a:pt x="26193641" y="3887393"/>
                  </a:lnTo>
                  <a:lnTo>
                    <a:pt x="26193718" y="3887393"/>
                  </a:lnTo>
                  <a:lnTo>
                    <a:pt x="26193718" y="3887441"/>
                  </a:lnTo>
                  <a:lnTo>
                    <a:pt x="26193796" y="3887441"/>
                  </a:lnTo>
                  <a:lnTo>
                    <a:pt x="26193796" y="3887487"/>
                  </a:lnTo>
                  <a:lnTo>
                    <a:pt x="26193873" y="3887487"/>
                  </a:lnTo>
                  <a:lnTo>
                    <a:pt x="26193873" y="3887588"/>
                  </a:lnTo>
                  <a:lnTo>
                    <a:pt x="26194041" y="3887588"/>
                  </a:lnTo>
                  <a:lnTo>
                    <a:pt x="26194041" y="3887635"/>
                  </a:lnTo>
                  <a:lnTo>
                    <a:pt x="26194119" y="3887635"/>
                  </a:lnTo>
                  <a:lnTo>
                    <a:pt x="26194119" y="3887681"/>
                  </a:lnTo>
                  <a:lnTo>
                    <a:pt x="26194197" y="3887681"/>
                  </a:lnTo>
                  <a:lnTo>
                    <a:pt x="26194197" y="3887728"/>
                  </a:lnTo>
                  <a:lnTo>
                    <a:pt x="26194274" y="3887728"/>
                  </a:lnTo>
                  <a:lnTo>
                    <a:pt x="26194274" y="3887775"/>
                  </a:lnTo>
                  <a:lnTo>
                    <a:pt x="26194351" y="3887775"/>
                  </a:lnTo>
                  <a:lnTo>
                    <a:pt x="26194351" y="3887821"/>
                  </a:lnTo>
                  <a:lnTo>
                    <a:pt x="26194429" y="3887821"/>
                  </a:lnTo>
                  <a:lnTo>
                    <a:pt x="26194429" y="3887868"/>
                  </a:lnTo>
                  <a:lnTo>
                    <a:pt x="26194507" y="3887868"/>
                  </a:lnTo>
                  <a:lnTo>
                    <a:pt x="26194507" y="3887915"/>
                  </a:lnTo>
                  <a:lnTo>
                    <a:pt x="26194585" y="3887915"/>
                  </a:lnTo>
                  <a:lnTo>
                    <a:pt x="26194585" y="3887961"/>
                  </a:lnTo>
                  <a:lnTo>
                    <a:pt x="26194662" y="3887961"/>
                  </a:lnTo>
                  <a:lnTo>
                    <a:pt x="26194662" y="3888008"/>
                  </a:lnTo>
                  <a:lnTo>
                    <a:pt x="26194739" y="3888008"/>
                  </a:lnTo>
                  <a:lnTo>
                    <a:pt x="26194739" y="3888055"/>
                  </a:lnTo>
                  <a:lnTo>
                    <a:pt x="26194817" y="3888055"/>
                  </a:lnTo>
                  <a:lnTo>
                    <a:pt x="26194817" y="3888101"/>
                  </a:lnTo>
                  <a:lnTo>
                    <a:pt x="26194895" y="3888101"/>
                  </a:lnTo>
                  <a:lnTo>
                    <a:pt x="26194895" y="3888148"/>
                  </a:lnTo>
                  <a:lnTo>
                    <a:pt x="26194973" y="3888148"/>
                  </a:lnTo>
                  <a:lnTo>
                    <a:pt x="26194973" y="3888202"/>
                  </a:lnTo>
                  <a:lnTo>
                    <a:pt x="26195063" y="3888202"/>
                  </a:lnTo>
                  <a:lnTo>
                    <a:pt x="26195063" y="3888249"/>
                  </a:lnTo>
                  <a:lnTo>
                    <a:pt x="26195141" y="3888249"/>
                  </a:lnTo>
                  <a:lnTo>
                    <a:pt x="26195141" y="3888295"/>
                  </a:lnTo>
                  <a:lnTo>
                    <a:pt x="26195218" y="3888295"/>
                  </a:lnTo>
                  <a:lnTo>
                    <a:pt x="26195218" y="3888342"/>
                  </a:lnTo>
                  <a:lnTo>
                    <a:pt x="26195295" y="3888342"/>
                  </a:lnTo>
                  <a:lnTo>
                    <a:pt x="26195295" y="3888389"/>
                  </a:lnTo>
                  <a:lnTo>
                    <a:pt x="26195373" y="3888389"/>
                  </a:lnTo>
                  <a:lnTo>
                    <a:pt x="26195373" y="3888435"/>
                  </a:lnTo>
                  <a:lnTo>
                    <a:pt x="26195451" y="3888435"/>
                  </a:lnTo>
                  <a:lnTo>
                    <a:pt x="26195451" y="3888482"/>
                  </a:lnTo>
                  <a:lnTo>
                    <a:pt x="26195529" y="3888482"/>
                  </a:lnTo>
                  <a:lnTo>
                    <a:pt x="26195529" y="3888529"/>
                  </a:lnTo>
                  <a:lnTo>
                    <a:pt x="26195606" y="3888529"/>
                  </a:lnTo>
                  <a:lnTo>
                    <a:pt x="26195606" y="3888575"/>
                  </a:lnTo>
                  <a:lnTo>
                    <a:pt x="26195683" y="3888575"/>
                  </a:lnTo>
                  <a:lnTo>
                    <a:pt x="26195683" y="3888622"/>
                  </a:lnTo>
                  <a:lnTo>
                    <a:pt x="26195761" y="3888622"/>
                  </a:lnTo>
                  <a:lnTo>
                    <a:pt x="26195761" y="3888669"/>
                  </a:lnTo>
                  <a:lnTo>
                    <a:pt x="26195839" y="3888669"/>
                  </a:lnTo>
                  <a:lnTo>
                    <a:pt x="26195839" y="3888715"/>
                  </a:lnTo>
                  <a:lnTo>
                    <a:pt x="26195916" y="3888715"/>
                  </a:lnTo>
                  <a:lnTo>
                    <a:pt x="26195916" y="3888762"/>
                  </a:lnTo>
                  <a:lnTo>
                    <a:pt x="26195994" y="3888762"/>
                  </a:lnTo>
                  <a:lnTo>
                    <a:pt x="26195994" y="3888809"/>
                  </a:lnTo>
                  <a:lnTo>
                    <a:pt x="26196071" y="3888809"/>
                  </a:lnTo>
                  <a:lnTo>
                    <a:pt x="26196071" y="3888863"/>
                  </a:lnTo>
                  <a:lnTo>
                    <a:pt x="26196161" y="3888863"/>
                  </a:lnTo>
                  <a:lnTo>
                    <a:pt x="26196161" y="3888909"/>
                  </a:lnTo>
                  <a:lnTo>
                    <a:pt x="26196239" y="3888909"/>
                  </a:lnTo>
                  <a:lnTo>
                    <a:pt x="26196239" y="3888956"/>
                  </a:lnTo>
                  <a:lnTo>
                    <a:pt x="26196317" y="3888956"/>
                  </a:lnTo>
                  <a:lnTo>
                    <a:pt x="26196317" y="3889003"/>
                  </a:lnTo>
                  <a:lnTo>
                    <a:pt x="26196395" y="3889003"/>
                  </a:lnTo>
                  <a:lnTo>
                    <a:pt x="26196395" y="3889049"/>
                  </a:lnTo>
                  <a:lnTo>
                    <a:pt x="26196472" y="3889049"/>
                  </a:lnTo>
                  <a:lnTo>
                    <a:pt x="26196472" y="3889096"/>
                  </a:lnTo>
                  <a:lnTo>
                    <a:pt x="26196549" y="3889096"/>
                  </a:lnTo>
                  <a:lnTo>
                    <a:pt x="26196549" y="3889143"/>
                  </a:lnTo>
                  <a:lnTo>
                    <a:pt x="26196627" y="3889143"/>
                  </a:lnTo>
                  <a:lnTo>
                    <a:pt x="26196627" y="3889189"/>
                  </a:lnTo>
                  <a:lnTo>
                    <a:pt x="26196705" y="3889189"/>
                  </a:lnTo>
                  <a:lnTo>
                    <a:pt x="26196705" y="3889236"/>
                  </a:lnTo>
                  <a:lnTo>
                    <a:pt x="26196783" y="3889236"/>
                  </a:lnTo>
                  <a:lnTo>
                    <a:pt x="26196783" y="3889283"/>
                  </a:lnTo>
                  <a:lnTo>
                    <a:pt x="26196860" y="3889283"/>
                  </a:lnTo>
                  <a:lnTo>
                    <a:pt x="26196860" y="3889329"/>
                  </a:lnTo>
                  <a:lnTo>
                    <a:pt x="26196937" y="3889329"/>
                  </a:lnTo>
                  <a:lnTo>
                    <a:pt x="26196937" y="3889376"/>
                  </a:lnTo>
                  <a:lnTo>
                    <a:pt x="26197015" y="3889376"/>
                  </a:lnTo>
                  <a:lnTo>
                    <a:pt x="26197015" y="3889423"/>
                  </a:lnTo>
                  <a:lnTo>
                    <a:pt x="26197093" y="3889423"/>
                  </a:lnTo>
                  <a:lnTo>
                    <a:pt x="26197093" y="3889469"/>
                  </a:lnTo>
                  <a:lnTo>
                    <a:pt x="26197171" y="3889469"/>
                  </a:lnTo>
                  <a:lnTo>
                    <a:pt x="26197171" y="3889523"/>
                  </a:lnTo>
                  <a:lnTo>
                    <a:pt x="26197261" y="3889523"/>
                  </a:lnTo>
                  <a:lnTo>
                    <a:pt x="26197261" y="3889571"/>
                  </a:lnTo>
                  <a:lnTo>
                    <a:pt x="26197339" y="3889571"/>
                  </a:lnTo>
                  <a:lnTo>
                    <a:pt x="26197339" y="3889617"/>
                  </a:lnTo>
                  <a:lnTo>
                    <a:pt x="26197416" y="3889617"/>
                  </a:lnTo>
                  <a:lnTo>
                    <a:pt x="26197416" y="3889663"/>
                  </a:lnTo>
                  <a:lnTo>
                    <a:pt x="26197493" y="3889663"/>
                  </a:lnTo>
                  <a:lnTo>
                    <a:pt x="26197493" y="3889711"/>
                  </a:lnTo>
                  <a:lnTo>
                    <a:pt x="26197571" y="3889711"/>
                  </a:lnTo>
                  <a:lnTo>
                    <a:pt x="26197571" y="3889757"/>
                  </a:lnTo>
                  <a:lnTo>
                    <a:pt x="26197649" y="3889757"/>
                  </a:lnTo>
                  <a:lnTo>
                    <a:pt x="26197649" y="3889803"/>
                  </a:lnTo>
                  <a:lnTo>
                    <a:pt x="26197727" y="3889803"/>
                  </a:lnTo>
                  <a:lnTo>
                    <a:pt x="26197727" y="3889851"/>
                  </a:lnTo>
                  <a:lnTo>
                    <a:pt x="26197804" y="3889851"/>
                  </a:lnTo>
                  <a:lnTo>
                    <a:pt x="26197804" y="3889897"/>
                  </a:lnTo>
                  <a:lnTo>
                    <a:pt x="26197881" y="3889897"/>
                  </a:lnTo>
                  <a:lnTo>
                    <a:pt x="26197881" y="3889943"/>
                  </a:lnTo>
                  <a:lnTo>
                    <a:pt x="26197959" y="3889943"/>
                  </a:lnTo>
                  <a:lnTo>
                    <a:pt x="26197959" y="3889991"/>
                  </a:lnTo>
                  <a:lnTo>
                    <a:pt x="26198037" y="3889991"/>
                  </a:lnTo>
                  <a:lnTo>
                    <a:pt x="26198037" y="3890037"/>
                  </a:lnTo>
                  <a:lnTo>
                    <a:pt x="26198114" y="3890037"/>
                  </a:lnTo>
                  <a:lnTo>
                    <a:pt x="26198114" y="3890083"/>
                  </a:lnTo>
                  <a:lnTo>
                    <a:pt x="26198192" y="3890083"/>
                  </a:lnTo>
                  <a:lnTo>
                    <a:pt x="26198192" y="3890130"/>
                  </a:lnTo>
                  <a:lnTo>
                    <a:pt x="26198269" y="3890130"/>
                  </a:lnTo>
                  <a:lnTo>
                    <a:pt x="26198269" y="4037484"/>
                  </a:lnTo>
                  <a:lnTo>
                    <a:pt x="26342277" y="4037484"/>
                  </a:lnTo>
                  <a:lnTo>
                    <a:pt x="26342277" y="4037531"/>
                  </a:lnTo>
                  <a:lnTo>
                    <a:pt x="26342355" y="4037531"/>
                  </a:lnTo>
                  <a:lnTo>
                    <a:pt x="26342355" y="4037577"/>
                  </a:lnTo>
                  <a:lnTo>
                    <a:pt x="26342432" y="4037577"/>
                  </a:lnTo>
                  <a:lnTo>
                    <a:pt x="26342432" y="4037624"/>
                  </a:lnTo>
                  <a:lnTo>
                    <a:pt x="26342509" y="4037624"/>
                  </a:lnTo>
                  <a:lnTo>
                    <a:pt x="26342509" y="4037671"/>
                  </a:lnTo>
                  <a:lnTo>
                    <a:pt x="26342587" y="4037671"/>
                  </a:lnTo>
                  <a:lnTo>
                    <a:pt x="26342587" y="4037717"/>
                  </a:lnTo>
                  <a:lnTo>
                    <a:pt x="26342665" y="4037717"/>
                  </a:lnTo>
                  <a:lnTo>
                    <a:pt x="26342665" y="4037764"/>
                  </a:lnTo>
                  <a:lnTo>
                    <a:pt x="26342743" y="4037764"/>
                  </a:lnTo>
                  <a:lnTo>
                    <a:pt x="26342743" y="4037811"/>
                  </a:lnTo>
                  <a:lnTo>
                    <a:pt x="26342820" y="4037811"/>
                  </a:lnTo>
                  <a:lnTo>
                    <a:pt x="26342820" y="4037857"/>
                  </a:lnTo>
                  <a:lnTo>
                    <a:pt x="26342897" y="4037857"/>
                  </a:lnTo>
                  <a:lnTo>
                    <a:pt x="26342897" y="4037904"/>
                  </a:lnTo>
                  <a:lnTo>
                    <a:pt x="26342975" y="4037904"/>
                  </a:lnTo>
                  <a:lnTo>
                    <a:pt x="26342975" y="4038099"/>
                  </a:lnTo>
                  <a:lnTo>
                    <a:pt x="26343299" y="4038099"/>
                  </a:lnTo>
                  <a:lnTo>
                    <a:pt x="26343299" y="4038145"/>
                  </a:lnTo>
                  <a:lnTo>
                    <a:pt x="26343376" y="4038145"/>
                  </a:lnTo>
                  <a:lnTo>
                    <a:pt x="26343376" y="4038191"/>
                  </a:lnTo>
                  <a:lnTo>
                    <a:pt x="26343453" y="4038191"/>
                  </a:lnTo>
                  <a:lnTo>
                    <a:pt x="26343453" y="4038238"/>
                  </a:lnTo>
                  <a:lnTo>
                    <a:pt x="26343531" y="4038238"/>
                  </a:lnTo>
                  <a:lnTo>
                    <a:pt x="26343531" y="4038285"/>
                  </a:lnTo>
                  <a:lnTo>
                    <a:pt x="26343609" y="4038285"/>
                  </a:lnTo>
                  <a:lnTo>
                    <a:pt x="26343609" y="4038331"/>
                  </a:lnTo>
                  <a:lnTo>
                    <a:pt x="26343687" y="4038331"/>
                  </a:lnTo>
                  <a:lnTo>
                    <a:pt x="26343687" y="4038378"/>
                  </a:lnTo>
                  <a:lnTo>
                    <a:pt x="26343764" y="4038378"/>
                  </a:lnTo>
                  <a:lnTo>
                    <a:pt x="26343764" y="4038425"/>
                  </a:lnTo>
                  <a:lnTo>
                    <a:pt x="26343841" y="4038425"/>
                  </a:lnTo>
                  <a:lnTo>
                    <a:pt x="26343841" y="4038471"/>
                  </a:lnTo>
                  <a:lnTo>
                    <a:pt x="26343919" y="4038471"/>
                  </a:lnTo>
                  <a:lnTo>
                    <a:pt x="26343919" y="4038518"/>
                  </a:lnTo>
                  <a:lnTo>
                    <a:pt x="26343997" y="4038518"/>
                  </a:lnTo>
                  <a:lnTo>
                    <a:pt x="26343997" y="4038565"/>
                  </a:lnTo>
                  <a:lnTo>
                    <a:pt x="26344075" y="4038565"/>
                  </a:lnTo>
                  <a:lnTo>
                    <a:pt x="26344075" y="4038713"/>
                  </a:lnTo>
                  <a:lnTo>
                    <a:pt x="26344320" y="4038713"/>
                  </a:lnTo>
                  <a:lnTo>
                    <a:pt x="26344320" y="4038759"/>
                  </a:lnTo>
                  <a:lnTo>
                    <a:pt x="26344397" y="4038759"/>
                  </a:lnTo>
                  <a:lnTo>
                    <a:pt x="26344397" y="4038805"/>
                  </a:lnTo>
                  <a:lnTo>
                    <a:pt x="26344475" y="4038805"/>
                  </a:lnTo>
                  <a:lnTo>
                    <a:pt x="26344475" y="4038853"/>
                  </a:lnTo>
                  <a:lnTo>
                    <a:pt x="26344553" y="4038853"/>
                  </a:lnTo>
                  <a:lnTo>
                    <a:pt x="26344553" y="4038899"/>
                  </a:lnTo>
                  <a:lnTo>
                    <a:pt x="26344630" y="4038899"/>
                  </a:lnTo>
                  <a:lnTo>
                    <a:pt x="26344630" y="4038945"/>
                  </a:lnTo>
                  <a:lnTo>
                    <a:pt x="26344707" y="4038945"/>
                  </a:lnTo>
                  <a:lnTo>
                    <a:pt x="26344707" y="4038993"/>
                  </a:lnTo>
                  <a:lnTo>
                    <a:pt x="26344785" y="4038993"/>
                  </a:lnTo>
                  <a:lnTo>
                    <a:pt x="26344785" y="4039039"/>
                  </a:lnTo>
                  <a:lnTo>
                    <a:pt x="26344863" y="4039039"/>
                  </a:lnTo>
                  <a:lnTo>
                    <a:pt x="26344863" y="4039085"/>
                  </a:lnTo>
                  <a:lnTo>
                    <a:pt x="26344941" y="4039085"/>
                  </a:lnTo>
                  <a:lnTo>
                    <a:pt x="26344941" y="4039133"/>
                  </a:lnTo>
                  <a:lnTo>
                    <a:pt x="26345018" y="4039133"/>
                  </a:lnTo>
                  <a:lnTo>
                    <a:pt x="26345018" y="4039179"/>
                  </a:lnTo>
                  <a:lnTo>
                    <a:pt x="26345095" y="4039179"/>
                  </a:lnTo>
                  <a:lnTo>
                    <a:pt x="26345095" y="4039225"/>
                  </a:lnTo>
                  <a:lnTo>
                    <a:pt x="26345173" y="4039225"/>
                  </a:lnTo>
                  <a:lnTo>
                    <a:pt x="26345173" y="4039327"/>
                  </a:lnTo>
                  <a:lnTo>
                    <a:pt x="26345341" y="4039327"/>
                  </a:lnTo>
                  <a:lnTo>
                    <a:pt x="26345341" y="4039373"/>
                  </a:lnTo>
                  <a:lnTo>
                    <a:pt x="26345419" y="4039373"/>
                  </a:lnTo>
                  <a:lnTo>
                    <a:pt x="26345419" y="4039420"/>
                  </a:lnTo>
                  <a:lnTo>
                    <a:pt x="26345497" y="4039420"/>
                  </a:lnTo>
                  <a:lnTo>
                    <a:pt x="26345497" y="4039467"/>
                  </a:lnTo>
                  <a:lnTo>
                    <a:pt x="26345574" y="4039467"/>
                  </a:lnTo>
                  <a:lnTo>
                    <a:pt x="26345574" y="4039513"/>
                  </a:lnTo>
                  <a:lnTo>
                    <a:pt x="26345651" y="4039513"/>
                  </a:lnTo>
                  <a:lnTo>
                    <a:pt x="26345651" y="4039560"/>
                  </a:lnTo>
                  <a:lnTo>
                    <a:pt x="26345729" y="4039560"/>
                  </a:lnTo>
                  <a:lnTo>
                    <a:pt x="26345729" y="4039607"/>
                  </a:lnTo>
                  <a:lnTo>
                    <a:pt x="26345807" y="4039607"/>
                  </a:lnTo>
                  <a:lnTo>
                    <a:pt x="26345807" y="4039653"/>
                  </a:lnTo>
                  <a:lnTo>
                    <a:pt x="26345885" y="4039653"/>
                  </a:lnTo>
                  <a:lnTo>
                    <a:pt x="26345885" y="4039700"/>
                  </a:lnTo>
                  <a:lnTo>
                    <a:pt x="26345962" y="4039700"/>
                  </a:lnTo>
                  <a:lnTo>
                    <a:pt x="26345962" y="4039747"/>
                  </a:lnTo>
                  <a:lnTo>
                    <a:pt x="26346039" y="4039747"/>
                  </a:lnTo>
                  <a:lnTo>
                    <a:pt x="26346039" y="4039793"/>
                  </a:lnTo>
                  <a:lnTo>
                    <a:pt x="26346117" y="4039793"/>
                  </a:lnTo>
                  <a:lnTo>
                    <a:pt x="26346117" y="4039839"/>
                  </a:lnTo>
                  <a:lnTo>
                    <a:pt x="26346195" y="4039839"/>
                  </a:lnTo>
                  <a:lnTo>
                    <a:pt x="26346195" y="4039887"/>
                  </a:lnTo>
                  <a:lnTo>
                    <a:pt x="26346273" y="4039887"/>
                  </a:lnTo>
                  <a:lnTo>
                    <a:pt x="26346273" y="4039941"/>
                  </a:lnTo>
                  <a:lnTo>
                    <a:pt x="26346363" y="4039941"/>
                  </a:lnTo>
                  <a:lnTo>
                    <a:pt x="26346363" y="4039987"/>
                  </a:lnTo>
                  <a:lnTo>
                    <a:pt x="26346440" y="4039987"/>
                  </a:lnTo>
                  <a:lnTo>
                    <a:pt x="26346440" y="4040034"/>
                  </a:lnTo>
                  <a:lnTo>
                    <a:pt x="26346518" y="4040034"/>
                  </a:lnTo>
                  <a:lnTo>
                    <a:pt x="26346518" y="4040081"/>
                  </a:lnTo>
                  <a:lnTo>
                    <a:pt x="26346595" y="4040081"/>
                  </a:lnTo>
                  <a:lnTo>
                    <a:pt x="26346595" y="4040127"/>
                  </a:lnTo>
                  <a:lnTo>
                    <a:pt x="26346673" y="4040127"/>
                  </a:lnTo>
                  <a:lnTo>
                    <a:pt x="26346673" y="4040174"/>
                  </a:lnTo>
                  <a:lnTo>
                    <a:pt x="26346751" y="4040174"/>
                  </a:lnTo>
                  <a:lnTo>
                    <a:pt x="26346751" y="4040221"/>
                  </a:lnTo>
                  <a:lnTo>
                    <a:pt x="26346828" y="4040221"/>
                  </a:lnTo>
                  <a:lnTo>
                    <a:pt x="26346828" y="4040267"/>
                  </a:lnTo>
                  <a:lnTo>
                    <a:pt x="26346906" y="4040267"/>
                  </a:lnTo>
                  <a:lnTo>
                    <a:pt x="26346906" y="4040314"/>
                  </a:lnTo>
                  <a:lnTo>
                    <a:pt x="26346983" y="4040314"/>
                  </a:lnTo>
                  <a:lnTo>
                    <a:pt x="26346983" y="4040361"/>
                  </a:lnTo>
                  <a:lnTo>
                    <a:pt x="26347061" y="4040361"/>
                  </a:lnTo>
                  <a:lnTo>
                    <a:pt x="26347061" y="4040407"/>
                  </a:lnTo>
                  <a:lnTo>
                    <a:pt x="26347139" y="4040407"/>
                  </a:lnTo>
                  <a:lnTo>
                    <a:pt x="26347139" y="4040454"/>
                  </a:lnTo>
                  <a:lnTo>
                    <a:pt x="26347216" y="4040454"/>
                  </a:lnTo>
                  <a:lnTo>
                    <a:pt x="26347216" y="4040501"/>
                  </a:lnTo>
                  <a:lnTo>
                    <a:pt x="26347293" y="4040501"/>
                  </a:lnTo>
                  <a:lnTo>
                    <a:pt x="26347293" y="4040547"/>
                  </a:lnTo>
                  <a:lnTo>
                    <a:pt x="26347371" y="4040547"/>
                  </a:lnTo>
                  <a:lnTo>
                    <a:pt x="26347371" y="4040601"/>
                  </a:lnTo>
                  <a:lnTo>
                    <a:pt x="26347461" y="4040601"/>
                  </a:lnTo>
                  <a:lnTo>
                    <a:pt x="26347461" y="4040648"/>
                  </a:lnTo>
                  <a:lnTo>
                    <a:pt x="26347539" y="4040648"/>
                  </a:lnTo>
                  <a:lnTo>
                    <a:pt x="26347539" y="4040695"/>
                  </a:lnTo>
                  <a:lnTo>
                    <a:pt x="26347617" y="4040695"/>
                  </a:lnTo>
                  <a:lnTo>
                    <a:pt x="26347617" y="4040741"/>
                  </a:lnTo>
                  <a:lnTo>
                    <a:pt x="26347695" y="4040741"/>
                  </a:lnTo>
                  <a:lnTo>
                    <a:pt x="26347695" y="4040788"/>
                  </a:lnTo>
                  <a:lnTo>
                    <a:pt x="26347772" y="4040788"/>
                  </a:lnTo>
                  <a:lnTo>
                    <a:pt x="26347772" y="4040835"/>
                  </a:lnTo>
                  <a:lnTo>
                    <a:pt x="26347849" y="4040835"/>
                  </a:lnTo>
                  <a:lnTo>
                    <a:pt x="26347849" y="4040881"/>
                  </a:lnTo>
                  <a:lnTo>
                    <a:pt x="26347927" y="4040881"/>
                  </a:lnTo>
                  <a:lnTo>
                    <a:pt x="26347927" y="4040928"/>
                  </a:lnTo>
                  <a:lnTo>
                    <a:pt x="26348005" y="4040928"/>
                  </a:lnTo>
                  <a:lnTo>
                    <a:pt x="26348005" y="4040975"/>
                  </a:lnTo>
                  <a:lnTo>
                    <a:pt x="26348083" y="4040975"/>
                  </a:lnTo>
                  <a:lnTo>
                    <a:pt x="26348083" y="4041021"/>
                  </a:lnTo>
                  <a:lnTo>
                    <a:pt x="26348160" y="4041021"/>
                  </a:lnTo>
                  <a:lnTo>
                    <a:pt x="26348160" y="4041068"/>
                  </a:lnTo>
                  <a:lnTo>
                    <a:pt x="26348237" y="4041068"/>
                  </a:lnTo>
                  <a:lnTo>
                    <a:pt x="26348237" y="4041115"/>
                  </a:lnTo>
                  <a:lnTo>
                    <a:pt x="26348315" y="4041115"/>
                  </a:lnTo>
                  <a:lnTo>
                    <a:pt x="26348315" y="4041161"/>
                  </a:lnTo>
                  <a:lnTo>
                    <a:pt x="26348393" y="4041161"/>
                  </a:lnTo>
                  <a:lnTo>
                    <a:pt x="26348393" y="4041208"/>
                  </a:lnTo>
                  <a:lnTo>
                    <a:pt x="26348471" y="4041208"/>
                  </a:lnTo>
                  <a:lnTo>
                    <a:pt x="26348471" y="4041263"/>
                  </a:lnTo>
                  <a:lnTo>
                    <a:pt x="26348561" y="4041263"/>
                  </a:lnTo>
                  <a:lnTo>
                    <a:pt x="26348561" y="4041309"/>
                  </a:lnTo>
                  <a:lnTo>
                    <a:pt x="26348638" y="4041309"/>
                  </a:lnTo>
                  <a:lnTo>
                    <a:pt x="26348638" y="4041355"/>
                  </a:lnTo>
                  <a:lnTo>
                    <a:pt x="26348716" y="4041355"/>
                  </a:lnTo>
                  <a:lnTo>
                    <a:pt x="26348716" y="4041403"/>
                  </a:lnTo>
                  <a:lnTo>
                    <a:pt x="26348793" y="4041403"/>
                  </a:lnTo>
                  <a:lnTo>
                    <a:pt x="26348793" y="4041449"/>
                  </a:lnTo>
                  <a:lnTo>
                    <a:pt x="26348871" y="4041449"/>
                  </a:lnTo>
                  <a:lnTo>
                    <a:pt x="26348871" y="4041495"/>
                  </a:lnTo>
                  <a:lnTo>
                    <a:pt x="26348949" y="4041495"/>
                  </a:lnTo>
                  <a:lnTo>
                    <a:pt x="26348949" y="4041542"/>
                  </a:lnTo>
                  <a:lnTo>
                    <a:pt x="26349026" y="4041542"/>
                  </a:lnTo>
                  <a:lnTo>
                    <a:pt x="26349026" y="4041589"/>
                  </a:lnTo>
                  <a:lnTo>
                    <a:pt x="26349104" y="4041589"/>
                  </a:lnTo>
                  <a:lnTo>
                    <a:pt x="26349104" y="4041635"/>
                  </a:lnTo>
                  <a:lnTo>
                    <a:pt x="26349181" y="4041635"/>
                  </a:lnTo>
                  <a:lnTo>
                    <a:pt x="26349181" y="4041682"/>
                  </a:lnTo>
                  <a:lnTo>
                    <a:pt x="26349259" y="4041682"/>
                  </a:lnTo>
                  <a:lnTo>
                    <a:pt x="26349259" y="4041729"/>
                  </a:lnTo>
                  <a:lnTo>
                    <a:pt x="26349337" y="4041729"/>
                  </a:lnTo>
                  <a:lnTo>
                    <a:pt x="26349337" y="4041775"/>
                  </a:lnTo>
                  <a:lnTo>
                    <a:pt x="26349414" y="4041775"/>
                  </a:lnTo>
                  <a:lnTo>
                    <a:pt x="26349414" y="4041822"/>
                  </a:lnTo>
                  <a:lnTo>
                    <a:pt x="26349491" y="4041822"/>
                  </a:lnTo>
                  <a:lnTo>
                    <a:pt x="26349491" y="4041869"/>
                  </a:lnTo>
                  <a:lnTo>
                    <a:pt x="26349569" y="4041869"/>
                  </a:lnTo>
                  <a:lnTo>
                    <a:pt x="26349569" y="4041923"/>
                  </a:lnTo>
                  <a:lnTo>
                    <a:pt x="26349659" y="4041923"/>
                  </a:lnTo>
                  <a:lnTo>
                    <a:pt x="26349659" y="4041970"/>
                  </a:lnTo>
                  <a:lnTo>
                    <a:pt x="26349737" y="4041970"/>
                  </a:lnTo>
                  <a:lnTo>
                    <a:pt x="26349737" y="4042017"/>
                  </a:lnTo>
                  <a:lnTo>
                    <a:pt x="26349815" y="4042017"/>
                  </a:lnTo>
                  <a:lnTo>
                    <a:pt x="26349815" y="4042063"/>
                  </a:lnTo>
                  <a:lnTo>
                    <a:pt x="26349893" y="4042063"/>
                  </a:lnTo>
                  <a:lnTo>
                    <a:pt x="26349893" y="4042109"/>
                  </a:lnTo>
                  <a:lnTo>
                    <a:pt x="26349970" y="4042109"/>
                  </a:lnTo>
                  <a:lnTo>
                    <a:pt x="26349970" y="4042157"/>
                  </a:lnTo>
                  <a:lnTo>
                    <a:pt x="26350047" y="4042157"/>
                  </a:lnTo>
                  <a:lnTo>
                    <a:pt x="26350047" y="4042203"/>
                  </a:lnTo>
                  <a:lnTo>
                    <a:pt x="26350125" y="4042203"/>
                  </a:lnTo>
                  <a:lnTo>
                    <a:pt x="26350125" y="4042249"/>
                  </a:lnTo>
                  <a:lnTo>
                    <a:pt x="26350203" y="4042249"/>
                  </a:lnTo>
                  <a:lnTo>
                    <a:pt x="26350203" y="4042297"/>
                  </a:lnTo>
                  <a:lnTo>
                    <a:pt x="26350281" y="4042297"/>
                  </a:lnTo>
                  <a:lnTo>
                    <a:pt x="26350281" y="4042343"/>
                  </a:lnTo>
                  <a:lnTo>
                    <a:pt x="26350358" y="4042343"/>
                  </a:lnTo>
                  <a:lnTo>
                    <a:pt x="26350358" y="4042389"/>
                  </a:lnTo>
                  <a:lnTo>
                    <a:pt x="26350435" y="4042389"/>
                  </a:lnTo>
                  <a:lnTo>
                    <a:pt x="26350435" y="4042437"/>
                  </a:lnTo>
                  <a:lnTo>
                    <a:pt x="26350513" y="4042437"/>
                  </a:lnTo>
                  <a:lnTo>
                    <a:pt x="26350513" y="4042483"/>
                  </a:lnTo>
                  <a:lnTo>
                    <a:pt x="26350591" y="4042483"/>
                  </a:lnTo>
                  <a:lnTo>
                    <a:pt x="26350591" y="4042529"/>
                  </a:lnTo>
                  <a:lnTo>
                    <a:pt x="26350669" y="4042529"/>
                  </a:lnTo>
                  <a:lnTo>
                    <a:pt x="26350669" y="4189837"/>
                  </a:lnTo>
                  <a:lnTo>
                    <a:pt x="26494599" y="4189837"/>
                  </a:lnTo>
                  <a:lnTo>
                    <a:pt x="26494599" y="4189883"/>
                  </a:lnTo>
                  <a:lnTo>
                    <a:pt x="26494676" y="4189883"/>
                  </a:lnTo>
                  <a:lnTo>
                    <a:pt x="26494676" y="4189930"/>
                  </a:lnTo>
                  <a:lnTo>
                    <a:pt x="26494753" y="4189930"/>
                  </a:lnTo>
                  <a:lnTo>
                    <a:pt x="26494753" y="4189977"/>
                  </a:lnTo>
                  <a:lnTo>
                    <a:pt x="26494831" y="4189977"/>
                  </a:lnTo>
                  <a:lnTo>
                    <a:pt x="26494831" y="4190023"/>
                  </a:lnTo>
                  <a:lnTo>
                    <a:pt x="26494909" y="4190023"/>
                  </a:lnTo>
                  <a:lnTo>
                    <a:pt x="26494909" y="4190070"/>
                  </a:lnTo>
                  <a:lnTo>
                    <a:pt x="26494986" y="4190070"/>
                  </a:lnTo>
                  <a:lnTo>
                    <a:pt x="26494986" y="4190117"/>
                  </a:lnTo>
                  <a:lnTo>
                    <a:pt x="26495064" y="4190117"/>
                  </a:lnTo>
                  <a:lnTo>
                    <a:pt x="26495064" y="4190163"/>
                  </a:lnTo>
                  <a:lnTo>
                    <a:pt x="26495141" y="4190163"/>
                  </a:lnTo>
                  <a:lnTo>
                    <a:pt x="26495141" y="4190210"/>
                  </a:lnTo>
                  <a:lnTo>
                    <a:pt x="26495219" y="4190210"/>
                  </a:lnTo>
                  <a:lnTo>
                    <a:pt x="26495219" y="4190257"/>
                  </a:lnTo>
                  <a:lnTo>
                    <a:pt x="26495297" y="4190257"/>
                  </a:lnTo>
                  <a:lnTo>
                    <a:pt x="26495297" y="4190303"/>
                  </a:lnTo>
                  <a:lnTo>
                    <a:pt x="26495374" y="4190303"/>
                  </a:lnTo>
                  <a:lnTo>
                    <a:pt x="26495374" y="4190451"/>
                  </a:lnTo>
                  <a:lnTo>
                    <a:pt x="26495619" y="4190451"/>
                  </a:lnTo>
                  <a:lnTo>
                    <a:pt x="26495619" y="4190497"/>
                  </a:lnTo>
                  <a:lnTo>
                    <a:pt x="26495697" y="4190497"/>
                  </a:lnTo>
                  <a:lnTo>
                    <a:pt x="26495697" y="4190545"/>
                  </a:lnTo>
                  <a:lnTo>
                    <a:pt x="26495775" y="4190545"/>
                  </a:lnTo>
                  <a:lnTo>
                    <a:pt x="26495775" y="4190591"/>
                  </a:lnTo>
                  <a:lnTo>
                    <a:pt x="26495853" y="4190591"/>
                  </a:lnTo>
                  <a:lnTo>
                    <a:pt x="26495853" y="4190637"/>
                  </a:lnTo>
                  <a:lnTo>
                    <a:pt x="26495930" y="4190637"/>
                  </a:lnTo>
                  <a:lnTo>
                    <a:pt x="26495930" y="4190684"/>
                  </a:lnTo>
                  <a:lnTo>
                    <a:pt x="26496007" y="4190684"/>
                  </a:lnTo>
                  <a:lnTo>
                    <a:pt x="26496007" y="4190731"/>
                  </a:lnTo>
                  <a:lnTo>
                    <a:pt x="26496085" y="4190731"/>
                  </a:lnTo>
                  <a:lnTo>
                    <a:pt x="26496085" y="4190777"/>
                  </a:lnTo>
                  <a:lnTo>
                    <a:pt x="26496163" y="4190777"/>
                  </a:lnTo>
                  <a:lnTo>
                    <a:pt x="26496163" y="4190824"/>
                  </a:lnTo>
                  <a:lnTo>
                    <a:pt x="26496241" y="4190824"/>
                  </a:lnTo>
                  <a:lnTo>
                    <a:pt x="26496241" y="4190871"/>
                  </a:lnTo>
                  <a:lnTo>
                    <a:pt x="26496318" y="4190871"/>
                  </a:lnTo>
                  <a:lnTo>
                    <a:pt x="26496318" y="4190917"/>
                  </a:lnTo>
                  <a:lnTo>
                    <a:pt x="26496395" y="4190917"/>
                  </a:lnTo>
                  <a:lnTo>
                    <a:pt x="26496395" y="4190964"/>
                  </a:lnTo>
                  <a:lnTo>
                    <a:pt x="26496473" y="4190964"/>
                  </a:lnTo>
                  <a:lnTo>
                    <a:pt x="26496473" y="4191065"/>
                  </a:lnTo>
                  <a:lnTo>
                    <a:pt x="26496641" y="4191065"/>
                  </a:lnTo>
                  <a:lnTo>
                    <a:pt x="26496641" y="4191112"/>
                  </a:lnTo>
                  <a:lnTo>
                    <a:pt x="26496719" y="4191112"/>
                  </a:lnTo>
                  <a:lnTo>
                    <a:pt x="26496719" y="4191159"/>
                  </a:lnTo>
                  <a:lnTo>
                    <a:pt x="26496797" y="4191159"/>
                  </a:lnTo>
                  <a:lnTo>
                    <a:pt x="26496797" y="4191205"/>
                  </a:lnTo>
                  <a:lnTo>
                    <a:pt x="26496874" y="4191205"/>
                  </a:lnTo>
                  <a:lnTo>
                    <a:pt x="26496874" y="4191251"/>
                  </a:lnTo>
                  <a:lnTo>
                    <a:pt x="26496951" y="4191251"/>
                  </a:lnTo>
                  <a:lnTo>
                    <a:pt x="26496951" y="4191299"/>
                  </a:lnTo>
                  <a:lnTo>
                    <a:pt x="26497029" y="4191299"/>
                  </a:lnTo>
                  <a:lnTo>
                    <a:pt x="26497029" y="4191345"/>
                  </a:lnTo>
                  <a:lnTo>
                    <a:pt x="26497107" y="4191345"/>
                  </a:lnTo>
                  <a:lnTo>
                    <a:pt x="26497107" y="4191391"/>
                  </a:lnTo>
                  <a:lnTo>
                    <a:pt x="26497184" y="4191391"/>
                  </a:lnTo>
                  <a:lnTo>
                    <a:pt x="26497184" y="4191439"/>
                  </a:lnTo>
                  <a:lnTo>
                    <a:pt x="26497262" y="4191439"/>
                  </a:lnTo>
                  <a:lnTo>
                    <a:pt x="26497262" y="4191485"/>
                  </a:lnTo>
                  <a:lnTo>
                    <a:pt x="26497339" y="4191485"/>
                  </a:lnTo>
                  <a:lnTo>
                    <a:pt x="26497339" y="4191531"/>
                  </a:lnTo>
                  <a:lnTo>
                    <a:pt x="26497417" y="4191531"/>
                  </a:lnTo>
                  <a:lnTo>
                    <a:pt x="26497417" y="4191579"/>
                  </a:lnTo>
                  <a:lnTo>
                    <a:pt x="26497495" y="4191579"/>
                  </a:lnTo>
                  <a:lnTo>
                    <a:pt x="26497495" y="4191625"/>
                  </a:lnTo>
                  <a:lnTo>
                    <a:pt x="26497572" y="4191625"/>
                  </a:lnTo>
                  <a:lnTo>
                    <a:pt x="26497572" y="4191679"/>
                  </a:lnTo>
                  <a:lnTo>
                    <a:pt x="26497663" y="4191679"/>
                  </a:lnTo>
                  <a:lnTo>
                    <a:pt x="26497663" y="4191726"/>
                  </a:lnTo>
                  <a:lnTo>
                    <a:pt x="26497740" y="4191726"/>
                  </a:lnTo>
                  <a:lnTo>
                    <a:pt x="26497740" y="4191773"/>
                  </a:lnTo>
                  <a:lnTo>
                    <a:pt x="26497817" y="4191773"/>
                  </a:lnTo>
                  <a:lnTo>
                    <a:pt x="26497817" y="4191819"/>
                  </a:lnTo>
                  <a:lnTo>
                    <a:pt x="26497895" y="4191819"/>
                  </a:lnTo>
                  <a:lnTo>
                    <a:pt x="26497895" y="4191866"/>
                  </a:lnTo>
                  <a:lnTo>
                    <a:pt x="26497973" y="4191866"/>
                  </a:lnTo>
                  <a:lnTo>
                    <a:pt x="26497973" y="4191913"/>
                  </a:lnTo>
                  <a:lnTo>
                    <a:pt x="26498051" y="4191913"/>
                  </a:lnTo>
                  <a:lnTo>
                    <a:pt x="26498051" y="4191959"/>
                  </a:lnTo>
                  <a:lnTo>
                    <a:pt x="26498128" y="4191959"/>
                  </a:lnTo>
                  <a:lnTo>
                    <a:pt x="26498128" y="4192006"/>
                  </a:lnTo>
                  <a:lnTo>
                    <a:pt x="26498205" y="4192006"/>
                  </a:lnTo>
                  <a:lnTo>
                    <a:pt x="26498205" y="4192053"/>
                  </a:lnTo>
                  <a:lnTo>
                    <a:pt x="26498283" y="4192053"/>
                  </a:lnTo>
                  <a:lnTo>
                    <a:pt x="26498283" y="4192099"/>
                  </a:lnTo>
                  <a:lnTo>
                    <a:pt x="26498361" y="4192099"/>
                  </a:lnTo>
                  <a:lnTo>
                    <a:pt x="26498361" y="4192146"/>
                  </a:lnTo>
                  <a:lnTo>
                    <a:pt x="26498439" y="4192146"/>
                  </a:lnTo>
                  <a:lnTo>
                    <a:pt x="26498439" y="4192193"/>
                  </a:lnTo>
                  <a:lnTo>
                    <a:pt x="26498516" y="4192193"/>
                  </a:lnTo>
                  <a:lnTo>
                    <a:pt x="26498516" y="4192239"/>
                  </a:lnTo>
                  <a:lnTo>
                    <a:pt x="26498593" y="4192239"/>
                  </a:lnTo>
                  <a:lnTo>
                    <a:pt x="26498593" y="4192286"/>
                  </a:lnTo>
                  <a:lnTo>
                    <a:pt x="26498671" y="4192286"/>
                  </a:lnTo>
                  <a:lnTo>
                    <a:pt x="26498671" y="4192340"/>
                  </a:lnTo>
                  <a:lnTo>
                    <a:pt x="26498761" y="4192340"/>
                  </a:lnTo>
                  <a:lnTo>
                    <a:pt x="26498761" y="4192387"/>
                  </a:lnTo>
                  <a:lnTo>
                    <a:pt x="26498839" y="4192387"/>
                  </a:lnTo>
                  <a:lnTo>
                    <a:pt x="26498839" y="4192433"/>
                  </a:lnTo>
                  <a:lnTo>
                    <a:pt x="26498917" y="4192433"/>
                  </a:lnTo>
                  <a:lnTo>
                    <a:pt x="26498917" y="4192480"/>
                  </a:lnTo>
                  <a:lnTo>
                    <a:pt x="26498995" y="4192480"/>
                  </a:lnTo>
                  <a:lnTo>
                    <a:pt x="26498995" y="4192527"/>
                  </a:lnTo>
                  <a:lnTo>
                    <a:pt x="26499072" y="4192527"/>
                  </a:lnTo>
                  <a:lnTo>
                    <a:pt x="26499072" y="4192573"/>
                  </a:lnTo>
                  <a:lnTo>
                    <a:pt x="26499149" y="4192573"/>
                  </a:lnTo>
                  <a:lnTo>
                    <a:pt x="26499149" y="4192620"/>
                  </a:lnTo>
                  <a:lnTo>
                    <a:pt x="26499227" y="4192620"/>
                  </a:lnTo>
                  <a:lnTo>
                    <a:pt x="26499227" y="4192667"/>
                  </a:lnTo>
                  <a:lnTo>
                    <a:pt x="26499305" y="4192667"/>
                  </a:lnTo>
                  <a:lnTo>
                    <a:pt x="26499305" y="4192713"/>
                  </a:lnTo>
                  <a:lnTo>
                    <a:pt x="26499382" y="4192713"/>
                  </a:lnTo>
                  <a:lnTo>
                    <a:pt x="26499382" y="4192760"/>
                  </a:lnTo>
                  <a:lnTo>
                    <a:pt x="26499460" y="4192760"/>
                  </a:lnTo>
                  <a:lnTo>
                    <a:pt x="26499460" y="4192807"/>
                  </a:lnTo>
                  <a:lnTo>
                    <a:pt x="26499537" y="4192807"/>
                  </a:lnTo>
                  <a:lnTo>
                    <a:pt x="26499537" y="4192853"/>
                  </a:lnTo>
                  <a:lnTo>
                    <a:pt x="26499615" y="4192853"/>
                  </a:lnTo>
                  <a:lnTo>
                    <a:pt x="26499615" y="4192900"/>
                  </a:lnTo>
                  <a:lnTo>
                    <a:pt x="26499693" y="4192900"/>
                  </a:lnTo>
                  <a:lnTo>
                    <a:pt x="26499693" y="4192947"/>
                  </a:lnTo>
                  <a:lnTo>
                    <a:pt x="26499770" y="4192947"/>
                  </a:lnTo>
                  <a:lnTo>
                    <a:pt x="26499770" y="4193001"/>
                  </a:lnTo>
                  <a:lnTo>
                    <a:pt x="26499861" y="4193001"/>
                  </a:lnTo>
                  <a:lnTo>
                    <a:pt x="26499861" y="4193047"/>
                  </a:lnTo>
                  <a:lnTo>
                    <a:pt x="26499938" y="4193047"/>
                  </a:lnTo>
                  <a:lnTo>
                    <a:pt x="26499938" y="4193094"/>
                  </a:lnTo>
                  <a:lnTo>
                    <a:pt x="26500015" y="4193094"/>
                  </a:lnTo>
                  <a:lnTo>
                    <a:pt x="26500015" y="4193141"/>
                  </a:lnTo>
                  <a:lnTo>
                    <a:pt x="26500093" y="4193141"/>
                  </a:lnTo>
                  <a:lnTo>
                    <a:pt x="26500093" y="4193187"/>
                  </a:lnTo>
                  <a:lnTo>
                    <a:pt x="26500171" y="4193187"/>
                  </a:lnTo>
                  <a:lnTo>
                    <a:pt x="26500171" y="4193234"/>
                  </a:lnTo>
                  <a:lnTo>
                    <a:pt x="26500249" y="4193234"/>
                  </a:lnTo>
                  <a:lnTo>
                    <a:pt x="26500249" y="4193281"/>
                  </a:lnTo>
                  <a:lnTo>
                    <a:pt x="26500326" y="4193281"/>
                  </a:lnTo>
                  <a:lnTo>
                    <a:pt x="26500326" y="4193327"/>
                  </a:lnTo>
                  <a:lnTo>
                    <a:pt x="26500403" y="4193327"/>
                  </a:lnTo>
                  <a:lnTo>
                    <a:pt x="26500403" y="4193374"/>
                  </a:lnTo>
                  <a:lnTo>
                    <a:pt x="26500481" y="4193374"/>
                  </a:lnTo>
                  <a:lnTo>
                    <a:pt x="26500481" y="4193421"/>
                  </a:lnTo>
                  <a:lnTo>
                    <a:pt x="26500559" y="4193421"/>
                  </a:lnTo>
                  <a:lnTo>
                    <a:pt x="26500559" y="4193467"/>
                  </a:lnTo>
                  <a:lnTo>
                    <a:pt x="26500637" y="4193467"/>
                  </a:lnTo>
                  <a:lnTo>
                    <a:pt x="26500637" y="4193514"/>
                  </a:lnTo>
                  <a:lnTo>
                    <a:pt x="26500714" y="4193514"/>
                  </a:lnTo>
                  <a:lnTo>
                    <a:pt x="26500714" y="4193561"/>
                  </a:lnTo>
                  <a:lnTo>
                    <a:pt x="26500791" y="4193561"/>
                  </a:lnTo>
                  <a:lnTo>
                    <a:pt x="26500791" y="4193607"/>
                  </a:lnTo>
                  <a:lnTo>
                    <a:pt x="26500869" y="4193607"/>
                  </a:lnTo>
                  <a:lnTo>
                    <a:pt x="26500869" y="4193661"/>
                  </a:lnTo>
                  <a:lnTo>
                    <a:pt x="26500959" y="4193661"/>
                  </a:lnTo>
                  <a:lnTo>
                    <a:pt x="26500959" y="4193709"/>
                  </a:lnTo>
                  <a:lnTo>
                    <a:pt x="26501037" y="4193709"/>
                  </a:lnTo>
                  <a:lnTo>
                    <a:pt x="26501037" y="4193755"/>
                  </a:lnTo>
                  <a:lnTo>
                    <a:pt x="26501115" y="4193755"/>
                  </a:lnTo>
                  <a:lnTo>
                    <a:pt x="26501115" y="4193801"/>
                  </a:lnTo>
                  <a:lnTo>
                    <a:pt x="26501193" y="4193801"/>
                  </a:lnTo>
                  <a:lnTo>
                    <a:pt x="26501193" y="4193849"/>
                  </a:lnTo>
                  <a:lnTo>
                    <a:pt x="26501270" y="4193849"/>
                  </a:lnTo>
                  <a:lnTo>
                    <a:pt x="26501270" y="4193895"/>
                  </a:lnTo>
                  <a:lnTo>
                    <a:pt x="26501347" y="4193895"/>
                  </a:lnTo>
                  <a:lnTo>
                    <a:pt x="26501347" y="4193941"/>
                  </a:lnTo>
                  <a:lnTo>
                    <a:pt x="26501425" y="4193941"/>
                  </a:lnTo>
                  <a:lnTo>
                    <a:pt x="26501425" y="4193989"/>
                  </a:lnTo>
                  <a:lnTo>
                    <a:pt x="26501503" y="4193989"/>
                  </a:lnTo>
                  <a:lnTo>
                    <a:pt x="26501503" y="4194035"/>
                  </a:lnTo>
                  <a:lnTo>
                    <a:pt x="26501580" y="4194035"/>
                  </a:lnTo>
                  <a:lnTo>
                    <a:pt x="26501580" y="4194081"/>
                  </a:lnTo>
                  <a:lnTo>
                    <a:pt x="26501658" y="4194081"/>
                  </a:lnTo>
                  <a:lnTo>
                    <a:pt x="26501658" y="4194128"/>
                  </a:lnTo>
                  <a:lnTo>
                    <a:pt x="26501735" y="4194128"/>
                  </a:lnTo>
                  <a:lnTo>
                    <a:pt x="26501735" y="4194175"/>
                  </a:lnTo>
                  <a:lnTo>
                    <a:pt x="26501813" y="4194175"/>
                  </a:lnTo>
                  <a:lnTo>
                    <a:pt x="26501813" y="4194221"/>
                  </a:lnTo>
                  <a:lnTo>
                    <a:pt x="26501891" y="4194221"/>
                  </a:lnTo>
                  <a:lnTo>
                    <a:pt x="26501891" y="4194268"/>
                  </a:lnTo>
                  <a:lnTo>
                    <a:pt x="26501968" y="4194268"/>
                  </a:lnTo>
                  <a:lnTo>
                    <a:pt x="26501968" y="4194323"/>
                  </a:lnTo>
                  <a:lnTo>
                    <a:pt x="26502059" y="4194323"/>
                  </a:lnTo>
                  <a:lnTo>
                    <a:pt x="26502059" y="4194369"/>
                  </a:lnTo>
                  <a:lnTo>
                    <a:pt x="26502136" y="4194369"/>
                  </a:lnTo>
                  <a:lnTo>
                    <a:pt x="26502136" y="4194416"/>
                  </a:lnTo>
                  <a:lnTo>
                    <a:pt x="26502213" y="4194416"/>
                  </a:lnTo>
                  <a:lnTo>
                    <a:pt x="26502213" y="4194463"/>
                  </a:lnTo>
                  <a:lnTo>
                    <a:pt x="26502291" y="4194463"/>
                  </a:lnTo>
                  <a:lnTo>
                    <a:pt x="26502291" y="4194509"/>
                  </a:lnTo>
                  <a:lnTo>
                    <a:pt x="26502369" y="4194509"/>
                  </a:lnTo>
                  <a:lnTo>
                    <a:pt x="26502369" y="4194556"/>
                  </a:lnTo>
                  <a:lnTo>
                    <a:pt x="26502447" y="4194556"/>
                  </a:lnTo>
                  <a:lnTo>
                    <a:pt x="26502447" y="4194603"/>
                  </a:lnTo>
                  <a:lnTo>
                    <a:pt x="26502524" y="4194603"/>
                  </a:lnTo>
                  <a:lnTo>
                    <a:pt x="26502524" y="4194649"/>
                  </a:lnTo>
                  <a:lnTo>
                    <a:pt x="26502601" y="4194649"/>
                  </a:lnTo>
                  <a:lnTo>
                    <a:pt x="26502601" y="4194695"/>
                  </a:lnTo>
                  <a:lnTo>
                    <a:pt x="26502679" y="4194695"/>
                  </a:lnTo>
                  <a:lnTo>
                    <a:pt x="26502679" y="4194743"/>
                  </a:lnTo>
                  <a:lnTo>
                    <a:pt x="26502757" y="4194743"/>
                  </a:lnTo>
                  <a:lnTo>
                    <a:pt x="26502757" y="4194789"/>
                  </a:lnTo>
                  <a:lnTo>
                    <a:pt x="26502835" y="4194789"/>
                  </a:lnTo>
                  <a:lnTo>
                    <a:pt x="26502835" y="4194835"/>
                  </a:lnTo>
                  <a:lnTo>
                    <a:pt x="26502912" y="4194835"/>
                  </a:lnTo>
                  <a:lnTo>
                    <a:pt x="26502912" y="4194883"/>
                  </a:lnTo>
                  <a:lnTo>
                    <a:pt x="26502989" y="4194883"/>
                  </a:lnTo>
                  <a:lnTo>
                    <a:pt x="26502989" y="4194929"/>
                  </a:lnTo>
                  <a:lnTo>
                    <a:pt x="26503067" y="4194929"/>
                  </a:lnTo>
                  <a:lnTo>
                    <a:pt x="26503067" y="4342189"/>
                  </a:lnTo>
                  <a:lnTo>
                    <a:pt x="26646919" y="4342189"/>
                  </a:lnTo>
                  <a:lnTo>
                    <a:pt x="26646919" y="4342236"/>
                  </a:lnTo>
                  <a:lnTo>
                    <a:pt x="26646997" y="4342236"/>
                  </a:lnTo>
                  <a:lnTo>
                    <a:pt x="26646997" y="4342283"/>
                  </a:lnTo>
                  <a:lnTo>
                    <a:pt x="26647075" y="4342283"/>
                  </a:lnTo>
                  <a:lnTo>
                    <a:pt x="26647075" y="4342329"/>
                  </a:lnTo>
                  <a:lnTo>
                    <a:pt x="26647153" y="4342329"/>
                  </a:lnTo>
                  <a:lnTo>
                    <a:pt x="26647153" y="4342376"/>
                  </a:lnTo>
                  <a:lnTo>
                    <a:pt x="26647230" y="4342376"/>
                  </a:lnTo>
                  <a:lnTo>
                    <a:pt x="26647230" y="4342423"/>
                  </a:lnTo>
                  <a:lnTo>
                    <a:pt x="26647307" y="4342423"/>
                  </a:lnTo>
                  <a:lnTo>
                    <a:pt x="26647307" y="4342469"/>
                  </a:lnTo>
                  <a:lnTo>
                    <a:pt x="26647385" y="4342469"/>
                  </a:lnTo>
                  <a:lnTo>
                    <a:pt x="26647385" y="4342516"/>
                  </a:lnTo>
                  <a:lnTo>
                    <a:pt x="26647463" y="4342516"/>
                  </a:lnTo>
                  <a:lnTo>
                    <a:pt x="26647463" y="4342563"/>
                  </a:lnTo>
                  <a:lnTo>
                    <a:pt x="26647541" y="4342563"/>
                  </a:lnTo>
                  <a:lnTo>
                    <a:pt x="26647541" y="4342609"/>
                  </a:lnTo>
                  <a:lnTo>
                    <a:pt x="26647618" y="4342609"/>
                  </a:lnTo>
                  <a:lnTo>
                    <a:pt x="26647618" y="4342656"/>
                  </a:lnTo>
                  <a:lnTo>
                    <a:pt x="26647695" y="4342656"/>
                  </a:lnTo>
                  <a:lnTo>
                    <a:pt x="26647695" y="4342703"/>
                  </a:lnTo>
                  <a:lnTo>
                    <a:pt x="26647773" y="4342703"/>
                  </a:lnTo>
                  <a:lnTo>
                    <a:pt x="26647773" y="4342803"/>
                  </a:lnTo>
                  <a:lnTo>
                    <a:pt x="26647941" y="4342803"/>
                  </a:lnTo>
                  <a:lnTo>
                    <a:pt x="26647941" y="4342851"/>
                  </a:lnTo>
                  <a:lnTo>
                    <a:pt x="26648019" y="4342851"/>
                  </a:lnTo>
                  <a:lnTo>
                    <a:pt x="26648019" y="4342897"/>
                  </a:lnTo>
                  <a:lnTo>
                    <a:pt x="26648096" y="4342897"/>
                  </a:lnTo>
                  <a:lnTo>
                    <a:pt x="26648096" y="4342943"/>
                  </a:lnTo>
                  <a:lnTo>
                    <a:pt x="26648174" y="4342943"/>
                  </a:lnTo>
                  <a:lnTo>
                    <a:pt x="26648174" y="4342991"/>
                  </a:lnTo>
                  <a:lnTo>
                    <a:pt x="26648251" y="4342991"/>
                  </a:lnTo>
                  <a:lnTo>
                    <a:pt x="26648251" y="4343037"/>
                  </a:lnTo>
                  <a:lnTo>
                    <a:pt x="26648329" y="4343037"/>
                  </a:lnTo>
                  <a:lnTo>
                    <a:pt x="26648329" y="4343083"/>
                  </a:lnTo>
                  <a:lnTo>
                    <a:pt x="26648407" y="4343083"/>
                  </a:lnTo>
                  <a:lnTo>
                    <a:pt x="26648407" y="4343131"/>
                  </a:lnTo>
                  <a:lnTo>
                    <a:pt x="26648484" y="4343131"/>
                  </a:lnTo>
                  <a:lnTo>
                    <a:pt x="26648484" y="4343177"/>
                  </a:lnTo>
                  <a:lnTo>
                    <a:pt x="26648561" y="4343177"/>
                  </a:lnTo>
                  <a:lnTo>
                    <a:pt x="26648561" y="4343223"/>
                  </a:lnTo>
                  <a:lnTo>
                    <a:pt x="26648639" y="4343223"/>
                  </a:lnTo>
                  <a:lnTo>
                    <a:pt x="26648639" y="4343270"/>
                  </a:lnTo>
                  <a:lnTo>
                    <a:pt x="26648717" y="4343270"/>
                  </a:lnTo>
                  <a:lnTo>
                    <a:pt x="26648717" y="4343317"/>
                  </a:lnTo>
                  <a:lnTo>
                    <a:pt x="26648795" y="4343317"/>
                  </a:lnTo>
                  <a:lnTo>
                    <a:pt x="26648795" y="4343363"/>
                  </a:lnTo>
                  <a:lnTo>
                    <a:pt x="26648872" y="4343363"/>
                  </a:lnTo>
                  <a:lnTo>
                    <a:pt x="26648872" y="4343418"/>
                  </a:lnTo>
                  <a:lnTo>
                    <a:pt x="26648963" y="4343418"/>
                  </a:lnTo>
                  <a:lnTo>
                    <a:pt x="26648963" y="4343465"/>
                  </a:lnTo>
                  <a:lnTo>
                    <a:pt x="26649040" y="4343465"/>
                  </a:lnTo>
                  <a:lnTo>
                    <a:pt x="26649040" y="4343511"/>
                  </a:lnTo>
                  <a:lnTo>
                    <a:pt x="26649117" y="4343511"/>
                  </a:lnTo>
                  <a:lnTo>
                    <a:pt x="26649117" y="4343558"/>
                  </a:lnTo>
                  <a:lnTo>
                    <a:pt x="26649195" y="4343558"/>
                  </a:lnTo>
                  <a:lnTo>
                    <a:pt x="26649195" y="4343605"/>
                  </a:lnTo>
                  <a:lnTo>
                    <a:pt x="26649273" y="4343605"/>
                  </a:lnTo>
                  <a:lnTo>
                    <a:pt x="26649273" y="4343651"/>
                  </a:lnTo>
                  <a:lnTo>
                    <a:pt x="26649351" y="4343651"/>
                  </a:lnTo>
                  <a:lnTo>
                    <a:pt x="26649351" y="4343698"/>
                  </a:lnTo>
                  <a:lnTo>
                    <a:pt x="26649428" y="4343698"/>
                  </a:lnTo>
                  <a:lnTo>
                    <a:pt x="26649428" y="4343745"/>
                  </a:lnTo>
                  <a:lnTo>
                    <a:pt x="26649505" y="4343745"/>
                  </a:lnTo>
                  <a:lnTo>
                    <a:pt x="26649505" y="4343791"/>
                  </a:lnTo>
                  <a:lnTo>
                    <a:pt x="26649583" y="4343791"/>
                  </a:lnTo>
                  <a:lnTo>
                    <a:pt x="26649583" y="4343837"/>
                  </a:lnTo>
                  <a:lnTo>
                    <a:pt x="26649661" y="4343837"/>
                  </a:lnTo>
                  <a:lnTo>
                    <a:pt x="26649661" y="4343885"/>
                  </a:lnTo>
                  <a:lnTo>
                    <a:pt x="26649739" y="4343885"/>
                  </a:lnTo>
                  <a:lnTo>
                    <a:pt x="26649739" y="4343931"/>
                  </a:lnTo>
                  <a:lnTo>
                    <a:pt x="26649816" y="4343931"/>
                  </a:lnTo>
                  <a:lnTo>
                    <a:pt x="26649816" y="4343977"/>
                  </a:lnTo>
                  <a:lnTo>
                    <a:pt x="26649893" y="4343977"/>
                  </a:lnTo>
                  <a:lnTo>
                    <a:pt x="26649893" y="4344025"/>
                  </a:lnTo>
                  <a:lnTo>
                    <a:pt x="26649971" y="4344025"/>
                  </a:lnTo>
                  <a:lnTo>
                    <a:pt x="26649971" y="4344079"/>
                  </a:lnTo>
                  <a:lnTo>
                    <a:pt x="26650061" y="4344079"/>
                  </a:lnTo>
                  <a:lnTo>
                    <a:pt x="26650061" y="4344125"/>
                  </a:lnTo>
                  <a:lnTo>
                    <a:pt x="26650139" y="4344125"/>
                  </a:lnTo>
                  <a:lnTo>
                    <a:pt x="26650139" y="4344172"/>
                  </a:lnTo>
                  <a:lnTo>
                    <a:pt x="26650217" y="4344172"/>
                  </a:lnTo>
                  <a:lnTo>
                    <a:pt x="26650217" y="4344219"/>
                  </a:lnTo>
                  <a:lnTo>
                    <a:pt x="26650294" y="4344219"/>
                  </a:lnTo>
                  <a:lnTo>
                    <a:pt x="26650294" y="4344265"/>
                  </a:lnTo>
                  <a:lnTo>
                    <a:pt x="26650372" y="4344265"/>
                  </a:lnTo>
                  <a:lnTo>
                    <a:pt x="26650372" y="4344312"/>
                  </a:lnTo>
                  <a:lnTo>
                    <a:pt x="26650449" y="4344312"/>
                  </a:lnTo>
                  <a:lnTo>
                    <a:pt x="26650449" y="4344359"/>
                  </a:lnTo>
                  <a:lnTo>
                    <a:pt x="26650527" y="4344359"/>
                  </a:lnTo>
                  <a:lnTo>
                    <a:pt x="26650527" y="4344405"/>
                  </a:lnTo>
                  <a:lnTo>
                    <a:pt x="26650605" y="4344405"/>
                  </a:lnTo>
                  <a:lnTo>
                    <a:pt x="26650605" y="4344452"/>
                  </a:lnTo>
                  <a:lnTo>
                    <a:pt x="26650682" y="4344452"/>
                  </a:lnTo>
                  <a:lnTo>
                    <a:pt x="26650682" y="4344499"/>
                  </a:lnTo>
                  <a:lnTo>
                    <a:pt x="26650759" y="4344499"/>
                  </a:lnTo>
                  <a:lnTo>
                    <a:pt x="26650759" y="4344545"/>
                  </a:lnTo>
                  <a:lnTo>
                    <a:pt x="26650837" y="4344545"/>
                  </a:lnTo>
                  <a:lnTo>
                    <a:pt x="26650837" y="4344592"/>
                  </a:lnTo>
                  <a:lnTo>
                    <a:pt x="26650915" y="4344592"/>
                  </a:lnTo>
                  <a:lnTo>
                    <a:pt x="26650915" y="4344639"/>
                  </a:lnTo>
                  <a:lnTo>
                    <a:pt x="26650993" y="4344639"/>
                  </a:lnTo>
                  <a:lnTo>
                    <a:pt x="26650993" y="4344685"/>
                  </a:lnTo>
                  <a:lnTo>
                    <a:pt x="26651070" y="4344685"/>
                  </a:lnTo>
                  <a:lnTo>
                    <a:pt x="26651070" y="4344739"/>
                  </a:lnTo>
                  <a:lnTo>
                    <a:pt x="26651161" y="4344739"/>
                  </a:lnTo>
                  <a:lnTo>
                    <a:pt x="26651161" y="4344786"/>
                  </a:lnTo>
                  <a:lnTo>
                    <a:pt x="26651238" y="4344786"/>
                  </a:lnTo>
                  <a:lnTo>
                    <a:pt x="26651238" y="4344833"/>
                  </a:lnTo>
                  <a:lnTo>
                    <a:pt x="26651315" y="4344833"/>
                  </a:lnTo>
                  <a:lnTo>
                    <a:pt x="26651315" y="4344879"/>
                  </a:lnTo>
                  <a:lnTo>
                    <a:pt x="26651393" y="4344879"/>
                  </a:lnTo>
                  <a:lnTo>
                    <a:pt x="26651393" y="4344926"/>
                  </a:lnTo>
                  <a:lnTo>
                    <a:pt x="26651471" y="4344926"/>
                  </a:lnTo>
                  <a:lnTo>
                    <a:pt x="26651471" y="4344973"/>
                  </a:lnTo>
                  <a:lnTo>
                    <a:pt x="26651549" y="4344973"/>
                  </a:lnTo>
                  <a:lnTo>
                    <a:pt x="26651549" y="4345019"/>
                  </a:lnTo>
                  <a:lnTo>
                    <a:pt x="26651626" y="4345019"/>
                  </a:lnTo>
                  <a:lnTo>
                    <a:pt x="26651626" y="4345066"/>
                  </a:lnTo>
                  <a:lnTo>
                    <a:pt x="26651703" y="4345066"/>
                  </a:lnTo>
                  <a:lnTo>
                    <a:pt x="26651703" y="4345113"/>
                  </a:lnTo>
                  <a:lnTo>
                    <a:pt x="26651781" y="4345113"/>
                  </a:lnTo>
                  <a:lnTo>
                    <a:pt x="26651781" y="4345159"/>
                  </a:lnTo>
                  <a:lnTo>
                    <a:pt x="26651859" y="4345159"/>
                  </a:lnTo>
                  <a:lnTo>
                    <a:pt x="26651859" y="4345206"/>
                  </a:lnTo>
                  <a:lnTo>
                    <a:pt x="26651937" y="4345206"/>
                  </a:lnTo>
                  <a:lnTo>
                    <a:pt x="26651937" y="4345253"/>
                  </a:lnTo>
                  <a:lnTo>
                    <a:pt x="26652014" y="4345253"/>
                  </a:lnTo>
                  <a:lnTo>
                    <a:pt x="26652014" y="4345299"/>
                  </a:lnTo>
                  <a:lnTo>
                    <a:pt x="26652091" y="4345299"/>
                  </a:lnTo>
                  <a:lnTo>
                    <a:pt x="26652091" y="4345346"/>
                  </a:lnTo>
                  <a:lnTo>
                    <a:pt x="26652169" y="4345346"/>
                  </a:lnTo>
                  <a:lnTo>
                    <a:pt x="26652169" y="4345401"/>
                  </a:lnTo>
                  <a:lnTo>
                    <a:pt x="26652259" y="4345401"/>
                  </a:lnTo>
                  <a:lnTo>
                    <a:pt x="26652259" y="4345447"/>
                  </a:lnTo>
                  <a:lnTo>
                    <a:pt x="26652337" y="4345447"/>
                  </a:lnTo>
                  <a:lnTo>
                    <a:pt x="26652337" y="4345493"/>
                  </a:lnTo>
                  <a:lnTo>
                    <a:pt x="26652415" y="4345493"/>
                  </a:lnTo>
                  <a:lnTo>
                    <a:pt x="26652415" y="4345540"/>
                  </a:lnTo>
                  <a:lnTo>
                    <a:pt x="26652492" y="4345540"/>
                  </a:lnTo>
                  <a:lnTo>
                    <a:pt x="26652492" y="4345587"/>
                  </a:lnTo>
                  <a:lnTo>
                    <a:pt x="26652570" y="4345587"/>
                  </a:lnTo>
                  <a:lnTo>
                    <a:pt x="26652570" y="4345633"/>
                  </a:lnTo>
                  <a:lnTo>
                    <a:pt x="26652647" y="4345633"/>
                  </a:lnTo>
                  <a:lnTo>
                    <a:pt x="26652647" y="4345680"/>
                  </a:lnTo>
                  <a:lnTo>
                    <a:pt x="26652725" y="4345680"/>
                  </a:lnTo>
                  <a:lnTo>
                    <a:pt x="26652725" y="4345727"/>
                  </a:lnTo>
                  <a:lnTo>
                    <a:pt x="26652803" y="4345727"/>
                  </a:lnTo>
                  <a:lnTo>
                    <a:pt x="26652803" y="4345773"/>
                  </a:lnTo>
                  <a:lnTo>
                    <a:pt x="26652880" y="4345773"/>
                  </a:lnTo>
                  <a:lnTo>
                    <a:pt x="26652880" y="4345820"/>
                  </a:lnTo>
                  <a:lnTo>
                    <a:pt x="26652957" y="4345820"/>
                  </a:lnTo>
                  <a:lnTo>
                    <a:pt x="26652957" y="4345867"/>
                  </a:lnTo>
                  <a:lnTo>
                    <a:pt x="26653035" y="4345867"/>
                  </a:lnTo>
                  <a:lnTo>
                    <a:pt x="26653035" y="4345913"/>
                  </a:lnTo>
                  <a:lnTo>
                    <a:pt x="26653113" y="4345913"/>
                  </a:lnTo>
                  <a:lnTo>
                    <a:pt x="26653113" y="4345960"/>
                  </a:lnTo>
                  <a:lnTo>
                    <a:pt x="26653191" y="4345960"/>
                  </a:lnTo>
                  <a:lnTo>
                    <a:pt x="26653191" y="4346007"/>
                  </a:lnTo>
                  <a:lnTo>
                    <a:pt x="26653268" y="4346007"/>
                  </a:lnTo>
                  <a:lnTo>
                    <a:pt x="26653268" y="4346061"/>
                  </a:lnTo>
                  <a:lnTo>
                    <a:pt x="26653359" y="4346061"/>
                  </a:lnTo>
                  <a:lnTo>
                    <a:pt x="26653359" y="4346107"/>
                  </a:lnTo>
                  <a:lnTo>
                    <a:pt x="26653436" y="4346107"/>
                  </a:lnTo>
                  <a:lnTo>
                    <a:pt x="26653436" y="4346155"/>
                  </a:lnTo>
                  <a:lnTo>
                    <a:pt x="26653513" y="4346155"/>
                  </a:lnTo>
                  <a:lnTo>
                    <a:pt x="26653513" y="4346201"/>
                  </a:lnTo>
                  <a:lnTo>
                    <a:pt x="26653591" y="4346201"/>
                  </a:lnTo>
                  <a:lnTo>
                    <a:pt x="26653591" y="4346247"/>
                  </a:lnTo>
                  <a:lnTo>
                    <a:pt x="26653669" y="4346247"/>
                  </a:lnTo>
                  <a:lnTo>
                    <a:pt x="26653669" y="4346295"/>
                  </a:lnTo>
                  <a:lnTo>
                    <a:pt x="26653747" y="4346295"/>
                  </a:lnTo>
                  <a:lnTo>
                    <a:pt x="26653747" y="4346341"/>
                  </a:lnTo>
                  <a:lnTo>
                    <a:pt x="26653824" y="4346341"/>
                  </a:lnTo>
                  <a:lnTo>
                    <a:pt x="26653824" y="4346387"/>
                  </a:lnTo>
                  <a:lnTo>
                    <a:pt x="26653901" y="4346387"/>
                  </a:lnTo>
                  <a:lnTo>
                    <a:pt x="26653901" y="4346435"/>
                  </a:lnTo>
                  <a:lnTo>
                    <a:pt x="26653979" y="4346435"/>
                  </a:lnTo>
                  <a:lnTo>
                    <a:pt x="26653979" y="4346481"/>
                  </a:lnTo>
                  <a:lnTo>
                    <a:pt x="26654057" y="4346481"/>
                  </a:lnTo>
                  <a:lnTo>
                    <a:pt x="26654057" y="4346527"/>
                  </a:lnTo>
                  <a:lnTo>
                    <a:pt x="26654135" y="4346527"/>
                  </a:lnTo>
                  <a:lnTo>
                    <a:pt x="26654135" y="4346575"/>
                  </a:lnTo>
                  <a:lnTo>
                    <a:pt x="26654212" y="4346575"/>
                  </a:lnTo>
                  <a:lnTo>
                    <a:pt x="26654212" y="4346621"/>
                  </a:lnTo>
                  <a:lnTo>
                    <a:pt x="26654289" y="4346621"/>
                  </a:lnTo>
                  <a:lnTo>
                    <a:pt x="26654289" y="4346667"/>
                  </a:lnTo>
                  <a:lnTo>
                    <a:pt x="26654367" y="4346667"/>
                  </a:lnTo>
                  <a:lnTo>
                    <a:pt x="26654367" y="4346722"/>
                  </a:lnTo>
                  <a:lnTo>
                    <a:pt x="26654457" y="4346722"/>
                  </a:lnTo>
                  <a:lnTo>
                    <a:pt x="26654457" y="4346769"/>
                  </a:lnTo>
                  <a:lnTo>
                    <a:pt x="26654535" y="4346769"/>
                  </a:lnTo>
                  <a:lnTo>
                    <a:pt x="26654535" y="4346815"/>
                  </a:lnTo>
                  <a:lnTo>
                    <a:pt x="26654613" y="4346815"/>
                  </a:lnTo>
                  <a:lnTo>
                    <a:pt x="26654613" y="4346862"/>
                  </a:lnTo>
                  <a:lnTo>
                    <a:pt x="26654690" y="4346862"/>
                  </a:lnTo>
                  <a:lnTo>
                    <a:pt x="26654690" y="4346909"/>
                  </a:lnTo>
                  <a:lnTo>
                    <a:pt x="26654768" y="4346909"/>
                  </a:lnTo>
                  <a:lnTo>
                    <a:pt x="26654768" y="4346955"/>
                  </a:lnTo>
                  <a:lnTo>
                    <a:pt x="26654845" y="4346955"/>
                  </a:lnTo>
                  <a:lnTo>
                    <a:pt x="26654845" y="4347002"/>
                  </a:lnTo>
                  <a:lnTo>
                    <a:pt x="26654923" y="4347002"/>
                  </a:lnTo>
                  <a:lnTo>
                    <a:pt x="26654923" y="4347049"/>
                  </a:lnTo>
                  <a:lnTo>
                    <a:pt x="26655001" y="4347049"/>
                  </a:lnTo>
                  <a:lnTo>
                    <a:pt x="26655001" y="4347095"/>
                  </a:lnTo>
                  <a:lnTo>
                    <a:pt x="26655078" y="4347095"/>
                  </a:lnTo>
                  <a:lnTo>
                    <a:pt x="26655078" y="4347142"/>
                  </a:lnTo>
                  <a:lnTo>
                    <a:pt x="26655155" y="4347142"/>
                  </a:lnTo>
                  <a:lnTo>
                    <a:pt x="26655155" y="4347189"/>
                  </a:lnTo>
                  <a:lnTo>
                    <a:pt x="26655233" y="4347189"/>
                  </a:lnTo>
                  <a:lnTo>
                    <a:pt x="26655233" y="4347235"/>
                  </a:lnTo>
                  <a:lnTo>
                    <a:pt x="26655311" y="4347235"/>
                  </a:lnTo>
                  <a:lnTo>
                    <a:pt x="26655311" y="4347281"/>
                  </a:lnTo>
                  <a:lnTo>
                    <a:pt x="26655389" y="4347281"/>
                  </a:lnTo>
                  <a:lnTo>
                    <a:pt x="26655389" y="4347329"/>
                  </a:lnTo>
                  <a:lnTo>
                    <a:pt x="26655466" y="4347329"/>
                  </a:lnTo>
                  <a:lnTo>
                    <a:pt x="26655466" y="4494543"/>
                  </a:lnTo>
                  <a:lnTo>
                    <a:pt x="26799241" y="4494543"/>
                  </a:lnTo>
                  <a:lnTo>
                    <a:pt x="26799241" y="4494589"/>
                  </a:lnTo>
                  <a:lnTo>
                    <a:pt x="26799319" y="4494589"/>
                  </a:lnTo>
                  <a:lnTo>
                    <a:pt x="26799319" y="4494635"/>
                  </a:lnTo>
                  <a:lnTo>
                    <a:pt x="26799396" y="4494635"/>
                  </a:lnTo>
                  <a:lnTo>
                    <a:pt x="26799396" y="4494682"/>
                  </a:lnTo>
                  <a:lnTo>
                    <a:pt x="26799473" y="4494682"/>
                  </a:lnTo>
                  <a:lnTo>
                    <a:pt x="26799473" y="4494729"/>
                  </a:lnTo>
                  <a:lnTo>
                    <a:pt x="26799551" y="4494729"/>
                  </a:lnTo>
                  <a:lnTo>
                    <a:pt x="26799551" y="4494775"/>
                  </a:lnTo>
                  <a:lnTo>
                    <a:pt x="26799629" y="4494775"/>
                  </a:lnTo>
                  <a:lnTo>
                    <a:pt x="26799629" y="4494822"/>
                  </a:lnTo>
                  <a:lnTo>
                    <a:pt x="26799707" y="4494822"/>
                  </a:lnTo>
                  <a:lnTo>
                    <a:pt x="26799707" y="4494869"/>
                  </a:lnTo>
                  <a:lnTo>
                    <a:pt x="26799784" y="4494869"/>
                  </a:lnTo>
                  <a:lnTo>
                    <a:pt x="26799784" y="4494915"/>
                  </a:lnTo>
                  <a:lnTo>
                    <a:pt x="26799861" y="4494915"/>
                  </a:lnTo>
                  <a:lnTo>
                    <a:pt x="26799861" y="4494962"/>
                  </a:lnTo>
                  <a:lnTo>
                    <a:pt x="26799939" y="4494962"/>
                  </a:lnTo>
                  <a:lnTo>
                    <a:pt x="26799939" y="4495009"/>
                  </a:lnTo>
                  <a:lnTo>
                    <a:pt x="26800017" y="4495009"/>
                  </a:lnTo>
                  <a:lnTo>
                    <a:pt x="26800017" y="4495055"/>
                  </a:lnTo>
                  <a:lnTo>
                    <a:pt x="26800095" y="4495055"/>
                  </a:lnTo>
                  <a:lnTo>
                    <a:pt x="26800095" y="4495102"/>
                  </a:lnTo>
                  <a:lnTo>
                    <a:pt x="26800172" y="4495102"/>
                  </a:lnTo>
                  <a:lnTo>
                    <a:pt x="26800172" y="4495157"/>
                  </a:lnTo>
                  <a:lnTo>
                    <a:pt x="26800263" y="4495157"/>
                  </a:lnTo>
                  <a:lnTo>
                    <a:pt x="26800263" y="4495203"/>
                  </a:lnTo>
                  <a:lnTo>
                    <a:pt x="26800340" y="4495203"/>
                  </a:lnTo>
                  <a:lnTo>
                    <a:pt x="26800340" y="4495249"/>
                  </a:lnTo>
                  <a:lnTo>
                    <a:pt x="26800417" y="4495249"/>
                  </a:lnTo>
                  <a:lnTo>
                    <a:pt x="26800417" y="4495297"/>
                  </a:lnTo>
                  <a:lnTo>
                    <a:pt x="26800495" y="4495297"/>
                  </a:lnTo>
                  <a:lnTo>
                    <a:pt x="26800495" y="4495343"/>
                  </a:lnTo>
                  <a:lnTo>
                    <a:pt x="26800573" y="4495343"/>
                  </a:lnTo>
                  <a:lnTo>
                    <a:pt x="26800573" y="4495389"/>
                  </a:lnTo>
                  <a:lnTo>
                    <a:pt x="26800651" y="4495389"/>
                  </a:lnTo>
                  <a:lnTo>
                    <a:pt x="26800651" y="4495437"/>
                  </a:lnTo>
                  <a:lnTo>
                    <a:pt x="26800728" y="4495437"/>
                  </a:lnTo>
                  <a:lnTo>
                    <a:pt x="26800728" y="4495483"/>
                  </a:lnTo>
                  <a:lnTo>
                    <a:pt x="26800805" y="4495483"/>
                  </a:lnTo>
                  <a:lnTo>
                    <a:pt x="26800805" y="4495529"/>
                  </a:lnTo>
                  <a:lnTo>
                    <a:pt x="26800883" y="4495529"/>
                  </a:lnTo>
                  <a:lnTo>
                    <a:pt x="26800883" y="4495577"/>
                  </a:lnTo>
                  <a:lnTo>
                    <a:pt x="26800961" y="4495577"/>
                  </a:lnTo>
                  <a:lnTo>
                    <a:pt x="26800961" y="4495623"/>
                  </a:lnTo>
                  <a:lnTo>
                    <a:pt x="26801038" y="4495623"/>
                  </a:lnTo>
                  <a:lnTo>
                    <a:pt x="26801038" y="4495669"/>
                  </a:lnTo>
                  <a:lnTo>
                    <a:pt x="26801116" y="4495669"/>
                  </a:lnTo>
                  <a:lnTo>
                    <a:pt x="26801116" y="4495717"/>
                  </a:lnTo>
                  <a:lnTo>
                    <a:pt x="26801193" y="4495717"/>
                  </a:lnTo>
                  <a:lnTo>
                    <a:pt x="26801193" y="4495763"/>
                  </a:lnTo>
                  <a:lnTo>
                    <a:pt x="26801271" y="4495763"/>
                  </a:lnTo>
                  <a:lnTo>
                    <a:pt x="26801271" y="4495817"/>
                  </a:lnTo>
                  <a:lnTo>
                    <a:pt x="26801361" y="4495817"/>
                  </a:lnTo>
                  <a:lnTo>
                    <a:pt x="26801361" y="4495864"/>
                  </a:lnTo>
                  <a:lnTo>
                    <a:pt x="26801439" y="4495864"/>
                  </a:lnTo>
                  <a:lnTo>
                    <a:pt x="26801439" y="4495911"/>
                  </a:lnTo>
                  <a:lnTo>
                    <a:pt x="26801517" y="4495911"/>
                  </a:lnTo>
                  <a:lnTo>
                    <a:pt x="26801517" y="4495957"/>
                  </a:lnTo>
                  <a:lnTo>
                    <a:pt x="26801594" y="4495957"/>
                  </a:lnTo>
                  <a:lnTo>
                    <a:pt x="26801594" y="4496004"/>
                  </a:lnTo>
                  <a:lnTo>
                    <a:pt x="26801671" y="4496004"/>
                  </a:lnTo>
                  <a:lnTo>
                    <a:pt x="26801671" y="4496051"/>
                  </a:lnTo>
                  <a:lnTo>
                    <a:pt x="26801749" y="4496051"/>
                  </a:lnTo>
                  <a:lnTo>
                    <a:pt x="26801749" y="4496097"/>
                  </a:lnTo>
                  <a:lnTo>
                    <a:pt x="26801827" y="4496097"/>
                  </a:lnTo>
                  <a:lnTo>
                    <a:pt x="26801827" y="4496144"/>
                  </a:lnTo>
                  <a:lnTo>
                    <a:pt x="26801905" y="4496144"/>
                  </a:lnTo>
                  <a:lnTo>
                    <a:pt x="26801905" y="4496191"/>
                  </a:lnTo>
                  <a:lnTo>
                    <a:pt x="26801982" y="4496191"/>
                  </a:lnTo>
                  <a:lnTo>
                    <a:pt x="26801982" y="4496237"/>
                  </a:lnTo>
                  <a:lnTo>
                    <a:pt x="26802059" y="4496237"/>
                  </a:lnTo>
                  <a:lnTo>
                    <a:pt x="26802059" y="4496284"/>
                  </a:lnTo>
                  <a:lnTo>
                    <a:pt x="26802137" y="4496284"/>
                  </a:lnTo>
                  <a:lnTo>
                    <a:pt x="26802137" y="4496331"/>
                  </a:lnTo>
                  <a:lnTo>
                    <a:pt x="26802215" y="4496331"/>
                  </a:lnTo>
                  <a:lnTo>
                    <a:pt x="26802215" y="4496377"/>
                  </a:lnTo>
                  <a:lnTo>
                    <a:pt x="26802293" y="4496377"/>
                  </a:lnTo>
                  <a:lnTo>
                    <a:pt x="26802293" y="4496423"/>
                  </a:lnTo>
                  <a:lnTo>
                    <a:pt x="26802370" y="4496423"/>
                  </a:lnTo>
                  <a:lnTo>
                    <a:pt x="26802370" y="4496478"/>
                  </a:lnTo>
                  <a:lnTo>
                    <a:pt x="26802461" y="4496478"/>
                  </a:lnTo>
                  <a:lnTo>
                    <a:pt x="26802461" y="4496525"/>
                  </a:lnTo>
                  <a:lnTo>
                    <a:pt x="26802538" y="4496525"/>
                  </a:lnTo>
                  <a:lnTo>
                    <a:pt x="26802538" y="4496571"/>
                  </a:lnTo>
                  <a:lnTo>
                    <a:pt x="26802615" y="4496571"/>
                  </a:lnTo>
                  <a:lnTo>
                    <a:pt x="26802615" y="4496618"/>
                  </a:lnTo>
                  <a:lnTo>
                    <a:pt x="26802693" y="4496618"/>
                  </a:lnTo>
                  <a:lnTo>
                    <a:pt x="26802693" y="4496665"/>
                  </a:lnTo>
                  <a:lnTo>
                    <a:pt x="26802771" y="4496665"/>
                  </a:lnTo>
                  <a:lnTo>
                    <a:pt x="26802771" y="4496711"/>
                  </a:lnTo>
                  <a:lnTo>
                    <a:pt x="26802849" y="4496711"/>
                  </a:lnTo>
                  <a:lnTo>
                    <a:pt x="26802849" y="4496758"/>
                  </a:lnTo>
                  <a:lnTo>
                    <a:pt x="26802926" y="4496758"/>
                  </a:lnTo>
                  <a:lnTo>
                    <a:pt x="26802926" y="4496805"/>
                  </a:lnTo>
                  <a:lnTo>
                    <a:pt x="26803003" y="4496805"/>
                  </a:lnTo>
                  <a:lnTo>
                    <a:pt x="26803003" y="4496851"/>
                  </a:lnTo>
                  <a:lnTo>
                    <a:pt x="26803081" y="4496851"/>
                  </a:lnTo>
                  <a:lnTo>
                    <a:pt x="26803081" y="4496898"/>
                  </a:lnTo>
                  <a:lnTo>
                    <a:pt x="26803159" y="4496898"/>
                  </a:lnTo>
                  <a:lnTo>
                    <a:pt x="26803159" y="4496945"/>
                  </a:lnTo>
                  <a:lnTo>
                    <a:pt x="26803236" y="4496945"/>
                  </a:lnTo>
                  <a:lnTo>
                    <a:pt x="26803236" y="4496991"/>
                  </a:lnTo>
                  <a:lnTo>
                    <a:pt x="26803314" y="4496991"/>
                  </a:lnTo>
                  <a:lnTo>
                    <a:pt x="26803314" y="4497038"/>
                  </a:lnTo>
                  <a:lnTo>
                    <a:pt x="26803391" y="4497038"/>
                  </a:lnTo>
                  <a:lnTo>
                    <a:pt x="26803391" y="4497085"/>
                  </a:lnTo>
                  <a:lnTo>
                    <a:pt x="26803469" y="4497085"/>
                  </a:lnTo>
                  <a:lnTo>
                    <a:pt x="26803469" y="4497139"/>
                  </a:lnTo>
                  <a:lnTo>
                    <a:pt x="26803559" y="4497139"/>
                  </a:lnTo>
                  <a:lnTo>
                    <a:pt x="26803559" y="4497185"/>
                  </a:lnTo>
                  <a:lnTo>
                    <a:pt x="26803637" y="4497185"/>
                  </a:lnTo>
                  <a:lnTo>
                    <a:pt x="26803637" y="4497232"/>
                  </a:lnTo>
                  <a:lnTo>
                    <a:pt x="26803715" y="4497232"/>
                  </a:lnTo>
                  <a:lnTo>
                    <a:pt x="26803715" y="4497279"/>
                  </a:lnTo>
                  <a:lnTo>
                    <a:pt x="26803792" y="4497279"/>
                  </a:lnTo>
                  <a:lnTo>
                    <a:pt x="26803792" y="4497325"/>
                  </a:lnTo>
                  <a:lnTo>
                    <a:pt x="26803869" y="4497325"/>
                  </a:lnTo>
                  <a:lnTo>
                    <a:pt x="26803869" y="4497372"/>
                  </a:lnTo>
                  <a:lnTo>
                    <a:pt x="26803947" y="4497372"/>
                  </a:lnTo>
                  <a:lnTo>
                    <a:pt x="26803947" y="4497419"/>
                  </a:lnTo>
                  <a:lnTo>
                    <a:pt x="26804025" y="4497419"/>
                  </a:lnTo>
                  <a:lnTo>
                    <a:pt x="26804025" y="4497465"/>
                  </a:lnTo>
                  <a:lnTo>
                    <a:pt x="26804103" y="4497465"/>
                  </a:lnTo>
                  <a:lnTo>
                    <a:pt x="26804103" y="4497512"/>
                  </a:lnTo>
                  <a:lnTo>
                    <a:pt x="26804180" y="4497512"/>
                  </a:lnTo>
                  <a:lnTo>
                    <a:pt x="26804180" y="4497559"/>
                  </a:lnTo>
                  <a:lnTo>
                    <a:pt x="26804257" y="4497559"/>
                  </a:lnTo>
                  <a:lnTo>
                    <a:pt x="26804257" y="4497605"/>
                  </a:lnTo>
                  <a:lnTo>
                    <a:pt x="26804335" y="4497605"/>
                  </a:lnTo>
                  <a:lnTo>
                    <a:pt x="26804335" y="4497652"/>
                  </a:lnTo>
                  <a:lnTo>
                    <a:pt x="26804413" y="4497652"/>
                  </a:lnTo>
                  <a:lnTo>
                    <a:pt x="26804413" y="4497699"/>
                  </a:lnTo>
                  <a:lnTo>
                    <a:pt x="26804491" y="4497699"/>
                  </a:lnTo>
                  <a:lnTo>
                    <a:pt x="26804491" y="4497745"/>
                  </a:lnTo>
                  <a:lnTo>
                    <a:pt x="26804568" y="4497745"/>
                  </a:lnTo>
                  <a:lnTo>
                    <a:pt x="26804568" y="4497799"/>
                  </a:lnTo>
                  <a:lnTo>
                    <a:pt x="26804659" y="4497799"/>
                  </a:lnTo>
                  <a:lnTo>
                    <a:pt x="26804659" y="4497847"/>
                  </a:lnTo>
                  <a:lnTo>
                    <a:pt x="26804736" y="4497847"/>
                  </a:lnTo>
                  <a:lnTo>
                    <a:pt x="26804736" y="4497893"/>
                  </a:lnTo>
                  <a:lnTo>
                    <a:pt x="26804813" y="4497893"/>
                  </a:lnTo>
                  <a:lnTo>
                    <a:pt x="26804813" y="4497939"/>
                  </a:lnTo>
                  <a:lnTo>
                    <a:pt x="26804891" y="4497939"/>
                  </a:lnTo>
                  <a:lnTo>
                    <a:pt x="26804891" y="4497987"/>
                  </a:lnTo>
                  <a:lnTo>
                    <a:pt x="26804969" y="4497987"/>
                  </a:lnTo>
                  <a:lnTo>
                    <a:pt x="26804969" y="4498033"/>
                  </a:lnTo>
                  <a:lnTo>
                    <a:pt x="26805047" y="4498033"/>
                  </a:lnTo>
                  <a:lnTo>
                    <a:pt x="26805047" y="4498079"/>
                  </a:lnTo>
                  <a:lnTo>
                    <a:pt x="26805124" y="4498079"/>
                  </a:lnTo>
                  <a:lnTo>
                    <a:pt x="26805124" y="4498126"/>
                  </a:lnTo>
                  <a:lnTo>
                    <a:pt x="26805201" y="4498126"/>
                  </a:lnTo>
                  <a:lnTo>
                    <a:pt x="26805201" y="4498173"/>
                  </a:lnTo>
                  <a:lnTo>
                    <a:pt x="26805279" y="4498173"/>
                  </a:lnTo>
                  <a:lnTo>
                    <a:pt x="26805279" y="4498219"/>
                  </a:lnTo>
                  <a:lnTo>
                    <a:pt x="26805357" y="4498219"/>
                  </a:lnTo>
                  <a:lnTo>
                    <a:pt x="26805357" y="4498266"/>
                  </a:lnTo>
                  <a:lnTo>
                    <a:pt x="26805434" y="4498266"/>
                  </a:lnTo>
                  <a:lnTo>
                    <a:pt x="26805434" y="4498313"/>
                  </a:lnTo>
                  <a:lnTo>
                    <a:pt x="26805512" y="4498313"/>
                  </a:lnTo>
                  <a:lnTo>
                    <a:pt x="26805512" y="4498359"/>
                  </a:lnTo>
                  <a:lnTo>
                    <a:pt x="26805589" y="4498359"/>
                  </a:lnTo>
                  <a:lnTo>
                    <a:pt x="26805589" y="4498406"/>
                  </a:lnTo>
                  <a:lnTo>
                    <a:pt x="26805667" y="4498406"/>
                  </a:lnTo>
                  <a:lnTo>
                    <a:pt x="26805667" y="4498461"/>
                  </a:lnTo>
                  <a:lnTo>
                    <a:pt x="26805757" y="4498461"/>
                  </a:lnTo>
                  <a:lnTo>
                    <a:pt x="26805757" y="4498507"/>
                  </a:lnTo>
                  <a:lnTo>
                    <a:pt x="26805835" y="4498507"/>
                  </a:lnTo>
                  <a:lnTo>
                    <a:pt x="26805835" y="4498554"/>
                  </a:lnTo>
                  <a:lnTo>
                    <a:pt x="26805913" y="4498554"/>
                  </a:lnTo>
                  <a:lnTo>
                    <a:pt x="26805913" y="4498601"/>
                  </a:lnTo>
                  <a:lnTo>
                    <a:pt x="26805990" y="4498601"/>
                  </a:lnTo>
                  <a:lnTo>
                    <a:pt x="26805990" y="4498647"/>
                  </a:lnTo>
                  <a:lnTo>
                    <a:pt x="26806067" y="4498647"/>
                  </a:lnTo>
                  <a:lnTo>
                    <a:pt x="26806067" y="4498693"/>
                  </a:lnTo>
                  <a:lnTo>
                    <a:pt x="26806145" y="4498693"/>
                  </a:lnTo>
                  <a:lnTo>
                    <a:pt x="26806145" y="4498741"/>
                  </a:lnTo>
                  <a:lnTo>
                    <a:pt x="26806223" y="4498741"/>
                  </a:lnTo>
                  <a:lnTo>
                    <a:pt x="26806223" y="4498787"/>
                  </a:lnTo>
                  <a:lnTo>
                    <a:pt x="26806301" y="4498787"/>
                  </a:lnTo>
                  <a:lnTo>
                    <a:pt x="26806301" y="4498833"/>
                  </a:lnTo>
                  <a:lnTo>
                    <a:pt x="26806378" y="4498833"/>
                  </a:lnTo>
                  <a:lnTo>
                    <a:pt x="26806378" y="4498881"/>
                  </a:lnTo>
                  <a:lnTo>
                    <a:pt x="26806455" y="4498881"/>
                  </a:lnTo>
                  <a:lnTo>
                    <a:pt x="26806455" y="4498927"/>
                  </a:lnTo>
                  <a:lnTo>
                    <a:pt x="26806533" y="4498927"/>
                  </a:lnTo>
                  <a:lnTo>
                    <a:pt x="26806533" y="4498973"/>
                  </a:lnTo>
                  <a:lnTo>
                    <a:pt x="26806611" y="4498973"/>
                  </a:lnTo>
                  <a:lnTo>
                    <a:pt x="26806611" y="4499021"/>
                  </a:lnTo>
                  <a:lnTo>
                    <a:pt x="26806689" y="4499021"/>
                  </a:lnTo>
                  <a:lnTo>
                    <a:pt x="26806689" y="4499067"/>
                  </a:lnTo>
                  <a:lnTo>
                    <a:pt x="26806766" y="4499067"/>
                  </a:lnTo>
                  <a:lnTo>
                    <a:pt x="26806766" y="4499121"/>
                  </a:lnTo>
                  <a:lnTo>
                    <a:pt x="26806857" y="4499121"/>
                  </a:lnTo>
                  <a:lnTo>
                    <a:pt x="26806857" y="4499168"/>
                  </a:lnTo>
                  <a:lnTo>
                    <a:pt x="26806934" y="4499168"/>
                  </a:lnTo>
                  <a:lnTo>
                    <a:pt x="26806934" y="4499215"/>
                  </a:lnTo>
                  <a:lnTo>
                    <a:pt x="26807011" y="4499215"/>
                  </a:lnTo>
                  <a:lnTo>
                    <a:pt x="26807011" y="4499261"/>
                  </a:lnTo>
                  <a:lnTo>
                    <a:pt x="26807089" y="4499261"/>
                  </a:lnTo>
                  <a:lnTo>
                    <a:pt x="26807089" y="4499308"/>
                  </a:lnTo>
                  <a:lnTo>
                    <a:pt x="26807167" y="4499308"/>
                  </a:lnTo>
                  <a:lnTo>
                    <a:pt x="26807167" y="4499355"/>
                  </a:lnTo>
                  <a:lnTo>
                    <a:pt x="26807245" y="4499355"/>
                  </a:lnTo>
                  <a:lnTo>
                    <a:pt x="26807245" y="4499401"/>
                  </a:lnTo>
                  <a:lnTo>
                    <a:pt x="26807322" y="4499401"/>
                  </a:lnTo>
                  <a:lnTo>
                    <a:pt x="26807322" y="4499448"/>
                  </a:lnTo>
                  <a:lnTo>
                    <a:pt x="26807399" y="4499448"/>
                  </a:lnTo>
                  <a:lnTo>
                    <a:pt x="26807399" y="4499495"/>
                  </a:lnTo>
                  <a:lnTo>
                    <a:pt x="26807477" y="4499495"/>
                  </a:lnTo>
                  <a:lnTo>
                    <a:pt x="26807477" y="4499541"/>
                  </a:lnTo>
                  <a:lnTo>
                    <a:pt x="26807555" y="4499541"/>
                  </a:lnTo>
                  <a:lnTo>
                    <a:pt x="26807555" y="4499588"/>
                  </a:lnTo>
                  <a:lnTo>
                    <a:pt x="26807632" y="4499588"/>
                  </a:lnTo>
                  <a:lnTo>
                    <a:pt x="26807632" y="4499635"/>
                  </a:lnTo>
                  <a:lnTo>
                    <a:pt x="26807710" y="4499635"/>
                  </a:lnTo>
                  <a:lnTo>
                    <a:pt x="26807710" y="4499681"/>
                  </a:lnTo>
                  <a:lnTo>
                    <a:pt x="26807787" y="4499681"/>
                  </a:lnTo>
                  <a:lnTo>
                    <a:pt x="26807787" y="4499728"/>
                  </a:lnTo>
                  <a:lnTo>
                    <a:pt x="26807865" y="4499728"/>
                  </a:lnTo>
                  <a:lnTo>
                    <a:pt x="26807865" y="4646895"/>
                  </a:lnTo>
                  <a:lnTo>
                    <a:pt x="26951562" y="4646895"/>
                  </a:lnTo>
                  <a:lnTo>
                    <a:pt x="26951562" y="4646941"/>
                  </a:lnTo>
                  <a:lnTo>
                    <a:pt x="26951640" y="4646941"/>
                  </a:lnTo>
                  <a:lnTo>
                    <a:pt x="26951640" y="4646989"/>
                  </a:lnTo>
                  <a:lnTo>
                    <a:pt x="26951717" y="4646989"/>
                  </a:lnTo>
                  <a:lnTo>
                    <a:pt x="26951717" y="4647035"/>
                  </a:lnTo>
                  <a:lnTo>
                    <a:pt x="26951795" y="4647035"/>
                  </a:lnTo>
                  <a:lnTo>
                    <a:pt x="26951795" y="4647081"/>
                  </a:lnTo>
                  <a:lnTo>
                    <a:pt x="26951873" y="4647081"/>
                  </a:lnTo>
                  <a:lnTo>
                    <a:pt x="26951873" y="4647129"/>
                  </a:lnTo>
                  <a:lnTo>
                    <a:pt x="26951950" y="4647129"/>
                  </a:lnTo>
                  <a:lnTo>
                    <a:pt x="26951950" y="4647175"/>
                  </a:lnTo>
                  <a:lnTo>
                    <a:pt x="26952028" y="4647175"/>
                  </a:lnTo>
                  <a:lnTo>
                    <a:pt x="26952028" y="4647221"/>
                  </a:lnTo>
                  <a:lnTo>
                    <a:pt x="26952105" y="4647221"/>
                  </a:lnTo>
                  <a:lnTo>
                    <a:pt x="26952105" y="4647268"/>
                  </a:lnTo>
                  <a:lnTo>
                    <a:pt x="26952183" y="4647268"/>
                  </a:lnTo>
                  <a:lnTo>
                    <a:pt x="26952183" y="4647315"/>
                  </a:lnTo>
                  <a:lnTo>
                    <a:pt x="26952261" y="4647315"/>
                  </a:lnTo>
                  <a:lnTo>
                    <a:pt x="26952261" y="4647361"/>
                  </a:lnTo>
                  <a:lnTo>
                    <a:pt x="26952338" y="4647361"/>
                  </a:lnTo>
                  <a:lnTo>
                    <a:pt x="26952338" y="4647408"/>
                  </a:lnTo>
                  <a:lnTo>
                    <a:pt x="26952415" y="4647408"/>
                  </a:lnTo>
                  <a:lnTo>
                    <a:pt x="26952415" y="4647455"/>
                  </a:lnTo>
                  <a:lnTo>
                    <a:pt x="26952493" y="4647455"/>
                  </a:lnTo>
                  <a:lnTo>
                    <a:pt x="26952493" y="4647501"/>
                  </a:lnTo>
                  <a:lnTo>
                    <a:pt x="26952571" y="4647501"/>
                  </a:lnTo>
                  <a:lnTo>
                    <a:pt x="26952571" y="4647556"/>
                  </a:lnTo>
                  <a:lnTo>
                    <a:pt x="26952661" y="4647556"/>
                  </a:lnTo>
                  <a:lnTo>
                    <a:pt x="26952661" y="4647603"/>
                  </a:lnTo>
                  <a:lnTo>
                    <a:pt x="26952739" y="4647603"/>
                  </a:lnTo>
                  <a:lnTo>
                    <a:pt x="26952739" y="4647649"/>
                  </a:lnTo>
                  <a:lnTo>
                    <a:pt x="26952817" y="4647649"/>
                  </a:lnTo>
                  <a:lnTo>
                    <a:pt x="26952817" y="4647696"/>
                  </a:lnTo>
                  <a:lnTo>
                    <a:pt x="26952894" y="4647696"/>
                  </a:lnTo>
                  <a:lnTo>
                    <a:pt x="26952894" y="4647743"/>
                  </a:lnTo>
                  <a:lnTo>
                    <a:pt x="26952971" y="4647743"/>
                  </a:lnTo>
                  <a:lnTo>
                    <a:pt x="26952971" y="4647789"/>
                  </a:lnTo>
                  <a:lnTo>
                    <a:pt x="26953049" y="4647789"/>
                  </a:lnTo>
                  <a:lnTo>
                    <a:pt x="26953049" y="4647835"/>
                  </a:lnTo>
                  <a:lnTo>
                    <a:pt x="26953127" y="4647835"/>
                  </a:lnTo>
                  <a:lnTo>
                    <a:pt x="26953127" y="4647883"/>
                  </a:lnTo>
                  <a:lnTo>
                    <a:pt x="26953205" y="4647883"/>
                  </a:lnTo>
                  <a:lnTo>
                    <a:pt x="26953205" y="4647929"/>
                  </a:lnTo>
                  <a:lnTo>
                    <a:pt x="26953282" y="4647929"/>
                  </a:lnTo>
                  <a:lnTo>
                    <a:pt x="26953282" y="4647975"/>
                  </a:lnTo>
                  <a:lnTo>
                    <a:pt x="26953359" y="4647975"/>
                  </a:lnTo>
                  <a:lnTo>
                    <a:pt x="26953359" y="4648023"/>
                  </a:lnTo>
                  <a:lnTo>
                    <a:pt x="26953437" y="4648023"/>
                  </a:lnTo>
                  <a:lnTo>
                    <a:pt x="26953437" y="4648069"/>
                  </a:lnTo>
                  <a:lnTo>
                    <a:pt x="26953515" y="4648069"/>
                  </a:lnTo>
                  <a:lnTo>
                    <a:pt x="26953515" y="4648115"/>
                  </a:lnTo>
                  <a:lnTo>
                    <a:pt x="26953593" y="4648115"/>
                  </a:lnTo>
                  <a:lnTo>
                    <a:pt x="26953593" y="4648163"/>
                  </a:lnTo>
                  <a:lnTo>
                    <a:pt x="26953670" y="4648163"/>
                  </a:lnTo>
                  <a:lnTo>
                    <a:pt x="26953670" y="4648217"/>
                  </a:lnTo>
                  <a:lnTo>
                    <a:pt x="26953760" y="4648217"/>
                  </a:lnTo>
                  <a:lnTo>
                    <a:pt x="26953760" y="4648263"/>
                  </a:lnTo>
                  <a:lnTo>
                    <a:pt x="26953838" y="4648263"/>
                  </a:lnTo>
                  <a:lnTo>
                    <a:pt x="26953838" y="4648310"/>
                  </a:lnTo>
                  <a:lnTo>
                    <a:pt x="26953915" y="4648310"/>
                  </a:lnTo>
                  <a:lnTo>
                    <a:pt x="26953915" y="4648357"/>
                  </a:lnTo>
                  <a:lnTo>
                    <a:pt x="26953993" y="4648357"/>
                  </a:lnTo>
                  <a:lnTo>
                    <a:pt x="26953993" y="4648403"/>
                  </a:lnTo>
                  <a:lnTo>
                    <a:pt x="26954071" y="4648403"/>
                  </a:lnTo>
                  <a:lnTo>
                    <a:pt x="26954071" y="4648450"/>
                  </a:lnTo>
                  <a:lnTo>
                    <a:pt x="26954148" y="4648450"/>
                  </a:lnTo>
                  <a:lnTo>
                    <a:pt x="26954148" y="4648497"/>
                  </a:lnTo>
                  <a:lnTo>
                    <a:pt x="26954226" y="4648497"/>
                  </a:lnTo>
                  <a:lnTo>
                    <a:pt x="26954226" y="4648543"/>
                  </a:lnTo>
                  <a:lnTo>
                    <a:pt x="26954303" y="4648543"/>
                  </a:lnTo>
                  <a:lnTo>
                    <a:pt x="26954303" y="4648590"/>
                  </a:lnTo>
                  <a:lnTo>
                    <a:pt x="26954381" y="4648590"/>
                  </a:lnTo>
                  <a:lnTo>
                    <a:pt x="26954381" y="4648637"/>
                  </a:lnTo>
                  <a:lnTo>
                    <a:pt x="26954459" y="4648637"/>
                  </a:lnTo>
                  <a:lnTo>
                    <a:pt x="26954459" y="4648683"/>
                  </a:lnTo>
                  <a:lnTo>
                    <a:pt x="26954536" y="4648683"/>
                  </a:lnTo>
                  <a:lnTo>
                    <a:pt x="26954536" y="4648730"/>
                  </a:lnTo>
                  <a:lnTo>
                    <a:pt x="26954613" y="4648730"/>
                  </a:lnTo>
                  <a:lnTo>
                    <a:pt x="26954613" y="4648777"/>
                  </a:lnTo>
                  <a:lnTo>
                    <a:pt x="26954691" y="4648777"/>
                  </a:lnTo>
                  <a:lnTo>
                    <a:pt x="26954691" y="4648823"/>
                  </a:lnTo>
                  <a:lnTo>
                    <a:pt x="26954769" y="4648823"/>
                  </a:lnTo>
                  <a:lnTo>
                    <a:pt x="26954769" y="4648877"/>
                  </a:lnTo>
                  <a:lnTo>
                    <a:pt x="26954859" y="4648877"/>
                  </a:lnTo>
                  <a:lnTo>
                    <a:pt x="26954859" y="4648924"/>
                  </a:lnTo>
                  <a:lnTo>
                    <a:pt x="26954937" y="4648924"/>
                  </a:lnTo>
                  <a:lnTo>
                    <a:pt x="26954937" y="4648971"/>
                  </a:lnTo>
                  <a:lnTo>
                    <a:pt x="26955015" y="4648971"/>
                  </a:lnTo>
                  <a:lnTo>
                    <a:pt x="26955015" y="4649017"/>
                  </a:lnTo>
                  <a:lnTo>
                    <a:pt x="26955092" y="4649017"/>
                  </a:lnTo>
                  <a:lnTo>
                    <a:pt x="26955092" y="4649064"/>
                  </a:lnTo>
                  <a:lnTo>
                    <a:pt x="26955169" y="4649064"/>
                  </a:lnTo>
                  <a:lnTo>
                    <a:pt x="26955169" y="4649111"/>
                  </a:lnTo>
                  <a:lnTo>
                    <a:pt x="26955247" y="4649111"/>
                  </a:lnTo>
                  <a:lnTo>
                    <a:pt x="26955247" y="4649157"/>
                  </a:lnTo>
                  <a:lnTo>
                    <a:pt x="26955325" y="4649157"/>
                  </a:lnTo>
                  <a:lnTo>
                    <a:pt x="26955325" y="4649204"/>
                  </a:lnTo>
                  <a:lnTo>
                    <a:pt x="26955403" y="4649204"/>
                  </a:lnTo>
                  <a:lnTo>
                    <a:pt x="26955403" y="4649251"/>
                  </a:lnTo>
                  <a:lnTo>
                    <a:pt x="26955480" y="4649251"/>
                  </a:lnTo>
                  <a:lnTo>
                    <a:pt x="26955480" y="4649297"/>
                  </a:lnTo>
                  <a:lnTo>
                    <a:pt x="26955557" y="4649297"/>
                  </a:lnTo>
                  <a:lnTo>
                    <a:pt x="26955557" y="4649344"/>
                  </a:lnTo>
                  <a:lnTo>
                    <a:pt x="26955635" y="4649344"/>
                  </a:lnTo>
                  <a:lnTo>
                    <a:pt x="26955635" y="4649391"/>
                  </a:lnTo>
                  <a:lnTo>
                    <a:pt x="26955713" y="4649391"/>
                  </a:lnTo>
                  <a:lnTo>
                    <a:pt x="26955713" y="4649437"/>
                  </a:lnTo>
                  <a:lnTo>
                    <a:pt x="26955791" y="4649437"/>
                  </a:lnTo>
                  <a:lnTo>
                    <a:pt x="26955791" y="4649484"/>
                  </a:lnTo>
                  <a:lnTo>
                    <a:pt x="26955868" y="4649484"/>
                  </a:lnTo>
                  <a:lnTo>
                    <a:pt x="26955868" y="4649538"/>
                  </a:lnTo>
                  <a:lnTo>
                    <a:pt x="26955958" y="4649538"/>
                  </a:lnTo>
                  <a:lnTo>
                    <a:pt x="26955958" y="4649585"/>
                  </a:lnTo>
                  <a:lnTo>
                    <a:pt x="26956036" y="4649585"/>
                  </a:lnTo>
                  <a:lnTo>
                    <a:pt x="26956036" y="4649631"/>
                  </a:lnTo>
                  <a:lnTo>
                    <a:pt x="26956113" y="4649631"/>
                  </a:lnTo>
                  <a:lnTo>
                    <a:pt x="26956113" y="4649678"/>
                  </a:lnTo>
                  <a:lnTo>
                    <a:pt x="26956191" y="4649678"/>
                  </a:lnTo>
                  <a:lnTo>
                    <a:pt x="26956191" y="4649725"/>
                  </a:lnTo>
                  <a:lnTo>
                    <a:pt x="26956269" y="4649725"/>
                  </a:lnTo>
                  <a:lnTo>
                    <a:pt x="26956269" y="4649771"/>
                  </a:lnTo>
                  <a:lnTo>
                    <a:pt x="26956346" y="4649771"/>
                  </a:lnTo>
                  <a:lnTo>
                    <a:pt x="26956346" y="4649818"/>
                  </a:lnTo>
                  <a:lnTo>
                    <a:pt x="26956424" y="4649818"/>
                  </a:lnTo>
                  <a:lnTo>
                    <a:pt x="26956424" y="4649865"/>
                  </a:lnTo>
                  <a:lnTo>
                    <a:pt x="26956501" y="4649865"/>
                  </a:lnTo>
                  <a:lnTo>
                    <a:pt x="26956501" y="4649911"/>
                  </a:lnTo>
                  <a:lnTo>
                    <a:pt x="26956579" y="4649911"/>
                  </a:lnTo>
                  <a:lnTo>
                    <a:pt x="26956579" y="4649958"/>
                  </a:lnTo>
                  <a:lnTo>
                    <a:pt x="26956657" y="4649958"/>
                  </a:lnTo>
                  <a:lnTo>
                    <a:pt x="26956657" y="4650005"/>
                  </a:lnTo>
                  <a:lnTo>
                    <a:pt x="26956734" y="4650005"/>
                  </a:lnTo>
                  <a:lnTo>
                    <a:pt x="26956734" y="4650051"/>
                  </a:lnTo>
                  <a:lnTo>
                    <a:pt x="26956811" y="4650051"/>
                  </a:lnTo>
                  <a:lnTo>
                    <a:pt x="26956811" y="4650098"/>
                  </a:lnTo>
                  <a:lnTo>
                    <a:pt x="26956889" y="4650098"/>
                  </a:lnTo>
                  <a:lnTo>
                    <a:pt x="26956889" y="4650145"/>
                  </a:lnTo>
                  <a:lnTo>
                    <a:pt x="26956967" y="4650145"/>
                  </a:lnTo>
                  <a:lnTo>
                    <a:pt x="26956967" y="4650199"/>
                  </a:lnTo>
                  <a:lnTo>
                    <a:pt x="26957057" y="4650199"/>
                  </a:lnTo>
                  <a:lnTo>
                    <a:pt x="26957057" y="4650245"/>
                  </a:lnTo>
                  <a:lnTo>
                    <a:pt x="26957135" y="4650245"/>
                  </a:lnTo>
                  <a:lnTo>
                    <a:pt x="26957135" y="4650293"/>
                  </a:lnTo>
                  <a:lnTo>
                    <a:pt x="26957213" y="4650293"/>
                  </a:lnTo>
                  <a:lnTo>
                    <a:pt x="26957213" y="4650339"/>
                  </a:lnTo>
                  <a:lnTo>
                    <a:pt x="26957290" y="4650339"/>
                  </a:lnTo>
                  <a:lnTo>
                    <a:pt x="26957290" y="4650385"/>
                  </a:lnTo>
                  <a:lnTo>
                    <a:pt x="26957367" y="4650385"/>
                  </a:lnTo>
                  <a:lnTo>
                    <a:pt x="26957367" y="4650433"/>
                  </a:lnTo>
                  <a:lnTo>
                    <a:pt x="26957445" y="4650433"/>
                  </a:lnTo>
                  <a:lnTo>
                    <a:pt x="26957445" y="4650479"/>
                  </a:lnTo>
                  <a:lnTo>
                    <a:pt x="26957523" y="4650479"/>
                  </a:lnTo>
                  <a:lnTo>
                    <a:pt x="26957523" y="4650525"/>
                  </a:lnTo>
                  <a:lnTo>
                    <a:pt x="26957601" y="4650525"/>
                  </a:lnTo>
                  <a:lnTo>
                    <a:pt x="26957601" y="4650573"/>
                  </a:lnTo>
                  <a:lnTo>
                    <a:pt x="26957678" y="4650573"/>
                  </a:lnTo>
                  <a:lnTo>
                    <a:pt x="26957678" y="4650619"/>
                  </a:lnTo>
                  <a:lnTo>
                    <a:pt x="26957755" y="4650619"/>
                  </a:lnTo>
                  <a:lnTo>
                    <a:pt x="26957755" y="4650665"/>
                  </a:lnTo>
                  <a:lnTo>
                    <a:pt x="26957833" y="4650665"/>
                  </a:lnTo>
                  <a:lnTo>
                    <a:pt x="26957833" y="4650712"/>
                  </a:lnTo>
                  <a:lnTo>
                    <a:pt x="26957911" y="4650712"/>
                  </a:lnTo>
                  <a:lnTo>
                    <a:pt x="26957911" y="4650759"/>
                  </a:lnTo>
                  <a:lnTo>
                    <a:pt x="26957989" y="4650759"/>
                  </a:lnTo>
                  <a:lnTo>
                    <a:pt x="26957989" y="4650805"/>
                  </a:lnTo>
                  <a:lnTo>
                    <a:pt x="26958066" y="4650805"/>
                  </a:lnTo>
                  <a:lnTo>
                    <a:pt x="26958066" y="4650860"/>
                  </a:lnTo>
                  <a:lnTo>
                    <a:pt x="26958156" y="4650860"/>
                  </a:lnTo>
                  <a:lnTo>
                    <a:pt x="26958156" y="4650907"/>
                  </a:lnTo>
                  <a:lnTo>
                    <a:pt x="26958234" y="4650907"/>
                  </a:lnTo>
                  <a:lnTo>
                    <a:pt x="26958234" y="4650953"/>
                  </a:lnTo>
                  <a:lnTo>
                    <a:pt x="26958311" y="4650953"/>
                  </a:lnTo>
                  <a:lnTo>
                    <a:pt x="26958311" y="4651000"/>
                  </a:lnTo>
                  <a:lnTo>
                    <a:pt x="26958389" y="4651000"/>
                  </a:lnTo>
                  <a:lnTo>
                    <a:pt x="26958389" y="4651047"/>
                  </a:lnTo>
                  <a:lnTo>
                    <a:pt x="26958467" y="4651047"/>
                  </a:lnTo>
                  <a:lnTo>
                    <a:pt x="26958467" y="4651093"/>
                  </a:lnTo>
                  <a:lnTo>
                    <a:pt x="26958544" y="4651093"/>
                  </a:lnTo>
                  <a:lnTo>
                    <a:pt x="26958544" y="4651140"/>
                  </a:lnTo>
                  <a:lnTo>
                    <a:pt x="26958622" y="4651140"/>
                  </a:lnTo>
                  <a:lnTo>
                    <a:pt x="26958622" y="4651187"/>
                  </a:lnTo>
                  <a:lnTo>
                    <a:pt x="26958699" y="4651187"/>
                  </a:lnTo>
                  <a:lnTo>
                    <a:pt x="26958699" y="4651233"/>
                  </a:lnTo>
                  <a:lnTo>
                    <a:pt x="26958777" y="4651233"/>
                  </a:lnTo>
                  <a:lnTo>
                    <a:pt x="26958777" y="4651279"/>
                  </a:lnTo>
                  <a:lnTo>
                    <a:pt x="26958855" y="4651279"/>
                  </a:lnTo>
                  <a:lnTo>
                    <a:pt x="26958855" y="4651327"/>
                  </a:lnTo>
                  <a:lnTo>
                    <a:pt x="26958932" y="4651327"/>
                  </a:lnTo>
                  <a:lnTo>
                    <a:pt x="26958932" y="4651373"/>
                  </a:lnTo>
                  <a:lnTo>
                    <a:pt x="26959009" y="4651373"/>
                  </a:lnTo>
                  <a:lnTo>
                    <a:pt x="26959009" y="4651419"/>
                  </a:lnTo>
                  <a:lnTo>
                    <a:pt x="26959087" y="4651419"/>
                  </a:lnTo>
                  <a:lnTo>
                    <a:pt x="26959087" y="4651467"/>
                  </a:lnTo>
                  <a:lnTo>
                    <a:pt x="26959165" y="4651467"/>
                  </a:lnTo>
                  <a:lnTo>
                    <a:pt x="26959165" y="4651521"/>
                  </a:lnTo>
                  <a:lnTo>
                    <a:pt x="26959255" y="4651521"/>
                  </a:lnTo>
                  <a:lnTo>
                    <a:pt x="26959255" y="4651567"/>
                  </a:lnTo>
                  <a:lnTo>
                    <a:pt x="26959333" y="4651567"/>
                  </a:lnTo>
                  <a:lnTo>
                    <a:pt x="26959333" y="4651614"/>
                  </a:lnTo>
                  <a:lnTo>
                    <a:pt x="26959411" y="4651614"/>
                  </a:lnTo>
                  <a:lnTo>
                    <a:pt x="26959411" y="4651661"/>
                  </a:lnTo>
                  <a:lnTo>
                    <a:pt x="26959488" y="4651661"/>
                  </a:lnTo>
                  <a:lnTo>
                    <a:pt x="26959488" y="4651707"/>
                  </a:lnTo>
                  <a:lnTo>
                    <a:pt x="26959565" y="4651707"/>
                  </a:lnTo>
                  <a:lnTo>
                    <a:pt x="26959565" y="4651754"/>
                  </a:lnTo>
                  <a:lnTo>
                    <a:pt x="26959643" y="4651754"/>
                  </a:lnTo>
                  <a:lnTo>
                    <a:pt x="26959643" y="4651801"/>
                  </a:lnTo>
                  <a:lnTo>
                    <a:pt x="26959721" y="4651801"/>
                  </a:lnTo>
                  <a:lnTo>
                    <a:pt x="26959721" y="4651847"/>
                  </a:lnTo>
                  <a:lnTo>
                    <a:pt x="26959799" y="4651847"/>
                  </a:lnTo>
                  <a:lnTo>
                    <a:pt x="26959799" y="4651894"/>
                  </a:lnTo>
                  <a:lnTo>
                    <a:pt x="26959876" y="4651894"/>
                  </a:lnTo>
                  <a:lnTo>
                    <a:pt x="26959876" y="4651941"/>
                  </a:lnTo>
                  <a:lnTo>
                    <a:pt x="26959953" y="4651941"/>
                  </a:lnTo>
                  <a:lnTo>
                    <a:pt x="26959953" y="4651987"/>
                  </a:lnTo>
                  <a:lnTo>
                    <a:pt x="26960031" y="4651987"/>
                  </a:lnTo>
                  <a:lnTo>
                    <a:pt x="26960031" y="4652034"/>
                  </a:lnTo>
                  <a:lnTo>
                    <a:pt x="26960109" y="4652034"/>
                  </a:lnTo>
                  <a:lnTo>
                    <a:pt x="26960109" y="4652081"/>
                  </a:lnTo>
                  <a:lnTo>
                    <a:pt x="26960187" y="4652081"/>
                  </a:lnTo>
                  <a:lnTo>
                    <a:pt x="26960187" y="4652127"/>
                  </a:lnTo>
                  <a:lnTo>
                    <a:pt x="26960264" y="4652127"/>
                  </a:lnTo>
                  <a:lnTo>
                    <a:pt x="26960264" y="4799295"/>
                  </a:lnTo>
                  <a:lnTo>
                    <a:pt x="27103961" y="4799295"/>
                  </a:lnTo>
                  <a:lnTo>
                    <a:pt x="27103961" y="4799341"/>
                  </a:lnTo>
                  <a:lnTo>
                    <a:pt x="27104039" y="4799341"/>
                  </a:lnTo>
                  <a:lnTo>
                    <a:pt x="27104039" y="4799387"/>
                  </a:lnTo>
                  <a:lnTo>
                    <a:pt x="27104117" y="4799387"/>
                  </a:lnTo>
                  <a:lnTo>
                    <a:pt x="27104117" y="4799435"/>
                  </a:lnTo>
                  <a:lnTo>
                    <a:pt x="27104194" y="4799435"/>
                  </a:lnTo>
                  <a:lnTo>
                    <a:pt x="27104194" y="4799481"/>
                  </a:lnTo>
                  <a:lnTo>
                    <a:pt x="27104271" y="4799481"/>
                  </a:lnTo>
                  <a:lnTo>
                    <a:pt x="27104271" y="4799527"/>
                  </a:lnTo>
                  <a:lnTo>
                    <a:pt x="27104349" y="4799527"/>
                  </a:lnTo>
                  <a:lnTo>
                    <a:pt x="27104349" y="4799575"/>
                  </a:lnTo>
                  <a:lnTo>
                    <a:pt x="27104427" y="4799575"/>
                  </a:lnTo>
                  <a:lnTo>
                    <a:pt x="27104427" y="4799621"/>
                  </a:lnTo>
                  <a:lnTo>
                    <a:pt x="27104504" y="4799621"/>
                  </a:lnTo>
                  <a:lnTo>
                    <a:pt x="27104504" y="4799667"/>
                  </a:lnTo>
                  <a:lnTo>
                    <a:pt x="27104582" y="4799667"/>
                  </a:lnTo>
                  <a:lnTo>
                    <a:pt x="27104582" y="4799715"/>
                  </a:lnTo>
                  <a:lnTo>
                    <a:pt x="27104659" y="4799715"/>
                  </a:lnTo>
                  <a:lnTo>
                    <a:pt x="27104659" y="4799761"/>
                  </a:lnTo>
                  <a:lnTo>
                    <a:pt x="27104737" y="4799761"/>
                  </a:lnTo>
                  <a:lnTo>
                    <a:pt x="27104737" y="4799807"/>
                  </a:lnTo>
                  <a:lnTo>
                    <a:pt x="27104815" y="4799807"/>
                  </a:lnTo>
                  <a:lnTo>
                    <a:pt x="27104815" y="4799854"/>
                  </a:lnTo>
                  <a:lnTo>
                    <a:pt x="27104892" y="4799854"/>
                  </a:lnTo>
                  <a:lnTo>
                    <a:pt x="27104892" y="4799901"/>
                  </a:lnTo>
                  <a:lnTo>
                    <a:pt x="27104970" y="4799901"/>
                  </a:lnTo>
                  <a:lnTo>
                    <a:pt x="27104970" y="4799955"/>
                  </a:lnTo>
                  <a:lnTo>
                    <a:pt x="27105060" y="4799955"/>
                  </a:lnTo>
                  <a:lnTo>
                    <a:pt x="27105060" y="4800002"/>
                  </a:lnTo>
                  <a:lnTo>
                    <a:pt x="27105137" y="4800002"/>
                  </a:lnTo>
                  <a:lnTo>
                    <a:pt x="27105137" y="4800049"/>
                  </a:lnTo>
                  <a:lnTo>
                    <a:pt x="27105215" y="4800049"/>
                  </a:lnTo>
                  <a:lnTo>
                    <a:pt x="27105215" y="4800095"/>
                  </a:lnTo>
                  <a:lnTo>
                    <a:pt x="27105293" y="4800095"/>
                  </a:lnTo>
                  <a:lnTo>
                    <a:pt x="27105293" y="4800142"/>
                  </a:lnTo>
                  <a:lnTo>
                    <a:pt x="27105371" y="4800142"/>
                  </a:lnTo>
                  <a:lnTo>
                    <a:pt x="27105371" y="4800189"/>
                  </a:lnTo>
                  <a:lnTo>
                    <a:pt x="27105448" y="4800189"/>
                  </a:lnTo>
                  <a:lnTo>
                    <a:pt x="27105448" y="4800235"/>
                  </a:lnTo>
                  <a:lnTo>
                    <a:pt x="27105525" y="4800235"/>
                  </a:lnTo>
                  <a:lnTo>
                    <a:pt x="27105525" y="4800282"/>
                  </a:lnTo>
                  <a:lnTo>
                    <a:pt x="27105603" y="4800282"/>
                  </a:lnTo>
                  <a:lnTo>
                    <a:pt x="27105603" y="4800329"/>
                  </a:lnTo>
                  <a:lnTo>
                    <a:pt x="27105681" y="4800329"/>
                  </a:lnTo>
                  <a:lnTo>
                    <a:pt x="27105681" y="4800375"/>
                  </a:lnTo>
                  <a:lnTo>
                    <a:pt x="27105759" y="4800375"/>
                  </a:lnTo>
                  <a:lnTo>
                    <a:pt x="27105759" y="4800421"/>
                  </a:lnTo>
                  <a:lnTo>
                    <a:pt x="27105836" y="4800421"/>
                  </a:lnTo>
                  <a:lnTo>
                    <a:pt x="27105836" y="4800469"/>
                  </a:lnTo>
                  <a:lnTo>
                    <a:pt x="27105913" y="4800469"/>
                  </a:lnTo>
                  <a:lnTo>
                    <a:pt x="27105913" y="4800515"/>
                  </a:lnTo>
                  <a:lnTo>
                    <a:pt x="27105991" y="4800515"/>
                  </a:lnTo>
                  <a:lnTo>
                    <a:pt x="27105991" y="4800561"/>
                  </a:lnTo>
                  <a:lnTo>
                    <a:pt x="27106069" y="4800561"/>
                  </a:lnTo>
                  <a:lnTo>
                    <a:pt x="27106069" y="4800616"/>
                  </a:lnTo>
                  <a:lnTo>
                    <a:pt x="27106159" y="4800616"/>
                  </a:lnTo>
                  <a:lnTo>
                    <a:pt x="27106159" y="4800663"/>
                  </a:lnTo>
                  <a:lnTo>
                    <a:pt x="27106237" y="4800663"/>
                  </a:lnTo>
                  <a:lnTo>
                    <a:pt x="27106237" y="4800709"/>
                  </a:lnTo>
                  <a:lnTo>
                    <a:pt x="27106315" y="4800709"/>
                  </a:lnTo>
                  <a:lnTo>
                    <a:pt x="27106315" y="4800756"/>
                  </a:lnTo>
                  <a:lnTo>
                    <a:pt x="27106392" y="4800756"/>
                  </a:lnTo>
                  <a:lnTo>
                    <a:pt x="27106392" y="4800803"/>
                  </a:lnTo>
                  <a:lnTo>
                    <a:pt x="27106469" y="4800803"/>
                  </a:lnTo>
                  <a:lnTo>
                    <a:pt x="27106469" y="4800849"/>
                  </a:lnTo>
                  <a:lnTo>
                    <a:pt x="27106547" y="4800849"/>
                  </a:lnTo>
                  <a:lnTo>
                    <a:pt x="27106547" y="4800896"/>
                  </a:lnTo>
                  <a:lnTo>
                    <a:pt x="27106625" y="4800896"/>
                  </a:lnTo>
                  <a:lnTo>
                    <a:pt x="27106625" y="4800943"/>
                  </a:lnTo>
                  <a:lnTo>
                    <a:pt x="27106702" y="4800943"/>
                  </a:lnTo>
                  <a:lnTo>
                    <a:pt x="27106702" y="4800989"/>
                  </a:lnTo>
                  <a:lnTo>
                    <a:pt x="27106780" y="4800989"/>
                  </a:lnTo>
                  <a:lnTo>
                    <a:pt x="27106780" y="4801036"/>
                  </a:lnTo>
                  <a:lnTo>
                    <a:pt x="27106857" y="4801036"/>
                  </a:lnTo>
                  <a:lnTo>
                    <a:pt x="27106857" y="4801083"/>
                  </a:lnTo>
                  <a:lnTo>
                    <a:pt x="27106935" y="4801083"/>
                  </a:lnTo>
                  <a:lnTo>
                    <a:pt x="27106935" y="4801129"/>
                  </a:lnTo>
                  <a:lnTo>
                    <a:pt x="27107013" y="4801129"/>
                  </a:lnTo>
                  <a:lnTo>
                    <a:pt x="27107013" y="4801176"/>
                  </a:lnTo>
                  <a:lnTo>
                    <a:pt x="27107090" y="4801176"/>
                  </a:lnTo>
                  <a:lnTo>
                    <a:pt x="27107090" y="4801223"/>
                  </a:lnTo>
                  <a:lnTo>
                    <a:pt x="27107168" y="4801223"/>
                  </a:lnTo>
                  <a:lnTo>
                    <a:pt x="27107168" y="4801277"/>
                  </a:lnTo>
                  <a:lnTo>
                    <a:pt x="27107258" y="4801277"/>
                  </a:lnTo>
                  <a:lnTo>
                    <a:pt x="27107258" y="4801323"/>
                  </a:lnTo>
                  <a:lnTo>
                    <a:pt x="27107335" y="4801323"/>
                  </a:lnTo>
                  <a:lnTo>
                    <a:pt x="27107335" y="4801370"/>
                  </a:lnTo>
                  <a:lnTo>
                    <a:pt x="27107413" y="4801370"/>
                  </a:lnTo>
                  <a:lnTo>
                    <a:pt x="27107413" y="4801417"/>
                  </a:lnTo>
                  <a:lnTo>
                    <a:pt x="27107491" y="4801417"/>
                  </a:lnTo>
                  <a:lnTo>
                    <a:pt x="27107491" y="4801463"/>
                  </a:lnTo>
                  <a:lnTo>
                    <a:pt x="27107569" y="4801463"/>
                  </a:lnTo>
                  <a:lnTo>
                    <a:pt x="27107569" y="4801510"/>
                  </a:lnTo>
                  <a:lnTo>
                    <a:pt x="27107646" y="4801510"/>
                  </a:lnTo>
                  <a:lnTo>
                    <a:pt x="27107646" y="4801557"/>
                  </a:lnTo>
                  <a:lnTo>
                    <a:pt x="27107723" y="4801557"/>
                  </a:lnTo>
                  <a:lnTo>
                    <a:pt x="27107723" y="4801603"/>
                  </a:lnTo>
                  <a:lnTo>
                    <a:pt x="27107801" y="4801603"/>
                  </a:lnTo>
                  <a:lnTo>
                    <a:pt x="27107801" y="4801650"/>
                  </a:lnTo>
                  <a:lnTo>
                    <a:pt x="27107879" y="4801650"/>
                  </a:lnTo>
                  <a:lnTo>
                    <a:pt x="27107879" y="4801697"/>
                  </a:lnTo>
                  <a:lnTo>
                    <a:pt x="27107957" y="4801697"/>
                  </a:lnTo>
                  <a:lnTo>
                    <a:pt x="27107957" y="4801743"/>
                  </a:lnTo>
                  <a:lnTo>
                    <a:pt x="27108034" y="4801743"/>
                  </a:lnTo>
                  <a:lnTo>
                    <a:pt x="27108034" y="4801790"/>
                  </a:lnTo>
                  <a:lnTo>
                    <a:pt x="27108111" y="4801790"/>
                  </a:lnTo>
                  <a:lnTo>
                    <a:pt x="27108111" y="4801837"/>
                  </a:lnTo>
                  <a:lnTo>
                    <a:pt x="27108189" y="4801837"/>
                  </a:lnTo>
                  <a:lnTo>
                    <a:pt x="27108189" y="4801883"/>
                  </a:lnTo>
                  <a:lnTo>
                    <a:pt x="27108267" y="4801883"/>
                  </a:lnTo>
                  <a:lnTo>
                    <a:pt x="27108267" y="4801937"/>
                  </a:lnTo>
                  <a:lnTo>
                    <a:pt x="27108357" y="4801937"/>
                  </a:lnTo>
                  <a:lnTo>
                    <a:pt x="27108357" y="4801985"/>
                  </a:lnTo>
                  <a:lnTo>
                    <a:pt x="27108435" y="4801985"/>
                  </a:lnTo>
                  <a:lnTo>
                    <a:pt x="27108435" y="4802031"/>
                  </a:lnTo>
                  <a:lnTo>
                    <a:pt x="27108513" y="4802031"/>
                  </a:lnTo>
                  <a:lnTo>
                    <a:pt x="27108513" y="4802077"/>
                  </a:lnTo>
                  <a:lnTo>
                    <a:pt x="27108590" y="4802077"/>
                  </a:lnTo>
                  <a:lnTo>
                    <a:pt x="27108590" y="4802124"/>
                  </a:lnTo>
                  <a:lnTo>
                    <a:pt x="27108667" y="4802124"/>
                  </a:lnTo>
                  <a:lnTo>
                    <a:pt x="27108667" y="4802171"/>
                  </a:lnTo>
                  <a:lnTo>
                    <a:pt x="27108745" y="4802171"/>
                  </a:lnTo>
                  <a:lnTo>
                    <a:pt x="27108745" y="4802217"/>
                  </a:lnTo>
                  <a:lnTo>
                    <a:pt x="27108823" y="4802217"/>
                  </a:lnTo>
                  <a:lnTo>
                    <a:pt x="27108823" y="4802264"/>
                  </a:lnTo>
                  <a:lnTo>
                    <a:pt x="27108901" y="4802264"/>
                  </a:lnTo>
                  <a:lnTo>
                    <a:pt x="27108901" y="4802311"/>
                  </a:lnTo>
                  <a:lnTo>
                    <a:pt x="27108978" y="4802311"/>
                  </a:lnTo>
                  <a:lnTo>
                    <a:pt x="27108978" y="4802357"/>
                  </a:lnTo>
                  <a:lnTo>
                    <a:pt x="27109055" y="4802357"/>
                  </a:lnTo>
                  <a:lnTo>
                    <a:pt x="27109055" y="4802404"/>
                  </a:lnTo>
                  <a:lnTo>
                    <a:pt x="27109133" y="4802404"/>
                  </a:lnTo>
                  <a:lnTo>
                    <a:pt x="27109133" y="4802451"/>
                  </a:lnTo>
                  <a:lnTo>
                    <a:pt x="27109211" y="4802451"/>
                  </a:lnTo>
                  <a:lnTo>
                    <a:pt x="27109211" y="4802497"/>
                  </a:lnTo>
                  <a:lnTo>
                    <a:pt x="27109288" y="4802497"/>
                  </a:lnTo>
                  <a:lnTo>
                    <a:pt x="27109288" y="4802544"/>
                  </a:lnTo>
                  <a:lnTo>
                    <a:pt x="27109366" y="4802544"/>
                  </a:lnTo>
                  <a:lnTo>
                    <a:pt x="27109366" y="4802599"/>
                  </a:lnTo>
                  <a:lnTo>
                    <a:pt x="27109456" y="4802599"/>
                  </a:lnTo>
                  <a:lnTo>
                    <a:pt x="27109456" y="4802645"/>
                  </a:lnTo>
                  <a:lnTo>
                    <a:pt x="27109533" y="4802645"/>
                  </a:lnTo>
                  <a:lnTo>
                    <a:pt x="27109533" y="4802691"/>
                  </a:lnTo>
                  <a:lnTo>
                    <a:pt x="27109611" y="4802691"/>
                  </a:lnTo>
                  <a:lnTo>
                    <a:pt x="27109611" y="4802739"/>
                  </a:lnTo>
                  <a:lnTo>
                    <a:pt x="27109689" y="4802739"/>
                  </a:lnTo>
                  <a:lnTo>
                    <a:pt x="27109689" y="4802785"/>
                  </a:lnTo>
                  <a:lnTo>
                    <a:pt x="27109767" y="4802785"/>
                  </a:lnTo>
                  <a:lnTo>
                    <a:pt x="27109767" y="4802831"/>
                  </a:lnTo>
                  <a:lnTo>
                    <a:pt x="27109844" y="4802831"/>
                  </a:lnTo>
                  <a:lnTo>
                    <a:pt x="27109844" y="4802879"/>
                  </a:lnTo>
                  <a:lnTo>
                    <a:pt x="27109921" y="4802879"/>
                  </a:lnTo>
                  <a:lnTo>
                    <a:pt x="27109921" y="4802925"/>
                  </a:lnTo>
                  <a:lnTo>
                    <a:pt x="27109999" y="4802925"/>
                  </a:lnTo>
                  <a:lnTo>
                    <a:pt x="27109999" y="4802971"/>
                  </a:lnTo>
                  <a:lnTo>
                    <a:pt x="27110077" y="4802971"/>
                  </a:lnTo>
                  <a:lnTo>
                    <a:pt x="27110077" y="4803019"/>
                  </a:lnTo>
                  <a:lnTo>
                    <a:pt x="27110155" y="4803019"/>
                  </a:lnTo>
                  <a:lnTo>
                    <a:pt x="27110155" y="4803065"/>
                  </a:lnTo>
                  <a:lnTo>
                    <a:pt x="27110232" y="4803065"/>
                  </a:lnTo>
                  <a:lnTo>
                    <a:pt x="27110232" y="4803111"/>
                  </a:lnTo>
                  <a:lnTo>
                    <a:pt x="27110309" y="4803111"/>
                  </a:lnTo>
                  <a:lnTo>
                    <a:pt x="27110309" y="4803158"/>
                  </a:lnTo>
                  <a:lnTo>
                    <a:pt x="27110387" y="4803158"/>
                  </a:lnTo>
                  <a:lnTo>
                    <a:pt x="27110387" y="4803205"/>
                  </a:lnTo>
                  <a:lnTo>
                    <a:pt x="27110465" y="4803205"/>
                  </a:lnTo>
                  <a:lnTo>
                    <a:pt x="27110465" y="4803259"/>
                  </a:lnTo>
                  <a:lnTo>
                    <a:pt x="27110555" y="4803259"/>
                  </a:lnTo>
                  <a:lnTo>
                    <a:pt x="27110555" y="4803306"/>
                  </a:lnTo>
                  <a:lnTo>
                    <a:pt x="27110633" y="4803306"/>
                  </a:lnTo>
                  <a:lnTo>
                    <a:pt x="27110633" y="4803353"/>
                  </a:lnTo>
                  <a:lnTo>
                    <a:pt x="27110711" y="4803353"/>
                  </a:lnTo>
                  <a:lnTo>
                    <a:pt x="27110711" y="4803399"/>
                  </a:lnTo>
                  <a:lnTo>
                    <a:pt x="27110788" y="4803399"/>
                  </a:lnTo>
                  <a:lnTo>
                    <a:pt x="27110788" y="4803446"/>
                  </a:lnTo>
                  <a:lnTo>
                    <a:pt x="27110865" y="4803446"/>
                  </a:lnTo>
                  <a:lnTo>
                    <a:pt x="27110865" y="4803493"/>
                  </a:lnTo>
                  <a:lnTo>
                    <a:pt x="27110943" y="4803493"/>
                  </a:lnTo>
                  <a:lnTo>
                    <a:pt x="27110943" y="4803539"/>
                  </a:lnTo>
                  <a:lnTo>
                    <a:pt x="27111021" y="4803539"/>
                  </a:lnTo>
                  <a:lnTo>
                    <a:pt x="27111021" y="4803586"/>
                  </a:lnTo>
                  <a:lnTo>
                    <a:pt x="27111099" y="4803586"/>
                  </a:lnTo>
                  <a:lnTo>
                    <a:pt x="27111099" y="4803633"/>
                  </a:lnTo>
                  <a:lnTo>
                    <a:pt x="27111176" y="4803633"/>
                  </a:lnTo>
                  <a:lnTo>
                    <a:pt x="27111176" y="4803679"/>
                  </a:lnTo>
                  <a:lnTo>
                    <a:pt x="27111253" y="4803679"/>
                  </a:lnTo>
                  <a:lnTo>
                    <a:pt x="27111253" y="4803726"/>
                  </a:lnTo>
                  <a:lnTo>
                    <a:pt x="27111331" y="4803726"/>
                  </a:lnTo>
                  <a:lnTo>
                    <a:pt x="27111331" y="4803773"/>
                  </a:lnTo>
                  <a:lnTo>
                    <a:pt x="27111409" y="4803773"/>
                  </a:lnTo>
                  <a:lnTo>
                    <a:pt x="27111409" y="4803819"/>
                  </a:lnTo>
                  <a:lnTo>
                    <a:pt x="27111486" y="4803819"/>
                  </a:lnTo>
                  <a:lnTo>
                    <a:pt x="27111486" y="4803865"/>
                  </a:lnTo>
                  <a:lnTo>
                    <a:pt x="27111564" y="4803865"/>
                  </a:lnTo>
                  <a:lnTo>
                    <a:pt x="27111564" y="4803920"/>
                  </a:lnTo>
                  <a:lnTo>
                    <a:pt x="27111654" y="4803920"/>
                  </a:lnTo>
                  <a:lnTo>
                    <a:pt x="27111654" y="4803967"/>
                  </a:lnTo>
                  <a:lnTo>
                    <a:pt x="27111731" y="4803967"/>
                  </a:lnTo>
                  <a:lnTo>
                    <a:pt x="27111731" y="4804013"/>
                  </a:lnTo>
                  <a:lnTo>
                    <a:pt x="27111809" y="4804013"/>
                  </a:lnTo>
                  <a:lnTo>
                    <a:pt x="27111809" y="4804060"/>
                  </a:lnTo>
                  <a:lnTo>
                    <a:pt x="27111887" y="4804060"/>
                  </a:lnTo>
                  <a:lnTo>
                    <a:pt x="27111887" y="4804107"/>
                  </a:lnTo>
                  <a:lnTo>
                    <a:pt x="27111965" y="4804107"/>
                  </a:lnTo>
                  <a:lnTo>
                    <a:pt x="27111965" y="4804153"/>
                  </a:lnTo>
                  <a:lnTo>
                    <a:pt x="27112042" y="4804153"/>
                  </a:lnTo>
                  <a:lnTo>
                    <a:pt x="27112042" y="4804200"/>
                  </a:lnTo>
                  <a:lnTo>
                    <a:pt x="27112119" y="4804200"/>
                  </a:lnTo>
                  <a:lnTo>
                    <a:pt x="27112119" y="4804247"/>
                  </a:lnTo>
                  <a:lnTo>
                    <a:pt x="27112197" y="4804247"/>
                  </a:lnTo>
                  <a:lnTo>
                    <a:pt x="27112197" y="4804293"/>
                  </a:lnTo>
                  <a:lnTo>
                    <a:pt x="27112275" y="4804293"/>
                  </a:lnTo>
                  <a:lnTo>
                    <a:pt x="27112275" y="4804340"/>
                  </a:lnTo>
                  <a:lnTo>
                    <a:pt x="27112353" y="4804340"/>
                  </a:lnTo>
                  <a:lnTo>
                    <a:pt x="27112353" y="4804387"/>
                  </a:lnTo>
                  <a:lnTo>
                    <a:pt x="27112430" y="4804387"/>
                  </a:lnTo>
                  <a:lnTo>
                    <a:pt x="27112430" y="4804433"/>
                  </a:lnTo>
                  <a:lnTo>
                    <a:pt x="27112507" y="4804433"/>
                  </a:lnTo>
                  <a:lnTo>
                    <a:pt x="27112507" y="4804480"/>
                  </a:lnTo>
                  <a:lnTo>
                    <a:pt x="27112585" y="4804480"/>
                  </a:lnTo>
                  <a:lnTo>
                    <a:pt x="27112585" y="4804527"/>
                  </a:lnTo>
                  <a:lnTo>
                    <a:pt x="27112663" y="4804527"/>
                  </a:lnTo>
                  <a:lnTo>
                    <a:pt x="27112663" y="4951694"/>
                  </a:lnTo>
                  <a:lnTo>
                    <a:pt x="27256361" y="4951694"/>
                  </a:lnTo>
                  <a:lnTo>
                    <a:pt x="27256361" y="4951741"/>
                  </a:lnTo>
                  <a:lnTo>
                    <a:pt x="27256439" y="4951741"/>
                  </a:lnTo>
                  <a:lnTo>
                    <a:pt x="27256439" y="4951787"/>
                  </a:lnTo>
                  <a:lnTo>
                    <a:pt x="27256516" y="4951787"/>
                  </a:lnTo>
                  <a:lnTo>
                    <a:pt x="27256516" y="4951833"/>
                  </a:lnTo>
                  <a:lnTo>
                    <a:pt x="27256594" y="4951833"/>
                  </a:lnTo>
                  <a:lnTo>
                    <a:pt x="27256594" y="4951881"/>
                  </a:lnTo>
                  <a:lnTo>
                    <a:pt x="27256671" y="4951881"/>
                  </a:lnTo>
                  <a:lnTo>
                    <a:pt x="27256671" y="4951927"/>
                  </a:lnTo>
                  <a:lnTo>
                    <a:pt x="27256749" y="4951927"/>
                  </a:lnTo>
                  <a:lnTo>
                    <a:pt x="27256749" y="4951973"/>
                  </a:lnTo>
                  <a:lnTo>
                    <a:pt x="27256827" y="4951973"/>
                  </a:lnTo>
                  <a:lnTo>
                    <a:pt x="27256827" y="4952021"/>
                  </a:lnTo>
                  <a:lnTo>
                    <a:pt x="27256904" y="4952021"/>
                  </a:lnTo>
                  <a:lnTo>
                    <a:pt x="27256904" y="4952067"/>
                  </a:lnTo>
                  <a:lnTo>
                    <a:pt x="27256981" y="4952067"/>
                  </a:lnTo>
                  <a:lnTo>
                    <a:pt x="27256981" y="4952113"/>
                  </a:lnTo>
                  <a:lnTo>
                    <a:pt x="27257059" y="4952113"/>
                  </a:lnTo>
                  <a:lnTo>
                    <a:pt x="27257059" y="4952161"/>
                  </a:lnTo>
                  <a:lnTo>
                    <a:pt x="27257137" y="4952161"/>
                  </a:lnTo>
                  <a:lnTo>
                    <a:pt x="27257137" y="4952207"/>
                  </a:lnTo>
                  <a:lnTo>
                    <a:pt x="27257215" y="4952207"/>
                  </a:lnTo>
                  <a:lnTo>
                    <a:pt x="27257215" y="4952253"/>
                  </a:lnTo>
                  <a:lnTo>
                    <a:pt x="27257292" y="4952253"/>
                  </a:lnTo>
                  <a:lnTo>
                    <a:pt x="27257292" y="4952301"/>
                  </a:lnTo>
                  <a:lnTo>
                    <a:pt x="27257369" y="4952301"/>
                  </a:lnTo>
                  <a:lnTo>
                    <a:pt x="27257369" y="4952355"/>
                  </a:lnTo>
                  <a:lnTo>
                    <a:pt x="27257460" y="4952355"/>
                  </a:lnTo>
                  <a:lnTo>
                    <a:pt x="27257460" y="4952401"/>
                  </a:lnTo>
                  <a:lnTo>
                    <a:pt x="27257537" y="4952401"/>
                  </a:lnTo>
                  <a:lnTo>
                    <a:pt x="27257537" y="4952448"/>
                  </a:lnTo>
                  <a:lnTo>
                    <a:pt x="27257615" y="4952448"/>
                  </a:lnTo>
                  <a:lnTo>
                    <a:pt x="27257615" y="4952495"/>
                  </a:lnTo>
                  <a:lnTo>
                    <a:pt x="27257693" y="4952495"/>
                  </a:lnTo>
                  <a:lnTo>
                    <a:pt x="27257693" y="4952541"/>
                  </a:lnTo>
                  <a:lnTo>
                    <a:pt x="27257771" y="4952541"/>
                  </a:lnTo>
                  <a:lnTo>
                    <a:pt x="27257771" y="4952588"/>
                  </a:lnTo>
                  <a:lnTo>
                    <a:pt x="27257848" y="4952588"/>
                  </a:lnTo>
                  <a:lnTo>
                    <a:pt x="27257848" y="4952635"/>
                  </a:lnTo>
                  <a:lnTo>
                    <a:pt x="27257925" y="4952635"/>
                  </a:lnTo>
                  <a:lnTo>
                    <a:pt x="27257925" y="4952681"/>
                  </a:lnTo>
                  <a:lnTo>
                    <a:pt x="27258003" y="4952681"/>
                  </a:lnTo>
                  <a:lnTo>
                    <a:pt x="27258003" y="4952728"/>
                  </a:lnTo>
                  <a:lnTo>
                    <a:pt x="27258081" y="4952728"/>
                  </a:lnTo>
                  <a:lnTo>
                    <a:pt x="27258081" y="4952775"/>
                  </a:lnTo>
                  <a:lnTo>
                    <a:pt x="27258159" y="4952775"/>
                  </a:lnTo>
                  <a:lnTo>
                    <a:pt x="27258159" y="4952821"/>
                  </a:lnTo>
                  <a:lnTo>
                    <a:pt x="27258236" y="4952821"/>
                  </a:lnTo>
                  <a:lnTo>
                    <a:pt x="27258236" y="4952868"/>
                  </a:lnTo>
                  <a:lnTo>
                    <a:pt x="27258313" y="4952868"/>
                  </a:lnTo>
                  <a:lnTo>
                    <a:pt x="27258313" y="4952915"/>
                  </a:lnTo>
                  <a:lnTo>
                    <a:pt x="27258391" y="4952915"/>
                  </a:lnTo>
                  <a:lnTo>
                    <a:pt x="27258391" y="4952961"/>
                  </a:lnTo>
                  <a:lnTo>
                    <a:pt x="27258469" y="4952961"/>
                  </a:lnTo>
                  <a:lnTo>
                    <a:pt x="27258469" y="4953015"/>
                  </a:lnTo>
                  <a:lnTo>
                    <a:pt x="27258559" y="4953015"/>
                  </a:lnTo>
                  <a:lnTo>
                    <a:pt x="27258559" y="4953062"/>
                  </a:lnTo>
                  <a:lnTo>
                    <a:pt x="27258637" y="4953062"/>
                  </a:lnTo>
                  <a:lnTo>
                    <a:pt x="27258637" y="4953109"/>
                  </a:lnTo>
                  <a:lnTo>
                    <a:pt x="27258714" y="4953109"/>
                  </a:lnTo>
                  <a:lnTo>
                    <a:pt x="27258714" y="4953155"/>
                  </a:lnTo>
                  <a:lnTo>
                    <a:pt x="27258792" y="4953155"/>
                  </a:lnTo>
                  <a:lnTo>
                    <a:pt x="27258792" y="4953202"/>
                  </a:lnTo>
                  <a:lnTo>
                    <a:pt x="27258869" y="4953202"/>
                  </a:lnTo>
                  <a:lnTo>
                    <a:pt x="27258869" y="4953249"/>
                  </a:lnTo>
                  <a:lnTo>
                    <a:pt x="27258947" y="4953249"/>
                  </a:lnTo>
                  <a:lnTo>
                    <a:pt x="27258947" y="4953295"/>
                  </a:lnTo>
                  <a:lnTo>
                    <a:pt x="27259025" y="4953295"/>
                  </a:lnTo>
                  <a:lnTo>
                    <a:pt x="27259025" y="4953342"/>
                  </a:lnTo>
                  <a:lnTo>
                    <a:pt x="27259102" y="4953342"/>
                  </a:lnTo>
                  <a:lnTo>
                    <a:pt x="27259102" y="4953389"/>
                  </a:lnTo>
                  <a:lnTo>
                    <a:pt x="27259179" y="4953389"/>
                  </a:lnTo>
                  <a:lnTo>
                    <a:pt x="27259179" y="4953435"/>
                  </a:lnTo>
                  <a:lnTo>
                    <a:pt x="27259257" y="4953435"/>
                  </a:lnTo>
                  <a:lnTo>
                    <a:pt x="27259257" y="4953482"/>
                  </a:lnTo>
                  <a:lnTo>
                    <a:pt x="27259335" y="4953482"/>
                  </a:lnTo>
                  <a:lnTo>
                    <a:pt x="27259335" y="4953529"/>
                  </a:lnTo>
                  <a:lnTo>
                    <a:pt x="27259413" y="4953529"/>
                  </a:lnTo>
                  <a:lnTo>
                    <a:pt x="27259413" y="4953575"/>
                  </a:lnTo>
                  <a:lnTo>
                    <a:pt x="27259490" y="4953575"/>
                  </a:lnTo>
                  <a:lnTo>
                    <a:pt x="27259490" y="4953622"/>
                  </a:lnTo>
                  <a:lnTo>
                    <a:pt x="27259567" y="4953622"/>
                  </a:lnTo>
                  <a:lnTo>
                    <a:pt x="27259567" y="4953676"/>
                  </a:lnTo>
                  <a:lnTo>
                    <a:pt x="27259658" y="4953676"/>
                  </a:lnTo>
                  <a:lnTo>
                    <a:pt x="27259658" y="4953723"/>
                  </a:lnTo>
                  <a:lnTo>
                    <a:pt x="27259735" y="4953723"/>
                  </a:lnTo>
                  <a:lnTo>
                    <a:pt x="27259735" y="4953769"/>
                  </a:lnTo>
                  <a:lnTo>
                    <a:pt x="27259813" y="4953769"/>
                  </a:lnTo>
                  <a:lnTo>
                    <a:pt x="27259813" y="4953816"/>
                  </a:lnTo>
                  <a:lnTo>
                    <a:pt x="27259891" y="4953816"/>
                  </a:lnTo>
                  <a:lnTo>
                    <a:pt x="27259891" y="4953863"/>
                  </a:lnTo>
                  <a:lnTo>
                    <a:pt x="27259969" y="4953863"/>
                  </a:lnTo>
                  <a:lnTo>
                    <a:pt x="27259969" y="4953909"/>
                  </a:lnTo>
                  <a:lnTo>
                    <a:pt x="27260046" y="4953909"/>
                  </a:lnTo>
                  <a:lnTo>
                    <a:pt x="27260046" y="4953956"/>
                  </a:lnTo>
                  <a:lnTo>
                    <a:pt x="27260123" y="4953956"/>
                  </a:lnTo>
                  <a:lnTo>
                    <a:pt x="27260123" y="4954003"/>
                  </a:lnTo>
                  <a:lnTo>
                    <a:pt x="27260201" y="4954003"/>
                  </a:lnTo>
                  <a:lnTo>
                    <a:pt x="27260201" y="4954049"/>
                  </a:lnTo>
                  <a:lnTo>
                    <a:pt x="27260279" y="4954049"/>
                  </a:lnTo>
                  <a:lnTo>
                    <a:pt x="27260279" y="4954096"/>
                  </a:lnTo>
                  <a:lnTo>
                    <a:pt x="27260357" y="4954096"/>
                  </a:lnTo>
                  <a:lnTo>
                    <a:pt x="27260357" y="4954143"/>
                  </a:lnTo>
                  <a:lnTo>
                    <a:pt x="27260434" y="4954143"/>
                  </a:lnTo>
                  <a:lnTo>
                    <a:pt x="27260434" y="4954189"/>
                  </a:lnTo>
                  <a:lnTo>
                    <a:pt x="27260511" y="4954189"/>
                  </a:lnTo>
                  <a:lnTo>
                    <a:pt x="27260511" y="4954236"/>
                  </a:lnTo>
                  <a:lnTo>
                    <a:pt x="27260589" y="4954236"/>
                  </a:lnTo>
                  <a:lnTo>
                    <a:pt x="27260589" y="4954283"/>
                  </a:lnTo>
                  <a:lnTo>
                    <a:pt x="27260667" y="4954283"/>
                  </a:lnTo>
                  <a:lnTo>
                    <a:pt x="27260667" y="4954337"/>
                  </a:lnTo>
                  <a:lnTo>
                    <a:pt x="27260757" y="4954337"/>
                  </a:lnTo>
                  <a:lnTo>
                    <a:pt x="27260757" y="4954383"/>
                  </a:lnTo>
                  <a:lnTo>
                    <a:pt x="27260835" y="4954383"/>
                  </a:lnTo>
                  <a:lnTo>
                    <a:pt x="27260835" y="4954431"/>
                  </a:lnTo>
                  <a:lnTo>
                    <a:pt x="27260912" y="4954431"/>
                  </a:lnTo>
                  <a:lnTo>
                    <a:pt x="27260912" y="4954477"/>
                  </a:lnTo>
                  <a:lnTo>
                    <a:pt x="27260990" y="4954477"/>
                  </a:lnTo>
                  <a:lnTo>
                    <a:pt x="27260990" y="4954523"/>
                  </a:lnTo>
                  <a:lnTo>
                    <a:pt x="27261067" y="4954523"/>
                  </a:lnTo>
                  <a:lnTo>
                    <a:pt x="27261067" y="4954571"/>
                  </a:lnTo>
                  <a:lnTo>
                    <a:pt x="27261145" y="4954571"/>
                  </a:lnTo>
                  <a:lnTo>
                    <a:pt x="27261145" y="4954617"/>
                  </a:lnTo>
                  <a:lnTo>
                    <a:pt x="27261223" y="4954617"/>
                  </a:lnTo>
                  <a:lnTo>
                    <a:pt x="27261223" y="4954663"/>
                  </a:lnTo>
                  <a:lnTo>
                    <a:pt x="27261300" y="4954663"/>
                  </a:lnTo>
                  <a:lnTo>
                    <a:pt x="27261300" y="4954710"/>
                  </a:lnTo>
                  <a:lnTo>
                    <a:pt x="27261377" y="4954710"/>
                  </a:lnTo>
                  <a:lnTo>
                    <a:pt x="27261377" y="4954757"/>
                  </a:lnTo>
                  <a:lnTo>
                    <a:pt x="27261455" y="4954757"/>
                  </a:lnTo>
                  <a:lnTo>
                    <a:pt x="27261455" y="4954803"/>
                  </a:lnTo>
                  <a:lnTo>
                    <a:pt x="27261533" y="4954803"/>
                  </a:lnTo>
                  <a:lnTo>
                    <a:pt x="27261533" y="4954850"/>
                  </a:lnTo>
                  <a:lnTo>
                    <a:pt x="27261611" y="4954850"/>
                  </a:lnTo>
                  <a:lnTo>
                    <a:pt x="27261611" y="4954897"/>
                  </a:lnTo>
                  <a:lnTo>
                    <a:pt x="27261688" y="4954897"/>
                  </a:lnTo>
                  <a:lnTo>
                    <a:pt x="27261688" y="4954943"/>
                  </a:lnTo>
                  <a:lnTo>
                    <a:pt x="27261765" y="4954943"/>
                  </a:lnTo>
                  <a:lnTo>
                    <a:pt x="27261765" y="4954998"/>
                  </a:lnTo>
                  <a:lnTo>
                    <a:pt x="27261856" y="4954998"/>
                  </a:lnTo>
                  <a:lnTo>
                    <a:pt x="27261856" y="4955045"/>
                  </a:lnTo>
                  <a:lnTo>
                    <a:pt x="27261933" y="4955045"/>
                  </a:lnTo>
                  <a:lnTo>
                    <a:pt x="27261933" y="4955091"/>
                  </a:lnTo>
                  <a:lnTo>
                    <a:pt x="27262011" y="4955091"/>
                  </a:lnTo>
                  <a:lnTo>
                    <a:pt x="27262011" y="4955138"/>
                  </a:lnTo>
                  <a:lnTo>
                    <a:pt x="27262089" y="4955138"/>
                  </a:lnTo>
                  <a:lnTo>
                    <a:pt x="27262089" y="4955185"/>
                  </a:lnTo>
                  <a:lnTo>
                    <a:pt x="27262167" y="4955185"/>
                  </a:lnTo>
                  <a:lnTo>
                    <a:pt x="27262167" y="4955231"/>
                  </a:lnTo>
                  <a:lnTo>
                    <a:pt x="27262244" y="4955231"/>
                  </a:lnTo>
                  <a:lnTo>
                    <a:pt x="27262244" y="4955277"/>
                  </a:lnTo>
                  <a:lnTo>
                    <a:pt x="27262321" y="4955277"/>
                  </a:lnTo>
                  <a:lnTo>
                    <a:pt x="27262321" y="4955325"/>
                  </a:lnTo>
                  <a:lnTo>
                    <a:pt x="27262399" y="4955325"/>
                  </a:lnTo>
                  <a:lnTo>
                    <a:pt x="27262399" y="4955371"/>
                  </a:lnTo>
                  <a:lnTo>
                    <a:pt x="27262477" y="4955371"/>
                  </a:lnTo>
                  <a:lnTo>
                    <a:pt x="27262477" y="4955417"/>
                  </a:lnTo>
                  <a:lnTo>
                    <a:pt x="27262555" y="4955417"/>
                  </a:lnTo>
                  <a:lnTo>
                    <a:pt x="27262555" y="4955465"/>
                  </a:lnTo>
                  <a:lnTo>
                    <a:pt x="27262632" y="4955465"/>
                  </a:lnTo>
                  <a:lnTo>
                    <a:pt x="27262632" y="4955511"/>
                  </a:lnTo>
                  <a:lnTo>
                    <a:pt x="27262709" y="4955511"/>
                  </a:lnTo>
                  <a:lnTo>
                    <a:pt x="27262709" y="4955557"/>
                  </a:lnTo>
                  <a:lnTo>
                    <a:pt x="27262787" y="4955557"/>
                  </a:lnTo>
                  <a:lnTo>
                    <a:pt x="27262787" y="4955605"/>
                  </a:lnTo>
                  <a:lnTo>
                    <a:pt x="27262865" y="4955605"/>
                  </a:lnTo>
                  <a:lnTo>
                    <a:pt x="27262865" y="4955659"/>
                  </a:lnTo>
                  <a:lnTo>
                    <a:pt x="27262955" y="4955659"/>
                  </a:lnTo>
                  <a:lnTo>
                    <a:pt x="27262955" y="4955705"/>
                  </a:lnTo>
                  <a:lnTo>
                    <a:pt x="27263033" y="4955705"/>
                  </a:lnTo>
                  <a:lnTo>
                    <a:pt x="27263033" y="4955752"/>
                  </a:lnTo>
                  <a:lnTo>
                    <a:pt x="27263110" y="4955752"/>
                  </a:lnTo>
                  <a:lnTo>
                    <a:pt x="27263110" y="4955799"/>
                  </a:lnTo>
                  <a:lnTo>
                    <a:pt x="27263188" y="4955799"/>
                  </a:lnTo>
                  <a:lnTo>
                    <a:pt x="27263188" y="4955845"/>
                  </a:lnTo>
                  <a:lnTo>
                    <a:pt x="27263265" y="4955845"/>
                  </a:lnTo>
                  <a:lnTo>
                    <a:pt x="27263265" y="4955892"/>
                  </a:lnTo>
                  <a:lnTo>
                    <a:pt x="27263343" y="4955892"/>
                  </a:lnTo>
                  <a:lnTo>
                    <a:pt x="27263343" y="4955939"/>
                  </a:lnTo>
                  <a:lnTo>
                    <a:pt x="27263421" y="4955939"/>
                  </a:lnTo>
                  <a:lnTo>
                    <a:pt x="27263421" y="4955985"/>
                  </a:lnTo>
                  <a:lnTo>
                    <a:pt x="27263498" y="4955985"/>
                  </a:lnTo>
                  <a:lnTo>
                    <a:pt x="27263498" y="4956032"/>
                  </a:lnTo>
                  <a:lnTo>
                    <a:pt x="27263575" y="4956032"/>
                  </a:lnTo>
                  <a:lnTo>
                    <a:pt x="27263575" y="4956079"/>
                  </a:lnTo>
                  <a:lnTo>
                    <a:pt x="27263653" y="4956079"/>
                  </a:lnTo>
                  <a:lnTo>
                    <a:pt x="27263653" y="4956125"/>
                  </a:lnTo>
                  <a:lnTo>
                    <a:pt x="27263731" y="4956125"/>
                  </a:lnTo>
                  <a:lnTo>
                    <a:pt x="27263731" y="4956172"/>
                  </a:lnTo>
                  <a:lnTo>
                    <a:pt x="27263809" y="4956172"/>
                  </a:lnTo>
                  <a:lnTo>
                    <a:pt x="27263809" y="4956219"/>
                  </a:lnTo>
                  <a:lnTo>
                    <a:pt x="27263886" y="4956219"/>
                  </a:lnTo>
                  <a:lnTo>
                    <a:pt x="27263886" y="4956265"/>
                  </a:lnTo>
                  <a:lnTo>
                    <a:pt x="27263963" y="4956265"/>
                  </a:lnTo>
                  <a:lnTo>
                    <a:pt x="27263963" y="4956319"/>
                  </a:lnTo>
                  <a:lnTo>
                    <a:pt x="27264054" y="4956319"/>
                  </a:lnTo>
                  <a:lnTo>
                    <a:pt x="27264054" y="4956366"/>
                  </a:lnTo>
                  <a:lnTo>
                    <a:pt x="27264131" y="4956366"/>
                  </a:lnTo>
                  <a:lnTo>
                    <a:pt x="27264131" y="4956413"/>
                  </a:lnTo>
                  <a:lnTo>
                    <a:pt x="27264209" y="4956413"/>
                  </a:lnTo>
                  <a:lnTo>
                    <a:pt x="27264209" y="4956459"/>
                  </a:lnTo>
                  <a:lnTo>
                    <a:pt x="27264287" y="4956459"/>
                  </a:lnTo>
                  <a:lnTo>
                    <a:pt x="27264287" y="4956506"/>
                  </a:lnTo>
                  <a:lnTo>
                    <a:pt x="27264365" y="4956506"/>
                  </a:lnTo>
                  <a:lnTo>
                    <a:pt x="27264365" y="4956553"/>
                  </a:lnTo>
                  <a:lnTo>
                    <a:pt x="27264442" y="4956553"/>
                  </a:lnTo>
                  <a:lnTo>
                    <a:pt x="27264442" y="4956599"/>
                  </a:lnTo>
                  <a:lnTo>
                    <a:pt x="27264519" y="4956599"/>
                  </a:lnTo>
                  <a:lnTo>
                    <a:pt x="27264519" y="4956646"/>
                  </a:lnTo>
                  <a:lnTo>
                    <a:pt x="27264597" y="4956646"/>
                  </a:lnTo>
                  <a:lnTo>
                    <a:pt x="27264597" y="4956693"/>
                  </a:lnTo>
                  <a:lnTo>
                    <a:pt x="27264675" y="4956693"/>
                  </a:lnTo>
                  <a:lnTo>
                    <a:pt x="27264675" y="4956739"/>
                  </a:lnTo>
                  <a:lnTo>
                    <a:pt x="27264753" y="4956739"/>
                  </a:lnTo>
                  <a:lnTo>
                    <a:pt x="27264753" y="4956786"/>
                  </a:lnTo>
                  <a:lnTo>
                    <a:pt x="27264830" y="4956786"/>
                  </a:lnTo>
                  <a:lnTo>
                    <a:pt x="27264830" y="4956833"/>
                  </a:lnTo>
                  <a:lnTo>
                    <a:pt x="27264907" y="4956833"/>
                  </a:lnTo>
                  <a:lnTo>
                    <a:pt x="27264907" y="4956879"/>
                  </a:lnTo>
                  <a:lnTo>
                    <a:pt x="27264985" y="4956879"/>
                  </a:lnTo>
                  <a:lnTo>
                    <a:pt x="27264985" y="4956926"/>
                  </a:lnTo>
                  <a:lnTo>
                    <a:pt x="27265063" y="4956926"/>
                  </a:lnTo>
                  <a:lnTo>
                    <a:pt x="27265063" y="5104093"/>
                  </a:lnTo>
                  <a:lnTo>
                    <a:pt x="27408760" y="5104093"/>
                  </a:lnTo>
                  <a:lnTo>
                    <a:pt x="27408760" y="5104140"/>
                  </a:lnTo>
                  <a:lnTo>
                    <a:pt x="27408837" y="5104140"/>
                  </a:lnTo>
                  <a:lnTo>
                    <a:pt x="27408837" y="5104187"/>
                  </a:lnTo>
                  <a:lnTo>
                    <a:pt x="27408915" y="5104187"/>
                  </a:lnTo>
                  <a:lnTo>
                    <a:pt x="27408915" y="5104233"/>
                  </a:lnTo>
                  <a:lnTo>
                    <a:pt x="27408993" y="5104233"/>
                  </a:lnTo>
                  <a:lnTo>
                    <a:pt x="27408993" y="5104280"/>
                  </a:lnTo>
                  <a:lnTo>
                    <a:pt x="27409071" y="5104280"/>
                  </a:lnTo>
                  <a:lnTo>
                    <a:pt x="27409071" y="5104327"/>
                  </a:lnTo>
                  <a:lnTo>
                    <a:pt x="27409148" y="5104327"/>
                  </a:lnTo>
                  <a:lnTo>
                    <a:pt x="27409148" y="5104373"/>
                  </a:lnTo>
                  <a:lnTo>
                    <a:pt x="27409225" y="5104373"/>
                  </a:lnTo>
                  <a:lnTo>
                    <a:pt x="27409225" y="5104419"/>
                  </a:lnTo>
                  <a:lnTo>
                    <a:pt x="27409303" y="5104419"/>
                  </a:lnTo>
                  <a:lnTo>
                    <a:pt x="27409303" y="5104467"/>
                  </a:lnTo>
                  <a:lnTo>
                    <a:pt x="27409381" y="5104467"/>
                  </a:lnTo>
                  <a:lnTo>
                    <a:pt x="27409381" y="5104513"/>
                  </a:lnTo>
                  <a:lnTo>
                    <a:pt x="27409458" y="5104513"/>
                  </a:lnTo>
                  <a:lnTo>
                    <a:pt x="27409458" y="5104559"/>
                  </a:lnTo>
                  <a:lnTo>
                    <a:pt x="27409536" y="5104559"/>
                  </a:lnTo>
                  <a:lnTo>
                    <a:pt x="27409536" y="5104607"/>
                  </a:lnTo>
                  <a:lnTo>
                    <a:pt x="27409613" y="5104607"/>
                  </a:lnTo>
                  <a:lnTo>
                    <a:pt x="27409613" y="5104653"/>
                  </a:lnTo>
                  <a:lnTo>
                    <a:pt x="27409691" y="5104653"/>
                  </a:lnTo>
                  <a:lnTo>
                    <a:pt x="27409691" y="5104699"/>
                  </a:lnTo>
                  <a:lnTo>
                    <a:pt x="27409769" y="5104699"/>
                  </a:lnTo>
                  <a:lnTo>
                    <a:pt x="27409769" y="5104754"/>
                  </a:lnTo>
                  <a:lnTo>
                    <a:pt x="27409859" y="5104754"/>
                  </a:lnTo>
                  <a:lnTo>
                    <a:pt x="27409859" y="5104801"/>
                  </a:lnTo>
                  <a:lnTo>
                    <a:pt x="27409937" y="5104801"/>
                  </a:lnTo>
                  <a:lnTo>
                    <a:pt x="27409937" y="5104847"/>
                  </a:lnTo>
                  <a:lnTo>
                    <a:pt x="27410014" y="5104847"/>
                  </a:lnTo>
                  <a:lnTo>
                    <a:pt x="27410014" y="5104894"/>
                  </a:lnTo>
                  <a:lnTo>
                    <a:pt x="27410091" y="5104894"/>
                  </a:lnTo>
                  <a:lnTo>
                    <a:pt x="27410091" y="5104941"/>
                  </a:lnTo>
                  <a:lnTo>
                    <a:pt x="27410169" y="5104941"/>
                  </a:lnTo>
                  <a:lnTo>
                    <a:pt x="27410169" y="5104987"/>
                  </a:lnTo>
                  <a:lnTo>
                    <a:pt x="27410247" y="5104987"/>
                  </a:lnTo>
                  <a:lnTo>
                    <a:pt x="27410247" y="5105034"/>
                  </a:lnTo>
                  <a:lnTo>
                    <a:pt x="27410325" y="5105034"/>
                  </a:lnTo>
                  <a:lnTo>
                    <a:pt x="27410325" y="5105081"/>
                  </a:lnTo>
                  <a:lnTo>
                    <a:pt x="27410402" y="5105081"/>
                  </a:lnTo>
                  <a:lnTo>
                    <a:pt x="27410402" y="5105127"/>
                  </a:lnTo>
                  <a:lnTo>
                    <a:pt x="27410479" y="5105127"/>
                  </a:lnTo>
                  <a:lnTo>
                    <a:pt x="27410479" y="5105174"/>
                  </a:lnTo>
                  <a:lnTo>
                    <a:pt x="27410557" y="5105174"/>
                  </a:lnTo>
                  <a:lnTo>
                    <a:pt x="27410557" y="5105221"/>
                  </a:lnTo>
                  <a:lnTo>
                    <a:pt x="27410635" y="5105221"/>
                  </a:lnTo>
                  <a:lnTo>
                    <a:pt x="27410635" y="5105267"/>
                  </a:lnTo>
                  <a:lnTo>
                    <a:pt x="27410713" y="5105267"/>
                  </a:lnTo>
                  <a:lnTo>
                    <a:pt x="27410713" y="5105314"/>
                  </a:lnTo>
                  <a:lnTo>
                    <a:pt x="27410790" y="5105314"/>
                  </a:lnTo>
                  <a:lnTo>
                    <a:pt x="27410790" y="5105361"/>
                  </a:lnTo>
                  <a:lnTo>
                    <a:pt x="27410867" y="5105361"/>
                  </a:lnTo>
                  <a:lnTo>
                    <a:pt x="27410867" y="5105415"/>
                  </a:lnTo>
                  <a:lnTo>
                    <a:pt x="27410958" y="5105415"/>
                  </a:lnTo>
                  <a:lnTo>
                    <a:pt x="27410958" y="5105461"/>
                  </a:lnTo>
                  <a:lnTo>
                    <a:pt x="27411035" y="5105461"/>
                  </a:lnTo>
                  <a:lnTo>
                    <a:pt x="27411035" y="5105508"/>
                  </a:lnTo>
                  <a:lnTo>
                    <a:pt x="27411113" y="5105508"/>
                  </a:lnTo>
                  <a:lnTo>
                    <a:pt x="27411113" y="5105555"/>
                  </a:lnTo>
                  <a:lnTo>
                    <a:pt x="27411191" y="5105555"/>
                  </a:lnTo>
                  <a:lnTo>
                    <a:pt x="27411191" y="5105601"/>
                  </a:lnTo>
                  <a:lnTo>
                    <a:pt x="27411269" y="5105601"/>
                  </a:lnTo>
                  <a:lnTo>
                    <a:pt x="27411269" y="5105648"/>
                  </a:lnTo>
                  <a:lnTo>
                    <a:pt x="27411346" y="5105648"/>
                  </a:lnTo>
                  <a:lnTo>
                    <a:pt x="27411346" y="5105695"/>
                  </a:lnTo>
                  <a:lnTo>
                    <a:pt x="27411423" y="5105695"/>
                  </a:lnTo>
                  <a:lnTo>
                    <a:pt x="27411423" y="5105741"/>
                  </a:lnTo>
                  <a:lnTo>
                    <a:pt x="27411501" y="5105741"/>
                  </a:lnTo>
                  <a:lnTo>
                    <a:pt x="27411501" y="5105788"/>
                  </a:lnTo>
                  <a:lnTo>
                    <a:pt x="27411579" y="5105788"/>
                  </a:lnTo>
                  <a:lnTo>
                    <a:pt x="27411579" y="5105835"/>
                  </a:lnTo>
                  <a:lnTo>
                    <a:pt x="27411656" y="5105835"/>
                  </a:lnTo>
                  <a:lnTo>
                    <a:pt x="27411656" y="5105881"/>
                  </a:lnTo>
                  <a:lnTo>
                    <a:pt x="27411734" y="5105881"/>
                  </a:lnTo>
                  <a:lnTo>
                    <a:pt x="27411734" y="5105928"/>
                  </a:lnTo>
                  <a:lnTo>
                    <a:pt x="27411811" y="5105928"/>
                  </a:lnTo>
                  <a:lnTo>
                    <a:pt x="27411811" y="5105975"/>
                  </a:lnTo>
                  <a:lnTo>
                    <a:pt x="27411889" y="5105975"/>
                  </a:lnTo>
                  <a:lnTo>
                    <a:pt x="27411889" y="5106021"/>
                  </a:lnTo>
                  <a:lnTo>
                    <a:pt x="27411967" y="5106021"/>
                  </a:lnTo>
                  <a:lnTo>
                    <a:pt x="27411967" y="5106075"/>
                  </a:lnTo>
                  <a:lnTo>
                    <a:pt x="27412057" y="5106075"/>
                  </a:lnTo>
                  <a:lnTo>
                    <a:pt x="27412057" y="5106122"/>
                  </a:lnTo>
                  <a:lnTo>
                    <a:pt x="27412135" y="5106122"/>
                  </a:lnTo>
                  <a:lnTo>
                    <a:pt x="27412135" y="5106169"/>
                  </a:lnTo>
                  <a:lnTo>
                    <a:pt x="27412212" y="5106169"/>
                  </a:lnTo>
                  <a:lnTo>
                    <a:pt x="27412212" y="5106215"/>
                  </a:lnTo>
                  <a:lnTo>
                    <a:pt x="27412289" y="5106215"/>
                  </a:lnTo>
                  <a:lnTo>
                    <a:pt x="27412289" y="5106262"/>
                  </a:lnTo>
                  <a:lnTo>
                    <a:pt x="27412367" y="5106262"/>
                  </a:lnTo>
                  <a:lnTo>
                    <a:pt x="27412367" y="5106309"/>
                  </a:lnTo>
                  <a:lnTo>
                    <a:pt x="27412445" y="5106309"/>
                  </a:lnTo>
                  <a:lnTo>
                    <a:pt x="27412445" y="5106355"/>
                  </a:lnTo>
                  <a:lnTo>
                    <a:pt x="27412523" y="5106355"/>
                  </a:lnTo>
                  <a:lnTo>
                    <a:pt x="27412523" y="5106402"/>
                  </a:lnTo>
                  <a:lnTo>
                    <a:pt x="27412600" y="5106402"/>
                  </a:lnTo>
                  <a:lnTo>
                    <a:pt x="27412600" y="5106449"/>
                  </a:lnTo>
                  <a:lnTo>
                    <a:pt x="27412677" y="5106449"/>
                  </a:lnTo>
                  <a:lnTo>
                    <a:pt x="27412677" y="5106495"/>
                  </a:lnTo>
                  <a:lnTo>
                    <a:pt x="27412755" y="5106495"/>
                  </a:lnTo>
                  <a:lnTo>
                    <a:pt x="27412755" y="5106542"/>
                  </a:lnTo>
                  <a:lnTo>
                    <a:pt x="27412833" y="5106542"/>
                  </a:lnTo>
                  <a:lnTo>
                    <a:pt x="27412833" y="5106589"/>
                  </a:lnTo>
                  <a:lnTo>
                    <a:pt x="27412911" y="5106589"/>
                  </a:lnTo>
                  <a:lnTo>
                    <a:pt x="27412911" y="5106635"/>
                  </a:lnTo>
                  <a:lnTo>
                    <a:pt x="27412988" y="5106635"/>
                  </a:lnTo>
                  <a:lnTo>
                    <a:pt x="27412988" y="5106682"/>
                  </a:lnTo>
                  <a:lnTo>
                    <a:pt x="27413065" y="5106682"/>
                  </a:lnTo>
                  <a:lnTo>
                    <a:pt x="27413065" y="5106737"/>
                  </a:lnTo>
                  <a:lnTo>
                    <a:pt x="27413156" y="5106737"/>
                  </a:lnTo>
                  <a:lnTo>
                    <a:pt x="27413156" y="5106783"/>
                  </a:lnTo>
                  <a:lnTo>
                    <a:pt x="27413233" y="5106783"/>
                  </a:lnTo>
                  <a:lnTo>
                    <a:pt x="27413233" y="5106829"/>
                  </a:lnTo>
                  <a:lnTo>
                    <a:pt x="27413311" y="5106829"/>
                  </a:lnTo>
                  <a:lnTo>
                    <a:pt x="27413311" y="5106877"/>
                  </a:lnTo>
                  <a:lnTo>
                    <a:pt x="27413389" y="5106877"/>
                  </a:lnTo>
                  <a:lnTo>
                    <a:pt x="27413389" y="5106923"/>
                  </a:lnTo>
                  <a:lnTo>
                    <a:pt x="27413467" y="5106923"/>
                  </a:lnTo>
                  <a:lnTo>
                    <a:pt x="27413467" y="5106969"/>
                  </a:lnTo>
                  <a:lnTo>
                    <a:pt x="27413544" y="5106969"/>
                  </a:lnTo>
                  <a:lnTo>
                    <a:pt x="27413544" y="5107017"/>
                  </a:lnTo>
                  <a:lnTo>
                    <a:pt x="27413621" y="5107017"/>
                  </a:lnTo>
                  <a:lnTo>
                    <a:pt x="27413621" y="5107063"/>
                  </a:lnTo>
                  <a:lnTo>
                    <a:pt x="27413699" y="5107063"/>
                  </a:lnTo>
                  <a:lnTo>
                    <a:pt x="27413699" y="5107109"/>
                  </a:lnTo>
                  <a:lnTo>
                    <a:pt x="27413777" y="5107109"/>
                  </a:lnTo>
                  <a:lnTo>
                    <a:pt x="27413777" y="5107156"/>
                  </a:lnTo>
                  <a:lnTo>
                    <a:pt x="27413854" y="5107156"/>
                  </a:lnTo>
                  <a:lnTo>
                    <a:pt x="27413854" y="5107203"/>
                  </a:lnTo>
                  <a:lnTo>
                    <a:pt x="27413932" y="5107203"/>
                  </a:lnTo>
                  <a:lnTo>
                    <a:pt x="27413932" y="5107249"/>
                  </a:lnTo>
                  <a:lnTo>
                    <a:pt x="27414009" y="5107249"/>
                  </a:lnTo>
                  <a:lnTo>
                    <a:pt x="27414009" y="5107296"/>
                  </a:lnTo>
                  <a:lnTo>
                    <a:pt x="27414087" y="5107296"/>
                  </a:lnTo>
                  <a:lnTo>
                    <a:pt x="27414087" y="5107343"/>
                  </a:lnTo>
                  <a:lnTo>
                    <a:pt x="27414165" y="5107343"/>
                  </a:lnTo>
                  <a:lnTo>
                    <a:pt x="27414165" y="5107397"/>
                  </a:lnTo>
                  <a:lnTo>
                    <a:pt x="27414255" y="5107397"/>
                  </a:lnTo>
                  <a:lnTo>
                    <a:pt x="27414255" y="5107444"/>
                  </a:lnTo>
                  <a:lnTo>
                    <a:pt x="27414333" y="5107444"/>
                  </a:lnTo>
                  <a:lnTo>
                    <a:pt x="27414333" y="5107491"/>
                  </a:lnTo>
                  <a:lnTo>
                    <a:pt x="27414410" y="5107491"/>
                  </a:lnTo>
                  <a:lnTo>
                    <a:pt x="27414410" y="5107537"/>
                  </a:lnTo>
                  <a:lnTo>
                    <a:pt x="27414487" y="5107537"/>
                  </a:lnTo>
                  <a:lnTo>
                    <a:pt x="27414487" y="5107584"/>
                  </a:lnTo>
                  <a:lnTo>
                    <a:pt x="27414565" y="5107584"/>
                  </a:lnTo>
                  <a:lnTo>
                    <a:pt x="27414565" y="5107631"/>
                  </a:lnTo>
                  <a:lnTo>
                    <a:pt x="27414643" y="5107631"/>
                  </a:lnTo>
                  <a:lnTo>
                    <a:pt x="27414643" y="5107677"/>
                  </a:lnTo>
                  <a:lnTo>
                    <a:pt x="27414721" y="5107677"/>
                  </a:lnTo>
                  <a:lnTo>
                    <a:pt x="27414721" y="5107724"/>
                  </a:lnTo>
                  <a:lnTo>
                    <a:pt x="27414798" y="5107724"/>
                  </a:lnTo>
                  <a:lnTo>
                    <a:pt x="27414798" y="5107771"/>
                  </a:lnTo>
                  <a:lnTo>
                    <a:pt x="27414875" y="5107771"/>
                  </a:lnTo>
                  <a:lnTo>
                    <a:pt x="27414875" y="5107817"/>
                  </a:lnTo>
                  <a:lnTo>
                    <a:pt x="27414953" y="5107817"/>
                  </a:lnTo>
                  <a:lnTo>
                    <a:pt x="27414953" y="5107863"/>
                  </a:lnTo>
                  <a:lnTo>
                    <a:pt x="27415031" y="5107863"/>
                  </a:lnTo>
                  <a:lnTo>
                    <a:pt x="27415031" y="5107911"/>
                  </a:lnTo>
                  <a:lnTo>
                    <a:pt x="27415109" y="5107911"/>
                  </a:lnTo>
                  <a:lnTo>
                    <a:pt x="27415109" y="5107957"/>
                  </a:lnTo>
                  <a:lnTo>
                    <a:pt x="27415186" y="5107957"/>
                  </a:lnTo>
                  <a:lnTo>
                    <a:pt x="27415186" y="5108003"/>
                  </a:lnTo>
                  <a:lnTo>
                    <a:pt x="27415263" y="5108003"/>
                  </a:lnTo>
                  <a:lnTo>
                    <a:pt x="27415263" y="5108058"/>
                  </a:lnTo>
                  <a:lnTo>
                    <a:pt x="27415354" y="5108058"/>
                  </a:lnTo>
                  <a:lnTo>
                    <a:pt x="27415354" y="5108105"/>
                  </a:lnTo>
                  <a:lnTo>
                    <a:pt x="27415431" y="5108105"/>
                  </a:lnTo>
                  <a:lnTo>
                    <a:pt x="27415431" y="5108151"/>
                  </a:lnTo>
                  <a:lnTo>
                    <a:pt x="27415509" y="5108151"/>
                  </a:lnTo>
                  <a:lnTo>
                    <a:pt x="27415509" y="5108198"/>
                  </a:lnTo>
                  <a:lnTo>
                    <a:pt x="27415587" y="5108198"/>
                  </a:lnTo>
                  <a:lnTo>
                    <a:pt x="27415587" y="5108245"/>
                  </a:lnTo>
                  <a:lnTo>
                    <a:pt x="27415665" y="5108245"/>
                  </a:lnTo>
                  <a:lnTo>
                    <a:pt x="27415665" y="5108291"/>
                  </a:lnTo>
                  <a:lnTo>
                    <a:pt x="27415742" y="5108291"/>
                  </a:lnTo>
                  <a:lnTo>
                    <a:pt x="27415742" y="5108338"/>
                  </a:lnTo>
                  <a:lnTo>
                    <a:pt x="27415819" y="5108338"/>
                  </a:lnTo>
                  <a:lnTo>
                    <a:pt x="27415819" y="5108385"/>
                  </a:lnTo>
                  <a:lnTo>
                    <a:pt x="27415897" y="5108385"/>
                  </a:lnTo>
                  <a:lnTo>
                    <a:pt x="27415897" y="5108431"/>
                  </a:lnTo>
                  <a:lnTo>
                    <a:pt x="27415975" y="5108431"/>
                  </a:lnTo>
                  <a:lnTo>
                    <a:pt x="27415975" y="5108478"/>
                  </a:lnTo>
                  <a:lnTo>
                    <a:pt x="27416052" y="5108478"/>
                  </a:lnTo>
                  <a:lnTo>
                    <a:pt x="27416052" y="5108525"/>
                  </a:lnTo>
                  <a:lnTo>
                    <a:pt x="27416130" y="5108525"/>
                  </a:lnTo>
                  <a:lnTo>
                    <a:pt x="27416130" y="5108571"/>
                  </a:lnTo>
                  <a:lnTo>
                    <a:pt x="27416207" y="5108571"/>
                  </a:lnTo>
                  <a:lnTo>
                    <a:pt x="27416207" y="5108618"/>
                  </a:lnTo>
                  <a:lnTo>
                    <a:pt x="27416285" y="5108618"/>
                  </a:lnTo>
                  <a:lnTo>
                    <a:pt x="27416285" y="5108665"/>
                  </a:lnTo>
                  <a:lnTo>
                    <a:pt x="27416363" y="5108665"/>
                  </a:lnTo>
                  <a:lnTo>
                    <a:pt x="27416363" y="5108719"/>
                  </a:lnTo>
                  <a:lnTo>
                    <a:pt x="27416453" y="5108719"/>
                  </a:lnTo>
                  <a:lnTo>
                    <a:pt x="27416453" y="5108765"/>
                  </a:lnTo>
                  <a:lnTo>
                    <a:pt x="27416531" y="5108765"/>
                  </a:lnTo>
                  <a:lnTo>
                    <a:pt x="27416531" y="5108812"/>
                  </a:lnTo>
                  <a:lnTo>
                    <a:pt x="27416608" y="5108812"/>
                  </a:lnTo>
                  <a:lnTo>
                    <a:pt x="27416608" y="5108859"/>
                  </a:lnTo>
                  <a:lnTo>
                    <a:pt x="27416685" y="5108859"/>
                  </a:lnTo>
                  <a:lnTo>
                    <a:pt x="27416685" y="5108905"/>
                  </a:lnTo>
                  <a:lnTo>
                    <a:pt x="27416763" y="5108905"/>
                  </a:lnTo>
                  <a:lnTo>
                    <a:pt x="27416763" y="5108952"/>
                  </a:lnTo>
                  <a:lnTo>
                    <a:pt x="27416841" y="5108952"/>
                  </a:lnTo>
                  <a:lnTo>
                    <a:pt x="27416841" y="5108999"/>
                  </a:lnTo>
                  <a:lnTo>
                    <a:pt x="27416919" y="5108999"/>
                  </a:lnTo>
                  <a:lnTo>
                    <a:pt x="27416919" y="5109045"/>
                  </a:lnTo>
                  <a:lnTo>
                    <a:pt x="27416996" y="5109045"/>
                  </a:lnTo>
                  <a:lnTo>
                    <a:pt x="27416996" y="5109092"/>
                  </a:lnTo>
                  <a:lnTo>
                    <a:pt x="27417073" y="5109092"/>
                  </a:lnTo>
                  <a:lnTo>
                    <a:pt x="27417073" y="5109139"/>
                  </a:lnTo>
                  <a:lnTo>
                    <a:pt x="27417151" y="5109139"/>
                  </a:lnTo>
                  <a:lnTo>
                    <a:pt x="27417151" y="5109185"/>
                  </a:lnTo>
                  <a:lnTo>
                    <a:pt x="27417229" y="5109185"/>
                  </a:lnTo>
                  <a:lnTo>
                    <a:pt x="27417229" y="5109232"/>
                  </a:lnTo>
                  <a:lnTo>
                    <a:pt x="27417307" y="5109232"/>
                  </a:lnTo>
                  <a:lnTo>
                    <a:pt x="27417307" y="5109279"/>
                  </a:lnTo>
                  <a:lnTo>
                    <a:pt x="27417384" y="5109279"/>
                  </a:lnTo>
                  <a:lnTo>
                    <a:pt x="27417384" y="5109325"/>
                  </a:lnTo>
                  <a:lnTo>
                    <a:pt x="27417461" y="5109325"/>
                  </a:lnTo>
                  <a:lnTo>
                    <a:pt x="27417461" y="5256493"/>
                  </a:lnTo>
                  <a:lnTo>
                    <a:pt x="27561159" y="5256493"/>
                  </a:lnTo>
                  <a:lnTo>
                    <a:pt x="27561159" y="5256539"/>
                  </a:lnTo>
                  <a:lnTo>
                    <a:pt x="27561237" y="5256539"/>
                  </a:lnTo>
                  <a:lnTo>
                    <a:pt x="27561237" y="5256586"/>
                  </a:lnTo>
                  <a:lnTo>
                    <a:pt x="27561314" y="5256586"/>
                  </a:lnTo>
                  <a:lnTo>
                    <a:pt x="27561314" y="5256633"/>
                  </a:lnTo>
                  <a:lnTo>
                    <a:pt x="27561391" y="5256633"/>
                  </a:lnTo>
                  <a:lnTo>
                    <a:pt x="27561391" y="5256679"/>
                  </a:lnTo>
                  <a:lnTo>
                    <a:pt x="27561469" y="5256679"/>
                  </a:lnTo>
                  <a:lnTo>
                    <a:pt x="27561469" y="5256726"/>
                  </a:lnTo>
                  <a:lnTo>
                    <a:pt x="27561547" y="5256726"/>
                  </a:lnTo>
                  <a:lnTo>
                    <a:pt x="27561547" y="5256773"/>
                  </a:lnTo>
                  <a:lnTo>
                    <a:pt x="27561625" y="5256773"/>
                  </a:lnTo>
                  <a:lnTo>
                    <a:pt x="27561625" y="5256819"/>
                  </a:lnTo>
                  <a:lnTo>
                    <a:pt x="27561702" y="5256819"/>
                  </a:lnTo>
                  <a:lnTo>
                    <a:pt x="27561702" y="5256866"/>
                  </a:lnTo>
                  <a:lnTo>
                    <a:pt x="27561779" y="5256866"/>
                  </a:lnTo>
                  <a:lnTo>
                    <a:pt x="27561779" y="5256913"/>
                  </a:lnTo>
                  <a:lnTo>
                    <a:pt x="27561857" y="5256913"/>
                  </a:lnTo>
                  <a:lnTo>
                    <a:pt x="27561857" y="5256959"/>
                  </a:lnTo>
                  <a:lnTo>
                    <a:pt x="27561935" y="5256959"/>
                  </a:lnTo>
                  <a:lnTo>
                    <a:pt x="27561935" y="5257005"/>
                  </a:lnTo>
                  <a:lnTo>
                    <a:pt x="27562013" y="5257005"/>
                  </a:lnTo>
                  <a:lnTo>
                    <a:pt x="27562013" y="5257053"/>
                  </a:lnTo>
                  <a:lnTo>
                    <a:pt x="27562090" y="5257053"/>
                  </a:lnTo>
                  <a:lnTo>
                    <a:pt x="27562090" y="5257099"/>
                  </a:lnTo>
                  <a:lnTo>
                    <a:pt x="27562167" y="5257099"/>
                  </a:lnTo>
                  <a:lnTo>
                    <a:pt x="27562167" y="5257153"/>
                  </a:lnTo>
                  <a:lnTo>
                    <a:pt x="27562258" y="5257153"/>
                  </a:lnTo>
                  <a:lnTo>
                    <a:pt x="27562258" y="5257200"/>
                  </a:lnTo>
                  <a:lnTo>
                    <a:pt x="27562335" y="5257200"/>
                  </a:lnTo>
                  <a:lnTo>
                    <a:pt x="27562335" y="5257247"/>
                  </a:lnTo>
                  <a:lnTo>
                    <a:pt x="27562413" y="5257247"/>
                  </a:lnTo>
                  <a:lnTo>
                    <a:pt x="27562413" y="5257293"/>
                  </a:lnTo>
                  <a:lnTo>
                    <a:pt x="27562491" y="5257293"/>
                  </a:lnTo>
                  <a:lnTo>
                    <a:pt x="27562491" y="5257340"/>
                  </a:lnTo>
                  <a:lnTo>
                    <a:pt x="27562568" y="5257340"/>
                  </a:lnTo>
                  <a:lnTo>
                    <a:pt x="27562568" y="5257387"/>
                  </a:lnTo>
                  <a:lnTo>
                    <a:pt x="27562645" y="5257387"/>
                  </a:lnTo>
                  <a:lnTo>
                    <a:pt x="27562645" y="5257433"/>
                  </a:lnTo>
                  <a:lnTo>
                    <a:pt x="27562723" y="5257433"/>
                  </a:lnTo>
                  <a:lnTo>
                    <a:pt x="27562723" y="5257480"/>
                  </a:lnTo>
                  <a:lnTo>
                    <a:pt x="27562801" y="5257480"/>
                  </a:lnTo>
                  <a:lnTo>
                    <a:pt x="27562801" y="5257527"/>
                  </a:lnTo>
                  <a:lnTo>
                    <a:pt x="27562879" y="5257527"/>
                  </a:lnTo>
                  <a:lnTo>
                    <a:pt x="27562879" y="5257573"/>
                  </a:lnTo>
                  <a:lnTo>
                    <a:pt x="27562956" y="5257573"/>
                  </a:lnTo>
                  <a:lnTo>
                    <a:pt x="27562956" y="5257620"/>
                  </a:lnTo>
                  <a:lnTo>
                    <a:pt x="27563033" y="5257620"/>
                  </a:lnTo>
                  <a:lnTo>
                    <a:pt x="27563033" y="5257667"/>
                  </a:lnTo>
                  <a:lnTo>
                    <a:pt x="27563111" y="5257667"/>
                  </a:lnTo>
                  <a:lnTo>
                    <a:pt x="27563111" y="5257713"/>
                  </a:lnTo>
                  <a:lnTo>
                    <a:pt x="27563189" y="5257713"/>
                  </a:lnTo>
                  <a:lnTo>
                    <a:pt x="27563189" y="5257760"/>
                  </a:lnTo>
                  <a:lnTo>
                    <a:pt x="27563267" y="5257760"/>
                  </a:lnTo>
                  <a:lnTo>
                    <a:pt x="27563267" y="5257814"/>
                  </a:lnTo>
                  <a:lnTo>
                    <a:pt x="27563357" y="5257814"/>
                  </a:lnTo>
                  <a:lnTo>
                    <a:pt x="27563357" y="5257861"/>
                  </a:lnTo>
                  <a:lnTo>
                    <a:pt x="27563435" y="5257861"/>
                  </a:lnTo>
                  <a:lnTo>
                    <a:pt x="27563435" y="5257907"/>
                  </a:lnTo>
                  <a:lnTo>
                    <a:pt x="27563512" y="5257907"/>
                  </a:lnTo>
                  <a:lnTo>
                    <a:pt x="27563512" y="5257954"/>
                  </a:lnTo>
                  <a:lnTo>
                    <a:pt x="27563589" y="5257954"/>
                  </a:lnTo>
                  <a:lnTo>
                    <a:pt x="27563589" y="5258001"/>
                  </a:lnTo>
                  <a:lnTo>
                    <a:pt x="27563667" y="5258001"/>
                  </a:lnTo>
                  <a:lnTo>
                    <a:pt x="27563667" y="5258047"/>
                  </a:lnTo>
                  <a:lnTo>
                    <a:pt x="27563745" y="5258047"/>
                  </a:lnTo>
                  <a:lnTo>
                    <a:pt x="27563745" y="5258094"/>
                  </a:lnTo>
                  <a:lnTo>
                    <a:pt x="27563823" y="5258094"/>
                  </a:lnTo>
                  <a:lnTo>
                    <a:pt x="27563823" y="5258141"/>
                  </a:lnTo>
                  <a:lnTo>
                    <a:pt x="27563900" y="5258141"/>
                  </a:lnTo>
                  <a:lnTo>
                    <a:pt x="27563900" y="5258187"/>
                  </a:lnTo>
                  <a:lnTo>
                    <a:pt x="27563977" y="5258187"/>
                  </a:lnTo>
                  <a:lnTo>
                    <a:pt x="27563977" y="5258234"/>
                  </a:lnTo>
                  <a:lnTo>
                    <a:pt x="27564055" y="5258234"/>
                  </a:lnTo>
                  <a:lnTo>
                    <a:pt x="27564055" y="5258281"/>
                  </a:lnTo>
                  <a:lnTo>
                    <a:pt x="27564133" y="5258281"/>
                  </a:lnTo>
                  <a:lnTo>
                    <a:pt x="27564133" y="5258327"/>
                  </a:lnTo>
                  <a:lnTo>
                    <a:pt x="27564211" y="5258327"/>
                  </a:lnTo>
                  <a:lnTo>
                    <a:pt x="27564211" y="5258374"/>
                  </a:lnTo>
                  <a:lnTo>
                    <a:pt x="27564288" y="5258374"/>
                  </a:lnTo>
                  <a:lnTo>
                    <a:pt x="27564288" y="5258421"/>
                  </a:lnTo>
                  <a:lnTo>
                    <a:pt x="27564365" y="5258421"/>
                  </a:lnTo>
                  <a:lnTo>
                    <a:pt x="27564365" y="5258475"/>
                  </a:lnTo>
                  <a:lnTo>
                    <a:pt x="27564456" y="5258475"/>
                  </a:lnTo>
                  <a:lnTo>
                    <a:pt x="27564456" y="5258521"/>
                  </a:lnTo>
                  <a:lnTo>
                    <a:pt x="27564533" y="5258521"/>
                  </a:lnTo>
                  <a:lnTo>
                    <a:pt x="27564533" y="5258569"/>
                  </a:lnTo>
                  <a:lnTo>
                    <a:pt x="27564611" y="5258569"/>
                  </a:lnTo>
                  <a:lnTo>
                    <a:pt x="27564611" y="5258615"/>
                  </a:lnTo>
                  <a:lnTo>
                    <a:pt x="27564689" y="5258615"/>
                  </a:lnTo>
                  <a:lnTo>
                    <a:pt x="27564689" y="5258661"/>
                  </a:lnTo>
                  <a:lnTo>
                    <a:pt x="27564766" y="5258661"/>
                  </a:lnTo>
                  <a:lnTo>
                    <a:pt x="27564766" y="5258708"/>
                  </a:lnTo>
                  <a:lnTo>
                    <a:pt x="27564844" y="5258708"/>
                  </a:lnTo>
                  <a:lnTo>
                    <a:pt x="27564844" y="5258755"/>
                  </a:lnTo>
                  <a:lnTo>
                    <a:pt x="27564921" y="5258755"/>
                  </a:lnTo>
                  <a:lnTo>
                    <a:pt x="27564921" y="5258801"/>
                  </a:lnTo>
                  <a:lnTo>
                    <a:pt x="27564999" y="5258801"/>
                  </a:lnTo>
                  <a:lnTo>
                    <a:pt x="27564999" y="5258848"/>
                  </a:lnTo>
                  <a:lnTo>
                    <a:pt x="27565077" y="5258848"/>
                  </a:lnTo>
                  <a:lnTo>
                    <a:pt x="27565077" y="5258895"/>
                  </a:lnTo>
                  <a:lnTo>
                    <a:pt x="27565154" y="5258895"/>
                  </a:lnTo>
                  <a:lnTo>
                    <a:pt x="27565154" y="5258941"/>
                  </a:lnTo>
                  <a:lnTo>
                    <a:pt x="27565231" y="5258941"/>
                  </a:lnTo>
                  <a:lnTo>
                    <a:pt x="27565231" y="5258988"/>
                  </a:lnTo>
                  <a:lnTo>
                    <a:pt x="27565309" y="5258988"/>
                  </a:lnTo>
                  <a:lnTo>
                    <a:pt x="27565309" y="5259035"/>
                  </a:lnTo>
                  <a:lnTo>
                    <a:pt x="27565387" y="5259035"/>
                  </a:lnTo>
                  <a:lnTo>
                    <a:pt x="27565387" y="5259081"/>
                  </a:lnTo>
                  <a:lnTo>
                    <a:pt x="27565465" y="5259081"/>
                  </a:lnTo>
                  <a:lnTo>
                    <a:pt x="27565465" y="5259136"/>
                  </a:lnTo>
                  <a:lnTo>
                    <a:pt x="27565555" y="5259136"/>
                  </a:lnTo>
                  <a:lnTo>
                    <a:pt x="27565555" y="5259183"/>
                  </a:lnTo>
                  <a:lnTo>
                    <a:pt x="27565633" y="5259183"/>
                  </a:lnTo>
                  <a:lnTo>
                    <a:pt x="27565633" y="5259229"/>
                  </a:lnTo>
                  <a:lnTo>
                    <a:pt x="27565710" y="5259229"/>
                  </a:lnTo>
                  <a:lnTo>
                    <a:pt x="27565710" y="5259275"/>
                  </a:lnTo>
                  <a:lnTo>
                    <a:pt x="27565787" y="5259275"/>
                  </a:lnTo>
                  <a:lnTo>
                    <a:pt x="27565787" y="5259323"/>
                  </a:lnTo>
                  <a:lnTo>
                    <a:pt x="27565865" y="5259323"/>
                  </a:lnTo>
                  <a:lnTo>
                    <a:pt x="27565865" y="5259369"/>
                  </a:lnTo>
                  <a:lnTo>
                    <a:pt x="27565943" y="5259369"/>
                  </a:lnTo>
                  <a:lnTo>
                    <a:pt x="27565943" y="5259415"/>
                  </a:lnTo>
                  <a:lnTo>
                    <a:pt x="27566021" y="5259415"/>
                  </a:lnTo>
                  <a:lnTo>
                    <a:pt x="27566021" y="5259463"/>
                  </a:lnTo>
                  <a:lnTo>
                    <a:pt x="27566098" y="5259463"/>
                  </a:lnTo>
                  <a:lnTo>
                    <a:pt x="27566098" y="5259509"/>
                  </a:lnTo>
                  <a:lnTo>
                    <a:pt x="27566175" y="5259509"/>
                  </a:lnTo>
                  <a:lnTo>
                    <a:pt x="27566175" y="5259555"/>
                  </a:lnTo>
                  <a:lnTo>
                    <a:pt x="27566253" y="5259555"/>
                  </a:lnTo>
                  <a:lnTo>
                    <a:pt x="27566253" y="5259603"/>
                  </a:lnTo>
                  <a:lnTo>
                    <a:pt x="27566331" y="5259603"/>
                  </a:lnTo>
                  <a:lnTo>
                    <a:pt x="27566331" y="5259649"/>
                  </a:lnTo>
                  <a:lnTo>
                    <a:pt x="27566409" y="5259649"/>
                  </a:lnTo>
                  <a:lnTo>
                    <a:pt x="27566409" y="5259695"/>
                  </a:lnTo>
                  <a:lnTo>
                    <a:pt x="27566486" y="5259695"/>
                  </a:lnTo>
                  <a:lnTo>
                    <a:pt x="27566486" y="5259742"/>
                  </a:lnTo>
                  <a:lnTo>
                    <a:pt x="27566563" y="5259742"/>
                  </a:lnTo>
                  <a:lnTo>
                    <a:pt x="27566563" y="5259797"/>
                  </a:lnTo>
                  <a:lnTo>
                    <a:pt x="27566654" y="5259797"/>
                  </a:lnTo>
                  <a:lnTo>
                    <a:pt x="27566654" y="5259843"/>
                  </a:lnTo>
                  <a:lnTo>
                    <a:pt x="27566731" y="5259843"/>
                  </a:lnTo>
                  <a:lnTo>
                    <a:pt x="27566731" y="5259890"/>
                  </a:lnTo>
                  <a:lnTo>
                    <a:pt x="27566809" y="5259890"/>
                  </a:lnTo>
                  <a:lnTo>
                    <a:pt x="27566809" y="5259937"/>
                  </a:lnTo>
                  <a:lnTo>
                    <a:pt x="27566887" y="5259937"/>
                  </a:lnTo>
                  <a:lnTo>
                    <a:pt x="27566887" y="5259983"/>
                  </a:lnTo>
                  <a:lnTo>
                    <a:pt x="27566964" y="5259983"/>
                  </a:lnTo>
                  <a:lnTo>
                    <a:pt x="27566964" y="5260030"/>
                  </a:lnTo>
                  <a:lnTo>
                    <a:pt x="27567042" y="5260030"/>
                  </a:lnTo>
                  <a:lnTo>
                    <a:pt x="27567042" y="5260077"/>
                  </a:lnTo>
                  <a:lnTo>
                    <a:pt x="27567119" y="5260077"/>
                  </a:lnTo>
                  <a:lnTo>
                    <a:pt x="27567119" y="5260123"/>
                  </a:lnTo>
                  <a:lnTo>
                    <a:pt x="27567197" y="5260123"/>
                  </a:lnTo>
                  <a:lnTo>
                    <a:pt x="27567197" y="5260170"/>
                  </a:lnTo>
                  <a:lnTo>
                    <a:pt x="27567275" y="5260170"/>
                  </a:lnTo>
                  <a:lnTo>
                    <a:pt x="27567275" y="5260217"/>
                  </a:lnTo>
                  <a:lnTo>
                    <a:pt x="27567352" y="5260217"/>
                  </a:lnTo>
                  <a:lnTo>
                    <a:pt x="27567352" y="5260263"/>
                  </a:lnTo>
                  <a:lnTo>
                    <a:pt x="27567429" y="5260263"/>
                  </a:lnTo>
                  <a:lnTo>
                    <a:pt x="27567429" y="5260309"/>
                  </a:lnTo>
                  <a:lnTo>
                    <a:pt x="27567507" y="5260309"/>
                  </a:lnTo>
                  <a:lnTo>
                    <a:pt x="27567507" y="5260357"/>
                  </a:lnTo>
                  <a:lnTo>
                    <a:pt x="27567585" y="5260357"/>
                  </a:lnTo>
                  <a:lnTo>
                    <a:pt x="27567585" y="5260403"/>
                  </a:lnTo>
                  <a:lnTo>
                    <a:pt x="27567663" y="5260403"/>
                  </a:lnTo>
                  <a:lnTo>
                    <a:pt x="27567663" y="5260457"/>
                  </a:lnTo>
                  <a:lnTo>
                    <a:pt x="27567753" y="5260457"/>
                  </a:lnTo>
                  <a:lnTo>
                    <a:pt x="27567753" y="5260504"/>
                  </a:lnTo>
                  <a:lnTo>
                    <a:pt x="27567831" y="5260504"/>
                  </a:lnTo>
                  <a:lnTo>
                    <a:pt x="27567831" y="5260551"/>
                  </a:lnTo>
                  <a:lnTo>
                    <a:pt x="27567908" y="5260551"/>
                  </a:lnTo>
                  <a:lnTo>
                    <a:pt x="27567908" y="5260597"/>
                  </a:lnTo>
                  <a:lnTo>
                    <a:pt x="27567985" y="5260597"/>
                  </a:lnTo>
                  <a:lnTo>
                    <a:pt x="27567985" y="5260644"/>
                  </a:lnTo>
                  <a:lnTo>
                    <a:pt x="27568063" y="5260644"/>
                  </a:lnTo>
                  <a:lnTo>
                    <a:pt x="27568063" y="5260691"/>
                  </a:lnTo>
                  <a:lnTo>
                    <a:pt x="27568141" y="5260691"/>
                  </a:lnTo>
                  <a:lnTo>
                    <a:pt x="27568141" y="5260737"/>
                  </a:lnTo>
                  <a:lnTo>
                    <a:pt x="27568219" y="5260737"/>
                  </a:lnTo>
                  <a:lnTo>
                    <a:pt x="27568219" y="5260784"/>
                  </a:lnTo>
                  <a:lnTo>
                    <a:pt x="27568296" y="5260784"/>
                  </a:lnTo>
                  <a:lnTo>
                    <a:pt x="27568296" y="5260831"/>
                  </a:lnTo>
                  <a:lnTo>
                    <a:pt x="27568373" y="5260831"/>
                  </a:lnTo>
                  <a:lnTo>
                    <a:pt x="27568373" y="5260877"/>
                  </a:lnTo>
                  <a:lnTo>
                    <a:pt x="27568451" y="5260877"/>
                  </a:lnTo>
                  <a:lnTo>
                    <a:pt x="27568451" y="5260924"/>
                  </a:lnTo>
                  <a:lnTo>
                    <a:pt x="27568529" y="5260924"/>
                  </a:lnTo>
                  <a:lnTo>
                    <a:pt x="27568529" y="5260971"/>
                  </a:lnTo>
                  <a:lnTo>
                    <a:pt x="27568607" y="5260971"/>
                  </a:lnTo>
                  <a:lnTo>
                    <a:pt x="27568607" y="5261017"/>
                  </a:lnTo>
                  <a:lnTo>
                    <a:pt x="27568684" y="5261017"/>
                  </a:lnTo>
                  <a:lnTo>
                    <a:pt x="27568684" y="5261064"/>
                  </a:lnTo>
                  <a:lnTo>
                    <a:pt x="27568761" y="5261064"/>
                  </a:lnTo>
                  <a:lnTo>
                    <a:pt x="27568761" y="5261118"/>
                  </a:lnTo>
                  <a:lnTo>
                    <a:pt x="27568852" y="5261118"/>
                  </a:lnTo>
                  <a:lnTo>
                    <a:pt x="27568852" y="5261165"/>
                  </a:lnTo>
                  <a:lnTo>
                    <a:pt x="27568929" y="5261165"/>
                  </a:lnTo>
                  <a:lnTo>
                    <a:pt x="27568929" y="5261211"/>
                  </a:lnTo>
                  <a:lnTo>
                    <a:pt x="27569007" y="5261211"/>
                  </a:lnTo>
                  <a:lnTo>
                    <a:pt x="27569007" y="5261258"/>
                  </a:lnTo>
                  <a:lnTo>
                    <a:pt x="27569085" y="5261258"/>
                  </a:lnTo>
                  <a:lnTo>
                    <a:pt x="27569085" y="5261305"/>
                  </a:lnTo>
                  <a:lnTo>
                    <a:pt x="27569162" y="5261305"/>
                  </a:lnTo>
                  <a:lnTo>
                    <a:pt x="27569162" y="5261351"/>
                  </a:lnTo>
                  <a:lnTo>
                    <a:pt x="27569240" y="5261351"/>
                  </a:lnTo>
                  <a:lnTo>
                    <a:pt x="27569240" y="5261398"/>
                  </a:lnTo>
                  <a:lnTo>
                    <a:pt x="27569317" y="5261398"/>
                  </a:lnTo>
                  <a:lnTo>
                    <a:pt x="27569317" y="5261445"/>
                  </a:lnTo>
                  <a:lnTo>
                    <a:pt x="27569395" y="5261445"/>
                  </a:lnTo>
                  <a:lnTo>
                    <a:pt x="27569395" y="5261491"/>
                  </a:lnTo>
                  <a:lnTo>
                    <a:pt x="27569473" y="5261491"/>
                  </a:lnTo>
                  <a:lnTo>
                    <a:pt x="27569473" y="5261538"/>
                  </a:lnTo>
                  <a:lnTo>
                    <a:pt x="27569550" y="5261538"/>
                  </a:lnTo>
                  <a:lnTo>
                    <a:pt x="27569550" y="5261585"/>
                  </a:lnTo>
                  <a:lnTo>
                    <a:pt x="27569627" y="5261585"/>
                  </a:lnTo>
                  <a:lnTo>
                    <a:pt x="27569627" y="5261631"/>
                  </a:lnTo>
                  <a:lnTo>
                    <a:pt x="27569705" y="5261631"/>
                  </a:lnTo>
                  <a:lnTo>
                    <a:pt x="27569705" y="5261678"/>
                  </a:lnTo>
                  <a:lnTo>
                    <a:pt x="27569783" y="5261678"/>
                  </a:lnTo>
                  <a:lnTo>
                    <a:pt x="27569783" y="5261725"/>
                  </a:lnTo>
                  <a:lnTo>
                    <a:pt x="27569861" y="5261725"/>
                  </a:lnTo>
                  <a:lnTo>
                    <a:pt x="27569861" y="5408892"/>
                  </a:lnTo>
                  <a:lnTo>
                    <a:pt x="27713559" y="5408892"/>
                  </a:lnTo>
                  <a:lnTo>
                    <a:pt x="27713559" y="5408939"/>
                  </a:lnTo>
                  <a:lnTo>
                    <a:pt x="27713638" y="5408939"/>
                  </a:lnTo>
                  <a:lnTo>
                    <a:pt x="27713638" y="5408985"/>
                  </a:lnTo>
                  <a:lnTo>
                    <a:pt x="27713717" y="5408985"/>
                  </a:lnTo>
                  <a:lnTo>
                    <a:pt x="27713717" y="5409032"/>
                  </a:lnTo>
                  <a:lnTo>
                    <a:pt x="27713796" y="5409032"/>
                  </a:lnTo>
                  <a:lnTo>
                    <a:pt x="27713796" y="5409079"/>
                  </a:lnTo>
                  <a:lnTo>
                    <a:pt x="27713875" y="5409079"/>
                  </a:lnTo>
                  <a:lnTo>
                    <a:pt x="27713875" y="5409125"/>
                  </a:lnTo>
                  <a:lnTo>
                    <a:pt x="27713954" y="5409125"/>
                  </a:lnTo>
                  <a:lnTo>
                    <a:pt x="27713954" y="5409172"/>
                  </a:lnTo>
                  <a:lnTo>
                    <a:pt x="27714033" y="5409172"/>
                  </a:lnTo>
                  <a:lnTo>
                    <a:pt x="27714033" y="5409219"/>
                  </a:lnTo>
                  <a:lnTo>
                    <a:pt x="27714063" y="5409219"/>
                  </a:lnTo>
                  <a:lnTo>
                    <a:pt x="27714063" y="5409265"/>
                  </a:lnTo>
                  <a:lnTo>
                    <a:pt x="27714063" y="5409312"/>
                  </a:lnTo>
                  <a:lnTo>
                    <a:pt x="27714063" y="5409359"/>
                  </a:lnTo>
                  <a:lnTo>
                    <a:pt x="27714063" y="5409405"/>
                  </a:lnTo>
                  <a:lnTo>
                    <a:pt x="27714063" y="5409451"/>
                  </a:lnTo>
                  <a:lnTo>
                    <a:pt x="27714063" y="5409499"/>
                  </a:lnTo>
                  <a:lnTo>
                    <a:pt x="27714063" y="5409553"/>
                  </a:lnTo>
                  <a:lnTo>
                    <a:pt x="27714063" y="5409599"/>
                  </a:lnTo>
                  <a:lnTo>
                    <a:pt x="27714063" y="5409646"/>
                  </a:lnTo>
                  <a:lnTo>
                    <a:pt x="27714063" y="5409693"/>
                  </a:lnTo>
                  <a:lnTo>
                    <a:pt x="27714063" y="5409739"/>
                  </a:lnTo>
                  <a:lnTo>
                    <a:pt x="27714063" y="5409786"/>
                  </a:lnTo>
                  <a:lnTo>
                    <a:pt x="27714063" y="5409833"/>
                  </a:lnTo>
                  <a:lnTo>
                    <a:pt x="27714063" y="5409879"/>
                  </a:lnTo>
                  <a:lnTo>
                    <a:pt x="27714063" y="5409926"/>
                  </a:lnTo>
                  <a:lnTo>
                    <a:pt x="27714063" y="5409973"/>
                  </a:lnTo>
                  <a:lnTo>
                    <a:pt x="27714063" y="5410019"/>
                  </a:lnTo>
                  <a:lnTo>
                    <a:pt x="27714063" y="5410066"/>
                  </a:lnTo>
                  <a:lnTo>
                    <a:pt x="27714063" y="5410113"/>
                  </a:lnTo>
                  <a:lnTo>
                    <a:pt x="27714063" y="5410159"/>
                  </a:lnTo>
                  <a:lnTo>
                    <a:pt x="27714063" y="5410213"/>
                  </a:lnTo>
                  <a:lnTo>
                    <a:pt x="27714063" y="5410260"/>
                  </a:lnTo>
                  <a:lnTo>
                    <a:pt x="27714063" y="5410307"/>
                  </a:lnTo>
                  <a:lnTo>
                    <a:pt x="27714063" y="5410353"/>
                  </a:lnTo>
                  <a:lnTo>
                    <a:pt x="27714063" y="5410400"/>
                  </a:lnTo>
                  <a:lnTo>
                    <a:pt x="27714063" y="5410447"/>
                  </a:lnTo>
                  <a:lnTo>
                    <a:pt x="27714063" y="5410493"/>
                  </a:lnTo>
                  <a:lnTo>
                    <a:pt x="27714063" y="5410540"/>
                  </a:lnTo>
                  <a:lnTo>
                    <a:pt x="27714063" y="5410587"/>
                  </a:lnTo>
                  <a:lnTo>
                    <a:pt x="27714063" y="5410633"/>
                  </a:lnTo>
                  <a:lnTo>
                    <a:pt x="27714063" y="5410680"/>
                  </a:lnTo>
                  <a:lnTo>
                    <a:pt x="27714063" y="5410727"/>
                  </a:lnTo>
                  <a:lnTo>
                    <a:pt x="27714063" y="5410773"/>
                  </a:lnTo>
                  <a:lnTo>
                    <a:pt x="27714063" y="5410820"/>
                  </a:lnTo>
                  <a:lnTo>
                    <a:pt x="27714063" y="5410875"/>
                  </a:lnTo>
                  <a:lnTo>
                    <a:pt x="27714063" y="5410921"/>
                  </a:lnTo>
                  <a:lnTo>
                    <a:pt x="27714063" y="5410967"/>
                  </a:lnTo>
                  <a:lnTo>
                    <a:pt x="27714063" y="5411015"/>
                  </a:lnTo>
                  <a:lnTo>
                    <a:pt x="27714063" y="5411061"/>
                  </a:lnTo>
                  <a:lnTo>
                    <a:pt x="27714063" y="5411107"/>
                  </a:lnTo>
                  <a:lnTo>
                    <a:pt x="27714063" y="5411154"/>
                  </a:lnTo>
                  <a:lnTo>
                    <a:pt x="27714063" y="5411201"/>
                  </a:lnTo>
                  <a:lnTo>
                    <a:pt x="27714063" y="5411247"/>
                  </a:lnTo>
                  <a:lnTo>
                    <a:pt x="27714063" y="5411294"/>
                  </a:lnTo>
                  <a:lnTo>
                    <a:pt x="27714063" y="5411341"/>
                  </a:lnTo>
                  <a:lnTo>
                    <a:pt x="27714063" y="5411387"/>
                  </a:lnTo>
                  <a:lnTo>
                    <a:pt x="27714063" y="5411434"/>
                  </a:lnTo>
                  <a:lnTo>
                    <a:pt x="27714063" y="5411481"/>
                  </a:lnTo>
                  <a:lnTo>
                    <a:pt x="27714063" y="5411535"/>
                  </a:lnTo>
                  <a:lnTo>
                    <a:pt x="27714063" y="5411582"/>
                  </a:lnTo>
                  <a:lnTo>
                    <a:pt x="27714063" y="5411629"/>
                  </a:lnTo>
                  <a:lnTo>
                    <a:pt x="27714063" y="5411675"/>
                  </a:lnTo>
                  <a:lnTo>
                    <a:pt x="27714063" y="5411722"/>
                  </a:lnTo>
                  <a:lnTo>
                    <a:pt x="27714063" y="5411769"/>
                  </a:lnTo>
                  <a:lnTo>
                    <a:pt x="27714063" y="5411815"/>
                  </a:lnTo>
                  <a:lnTo>
                    <a:pt x="27714063" y="5411861"/>
                  </a:lnTo>
                  <a:lnTo>
                    <a:pt x="27714063" y="5411909"/>
                  </a:lnTo>
                  <a:lnTo>
                    <a:pt x="27714063" y="5411955"/>
                  </a:lnTo>
                  <a:lnTo>
                    <a:pt x="27714063" y="5412001"/>
                  </a:lnTo>
                  <a:lnTo>
                    <a:pt x="27714063" y="5412049"/>
                  </a:lnTo>
                  <a:lnTo>
                    <a:pt x="27714063" y="5412095"/>
                  </a:lnTo>
                  <a:lnTo>
                    <a:pt x="27714063" y="5412141"/>
                  </a:lnTo>
                  <a:lnTo>
                    <a:pt x="27714063" y="5412196"/>
                  </a:lnTo>
                  <a:lnTo>
                    <a:pt x="27714063" y="5412243"/>
                  </a:lnTo>
                  <a:lnTo>
                    <a:pt x="27714063" y="5412289"/>
                  </a:lnTo>
                  <a:lnTo>
                    <a:pt x="27714063" y="5412336"/>
                  </a:lnTo>
                  <a:lnTo>
                    <a:pt x="27714063" y="5412383"/>
                  </a:lnTo>
                  <a:lnTo>
                    <a:pt x="27714063" y="5412429"/>
                  </a:lnTo>
                  <a:lnTo>
                    <a:pt x="27714063" y="5412476"/>
                  </a:lnTo>
                  <a:lnTo>
                    <a:pt x="27714063" y="5412523"/>
                  </a:lnTo>
                  <a:lnTo>
                    <a:pt x="27714063" y="5412569"/>
                  </a:lnTo>
                  <a:lnTo>
                    <a:pt x="27714063" y="5412616"/>
                  </a:lnTo>
                  <a:lnTo>
                    <a:pt x="27714063" y="5412663"/>
                  </a:lnTo>
                  <a:lnTo>
                    <a:pt x="27714063" y="5412709"/>
                  </a:lnTo>
                  <a:lnTo>
                    <a:pt x="27714063" y="5412756"/>
                  </a:lnTo>
                  <a:lnTo>
                    <a:pt x="27714063" y="5412803"/>
                  </a:lnTo>
                  <a:lnTo>
                    <a:pt x="27714063" y="5412857"/>
                  </a:lnTo>
                  <a:lnTo>
                    <a:pt x="27714063" y="5412903"/>
                  </a:lnTo>
                  <a:lnTo>
                    <a:pt x="27714063" y="5412950"/>
                  </a:lnTo>
                  <a:lnTo>
                    <a:pt x="27714063" y="5412997"/>
                  </a:lnTo>
                  <a:lnTo>
                    <a:pt x="27714063" y="5413043"/>
                  </a:lnTo>
                  <a:lnTo>
                    <a:pt x="27714063" y="5413090"/>
                  </a:lnTo>
                  <a:lnTo>
                    <a:pt x="27714063" y="5413137"/>
                  </a:lnTo>
                  <a:lnTo>
                    <a:pt x="27714063" y="5413183"/>
                  </a:lnTo>
                  <a:lnTo>
                    <a:pt x="27714063" y="5413230"/>
                  </a:lnTo>
                  <a:lnTo>
                    <a:pt x="27714063" y="5413277"/>
                  </a:lnTo>
                  <a:lnTo>
                    <a:pt x="27714063" y="5413323"/>
                  </a:lnTo>
                  <a:lnTo>
                    <a:pt x="27714063" y="5413370"/>
                  </a:lnTo>
                  <a:lnTo>
                    <a:pt x="27714063" y="5413417"/>
                  </a:lnTo>
                  <a:lnTo>
                    <a:pt x="27714063" y="5413463"/>
                  </a:lnTo>
                  <a:lnTo>
                    <a:pt x="27714063" y="5413517"/>
                  </a:lnTo>
                  <a:lnTo>
                    <a:pt x="27714063" y="5413564"/>
                  </a:lnTo>
                  <a:lnTo>
                    <a:pt x="27714063" y="5413611"/>
                  </a:lnTo>
                  <a:lnTo>
                    <a:pt x="27714063" y="5413657"/>
                  </a:lnTo>
                  <a:lnTo>
                    <a:pt x="27714063" y="5413704"/>
                  </a:lnTo>
                  <a:lnTo>
                    <a:pt x="27714063" y="5413751"/>
                  </a:lnTo>
                  <a:lnTo>
                    <a:pt x="27714063" y="5413797"/>
                  </a:lnTo>
                  <a:lnTo>
                    <a:pt x="27714063" y="5413844"/>
                  </a:lnTo>
                  <a:lnTo>
                    <a:pt x="27714063" y="5413891"/>
                  </a:lnTo>
                  <a:lnTo>
                    <a:pt x="27714063" y="5413937"/>
                  </a:lnTo>
                  <a:lnTo>
                    <a:pt x="27714063" y="5413984"/>
                  </a:lnTo>
                  <a:lnTo>
                    <a:pt x="27714063" y="5414031"/>
                  </a:lnTo>
                  <a:lnTo>
                    <a:pt x="27714063" y="5414077"/>
                  </a:lnTo>
                  <a:lnTo>
                    <a:pt x="27714063" y="5414124"/>
                  </a:lnTo>
                  <a:lnTo>
                    <a:pt x="27714063" y="5561292"/>
                  </a:lnTo>
                  <a:lnTo>
                    <a:pt x="27865907" y="5561292"/>
                  </a:lnTo>
                  <a:lnTo>
                    <a:pt x="27865907" y="5561339"/>
                  </a:lnTo>
                  <a:lnTo>
                    <a:pt x="27865907" y="5561385"/>
                  </a:lnTo>
                  <a:lnTo>
                    <a:pt x="27865907" y="5561432"/>
                  </a:lnTo>
                  <a:lnTo>
                    <a:pt x="27865907" y="5561479"/>
                  </a:lnTo>
                  <a:lnTo>
                    <a:pt x="27865907" y="5561525"/>
                  </a:lnTo>
                  <a:lnTo>
                    <a:pt x="27865907" y="5561572"/>
                  </a:lnTo>
                  <a:lnTo>
                    <a:pt x="27865907" y="5561619"/>
                  </a:lnTo>
                  <a:lnTo>
                    <a:pt x="27865907" y="5561665"/>
                  </a:lnTo>
                  <a:lnTo>
                    <a:pt x="27865907" y="5561712"/>
                  </a:lnTo>
                  <a:lnTo>
                    <a:pt x="27865907" y="5561759"/>
                  </a:lnTo>
                  <a:lnTo>
                    <a:pt x="27865907" y="5561805"/>
                  </a:lnTo>
                  <a:lnTo>
                    <a:pt x="27865907" y="5561851"/>
                  </a:lnTo>
                  <a:lnTo>
                    <a:pt x="27865907" y="5561899"/>
                  </a:lnTo>
                  <a:lnTo>
                    <a:pt x="27865907" y="5561953"/>
                  </a:lnTo>
                  <a:lnTo>
                    <a:pt x="27865907" y="5561999"/>
                  </a:lnTo>
                  <a:lnTo>
                    <a:pt x="27865907" y="5562046"/>
                  </a:lnTo>
                  <a:lnTo>
                    <a:pt x="27865907" y="5562093"/>
                  </a:lnTo>
                  <a:lnTo>
                    <a:pt x="27865907" y="5562139"/>
                  </a:lnTo>
                  <a:lnTo>
                    <a:pt x="27865907" y="5562186"/>
                  </a:lnTo>
                  <a:lnTo>
                    <a:pt x="27865907" y="5562233"/>
                  </a:lnTo>
                  <a:lnTo>
                    <a:pt x="27865907" y="5562279"/>
                  </a:lnTo>
                  <a:lnTo>
                    <a:pt x="27865907" y="5562326"/>
                  </a:lnTo>
                  <a:lnTo>
                    <a:pt x="27865907" y="5562373"/>
                  </a:lnTo>
                  <a:lnTo>
                    <a:pt x="27865907" y="5562419"/>
                  </a:lnTo>
                  <a:lnTo>
                    <a:pt x="27865907" y="5562466"/>
                  </a:lnTo>
                  <a:lnTo>
                    <a:pt x="27865907" y="5562513"/>
                  </a:lnTo>
                  <a:lnTo>
                    <a:pt x="27865907" y="5562559"/>
                  </a:lnTo>
                  <a:lnTo>
                    <a:pt x="27865907" y="5562613"/>
                  </a:lnTo>
                  <a:lnTo>
                    <a:pt x="27865907" y="5562660"/>
                  </a:lnTo>
                  <a:lnTo>
                    <a:pt x="27865907" y="5562707"/>
                  </a:lnTo>
                  <a:lnTo>
                    <a:pt x="27865907" y="5562753"/>
                  </a:lnTo>
                  <a:lnTo>
                    <a:pt x="27865907" y="5562800"/>
                  </a:lnTo>
                  <a:lnTo>
                    <a:pt x="27865907" y="5562847"/>
                  </a:lnTo>
                  <a:lnTo>
                    <a:pt x="27865907" y="5562893"/>
                  </a:lnTo>
                  <a:lnTo>
                    <a:pt x="27865907" y="5562940"/>
                  </a:lnTo>
                  <a:lnTo>
                    <a:pt x="27865907" y="5562987"/>
                  </a:lnTo>
                  <a:lnTo>
                    <a:pt x="27865907" y="5563033"/>
                  </a:lnTo>
                  <a:lnTo>
                    <a:pt x="27865907" y="5563080"/>
                  </a:lnTo>
                  <a:lnTo>
                    <a:pt x="27865907" y="5563127"/>
                  </a:lnTo>
                  <a:lnTo>
                    <a:pt x="27865907" y="5563173"/>
                  </a:lnTo>
                  <a:lnTo>
                    <a:pt x="27865907" y="5563220"/>
                  </a:lnTo>
                  <a:lnTo>
                    <a:pt x="27865907" y="5563275"/>
                  </a:lnTo>
                  <a:lnTo>
                    <a:pt x="27865907" y="5563321"/>
                  </a:lnTo>
                  <a:lnTo>
                    <a:pt x="27865907" y="5563367"/>
                  </a:lnTo>
                  <a:lnTo>
                    <a:pt x="27865907" y="5563415"/>
                  </a:lnTo>
                  <a:lnTo>
                    <a:pt x="27865907" y="5563461"/>
                  </a:lnTo>
                  <a:lnTo>
                    <a:pt x="27865907" y="5563507"/>
                  </a:lnTo>
                  <a:lnTo>
                    <a:pt x="27865907" y="5563554"/>
                  </a:lnTo>
                  <a:lnTo>
                    <a:pt x="27865907" y="5563601"/>
                  </a:lnTo>
                  <a:lnTo>
                    <a:pt x="27865907" y="5563647"/>
                  </a:lnTo>
                  <a:lnTo>
                    <a:pt x="27865907" y="5563694"/>
                  </a:lnTo>
                  <a:lnTo>
                    <a:pt x="27865907" y="5563741"/>
                  </a:lnTo>
                  <a:lnTo>
                    <a:pt x="27865907" y="5563787"/>
                  </a:lnTo>
                  <a:lnTo>
                    <a:pt x="27865907" y="5563834"/>
                  </a:lnTo>
                  <a:lnTo>
                    <a:pt x="27865907" y="5563881"/>
                  </a:lnTo>
                  <a:lnTo>
                    <a:pt x="27865907" y="5563935"/>
                  </a:lnTo>
                  <a:lnTo>
                    <a:pt x="27865907" y="5563982"/>
                  </a:lnTo>
                  <a:lnTo>
                    <a:pt x="27865907" y="5564029"/>
                  </a:lnTo>
                  <a:lnTo>
                    <a:pt x="27865907" y="5564075"/>
                  </a:lnTo>
                  <a:lnTo>
                    <a:pt x="27865907" y="5564121"/>
                  </a:lnTo>
                  <a:lnTo>
                    <a:pt x="27865907" y="5564169"/>
                  </a:lnTo>
                  <a:lnTo>
                    <a:pt x="27865907" y="5564215"/>
                  </a:lnTo>
                  <a:lnTo>
                    <a:pt x="27865907" y="5564261"/>
                  </a:lnTo>
                  <a:lnTo>
                    <a:pt x="27865907" y="5564309"/>
                  </a:lnTo>
                  <a:lnTo>
                    <a:pt x="27865907" y="5564355"/>
                  </a:lnTo>
                  <a:lnTo>
                    <a:pt x="27865907" y="5564401"/>
                  </a:lnTo>
                  <a:lnTo>
                    <a:pt x="27865907" y="5564449"/>
                  </a:lnTo>
                  <a:lnTo>
                    <a:pt x="27865907" y="5564495"/>
                  </a:lnTo>
                  <a:lnTo>
                    <a:pt x="27865907" y="5564541"/>
                  </a:lnTo>
                  <a:lnTo>
                    <a:pt x="27865907" y="5564596"/>
                  </a:lnTo>
                  <a:lnTo>
                    <a:pt x="27865907" y="5564643"/>
                  </a:lnTo>
                  <a:lnTo>
                    <a:pt x="27865907" y="5564689"/>
                  </a:lnTo>
                  <a:lnTo>
                    <a:pt x="27865907" y="5564736"/>
                  </a:lnTo>
                  <a:lnTo>
                    <a:pt x="27865907" y="5564783"/>
                  </a:lnTo>
                  <a:lnTo>
                    <a:pt x="27865907" y="5564829"/>
                  </a:lnTo>
                  <a:lnTo>
                    <a:pt x="27865907" y="5564876"/>
                  </a:lnTo>
                  <a:lnTo>
                    <a:pt x="27865907" y="5564923"/>
                  </a:lnTo>
                  <a:lnTo>
                    <a:pt x="27865907" y="5564969"/>
                  </a:lnTo>
                  <a:lnTo>
                    <a:pt x="27865907" y="5565016"/>
                  </a:lnTo>
                  <a:lnTo>
                    <a:pt x="27865907" y="5565063"/>
                  </a:lnTo>
                  <a:lnTo>
                    <a:pt x="27865907" y="5565109"/>
                  </a:lnTo>
                  <a:lnTo>
                    <a:pt x="27865907" y="5565155"/>
                  </a:lnTo>
                  <a:lnTo>
                    <a:pt x="27865907" y="5565203"/>
                  </a:lnTo>
                  <a:lnTo>
                    <a:pt x="27865907" y="5565257"/>
                  </a:lnTo>
                  <a:lnTo>
                    <a:pt x="27865907" y="5565303"/>
                  </a:lnTo>
                  <a:lnTo>
                    <a:pt x="27865907" y="5565350"/>
                  </a:lnTo>
                  <a:lnTo>
                    <a:pt x="27865907" y="5565397"/>
                  </a:lnTo>
                  <a:lnTo>
                    <a:pt x="27865907" y="5565443"/>
                  </a:lnTo>
                  <a:lnTo>
                    <a:pt x="27865907" y="5565490"/>
                  </a:lnTo>
                  <a:lnTo>
                    <a:pt x="27865907" y="5565537"/>
                  </a:lnTo>
                  <a:lnTo>
                    <a:pt x="27865907" y="5565583"/>
                  </a:lnTo>
                  <a:lnTo>
                    <a:pt x="27865907" y="5565630"/>
                  </a:lnTo>
                  <a:lnTo>
                    <a:pt x="27865907" y="5565677"/>
                  </a:lnTo>
                  <a:lnTo>
                    <a:pt x="27865907" y="5565723"/>
                  </a:lnTo>
                  <a:lnTo>
                    <a:pt x="27865907" y="5565770"/>
                  </a:lnTo>
                  <a:lnTo>
                    <a:pt x="27865907" y="5565817"/>
                  </a:lnTo>
                  <a:lnTo>
                    <a:pt x="27865907" y="5565863"/>
                  </a:lnTo>
                  <a:lnTo>
                    <a:pt x="27865907" y="5565917"/>
                  </a:lnTo>
                  <a:lnTo>
                    <a:pt x="27865907" y="5565964"/>
                  </a:lnTo>
                  <a:lnTo>
                    <a:pt x="27865907" y="5566011"/>
                  </a:lnTo>
                  <a:lnTo>
                    <a:pt x="27865907" y="5566057"/>
                  </a:lnTo>
                  <a:lnTo>
                    <a:pt x="27865907" y="5566104"/>
                  </a:lnTo>
                  <a:lnTo>
                    <a:pt x="27865907" y="5566151"/>
                  </a:lnTo>
                  <a:lnTo>
                    <a:pt x="27865907" y="5566197"/>
                  </a:lnTo>
                  <a:lnTo>
                    <a:pt x="27865907" y="5566244"/>
                  </a:lnTo>
                  <a:lnTo>
                    <a:pt x="27865907" y="5566291"/>
                  </a:lnTo>
                  <a:lnTo>
                    <a:pt x="27865907" y="5566337"/>
                  </a:lnTo>
                  <a:lnTo>
                    <a:pt x="27865907" y="5566384"/>
                  </a:lnTo>
                  <a:lnTo>
                    <a:pt x="27865907" y="5566431"/>
                  </a:lnTo>
                  <a:lnTo>
                    <a:pt x="27865907" y="5566477"/>
                  </a:lnTo>
                  <a:lnTo>
                    <a:pt x="27865907" y="5566524"/>
                  </a:lnTo>
                  <a:lnTo>
                    <a:pt x="27865907" y="5713691"/>
                  </a:lnTo>
                  <a:lnTo>
                    <a:pt x="28018357" y="5713691"/>
                  </a:lnTo>
                  <a:lnTo>
                    <a:pt x="28018357" y="5713738"/>
                  </a:lnTo>
                  <a:lnTo>
                    <a:pt x="28018436" y="5713738"/>
                  </a:lnTo>
                  <a:lnTo>
                    <a:pt x="28018436" y="5713785"/>
                  </a:lnTo>
                  <a:lnTo>
                    <a:pt x="28018515" y="5713785"/>
                  </a:lnTo>
                  <a:lnTo>
                    <a:pt x="28018515" y="5713831"/>
                  </a:lnTo>
                  <a:lnTo>
                    <a:pt x="28018520" y="5713831"/>
                  </a:lnTo>
                  <a:lnTo>
                    <a:pt x="28018520" y="5713878"/>
                  </a:lnTo>
                  <a:lnTo>
                    <a:pt x="28018520" y="5713925"/>
                  </a:lnTo>
                  <a:lnTo>
                    <a:pt x="28018520" y="5713971"/>
                  </a:lnTo>
                  <a:lnTo>
                    <a:pt x="28018520" y="5714018"/>
                  </a:lnTo>
                  <a:lnTo>
                    <a:pt x="28018520" y="5714065"/>
                  </a:lnTo>
                  <a:lnTo>
                    <a:pt x="28018520" y="5714111"/>
                  </a:lnTo>
                  <a:lnTo>
                    <a:pt x="28018520" y="5714158"/>
                  </a:lnTo>
                  <a:lnTo>
                    <a:pt x="28018520" y="5714205"/>
                  </a:lnTo>
                  <a:lnTo>
                    <a:pt x="28018520" y="5714251"/>
                  </a:lnTo>
                  <a:lnTo>
                    <a:pt x="28018520" y="5714298"/>
                  </a:lnTo>
                  <a:lnTo>
                    <a:pt x="28018520" y="5714352"/>
                  </a:lnTo>
                  <a:lnTo>
                    <a:pt x="28018520" y="5714399"/>
                  </a:lnTo>
                  <a:lnTo>
                    <a:pt x="28018520" y="5714445"/>
                  </a:lnTo>
                  <a:lnTo>
                    <a:pt x="28018520" y="5714492"/>
                  </a:lnTo>
                  <a:lnTo>
                    <a:pt x="28018520" y="5714539"/>
                  </a:lnTo>
                  <a:lnTo>
                    <a:pt x="28018520" y="5714585"/>
                  </a:lnTo>
                  <a:lnTo>
                    <a:pt x="28018520" y="5714632"/>
                  </a:lnTo>
                  <a:lnTo>
                    <a:pt x="28018520" y="5714679"/>
                  </a:lnTo>
                  <a:lnTo>
                    <a:pt x="28018520" y="5714725"/>
                  </a:lnTo>
                  <a:lnTo>
                    <a:pt x="28018520" y="5714772"/>
                  </a:lnTo>
                  <a:lnTo>
                    <a:pt x="28018520" y="5714819"/>
                  </a:lnTo>
                  <a:lnTo>
                    <a:pt x="28018520" y="5714865"/>
                  </a:lnTo>
                  <a:lnTo>
                    <a:pt x="28018520" y="5714912"/>
                  </a:lnTo>
                  <a:lnTo>
                    <a:pt x="28018520" y="5714959"/>
                  </a:lnTo>
                  <a:lnTo>
                    <a:pt x="28018520" y="5715013"/>
                  </a:lnTo>
                  <a:lnTo>
                    <a:pt x="28018520" y="5715059"/>
                  </a:lnTo>
                  <a:lnTo>
                    <a:pt x="28018520" y="5715106"/>
                  </a:lnTo>
                  <a:lnTo>
                    <a:pt x="28018520" y="5715153"/>
                  </a:lnTo>
                  <a:lnTo>
                    <a:pt x="28018520" y="5715199"/>
                  </a:lnTo>
                  <a:lnTo>
                    <a:pt x="28018520" y="5715246"/>
                  </a:lnTo>
                  <a:lnTo>
                    <a:pt x="28018520" y="5715293"/>
                  </a:lnTo>
                  <a:lnTo>
                    <a:pt x="28018520" y="5715339"/>
                  </a:lnTo>
                  <a:lnTo>
                    <a:pt x="28018520" y="5715386"/>
                  </a:lnTo>
                  <a:lnTo>
                    <a:pt x="28018520" y="5715433"/>
                  </a:lnTo>
                  <a:lnTo>
                    <a:pt x="28018520" y="5715479"/>
                  </a:lnTo>
                  <a:lnTo>
                    <a:pt x="28018520" y="5715526"/>
                  </a:lnTo>
                  <a:lnTo>
                    <a:pt x="28018520" y="5715573"/>
                  </a:lnTo>
                  <a:lnTo>
                    <a:pt x="28018520" y="5715619"/>
                  </a:lnTo>
                  <a:lnTo>
                    <a:pt x="28018520" y="5715674"/>
                  </a:lnTo>
                  <a:lnTo>
                    <a:pt x="28018520" y="5715720"/>
                  </a:lnTo>
                  <a:lnTo>
                    <a:pt x="28018520" y="5715767"/>
                  </a:lnTo>
                  <a:lnTo>
                    <a:pt x="28018520" y="5715814"/>
                  </a:lnTo>
                  <a:lnTo>
                    <a:pt x="28018520" y="5715860"/>
                  </a:lnTo>
                  <a:lnTo>
                    <a:pt x="28018520" y="5715907"/>
                  </a:lnTo>
                  <a:lnTo>
                    <a:pt x="28018520" y="5715953"/>
                  </a:lnTo>
                  <a:lnTo>
                    <a:pt x="28018520" y="5716000"/>
                  </a:lnTo>
                  <a:lnTo>
                    <a:pt x="28018520" y="5716047"/>
                  </a:lnTo>
                  <a:lnTo>
                    <a:pt x="28018520" y="5716093"/>
                  </a:lnTo>
                  <a:lnTo>
                    <a:pt x="28018520" y="5716140"/>
                  </a:lnTo>
                  <a:lnTo>
                    <a:pt x="28018520" y="5716187"/>
                  </a:lnTo>
                  <a:lnTo>
                    <a:pt x="28018520" y="5716233"/>
                  </a:lnTo>
                  <a:lnTo>
                    <a:pt x="28018520" y="5716280"/>
                  </a:lnTo>
                  <a:lnTo>
                    <a:pt x="28018520" y="5716335"/>
                  </a:lnTo>
                  <a:lnTo>
                    <a:pt x="28018520" y="5716381"/>
                  </a:lnTo>
                  <a:lnTo>
                    <a:pt x="28018520" y="5716428"/>
                  </a:lnTo>
                  <a:lnTo>
                    <a:pt x="28018520" y="5716475"/>
                  </a:lnTo>
                  <a:lnTo>
                    <a:pt x="28018520" y="5716521"/>
                  </a:lnTo>
                  <a:lnTo>
                    <a:pt x="28018520" y="5716568"/>
                  </a:lnTo>
                  <a:lnTo>
                    <a:pt x="28018520" y="5716615"/>
                  </a:lnTo>
                  <a:lnTo>
                    <a:pt x="28018520" y="5716661"/>
                  </a:lnTo>
                  <a:lnTo>
                    <a:pt x="28018520" y="5716708"/>
                  </a:lnTo>
                  <a:lnTo>
                    <a:pt x="28018520" y="5716754"/>
                  </a:lnTo>
                  <a:lnTo>
                    <a:pt x="28018520" y="5716801"/>
                  </a:lnTo>
                  <a:lnTo>
                    <a:pt x="28018520" y="5716848"/>
                  </a:lnTo>
                  <a:lnTo>
                    <a:pt x="28018520" y="5716894"/>
                  </a:lnTo>
                  <a:lnTo>
                    <a:pt x="28018520" y="5716941"/>
                  </a:lnTo>
                  <a:lnTo>
                    <a:pt x="28018520" y="5716995"/>
                  </a:lnTo>
                  <a:lnTo>
                    <a:pt x="28018520" y="5717042"/>
                  </a:lnTo>
                  <a:lnTo>
                    <a:pt x="28018520" y="5717089"/>
                  </a:lnTo>
                  <a:lnTo>
                    <a:pt x="28018520" y="5717135"/>
                  </a:lnTo>
                  <a:lnTo>
                    <a:pt x="28018520" y="5717182"/>
                  </a:lnTo>
                  <a:lnTo>
                    <a:pt x="28018520" y="5717229"/>
                  </a:lnTo>
                  <a:lnTo>
                    <a:pt x="28018520" y="5717275"/>
                  </a:lnTo>
                  <a:lnTo>
                    <a:pt x="28018520" y="5717322"/>
                  </a:lnTo>
                  <a:lnTo>
                    <a:pt x="28018520" y="5717369"/>
                  </a:lnTo>
                  <a:lnTo>
                    <a:pt x="28018520" y="5717415"/>
                  </a:lnTo>
                  <a:lnTo>
                    <a:pt x="28018520" y="5717462"/>
                  </a:lnTo>
                  <a:lnTo>
                    <a:pt x="28018520" y="5717509"/>
                  </a:lnTo>
                  <a:lnTo>
                    <a:pt x="28018520" y="5717555"/>
                  </a:lnTo>
                  <a:lnTo>
                    <a:pt x="28018520" y="5717602"/>
                  </a:lnTo>
                  <a:lnTo>
                    <a:pt x="28018520" y="5717656"/>
                  </a:lnTo>
                  <a:lnTo>
                    <a:pt x="28018520" y="5717703"/>
                  </a:lnTo>
                  <a:lnTo>
                    <a:pt x="28018520" y="5717749"/>
                  </a:lnTo>
                  <a:lnTo>
                    <a:pt x="28018520" y="5717796"/>
                  </a:lnTo>
                  <a:lnTo>
                    <a:pt x="28018520" y="5717843"/>
                  </a:lnTo>
                  <a:lnTo>
                    <a:pt x="28018520" y="5717889"/>
                  </a:lnTo>
                  <a:lnTo>
                    <a:pt x="28018520" y="5717936"/>
                  </a:lnTo>
                  <a:lnTo>
                    <a:pt x="28018520" y="5717983"/>
                  </a:lnTo>
                  <a:lnTo>
                    <a:pt x="28018520" y="5718029"/>
                  </a:lnTo>
                  <a:lnTo>
                    <a:pt x="28018520" y="5718076"/>
                  </a:lnTo>
                  <a:lnTo>
                    <a:pt x="28018520" y="5718123"/>
                  </a:lnTo>
                  <a:lnTo>
                    <a:pt x="28018520" y="5718169"/>
                  </a:lnTo>
                  <a:lnTo>
                    <a:pt x="28018520" y="5718216"/>
                  </a:lnTo>
                  <a:lnTo>
                    <a:pt x="28018520" y="5718263"/>
                  </a:lnTo>
                  <a:lnTo>
                    <a:pt x="28018520" y="5718317"/>
                  </a:lnTo>
                  <a:lnTo>
                    <a:pt x="28018520" y="5718363"/>
                  </a:lnTo>
                  <a:lnTo>
                    <a:pt x="28018520" y="5718410"/>
                  </a:lnTo>
                  <a:lnTo>
                    <a:pt x="28018520" y="5718457"/>
                  </a:lnTo>
                  <a:lnTo>
                    <a:pt x="28018520" y="5718503"/>
                  </a:lnTo>
                  <a:lnTo>
                    <a:pt x="28018520" y="5718550"/>
                  </a:lnTo>
                  <a:lnTo>
                    <a:pt x="28018520" y="5718597"/>
                  </a:lnTo>
                  <a:lnTo>
                    <a:pt x="28018520" y="5718643"/>
                  </a:lnTo>
                  <a:lnTo>
                    <a:pt x="28018520" y="5718690"/>
                  </a:lnTo>
                  <a:lnTo>
                    <a:pt x="28018520" y="5718737"/>
                  </a:lnTo>
                  <a:lnTo>
                    <a:pt x="28018520" y="5718783"/>
                  </a:lnTo>
                  <a:lnTo>
                    <a:pt x="28018520" y="5718830"/>
                  </a:lnTo>
                  <a:lnTo>
                    <a:pt x="28018520" y="5718877"/>
                  </a:lnTo>
                  <a:lnTo>
                    <a:pt x="28018520" y="5718923"/>
                  </a:lnTo>
                  <a:lnTo>
                    <a:pt x="28018520" y="5866091"/>
                  </a:lnTo>
                  <a:lnTo>
                    <a:pt x="28170694" y="5866091"/>
                  </a:lnTo>
                  <a:lnTo>
                    <a:pt x="28170694" y="5866137"/>
                  </a:lnTo>
                  <a:lnTo>
                    <a:pt x="28170694" y="5866184"/>
                  </a:lnTo>
                  <a:lnTo>
                    <a:pt x="28170694" y="5866231"/>
                  </a:lnTo>
                  <a:lnTo>
                    <a:pt x="28170694" y="5866277"/>
                  </a:lnTo>
                  <a:lnTo>
                    <a:pt x="28170694" y="5866324"/>
                  </a:lnTo>
                  <a:lnTo>
                    <a:pt x="28170694" y="5866371"/>
                  </a:lnTo>
                  <a:lnTo>
                    <a:pt x="28170694" y="5866417"/>
                  </a:lnTo>
                  <a:lnTo>
                    <a:pt x="28170694" y="5866464"/>
                  </a:lnTo>
                  <a:lnTo>
                    <a:pt x="28170694" y="5866511"/>
                  </a:lnTo>
                  <a:lnTo>
                    <a:pt x="28170694" y="5866557"/>
                  </a:lnTo>
                  <a:lnTo>
                    <a:pt x="28170694" y="5866604"/>
                  </a:lnTo>
                  <a:lnTo>
                    <a:pt x="28170694" y="5866651"/>
                  </a:lnTo>
                  <a:lnTo>
                    <a:pt x="28170694" y="5866697"/>
                  </a:lnTo>
                  <a:lnTo>
                    <a:pt x="28170694" y="5866751"/>
                  </a:lnTo>
                  <a:lnTo>
                    <a:pt x="28170694" y="5866798"/>
                  </a:lnTo>
                  <a:lnTo>
                    <a:pt x="28170694" y="5866845"/>
                  </a:lnTo>
                  <a:lnTo>
                    <a:pt x="28170694" y="5866891"/>
                  </a:lnTo>
                  <a:lnTo>
                    <a:pt x="28170694" y="5866938"/>
                  </a:lnTo>
                  <a:lnTo>
                    <a:pt x="28170694" y="5866985"/>
                  </a:lnTo>
                  <a:lnTo>
                    <a:pt x="28170694" y="5867031"/>
                  </a:lnTo>
                  <a:lnTo>
                    <a:pt x="28170694" y="5867078"/>
                  </a:lnTo>
                  <a:lnTo>
                    <a:pt x="28170694" y="5867125"/>
                  </a:lnTo>
                  <a:lnTo>
                    <a:pt x="28170694" y="5867171"/>
                  </a:lnTo>
                  <a:lnTo>
                    <a:pt x="28170694" y="5867218"/>
                  </a:lnTo>
                  <a:lnTo>
                    <a:pt x="28170694" y="5867265"/>
                  </a:lnTo>
                  <a:lnTo>
                    <a:pt x="28170694" y="5867311"/>
                  </a:lnTo>
                  <a:lnTo>
                    <a:pt x="28170694" y="5867358"/>
                  </a:lnTo>
                  <a:lnTo>
                    <a:pt x="28170694" y="5867412"/>
                  </a:lnTo>
                  <a:lnTo>
                    <a:pt x="28170694" y="5867459"/>
                  </a:lnTo>
                  <a:lnTo>
                    <a:pt x="28170694" y="5867505"/>
                  </a:lnTo>
                  <a:lnTo>
                    <a:pt x="28170694" y="5867552"/>
                  </a:lnTo>
                  <a:lnTo>
                    <a:pt x="28170694" y="5867599"/>
                  </a:lnTo>
                  <a:lnTo>
                    <a:pt x="28170694" y="5867645"/>
                  </a:lnTo>
                  <a:lnTo>
                    <a:pt x="28170694" y="5867692"/>
                  </a:lnTo>
                  <a:lnTo>
                    <a:pt x="28170694" y="5867739"/>
                  </a:lnTo>
                  <a:lnTo>
                    <a:pt x="28170694" y="5867785"/>
                  </a:lnTo>
                  <a:lnTo>
                    <a:pt x="28170694" y="5867832"/>
                  </a:lnTo>
                  <a:lnTo>
                    <a:pt x="28170694" y="5867879"/>
                  </a:lnTo>
                  <a:lnTo>
                    <a:pt x="28170694" y="5867925"/>
                  </a:lnTo>
                  <a:lnTo>
                    <a:pt x="28170694" y="5867972"/>
                  </a:lnTo>
                  <a:lnTo>
                    <a:pt x="28170694" y="5868019"/>
                  </a:lnTo>
                  <a:lnTo>
                    <a:pt x="28170694" y="5868073"/>
                  </a:lnTo>
                  <a:lnTo>
                    <a:pt x="28170694" y="5868120"/>
                  </a:lnTo>
                  <a:lnTo>
                    <a:pt x="28170694" y="5868166"/>
                  </a:lnTo>
                  <a:lnTo>
                    <a:pt x="28170694" y="5868213"/>
                  </a:lnTo>
                  <a:lnTo>
                    <a:pt x="28170694" y="5868260"/>
                  </a:lnTo>
                  <a:lnTo>
                    <a:pt x="28170694" y="5868306"/>
                  </a:lnTo>
                  <a:lnTo>
                    <a:pt x="28170694" y="5868353"/>
                  </a:lnTo>
                  <a:lnTo>
                    <a:pt x="28170694" y="5868400"/>
                  </a:lnTo>
                  <a:lnTo>
                    <a:pt x="28170694" y="5868446"/>
                  </a:lnTo>
                  <a:lnTo>
                    <a:pt x="28170694" y="5868493"/>
                  </a:lnTo>
                  <a:lnTo>
                    <a:pt x="28170694" y="5868539"/>
                  </a:lnTo>
                  <a:lnTo>
                    <a:pt x="28170694" y="5868586"/>
                  </a:lnTo>
                  <a:lnTo>
                    <a:pt x="28170694" y="5868633"/>
                  </a:lnTo>
                  <a:lnTo>
                    <a:pt x="28170694" y="5868679"/>
                  </a:lnTo>
                  <a:lnTo>
                    <a:pt x="28170694" y="5868734"/>
                  </a:lnTo>
                  <a:lnTo>
                    <a:pt x="28170694" y="5868781"/>
                  </a:lnTo>
                  <a:lnTo>
                    <a:pt x="28170694" y="5868827"/>
                  </a:lnTo>
                  <a:lnTo>
                    <a:pt x="28170694" y="5868874"/>
                  </a:lnTo>
                  <a:lnTo>
                    <a:pt x="28170694" y="5868921"/>
                  </a:lnTo>
                  <a:lnTo>
                    <a:pt x="28170694" y="5868967"/>
                  </a:lnTo>
                  <a:lnTo>
                    <a:pt x="28170694" y="5869014"/>
                  </a:lnTo>
                  <a:lnTo>
                    <a:pt x="28170694" y="5869061"/>
                  </a:lnTo>
                  <a:lnTo>
                    <a:pt x="28170694" y="5869107"/>
                  </a:lnTo>
                  <a:lnTo>
                    <a:pt x="28170694" y="5869154"/>
                  </a:lnTo>
                  <a:lnTo>
                    <a:pt x="28170694" y="5869201"/>
                  </a:lnTo>
                  <a:lnTo>
                    <a:pt x="28170694" y="5869247"/>
                  </a:lnTo>
                  <a:lnTo>
                    <a:pt x="28170694" y="5869294"/>
                  </a:lnTo>
                  <a:lnTo>
                    <a:pt x="28170694" y="5869340"/>
                  </a:lnTo>
                  <a:lnTo>
                    <a:pt x="28170694" y="5869395"/>
                  </a:lnTo>
                  <a:lnTo>
                    <a:pt x="28170694" y="5869441"/>
                  </a:lnTo>
                  <a:lnTo>
                    <a:pt x="28170694" y="5869488"/>
                  </a:lnTo>
                  <a:lnTo>
                    <a:pt x="28170694" y="5869535"/>
                  </a:lnTo>
                  <a:lnTo>
                    <a:pt x="28170694" y="5869581"/>
                  </a:lnTo>
                  <a:lnTo>
                    <a:pt x="28170694" y="5869628"/>
                  </a:lnTo>
                  <a:lnTo>
                    <a:pt x="28170694" y="5869675"/>
                  </a:lnTo>
                  <a:lnTo>
                    <a:pt x="28170694" y="5869721"/>
                  </a:lnTo>
                  <a:lnTo>
                    <a:pt x="28170694" y="5869768"/>
                  </a:lnTo>
                  <a:lnTo>
                    <a:pt x="28170694" y="5869815"/>
                  </a:lnTo>
                  <a:lnTo>
                    <a:pt x="28170694" y="5869861"/>
                  </a:lnTo>
                  <a:lnTo>
                    <a:pt x="28170694" y="5869908"/>
                  </a:lnTo>
                  <a:lnTo>
                    <a:pt x="28170694" y="5869955"/>
                  </a:lnTo>
                  <a:lnTo>
                    <a:pt x="28170694" y="5870001"/>
                  </a:lnTo>
                  <a:lnTo>
                    <a:pt x="28170694" y="5870055"/>
                  </a:lnTo>
                  <a:lnTo>
                    <a:pt x="28170694" y="5870102"/>
                  </a:lnTo>
                  <a:lnTo>
                    <a:pt x="28170694" y="5870149"/>
                  </a:lnTo>
                  <a:lnTo>
                    <a:pt x="28170694" y="5870195"/>
                  </a:lnTo>
                  <a:lnTo>
                    <a:pt x="28170694" y="5870242"/>
                  </a:lnTo>
                  <a:lnTo>
                    <a:pt x="28170694" y="5870289"/>
                  </a:lnTo>
                  <a:lnTo>
                    <a:pt x="28170694" y="5870335"/>
                  </a:lnTo>
                  <a:lnTo>
                    <a:pt x="28170694" y="5870382"/>
                  </a:lnTo>
                  <a:lnTo>
                    <a:pt x="28170694" y="5870429"/>
                  </a:lnTo>
                  <a:lnTo>
                    <a:pt x="28170694" y="5870475"/>
                  </a:lnTo>
                  <a:lnTo>
                    <a:pt x="28170694" y="5870522"/>
                  </a:lnTo>
                  <a:lnTo>
                    <a:pt x="28170694" y="5870569"/>
                  </a:lnTo>
                  <a:lnTo>
                    <a:pt x="28170694" y="5870615"/>
                  </a:lnTo>
                  <a:lnTo>
                    <a:pt x="28170694" y="5870662"/>
                  </a:lnTo>
                  <a:lnTo>
                    <a:pt x="28170694" y="5870716"/>
                  </a:lnTo>
                  <a:lnTo>
                    <a:pt x="28170694" y="5870763"/>
                  </a:lnTo>
                  <a:lnTo>
                    <a:pt x="28170694" y="5870809"/>
                  </a:lnTo>
                  <a:lnTo>
                    <a:pt x="28170694" y="5870856"/>
                  </a:lnTo>
                  <a:lnTo>
                    <a:pt x="28170694" y="5870903"/>
                  </a:lnTo>
                  <a:lnTo>
                    <a:pt x="28170694" y="5870949"/>
                  </a:lnTo>
                  <a:lnTo>
                    <a:pt x="28170694" y="5870996"/>
                  </a:lnTo>
                  <a:lnTo>
                    <a:pt x="28170694" y="5871043"/>
                  </a:lnTo>
                  <a:lnTo>
                    <a:pt x="28170694" y="5871089"/>
                  </a:lnTo>
                  <a:lnTo>
                    <a:pt x="28170694" y="5871136"/>
                  </a:lnTo>
                  <a:lnTo>
                    <a:pt x="28170694" y="5871183"/>
                  </a:lnTo>
                  <a:lnTo>
                    <a:pt x="28170694" y="5871229"/>
                  </a:lnTo>
                  <a:lnTo>
                    <a:pt x="28170694" y="5871276"/>
                  </a:lnTo>
                  <a:lnTo>
                    <a:pt x="28170694" y="5871323"/>
                  </a:lnTo>
                  <a:lnTo>
                    <a:pt x="28170694" y="6018490"/>
                  </a:lnTo>
                  <a:lnTo>
                    <a:pt x="28323087" y="6018490"/>
                  </a:lnTo>
                  <a:lnTo>
                    <a:pt x="28323087" y="6018537"/>
                  </a:lnTo>
                  <a:lnTo>
                    <a:pt x="28323087" y="6018583"/>
                  </a:lnTo>
                  <a:lnTo>
                    <a:pt x="28323087" y="6018630"/>
                  </a:lnTo>
                  <a:lnTo>
                    <a:pt x="28323087" y="6018677"/>
                  </a:lnTo>
                  <a:lnTo>
                    <a:pt x="28323087" y="6018723"/>
                  </a:lnTo>
                  <a:lnTo>
                    <a:pt x="28323087" y="6018770"/>
                  </a:lnTo>
                  <a:lnTo>
                    <a:pt x="28323087" y="6018817"/>
                  </a:lnTo>
                  <a:lnTo>
                    <a:pt x="28323087" y="6018863"/>
                  </a:lnTo>
                  <a:lnTo>
                    <a:pt x="28323087" y="6018910"/>
                  </a:lnTo>
                  <a:lnTo>
                    <a:pt x="28323087" y="6018957"/>
                  </a:lnTo>
                  <a:lnTo>
                    <a:pt x="28323087" y="6019003"/>
                  </a:lnTo>
                  <a:lnTo>
                    <a:pt x="28323087" y="6019050"/>
                  </a:lnTo>
                  <a:lnTo>
                    <a:pt x="28323087" y="6019097"/>
                  </a:lnTo>
                  <a:lnTo>
                    <a:pt x="28323087" y="6019151"/>
                  </a:lnTo>
                  <a:lnTo>
                    <a:pt x="28323087" y="6019197"/>
                  </a:lnTo>
                  <a:lnTo>
                    <a:pt x="28323087" y="6019244"/>
                  </a:lnTo>
                  <a:lnTo>
                    <a:pt x="28323087" y="6019291"/>
                  </a:lnTo>
                  <a:lnTo>
                    <a:pt x="28323087" y="6019337"/>
                  </a:lnTo>
                  <a:lnTo>
                    <a:pt x="28323087" y="6019384"/>
                  </a:lnTo>
                  <a:lnTo>
                    <a:pt x="28323087" y="6019431"/>
                  </a:lnTo>
                  <a:lnTo>
                    <a:pt x="28323087" y="6019477"/>
                  </a:lnTo>
                  <a:lnTo>
                    <a:pt x="28323087" y="6019524"/>
                  </a:lnTo>
                  <a:lnTo>
                    <a:pt x="28323087" y="6019571"/>
                  </a:lnTo>
                  <a:lnTo>
                    <a:pt x="28323087" y="6019617"/>
                  </a:lnTo>
                  <a:lnTo>
                    <a:pt x="28323087" y="6019664"/>
                  </a:lnTo>
                  <a:lnTo>
                    <a:pt x="28323087" y="6019711"/>
                  </a:lnTo>
                  <a:lnTo>
                    <a:pt x="28323087" y="6019757"/>
                  </a:lnTo>
                  <a:lnTo>
                    <a:pt x="28323087" y="6019812"/>
                  </a:lnTo>
                  <a:lnTo>
                    <a:pt x="28323087" y="6019858"/>
                  </a:lnTo>
                  <a:lnTo>
                    <a:pt x="28323087" y="6019905"/>
                  </a:lnTo>
                  <a:lnTo>
                    <a:pt x="28323087" y="6019951"/>
                  </a:lnTo>
                  <a:lnTo>
                    <a:pt x="28323087" y="6019998"/>
                  </a:lnTo>
                  <a:lnTo>
                    <a:pt x="28323087" y="6020045"/>
                  </a:lnTo>
                  <a:lnTo>
                    <a:pt x="28323087" y="6020091"/>
                  </a:lnTo>
                  <a:lnTo>
                    <a:pt x="28323087" y="6020138"/>
                  </a:lnTo>
                  <a:lnTo>
                    <a:pt x="28323087" y="6020185"/>
                  </a:lnTo>
                  <a:lnTo>
                    <a:pt x="28323087" y="6020231"/>
                  </a:lnTo>
                  <a:lnTo>
                    <a:pt x="28323087" y="6020278"/>
                  </a:lnTo>
                  <a:lnTo>
                    <a:pt x="28323087" y="6020325"/>
                  </a:lnTo>
                  <a:lnTo>
                    <a:pt x="28323087" y="6020371"/>
                  </a:lnTo>
                  <a:lnTo>
                    <a:pt x="28323087" y="6020418"/>
                  </a:lnTo>
                  <a:lnTo>
                    <a:pt x="28323087" y="6020473"/>
                  </a:lnTo>
                  <a:lnTo>
                    <a:pt x="28323087" y="6020519"/>
                  </a:lnTo>
                  <a:lnTo>
                    <a:pt x="28323087" y="6020566"/>
                  </a:lnTo>
                  <a:lnTo>
                    <a:pt x="28323087" y="6020613"/>
                  </a:lnTo>
                  <a:lnTo>
                    <a:pt x="28323087" y="6020659"/>
                  </a:lnTo>
                  <a:lnTo>
                    <a:pt x="28323087" y="6020706"/>
                  </a:lnTo>
                  <a:lnTo>
                    <a:pt x="28323087" y="6020752"/>
                  </a:lnTo>
                  <a:lnTo>
                    <a:pt x="28323087" y="6020799"/>
                  </a:lnTo>
                  <a:lnTo>
                    <a:pt x="28323087" y="6020846"/>
                  </a:lnTo>
                  <a:lnTo>
                    <a:pt x="28323087" y="6020892"/>
                  </a:lnTo>
                  <a:lnTo>
                    <a:pt x="28323087" y="6020939"/>
                  </a:lnTo>
                  <a:lnTo>
                    <a:pt x="28323087" y="6020985"/>
                  </a:lnTo>
                  <a:lnTo>
                    <a:pt x="28323087" y="6021032"/>
                  </a:lnTo>
                  <a:lnTo>
                    <a:pt x="28323087" y="6021079"/>
                  </a:lnTo>
                  <a:lnTo>
                    <a:pt x="28323087" y="6021133"/>
                  </a:lnTo>
                  <a:lnTo>
                    <a:pt x="28323087" y="6021180"/>
                  </a:lnTo>
                  <a:lnTo>
                    <a:pt x="28323087" y="6021227"/>
                  </a:lnTo>
                  <a:lnTo>
                    <a:pt x="28323087" y="6021273"/>
                  </a:lnTo>
                  <a:lnTo>
                    <a:pt x="28323087" y="6021320"/>
                  </a:lnTo>
                  <a:lnTo>
                    <a:pt x="28323087" y="6021367"/>
                  </a:lnTo>
                  <a:lnTo>
                    <a:pt x="28323087" y="6021413"/>
                  </a:lnTo>
                  <a:lnTo>
                    <a:pt x="28323087" y="6021460"/>
                  </a:lnTo>
                  <a:lnTo>
                    <a:pt x="28323087" y="6021507"/>
                  </a:lnTo>
                  <a:lnTo>
                    <a:pt x="28323087" y="6021553"/>
                  </a:lnTo>
                  <a:lnTo>
                    <a:pt x="28323087" y="6021600"/>
                  </a:lnTo>
                  <a:lnTo>
                    <a:pt x="28323087" y="6021647"/>
                  </a:lnTo>
                  <a:lnTo>
                    <a:pt x="28323087" y="6021693"/>
                  </a:lnTo>
                  <a:lnTo>
                    <a:pt x="28323087" y="6021740"/>
                  </a:lnTo>
                  <a:lnTo>
                    <a:pt x="28323087" y="6021794"/>
                  </a:lnTo>
                  <a:lnTo>
                    <a:pt x="28323087" y="6021841"/>
                  </a:lnTo>
                  <a:lnTo>
                    <a:pt x="28323087" y="6021887"/>
                  </a:lnTo>
                  <a:lnTo>
                    <a:pt x="28323087" y="6021934"/>
                  </a:lnTo>
                  <a:lnTo>
                    <a:pt x="28323087" y="6021981"/>
                  </a:lnTo>
                  <a:lnTo>
                    <a:pt x="28323087" y="6022027"/>
                  </a:lnTo>
                  <a:lnTo>
                    <a:pt x="28323087" y="6022074"/>
                  </a:lnTo>
                  <a:lnTo>
                    <a:pt x="28323087" y="6022121"/>
                  </a:lnTo>
                  <a:lnTo>
                    <a:pt x="28323087" y="6022167"/>
                  </a:lnTo>
                  <a:lnTo>
                    <a:pt x="28323087" y="6022214"/>
                  </a:lnTo>
                  <a:lnTo>
                    <a:pt x="28323087" y="6022261"/>
                  </a:lnTo>
                  <a:lnTo>
                    <a:pt x="28323087" y="6022307"/>
                  </a:lnTo>
                  <a:lnTo>
                    <a:pt x="28323087" y="6022354"/>
                  </a:lnTo>
                  <a:lnTo>
                    <a:pt x="28323087" y="6022401"/>
                  </a:lnTo>
                  <a:lnTo>
                    <a:pt x="28323087" y="6022455"/>
                  </a:lnTo>
                  <a:lnTo>
                    <a:pt x="28323087" y="6022501"/>
                  </a:lnTo>
                  <a:lnTo>
                    <a:pt x="28323087" y="6022548"/>
                  </a:lnTo>
                  <a:lnTo>
                    <a:pt x="28323087" y="6022595"/>
                  </a:lnTo>
                  <a:lnTo>
                    <a:pt x="28323087" y="6022641"/>
                  </a:lnTo>
                  <a:lnTo>
                    <a:pt x="28323087" y="6022688"/>
                  </a:lnTo>
                  <a:lnTo>
                    <a:pt x="28323087" y="6022735"/>
                  </a:lnTo>
                  <a:lnTo>
                    <a:pt x="28323087" y="6022781"/>
                  </a:lnTo>
                  <a:lnTo>
                    <a:pt x="28323087" y="6022828"/>
                  </a:lnTo>
                  <a:lnTo>
                    <a:pt x="28323087" y="6022875"/>
                  </a:lnTo>
                  <a:lnTo>
                    <a:pt x="28323087" y="6022921"/>
                  </a:lnTo>
                  <a:lnTo>
                    <a:pt x="28323087" y="6022968"/>
                  </a:lnTo>
                  <a:lnTo>
                    <a:pt x="28323087" y="6023015"/>
                  </a:lnTo>
                  <a:lnTo>
                    <a:pt x="28323087" y="6023061"/>
                  </a:lnTo>
                  <a:lnTo>
                    <a:pt x="28323087" y="6023116"/>
                  </a:lnTo>
                  <a:lnTo>
                    <a:pt x="28323087" y="6023162"/>
                  </a:lnTo>
                  <a:lnTo>
                    <a:pt x="28323087" y="6023209"/>
                  </a:lnTo>
                  <a:lnTo>
                    <a:pt x="28323087" y="6023256"/>
                  </a:lnTo>
                  <a:lnTo>
                    <a:pt x="28323087" y="6023302"/>
                  </a:lnTo>
                  <a:lnTo>
                    <a:pt x="28323087" y="6023349"/>
                  </a:lnTo>
                  <a:lnTo>
                    <a:pt x="28323087" y="6023395"/>
                  </a:lnTo>
                  <a:lnTo>
                    <a:pt x="28323087" y="6023442"/>
                  </a:lnTo>
                  <a:lnTo>
                    <a:pt x="28323087" y="6023489"/>
                  </a:lnTo>
                  <a:lnTo>
                    <a:pt x="28323087" y="6023535"/>
                  </a:lnTo>
                  <a:lnTo>
                    <a:pt x="28323087" y="6023582"/>
                  </a:lnTo>
                  <a:lnTo>
                    <a:pt x="28323087" y="6023629"/>
                  </a:lnTo>
                  <a:lnTo>
                    <a:pt x="28323087" y="6023675"/>
                  </a:lnTo>
                  <a:lnTo>
                    <a:pt x="28323087" y="6023722"/>
                  </a:lnTo>
                  <a:lnTo>
                    <a:pt x="28323087" y="6170889"/>
                  </a:lnTo>
                  <a:lnTo>
                    <a:pt x="28475554" y="6170889"/>
                  </a:lnTo>
                  <a:lnTo>
                    <a:pt x="28475554" y="6170936"/>
                  </a:lnTo>
                  <a:lnTo>
                    <a:pt x="28475633" y="6170936"/>
                  </a:lnTo>
                  <a:lnTo>
                    <a:pt x="28475633" y="6170983"/>
                  </a:lnTo>
                  <a:lnTo>
                    <a:pt x="28475712" y="6170983"/>
                  </a:lnTo>
                  <a:lnTo>
                    <a:pt x="28475712" y="6171029"/>
                  </a:lnTo>
                  <a:lnTo>
                    <a:pt x="28475791" y="6171029"/>
                  </a:lnTo>
                  <a:lnTo>
                    <a:pt x="28475791" y="6171076"/>
                  </a:lnTo>
                  <a:lnTo>
                    <a:pt x="28475810" y="6171076"/>
                  </a:lnTo>
                  <a:lnTo>
                    <a:pt x="28475810" y="6171123"/>
                  </a:lnTo>
                  <a:lnTo>
                    <a:pt x="28475810" y="6171169"/>
                  </a:lnTo>
                  <a:lnTo>
                    <a:pt x="28475810" y="6171216"/>
                  </a:lnTo>
                  <a:lnTo>
                    <a:pt x="28475810" y="6171263"/>
                  </a:lnTo>
                  <a:lnTo>
                    <a:pt x="28475810" y="6171309"/>
                  </a:lnTo>
                  <a:lnTo>
                    <a:pt x="28475810" y="6171356"/>
                  </a:lnTo>
                  <a:lnTo>
                    <a:pt x="28475810" y="6171403"/>
                  </a:lnTo>
                  <a:lnTo>
                    <a:pt x="28475810" y="6171449"/>
                  </a:lnTo>
                  <a:lnTo>
                    <a:pt x="28475810" y="6171496"/>
                  </a:lnTo>
                  <a:lnTo>
                    <a:pt x="28475810" y="6171550"/>
                  </a:lnTo>
                  <a:lnTo>
                    <a:pt x="28475810" y="6171597"/>
                  </a:lnTo>
                  <a:lnTo>
                    <a:pt x="28475810" y="6171643"/>
                  </a:lnTo>
                  <a:lnTo>
                    <a:pt x="28475810" y="6171690"/>
                  </a:lnTo>
                  <a:lnTo>
                    <a:pt x="28475810" y="6171737"/>
                  </a:lnTo>
                  <a:lnTo>
                    <a:pt x="28475810" y="6171783"/>
                  </a:lnTo>
                  <a:lnTo>
                    <a:pt x="28475810" y="6171830"/>
                  </a:lnTo>
                  <a:lnTo>
                    <a:pt x="28475810" y="6171877"/>
                  </a:lnTo>
                  <a:lnTo>
                    <a:pt x="28475810" y="6171923"/>
                  </a:lnTo>
                  <a:lnTo>
                    <a:pt x="28475810" y="6171970"/>
                  </a:lnTo>
                  <a:lnTo>
                    <a:pt x="28475810" y="6172017"/>
                  </a:lnTo>
                  <a:lnTo>
                    <a:pt x="28475810" y="6172063"/>
                  </a:lnTo>
                  <a:lnTo>
                    <a:pt x="28475810" y="6172110"/>
                  </a:lnTo>
                  <a:lnTo>
                    <a:pt x="28475810" y="6172157"/>
                  </a:lnTo>
                  <a:lnTo>
                    <a:pt x="28475810" y="6172211"/>
                  </a:lnTo>
                  <a:lnTo>
                    <a:pt x="28475810" y="6172258"/>
                  </a:lnTo>
                  <a:lnTo>
                    <a:pt x="28475810" y="6172304"/>
                  </a:lnTo>
                  <a:lnTo>
                    <a:pt x="28475810" y="6172351"/>
                  </a:lnTo>
                  <a:lnTo>
                    <a:pt x="28475810" y="6172398"/>
                  </a:lnTo>
                  <a:lnTo>
                    <a:pt x="28475810" y="6172444"/>
                  </a:lnTo>
                  <a:lnTo>
                    <a:pt x="28475810" y="6172491"/>
                  </a:lnTo>
                  <a:lnTo>
                    <a:pt x="28475810" y="6172537"/>
                  </a:lnTo>
                  <a:lnTo>
                    <a:pt x="28475810" y="6172584"/>
                  </a:lnTo>
                  <a:lnTo>
                    <a:pt x="28475810" y="6172631"/>
                  </a:lnTo>
                  <a:lnTo>
                    <a:pt x="28475810" y="6172677"/>
                  </a:lnTo>
                  <a:lnTo>
                    <a:pt x="28475810" y="6172724"/>
                  </a:lnTo>
                  <a:lnTo>
                    <a:pt x="28475810" y="6172771"/>
                  </a:lnTo>
                  <a:lnTo>
                    <a:pt x="28475810" y="6172817"/>
                  </a:lnTo>
                  <a:lnTo>
                    <a:pt x="28475810" y="6172872"/>
                  </a:lnTo>
                  <a:lnTo>
                    <a:pt x="28475810" y="6172919"/>
                  </a:lnTo>
                  <a:lnTo>
                    <a:pt x="28475810" y="6172965"/>
                  </a:lnTo>
                  <a:lnTo>
                    <a:pt x="28475810" y="6173012"/>
                  </a:lnTo>
                  <a:lnTo>
                    <a:pt x="28475810" y="6173059"/>
                  </a:lnTo>
                  <a:lnTo>
                    <a:pt x="28475810" y="6173105"/>
                  </a:lnTo>
                  <a:lnTo>
                    <a:pt x="28475810" y="6173152"/>
                  </a:lnTo>
                  <a:lnTo>
                    <a:pt x="28475810" y="6173199"/>
                  </a:lnTo>
                  <a:lnTo>
                    <a:pt x="28475810" y="6173245"/>
                  </a:lnTo>
                  <a:lnTo>
                    <a:pt x="28475810" y="6173292"/>
                  </a:lnTo>
                  <a:lnTo>
                    <a:pt x="28475810" y="6173338"/>
                  </a:lnTo>
                  <a:lnTo>
                    <a:pt x="28475810" y="6173385"/>
                  </a:lnTo>
                  <a:lnTo>
                    <a:pt x="28475810" y="6173432"/>
                  </a:lnTo>
                  <a:lnTo>
                    <a:pt x="28475810" y="6173478"/>
                  </a:lnTo>
                  <a:lnTo>
                    <a:pt x="28475810" y="6173533"/>
                  </a:lnTo>
                  <a:lnTo>
                    <a:pt x="28475810" y="6173579"/>
                  </a:lnTo>
                  <a:lnTo>
                    <a:pt x="28475810" y="6173626"/>
                  </a:lnTo>
                  <a:lnTo>
                    <a:pt x="28475810" y="6173673"/>
                  </a:lnTo>
                  <a:lnTo>
                    <a:pt x="28475810" y="6173719"/>
                  </a:lnTo>
                  <a:lnTo>
                    <a:pt x="28475810" y="6173766"/>
                  </a:lnTo>
                  <a:lnTo>
                    <a:pt x="28475810" y="6173813"/>
                  </a:lnTo>
                  <a:lnTo>
                    <a:pt x="28475810" y="6173859"/>
                  </a:lnTo>
                  <a:lnTo>
                    <a:pt x="28475810" y="6173906"/>
                  </a:lnTo>
                  <a:lnTo>
                    <a:pt x="28475810" y="6173953"/>
                  </a:lnTo>
                  <a:lnTo>
                    <a:pt x="28475810" y="6173999"/>
                  </a:lnTo>
                  <a:lnTo>
                    <a:pt x="28475810" y="6174046"/>
                  </a:lnTo>
                  <a:lnTo>
                    <a:pt x="28475810" y="6174093"/>
                  </a:lnTo>
                  <a:lnTo>
                    <a:pt x="28475810" y="6174139"/>
                  </a:lnTo>
                  <a:lnTo>
                    <a:pt x="28475810" y="6174193"/>
                  </a:lnTo>
                  <a:lnTo>
                    <a:pt x="28475810" y="6174240"/>
                  </a:lnTo>
                  <a:lnTo>
                    <a:pt x="28475810" y="6174287"/>
                  </a:lnTo>
                  <a:lnTo>
                    <a:pt x="28475810" y="6174333"/>
                  </a:lnTo>
                  <a:lnTo>
                    <a:pt x="28475810" y="6174380"/>
                  </a:lnTo>
                  <a:lnTo>
                    <a:pt x="28475810" y="6174427"/>
                  </a:lnTo>
                  <a:lnTo>
                    <a:pt x="28475810" y="6174473"/>
                  </a:lnTo>
                  <a:lnTo>
                    <a:pt x="28475810" y="6174520"/>
                  </a:lnTo>
                  <a:lnTo>
                    <a:pt x="28475810" y="6174567"/>
                  </a:lnTo>
                  <a:lnTo>
                    <a:pt x="28475810" y="6174613"/>
                  </a:lnTo>
                  <a:lnTo>
                    <a:pt x="28475810" y="6174660"/>
                  </a:lnTo>
                  <a:lnTo>
                    <a:pt x="28475810" y="6174707"/>
                  </a:lnTo>
                  <a:lnTo>
                    <a:pt x="28475810" y="6174753"/>
                  </a:lnTo>
                  <a:lnTo>
                    <a:pt x="28475810" y="6174800"/>
                  </a:lnTo>
                  <a:lnTo>
                    <a:pt x="28475810" y="6174854"/>
                  </a:lnTo>
                  <a:lnTo>
                    <a:pt x="28475810" y="6174901"/>
                  </a:lnTo>
                  <a:lnTo>
                    <a:pt x="28475810" y="6174947"/>
                  </a:lnTo>
                  <a:lnTo>
                    <a:pt x="28475810" y="6174994"/>
                  </a:lnTo>
                  <a:lnTo>
                    <a:pt x="28475810" y="6175041"/>
                  </a:lnTo>
                  <a:lnTo>
                    <a:pt x="28475810" y="6175087"/>
                  </a:lnTo>
                  <a:lnTo>
                    <a:pt x="28475810" y="6175134"/>
                  </a:lnTo>
                  <a:lnTo>
                    <a:pt x="28475810" y="6175181"/>
                  </a:lnTo>
                  <a:lnTo>
                    <a:pt x="28475810" y="6175227"/>
                  </a:lnTo>
                  <a:lnTo>
                    <a:pt x="28475810" y="6175274"/>
                  </a:lnTo>
                  <a:lnTo>
                    <a:pt x="28475810" y="6175321"/>
                  </a:lnTo>
                  <a:lnTo>
                    <a:pt x="28475810" y="6175367"/>
                  </a:lnTo>
                  <a:lnTo>
                    <a:pt x="28475810" y="6175414"/>
                  </a:lnTo>
                  <a:lnTo>
                    <a:pt x="28475810" y="6175461"/>
                  </a:lnTo>
                  <a:lnTo>
                    <a:pt x="28475810" y="6175515"/>
                  </a:lnTo>
                  <a:lnTo>
                    <a:pt x="28475810" y="6175562"/>
                  </a:lnTo>
                  <a:lnTo>
                    <a:pt x="28475810" y="6175608"/>
                  </a:lnTo>
                  <a:lnTo>
                    <a:pt x="28475810" y="6175655"/>
                  </a:lnTo>
                  <a:lnTo>
                    <a:pt x="28475810" y="6175702"/>
                  </a:lnTo>
                  <a:lnTo>
                    <a:pt x="28475810" y="6175748"/>
                  </a:lnTo>
                  <a:lnTo>
                    <a:pt x="28475810" y="6175795"/>
                  </a:lnTo>
                  <a:lnTo>
                    <a:pt x="28475810" y="6175841"/>
                  </a:lnTo>
                  <a:lnTo>
                    <a:pt x="28475810" y="6175888"/>
                  </a:lnTo>
                  <a:lnTo>
                    <a:pt x="28475810" y="6175935"/>
                  </a:lnTo>
                  <a:lnTo>
                    <a:pt x="28475810" y="6175981"/>
                  </a:lnTo>
                  <a:lnTo>
                    <a:pt x="28475810" y="6176028"/>
                  </a:lnTo>
                  <a:lnTo>
                    <a:pt x="28475810" y="6176075"/>
                  </a:lnTo>
                  <a:lnTo>
                    <a:pt x="28475810" y="6176121"/>
                  </a:lnTo>
                  <a:lnTo>
                    <a:pt x="28475810" y="6323289"/>
                  </a:lnTo>
                  <a:lnTo>
                    <a:pt x="28627929" y="6323289"/>
                  </a:lnTo>
                  <a:lnTo>
                    <a:pt x="28627929" y="6323335"/>
                  </a:lnTo>
                  <a:lnTo>
                    <a:pt x="28627929" y="6323382"/>
                  </a:lnTo>
                  <a:lnTo>
                    <a:pt x="28627929" y="6323429"/>
                  </a:lnTo>
                  <a:lnTo>
                    <a:pt x="28627929" y="6323475"/>
                  </a:lnTo>
                  <a:lnTo>
                    <a:pt x="28627929" y="6323522"/>
                  </a:lnTo>
                  <a:lnTo>
                    <a:pt x="28627929" y="6323569"/>
                  </a:lnTo>
                  <a:lnTo>
                    <a:pt x="28627929" y="6323615"/>
                  </a:lnTo>
                  <a:lnTo>
                    <a:pt x="28627929" y="6323662"/>
                  </a:lnTo>
                  <a:lnTo>
                    <a:pt x="28627929" y="6323709"/>
                  </a:lnTo>
                  <a:lnTo>
                    <a:pt x="28627929" y="6323755"/>
                  </a:lnTo>
                  <a:lnTo>
                    <a:pt x="28627929" y="6323802"/>
                  </a:lnTo>
                  <a:lnTo>
                    <a:pt x="28627929" y="6323849"/>
                  </a:lnTo>
                  <a:lnTo>
                    <a:pt x="28627929" y="6323895"/>
                  </a:lnTo>
                  <a:lnTo>
                    <a:pt x="28627929" y="6323949"/>
                  </a:lnTo>
                  <a:lnTo>
                    <a:pt x="28627929" y="6323996"/>
                  </a:lnTo>
                  <a:lnTo>
                    <a:pt x="28627929" y="6324043"/>
                  </a:lnTo>
                  <a:lnTo>
                    <a:pt x="28627929" y="6324089"/>
                  </a:lnTo>
                  <a:lnTo>
                    <a:pt x="28627929" y="6324136"/>
                  </a:lnTo>
                  <a:lnTo>
                    <a:pt x="28627929" y="6324183"/>
                  </a:lnTo>
                  <a:lnTo>
                    <a:pt x="28627929" y="6324229"/>
                  </a:lnTo>
                  <a:lnTo>
                    <a:pt x="28627929" y="6324276"/>
                  </a:lnTo>
                  <a:lnTo>
                    <a:pt x="28627929" y="6324323"/>
                  </a:lnTo>
                  <a:lnTo>
                    <a:pt x="28627929" y="6324369"/>
                  </a:lnTo>
                  <a:lnTo>
                    <a:pt x="28627929" y="6324416"/>
                  </a:lnTo>
                  <a:lnTo>
                    <a:pt x="28627929" y="6324463"/>
                  </a:lnTo>
                  <a:lnTo>
                    <a:pt x="28627929" y="6324509"/>
                  </a:lnTo>
                  <a:lnTo>
                    <a:pt x="28627929" y="6324556"/>
                  </a:lnTo>
                  <a:lnTo>
                    <a:pt x="28627929" y="6324611"/>
                  </a:lnTo>
                  <a:lnTo>
                    <a:pt x="28627929" y="6324657"/>
                  </a:lnTo>
                  <a:lnTo>
                    <a:pt x="28627929" y="6324704"/>
                  </a:lnTo>
                  <a:lnTo>
                    <a:pt x="28627929" y="6324750"/>
                  </a:lnTo>
                  <a:lnTo>
                    <a:pt x="28627929" y="6324797"/>
                  </a:lnTo>
                  <a:lnTo>
                    <a:pt x="28627929" y="6324844"/>
                  </a:lnTo>
                  <a:lnTo>
                    <a:pt x="28627929" y="6324890"/>
                  </a:lnTo>
                  <a:lnTo>
                    <a:pt x="28627929" y="6324937"/>
                  </a:lnTo>
                  <a:lnTo>
                    <a:pt x="28627929" y="6324983"/>
                  </a:lnTo>
                  <a:lnTo>
                    <a:pt x="28627929" y="6325030"/>
                  </a:lnTo>
                  <a:lnTo>
                    <a:pt x="28627929" y="6325077"/>
                  </a:lnTo>
                  <a:lnTo>
                    <a:pt x="28627929" y="6325123"/>
                  </a:lnTo>
                  <a:lnTo>
                    <a:pt x="28627929" y="6325170"/>
                  </a:lnTo>
                  <a:lnTo>
                    <a:pt x="28627929" y="6325217"/>
                  </a:lnTo>
                  <a:lnTo>
                    <a:pt x="28627929" y="6325271"/>
                  </a:lnTo>
                  <a:lnTo>
                    <a:pt x="28627929" y="6325318"/>
                  </a:lnTo>
                  <a:lnTo>
                    <a:pt x="28627929" y="6325365"/>
                  </a:lnTo>
                  <a:lnTo>
                    <a:pt x="28627929" y="6325411"/>
                  </a:lnTo>
                  <a:lnTo>
                    <a:pt x="28627929" y="6325458"/>
                  </a:lnTo>
                  <a:lnTo>
                    <a:pt x="28627929" y="6325505"/>
                  </a:lnTo>
                  <a:lnTo>
                    <a:pt x="28627929" y="6325551"/>
                  </a:lnTo>
                  <a:lnTo>
                    <a:pt x="28627929" y="6325598"/>
                  </a:lnTo>
                  <a:lnTo>
                    <a:pt x="28627929" y="6325645"/>
                  </a:lnTo>
                  <a:lnTo>
                    <a:pt x="28627929" y="6325691"/>
                  </a:lnTo>
                  <a:lnTo>
                    <a:pt x="28627929" y="6325738"/>
                  </a:lnTo>
                  <a:lnTo>
                    <a:pt x="28627929" y="6325785"/>
                  </a:lnTo>
                  <a:lnTo>
                    <a:pt x="28627929" y="6325831"/>
                  </a:lnTo>
                  <a:lnTo>
                    <a:pt x="28627929" y="6325878"/>
                  </a:lnTo>
                  <a:lnTo>
                    <a:pt x="28627929" y="6325932"/>
                  </a:lnTo>
                  <a:lnTo>
                    <a:pt x="28627929" y="6325979"/>
                  </a:lnTo>
                  <a:lnTo>
                    <a:pt x="28627929" y="6326025"/>
                  </a:lnTo>
                  <a:lnTo>
                    <a:pt x="28627929" y="6326072"/>
                  </a:lnTo>
                  <a:lnTo>
                    <a:pt x="28627929" y="6326119"/>
                  </a:lnTo>
                  <a:lnTo>
                    <a:pt x="28627929" y="6326165"/>
                  </a:lnTo>
                  <a:lnTo>
                    <a:pt x="28627929" y="6326212"/>
                  </a:lnTo>
                  <a:lnTo>
                    <a:pt x="28627929" y="6326259"/>
                  </a:lnTo>
                  <a:lnTo>
                    <a:pt x="28627929" y="6326305"/>
                  </a:lnTo>
                  <a:lnTo>
                    <a:pt x="28627929" y="6326352"/>
                  </a:lnTo>
                  <a:lnTo>
                    <a:pt x="28627929" y="6326399"/>
                  </a:lnTo>
                  <a:lnTo>
                    <a:pt x="28627929" y="6326445"/>
                  </a:lnTo>
                  <a:lnTo>
                    <a:pt x="28627929" y="6326492"/>
                  </a:lnTo>
                  <a:lnTo>
                    <a:pt x="28627929" y="6326539"/>
                  </a:lnTo>
                  <a:lnTo>
                    <a:pt x="28627929" y="6326593"/>
                  </a:lnTo>
                  <a:lnTo>
                    <a:pt x="28627929" y="6326639"/>
                  </a:lnTo>
                  <a:lnTo>
                    <a:pt x="28627929" y="6326686"/>
                  </a:lnTo>
                  <a:lnTo>
                    <a:pt x="28627929" y="6326733"/>
                  </a:lnTo>
                  <a:lnTo>
                    <a:pt x="28627929" y="6326779"/>
                  </a:lnTo>
                  <a:lnTo>
                    <a:pt x="28627929" y="6326826"/>
                  </a:lnTo>
                  <a:lnTo>
                    <a:pt x="28627929" y="6326873"/>
                  </a:lnTo>
                  <a:lnTo>
                    <a:pt x="28627929" y="6326919"/>
                  </a:lnTo>
                  <a:lnTo>
                    <a:pt x="28627929" y="6326966"/>
                  </a:lnTo>
                  <a:lnTo>
                    <a:pt x="28627929" y="6327013"/>
                  </a:lnTo>
                  <a:lnTo>
                    <a:pt x="28627929" y="6327059"/>
                  </a:lnTo>
                  <a:lnTo>
                    <a:pt x="28627929" y="6327106"/>
                  </a:lnTo>
                  <a:lnTo>
                    <a:pt x="28627929" y="6327153"/>
                  </a:lnTo>
                  <a:lnTo>
                    <a:pt x="28627929" y="6327199"/>
                  </a:lnTo>
                  <a:lnTo>
                    <a:pt x="28627929" y="6327254"/>
                  </a:lnTo>
                  <a:lnTo>
                    <a:pt x="28627929" y="6327300"/>
                  </a:lnTo>
                  <a:lnTo>
                    <a:pt x="28627929" y="6327347"/>
                  </a:lnTo>
                  <a:lnTo>
                    <a:pt x="28627929" y="6327393"/>
                  </a:lnTo>
                  <a:lnTo>
                    <a:pt x="28627929" y="6327440"/>
                  </a:lnTo>
                  <a:lnTo>
                    <a:pt x="28627929" y="6327487"/>
                  </a:lnTo>
                  <a:lnTo>
                    <a:pt x="28627929" y="6327533"/>
                  </a:lnTo>
                  <a:lnTo>
                    <a:pt x="28627929" y="6327580"/>
                  </a:lnTo>
                  <a:lnTo>
                    <a:pt x="28627929" y="6327627"/>
                  </a:lnTo>
                  <a:lnTo>
                    <a:pt x="28627929" y="6327673"/>
                  </a:lnTo>
                  <a:lnTo>
                    <a:pt x="28627929" y="6327720"/>
                  </a:lnTo>
                  <a:lnTo>
                    <a:pt x="28627929" y="6327767"/>
                  </a:lnTo>
                  <a:lnTo>
                    <a:pt x="28627929" y="6327813"/>
                  </a:lnTo>
                  <a:lnTo>
                    <a:pt x="28627929" y="6327860"/>
                  </a:lnTo>
                  <a:lnTo>
                    <a:pt x="28627929" y="6327915"/>
                  </a:lnTo>
                  <a:lnTo>
                    <a:pt x="28627929" y="6327961"/>
                  </a:lnTo>
                  <a:lnTo>
                    <a:pt x="28627929" y="6328008"/>
                  </a:lnTo>
                  <a:lnTo>
                    <a:pt x="28627929" y="6328055"/>
                  </a:lnTo>
                  <a:lnTo>
                    <a:pt x="28627929" y="6328101"/>
                  </a:lnTo>
                  <a:lnTo>
                    <a:pt x="28627929" y="6328148"/>
                  </a:lnTo>
                  <a:lnTo>
                    <a:pt x="28627929" y="6328194"/>
                  </a:lnTo>
                  <a:lnTo>
                    <a:pt x="28627929" y="6328241"/>
                  </a:lnTo>
                  <a:lnTo>
                    <a:pt x="28627929" y="6328288"/>
                  </a:lnTo>
                  <a:lnTo>
                    <a:pt x="28627929" y="6328334"/>
                  </a:lnTo>
                  <a:lnTo>
                    <a:pt x="28627929" y="6328381"/>
                  </a:lnTo>
                  <a:lnTo>
                    <a:pt x="28627929" y="6328427"/>
                  </a:lnTo>
                  <a:lnTo>
                    <a:pt x="28627929" y="6328474"/>
                  </a:lnTo>
                  <a:lnTo>
                    <a:pt x="28627929" y="6328521"/>
                  </a:lnTo>
                  <a:lnTo>
                    <a:pt x="28627929" y="6475688"/>
                  </a:lnTo>
                  <a:lnTo>
                    <a:pt x="28780322" y="6475688"/>
                  </a:lnTo>
                  <a:lnTo>
                    <a:pt x="28780322" y="6475735"/>
                  </a:lnTo>
                  <a:lnTo>
                    <a:pt x="28780322" y="6475781"/>
                  </a:lnTo>
                  <a:lnTo>
                    <a:pt x="28780322" y="6475828"/>
                  </a:lnTo>
                  <a:lnTo>
                    <a:pt x="28780322" y="6475875"/>
                  </a:lnTo>
                  <a:lnTo>
                    <a:pt x="28780322" y="6475921"/>
                  </a:lnTo>
                  <a:lnTo>
                    <a:pt x="28780322" y="6475968"/>
                  </a:lnTo>
                  <a:lnTo>
                    <a:pt x="28780322" y="6476015"/>
                  </a:lnTo>
                  <a:lnTo>
                    <a:pt x="28780322" y="6476061"/>
                  </a:lnTo>
                  <a:lnTo>
                    <a:pt x="28780322" y="6476108"/>
                  </a:lnTo>
                  <a:lnTo>
                    <a:pt x="28780322" y="6476155"/>
                  </a:lnTo>
                  <a:lnTo>
                    <a:pt x="28780322" y="6476201"/>
                  </a:lnTo>
                  <a:lnTo>
                    <a:pt x="28780322" y="6476248"/>
                  </a:lnTo>
                  <a:lnTo>
                    <a:pt x="28780322" y="6476295"/>
                  </a:lnTo>
                  <a:lnTo>
                    <a:pt x="28780322" y="6476349"/>
                  </a:lnTo>
                  <a:lnTo>
                    <a:pt x="28780322" y="6476396"/>
                  </a:lnTo>
                  <a:lnTo>
                    <a:pt x="28780322" y="6476442"/>
                  </a:lnTo>
                  <a:lnTo>
                    <a:pt x="28780322" y="6476489"/>
                  </a:lnTo>
                  <a:lnTo>
                    <a:pt x="28780322" y="6476535"/>
                  </a:lnTo>
                  <a:lnTo>
                    <a:pt x="28780322" y="6476582"/>
                  </a:lnTo>
                  <a:lnTo>
                    <a:pt x="28780322" y="6476629"/>
                  </a:lnTo>
                  <a:lnTo>
                    <a:pt x="28780322" y="6476675"/>
                  </a:lnTo>
                  <a:lnTo>
                    <a:pt x="28780322" y="6476722"/>
                  </a:lnTo>
                  <a:lnTo>
                    <a:pt x="28780322" y="6476769"/>
                  </a:lnTo>
                  <a:lnTo>
                    <a:pt x="28780322" y="6476815"/>
                  </a:lnTo>
                  <a:lnTo>
                    <a:pt x="28780322" y="6476862"/>
                  </a:lnTo>
                  <a:lnTo>
                    <a:pt x="28780322" y="6476909"/>
                  </a:lnTo>
                  <a:lnTo>
                    <a:pt x="28780322" y="6476955"/>
                  </a:lnTo>
                  <a:lnTo>
                    <a:pt x="28780322" y="6477010"/>
                  </a:lnTo>
                  <a:lnTo>
                    <a:pt x="28780322" y="6477057"/>
                  </a:lnTo>
                  <a:lnTo>
                    <a:pt x="28780322" y="6477103"/>
                  </a:lnTo>
                  <a:lnTo>
                    <a:pt x="28780322" y="6477150"/>
                  </a:lnTo>
                  <a:lnTo>
                    <a:pt x="28780322" y="6477197"/>
                  </a:lnTo>
                  <a:lnTo>
                    <a:pt x="28780322" y="6477243"/>
                  </a:lnTo>
                  <a:lnTo>
                    <a:pt x="28780322" y="6477290"/>
                  </a:lnTo>
                  <a:lnTo>
                    <a:pt x="28780322" y="6477336"/>
                  </a:lnTo>
                  <a:lnTo>
                    <a:pt x="28780322" y="6477383"/>
                  </a:lnTo>
                  <a:lnTo>
                    <a:pt x="28780322" y="6477430"/>
                  </a:lnTo>
                  <a:lnTo>
                    <a:pt x="28780322" y="6477476"/>
                  </a:lnTo>
                  <a:lnTo>
                    <a:pt x="28780322" y="6477523"/>
                  </a:lnTo>
                  <a:lnTo>
                    <a:pt x="28780322" y="6477569"/>
                  </a:lnTo>
                  <a:lnTo>
                    <a:pt x="28780322" y="6477616"/>
                  </a:lnTo>
                  <a:lnTo>
                    <a:pt x="28780322" y="6477671"/>
                  </a:lnTo>
                  <a:lnTo>
                    <a:pt x="28780322" y="6477717"/>
                  </a:lnTo>
                  <a:lnTo>
                    <a:pt x="28780322" y="6477764"/>
                  </a:lnTo>
                  <a:lnTo>
                    <a:pt x="28780322" y="6477811"/>
                  </a:lnTo>
                  <a:lnTo>
                    <a:pt x="28780322" y="6477857"/>
                  </a:lnTo>
                  <a:lnTo>
                    <a:pt x="28780322" y="6477904"/>
                  </a:lnTo>
                  <a:lnTo>
                    <a:pt x="28780322" y="6477951"/>
                  </a:lnTo>
                  <a:lnTo>
                    <a:pt x="28780322" y="6477997"/>
                  </a:lnTo>
                  <a:lnTo>
                    <a:pt x="28780322" y="6478044"/>
                  </a:lnTo>
                  <a:lnTo>
                    <a:pt x="28780322" y="6478091"/>
                  </a:lnTo>
                  <a:lnTo>
                    <a:pt x="28780322" y="6478137"/>
                  </a:lnTo>
                  <a:lnTo>
                    <a:pt x="28780322" y="6478184"/>
                  </a:lnTo>
                  <a:lnTo>
                    <a:pt x="28780322" y="6478231"/>
                  </a:lnTo>
                  <a:lnTo>
                    <a:pt x="28780322" y="6478277"/>
                  </a:lnTo>
                  <a:lnTo>
                    <a:pt x="28780322" y="6478331"/>
                  </a:lnTo>
                  <a:lnTo>
                    <a:pt x="28780322" y="6478378"/>
                  </a:lnTo>
                  <a:lnTo>
                    <a:pt x="28780322" y="6478425"/>
                  </a:lnTo>
                  <a:lnTo>
                    <a:pt x="28780322" y="6478471"/>
                  </a:lnTo>
                  <a:lnTo>
                    <a:pt x="28780322" y="6478518"/>
                  </a:lnTo>
                  <a:lnTo>
                    <a:pt x="28780322" y="6478565"/>
                  </a:lnTo>
                  <a:lnTo>
                    <a:pt x="28780322" y="6478611"/>
                  </a:lnTo>
                  <a:lnTo>
                    <a:pt x="28780322" y="6478658"/>
                  </a:lnTo>
                  <a:lnTo>
                    <a:pt x="28780322" y="6478705"/>
                  </a:lnTo>
                  <a:lnTo>
                    <a:pt x="28780322" y="6478751"/>
                  </a:lnTo>
                  <a:lnTo>
                    <a:pt x="28780322" y="6478798"/>
                  </a:lnTo>
                  <a:lnTo>
                    <a:pt x="28780322" y="6478845"/>
                  </a:lnTo>
                  <a:lnTo>
                    <a:pt x="28780322" y="6478891"/>
                  </a:lnTo>
                  <a:lnTo>
                    <a:pt x="28780322" y="6478938"/>
                  </a:lnTo>
                  <a:lnTo>
                    <a:pt x="28780322" y="6478992"/>
                  </a:lnTo>
                  <a:lnTo>
                    <a:pt x="28780322" y="6479039"/>
                  </a:lnTo>
                  <a:lnTo>
                    <a:pt x="28780322" y="6479085"/>
                  </a:lnTo>
                  <a:lnTo>
                    <a:pt x="28780322" y="6479132"/>
                  </a:lnTo>
                  <a:lnTo>
                    <a:pt x="28780322" y="6479179"/>
                  </a:lnTo>
                  <a:lnTo>
                    <a:pt x="28780322" y="6479225"/>
                  </a:lnTo>
                  <a:lnTo>
                    <a:pt x="28780322" y="6479272"/>
                  </a:lnTo>
                  <a:lnTo>
                    <a:pt x="28780322" y="6479319"/>
                  </a:lnTo>
                  <a:lnTo>
                    <a:pt x="28780322" y="6479365"/>
                  </a:lnTo>
                  <a:lnTo>
                    <a:pt x="28780322" y="6479412"/>
                  </a:lnTo>
                  <a:lnTo>
                    <a:pt x="28780322" y="6479459"/>
                  </a:lnTo>
                  <a:lnTo>
                    <a:pt x="28780322" y="6479505"/>
                  </a:lnTo>
                  <a:lnTo>
                    <a:pt x="28780322" y="6479552"/>
                  </a:lnTo>
                  <a:lnTo>
                    <a:pt x="28780322" y="6479599"/>
                  </a:lnTo>
                  <a:lnTo>
                    <a:pt x="28780322" y="6479653"/>
                  </a:lnTo>
                  <a:lnTo>
                    <a:pt x="28780322" y="6479700"/>
                  </a:lnTo>
                  <a:lnTo>
                    <a:pt x="28780322" y="6479746"/>
                  </a:lnTo>
                  <a:lnTo>
                    <a:pt x="28780322" y="6479793"/>
                  </a:lnTo>
                  <a:lnTo>
                    <a:pt x="28780322" y="6479839"/>
                  </a:lnTo>
                  <a:lnTo>
                    <a:pt x="28780322" y="6479886"/>
                  </a:lnTo>
                  <a:lnTo>
                    <a:pt x="28780322" y="6479933"/>
                  </a:lnTo>
                  <a:lnTo>
                    <a:pt x="28780322" y="6479979"/>
                  </a:lnTo>
                  <a:lnTo>
                    <a:pt x="28780322" y="6480026"/>
                  </a:lnTo>
                  <a:lnTo>
                    <a:pt x="28780322" y="6480073"/>
                  </a:lnTo>
                  <a:lnTo>
                    <a:pt x="28780322" y="6480119"/>
                  </a:lnTo>
                  <a:lnTo>
                    <a:pt x="28780322" y="6480166"/>
                  </a:lnTo>
                  <a:lnTo>
                    <a:pt x="28780322" y="6480213"/>
                  </a:lnTo>
                  <a:lnTo>
                    <a:pt x="28780322" y="6480259"/>
                  </a:lnTo>
                  <a:lnTo>
                    <a:pt x="28780322" y="6480314"/>
                  </a:lnTo>
                  <a:lnTo>
                    <a:pt x="28780322" y="6480361"/>
                  </a:lnTo>
                  <a:lnTo>
                    <a:pt x="28780322" y="6480407"/>
                  </a:lnTo>
                  <a:lnTo>
                    <a:pt x="28780322" y="6480454"/>
                  </a:lnTo>
                  <a:lnTo>
                    <a:pt x="28780322" y="6480501"/>
                  </a:lnTo>
                  <a:lnTo>
                    <a:pt x="28780322" y="6480547"/>
                  </a:lnTo>
                  <a:lnTo>
                    <a:pt x="28780322" y="6480594"/>
                  </a:lnTo>
                  <a:lnTo>
                    <a:pt x="28780322" y="6480641"/>
                  </a:lnTo>
                  <a:lnTo>
                    <a:pt x="28780322" y="6480687"/>
                  </a:lnTo>
                  <a:lnTo>
                    <a:pt x="28780322" y="6480734"/>
                  </a:lnTo>
                  <a:lnTo>
                    <a:pt x="28780322" y="6480780"/>
                  </a:lnTo>
                  <a:lnTo>
                    <a:pt x="28780322" y="6480827"/>
                  </a:lnTo>
                  <a:lnTo>
                    <a:pt x="28780322" y="6480874"/>
                  </a:lnTo>
                  <a:lnTo>
                    <a:pt x="28780322" y="6480920"/>
                  </a:lnTo>
                  <a:lnTo>
                    <a:pt x="28780322" y="6628087"/>
                  </a:lnTo>
                  <a:lnTo>
                    <a:pt x="28932751" y="6628087"/>
                  </a:lnTo>
                  <a:lnTo>
                    <a:pt x="28932751" y="6628134"/>
                  </a:lnTo>
                  <a:lnTo>
                    <a:pt x="28932830" y="6628134"/>
                  </a:lnTo>
                  <a:lnTo>
                    <a:pt x="28932830" y="6628181"/>
                  </a:lnTo>
                  <a:lnTo>
                    <a:pt x="28932909" y="6628181"/>
                  </a:lnTo>
                  <a:lnTo>
                    <a:pt x="28932909" y="6628227"/>
                  </a:lnTo>
                  <a:lnTo>
                    <a:pt x="28932988" y="6628227"/>
                  </a:lnTo>
                  <a:lnTo>
                    <a:pt x="28932988" y="6628274"/>
                  </a:lnTo>
                  <a:lnTo>
                    <a:pt x="28933067" y="6628274"/>
                  </a:lnTo>
                  <a:lnTo>
                    <a:pt x="28933067" y="6628321"/>
                  </a:lnTo>
                  <a:lnTo>
                    <a:pt x="28933100" y="6628321"/>
                  </a:lnTo>
                  <a:lnTo>
                    <a:pt x="28933100" y="6628367"/>
                  </a:lnTo>
                  <a:lnTo>
                    <a:pt x="28933100" y="6628414"/>
                  </a:lnTo>
                  <a:lnTo>
                    <a:pt x="28933100" y="6628461"/>
                  </a:lnTo>
                  <a:lnTo>
                    <a:pt x="28933100" y="6628507"/>
                  </a:lnTo>
                  <a:lnTo>
                    <a:pt x="28933100" y="6628554"/>
                  </a:lnTo>
                  <a:lnTo>
                    <a:pt x="28933100" y="6628601"/>
                  </a:lnTo>
                  <a:lnTo>
                    <a:pt x="28933100" y="6628647"/>
                  </a:lnTo>
                  <a:lnTo>
                    <a:pt x="28933100" y="6628694"/>
                  </a:lnTo>
                  <a:lnTo>
                    <a:pt x="28933100" y="6628748"/>
                  </a:lnTo>
                  <a:lnTo>
                    <a:pt x="28933100" y="6628795"/>
                  </a:lnTo>
                  <a:lnTo>
                    <a:pt x="28933100" y="6628842"/>
                  </a:lnTo>
                  <a:lnTo>
                    <a:pt x="28933100" y="6628888"/>
                  </a:lnTo>
                  <a:lnTo>
                    <a:pt x="28933100" y="6628935"/>
                  </a:lnTo>
                  <a:lnTo>
                    <a:pt x="28933100" y="6628981"/>
                  </a:lnTo>
                  <a:lnTo>
                    <a:pt x="28933100" y="6629028"/>
                  </a:lnTo>
                  <a:lnTo>
                    <a:pt x="28933100" y="6629075"/>
                  </a:lnTo>
                  <a:lnTo>
                    <a:pt x="28933100" y="6629121"/>
                  </a:lnTo>
                  <a:lnTo>
                    <a:pt x="28933100" y="6629168"/>
                  </a:lnTo>
                  <a:lnTo>
                    <a:pt x="28933100" y="6629215"/>
                  </a:lnTo>
                  <a:lnTo>
                    <a:pt x="28933100" y="6629261"/>
                  </a:lnTo>
                  <a:lnTo>
                    <a:pt x="28933100" y="6629308"/>
                  </a:lnTo>
                  <a:lnTo>
                    <a:pt x="28933100" y="6629355"/>
                  </a:lnTo>
                  <a:lnTo>
                    <a:pt x="28933100" y="6629409"/>
                  </a:lnTo>
                  <a:lnTo>
                    <a:pt x="28933100" y="6629456"/>
                  </a:lnTo>
                  <a:lnTo>
                    <a:pt x="28933100" y="6629503"/>
                  </a:lnTo>
                  <a:lnTo>
                    <a:pt x="28933100" y="6629549"/>
                  </a:lnTo>
                  <a:lnTo>
                    <a:pt x="28933100" y="6629596"/>
                  </a:lnTo>
                  <a:lnTo>
                    <a:pt x="28933100" y="6629643"/>
                  </a:lnTo>
                  <a:lnTo>
                    <a:pt x="28933100" y="6629689"/>
                  </a:lnTo>
                  <a:lnTo>
                    <a:pt x="28933100" y="6629736"/>
                  </a:lnTo>
                  <a:lnTo>
                    <a:pt x="28933100" y="6629783"/>
                  </a:lnTo>
                  <a:lnTo>
                    <a:pt x="28933100" y="6629829"/>
                  </a:lnTo>
                  <a:lnTo>
                    <a:pt x="28933100" y="6629876"/>
                  </a:lnTo>
                  <a:lnTo>
                    <a:pt x="28933100" y="6629922"/>
                  </a:lnTo>
                  <a:lnTo>
                    <a:pt x="28933100" y="6629969"/>
                  </a:lnTo>
                  <a:lnTo>
                    <a:pt x="28933100" y="6630016"/>
                  </a:lnTo>
                  <a:lnTo>
                    <a:pt x="28933100" y="6630070"/>
                  </a:lnTo>
                  <a:lnTo>
                    <a:pt x="28933100" y="6630117"/>
                  </a:lnTo>
                  <a:lnTo>
                    <a:pt x="28933100" y="6630163"/>
                  </a:lnTo>
                  <a:lnTo>
                    <a:pt x="28933100" y="6630210"/>
                  </a:lnTo>
                  <a:lnTo>
                    <a:pt x="28933100" y="6630257"/>
                  </a:lnTo>
                  <a:lnTo>
                    <a:pt x="28933100" y="6630303"/>
                  </a:lnTo>
                  <a:lnTo>
                    <a:pt x="28933100" y="6630350"/>
                  </a:lnTo>
                  <a:lnTo>
                    <a:pt x="28933100" y="6630397"/>
                  </a:lnTo>
                  <a:lnTo>
                    <a:pt x="28933100" y="6630443"/>
                  </a:lnTo>
                  <a:lnTo>
                    <a:pt x="28933100" y="6630490"/>
                  </a:lnTo>
                  <a:lnTo>
                    <a:pt x="28933100" y="6630537"/>
                  </a:lnTo>
                  <a:lnTo>
                    <a:pt x="28933100" y="6630583"/>
                  </a:lnTo>
                  <a:lnTo>
                    <a:pt x="28933100" y="6630630"/>
                  </a:lnTo>
                  <a:lnTo>
                    <a:pt x="28933100" y="6630677"/>
                  </a:lnTo>
                  <a:lnTo>
                    <a:pt x="28933100" y="6630731"/>
                  </a:lnTo>
                  <a:lnTo>
                    <a:pt x="28933100" y="6630777"/>
                  </a:lnTo>
                  <a:lnTo>
                    <a:pt x="28933100" y="6630824"/>
                  </a:lnTo>
                  <a:lnTo>
                    <a:pt x="28933100" y="6630871"/>
                  </a:lnTo>
                  <a:lnTo>
                    <a:pt x="28933100" y="6630917"/>
                  </a:lnTo>
                  <a:lnTo>
                    <a:pt x="28933100" y="6630964"/>
                  </a:lnTo>
                  <a:lnTo>
                    <a:pt x="28933100" y="6631011"/>
                  </a:lnTo>
                  <a:lnTo>
                    <a:pt x="28933100" y="6631057"/>
                  </a:lnTo>
                  <a:lnTo>
                    <a:pt x="28933100" y="6631104"/>
                  </a:lnTo>
                  <a:lnTo>
                    <a:pt x="28933100" y="6631151"/>
                  </a:lnTo>
                  <a:lnTo>
                    <a:pt x="28933100" y="6631197"/>
                  </a:lnTo>
                  <a:lnTo>
                    <a:pt x="28933100" y="6631244"/>
                  </a:lnTo>
                  <a:lnTo>
                    <a:pt x="28933100" y="6631291"/>
                  </a:lnTo>
                  <a:lnTo>
                    <a:pt x="28933100" y="6631337"/>
                  </a:lnTo>
                  <a:lnTo>
                    <a:pt x="28933100" y="6631391"/>
                  </a:lnTo>
                  <a:lnTo>
                    <a:pt x="28933100" y="6631438"/>
                  </a:lnTo>
                  <a:lnTo>
                    <a:pt x="28933100" y="6631485"/>
                  </a:lnTo>
                  <a:lnTo>
                    <a:pt x="28933100" y="6631531"/>
                  </a:lnTo>
                  <a:lnTo>
                    <a:pt x="28933100" y="6631578"/>
                  </a:lnTo>
                  <a:lnTo>
                    <a:pt x="28933100" y="6631625"/>
                  </a:lnTo>
                  <a:lnTo>
                    <a:pt x="28933100" y="6631671"/>
                  </a:lnTo>
                  <a:lnTo>
                    <a:pt x="28933100" y="6631718"/>
                  </a:lnTo>
                  <a:lnTo>
                    <a:pt x="28933100" y="6631765"/>
                  </a:lnTo>
                  <a:lnTo>
                    <a:pt x="28933100" y="6631811"/>
                  </a:lnTo>
                  <a:lnTo>
                    <a:pt x="28933100" y="6631858"/>
                  </a:lnTo>
                  <a:lnTo>
                    <a:pt x="28933100" y="6631905"/>
                  </a:lnTo>
                  <a:lnTo>
                    <a:pt x="28933100" y="6631951"/>
                  </a:lnTo>
                  <a:lnTo>
                    <a:pt x="28933100" y="6631998"/>
                  </a:lnTo>
                  <a:lnTo>
                    <a:pt x="28933100" y="6632053"/>
                  </a:lnTo>
                  <a:lnTo>
                    <a:pt x="28933100" y="6632099"/>
                  </a:lnTo>
                  <a:lnTo>
                    <a:pt x="28933100" y="6632146"/>
                  </a:lnTo>
                  <a:lnTo>
                    <a:pt x="28933100" y="6632192"/>
                  </a:lnTo>
                  <a:lnTo>
                    <a:pt x="28933100" y="6632239"/>
                  </a:lnTo>
                  <a:lnTo>
                    <a:pt x="28933100" y="6632286"/>
                  </a:lnTo>
                  <a:lnTo>
                    <a:pt x="28933100" y="6632332"/>
                  </a:lnTo>
                  <a:lnTo>
                    <a:pt x="28933100" y="6632379"/>
                  </a:lnTo>
                  <a:lnTo>
                    <a:pt x="28933100" y="6632425"/>
                  </a:lnTo>
                  <a:lnTo>
                    <a:pt x="28933100" y="6632472"/>
                  </a:lnTo>
                  <a:lnTo>
                    <a:pt x="28933100" y="6632519"/>
                  </a:lnTo>
                  <a:lnTo>
                    <a:pt x="28933100" y="6632565"/>
                  </a:lnTo>
                  <a:lnTo>
                    <a:pt x="28933100" y="6632612"/>
                  </a:lnTo>
                  <a:lnTo>
                    <a:pt x="28933100" y="6632659"/>
                  </a:lnTo>
                  <a:lnTo>
                    <a:pt x="28933100" y="6632713"/>
                  </a:lnTo>
                  <a:lnTo>
                    <a:pt x="28933100" y="6632760"/>
                  </a:lnTo>
                  <a:lnTo>
                    <a:pt x="28933100" y="6632807"/>
                  </a:lnTo>
                  <a:lnTo>
                    <a:pt x="28933100" y="6632853"/>
                  </a:lnTo>
                  <a:lnTo>
                    <a:pt x="28933100" y="6632900"/>
                  </a:lnTo>
                  <a:lnTo>
                    <a:pt x="28933100" y="6632947"/>
                  </a:lnTo>
                  <a:lnTo>
                    <a:pt x="28933100" y="6632993"/>
                  </a:lnTo>
                  <a:lnTo>
                    <a:pt x="28933100" y="6633040"/>
                  </a:lnTo>
                  <a:lnTo>
                    <a:pt x="28933100" y="6633087"/>
                  </a:lnTo>
                  <a:lnTo>
                    <a:pt x="28933100" y="6633133"/>
                  </a:lnTo>
                  <a:lnTo>
                    <a:pt x="28933100" y="6633180"/>
                  </a:lnTo>
                  <a:lnTo>
                    <a:pt x="28933100" y="6633226"/>
                  </a:lnTo>
                  <a:lnTo>
                    <a:pt x="28933100" y="6633273"/>
                  </a:lnTo>
                  <a:lnTo>
                    <a:pt x="28933100" y="6633320"/>
                  </a:lnTo>
                  <a:lnTo>
                    <a:pt x="28933100" y="6780487"/>
                  </a:lnTo>
                  <a:lnTo>
                    <a:pt x="29085109" y="6780487"/>
                  </a:lnTo>
                  <a:lnTo>
                    <a:pt x="29085109" y="6780533"/>
                  </a:lnTo>
                  <a:lnTo>
                    <a:pt x="29085109" y="6780580"/>
                  </a:lnTo>
                  <a:lnTo>
                    <a:pt x="29085109" y="6780627"/>
                  </a:lnTo>
                  <a:lnTo>
                    <a:pt x="29085109" y="6780673"/>
                  </a:lnTo>
                  <a:lnTo>
                    <a:pt x="29085109" y="6780720"/>
                  </a:lnTo>
                  <a:lnTo>
                    <a:pt x="29085109" y="6780767"/>
                  </a:lnTo>
                  <a:lnTo>
                    <a:pt x="29085109" y="6780813"/>
                  </a:lnTo>
                  <a:lnTo>
                    <a:pt x="29085109" y="6780860"/>
                  </a:lnTo>
                  <a:lnTo>
                    <a:pt x="29085109" y="6780907"/>
                  </a:lnTo>
                  <a:lnTo>
                    <a:pt x="29085109" y="6780953"/>
                  </a:lnTo>
                  <a:lnTo>
                    <a:pt x="29085109" y="6781000"/>
                  </a:lnTo>
                  <a:lnTo>
                    <a:pt x="29085109" y="6781047"/>
                  </a:lnTo>
                  <a:lnTo>
                    <a:pt x="29085109" y="6781093"/>
                  </a:lnTo>
                  <a:lnTo>
                    <a:pt x="29085109" y="6781148"/>
                  </a:lnTo>
                  <a:lnTo>
                    <a:pt x="29085109" y="6781194"/>
                  </a:lnTo>
                  <a:lnTo>
                    <a:pt x="29085109" y="6781241"/>
                  </a:lnTo>
                  <a:lnTo>
                    <a:pt x="29085109" y="6781288"/>
                  </a:lnTo>
                  <a:lnTo>
                    <a:pt x="29085109" y="6781334"/>
                  </a:lnTo>
                  <a:lnTo>
                    <a:pt x="29085109" y="6781381"/>
                  </a:lnTo>
                  <a:lnTo>
                    <a:pt x="29085109" y="6781428"/>
                  </a:lnTo>
                  <a:lnTo>
                    <a:pt x="29085109" y="6781474"/>
                  </a:lnTo>
                  <a:lnTo>
                    <a:pt x="29085109" y="6781521"/>
                  </a:lnTo>
                  <a:lnTo>
                    <a:pt x="29085109" y="6781567"/>
                  </a:lnTo>
                  <a:lnTo>
                    <a:pt x="29085109" y="6781614"/>
                  </a:lnTo>
                  <a:lnTo>
                    <a:pt x="29085109" y="6781661"/>
                  </a:lnTo>
                  <a:lnTo>
                    <a:pt x="29085109" y="6781707"/>
                  </a:lnTo>
                  <a:lnTo>
                    <a:pt x="29085109" y="6781754"/>
                  </a:lnTo>
                  <a:lnTo>
                    <a:pt x="29085109" y="6781808"/>
                  </a:lnTo>
                  <a:lnTo>
                    <a:pt x="29085109" y="6781855"/>
                  </a:lnTo>
                  <a:lnTo>
                    <a:pt x="29085109" y="6781902"/>
                  </a:lnTo>
                  <a:lnTo>
                    <a:pt x="29085109" y="6781948"/>
                  </a:lnTo>
                  <a:lnTo>
                    <a:pt x="29085109" y="6781995"/>
                  </a:lnTo>
                  <a:lnTo>
                    <a:pt x="29085109" y="6782042"/>
                  </a:lnTo>
                  <a:lnTo>
                    <a:pt x="29085109" y="6782088"/>
                  </a:lnTo>
                  <a:lnTo>
                    <a:pt x="29085109" y="6782135"/>
                  </a:lnTo>
                  <a:lnTo>
                    <a:pt x="29085109" y="6782182"/>
                  </a:lnTo>
                  <a:lnTo>
                    <a:pt x="29085109" y="6782228"/>
                  </a:lnTo>
                  <a:lnTo>
                    <a:pt x="29085109" y="6782275"/>
                  </a:lnTo>
                  <a:lnTo>
                    <a:pt x="29085109" y="6782322"/>
                  </a:lnTo>
                  <a:lnTo>
                    <a:pt x="29085109" y="6782368"/>
                  </a:lnTo>
                  <a:lnTo>
                    <a:pt x="29085109" y="6782415"/>
                  </a:lnTo>
                  <a:lnTo>
                    <a:pt x="29085109" y="6782469"/>
                  </a:lnTo>
                  <a:lnTo>
                    <a:pt x="29085109" y="6782516"/>
                  </a:lnTo>
                  <a:lnTo>
                    <a:pt x="29085109" y="6782563"/>
                  </a:lnTo>
                  <a:lnTo>
                    <a:pt x="29085109" y="6782609"/>
                  </a:lnTo>
                  <a:lnTo>
                    <a:pt x="29085109" y="6782656"/>
                  </a:lnTo>
                  <a:lnTo>
                    <a:pt x="29085109" y="6782702"/>
                  </a:lnTo>
                  <a:lnTo>
                    <a:pt x="29085109" y="6782749"/>
                  </a:lnTo>
                  <a:lnTo>
                    <a:pt x="29085109" y="6782796"/>
                  </a:lnTo>
                  <a:lnTo>
                    <a:pt x="29085109" y="6782842"/>
                  </a:lnTo>
                  <a:lnTo>
                    <a:pt x="29085109" y="6782889"/>
                  </a:lnTo>
                  <a:lnTo>
                    <a:pt x="29085109" y="6782936"/>
                  </a:lnTo>
                  <a:lnTo>
                    <a:pt x="29085109" y="6782982"/>
                  </a:lnTo>
                  <a:lnTo>
                    <a:pt x="29085109" y="6783029"/>
                  </a:lnTo>
                  <a:lnTo>
                    <a:pt x="29085109" y="6783076"/>
                  </a:lnTo>
                  <a:lnTo>
                    <a:pt x="29085109" y="6783130"/>
                  </a:lnTo>
                  <a:lnTo>
                    <a:pt x="29085109" y="6783177"/>
                  </a:lnTo>
                  <a:lnTo>
                    <a:pt x="29085109" y="6783223"/>
                  </a:lnTo>
                  <a:lnTo>
                    <a:pt x="29085109" y="6783270"/>
                  </a:lnTo>
                  <a:lnTo>
                    <a:pt x="29085109" y="6783317"/>
                  </a:lnTo>
                  <a:lnTo>
                    <a:pt x="29085109" y="6783363"/>
                  </a:lnTo>
                  <a:lnTo>
                    <a:pt x="29085109" y="6783410"/>
                  </a:lnTo>
                  <a:lnTo>
                    <a:pt x="29085109" y="6783457"/>
                  </a:lnTo>
                  <a:lnTo>
                    <a:pt x="29085109" y="6783503"/>
                  </a:lnTo>
                  <a:lnTo>
                    <a:pt x="29085109" y="6783550"/>
                  </a:lnTo>
                  <a:lnTo>
                    <a:pt x="29085109" y="6783597"/>
                  </a:lnTo>
                  <a:lnTo>
                    <a:pt x="29085109" y="6783643"/>
                  </a:lnTo>
                  <a:lnTo>
                    <a:pt x="29085109" y="6783690"/>
                  </a:lnTo>
                  <a:lnTo>
                    <a:pt x="29085109" y="6783737"/>
                  </a:lnTo>
                  <a:lnTo>
                    <a:pt x="29085109" y="6783791"/>
                  </a:lnTo>
                  <a:lnTo>
                    <a:pt x="29085109" y="6783837"/>
                  </a:lnTo>
                  <a:lnTo>
                    <a:pt x="29085109" y="6783884"/>
                  </a:lnTo>
                  <a:lnTo>
                    <a:pt x="29085109" y="6783931"/>
                  </a:lnTo>
                  <a:lnTo>
                    <a:pt x="29085109" y="6783977"/>
                  </a:lnTo>
                  <a:lnTo>
                    <a:pt x="29085109" y="6784024"/>
                  </a:lnTo>
                  <a:lnTo>
                    <a:pt x="29085109" y="6784071"/>
                  </a:lnTo>
                  <a:lnTo>
                    <a:pt x="29085109" y="6784117"/>
                  </a:lnTo>
                  <a:lnTo>
                    <a:pt x="29085109" y="6784164"/>
                  </a:lnTo>
                  <a:lnTo>
                    <a:pt x="29085109" y="6784211"/>
                  </a:lnTo>
                  <a:lnTo>
                    <a:pt x="29085109" y="6784257"/>
                  </a:lnTo>
                  <a:lnTo>
                    <a:pt x="29085109" y="6784304"/>
                  </a:lnTo>
                  <a:lnTo>
                    <a:pt x="29085109" y="6784351"/>
                  </a:lnTo>
                  <a:lnTo>
                    <a:pt x="29085109" y="6784397"/>
                  </a:lnTo>
                  <a:lnTo>
                    <a:pt x="29085109" y="6784452"/>
                  </a:lnTo>
                  <a:lnTo>
                    <a:pt x="29085109" y="6784498"/>
                  </a:lnTo>
                  <a:lnTo>
                    <a:pt x="29085109" y="6784545"/>
                  </a:lnTo>
                  <a:lnTo>
                    <a:pt x="29085109" y="6784592"/>
                  </a:lnTo>
                  <a:lnTo>
                    <a:pt x="29085109" y="6784638"/>
                  </a:lnTo>
                  <a:lnTo>
                    <a:pt x="29085109" y="6784685"/>
                  </a:lnTo>
                  <a:lnTo>
                    <a:pt x="29085109" y="6784732"/>
                  </a:lnTo>
                  <a:lnTo>
                    <a:pt x="29085109" y="6784778"/>
                  </a:lnTo>
                  <a:lnTo>
                    <a:pt x="29085109" y="6784825"/>
                  </a:lnTo>
                  <a:lnTo>
                    <a:pt x="29085109" y="6784872"/>
                  </a:lnTo>
                  <a:lnTo>
                    <a:pt x="29085109" y="6784918"/>
                  </a:lnTo>
                  <a:lnTo>
                    <a:pt x="29085109" y="6784965"/>
                  </a:lnTo>
                  <a:lnTo>
                    <a:pt x="29085109" y="6785011"/>
                  </a:lnTo>
                  <a:lnTo>
                    <a:pt x="29085109" y="6785058"/>
                  </a:lnTo>
                  <a:lnTo>
                    <a:pt x="29085109" y="6785112"/>
                  </a:lnTo>
                  <a:lnTo>
                    <a:pt x="29085109" y="6785159"/>
                  </a:lnTo>
                  <a:lnTo>
                    <a:pt x="29085109" y="6785206"/>
                  </a:lnTo>
                  <a:lnTo>
                    <a:pt x="29085109" y="6785252"/>
                  </a:lnTo>
                  <a:lnTo>
                    <a:pt x="29085109" y="6785299"/>
                  </a:lnTo>
                  <a:lnTo>
                    <a:pt x="29085109" y="6785346"/>
                  </a:lnTo>
                  <a:lnTo>
                    <a:pt x="29085109" y="6785392"/>
                  </a:lnTo>
                  <a:lnTo>
                    <a:pt x="29085109" y="6785439"/>
                  </a:lnTo>
                  <a:lnTo>
                    <a:pt x="29085109" y="6785486"/>
                  </a:lnTo>
                  <a:lnTo>
                    <a:pt x="29085109" y="6785532"/>
                  </a:lnTo>
                  <a:lnTo>
                    <a:pt x="29085109" y="6785579"/>
                  </a:lnTo>
                  <a:lnTo>
                    <a:pt x="29085109" y="6785626"/>
                  </a:lnTo>
                  <a:lnTo>
                    <a:pt x="29085109" y="6785672"/>
                  </a:lnTo>
                  <a:lnTo>
                    <a:pt x="29085109" y="6785719"/>
                  </a:lnTo>
                  <a:lnTo>
                    <a:pt x="29085109" y="6932886"/>
                  </a:lnTo>
                  <a:lnTo>
                    <a:pt x="29237502" y="6932886"/>
                  </a:lnTo>
                  <a:lnTo>
                    <a:pt x="29237502" y="6932933"/>
                  </a:lnTo>
                  <a:lnTo>
                    <a:pt x="29237502" y="6932979"/>
                  </a:lnTo>
                  <a:lnTo>
                    <a:pt x="29237502" y="6933026"/>
                  </a:lnTo>
                  <a:lnTo>
                    <a:pt x="29237502" y="6933073"/>
                  </a:lnTo>
                  <a:lnTo>
                    <a:pt x="29237502" y="6933119"/>
                  </a:lnTo>
                  <a:lnTo>
                    <a:pt x="29237502" y="6933166"/>
                  </a:lnTo>
                  <a:lnTo>
                    <a:pt x="29237502" y="6933213"/>
                  </a:lnTo>
                  <a:lnTo>
                    <a:pt x="29237502" y="6933259"/>
                  </a:lnTo>
                  <a:lnTo>
                    <a:pt x="29237502" y="6933306"/>
                  </a:lnTo>
                  <a:lnTo>
                    <a:pt x="29237502" y="6933353"/>
                  </a:lnTo>
                  <a:lnTo>
                    <a:pt x="29237502" y="6933399"/>
                  </a:lnTo>
                  <a:lnTo>
                    <a:pt x="29237502" y="6933446"/>
                  </a:lnTo>
                  <a:lnTo>
                    <a:pt x="29237502" y="6933493"/>
                  </a:lnTo>
                  <a:lnTo>
                    <a:pt x="29237502" y="6933547"/>
                  </a:lnTo>
                  <a:lnTo>
                    <a:pt x="29237502" y="6933594"/>
                  </a:lnTo>
                  <a:lnTo>
                    <a:pt x="29237502" y="6933640"/>
                  </a:lnTo>
                  <a:lnTo>
                    <a:pt x="29237502" y="6933687"/>
                  </a:lnTo>
                  <a:lnTo>
                    <a:pt x="29237502" y="6933734"/>
                  </a:lnTo>
                  <a:lnTo>
                    <a:pt x="29237502" y="6933780"/>
                  </a:lnTo>
                  <a:lnTo>
                    <a:pt x="29237502" y="6933827"/>
                  </a:lnTo>
                  <a:lnTo>
                    <a:pt x="29237502" y="6933874"/>
                  </a:lnTo>
                  <a:lnTo>
                    <a:pt x="29237502" y="6933920"/>
                  </a:lnTo>
                  <a:lnTo>
                    <a:pt x="29237502" y="6933967"/>
                  </a:lnTo>
                  <a:lnTo>
                    <a:pt x="29237502" y="6934014"/>
                  </a:lnTo>
                  <a:lnTo>
                    <a:pt x="29237502" y="6934060"/>
                  </a:lnTo>
                  <a:lnTo>
                    <a:pt x="29237502" y="6934107"/>
                  </a:lnTo>
                  <a:lnTo>
                    <a:pt x="29237502" y="6934153"/>
                  </a:lnTo>
                  <a:lnTo>
                    <a:pt x="29237502" y="6934208"/>
                  </a:lnTo>
                  <a:lnTo>
                    <a:pt x="29237502" y="6934254"/>
                  </a:lnTo>
                  <a:lnTo>
                    <a:pt x="29237502" y="6934301"/>
                  </a:lnTo>
                  <a:lnTo>
                    <a:pt x="29237502" y="6934348"/>
                  </a:lnTo>
                  <a:lnTo>
                    <a:pt x="29237502" y="6934394"/>
                  </a:lnTo>
                  <a:lnTo>
                    <a:pt x="29237502" y="6934441"/>
                  </a:lnTo>
                  <a:lnTo>
                    <a:pt x="29237502" y="6934488"/>
                  </a:lnTo>
                  <a:lnTo>
                    <a:pt x="29237502" y="6934534"/>
                  </a:lnTo>
                  <a:lnTo>
                    <a:pt x="29237502" y="6934581"/>
                  </a:lnTo>
                  <a:lnTo>
                    <a:pt x="29237502" y="6934628"/>
                  </a:lnTo>
                  <a:lnTo>
                    <a:pt x="29237502" y="6934674"/>
                  </a:lnTo>
                  <a:lnTo>
                    <a:pt x="29237502" y="6934721"/>
                  </a:lnTo>
                  <a:lnTo>
                    <a:pt x="29237502" y="6934768"/>
                  </a:lnTo>
                  <a:lnTo>
                    <a:pt x="29237502" y="6934814"/>
                  </a:lnTo>
                  <a:lnTo>
                    <a:pt x="29237502" y="6934869"/>
                  </a:lnTo>
                  <a:lnTo>
                    <a:pt x="29237502" y="6934915"/>
                  </a:lnTo>
                  <a:lnTo>
                    <a:pt x="29237502" y="6934962"/>
                  </a:lnTo>
                  <a:lnTo>
                    <a:pt x="29237502" y="6935009"/>
                  </a:lnTo>
                  <a:lnTo>
                    <a:pt x="29237502" y="6935055"/>
                  </a:lnTo>
                  <a:lnTo>
                    <a:pt x="29237502" y="6935102"/>
                  </a:lnTo>
                  <a:lnTo>
                    <a:pt x="29237502" y="6935149"/>
                  </a:lnTo>
                  <a:lnTo>
                    <a:pt x="29237502" y="6935195"/>
                  </a:lnTo>
                  <a:lnTo>
                    <a:pt x="29237502" y="6935242"/>
                  </a:lnTo>
                  <a:lnTo>
                    <a:pt x="29237502" y="6935288"/>
                  </a:lnTo>
                  <a:lnTo>
                    <a:pt x="29237502" y="6935335"/>
                  </a:lnTo>
                  <a:lnTo>
                    <a:pt x="29237502" y="6935382"/>
                  </a:lnTo>
                  <a:lnTo>
                    <a:pt x="29237502" y="6935428"/>
                  </a:lnTo>
                  <a:lnTo>
                    <a:pt x="29237502" y="6935475"/>
                  </a:lnTo>
                  <a:lnTo>
                    <a:pt x="29237502" y="6935529"/>
                  </a:lnTo>
                  <a:lnTo>
                    <a:pt x="29237502" y="6935576"/>
                  </a:lnTo>
                  <a:lnTo>
                    <a:pt x="29237502" y="6935623"/>
                  </a:lnTo>
                  <a:lnTo>
                    <a:pt x="29237502" y="6935669"/>
                  </a:lnTo>
                  <a:lnTo>
                    <a:pt x="29237502" y="6935716"/>
                  </a:lnTo>
                  <a:lnTo>
                    <a:pt x="29237502" y="6935763"/>
                  </a:lnTo>
                  <a:lnTo>
                    <a:pt x="29237502" y="6935809"/>
                  </a:lnTo>
                  <a:lnTo>
                    <a:pt x="29237502" y="6935856"/>
                  </a:lnTo>
                  <a:lnTo>
                    <a:pt x="29237502" y="6935903"/>
                  </a:lnTo>
                  <a:lnTo>
                    <a:pt x="29237502" y="6935949"/>
                  </a:lnTo>
                  <a:lnTo>
                    <a:pt x="29237502" y="6935996"/>
                  </a:lnTo>
                  <a:lnTo>
                    <a:pt x="29237502" y="6936043"/>
                  </a:lnTo>
                  <a:lnTo>
                    <a:pt x="29237502" y="6936089"/>
                  </a:lnTo>
                  <a:lnTo>
                    <a:pt x="29237502" y="6936136"/>
                  </a:lnTo>
                  <a:lnTo>
                    <a:pt x="29237502" y="6936190"/>
                  </a:lnTo>
                  <a:lnTo>
                    <a:pt x="29237502" y="6936237"/>
                  </a:lnTo>
                  <a:lnTo>
                    <a:pt x="29237502" y="6936284"/>
                  </a:lnTo>
                  <a:lnTo>
                    <a:pt x="29237502" y="6936330"/>
                  </a:lnTo>
                  <a:lnTo>
                    <a:pt x="29237502" y="6936377"/>
                  </a:lnTo>
                  <a:lnTo>
                    <a:pt x="29237502" y="6936423"/>
                  </a:lnTo>
                  <a:lnTo>
                    <a:pt x="29237502" y="6936470"/>
                  </a:lnTo>
                  <a:lnTo>
                    <a:pt x="29237502" y="6936517"/>
                  </a:lnTo>
                  <a:lnTo>
                    <a:pt x="29237502" y="6936563"/>
                  </a:lnTo>
                  <a:lnTo>
                    <a:pt x="29237502" y="6936610"/>
                  </a:lnTo>
                  <a:lnTo>
                    <a:pt x="29237502" y="6936657"/>
                  </a:lnTo>
                  <a:lnTo>
                    <a:pt x="29237502" y="6936703"/>
                  </a:lnTo>
                  <a:lnTo>
                    <a:pt x="29237502" y="6936750"/>
                  </a:lnTo>
                  <a:lnTo>
                    <a:pt x="29237502" y="6936797"/>
                  </a:lnTo>
                  <a:lnTo>
                    <a:pt x="29237502" y="6936851"/>
                  </a:lnTo>
                  <a:lnTo>
                    <a:pt x="29237502" y="6936898"/>
                  </a:lnTo>
                  <a:lnTo>
                    <a:pt x="29237502" y="6936944"/>
                  </a:lnTo>
                  <a:lnTo>
                    <a:pt x="29237502" y="6936991"/>
                  </a:lnTo>
                  <a:lnTo>
                    <a:pt x="29237502" y="6937038"/>
                  </a:lnTo>
                  <a:lnTo>
                    <a:pt x="29237502" y="6937084"/>
                  </a:lnTo>
                  <a:lnTo>
                    <a:pt x="29237502" y="6937131"/>
                  </a:lnTo>
                  <a:lnTo>
                    <a:pt x="29237502" y="6937178"/>
                  </a:lnTo>
                  <a:lnTo>
                    <a:pt x="29237502" y="6937224"/>
                  </a:lnTo>
                  <a:lnTo>
                    <a:pt x="29237502" y="6937271"/>
                  </a:lnTo>
                  <a:lnTo>
                    <a:pt x="29237502" y="6937318"/>
                  </a:lnTo>
                  <a:lnTo>
                    <a:pt x="29237502" y="6937364"/>
                  </a:lnTo>
                  <a:lnTo>
                    <a:pt x="29237502" y="6937411"/>
                  </a:lnTo>
                  <a:lnTo>
                    <a:pt x="29237502" y="6937458"/>
                  </a:lnTo>
                  <a:lnTo>
                    <a:pt x="29237502" y="6937512"/>
                  </a:lnTo>
                  <a:lnTo>
                    <a:pt x="29237502" y="6937558"/>
                  </a:lnTo>
                  <a:lnTo>
                    <a:pt x="29237502" y="6937605"/>
                  </a:lnTo>
                  <a:lnTo>
                    <a:pt x="29237502" y="6937652"/>
                  </a:lnTo>
                  <a:lnTo>
                    <a:pt x="29237502" y="6937698"/>
                  </a:lnTo>
                  <a:lnTo>
                    <a:pt x="29237502" y="6937745"/>
                  </a:lnTo>
                  <a:lnTo>
                    <a:pt x="29237502" y="6937792"/>
                  </a:lnTo>
                  <a:lnTo>
                    <a:pt x="29237502" y="6937838"/>
                  </a:lnTo>
                  <a:lnTo>
                    <a:pt x="29237502" y="6937885"/>
                  </a:lnTo>
                  <a:lnTo>
                    <a:pt x="29237502" y="6937932"/>
                  </a:lnTo>
                  <a:lnTo>
                    <a:pt x="29237502" y="6937978"/>
                  </a:lnTo>
                  <a:lnTo>
                    <a:pt x="29237502" y="6938025"/>
                  </a:lnTo>
                  <a:lnTo>
                    <a:pt x="29237502" y="6938072"/>
                  </a:lnTo>
                  <a:lnTo>
                    <a:pt x="29237502" y="6938118"/>
                  </a:lnTo>
                  <a:lnTo>
                    <a:pt x="29237502" y="7085286"/>
                  </a:lnTo>
                  <a:lnTo>
                    <a:pt x="29389948" y="7085286"/>
                  </a:lnTo>
                  <a:lnTo>
                    <a:pt x="29389948" y="7085332"/>
                  </a:lnTo>
                  <a:lnTo>
                    <a:pt x="29390027" y="7085332"/>
                  </a:lnTo>
                  <a:lnTo>
                    <a:pt x="29390027" y="7085379"/>
                  </a:lnTo>
                  <a:lnTo>
                    <a:pt x="29390106" y="7085379"/>
                  </a:lnTo>
                  <a:lnTo>
                    <a:pt x="29390106" y="7085426"/>
                  </a:lnTo>
                  <a:lnTo>
                    <a:pt x="29390185" y="7085426"/>
                  </a:lnTo>
                  <a:lnTo>
                    <a:pt x="29390185" y="7085472"/>
                  </a:lnTo>
                  <a:lnTo>
                    <a:pt x="29390264" y="7085472"/>
                  </a:lnTo>
                  <a:lnTo>
                    <a:pt x="29390264" y="7085519"/>
                  </a:lnTo>
                  <a:lnTo>
                    <a:pt x="29390343" y="7085519"/>
                  </a:lnTo>
                  <a:lnTo>
                    <a:pt x="29390343" y="7085565"/>
                  </a:lnTo>
                  <a:lnTo>
                    <a:pt x="29390390" y="7085565"/>
                  </a:lnTo>
                  <a:lnTo>
                    <a:pt x="29390390" y="7085612"/>
                  </a:lnTo>
                  <a:lnTo>
                    <a:pt x="29390390" y="7085659"/>
                  </a:lnTo>
                  <a:lnTo>
                    <a:pt x="29390390" y="7085705"/>
                  </a:lnTo>
                  <a:lnTo>
                    <a:pt x="29390390" y="7085752"/>
                  </a:lnTo>
                  <a:lnTo>
                    <a:pt x="29390390" y="7085799"/>
                  </a:lnTo>
                  <a:lnTo>
                    <a:pt x="29390390" y="7085845"/>
                  </a:lnTo>
                  <a:lnTo>
                    <a:pt x="29390390" y="7085892"/>
                  </a:lnTo>
                  <a:lnTo>
                    <a:pt x="29390390" y="7085946"/>
                  </a:lnTo>
                  <a:lnTo>
                    <a:pt x="29390390" y="7085993"/>
                  </a:lnTo>
                  <a:lnTo>
                    <a:pt x="29390390" y="7086040"/>
                  </a:lnTo>
                  <a:lnTo>
                    <a:pt x="29390390" y="7086086"/>
                  </a:lnTo>
                  <a:lnTo>
                    <a:pt x="29390390" y="7086133"/>
                  </a:lnTo>
                  <a:lnTo>
                    <a:pt x="29390390" y="7086180"/>
                  </a:lnTo>
                  <a:lnTo>
                    <a:pt x="29390390" y="7086226"/>
                  </a:lnTo>
                  <a:lnTo>
                    <a:pt x="29390390" y="7086273"/>
                  </a:lnTo>
                  <a:lnTo>
                    <a:pt x="29390390" y="7086320"/>
                  </a:lnTo>
                  <a:lnTo>
                    <a:pt x="29390390" y="7086366"/>
                  </a:lnTo>
                  <a:lnTo>
                    <a:pt x="29390390" y="7086413"/>
                  </a:lnTo>
                  <a:lnTo>
                    <a:pt x="29390390" y="7086460"/>
                  </a:lnTo>
                  <a:lnTo>
                    <a:pt x="29390390" y="7086506"/>
                  </a:lnTo>
                  <a:lnTo>
                    <a:pt x="29390390" y="7086553"/>
                  </a:lnTo>
                  <a:lnTo>
                    <a:pt x="29390390" y="7086607"/>
                  </a:lnTo>
                  <a:lnTo>
                    <a:pt x="29390390" y="7086654"/>
                  </a:lnTo>
                  <a:lnTo>
                    <a:pt x="29390390" y="7086700"/>
                  </a:lnTo>
                  <a:lnTo>
                    <a:pt x="29390390" y="7086747"/>
                  </a:lnTo>
                  <a:lnTo>
                    <a:pt x="29390390" y="7086794"/>
                  </a:lnTo>
                  <a:lnTo>
                    <a:pt x="29390390" y="7086840"/>
                  </a:lnTo>
                  <a:lnTo>
                    <a:pt x="29390390" y="7086887"/>
                  </a:lnTo>
                  <a:lnTo>
                    <a:pt x="29390390" y="7086934"/>
                  </a:lnTo>
                  <a:lnTo>
                    <a:pt x="29390390" y="7086980"/>
                  </a:lnTo>
                  <a:lnTo>
                    <a:pt x="29390390" y="7087027"/>
                  </a:lnTo>
                  <a:lnTo>
                    <a:pt x="29390390" y="7087074"/>
                  </a:lnTo>
                  <a:lnTo>
                    <a:pt x="29390390" y="7087120"/>
                  </a:lnTo>
                  <a:lnTo>
                    <a:pt x="29390390" y="7087167"/>
                  </a:lnTo>
                  <a:lnTo>
                    <a:pt x="29390390" y="7087214"/>
                  </a:lnTo>
                  <a:lnTo>
                    <a:pt x="29390390" y="7087268"/>
                  </a:lnTo>
                  <a:lnTo>
                    <a:pt x="29390390" y="7087315"/>
                  </a:lnTo>
                  <a:lnTo>
                    <a:pt x="29390390" y="7087361"/>
                  </a:lnTo>
                  <a:lnTo>
                    <a:pt x="29390390" y="7087408"/>
                  </a:lnTo>
                  <a:lnTo>
                    <a:pt x="29390390" y="7087455"/>
                  </a:lnTo>
                  <a:lnTo>
                    <a:pt x="29390390" y="7087501"/>
                  </a:lnTo>
                  <a:lnTo>
                    <a:pt x="29390390" y="7087548"/>
                  </a:lnTo>
                  <a:lnTo>
                    <a:pt x="29390390" y="7087595"/>
                  </a:lnTo>
                  <a:lnTo>
                    <a:pt x="29390390" y="7087641"/>
                  </a:lnTo>
                  <a:lnTo>
                    <a:pt x="29390390" y="7087688"/>
                  </a:lnTo>
                  <a:lnTo>
                    <a:pt x="29390390" y="7087735"/>
                  </a:lnTo>
                  <a:lnTo>
                    <a:pt x="29390390" y="7087781"/>
                  </a:lnTo>
                  <a:lnTo>
                    <a:pt x="29390390" y="7087828"/>
                  </a:lnTo>
                  <a:lnTo>
                    <a:pt x="29390390" y="7087874"/>
                  </a:lnTo>
                  <a:lnTo>
                    <a:pt x="29390390" y="7087929"/>
                  </a:lnTo>
                  <a:lnTo>
                    <a:pt x="29390390" y="7087975"/>
                  </a:lnTo>
                  <a:lnTo>
                    <a:pt x="29390390" y="7088022"/>
                  </a:lnTo>
                  <a:lnTo>
                    <a:pt x="29390390" y="7088069"/>
                  </a:lnTo>
                  <a:lnTo>
                    <a:pt x="29390390" y="7088115"/>
                  </a:lnTo>
                  <a:lnTo>
                    <a:pt x="29390390" y="7088162"/>
                  </a:lnTo>
                  <a:lnTo>
                    <a:pt x="29390390" y="7088209"/>
                  </a:lnTo>
                  <a:lnTo>
                    <a:pt x="29390390" y="7088255"/>
                  </a:lnTo>
                  <a:lnTo>
                    <a:pt x="29390390" y="7088302"/>
                  </a:lnTo>
                  <a:lnTo>
                    <a:pt x="29390390" y="7088349"/>
                  </a:lnTo>
                  <a:lnTo>
                    <a:pt x="29390390" y="7088395"/>
                  </a:lnTo>
                  <a:lnTo>
                    <a:pt x="29390390" y="7088442"/>
                  </a:lnTo>
                  <a:lnTo>
                    <a:pt x="29390390" y="7088489"/>
                  </a:lnTo>
                  <a:lnTo>
                    <a:pt x="29390390" y="7088535"/>
                  </a:lnTo>
                  <a:lnTo>
                    <a:pt x="29390390" y="7088590"/>
                  </a:lnTo>
                  <a:lnTo>
                    <a:pt x="29390390" y="7088636"/>
                  </a:lnTo>
                  <a:lnTo>
                    <a:pt x="29390390" y="7088683"/>
                  </a:lnTo>
                  <a:lnTo>
                    <a:pt x="29390390" y="7088730"/>
                  </a:lnTo>
                  <a:lnTo>
                    <a:pt x="29390390" y="7088776"/>
                  </a:lnTo>
                  <a:lnTo>
                    <a:pt x="29390390" y="7088823"/>
                  </a:lnTo>
                  <a:lnTo>
                    <a:pt x="29390390" y="7088870"/>
                  </a:lnTo>
                  <a:lnTo>
                    <a:pt x="29390390" y="7088916"/>
                  </a:lnTo>
                  <a:lnTo>
                    <a:pt x="29390390" y="7088963"/>
                  </a:lnTo>
                  <a:lnTo>
                    <a:pt x="29390390" y="7089009"/>
                  </a:lnTo>
                  <a:lnTo>
                    <a:pt x="29390390" y="7089056"/>
                  </a:lnTo>
                  <a:lnTo>
                    <a:pt x="29390390" y="7089103"/>
                  </a:lnTo>
                  <a:lnTo>
                    <a:pt x="29390390" y="7089149"/>
                  </a:lnTo>
                  <a:lnTo>
                    <a:pt x="29390390" y="7089196"/>
                  </a:lnTo>
                  <a:lnTo>
                    <a:pt x="29390390" y="7089250"/>
                  </a:lnTo>
                  <a:lnTo>
                    <a:pt x="29390390" y="7089297"/>
                  </a:lnTo>
                  <a:lnTo>
                    <a:pt x="29390390" y="7089344"/>
                  </a:lnTo>
                  <a:lnTo>
                    <a:pt x="29390390" y="7089390"/>
                  </a:lnTo>
                  <a:lnTo>
                    <a:pt x="29390390" y="7089437"/>
                  </a:lnTo>
                  <a:lnTo>
                    <a:pt x="29390390" y="7089484"/>
                  </a:lnTo>
                  <a:lnTo>
                    <a:pt x="29390390" y="7089530"/>
                  </a:lnTo>
                  <a:lnTo>
                    <a:pt x="29390390" y="7089577"/>
                  </a:lnTo>
                  <a:lnTo>
                    <a:pt x="29390390" y="7089624"/>
                  </a:lnTo>
                  <a:lnTo>
                    <a:pt x="29390390" y="7089670"/>
                  </a:lnTo>
                  <a:lnTo>
                    <a:pt x="29390390" y="7089717"/>
                  </a:lnTo>
                  <a:lnTo>
                    <a:pt x="29390390" y="7089764"/>
                  </a:lnTo>
                  <a:lnTo>
                    <a:pt x="29390390" y="7089810"/>
                  </a:lnTo>
                  <a:lnTo>
                    <a:pt x="29390390" y="7089857"/>
                  </a:lnTo>
                  <a:lnTo>
                    <a:pt x="29390390" y="7089911"/>
                  </a:lnTo>
                  <a:lnTo>
                    <a:pt x="29390390" y="7089958"/>
                  </a:lnTo>
                  <a:lnTo>
                    <a:pt x="29390390" y="7090005"/>
                  </a:lnTo>
                  <a:lnTo>
                    <a:pt x="29390390" y="7090051"/>
                  </a:lnTo>
                  <a:lnTo>
                    <a:pt x="29390390" y="7090098"/>
                  </a:lnTo>
                  <a:lnTo>
                    <a:pt x="29390390" y="7090144"/>
                  </a:lnTo>
                  <a:lnTo>
                    <a:pt x="29390390" y="7090191"/>
                  </a:lnTo>
                  <a:lnTo>
                    <a:pt x="29390390" y="7090238"/>
                  </a:lnTo>
                  <a:lnTo>
                    <a:pt x="29390390" y="7090284"/>
                  </a:lnTo>
                  <a:lnTo>
                    <a:pt x="29390390" y="7090331"/>
                  </a:lnTo>
                  <a:lnTo>
                    <a:pt x="29390390" y="7090378"/>
                  </a:lnTo>
                  <a:lnTo>
                    <a:pt x="29390390" y="7090424"/>
                  </a:lnTo>
                  <a:lnTo>
                    <a:pt x="29390390" y="7090471"/>
                  </a:lnTo>
                  <a:lnTo>
                    <a:pt x="29390390" y="7090518"/>
                  </a:lnTo>
                  <a:lnTo>
                    <a:pt x="29390390" y="7189360"/>
                  </a:lnTo>
                  <a:lnTo>
                    <a:pt x="30499130" y="7189360"/>
                  </a:lnTo>
                  <a:lnTo>
                    <a:pt x="30499130" y="7188800"/>
                  </a:lnTo>
                  <a:lnTo>
                    <a:pt x="30497921" y="7183015"/>
                  </a:lnTo>
                  <a:lnTo>
                    <a:pt x="30494294" y="7166063"/>
                  </a:lnTo>
                  <a:lnTo>
                    <a:pt x="30484127" y="7120411"/>
                  </a:lnTo>
                  <a:lnTo>
                    <a:pt x="30483358" y="7120411"/>
                  </a:lnTo>
                  <a:lnTo>
                    <a:pt x="30483193" y="7120083"/>
                  </a:lnTo>
                  <a:lnTo>
                    <a:pt x="30483138" y="7120004"/>
                  </a:lnTo>
                  <a:lnTo>
                    <a:pt x="30365092" y="7120004"/>
                  </a:lnTo>
                  <a:lnTo>
                    <a:pt x="30365092" y="7119957"/>
                  </a:lnTo>
                  <a:lnTo>
                    <a:pt x="30365092" y="7119910"/>
                  </a:lnTo>
                  <a:lnTo>
                    <a:pt x="30365092" y="7119864"/>
                  </a:lnTo>
                  <a:lnTo>
                    <a:pt x="30365092" y="7119817"/>
                  </a:lnTo>
                  <a:lnTo>
                    <a:pt x="30365092" y="7119770"/>
                  </a:lnTo>
                  <a:lnTo>
                    <a:pt x="30365092" y="7119724"/>
                  </a:lnTo>
                  <a:lnTo>
                    <a:pt x="30365092" y="7119677"/>
                  </a:lnTo>
                  <a:lnTo>
                    <a:pt x="30365092" y="7119343"/>
                  </a:lnTo>
                  <a:lnTo>
                    <a:pt x="30365092" y="7119296"/>
                  </a:lnTo>
                  <a:lnTo>
                    <a:pt x="30365092" y="7119249"/>
                  </a:lnTo>
                  <a:lnTo>
                    <a:pt x="30365092" y="7119203"/>
                  </a:lnTo>
                  <a:lnTo>
                    <a:pt x="30365092" y="7119156"/>
                  </a:lnTo>
                  <a:lnTo>
                    <a:pt x="30365092" y="7119110"/>
                  </a:lnTo>
                  <a:lnTo>
                    <a:pt x="30365092" y="7119063"/>
                  </a:lnTo>
                  <a:lnTo>
                    <a:pt x="30365092" y="7118682"/>
                  </a:lnTo>
                  <a:lnTo>
                    <a:pt x="30365092" y="7118635"/>
                  </a:lnTo>
                  <a:lnTo>
                    <a:pt x="30365092" y="7118589"/>
                  </a:lnTo>
                  <a:lnTo>
                    <a:pt x="30365092" y="7118542"/>
                  </a:lnTo>
                  <a:lnTo>
                    <a:pt x="30365092" y="7118495"/>
                  </a:lnTo>
                  <a:lnTo>
                    <a:pt x="30365092" y="7118449"/>
                  </a:lnTo>
                  <a:lnTo>
                    <a:pt x="30365092" y="7118021"/>
                  </a:lnTo>
                  <a:lnTo>
                    <a:pt x="30365092" y="7117975"/>
                  </a:lnTo>
                  <a:lnTo>
                    <a:pt x="30365092" y="7117928"/>
                  </a:lnTo>
                  <a:lnTo>
                    <a:pt x="30365092" y="7117881"/>
                  </a:lnTo>
                  <a:lnTo>
                    <a:pt x="30365092" y="7117835"/>
                  </a:lnTo>
                  <a:lnTo>
                    <a:pt x="30365092" y="7117360"/>
                  </a:lnTo>
                  <a:lnTo>
                    <a:pt x="30365092" y="7117314"/>
                  </a:lnTo>
                  <a:lnTo>
                    <a:pt x="30365092" y="7117267"/>
                  </a:lnTo>
                  <a:lnTo>
                    <a:pt x="30365092" y="7117220"/>
                  </a:lnTo>
                  <a:lnTo>
                    <a:pt x="30365092" y="7116700"/>
                  </a:lnTo>
                  <a:lnTo>
                    <a:pt x="30365092" y="7116653"/>
                  </a:lnTo>
                  <a:lnTo>
                    <a:pt x="30365092" y="7116606"/>
                  </a:lnTo>
                  <a:lnTo>
                    <a:pt x="30365092" y="7116039"/>
                  </a:lnTo>
                  <a:lnTo>
                    <a:pt x="30365092" y="7115992"/>
                  </a:lnTo>
                  <a:lnTo>
                    <a:pt x="30365092" y="7115378"/>
                  </a:lnTo>
                  <a:lnTo>
                    <a:pt x="30340087" y="7005087"/>
                  </a:lnTo>
                  <a:lnTo>
                    <a:pt x="30331844" y="6968653"/>
                  </a:lnTo>
                  <a:lnTo>
                    <a:pt x="30331239" y="6967604"/>
                  </a:lnTo>
                  <a:lnTo>
                    <a:pt x="30212259" y="6967604"/>
                  </a:lnTo>
                  <a:lnTo>
                    <a:pt x="30212259" y="6967558"/>
                  </a:lnTo>
                  <a:lnTo>
                    <a:pt x="30212259" y="6967511"/>
                  </a:lnTo>
                  <a:lnTo>
                    <a:pt x="30212259" y="6967464"/>
                  </a:lnTo>
                  <a:lnTo>
                    <a:pt x="30212259" y="6967418"/>
                  </a:lnTo>
                  <a:lnTo>
                    <a:pt x="30212259" y="6967371"/>
                  </a:lnTo>
                  <a:lnTo>
                    <a:pt x="30212259" y="6967324"/>
                  </a:lnTo>
                  <a:lnTo>
                    <a:pt x="30212259" y="6966943"/>
                  </a:lnTo>
                  <a:lnTo>
                    <a:pt x="30212259" y="6966897"/>
                  </a:lnTo>
                  <a:lnTo>
                    <a:pt x="30212259" y="6966850"/>
                  </a:lnTo>
                  <a:lnTo>
                    <a:pt x="30212259" y="6966803"/>
                  </a:lnTo>
                  <a:lnTo>
                    <a:pt x="30212259" y="6966757"/>
                  </a:lnTo>
                  <a:lnTo>
                    <a:pt x="30212259" y="6966710"/>
                  </a:lnTo>
                  <a:lnTo>
                    <a:pt x="30194014" y="6884944"/>
                  </a:lnTo>
                  <a:lnTo>
                    <a:pt x="30193959" y="6884888"/>
                  </a:lnTo>
                  <a:lnTo>
                    <a:pt x="30178406" y="6815204"/>
                  </a:lnTo>
                  <a:lnTo>
                    <a:pt x="30059811" y="6815204"/>
                  </a:lnTo>
                  <a:lnTo>
                    <a:pt x="30059811" y="6815158"/>
                  </a:lnTo>
                  <a:lnTo>
                    <a:pt x="30059811" y="6815111"/>
                  </a:lnTo>
                  <a:lnTo>
                    <a:pt x="30059811" y="6815064"/>
                  </a:lnTo>
                  <a:lnTo>
                    <a:pt x="30059811" y="6815018"/>
                  </a:lnTo>
                  <a:lnTo>
                    <a:pt x="30059811" y="6814971"/>
                  </a:lnTo>
                  <a:lnTo>
                    <a:pt x="30058657" y="6809239"/>
                  </a:lnTo>
                  <a:lnTo>
                    <a:pt x="30057063" y="6800942"/>
                  </a:lnTo>
                  <a:lnTo>
                    <a:pt x="30055909" y="6795561"/>
                  </a:lnTo>
                  <a:lnTo>
                    <a:pt x="30052062" y="6777763"/>
                  </a:lnTo>
                  <a:lnTo>
                    <a:pt x="30041840" y="6728486"/>
                  </a:lnTo>
                  <a:lnTo>
                    <a:pt x="30026837" y="6662899"/>
                  </a:lnTo>
                  <a:lnTo>
                    <a:pt x="30025958" y="6662805"/>
                  </a:lnTo>
                  <a:lnTo>
                    <a:pt x="29907802" y="6662805"/>
                  </a:lnTo>
                  <a:lnTo>
                    <a:pt x="29907802" y="6662758"/>
                  </a:lnTo>
                  <a:lnTo>
                    <a:pt x="29907802" y="6662712"/>
                  </a:lnTo>
                  <a:lnTo>
                    <a:pt x="29907802" y="6662665"/>
                  </a:lnTo>
                  <a:lnTo>
                    <a:pt x="29907802" y="6662618"/>
                  </a:lnTo>
                  <a:lnTo>
                    <a:pt x="29907802" y="6662144"/>
                  </a:lnTo>
                  <a:lnTo>
                    <a:pt x="29907802" y="6662097"/>
                  </a:lnTo>
                  <a:lnTo>
                    <a:pt x="29907802" y="6662051"/>
                  </a:lnTo>
                  <a:lnTo>
                    <a:pt x="29907802" y="6662004"/>
                  </a:lnTo>
                  <a:lnTo>
                    <a:pt x="29907802" y="6661483"/>
                  </a:lnTo>
                  <a:lnTo>
                    <a:pt x="29907802" y="6661437"/>
                  </a:lnTo>
                  <a:lnTo>
                    <a:pt x="29907802" y="6661390"/>
                  </a:lnTo>
                  <a:lnTo>
                    <a:pt x="29907802" y="6660823"/>
                  </a:lnTo>
                  <a:lnTo>
                    <a:pt x="29907802" y="6660776"/>
                  </a:lnTo>
                  <a:lnTo>
                    <a:pt x="29907802" y="6660162"/>
                  </a:lnTo>
                  <a:lnTo>
                    <a:pt x="29875213" y="6514620"/>
                  </a:lnTo>
                  <a:lnTo>
                    <a:pt x="29874004" y="6510637"/>
                  </a:lnTo>
                  <a:lnTo>
                    <a:pt x="29873949" y="6510405"/>
                  </a:lnTo>
                  <a:lnTo>
                    <a:pt x="29755024" y="6510405"/>
                  </a:lnTo>
                  <a:lnTo>
                    <a:pt x="29755024" y="6510359"/>
                  </a:lnTo>
                  <a:lnTo>
                    <a:pt x="29755024" y="6510312"/>
                  </a:lnTo>
                  <a:lnTo>
                    <a:pt x="29755024" y="6510266"/>
                  </a:lnTo>
                  <a:lnTo>
                    <a:pt x="29721336" y="6358818"/>
                  </a:lnTo>
                  <a:lnTo>
                    <a:pt x="29721116" y="6358006"/>
                  </a:lnTo>
                  <a:lnTo>
                    <a:pt x="29602576" y="6358006"/>
                  </a:lnTo>
                  <a:lnTo>
                    <a:pt x="29598344" y="6338412"/>
                  </a:lnTo>
                  <a:lnTo>
                    <a:pt x="29569767" y="6210127"/>
                  </a:lnTo>
                  <a:lnTo>
                    <a:pt x="29568723" y="6205607"/>
                  </a:lnTo>
                  <a:lnTo>
                    <a:pt x="29450512" y="6205607"/>
                  </a:lnTo>
                  <a:lnTo>
                    <a:pt x="29450512" y="6205560"/>
                  </a:lnTo>
                  <a:lnTo>
                    <a:pt x="29450512" y="6204946"/>
                  </a:lnTo>
                  <a:lnTo>
                    <a:pt x="29416659" y="6053207"/>
                  </a:lnTo>
                  <a:lnTo>
                    <a:pt x="29297789" y="6053207"/>
                  </a:lnTo>
                  <a:cubicBezTo>
                    <a:pt x="28923483" y="4256235"/>
                    <a:pt x="28319185" y="2324237"/>
                    <a:pt x="27493683" y="251936"/>
                  </a:cubicBezTo>
                  <a:lnTo>
                    <a:pt x="31950467" y="251936"/>
                  </a:lnTo>
                  <a:lnTo>
                    <a:pt x="32021469" y="404336"/>
                  </a:lnTo>
                  <a:lnTo>
                    <a:pt x="32102861" y="404336"/>
                  </a:lnTo>
                  <a:lnTo>
                    <a:pt x="32174193" y="556736"/>
                  </a:lnTo>
                  <a:lnTo>
                    <a:pt x="32255637" y="556736"/>
                  </a:lnTo>
                  <a:lnTo>
                    <a:pt x="32326257" y="709136"/>
                  </a:lnTo>
                  <a:lnTo>
                    <a:pt x="32407647" y="709136"/>
                  </a:lnTo>
                  <a:lnTo>
                    <a:pt x="32478649" y="861537"/>
                  </a:lnTo>
                  <a:lnTo>
                    <a:pt x="32560041" y="861537"/>
                  </a:lnTo>
                  <a:lnTo>
                    <a:pt x="32631483" y="1013937"/>
                  </a:lnTo>
                  <a:lnTo>
                    <a:pt x="32712929" y="1013937"/>
                  </a:lnTo>
                  <a:lnTo>
                    <a:pt x="32783437" y="1166337"/>
                  </a:lnTo>
                  <a:lnTo>
                    <a:pt x="32864827" y="1166337"/>
                  </a:lnTo>
                  <a:lnTo>
                    <a:pt x="32935941" y="1318737"/>
                  </a:lnTo>
                  <a:lnTo>
                    <a:pt x="33017223" y="1318737"/>
                  </a:lnTo>
                  <a:lnTo>
                    <a:pt x="33088217" y="1471749"/>
                  </a:lnTo>
                  <a:lnTo>
                    <a:pt x="33169623" y="1471749"/>
                  </a:lnTo>
                  <a:lnTo>
                    <a:pt x="33240613" y="1624102"/>
                  </a:lnTo>
                  <a:lnTo>
                    <a:pt x="33322023" y="1624102"/>
                  </a:lnTo>
                  <a:lnTo>
                    <a:pt x="33393013" y="1776455"/>
                  </a:lnTo>
                  <a:lnTo>
                    <a:pt x="33474423" y="1776455"/>
                  </a:lnTo>
                  <a:lnTo>
                    <a:pt x="33545413" y="1928807"/>
                  </a:lnTo>
                  <a:lnTo>
                    <a:pt x="33626823" y="1928807"/>
                  </a:lnTo>
                  <a:lnTo>
                    <a:pt x="33697813" y="2081160"/>
                  </a:lnTo>
                  <a:lnTo>
                    <a:pt x="33779223" y="2081160"/>
                  </a:lnTo>
                  <a:lnTo>
                    <a:pt x="33850213" y="2233513"/>
                  </a:lnTo>
                  <a:lnTo>
                    <a:pt x="33931623" y="2233513"/>
                  </a:lnTo>
                  <a:lnTo>
                    <a:pt x="34002613" y="2385865"/>
                  </a:lnTo>
                  <a:lnTo>
                    <a:pt x="34084023" y="2385865"/>
                  </a:lnTo>
                  <a:lnTo>
                    <a:pt x="34155013" y="2538219"/>
                  </a:lnTo>
                  <a:lnTo>
                    <a:pt x="34236423" y="2538219"/>
                  </a:lnTo>
                  <a:lnTo>
                    <a:pt x="34307415" y="2690571"/>
                  </a:lnTo>
                  <a:lnTo>
                    <a:pt x="34388823" y="2690571"/>
                  </a:lnTo>
                  <a:lnTo>
                    <a:pt x="34459813" y="2842923"/>
                  </a:lnTo>
                  <a:lnTo>
                    <a:pt x="34541223" y="2842923"/>
                  </a:lnTo>
                  <a:lnTo>
                    <a:pt x="34612213" y="2995277"/>
                  </a:lnTo>
                  <a:lnTo>
                    <a:pt x="34693623" y="2995277"/>
                  </a:lnTo>
                  <a:lnTo>
                    <a:pt x="34764613" y="3147629"/>
                  </a:lnTo>
                  <a:lnTo>
                    <a:pt x="34846023" y="3147629"/>
                  </a:lnTo>
                  <a:lnTo>
                    <a:pt x="34917013" y="3299982"/>
                  </a:lnTo>
                  <a:lnTo>
                    <a:pt x="34998423" y="3299982"/>
                  </a:lnTo>
                  <a:lnTo>
                    <a:pt x="35069437" y="3452381"/>
                  </a:lnTo>
                  <a:lnTo>
                    <a:pt x="35150823" y="3452381"/>
                  </a:lnTo>
                  <a:lnTo>
                    <a:pt x="35221837" y="3604781"/>
                  </a:lnTo>
                  <a:lnTo>
                    <a:pt x="35303223" y="3604781"/>
                  </a:lnTo>
                  <a:lnTo>
                    <a:pt x="35374235" y="3757181"/>
                  </a:lnTo>
                  <a:lnTo>
                    <a:pt x="35455623" y="3757181"/>
                  </a:lnTo>
                  <a:lnTo>
                    <a:pt x="35526635" y="3909580"/>
                  </a:lnTo>
                  <a:lnTo>
                    <a:pt x="35608023" y="3909580"/>
                  </a:lnTo>
                  <a:lnTo>
                    <a:pt x="35619025" y="3933191"/>
                  </a:lnTo>
                  <a:lnTo>
                    <a:pt x="35619025" y="355669"/>
                  </a:lnTo>
                  <a:lnTo>
                    <a:pt x="40176781" y="355669"/>
                  </a:lnTo>
                  <a:lnTo>
                    <a:pt x="40176781" y="508069"/>
                  </a:lnTo>
                  <a:lnTo>
                    <a:pt x="40329181" y="508069"/>
                  </a:lnTo>
                  <a:lnTo>
                    <a:pt x="40329181" y="660469"/>
                  </a:lnTo>
                  <a:lnTo>
                    <a:pt x="40481581" y="660469"/>
                  </a:lnTo>
                  <a:lnTo>
                    <a:pt x="40481581" y="812869"/>
                  </a:lnTo>
                  <a:lnTo>
                    <a:pt x="40633981" y="812869"/>
                  </a:lnTo>
                  <a:lnTo>
                    <a:pt x="40633981" y="965270"/>
                  </a:lnTo>
                  <a:lnTo>
                    <a:pt x="40786381" y="965270"/>
                  </a:lnTo>
                  <a:lnTo>
                    <a:pt x="40786381" y="1117670"/>
                  </a:lnTo>
                  <a:lnTo>
                    <a:pt x="40938781" y="1117670"/>
                  </a:lnTo>
                  <a:lnTo>
                    <a:pt x="40938781" y="1270070"/>
                  </a:lnTo>
                  <a:lnTo>
                    <a:pt x="41091181" y="1270070"/>
                  </a:lnTo>
                  <a:lnTo>
                    <a:pt x="41091181" y="1284342"/>
                  </a:lnTo>
                  <a:lnTo>
                    <a:pt x="45551225" y="1284342"/>
                  </a:lnTo>
                  <a:lnTo>
                    <a:pt x="45551225" y="1441369"/>
                  </a:lnTo>
                  <a:lnTo>
                    <a:pt x="45703625" y="1441369"/>
                  </a:lnTo>
                  <a:lnTo>
                    <a:pt x="45703625" y="1441983"/>
                  </a:lnTo>
                  <a:lnTo>
                    <a:pt x="45703625" y="1442030"/>
                  </a:lnTo>
                  <a:lnTo>
                    <a:pt x="45703625" y="1593108"/>
                  </a:lnTo>
                  <a:lnTo>
                    <a:pt x="45856025" y="1593108"/>
                  </a:lnTo>
                  <a:lnTo>
                    <a:pt x="45856025" y="1593722"/>
                  </a:lnTo>
                  <a:lnTo>
                    <a:pt x="45856025" y="1593769"/>
                  </a:lnTo>
                  <a:lnTo>
                    <a:pt x="45856025" y="1594336"/>
                  </a:lnTo>
                  <a:lnTo>
                    <a:pt x="45856025" y="1594383"/>
                  </a:lnTo>
                  <a:lnTo>
                    <a:pt x="45856025" y="1594429"/>
                  </a:lnTo>
                  <a:lnTo>
                    <a:pt x="45856025" y="1744847"/>
                  </a:lnTo>
                  <a:lnTo>
                    <a:pt x="46008425" y="1744847"/>
                  </a:lnTo>
                  <a:lnTo>
                    <a:pt x="46008425" y="1745461"/>
                  </a:lnTo>
                  <a:lnTo>
                    <a:pt x="46008425" y="1745507"/>
                  </a:lnTo>
                  <a:lnTo>
                    <a:pt x="46008425" y="1746075"/>
                  </a:lnTo>
                  <a:lnTo>
                    <a:pt x="46008425" y="1746121"/>
                  </a:lnTo>
                  <a:lnTo>
                    <a:pt x="46008425" y="1746168"/>
                  </a:lnTo>
                  <a:lnTo>
                    <a:pt x="46008425" y="1746689"/>
                  </a:lnTo>
                  <a:lnTo>
                    <a:pt x="46008425" y="1746735"/>
                  </a:lnTo>
                  <a:lnTo>
                    <a:pt x="46008425" y="1746782"/>
                  </a:lnTo>
                  <a:lnTo>
                    <a:pt x="46008425" y="1746829"/>
                  </a:lnTo>
                  <a:lnTo>
                    <a:pt x="46008425" y="1896585"/>
                  </a:lnTo>
                  <a:lnTo>
                    <a:pt x="46160825" y="1896585"/>
                  </a:lnTo>
                  <a:lnTo>
                    <a:pt x="46160825" y="1897199"/>
                  </a:lnTo>
                  <a:lnTo>
                    <a:pt x="46160825" y="1897245"/>
                  </a:lnTo>
                  <a:lnTo>
                    <a:pt x="46160825" y="1897813"/>
                  </a:lnTo>
                  <a:lnTo>
                    <a:pt x="46160825" y="1897860"/>
                  </a:lnTo>
                  <a:lnTo>
                    <a:pt x="46160825" y="1897907"/>
                  </a:lnTo>
                  <a:lnTo>
                    <a:pt x="46160825" y="1898427"/>
                  </a:lnTo>
                  <a:lnTo>
                    <a:pt x="46160825" y="1898474"/>
                  </a:lnTo>
                  <a:lnTo>
                    <a:pt x="46160825" y="1898521"/>
                  </a:lnTo>
                  <a:lnTo>
                    <a:pt x="46160825" y="1898567"/>
                  </a:lnTo>
                  <a:lnTo>
                    <a:pt x="46160825" y="1899041"/>
                  </a:lnTo>
                  <a:lnTo>
                    <a:pt x="46160825" y="1899088"/>
                  </a:lnTo>
                  <a:lnTo>
                    <a:pt x="46160825" y="1899135"/>
                  </a:lnTo>
                  <a:lnTo>
                    <a:pt x="46160825" y="1899181"/>
                  </a:lnTo>
                  <a:lnTo>
                    <a:pt x="46160825" y="1899228"/>
                  </a:lnTo>
                  <a:lnTo>
                    <a:pt x="46160825" y="2048323"/>
                  </a:lnTo>
                  <a:lnTo>
                    <a:pt x="46313225" y="2048323"/>
                  </a:lnTo>
                  <a:lnTo>
                    <a:pt x="46313225" y="2048937"/>
                  </a:lnTo>
                  <a:lnTo>
                    <a:pt x="46313225" y="2048985"/>
                  </a:lnTo>
                  <a:lnTo>
                    <a:pt x="46313225" y="2049552"/>
                  </a:lnTo>
                  <a:lnTo>
                    <a:pt x="46313225" y="2049599"/>
                  </a:lnTo>
                  <a:lnTo>
                    <a:pt x="46313225" y="2049645"/>
                  </a:lnTo>
                  <a:lnTo>
                    <a:pt x="46313225" y="2050166"/>
                  </a:lnTo>
                  <a:lnTo>
                    <a:pt x="46313225" y="2050213"/>
                  </a:lnTo>
                  <a:lnTo>
                    <a:pt x="46313225" y="2050259"/>
                  </a:lnTo>
                  <a:lnTo>
                    <a:pt x="46313225" y="2050306"/>
                  </a:lnTo>
                  <a:lnTo>
                    <a:pt x="46313225" y="2050780"/>
                  </a:lnTo>
                  <a:lnTo>
                    <a:pt x="46313225" y="2050827"/>
                  </a:lnTo>
                  <a:lnTo>
                    <a:pt x="46313225" y="2050873"/>
                  </a:lnTo>
                  <a:lnTo>
                    <a:pt x="46313225" y="2050920"/>
                  </a:lnTo>
                  <a:lnTo>
                    <a:pt x="46313225" y="2050967"/>
                  </a:lnTo>
                  <a:lnTo>
                    <a:pt x="46313225" y="2051395"/>
                  </a:lnTo>
                  <a:lnTo>
                    <a:pt x="46313225" y="2051441"/>
                  </a:lnTo>
                  <a:lnTo>
                    <a:pt x="46313225" y="2051487"/>
                  </a:lnTo>
                  <a:lnTo>
                    <a:pt x="46313225" y="2051534"/>
                  </a:lnTo>
                  <a:lnTo>
                    <a:pt x="46313225" y="2051581"/>
                  </a:lnTo>
                  <a:lnTo>
                    <a:pt x="46313225" y="2051627"/>
                  </a:lnTo>
                  <a:lnTo>
                    <a:pt x="46313225" y="2200062"/>
                  </a:lnTo>
                  <a:lnTo>
                    <a:pt x="46366297" y="2200062"/>
                  </a:lnTo>
                  <a:lnTo>
                    <a:pt x="46366297" y="355669"/>
                  </a:lnTo>
                  <a:lnTo>
                    <a:pt x="50821953" y="355669"/>
                  </a:lnTo>
                  <a:lnTo>
                    <a:pt x="50821953" y="508069"/>
                  </a:lnTo>
                  <a:lnTo>
                    <a:pt x="50974353" y="508069"/>
                  </a:lnTo>
                  <a:lnTo>
                    <a:pt x="50974353" y="660469"/>
                  </a:lnTo>
                  <a:lnTo>
                    <a:pt x="51126753" y="660469"/>
                  </a:lnTo>
                  <a:lnTo>
                    <a:pt x="51126753" y="812869"/>
                  </a:lnTo>
                  <a:lnTo>
                    <a:pt x="51279153" y="812869"/>
                  </a:lnTo>
                  <a:lnTo>
                    <a:pt x="51279153" y="965270"/>
                  </a:lnTo>
                  <a:lnTo>
                    <a:pt x="51431553" y="965270"/>
                  </a:lnTo>
                  <a:lnTo>
                    <a:pt x="51431553" y="1117670"/>
                  </a:lnTo>
                  <a:lnTo>
                    <a:pt x="51583953" y="1117670"/>
                  </a:lnTo>
                  <a:lnTo>
                    <a:pt x="51583953" y="1270070"/>
                  </a:lnTo>
                  <a:lnTo>
                    <a:pt x="51736353" y="1270070"/>
                  </a:lnTo>
                  <a:lnTo>
                    <a:pt x="51736353" y="1423129"/>
                  </a:lnTo>
                  <a:lnTo>
                    <a:pt x="51888753" y="1423129"/>
                  </a:lnTo>
                  <a:lnTo>
                    <a:pt x="51888753" y="1423743"/>
                  </a:lnTo>
                  <a:lnTo>
                    <a:pt x="51888753" y="1423790"/>
                  </a:lnTo>
                  <a:lnTo>
                    <a:pt x="51888753" y="1424357"/>
                  </a:lnTo>
                  <a:lnTo>
                    <a:pt x="51888753" y="1424405"/>
                  </a:lnTo>
                  <a:lnTo>
                    <a:pt x="51888753" y="1424451"/>
                  </a:lnTo>
                  <a:lnTo>
                    <a:pt x="51888753" y="1424972"/>
                  </a:lnTo>
                  <a:lnTo>
                    <a:pt x="51888753" y="1425019"/>
                  </a:lnTo>
                  <a:lnTo>
                    <a:pt x="51888753" y="1425065"/>
                  </a:lnTo>
                  <a:lnTo>
                    <a:pt x="51888753" y="1425112"/>
                  </a:lnTo>
                  <a:lnTo>
                    <a:pt x="51888753" y="1425586"/>
                  </a:lnTo>
                  <a:lnTo>
                    <a:pt x="51888753" y="1425633"/>
                  </a:lnTo>
                  <a:lnTo>
                    <a:pt x="51888753" y="1425679"/>
                  </a:lnTo>
                  <a:lnTo>
                    <a:pt x="51888753" y="1425726"/>
                  </a:lnTo>
                  <a:lnTo>
                    <a:pt x="51888753" y="1425773"/>
                  </a:lnTo>
                  <a:lnTo>
                    <a:pt x="51888753" y="1426200"/>
                  </a:lnTo>
                  <a:lnTo>
                    <a:pt x="51888753" y="1426247"/>
                  </a:lnTo>
                  <a:lnTo>
                    <a:pt x="51888753" y="1426293"/>
                  </a:lnTo>
                  <a:lnTo>
                    <a:pt x="51888753" y="1426340"/>
                  </a:lnTo>
                  <a:lnTo>
                    <a:pt x="51888753" y="1426387"/>
                  </a:lnTo>
                  <a:lnTo>
                    <a:pt x="51888753" y="1426433"/>
                  </a:lnTo>
                  <a:lnTo>
                    <a:pt x="51888753" y="1426815"/>
                  </a:lnTo>
                  <a:lnTo>
                    <a:pt x="51888753" y="1426861"/>
                  </a:lnTo>
                  <a:lnTo>
                    <a:pt x="51888753" y="1426907"/>
                  </a:lnTo>
                  <a:lnTo>
                    <a:pt x="51888753" y="1426955"/>
                  </a:lnTo>
                  <a:lnTo>
                    <a:pt x="51888753" y="1427001"/>
                  </a:lnTo>
                  <a:lnTo>
                    <a:pt x="51888753" y="1427047"/>
                  </a:lnTo>
                  <a:lnTo>
                    <a:pt x="51888753" y="1427094"/>
                  </a:lnTo>
                  <a:lnTo>
                    <a:pt x="51888753" y="1427429"/>
                  </a:lnTo>
                  <a:lnTo>
                    <a:pt x="51888753" y="1427475"/>
                  </a:lnTo>
                  <a:lnTo>
                    <a:pt x="51888753" y="1427522"/>
                  </a:lnTo>
                  <a:lnTo>
                    <a:pt x="51888753" y="1427569"/>
                  </a:lnTo>
                  <a:lnTo>
                    <a:pt x="51888753" y="1427615"/>
                  </a:lnTo>
                  <a:lnTo>
                    <a:pt x="51888753" y="1427661"/>
                  </a:lnTo>
                  <a:lnTo>
                    <a:pt x="51888753" y="1427709"/>
                  </a:lnTo>
                  <a:lnTo>
                    <a:pt x="51888753" y="1427755"/>
                  </a:lnTo>
                  <a:lnTo>
                    <a:pt x="51888753" y="1575482"/>
                  </a:lnTo>
                  <a:lnTo>
                    <a:pt x="52041153" y="1575482"/>
                  </a:lnTo>
                  <a:lnTo>
                    <a:pt x="52041153" y="1575529"/>
                  </a:lnTo>
                  <a:lnTo>
                    <a:pt x="52041153" y="1576097"/>
                  </a:lnTo>
                  <a:lnTo>
                    <a:pt x="52041153" y="1576143"/>
                  </a:lnTo>
                  <a:lnTo>
                    <a:pt x="52041153" y="1576189"/>
                  </a:lnTo>
                  <a:lnTo>
                    <a:pt x="52041153" y="1576711"/>
                  </a:lnTo>
                  <a:lnTo>
                    <a:pt x="52041153" y="1576757"/>
                  </a:lnTo>
                  <a:lnTo>
                    <a:pt x="52041153" y="1576803"/>
                  </a:lnTo>
                  <a:lnTo>
                    <a:pt x="52041153" y="1576851"/>
                  </a:lnTo>
                  <a:lnTo>
                    <a:pt x="52041153" y="1577325"/>
                  </a:lnTo>
                  <a:lnTo>
                    <a:pt x="52041153" y="1577371"/>
                  </a:lnTo>
                  <a:lnTo>
                    <a:pt x="52041153" y="1577418"/>
                  </a:lnTo>
                  <a:lnTo>
                    <a:pt x="52041153" y="1577465"/>
                  </a:lnTo>
                  <a:lnTo>
                    <a:pt x="52041153" y="1577511"/>
                  </a:lnTo>
                  <a:lnTo>
                    <a:pt x="52041153" y="1577939"/>
                  </a:lnTo>
                  <a:lnTo>
                    <a:pt x="52041153" y="1577985"/>
                  </a:lnTo>
                  <a:lnTo>
                    <a:pt x="52041153" y="1578032"/>
                  </a:lnTo>
                  <a:lnTo>
                    <a:pt x="52041153" y="1578079"/>
                  </a:lnTo>
                  <a:lnTo>
                    <a:pt x="52041153" y="1578125"/>
                  </a:lnTo>
                  <a:lnTo>
                    <a:pt x="52041153" y="1578172"/>
                  </a:lnTo>
                  <a:lnTo>
                    <a:pt x="52041153" y="1578553"/>
                  </a:lnTo>
                  <a:lnTo>
                    <a:pt x="52041153" y="1578599"/>
                  </a:lnTo>
                  <a:lnTo>
                    <a:pt x="52041153" y="1578646"/>
                  </a:lnTo>
                  <a:lnTo>
                    <a:pt x="52041153" y="1578693"/>
                  </a:lnTo>
                  <a:lnTo>
                    <a:pt x="52041153" y="1578739"/>
                  </a:lnTo>
                  <a:lnTo>
                    <a:pt x="52041153" y="1578786"/>
                  </a:lnTo>
                  <a:lnTo>
                    <a:pt x="52041153" y="1578833"/>
                  </a:lnTo>
                  <a:lnTo>
                    <a:pt x="52041153" y="1579167"/>
                  </a:lnTo>
                  <a:lnTo>
                    <a:pt x="52041153" y="1579213"/>
                  </a:lnTo>
                  <a:lnTo>
                    <a:pt x="52041153" y="1579261"/>
                  </a:lnTo>
                  <a:lnTo>
                    <a:pt x="52041153" y="1579307"/>
                  </a:lnTo>
                  <a:lnTo>
                    <a:pt x="52041153" y="1579353"/>
                  </a:lnTo>
                  <a:lnTo>
                    <a:pt x="52041153" y="1579401"/>
                  </a:lnTo>
                  <a:lnTo>
                    <a:pt x="52041153" y="1579447"/>
                  </a:lnTo>
                  <a:lnTo>
                    <a:pt x="52041153" y="1579493"/>
                  </a:lnTo>
                  <a:lnTo>
                    <a:pt x="52041153" y="1579781"/>
                  </a:lnTo>
                  <a:lnTo>
                    <a:pt x="52041153" y="1579828"/>
                  </a:lnTo>
                  <a:lnTo>
                    <a:pt x="52041153" y="1579875"/>
                  </a:lnTo>
                  <a:lnTo>
                    <a:pt x="52041153" y="1579921"/>
                  </a:lnTo>
                  <a:lnTo>
                    <a:pt x="52041153" y="1579968"/>
                  </a:lnTo>
                  <a:lnTo>
                    <a:pt x="52041153" y="1580015"/>
                  </a:lnTo>
                  <a:lnTo>
                    <a:pt x="52041153" y="1580061"/>
                  </a:lnTo>
                  <a:lnTo>
                    <a:pt x="52041153" y="1580108"/>
                  </a:lnTo>
                  <a:lnTo>
                    <a:pt x="52041153" y="1580155"/>
                  </a:lnTo>
                  <a:lnTo>
                    <a:pt x="52041153" y="1727835"/>
                  </a:lnTo>
                  <a:lnTo>
                    <a:pt x="52193553" y="1727835"/>
                  </a:lnTo>
                  <a:lnTo>
                    <a:pt x="52193553" y="1727881"/>
                  </a:lnTo>
                  <a:lnTo>
                    <a:pt x="52193553" y="1727928"/>
                  </a:lnTo>
                  <a:lnTo>
                    <a:pt x="52193553" y="1728449"/>
                  </a:lnTo>
                  <a:lnTo>
                    <a:pt x="52193553" y="1728495"/>
                  </a:lnTo>
                  <a:lnTo>
                    <a:pt x="52193553" y="1728543"/>
                  </a:lnTo>
                  <a:lnTo>
                    <a:pt x="52193553" y="1728589"/>
                  </a:lnTo>
                  <a:lnTo>
                    <a:pt x="52193553" y="1729063"/>
                  </a:lnTo>
                  <a:lnTo>
                    <a:pt x="52193553" y="1729110"/>
                  </a:lnTo>
                  <a:lnTo>
                    <a:pt x="52193553" y="1729157"/>
                  </a:lnTo>
                  <a:lnTo>
                    <a:pt x="52193553" y="1729203"/>
                  </a:lnTo>
                  <a:lnTo>
                    <a:pt x="52193553" y="1729250"/>
                  </a:lnTo>
                  <a:lnTo>
                    <a:pt x="52193553" y="1729677"/>
                  </a:lnTo>
                  <a:lnTo>
                    <a:pt x="52193553" y="1729724"/>
                  </a:lnTo>
                  <a:lnTo>
                    <a:pt x="52193553" y="1729771"/>
                  </a:lnTo>
                  <a:lnTo>
                    <a:pt x="52193553" y="1729817"/>
                  </a:lnTo>
                  <a:lnTo>
                    <a:pt x="52193553" y="1729864"/>
                  </a:lnTo>
                  <a:lnTo>
                    <a:pt x="52193553" y="1729911"/>
                  </a:lnTo>
                  <a:lnTo>
                    <a:pt x="52193553" y="1730291"/>
                  </a:lnTo>
                  <a:lnTo>
                    <a:pt x="52193553" y="1730338"/>
                  </a:lnTo>
                  <a:lnTo>
                    <a:pt x="52193553" y="1730385"/>
                  </a:lnTo>
                  <a:lnTo>
                    <a:pt x="52193553" y="1730431"/>
                  </a:lnTo>
                  <a:lnTo>
                    <a:pt x="52193553" y="1730478"/>
                  </a:lnTo>
                  <a:lnTo>
                    <a:pt x="52193553" y="1730525"/>
                  </a:lnTo>
                  <a:lnTo>
                    <a:pt x="52193553" y="1730571"/>
                  </a:lnTo>
                  <a:lnTo>
                    <a:pt x="52193553" y="1730905"/>
                  </a:lnTo>
                  <a:lnTo>
                    <a:pt x="52193553" y="1730953"/>
                  </a:lnTo>
                  <a:lnTo>
                    <a:pt x="52193553" y="1730999"/>
                  </a:lnTo>
                  <a:lnTo>
                    <a:pt x="52193553" y="1731045"/>
                  </a:lnTo>
                  <a:lnTo>
                    <a:pt x="52193553" y="1731092"/>
                  </a:lnTo>
                  <a:lnTo>
                    <a:pt x="52193553" y="1731139"/>
                  </a:lnTo>
                  <a:lnTo>
                    <a:pt x="52193553" y="1731185"/>
                  </a:lnTo>
                  <a:lnTo>
                    <a:pt x="52193553" y="1731232"/>
                  </a:lnTo>
                  <a:lnTo>
                    <a:pt x="52193553" y="1731520"/>
                  </a:lnTo>
                  <a:lnTo>
                    <a:pt x="52193553" y="1731567"/>
                  </a:lnTo>
                  <a:lnTo>
                    <a:pt x="52193553" y="1731613"/>
                  </a:lnTo>
                  <a:lnTo>
                    <a:pt x="52193553" y="1731659"/>
                  </a:lnTo>
                  <a:lnTo>
                    <a:pt x="52193553" y="1731707"/>
                  </a:lnTo>
                  <a:lnTo>
                    <a:pt x="52193553" y="1731753"/>
                  </a:lnTo>
                  <a:lnTo>
                    <a:pt x="52193553" y="1731799"/>
                  </a:lnTo>
                  <a:lnTo>
                    <a:pt x="52193553" y="1731847"/>
                  </a:lnTo>
                  <a:lnTo>
                    <a:pt x="52193553" y="1731893"/>
                  </a:lnTo>
                  <a:lnTo>
                    <a:pt x="52193553" y="1732134"/>
                  </a:lnTo>
                  <a:lnTo>
                    <a:pt x="52193553" y="1732181"/>
                  </a:lnTo>
                  <a:lnTo>
                    <a:pt x="52193553" y="1732227"/>
                  </a:lnTo>
                  <a:lnTo>
                    <a:pt x="52193553" y="1732274"/>
                  </a:lnTo>
                  <a:lnTo>
                    <a:pt x="52193553" y="1732321"/>
                  </a:lnTo>
                  <a:lnTo>
                    <a:pt x="52193553" y="1732367"/>
                  </a:lnTo>
                  <a:lnTo>
                    <a:pt x="52193553" y="1732414"/>
                  </a:lnTo>
                  <a:lnTo>
                    <a:pt x="52193553" y="1732461"/>
                  </a:lnTo>
                  <a:lnTo>
                    <a:pt x="52193553" y="1732507"/>
                  </a:lnTo>
                  <a:lnTo>
                    <a:pt x="52193553" y="1732554"/>
                  </a:lnTo>
                  <a:lnTo>
                    <a:pt x="52193553" y="1880187"/>
                  </a:lnTo>
                  <a:lnTo>
                    <a:pt x="52345953" y="1880187"/>
                  </a:lnTo>
                  <a:lnTo>
                    <a:pt x="52345953" y="1880234"/>
                  </a:lnTo>
                  <a:lnTo>
                    <a:pt x="52345953" y="1880281"/>
                  </a:lnTo>
                  <a:lnTo>
                    <a:pt x="52345953" y="1880327"/>
                  </a:lnTo>
                  <a:lnTo>
                    <a:pt x="52345953" y="1880801"/>
                  </a:lnTo>
                  <a:lnTo>
                    <a:pt x="52345953" y="1880849"/>
                  </a:lnTo>
                  <a:lnTo>
                    <a:pt x="52345953" y="1880895"/>
                  </a:lnTo>
                  <a:lnTo>
                    <a:pt x="52345953" y="1880941"/>
                  </a:lnTo>
                  <a:lnTo>
                    <a:pt x="52345953" y="1880989"/>
                  </a:lnTo>
                  <a:lnTo>
                    <a:pt x="52345953" y="1881416"/>
                  </a:lnTo>
                  <a:lnTo>
                    <a:pt x="52345953" y="1881463"/>
                  </a:lnTo>
                  <a:lnTo>
                    <a:pt x="52345953" y="1881509"/>
                  </a:lnTo>
                  <a:lnTo>
                    <a:pt x="52345953" y="1881556"/>
                  </a:lnTo>
                  <a:lnTo>
                    <a:pt x="52345953" y="1881603"/>
                  </a:lnTo>
                  <a:lnTo>
                    <a:pt x="52345953" y="1881649"/>
                  </a:lnTo>
                  <a:lnTo>
                    <a:pt x="52345953" y="1882030"/>
                  </a:lnTo>
                  <a:lnTo>
                    <a:pt x="52345953" y="1882077"/>
                  </a:lnTo>
                  <a:lnTo>
                    <a:pt x="52345953" y="1882123"/>
                  </a:lnTo>
                  <a:lnTo>
                    <a:pt x="52345953" y="1882170"/>
                  </a:lnTo>
                  <a:lnTo>
                    <a:pt x="52345953" y="1882217"/>
                  </a:lnTo>
                  <a:lnTo>
                    <a:pt x="52345953" y="1882263"/>
                  </a:lnTo>
                  <a:lnTo>
                    <a:pt x="52345953" y="1882310"/>
                  </a:lnTo>
                  <a:lnTo>
                    <a:pt x="52345953" y="1882644"/>
                  </a:lnTo>
                  <a:lnTo>
                    <a:pt x="52345953" y="1882691"/>
                  </a:lnTo>
                  <a:lnTo>
                    <a:pt x="52345953" y="1882737"/>
                  </a:lnTo>
                  <a:lnTo>
                    <a:pt x="52345953" y="1882784"/>
                  </a:lnTo>
                  <a:lnTo>
                    <a:pt x="52345953" y="1882831"/>
                  </a:lnTo>
                  <a:lnTo>
                    <a:pt x="52345953" y="1882877"/>
                  </a:lnTo>
                  <a:lnTo>
                    <a:pt x="52345953" y="1882924"/>
                  </a:lnTo>
                  <a:lnTo>
                    <a:pt x="52345953" y="1882971"/>
                  </a:lnTo>
                  <a:lnTo>
                    <a:pt x="52345953" y="1883259"/>
                  </a:lnTo>
                  <a:lnTo>
                    <a:pt x="52345953" y="1883305"/>
                  </a:lnTo>
                  <a:lnTo>
                    <a:pt x="52345953" y="1883351"/>
                  </a:lnTo>
                  <a:lnTo>
                    <a:pt x="52345953" y="1883399"/>
                  </a:lnTo>
                  <a:lnTo>
                    <a:pt x="52345953" y="1883445"/>
                  </a:lnTo>
                  <a:lnTo>
                    <a:pt x="52345953" y="1883491"/>
                  </a:lnTo>
                  <a:lnTo>
                    <a:pt x="52345953" y="1883539"/>
                  </a:lnTo>
                  <a:lnTo>
                    <a:pt x="52345953" y="1883585"/>
                  </a:lnTo>
                  <a:lnTo>
                    <a:pt x="52345953" y="1883631"/>
                  </a:lnTo>
                  <a:lnTo>
                    <a:pt x="52345953" y="1883873"/>
                  </a:lnTo>
                  <a:lnTo>
                    <a:pt x="52345953" y="1883919"/>
                  </a:lnTo>
                  <a:lnTo>
                    <a:pt x="52345953" y="1883966"/>
                  </a:lnTo>
                  <a:lnTo>
                    <a:pt x="52345953" y="1884013"/>
                  </a:lnTo>
                  <a:lnTo>
                    <a:pt x="52345953" y="1884059"/>
                  </a:lnTo>
                  <a:lnTo>
                    <a:pt x="52345953" y="1884106"/>
                  </a:lnTo>
                  <a:lnTo>
                    <a:pt x="52345953" y="1884153"/>
                  </a:lnTo>
                  <a:lnTo>
                    <a:pt x="52345953" y="1884199"/>
                  </a:lnTo>
                  <a:lnTo>
                    <a:pt x="52345953" y="1884245"/>
                  </a:lnTo>
                  <a:lnTo>
                    <a:pt x="52345953" y="1884293"/>
                  </a:lnTo>
                  <a:lnTo>
                    <a:pt x="52345953" y="1884487"/>
                  </a:lnTo>
                  <a:lnTo>
                    <a:pt x="52345953" y="1884533"/>
                  </a:lnTo>
                  <a:lnTo>
                    <a:pt x="52345953" y="1884580"/>
                  </a:lnTo>
                  <a:lnTo>
                    <a:pt x="52345953" y="1884627"/>
                  </a:lnTo>
                  <a:lnTo>
                    <a:pt x="52345953" y="1884673"/>
                  </a:lnTo>
                  <a:lnTo>
                    <a:pt x="52345953" y="1884720"/>
                  </a:lnTo>
                  <a:lnTo>
                    <a:pt x="52345953" y="1884767"/>
                  </a:lnTo>
                  <a:lnTo>
                    <a:pt x="52345953" y="1884813"/>
                  </a:lnTo>
                  <a:lnTo>
                    <a:pt x="52345953" y="1884860"/>
                  </a:lnTo>
                  <a:lnTo>
                    <a:pt x="52345953" y="1884907"/>
                  </a:lnTo>
                  <a:lnTo>
                    <a:pt x="52345953" y="1884953"/>
                  </a:lnTo>
                  <a:lnTo>
                    <a:pt x="52345953" y="2032541"/>
                  </a:lnTo>
                  <a:lnTo>
                    <a:pt x="52498353" y="2032541"/>
                  </a:lnTo>
                  <a:lnTo>
                    <a:pt x="52498353" y="2032587"/>
                  </a:lnTo>
                  <a:lnTo>
                    <a:pt x="52498353" y="2032633"/>
                  </a:lnTo>
                  <a:lnTo>
                    <a:pt x="52498353" y="2032681"/>
                  </a:lnTo>
                  <a:lnTo>
                    <a:pt x="52498353" y="2032727"/>
                  </a:lnTo>
                  <a:lnTo>
                    <a:pt x="52498353" y="2033155"/>
                  </a:lnTo>
                  <a:lnTo>
                    <a:pt x="52498353" y="2033201"/>
                  </a:lnTo>
                  <a:lnTo>
                    <a:pt x="52498353" y="2033248"/>
                  </a:lnTo>
                  <a:lnTo>
                    <a:pt x="52498353" y="2033295"/>
                  </a:lnTo>
                  <a:lnTo>
                    <a:pt x="52498353" y="2033341"/>
                  </a:lnTo>
                  <a:lnTo>
                    <a:pt x="52498353" y="2033387"/>
                  </a:lnTo>
                  <a:lnTo>
                    <a:pt x="52498353" y="2033769"/>
                  </a:lnTo>
                  <a:lnTo>
                    <a:pt x="52498353" y="2033815"/>
                  </a:lnTo>
                  <a:lnTo>
                    <a:pt x="52498353" y="2033862"/>
                  </a:lnTo>
                  <a:lnTo>
                    <a:pt x="52498353" y="2033909"/>
                  </a:lnTo>
                  <a:lnTo>
                    <a:pt x="52498353" y="2033955"/>
                  </a:lnTo>
                  <a:lnTo>
                    <a:pt x="52498353" y="2034002"/>
                  </a:lnTo>
                  <a:lnTo>
                    <a:pt x="52498353" y="2034049"/>
                  </a:lnTo>
                  <a:lnTo>
                    <a:pt x="52498353" y="2034383"/>
                  </a:lnTo>
                  <a:lnTo>
                    <a:pt x="52498353" y="2034429"/>
                  </a:lnTo>
                  <a:lnTo>
                    <a:pt x="52498353" y="2034476"/>
                  </a:lnTo>
                  <a:lnTo>
                    <a:pt x="52498353" y="2034523"/>
                  </a:lnTo>
                  <a:lnTo>
                    <a:pt x="52498353" y="2034569"/>
                  </a:lnTo>
                  <a:lnTo>
                    <a:pt x="52498353" y="2034616"/>
                  </a:lnTo>
                  <a:lnTo>
                    <a:pt x="52498353" y="2034663"/>
                  </a:lnTo>
                  <a:lnTo>
                    <a:pt x="52498353" y="2034709"/>
                  </a:lnTo>
                  <a:lnTo>
                    <a:pt x="52498353" y="2034997"/>
                  </a:lnTo>
                  <a:lnTo>
                    <a:pt x="52498353" y="2035043"/>
                  </a:lnTo>
                  <a:lnTo>
                    <a:pt x="52498353" y="2035090"/>
                  </a:lnTo>
                  <a:lnTo>
                    <a:pt x="52498353" y="2035137"/>
                  </a:lnTo>
                  <a:lnTo>
                    <a:pt x="52498353" y="2035183"/>
                  </a:lnTo>
                  <a:lnTo>
                    <a:pt x="52498353" y="2035230"/>
                  </a:lnTo>
                  <a:lnTo>
                    <a:pt x="52498353" y="2035277"/>
                  </a:lnTo>
                  <a:lnTo>
                    <a:pt x="52498353" y="2035323"/>
                  </a:lnTo>
                  <a:lnTo>
                    <a:pt x="52498353" y="2035370"/>
                  </a:lnTo>
                  <a:lnTo>
                    <a:pt x="52498353" y="2035611"/>
                  </a:lnTo>
                  <a:lnTo>
                    <a:pt x="52498353" y="2035657"/>
                  </a:lnTo>
                  <a:lnTo>
                    <a:pt x="52498353" y="2035705"/>
                  </a:lnTo>
                  <a:lnTo>
                    <a:pt x="52498353" y="2035751"/>
                  </a:lnTo>
                  <a:lnTo>
                    <a:pt x="52498353" y="2035797"/>
                  </a:lnTo>
                  <a:lnTo>
                    <a:pt x="52498353" y="2035845"/>
                  </a:lnTo>
                  <a:lnTo>
                    <a:pt x="52498353" y="2035891"/>
                  </a:lnTo>
                  <a:lnTo>
                    <a:pt x="52498353" y="2035937"/>
                  </a:lnTo>
                  <a:lnTo>
                    <a:pt x="52498353" y="2035985"/>
                  </a:lnTo>
                  <a:lnTo>
                    <a:pt x="52498353" y="2036031"/>
                  </a:lnTo>
                  <a:lnTo>
                    <a:pt x="52498353" y="2036225"/>
                  </a:lnTo>
                  <a:lnTo>
                    <a:pt x="52498353" y="2036272"/>
                  </a:lnTo>
                  <a:lnTo>
                    <a:pt x="52498353" y="2036319"/>
                  </a:lnTo>
                  <a:lnTo>
                    <a:pt x="52498353" y="2036365"/>
                  </a:lnTo>
                  <a:lnTo>
                    <a:pt x="52498353" y="2036412"/>
                  </a:lnTo>
                  <a:lnTo>
                    <a:pt x="52498353" y="2036459"/>
                  </a:lnTo>
                  <a:lnTo>
                    <a:pt x="52498353" y="2036505"/>
                  </a:lnTo>
                  <a:lnTo>
                    <a:pt x="52498353" y="2036552"/>
                  </a:lnTo>
                  <a:lnTo>
                    <a:pt x="52498353" y="2036599"/>
                  </a:lnTo>
                  <a:lnTo>
                    <a:pt x="52498353" y="2036645"/>
                  </a:lnTo>
                  <a:lnTo>
                    <a:pt x="52498353" y="2036692"/>
                  </a:lnTo>
                  <a:lnTo>
                    <a:pt x="52498353" y="2036839"/>
                  </a:lnTo>
                  <a:lnTo>
                    <a:pt x="52498353" y="2036886"/>
                  </a:lnTo>
                  <a:lnTo>
                    <a:pt x="52498353" y="2036933"/>
                  </a:lnTo>
                  <a:lnTo>
                    <a:pt x="52498353" y="2036979"/>
                  </a:lnTo>
                  <a:lnTo>
                    <a:pt x="52498353" y="2037026"/>
                  </a:lnTo>
                  <a:lnTo>
                    <a:pt x="52498353" y="2037073"/>
                  </a:lnTo>
                  <a:lnTo>
                    <a:pt x="52498353" y="2037119"/>
                  </a:lnTo>
                  <a:lnTo>
                    <a:pt x="52498353" y="2037166"/>
                  </a:lnTo>
                  <a:lnTo>
                    <a:pt x="52498353" y="2037213"/>
                  </a:lnTo>
                  <a:lnTo>
                    <a:pt x="52498353" y="2037259"/>
                  </a:lnTo>
                  <a:lnTo>
                    <a:pt x="52498353" y="2037306"/>
                  </a:lnTo>
                  <a:lnTo>
                    <a:pt x="52498353" y="2037353"/>
                  </a:lnTo>
                  <a:lnTo>
                    <a:pt x="52498353" y="2184893"/>
                  </a:lnTo>
                  <a:lnTo>
                    <a:pt x="52650753" y="2184893"/>
                  </a:lnTo>
                  <a:lnTo>
                    <a:pt x="52650753" y="2184939"/>
                  </a:lnTo>
                  <a:lnTo>
                    <a:pt x="52650753" y="2184987"/>
                  </a:lnTo>
                  <a:lnTo>
                    <a:pt x="52650753" y="2185033"/>
                  </a:lnTo>
                  <a:lnTo>
                    <a:pt x="52650753" y="2185079"/>
                  </a:lnTo>
                  <a:lnTo>
                    <a:pt x="52650753" y="2185127"/>
                  </a:lnTo>
                  <a:lnTo>
                    <a:pt x="52650753" y="2185507"/>
                  </a:lnTo>
                  <a:lnTo>
                    <a:pt x="52650753" y="2185554"/>
                  </a:lnTo>
                  <a:lnTo>
                    <a:pt x="52650753" y="2185601"/>
                  </a:lnTo>
                  <a:lnTo>
                    <a:pt x="52650753" y="2185647"/>
                  </a:lnTo>
                  <a:lnTo>
                    <a:pt x="52650753" y="2185694"/>
                  </a:lnTo>
                  <a:lnTo>
                    <a:pt x="52650753" y="2185741"/>
                  </a:lnTo>
                  <a:lnTo>
                    <a:pt x="52650753" y="2185787"/>
                  </a:lnTo>
                  <a:lnTo>
                    <a:pt x="52650753" y="2186121"/>
                  </a:lnTo>
                  <a:lnTo>
                    <a:pt x="52650753" y="2186168"/>
                  </a:lnTo>
                  <a:lnTo>
                    <a:pt x="52650753" y="2186215"/>
                  </a:lnTo>
                  <a:lnTo>
                    <a:pt x="52650753" y="2186261"/>
                  </a:lnTo>
                  <a:lnTo>
                    <a:pt x="52650753" y="2186308"/>
                  </a:lnTo>
                  <a:lnTo>
                    <a:pt x="52650753" y="2186355"/>
                  </a:lnTo>
                  <a:lnTo>
                    <a:pt x="52650753" y="2186401"/>
                  </a:lnTo>
                  <a:lnTo>
                    <a:pt x="52650753" y="2186448"/>
                  </a:lnTo>
                  <a:lnTo>
                    <a:pt x="52650753" y="2186735"/>
                  </a:lnTo>
                  <a:lnTo>
                    <a:pt x="52650753" y="2186782"/>
                  </a:lnTo>
                  <a:lnTo>
                    <a:pt x="52650753" y="2186829"/>
                  </a:lnTo>
                  <a:lnTo>
                    <a:pt x="52650753" y="2186875"/>
                  </a:lnTo>
                  <a:lnTo>
                    <a:pt x="52650753" y="2186922"/>
                  </a:lnTo>
                  <a:lnTo>
                    <a:pt x="52650753" y="2186969"/>
                  </a:lnTo>
                  <a:lnTo>
                    <a:pt x="52650753" y="2187015"/>
                  </a:lnTo>
                  <a:lnTo>
                    <a:pt x="52650753" y="2187062"/>
                  </a:lnTo>
                  <a:lnTo>
                    <a:pt x="52650753" y="2187109"/>
                  </a:lnTo>
                  <a:lnTo>
                    <a:pt x="52650753" y="2187349"/>
                  </a:lnTo>
                  <a:lnTo>
                    <a:pt x="52650753" y="2187397"/>
                  </a:lnTo>
                  <a:lnTo>
                    <a:pt x="52650753" y="2187443"/>
                  </a:lnTo>
                  <a:lnTo>
                    <a:pt x="52650753" y="2187489"/>
                  </a:lnTo>
                  <a:lnTo>
                    <a:pt x="52650753" y="2187537"/>
                  </a:lnTo>
                  <a:lnTo>
                    <a:pt x="52650753" y="2187583"/>
                  </a:lnTo>
                  <a:lnTo>
                    <a:pt x="52650753" y="2187629"/>
                  </a:lnTo>
                  <a:lnTo>
                    <a:pt x="52650753" y="2187676"/>
                  </a:lnTo>
                  <a:lnTo>
                    <a:pt x="52650753" y="2187723"/>
                  </a:lnTo>
                  <a:lnTo>
                    <a:pt x="52650753" y="2187769"/>
                  </a:lnTo>
                  <a:lnTo>
                    <a:pt x="52650753" y="2187964"/>
                  </a:lnTo>
                  <a:lnTo>
                    <a:pt x="52650753" y="2188011"/>
                  </a:lnTo>
                  <a:lnTo>
                    <a:pt x="52650753" y="2188057"/>
                  </a:lnTo>
                  <a:lnTo>
                    <a:pt x="52650753" y="2188104"/>
                  </a:lnTo>
                  <a:lnTo>
                    <a:pt x="52650753" y="2188151"/>
                  </a:lnTo>
                  <a:lnTo>
                    <a:pt x="52650753" y="2188197"/>
                  </a:lnTo>
                  <a:lnTo>
                    <a:pt x="52650753" y="2188243"/>
                  </a:lnTo>
                  <a:lnTo>
                    <a:pt x="52650753" y="2188291"/>
                  </a:lnTo>
                  <a:lnTo>
                    <a:pt x="52650753" y="2188337"/>
                  </a:lnTo>
                  <a:lnTo>
                    <a:pt x="52650753" y="2188383"/>
                  </a:lnTo>
                  <a:lnTo>
                    <a:pt x="52650753" y="2188431"/>
                  </a:lnTo>
                  <a:lnTo>
                    <a:pt x="52650753" y="2188578"/>
                  </a:lnTo>
                  <a:lnTo>
                    <a:pt x="52650753" y="2188625"/>
                  </a:lnTo>
                  <a:lnTo>
                    <a:pt x="52650753" y="2188671"/>
                  </a:lnTo>
                  <a:lnTo>
                    <a:pt x="52650753" y="2188718"/>
                  </a:lnTo>
                  <a:lnTo>
                    <a:pt x="52650753" y="2188765"/>
                  </a:lnTo>
                  <a:lnTo>
                    <a:pt x="52650753" y="2188811"/>
                  </a:lnTo>
                  <a:lnTo>
                    <a:pt x="52650753" y="2188858"/>
                  </a:lnTo>
                  <a:lnTo>
                    <a:pt x="52650753" y="2188905"/>
                  </a:lnTo>
                  <a:lnTo>
                    <a:pt x="52650753" y="2188951"/>
                  </a:lnTo>
                  <a:lnTo>
                    <a:pt x="52650753" y="2188998"/>
                  </a:lnTo>
                  <a:lnTo>
                    <a:pt x="52650753" y="2189045"/>
                  </a:lnTo>
                  <a:lnTo>
                    <a:pt x="52650753" y="2189091"/>
                  </a:lnTo>
                  <a:lnTo>
                    <a:pt x="52650753" y="2189192"/>
                  </a:lnTo>
                  <a:lnTo>
                    <a:pt x="52650753" y="2189239"/>
                  </a:lnTo>
                  <a:lnTo>
                    <a:pt x="52650753" y="2189285"/>
                  </a:lnTo>
                  <a:lnTo>
                    <a:pt x="52650753" y="2189332"/>
                  </a:lnTo>
                  <a:lnTo>
                    <a:pt x="52650753" y="2189379"/>
                  </a:lnTo>
                  <a:lnTo>
                    <a:pt x="52650753" y="2189425"/>
                  </a:lnTo>
                  <a:lnTo>
                    <a:pt x="52650753" y="2189472"/>
                  </a:lnTo>
                  <a:lnTo>
                    <a:pt x="52650753" y="2189519"/>
                  </a:lnTo>
                  <a:lnTo>
                    <a:pt x="52650753" y="2189565"/>
                  </a:lnTo>
                  <a:lnTo>
                    <a:pt x="52650753" y="2189612"/>
                  </a:lnTo>
                  <a:lnTo>
                    <a:pt x="52650753" y="2189659"/>
                  </a:lnTo>
                  <a:lnTo>
                    <a:pt x="52650753" y="2189705"/>
                  </a:lnTo>
                  <a:lnTo>
                    <a:pt x="52650753" y="2189752"/>
                  </a:lnTo>
                  <a:lnTo>
                    <a:pt x="52650753" y="2337246"/>
                  </a:lnTo>
                  <a:lnTo>
                    <a:pt x="52803153" y="2337246"/>
                  </a:lnTo>
                  <a:lnTo>
                    <a:pt x="52803153" y="2337293"/>
                  </a:lnTo>
                  <a:lnTo>
                    <a:pt x="52803153" y="2337339"/>
                  </a:lnTo>
                  <a:lnTo>
                    <a:pt x="52803153" y="2337385"/>
                  </a:lnTo>
                  <a:lnTo>
                    <a:pt x="52803153" y="2337433"/>
                  </a:lnTo>
                  <a:lnTo>
                    <a:pt x="52803153" y="2337479"/>
                  </a:lnTo>
                  <a:lnTo>
                    <a:pt x="52803153" y="2337525"/>
                  </a:lnTo>
                  <a:lnTo>
                    <a:pt x="52803153" y="2337860"/>
                  </a:lnTo>
                  <a:lnTo>
                    <a:pt x="52803153" y="2337907"/>
                  </a:lnTo>
                  <a:lnTo>
                    <a:pt x="52803153" y="2337953"/>
                  </a:lnTo>
                  <a:lnTo>
                    <a:pt x="52803153" y="2338000"/>
                  </a:lnTo>
                  <a:lnTo>
                    <a:pt x="52803153" y="2338047"/>
                  </a:lnTo>
                  <a:lnTo>
                    <a:pt x="52803153" y="2338093"/>
                  </a:lnTo>
                  <a:lnTo>
                    <a:pt x="52803153" y="2338140"/>
                  </a:lnTo>
                  <a:lnTo>
                    <a:pt x="52803153" y="2338187"/>
                  </a:lnTo>
                  <a:lnTo>
                    <a:pt x="52803153" y="2338474"/>
                  </a:lnTo>
                  <a:lnTo>
                    <a:pt x="52803153" y="2338521"/>
                  </a:lnTo>
                  <a:lnTo>
                    <a:pt x="52803153" y="2338567"/>
                  </a:lnTo>
                  <a:lnTo>
                    <a:pt x="52803153" y="2338614"/>
                  </a:lnTo>
                  <a:lnTo>
                    <a:pt x="52803153" y="2338661"/>
                  </a:lnTo>
                  <a:lnTo>
                    <a:pt x="52803153" y="2338707"/>
                  </a:lnTo>
                  <a:lnTo>
                    <a:pt x="52803153" y="2338754"/>
                  </a:lnTo>
                  <a:lnTo>
                    <a:pt x="52803153" y="2338801"/>
                  </a:lnTo>
                  <a:lnTo>
                    <a:pt x="52803153" y="2338847"/>
                  </a:lnTo>
                  <a:lnTo>
                    <a:pt x="52803153" y="2339088"/>
                  </a:lnTo>
                  <a:lnTo>
                    <a:pt x="52803153" y="2339135"/>
                  </a:lnTo>
                  <a:lnTo>
                    <a:pt x="52803153" y="2339181"/>
                  </a:lnTo>
                  <a:lnTo>
                    <a:pt x="52803153" y="2339228"/>
                  </a:lnTo>
                  <a:lnTo>
                    <a:pt x="52803153" y="2339275"/>
                  </a:lnTo>
                  <a:lnTo>
                    <a:pt x="52803153" y="2339321"/>
                  </a:lnTo>
                  <a:lnTo>
                    <a:pt x="52803153" y="2339368"/>
                  </a:lnTo>
                  <a:lnTo>
                    <a:pt x="52803153" y="2339415"/>
                  </a:lnTo>
                  <a:lnTo>
                    <a:pt x="52803153" y="2339461"/>
                  </a:lnTo>
                  <a:lnTo>
                    <a:pt x="52803153" y="2339508"/>
                  </a:lnTo>
                  <a:lnTo>
                    <a:pt x="52803153" y="2339703"/>
                  </a:lnTo>
                  <a:lnTo>
                    <a:pt x="52803153" y="2339749"/>
                  </a:lnTo>
                  <a:lnTo>
                    <a:pt x="52803153" y="2339795"/>
                  </a:lnTo>
                  <a:lnTo>
                    <a:pt x="52803153" y="2339843"/>
                  </a:lnTo>
                  <a:lnTo>
                    <a:pt x="52803153" y="2339889"/>
                  </a:lnTo>
                  <a:lnTo>
                    <a:pt x="52803153" y="2339935"/>
                  </a:lnTo>
                  <a:lnTo>
                    <a:pt x="52803153" y="2339983"/>
                  </a:lnTo>
                  <a:lnTo>
                    <a:pt x="52803153" y="2340029"/>
                  </a:lnTo>
                  <a:lnTo>
                    <a:pt x="52803153" y="2340075"/>
                  </a:lnTo>
                  <a:lnTo>
                    <a:pt x="52803153" y="2340123"/>
                  </a:lnTo>
                  <a:lnTo>
                    <a:pt x="52803153" y="2340169"/>
                  </a:lnTo>
                  <a:lnTo>
                    <a:pt x="52803153" y="2340317"/>
                  </a:lnTo>
                  <a:lnTo>
                    <a:pt x="52803153" y="2340363"/>
                  </a:lnTo>
                  <a:lnTo>
                    <a:pt x="52803153" y="2340410"/>
                  </a:lnTo>
                  <a:lnTo>
                    <a:pt x="52803153" y="2340457"/>
                  </a:lnTo>
                  <a:lnTo>
                    <a:pt x="52803153" y="2340503"/>
                  </a:lnTo>
                  <a:lnTo>
                    <a:pt x="52803153" y="2340550"/>
                  </a:lnTo>
                  <a:lnTo>
                    <a:pt x="52803153" y="2340597"/>
                  </a:lnTo>
                  <a:lnTo>
                    <a:pt x="52803153" y="2340643"/>
                  </a:lnTo>
                  <a:lnTo>
                    <a:pt x="52803153" y="2340690"/>
                  </a:lnTo>
                  <a:lnTo>
                    <a:pt x="52803153" y="2340737"/>
                  </a:lnTo>
                  <a:lnTo>
                    <a:pt x="52803153" y="2340783"/>
                  </a:lnTo>
                  <a:lnTo>
                    <a:pt x="52803153" y="2340829"/>
                  </a:lnTo>
                  <a:lnTo>
                    <a:pt x="52803153" y="2340931"/>
                  </a:lnTo>
                  <a:lnTo>
                    <a:pt x="52803153" y="2340977"/>
                  </a:lnTo>
                  <a:lnTo>
                    <a:pt x="52803153" y="2341024"/>
                  </a:lnTo>
                  <a:lnTo>
                    <a:pt x="52803153" y="2341071"/>
                  </a:lnTo>
                  <a:lnTo>
                    <a:pt x="52803153" y="2341117"/>
                  </a:lnTo>
                  <a:lnTo>
                    <a:pt x="52803153" y="2341164"/>
                  </a:lnTo>
                  <a:lnTo>
                    <a:pt x="52803153" y="2341211"/>
                  </a:lnTo>
                  <a:lnTo>
                    <a:pt x="52803153" y="2341257"/>
                  </a:lnTo>
                  <a:lnTo>
                    <a:pt x="52803153" y="2341304"/>
                  </a:lnTo>
                  <a:lnTo>
                    <a:pt x="52803153" y="2341351"/>
                  </a:lnTo>
                  <a:lnTo>
                    <a:pt x="52803153" y="2341397"/>
                  </a:lnTo>
                  <a:lnTo>
                    <a:pt x="52803153" y="2341444"/>
                  </a:lnTo>
                  <a:lnTo>
                    <a:pt x="52803153" y="2341491"/>
                  </a:lnTo>
                  <a:lnTo>
                    <a:pt x="52803153" y="2341545"/>
                  </a:lnTo>
                  <a:lnTo>
                    <a:pt x="52803153" y="2341591"/>
                  </a:lnTo>
                  <a:lnTo>
                    <a:pt x="52803153" y="2341638"/>
                  </a:lnTo>
                  <a:lnTo>
                    <a:pt x="52803153" y="2341685"/>
                  </a:lnTo>
                  <a:lnTo>
                    <a:pt x="52803153" y="2341731"/>
                  </a:lnTo>
                  <a:lnTo>
                    <a:pt x="52803153" y="2341778"/>
                  </a:lnTo>
                  <a:lnTo>
                    <a:pt x="52803153" y="2341825"/>
                  </a:lnTo>
                  <a:lnTo>
                    <a:pt x="52803153" y="2341871"/>
                  </a:lnTo>
                  <a:lnTo>
                    <a:pt x="52803153" y="2341918"/>
                  </a:lnTo>
                  <a:lnTo>
                    <a:pt x="52803153" y="2341965"/>
                  </a:lnTo>
                  <a:lnTo>
                    <a:pt x="52803153" y="2342011"/>
                  </a:lnTo>
                  <a:lnTo>
                    <a:pt x="52803153" y="2342058"/>
                  </a:lnTo>
                  <a:lnTo>
                    <a:pt x="52803153" y="2342105"/>
                  </a:lnTo>
                  <a:lnTo>
                    <a:pt x="52803153" y="2342151"/>
                  </a:lnTo>
                  <a:lnTo>
                    <a:pt x="52803153" y="2489599"/>
                  </a:lnTo>
                  <a:lnTo>
                    <a:pt x="52955553" y="2489599"/>
                  </a:lnTo>
                  <a:lnTo>
                    <a:pt x="52955553" y="2489645"/>
                  </a:lnTo>
                  <a:lnTo>
                    <a:pt x="52955553" y="2489692"/>
                  </a:lnTo>
                  <a:lnTo>
                    <a:pt x="52955553" y="2489739"/>
                  </a:lnTo>
                  <a:lnTo>
                    <a:pt x="52955553" y="2489785"/>
                  </a:lnTo>
                  <a:lnTo>
                    <a:pt x="52955553" y="2489832"/>
                  </a:lnTo>
                  <a:lnTo>
                    <a:pt x="52955553" y="2489879"/>
                  </a:lnTo>
                  <a:lnTo>
                    <a:pt x="52955553" y="2489925"/>
                  </a:lnTo>
                  <a:lnTo>
                    <a:pt x="52955553" y="2490213"/>
                  </a:lnTo>
                  <a:lnTo>
                    <a:pt x="52955553" y="2490259"/>
                  </a:lnTo>
                  <a:lnTo>
                    <a:pt x="52955553" y="2490306"/>
                  </a:lnTo>
                  <a:lnTo>
                    <a:pt x="52955553" y="2490353"/>
                  </a:lnTo>
                  <a:lnTo>
                    <a:pt x="52955553" y="2490399"/>
                  </a:lnTo>
                  <a:lnTo>
                    <a:pt x="52955553" y="2490446"/>
                  </a:lnTo>
                  <a:lnTo>
                    <a:pt x="52955553" y="2490493"/>
                  </a:lnTo>
                  <a:lnTo>
                    <a:pt x="52955553" y="2490539"/>
                  </a:lnTo>
                  <a:lnTo>
                    <a:pt x="52955553" y="2490586"/>
                  </a:lnTo>
                  <a:lnTo>
                    <a:pt x="52955553" y="2490827"/>
                  </a:lnTo>
                  <a:lnTo>
                    <a:pt x="52955553" y="2490873"/>
                  </a:lnTo>
                  <a:lnTo>
                    <a:pt x="52955553" y="2490920"/>
                  </a:lnTo>
                  <a:lnTo>
                    <a:pt x="52955553" y="2490967"/>
                  </a:lnTo>
                  <a:lnTo>
                    <a:pt x="52955553" y="2491013"/>
                  </a:lnTo>
                  <a:lnTo>
                    <a:pt x="52955553" y="2491060"/>
                  </a:lnTo>
                  <a:lnTo>
                    <a:pt x="52955553" y="2491107"/>
                  </a:lnTo>
                  <a:lnTo>
                    <a:pt x="52955553" y="2491153"/>
                  </a:lnTo>
                  <a:lnTo>
                    <a:pt x="52955553" y="2491200"/>
                  </a:lnTo>
                  <a:lnTo>
                    <a:pt x="52955553" y="2491247"/>
                  </a:lnTo>
                  <a:lnTo>
                    <a:pt x="52955553" y="2491441"/>
                  </a:lnTo>
                  <a:lnTo>
                    <a:pt x="52955553" y="2491487"/>
                  </a:lnTo>
                  <a:lnTo>
                    <a:pt x="52955553" y="2491535"/>
                  </a:lnTo>
                  <a:lnTo>
                    <a:pt x="52955553" y="2491581"/>
                  </a:lnTo>
                  <a:lnTo>
                    <a:pt x="52955553" y="2491627"/>
                  </a:lnTo>
                  <a:lnTo>
                    <a:pt x="52955553" y="2491674"/>
                  </a:lnTo>
                  <a:lnTo>
                    <a:pt x="52955553" y="2491721"/>
                  </a:lnTo>
                  <a:lnTo>
                    <a:pt x="52955553" y="2491767"/>
                  </a:lnTo>
                  <a:lnTo>
                    <a:pt x="52955553" y="2491814"/>
                  </a:lnTo>
                  <a:lnTo>
                    <a:pt x="52955553" y="2491861"/>
                  </a:lnTo>
                  <a:lnTo>
                    <a:pt x="52955553" y="2491907"/>
                  </a:lnTo>
                  <a:lnTo>
                    <a:pt x="52955553" y="2492055"/>
                  </a:lnTo>
                  <a:lnTo>
                    <a:pt x="52955553" y="2492102"/>
                  </a:lnTo>
                  <a:lnTo>
                    <a:pt x="52955553" y="2492149"/>
                  </a:lnTo>
                  <a:lnTo>
                    <a:pt x="52955553" y="2492195"/>
                  </a:lnTo>
                  <a:lnTo>
                    <a:pt x="52955553" y="2492241"/>
                  </a:lnTo>
                  <a:lnTo>
                    <a:pt x="52955553" y="2492289"/>
                  </a:lnTo>
                  <a:lnTo>
                    <a:pt x="52955553" y="2492335"/>
                  </a:lnTo>
                  <a:lnTo>
                    <a:pt x="52955553" y="2492381"/>
                  </a:lnTo>
                  <a:lnTo>
                    <a:pt x="52955553" y="2492429"/>
                  </a:lnTo>
                  <a:lnTo>
                    <a:pt x="52955553" y="2492475"/>
                  </a:lnTo>
                  <a:lnTo>
                    <a:pt x="52955553" y="2492521"/>
                  </a:lnTo>
                  <a:lnTo>
                    <a:pt x="52955553" y="2492569"/>
                  </a:lnTo>
                  <a:lnTo>
                    <a:pt x="52955553" y="2492669"/>
                  </a:lnTo>
                  <a:lnTo>
                    <a:pt x="52955553" y="2492716"/>
                  </a:lnTo>
                  <a:lnTo>
                    <a:pt x="52955553" y="2492763"/>
                  </a:lnTo>
                  <a:lnTo>
                    <a:pt x="52955553" y="2492809"/>
                  </a:lnTo>
                  <a:lnTo>
                    <a:pt x="52955553" y="2492856"/>
                  </a:lnTo>
                  <a:lnTo>
                    <a:pt x="52955553" y="2492903"/>
                  </a:lnTo>
                  <a:lnTo>
                    <a:pt x="52955553" y="2492949"/>
                  </a:lnTo>
                  <a:lnTo>
                    <a:pt x="52955553" y="2492996"/>
                  </a:lnTo>
                  <a:lnTo>
                    <a:pt x="52955553" y="2493043"/>
                  </a:lnTo>
                  <a:lnTo>
                    <a:pt x="52955553" y="2493089"/>
                  </a:lnTo>
                  <a:lnTo>
                    <a:pt x="52955553" y="2493136"/>
                  </a:lnTo>
                  <a:lnTo>
                    <a:pt x="52955553" y="2493183"/>
                  </a:lnTo>
                  <a:lnTo>
                    <a:pt x="52955553" y="2493229"/>
                  </a:lnTo>
                  <a:lnTo>
                    <a:pt x="52955553" y="2493283"/>
                  </a:lnTo>
                  <a:lnTo>
                    <a:pt x="52955553" y="2493330"/>
                  </a:lnTo>
                  <a:lnTo>
                    <a:pt x="52955553" y="2493377"/>
                  </a:lnTo>
                  <a:lnTo>
                    <a:pt x="52955553" y="2493423"/>
                  </a:lnTo>
                  <a:lnTo>
                    <a:pt x="52955553" y="2493470"/>
                  </a:lnTo>
                  <a:lnTo>
                    <a:pt x="52955553" y="2493517"/>
                  </a:lnTo>
                  <a:lnTo>
                    <a:pt x="52955553" y="2493563"/>
                  </a:lnTo>
                  <a:lnTo>
                    <a:pt x="52955553" y="2493610"/>
                  </a:lnTo>
                  <a:lnTo>
                    <a:pt x="52955553" y="2493657"/>
                  </a:lnTo>
                  <a:lnTo>
                    <a:pt x="52955553" y="2493703"/>
                  </a:lnTo>
                  <a:lnTo>
                    <a:pt x="52955553" y="2493750"/>
                  </a:lnTo>
                  <a:lnTo>
                    <a:pt x="52955553" y="2493797"/>
                  </a:lnTo>
                  <a:lnTo>
                    <a:pt x="52955553" y="2493843"/>
                  </a:lnTo>
                  <a:lnTo>
                    <a:pt x="52955553" y="2493890"/>
                  </a:lnTo>
                  <a:lnTo>
                    <a:pt x="52955553" y="2493944"/>
                  </a:lnTo>
                  <a:lnTo>
                    <a:pt x="52955553" y="2493991"/>
                  </a:lnTo>
                  <a:lnTo>
                    <a:pt x="52955553" y="2494037"/>
                  </a:lnTo>
                  <a:lnTo>
                    <a:pt x="52955553" y="2494084"/>
                  </a:lnTo>
                  <a:lnTo>
                    <a:pt x="52955553" y="2494131"/>
                  </a:lnTo>
                  <a:lnTo>
                    <a:pt x="52955553" y="2494177"/>
                  </a:lnTo>
                  <a:lnTo>
                    <a:pt x="52955553" y="2494224"/>
                  </a:lnTo>
                  <a:lnTo>
                    <a:pt x="52955553" y="2494271"/>
                  </a:lnTo>
                  <a:lnTo>
                    <a:pt x="52955553" y="2494317"/>
                  </a:lnTo>
                  <a:lnTo>
                    <a:pt x="52955553" y="2494364"/>
                  </a:lnTo>
                  <a:lnTo>
                    <a:pt x="52955553" y="2494411"/>
                  </a:lnTo>
                  <a:lnTo>
                    <a:pt x="52955553" y="2494457"/>
                  </a:lnTo>
                  <a:lnTo>
                    <a:pt x="52955553" y="2494504"/>
                  </a:lnTo>
                  <a:lnTo>
                    <a:pt x="52955553" y="2494551"/>
                  </a:lnTo>
                  <a:lnTo>
                    <a:pt x="52955553" y="2641951"/>
                  </a:lnTo>
                  <a:lnTo>
                    <a:pt x="53107953" y="2641951"/>
                  </a:lnTo>
                  <a:lnTo>
                    <a:pt x="53107953" y="2641998"/>
                  </a:lnTo>
                  <a:lnTo>
                    <a:pt x="53107953" y="2642045"/>
                  </a:lnTo>
                  <a:lnTo>
                    <a:pt x="53107953" y="2642091"/>
                  </a:lnTo>
                  <a:lnTo>
                    <a:pt x="53107953" y="2642138"/>
                  </a:lnTo>
                  <a:lnTo>
                    <a:pt x="53107953" y="2642185"/>
                  </a:lnTo>
                  <a:lnTo>
                    <a:pt x="53107953" y="2642231"/>
                  </a:lnTo>
                  <a:lnTo>
                    <a:pt x="53107953" y="2642278"/>
                  </a:lnTo>
                  <a:lnTo>
                    <a:pt x="53107953" y="2642325"/>
                  </a:lnTo>
                  <a:lnTo>
                    <a:pt x="53107953" y="2642565"/>
                  </a:lnTo>
                  <a:lnTo>
                    <a:pt x="53107953" y="2642612"/>
                  </a:lnTo>
                  <a:lnTo>
                    <a:pt x="53107953" y="2642659"/>
                  </a:lnTo>
                  <a:lnTo>
                    <a:pt x="53107953" y="2642705"/>
                  </a:lnTo>
                  <a:lnTo>
                    <a:pt x="53107953" y="2642752"/>
                  </a:lnTo>
                  <a:lnTo>
                    <a:pt x="53107953" y="2642799"/>
                  </a:lnTo>
                  <a:lnTo>
                    <a:pt x="53107953" y="2642845"/>
                  </a:lnTo>
                  <a:lnTo>
                    <a:pt x="53107953" y="2642892"/>
                  </a:lnTo>
                  <a:lnTo>
                    <a:pt x="53107953" y="2642939"/>
                  </a:lnTo>
                  <a:lnTo>
                    <a:pt x="53107953" y="2642985"/>
                  </a:lnTo>
                  <a:lnTo>
                    <a:pt x="53107953" y="2643179"/>
                  </a:lnTo>
                  <a:lnTo>
                    <a:pt x="53107953" y="2643226"/>
                  </a:lnTo>
                  <a:lnTo>
                    <a:pt x="53107953" y="2643273"/>
                  </a:lnTo>
                  <a:lnTo>
                    <a:pt x="53107953" y="2643319"/>
                  </a:lnTo>
                  <a:lnTo>
                    <a:pt x="53107953" y="2643366"/>
                  </a:lnTo>
                  <a:lnTo>
                    <a:pt x="53107953" y="2643413"/>
                  </a:lnTo>
                  <a:lnTo>
                    <a:pt x="53107953" y="2643459"/>
                  </a:lnTo>
                  <a:lnTo>
                    <a:pt x="53107953" y="2643506"/>
                  </a:lnTo>
                  <a:lnTo>
                    <a:pt x="53107953" y="2643553"/>
                  </a:lnTo>
                  <a:lnTo>
                    <a:pt x="53107953" y="2643599"/>
                  </a:lnTo>
                  <a:lnTo>
                    <a:pt x="53107953" y="2643646"/>
                  </a:lnTo>
                  <a:lnTo>
                    <a:pt x="53107953" y="2643793"/>
                  </a:lnTo>
                  <a:lnTo>
                    <a:pt x="53107953" y="2643841"/>
                  </a:lnTo>
                  <a:lnTo>
                    <a:pt x="53107953" y="2643887"/>
                  </a:lnTo>
                  <a:lnTo>
                    <a:pt x="53107953" y="2643933"/>
                  </a:lnTo>
                  <a:lnTo>
                    <a:pt x="53107953" y="2643981"/>
                  </a:lnTo>
                  <a:lnTo>
                    <a:pt x="53107953" y="2644027"/>
                  </a:lnTo>
                  <a:lnTo>
                    <a:pt x="53107953" y="2644073"/>
                  </a:lnTo>
                  <a:lnTo>
                    <a:pt x="53107953" y="2644121"/>
                  </a:lnTo>
                  <a:lnTo>
                    <a:pt x="53107953" y="2644167"/>
                  </a:lnTo>
                  <a:lnTo>
                    <a:pt x="53107953" y="2644213"/>
                  </a:lnTo>
                  <a:lnTo>
                    <a:pt x="53107953" y="2644260"/>
                  </a:lnTo>
                  <a:lnTo>
                    <a:pt x="53107953" y="2644307"/>
                  </a:lnTo>
                  <a:lnTo>
                    <a:pt x="53107953" y="2644408"/>
                  </a:lnTo>
                  <a:lnTo>
                    <a:pt x="53107953" y="2644455"/>
                  </a:lnTo>
                  <a:lnTo>
                    <a:pt x="53107953" y="2644501"/>
                  </a:lnTo>
                  <a:lnTo>
                    <a:pt x="53107953" y="2644548"/>
                  </a:lnTo>
                  <a:lnTo>
                    <a:pt x="53107953" y="2644595"/>
                  </a:lnTo>
                  <a:lnTo>
                    <a:pt x="53107953" y="2644641"/>
                  </a:lnTo>
                  <a:lnTo>
                    <a:pt x="53107953" y="2644688"/>
                  </a:lnTo>
                  <a:lnTo>
                    <a:pt x="53107953" y="2644735"/>
                  </a:lnTo>
                  <a:lnTo>
                    <a:pt x="53107953" y="2644781"/>
                  </a:lnTo>
                  <a:lnTo>
                    <a:pt x="53107953" y="2644827"/>
                  </a:lnTo>
                  <a:lnTo>
                    <a:pt x="53107953" y="2644875"/>
                  </a:lnTo>
                  <a:lnTo>
                    <a:pt x="53107953" y="2644921"/>
                  </a:lnTo>
                  <a:lnTo>
                    <a:pt x="53107953" y="2644967"/>
                  </a:lnTo>
                  <a:lnTo>
                    <a:pt x="53107953" y="2645022"/>
                  </a:lnTo>
                  <a:lnTo>
                    <a:pt x="53107953" y="2645069"/>
                  </a:lnTo>
                  <a:lnTo>
                    <a:pt x="53107953" y="2645115"/>
                  </a:lnTo>
                  <a:lnTo>
                    <a:pt x="53107953" y="2645162"/>
                  </a:lnTo>
                  <a:lnTo>
                    <a:pt x="53107953" y="2645209"/>
                  </a:lnTo>
                  <a:lnTo>
                    <a:pt x="53107953" y="2645255"/>
                  </a:lnTo>
                  <a:lnTo>
                    <a:pt x="53107953" y="2645302"/>
                  </a:lnTo>
                  <a:lnTo>
                    <a:pt x="53107953" y="2645349"/>
                  </a:lnTo>
                  <a:lnTo>
                    <a:pt x="53107953" y="2645395"/>
                  </a:lnTo>
                  <a:lnTo>
                    <a:pt x="53107953" y="2645442"/>
                  </a:lnTo>
                  <a:lnTo>
                    <a:pt x="53107953" y="2645489"/>
                  </a:lnTo>
                  <a:lnTo>
                    <a:pt x="53107953" y="2645535"/>
                  </a:lnTo>
                  <a:lnTo>
                    <a:pt x="53107953" y="2645582"/>
                  </a:lnTo>
                  <a:lnTo>
                    <a:pt x="53107953" y="2645629"/>
                  </a:lnTo>
                  <a:lnTo>
                    <a:pt x="53107953" y="2645683"/>
                  </a:lnTo>
                  <a:lnTo>
                    <a:pt x="53107953" y="2645729"/>
                  </a:lnTo>
                  <a:lnTo>
                    <a:pt x="53107953" y="2645776"/>
                  </a:lnTo>
                  <a:lnTo>
                    <a:pt x="53107953" y="2645823"/>
                  </a:lnTo>
                  <a:lnTo>
                    <a:pt x="53107953" y="2645869"/>
                  </a:lnTo>
                  <a:lnTo>
                    <a:pt x="53107953" y="2645916"/>
                  </a:lnTo>
                  <a:lnTo>
                    <a:pt x="53107953" y="2645963"/>
                  </a:lnTo>
                  <a:lnTo>
                    <a:pt x="53107953" y="2646009"/>
                  </a:lnTo>
                  <a:lnTo>
                    <a:pt x="53107953" y="2646056"/>
                  </a:lnTo>
                  <a:lnTo>
                    <a:pt x="53107953" y="2646103"/>
                  </a:lnTo>
                  <a:lnTo>
                    <a:pt x="53107953" y="2646149"/>
                  </a:lnTo>
                  <a:lnTo>
                    <a:pt x="53107953" y="2646196"/>
                  </a:lnTo>
                  <a:lnTo>
                    <a:pt x="53107953" y="2646243"/>
                  </a:lnTo>
                  <a:lnTo>
                    <a:pt x="53107953" y="2646289"/>
                  </a:lnTo>
                  <a:lnTo>
                    <a:pt x="53107953" y="2646343"/>
                  </a:lnTo>
                  <a:lnTo>
                    <a:pt x="53107953" y="2646391"/>
                  </a:lnTo>
                  <a:lnTo>
                    <a:pt x="53107953" y="2646437"/>
                  </a:lnTo>
                  <a:lnTo>
                    <a:pt x="53107953" y="2646483"/>
                  </a:lnTo>
                  <a:lnTo>
                    <a:pt x="53107953" y="2646530"/>
                  </a:lnTo>
                  <a:lnTo>
                    <a:pt x="53107953" y="2646577"/>
                  </a:lnTo>
                  <a:lnTo>
                    <a:pt x="53107953" y="2646623"/>
                  </a:lnTo>
                  <a:lnTo>
                    <a:pt x="53107953" y="2646670"/>
                  </a:lnTo>
                  <a:lnTo>
                    <a:pt x="53107953" y="2646717"/>
                  </a:lnTo>
                  <a:lnTo>
                    <a:pt x="53107953" y="2646763"/>
                  </a:lnTo>
                  <a:lnTo>
                    <a:pt x="53107953" y="2646810"/>
                  </a:lnTo>
                  <a:lnTo>
                    <a:pt x="53107953" y="2646857"/>
                  </a:lnTo>
                  <a:lnTo>
                    <a:pt x="53107953" y="2646903"/>
                  </a:lnTo>
                  <a:lnTo>
                    <a:pt x="53107953" y="2646950"/>
                  </a:lnTo>
                  <a:lnTo>
                    <a:pt x="53107953" y="2794304"/>
                  </a:lnTo>
                  <a:lnTo>
                    <a:pt x="53260353" y="2794304"/>
                  </a:lnTo>
                  <a:lnTo>
                    <a:pt x="53260353" y="2794351"/>
                  </a:lnTo>
                  <a:lnTo>
                    <a:pt x="53260353" y="2794397"/>
                  </a:lnTo>
                  <a:lnTo>
                    <a:pt x="53260353" y="2794444"/>
                  </a:lnTo>
                  <a:lnTo>
                    <a:pt x="53260353" y="2794491"/>
                  </a:lnTo>
                  <a:lnTo>
                    <a:pt x="53260353" y="2794537"/>
                  </a:lnTo>
                  <a:lnTo>
                    <a:pt x="53260353" y="2794584"/>
                  </a:lnTo>
                  <a:lnTo>
                    <a:pt x="53260353" y="2794631"/>
                  </a:lnTo>
                  <a:lnTo>
                    <a:pt x="53260353" y="2794677"/>
                  </a:lnTo>
                  <a:lnTo>
                    <a:pt x="53260353" y="2794724"/>
                  </a:lnTo>
                  <a:lnTo>
                    <a:pt x="53260353" y="2794918"/>
                  </a:lnTo>
                  <a:lnTo>
                    <a:pt x="53260353" y="2794965"/>
                  </a:lnTo>
                  <a:lnTo>
                    <a:pt x="53260353" y="2795011"/>
                  </a:lnTo>
                  <a:lnTo>
                    <a:pt x="53260353" y="2795058"/>
                  </a:lnTo>
                  <a:lnTo>
                    <a:pt x="53260353" y="2795105"/>
                  </a:lnTo>
                  <a:lnTo>
                    <a:pt x="53260353" y="2795151"/>
                  </a:lnTo>
                  <a:lnTo>
                    <a:pt x="53260353" y="2795198"/>
                  </a:lnTo>
                  <a:lnTo>
                    <a:pt x="53260353" y="2795245"/>
                  </a:lnTo>
                  <a:lnTo>
                    <a:pt x="53260353" y="2795291"/>
                  </a:lnTo>
                  <a:lnTo>
                    <a:pt x="53260353" y="2795338"/>
                  </a:lnTo>
                  <a:lnTo>
                    <a:pt x="53260353" y="2795385"/>
                  </a:lnTo>
                  <a:lnTo>
                    <a:pt x="53260353" y="2795533"/>
                  </a:lnTo>
                  <a:lnTo>
                    <a:pt x="53260353" y="2795579"/>
                  </a:lnTo>
                  <a:lnTo>
                    <a:pt x="53260353" y="2795625"/>
                  </a:lnTo>
                  <a:lnTo>
                    <a:pt x="53260353" y="2795672"/>
                  </a:lnTo>
                  <a:lnTo>
                    <a:pt x="53260353" y="2795719"/>
                  </a:lnTo>
                  <a:lnTo>
                    <a:pt x="53260353" y="2795765"/>
                  </a:lnTo>
                  <a:lnTo>
                    <a:pt x="53260353" y="2795812"/>
                  </a:lnTo>
                  <a:lnTo>
                    <a:pt x="53260353" y="2795859"/>
                  </a:lnTo>
                  <a:lnTo>
                    <a:pt x="53260353" y="2795905"/>
                  </a:lnTo>
                  <a:lnTo>
                    <a:pt x="53260353" y="2795952"/>
                  </a:lnTo>
                  <a:lnTo>
                    <a:pt x="53260353" y="2795999"/>
                  </a:lnTo>
                  <a:lnTo>
                    <a:pt x="53260353" y="2796045"/>
                  </a:lnTo>
                  <a:lnTo>
                    <a:pt x="53260353" y="2796147"/>
                  </a:lnTo>
                  <a:lnTo>
                    <a:pt x="53260353" y="2796193"/>
                  </a:lnTo>
                  <a:lnTo>
                    <a:pt x="53260353" y="2796239"/>
                  </a:lnTo>
                  <a:lnTo>
                    <a:pt x="53260353" y="2796287"/>
                  </a:lnTo>
                  <a:lnTo>
                    <a:pt x="53260353" y="2796333"/>
                  </a:lnTo>
                  <a:lnTo>
                    <a:pt x="53260353" y="2796379"/>
                  </a:lnTo>
                  <a:lnTo>
                    <a:pt x="53260353" y="2796427"/>
                  </a:lnTo>
                  <a:lnTo>
                    <a:pt x="53260353" y="2796473"/>
                  </a:lnTo>
                  <a:lnTo>
                    <a:pt x="53260353" y="2796519"/>
                  </a:lnTo>
                  <a:lnTo>
                    <a:pt x="53260353" y="2796567"/>
                  </a:lnTo>
                  <a:lnTo>
                    <a:pt x="53260353" y="2796613"/>
                  </a:lnTo>
                  <a:lnTo>
                    <a:pt x="53260353" y="2796659"/>
                  </a:lnTo>
                  <a:lnTo>
                    <a:pt x="53260353" y="2796707"/>
                  </a:lnTo>
                  <a:lnTo>
                    <a:pt x="53260353" y="2796761"/>
                  </a:lnTo>
                  <a:lnTo>
                    <a:pt x="53260353" y="2796807"/>
                  </a:lnTo>
                  <a:lnTo>
                    <a:pt x="53260353" y="2796854"/>
                  </a:lnTo>
                  <a:lnTo>
                    <a:pt x="53260353" y="2796901"/>
                  </a:lnTo>
                  <a:lnTo>
                    <a:pt x="53260353" y="2796947"/>
                  </a:lnTo>
                  <a:lnTo>
                    <a:pt x="53260353" y="2796994"/>
                  </a:lnTo>
                  <a:lnTo>
                    <a:pt x="53260353" y="2797041"/>
                  </a:lnTo>
                  <a:lnTo>
                    <a:pt x="53260353" y="2797087"/>
                  </a:lnTo>
                  <a:lnTo>
                    <a:pt x="53260353" y="2797134"/>
                  </a:lnTo>
                  <a:lnTo>
                    <a:pt x="53260353" y="2797181"/>
                  </a:lnTo>
                  <a:lnTo>
                    <a:pt x="53260353" y="2797227"/>
                  </a:lnTo>
                  <a:lnTo>
                    <a:pt x="53260353" y="2797274"/>
                  </a:lnTo>
                  <a:lnTo>
                    <a:pt x="53260353" y="2797321"/>
                  </a:lnTo>
                  <a:lnTo>
                    <a:pt x="53260353" y="2797367"/>
                  </a:lnTo>
                  <a:lnTo>
                    <a:pt x="53260353" y="2797421"/>
                  </a:lnTo>
                  <a:lnTo>
                    <a:pt x="53260353" y="2797468"/>
                  </a:lnTo>
                  <a:lnTo>
                    <a:pt x="53260353" y="2797515"/>
                  </a:lnTo>
                  <a:lnTo>
                    <a:pt x="53260353" y="2797561"/>
                  </a:lnTo>
                  <a:lnTo>
                    <a:pt x="53260353" y="2797608"/>
                  </a:lnTo>
                  <a:lnTo>
                    <a:pt x="53260353" y="2797655"/>
                  </a:lnTo>
                  <a:lnTo>
                    <a:pt x="53260353" y="2797701"/>
                  </a:lnTo>
                  <a:lnTo>
                    <a:pt x="53260353" y="2797748"/>
                  </a:lnTo>
                  <a:lnTo>
                    <a:pt x="53260353" y="2797795"/>
                  </a:lnTo>
                  <a:lnTo>
                    <a:pt x="53260353" y="2797841"/>
                  </a:lnTo>
                  <a:lnTo>
                    <a:pt x="53260353" y="2797888"/>
                  </a:lnTo>
                  <a:lnTo>
                    <a:pt x="53260353" y="2797935"/>
                  </a:lnTo>
                  <a:lnTo>
                    <a:pt x="53260353" y="2797981"/>
                  </a:lnTo>
                  <a:lnTo>
                    <a:pt x="53260353" y="2798028"/>
                  </a:lnTo>
                  <a:lnTo>
                    <a:pt x="53260353" y="2798082"/>
                  </a:lnTo>
                  <a:lnTo>
                    <a:pt x="53260353" y="2798129"/>
                  </a:lnTo>
                  <a:lnTo>
                    <a:pt x="53260353" y="2798175"/>
                  </a:lnTo>
                  <a:lnTo>
                    <a:pt x="53260353" y="2798222"/>
                  </a:lnTo>
                  <a:lnTo>
                    <a:pt x="53260353" y="2798269"/>
                  </a:lnTo>
                  <a:lnTo>
                    <a:pt x="53260353" y="2798315"/>
                  </a:lnTo>
                  <a:lnTo>
                    <a:pt x="53260353" y="2798362"/>
                  </a:lnTo>
                  <a:lnTo>
                    <a:pt x="53260353" y="2798409"/>
                  </a:lnTo>
                  <a:lnTo>
                    <a:pt x="53260353" y="2798455"/>
                  </a:lnTo>
                  <a:lnTo>
                    <a:pt x="53260353" y="2798502"/>
                  </a:lnTo>
                  <a:lnTo>
                    <a:pt x="53260353" y="2798549"/>
                  </a:lnTo>
                  <a:lnTo>
                    <a:pt x="53260353" y="2798595"/>
                  </a:lnTo>
                  <a:lnTo>
                    <a:pt x="53260353" y="2798642"/>
                  </a:lnTo>
                  <a:lnTo>
                    <a:pt x="53260353" y="2798689"/>
                  </a:lnTo>
                  <a:lnTo>
                    <a:pt x="53260353" y="2798743"/>
                  </a:lnTo>
                  <a:lnTo>
                    <a:pt x="53260353" y="2798789"/>
                  </a:lnTo>
                  <a:lnTo>
                    <a:pt x="53260353" y="2798837"/>
                  </a:lnTo>
                  <a:lnTo>
                    <a:pt x="53260353" y="2798883"/>
                  </a:lnTo>
                  <a:lnTo>
                    <a:pt x="53260353" y="2798929"/>
                  </a:lnTo>
                  <a:lnTo>
                    <a:pt x="53260353" y="2798977"/>
                  </a:lnTo>
                  <a:lnTo>
                    <a:pt x="53260353" y="2799023"/>
                  </a:lnTo>
                  <a:lnTo>
                    <a:pt x="53260353" y="2799069"/>
                  </a:lnTo>
                  <a:lnTo>
                    <a:pt x="53260353" y="2799116"/>
                  </a:lnTo>
                  <a:lnTo>
                    <a:pt x="53260353" y="2799163"/>
                  </a:lnTo>
                  <a:lnTo>
                    <a:pt x="53260353" y="2799209"/>
                  </a:lnTo>
                  <a:lnTo>
                    <a:pt x="53260353" y="2799256"/>
                  </a:lnTo>
                  <a:lnTo>
                    <a:pt x="53260353" y="2799303"/>
                  </a:lnTo>
                  <a:lnTo>
                    <a:pt x="53260353" y="2799349"/>
                  </a:lnTo>
                  <a:lnTo>
                    <a:pt x="53260353" y="2946657"/>
                  </a:lnTo>
                  <a:lnTo>
                    <a:pt x="53412753" y="2946657"/>
                  </a:lnTo>
                  <a:lnTo>
                    <a:pt x="53412753" y="2946703"/>
                  </a:lnTo>
                  <a:lnTo>
                    <a:pt x="53412753" y="2946750"/>
                  </a:lnTo>
                  <a:lnTo>
                    <a:pt x="53412753" y="2946797"/>
                  </a:lnTo>
                  <a:lnTo>
                    <a:pt x="53412753" y="2946843"/>
                  </a:lnTo>
                  <a:lnTo>
                    <a:pt x="53412753" y="2946890"/>
                  </a:lnTo>
                  <a:lnTo>
                    <a:pt x="53412753" y="2946937"/>
                  </a:lnTo>
                  <a:lnTo>
                    <a:pt x="53412753" y="2946983"/>
                  </a:lnTo>
                  <a:lnTo>
                    <a:pt x="53412753" y="2947030"/>
                  </a:lnTo>
                  <a:lnTo>
                    <a:pt x="53412753" y="2947077"/>
                  </a:lnTo>
                  <a:lnTo>
                    <a:pt x="53412753" y="2947123"/>
                  </a:lnTo>
                  <a:lnTo>
                    <a:pt x="53412753" y="2947271"/>
                  </a:lnTo>
                  <a:lnTo>
                    <a:pt x="53412753" y="2947317"/>
                  </a:lnTo>
                  <a:lnTo>
                    <a:pt x="53412753" y="2947364"/>
                  </a:lnTo>
                  <a:lnTo>
                    <a:pt x="53412753" y="2947411"/>
                  </a:lnTo>
                  <a:lnTo>
                    <a:pt x="53412753" y="2947457"/>
                  </a:lnTo>
                  <a:lnTo>
                    <a:pt x="53412753" y="2947504"/>
                  </a:lnTo>
                  <a:lnTo>
                    <a:pt x="53412753" y="2947551"/>
                  </a:lnTo>
                  <a:lnTo>
                    <a:pt x="53412753" y="2947597"/>
                  </a:lnTo>
                  <a:lnTo>
                    <a:pt x="53412753" y="2947644"/>
                  </a:lnTo>
                  <a:lnTo>
                    <a:pt x="53412753" y="2947691"/>
                  </a:lnTo>
                  <a:lnTo>
                    <a:pt x="53412753" y="2947737"/>
                  </a:lnTo>
                  <a:lnTo>
                    <a:pt x="53412753" y="2947784"/>
                  </a:lnTo>
                  <a:lnTo>
                    <a:pt x="53412753" y="2947885"/>
                  </a:lnTo>
                  <a:lnTo>
                    <a:pt x="53412753" y="2947931"/>
                  </a:lnTo>
                  <a:lnTo>
                    <a:pt x="53412753" y="2947979"/>
                  </a:lnTo>
                  <a:lnTo>
                    <a:pt x="53412753" y="2948025"/>
                  </a:lnTo>
                  <a:lnTo>
                    <a:pt x="53412753" y="2948071"/>
                  </a:lnTo>
                  <a:lnTo>
                    <a:pt x="53412753" y="2948119"/>
                  </a:lnTo>
                  <a:lnTo>
                    <a:pt x="53412753" y="2948165"/>
                  </a:lnTo>
                  <a:lnTo>
                    <a:pt x="53412753" y="2948211"/>
                  </a:lnTo>
                  <a:lnTo>
                    <a:pt x="53412753" y="2948258"/>
                  </a:lnTo>
                  <a:lnTo>
                    <a:pt x="53412753" y="2948305"/>
                  </a:lnTo>
                  <a:lnTo>
                    <a:pt x="53412753" y="2948351"/>
                  </a:lnTo>
                  <a:lnTo>
                    <a:pt x="53412753" y="2948398"/>
                  </a:lnTo>
                  <a:lnTo>
                    <a:pt x="53412753" y="2948445"/>
                  </a:lnTo>
                  <a:lnTo>
                    <a:pt x="53412753" y="2948499"/>
                  </a:lnTo>
                  <a:lnTo>
                    <a:pt x="53412753" y="2948546"/>
                  </a:lnTo>
                  <a:lnTo>
                    <a:pt x="53412753" y="2948593"/>
                  </a:lnTo>
                  <a:lnTo>
                    <a:pt x="53412753" y="2948639"/>
                  </a:lnTo>
                  <a:lnTo>
                    <a:pt x="53412753" y="2948686"/>
                  </a:lnTo>
                  <a:lnTo>
                    <a:pt x="53412753" y="2948733"/>
                  </a:lnTo>
                  <a:lnTo>
                    <a:pt x="53412753" y="2948779"/>
                  </a:lnTo>
                  <a:lnTo>
                    <a:pt x="53412753" y="2948825"/>
                  </a:lnTo>
                  <a:lnTo>
                    <a:pt x="53412753" y="2948873"/>
                  </a:lnTo>
                  <a:lnTo>
                    <a:pt x="53412753" y="2948919"/>
                  </a:lnTo>
                  <a:lnTo>
                    <a:pt x="53412753" y="2948965"/>
                  </a:lnTo>
                  <a:lnTo>
                    <a:pt x="53412753" y="2949013"/>
                  </a:lnTo>
                  <a:lnTo>
                    <a:pt x="53412753" y="2949059"/>
                  </a:lnTo>
                  <a:lnTo>
                    <a:pt x="53412753" y="2949105"/>
                  </a:lnTo>
                  <a:lnTo>
                    <a:pt x="53412753" y="2949160"/>
                  </a:lnTo>
                  <a:lnTo>
                    <a:pt x="53412753" y="2949207"/>
                  </a:lnTo>
                  <a:lnTo>
                    <a:pt x="53412753" y="2949253"/>
                  </a:lnTo>
                  <a:lnTo>
                    <a:pt x="53412753" y="2949300"/>
                  </a:lnTo>
                  <a:lnTo>
                    <a:pt x="53412753" y="2949347"/>
                  </a:lnTo>
                  <a:lnTo>
                    <a:pt x="53412753" y="2949393"/>
                  </a:lnTo>
                  <a:lnTo>
                    <a:pt x="53412753" y="2949440"/>
                  </a:lnTo>
                  <a:lnTo>
                    <a:pt x="53412753" y="2949487"/>
                  </a:lnTo>
                  <a:lnTo>
                    <a:pt x="53412753" y="2949533"/>
                  </a:lnTo>
                  <a:lnTo>
                    <a:pt x="53412753" y="2949580"/>
                  </a:lnTo>
                  <a:lnTo>
                    <a:pt x="53412753" y="2949627"/>
                  </a:lnTo>
                  <a:lnTo>
                    <a:pt x="53412753" y="2949673"/>
                  </a:lnTo>
                  <a:lnTo>
                    <a:pt x="53412753" y="2949720"/>
                  </a:lnTo>
                  <a:lnTo>
                    <a:pt x="53412753" y="2949767"/>
                  </a:lnTo>
                  <a:lnTo>
                    <a:pt x="53412753" y="2949821"/>
                  </a:lnTo>
                  <a:lnTo>
                    <a:pt x="53412753" y="2949867"/>
                  </a:lnTo>
                  <a:lnTo>
                    <a:pt x="53412753" y="2949914"/>
                  </a:lnTo>
                  <a:lnTo>
                    <a:pt x="53412753" y="2949961"/>
                  </a:lnTo>
                  <a:lnTo>
                    <a:pt x="53412753" y="2950007"/>
                  </a:lnTo>
                  <a:lnTo>
                    <a:pt x="53412753" y="2950054"/>
                  </a:lnTo>
                  <a:lnTo>
                    <a:pt x="53412753" y="2950101"/>
                  </a:lnTo>
                  <a:lnTo>
                    <a:pt x="53412753" y="2950147"/>
                  </a:lnTo>
                  <a:lnTo>
                    <a:pt x="53412753" y="2950194"/>
                  </a:lnTo>
                  <a:lnTo>
                    <a:pt x="53412753" y="2950241"/>
                  </a:lnTo>
                  <a:lnTo>
                    <a:pt x="53412753" y="2950287"/>
                  </a:lnTo>
                  <a:lnTo>
                    <a:pt x="53412753" y="2950334"/>
                  </a:lnTo>
                  <a:lnTo>
                    <a:pt x="53412753" y="2950381"/>
                  </a:lnTo>
                  <a:lnTo>
                    <a:pt x="53412753" y="2950427"/>
                  </a:lnTo>
                  <a:lnTo>
                    <a:pt x="53412753" y="2950481"/>
                  </a:lnTo>
                  <a:lnTo>
                    <a:pt x="53412753" y="2950528"/>
                  </a:lnTo>
                  <a:lnTo>
                    <a:pt x="53412753" y="2950575"/>
                  </a:lnTo>
                  <a:lnTo>
                    <a:pt x="53412753" y="2950621"/>
                  </a:lnTo>
                  <a:lnTo>
                    <a:pt x="53412753" y="2950668"/>
                  </a:lnTo>
                  <a:lnTo>
                    <a:pt x="53412753" y="2950715"/>
                  </a:lnTo>
                  <a:lnTo>
                    <a:pt x="53412753" y="2950761"/>
                  </a:lnTo>
                  <a:lnTo>
                    <a:pt x="53412753" y="2950808"/>
                  </a:lnTo>
                  <a:lnTo>
                    <a:pt x="53412753" y="2950855"/>
                  </a:lnTo>
                  <a:lnTo>
                    <a:pt x="53412753" y="2950901"/>
                  </a:lnTo>
                  <a:lnTo>
                    <a:pt x="53412753" y="2950948"/>
                  </a:lnTo>
                  <a:lnTo>
                    <a:pt x="53412753" y="2950995"/>
                  </a:lnTo>
                  <a:lnTo>
                    <a:pt x="53412753" y="2951041"/>
                  </a:lnTo>
                  <a:lnTo>
                    <a:pt x="53412753" y="2951088"/>
                  </a:lnTo>
                  <a:lnTo>
                    <a:pt x="53412753" y="2951143"/>
                  </a:lnTo>
                  <a:lnTo>
                    <a:pt x="53412753" y="2951189"/>
                  </a:lnTo>
                  <a:lnTo>
                    <a:pt x="53412753" y="2951235"/>
                  </a:lnTo>
                  <a:lnTo>
                    <a:pt x="53412753" y="2951283"/>
                  </a:lnTo>
                  <a:lnTo>
                    <a:pt x="53412753" y="2951329"/>
                  </a:lnTo>
                  <a:lnTo>
                    <a:pt x="53412753" y="2951375"/>
                  </a:lnTo>
                  <a:lnTo>
                    <a:pt x="53412753" y="2951423"/>
                  </a:lnTo>
                  <a:lnTo>
                    <a:pt x="53412753" y="2951469"/>
                  </a:lnTo>
                  <a:lnTo>
                    <a:pt x="53412753" y="2951515"/>
                  </a:lnTo>
                  <a:lnTo>
                    <a:pt x="53412753" y="2951563"/>
                  </a:lnTo>
                  <a:lnTo>
                    <a:pt x="53412753" y="2951609"/>
                  </a:lnTo>
                  <a:lnTo>
                    <a:pt x="53412753" y="2951655"/>
                  </a:lnTo>
                  <a:lnTo>
                    <a:pt x="53412753" y="2951702"/>
                  </a:lnTo>
                  <a:lnTo>
                    <a:pt x="53412753" y="2951749"/>
                  </a:lnTo>
                  <a:lnTo>
                    <a:pt x="53412753" y="3099009"/>
                  </a:lnTo>
                  <a:lnTo>
                    <a:pt x="53565153" y="3099009"/>
                  </a:lnTo>
                  <a:lnTo>
                    <a:pt x="53565153" y="3099056"/>
                  </a:lnTo>
                  <a:lnTo>
                    <a:pt x="53565153" y="3099103"/>
                  </a:lnTo>
                  <a:lnTo>
                    <a:pt x="53565153" y="3099149"/>
                  </a:lnTo>
                  <a:lnTo>
                    <a:pt x="53565153" y="3099196"/>
                  </a:lnTo>
                  <a:lnTo>
                    <a:pt x="53565153" y="3099243"/>
                  </a:lnTo>
                  <a:lnTo>
                    <a:pt x="53565153" y="3099289"/>
                  </a:lnTo>
                  <a:lnTo>
                    <a:pt x="53565153" y="3099336"/>
                  </a:lnTo>
                  <a:lnTo>
                    <a:pt x="53565153" y="3099383"/>
                  </a:lnTo>
                  <a:lnTo>
                    <a:pt x="53565153" y="3099429"/>
                  </a:lnTo>
                  <a:lnTo>
                    <a:pt x="53565153" y="3099476"/>
                  </a:lnTo>
                  <a:lnTo>
                    <a:pt x="53565153" y="3099523"/>
                  </a:lnTo>
                  <a:lnTo>
                    <a:pt x="53565153" y="3099623"/>
                  </a:lnTo>
                  <a:lnTo>
                    <a:pt x="53565153" y="3099670"/>
                  </a:lnTo>
                  <a:lnTo>
                    <a:pt x="53565153" y="3099717"/>
                  </a:lnTo>
                  <a:lnTo>
                    <a:pt x="53565153" y="3099763"/>
                  </a:lnTo>
                  <a:lnTo>
                    <a:pt x="53565153" y="3099810"/>
                  </a:lnTo>
                  <a:lnTo>
                    <a:pt x="53565153" y="3099857"/>
                  </a:lnTo>
                  <a:lnTo>
                    <a:pt x="53565153" y="3099903"/>
                  </a:lnTo>
                  <a:lnTo>
                    <a:pt x="53565153" y="3099950"/>
                  </a:lnTo>
                  <a:lnTo>
                    <a:pt x="53565153" y="3099997"/>
                  </a:lnTo>
                  <a:lnTo>
                    <a:pt x="53565153" y="3100043"/>
                  </a:lnTo>
                  <a:lnTo>
                    <a:pt x="53565153" y="3100090"/>
                  </a:lnTo>
                  <a:lnTo>
                    <a:pt x="53565153" y="3100137"/>
                  </a:lnTo>
                  <a:lnTo>
                    <a:pt x="53565153" y="3100183"/>
                  </a:lnTo>
                  <a:lnTo>
                    <a:pt x="53565153" y="3100237"/>
                  </a:lnTo>
                  <a:lnTo>
                    <a:pt x="53565153" y="3100285"/>
                  </a:lnTo>
                  <a:lnTo>
                    <a:pt x="53565153" y="3100331"/>
                  </a:lnTo>
                  <a:lnTo>
                    <a:pt x="53565153" y="3100377"/>
                  </a:lnTo>
                  <a:lnTo>
                    <a:pt x="53565153" y="3100425"/>
                  </a:lnTo>
                  <a:lnTo>
                    <a:pt x="53565153" y="3100471"/>
                  </a:lnTo>
                  <a:lnTo>
                    <a:pt x="53565153" y="3100517"/>
                  </a:lnTo>
                  <a:lnTo>
                    <a:pt x="53565153" y="3100565"/>
                  </a:lnTo>
                  <a:lnTo>
                    <a:pt x="53565153" y="3100611"/>
                  </a:lnTo>
                  <a:lnTo>
                    <a:pt x="53565153" y="3100657"/>
                  </a:lnTo>
                  <a:lnTo>
                    <a:pt x="53565153" y="3100705"/>
                  </a:lnTo>
                  <a:lnTo>
                    <a:pt x="53565153" y="3100751"/>
                  </a:lnTo>
                  <a:lnTo>
                    <a:pt x="53565153" y="3100797"/>
                  </a:lnTo>
                  <a:lnTo>
                    <a:pt x="53565153" y="3100844"/>
                  </a:lnTo>
                  <a:lnTo>
                    <a:pt x="53565153" y="3100899"/>
                  </a:lnTo>
                  <a:lnTo>
                    <a:pt x="53565153" y="3100945"/>
                  </a:lnTo>
                  <a:lnTo>
                    <a:pt x="53565153" y="3100992"/>
                  </a:lnTo>
                  <a:lnTo>
                    <a:pt x="53565153" y="3101039"/>
                  </a:lnTo>
                  <a:lnTo>
                    <a:pt x="53565153" y="3101085"/>
                  </a:lnTo>
                  <a:lnTo>
                    <a:pt x="53565153" y="3101132"/>
                  </a:lnTo>
                  <a:lnTo>
                    <a:pt x="53565153" y="3101179"/>
                  </a:lnTo>
                  <a:lnTo>
                    <a:pt x="53565153" y="3101225"/>
                  </a:lnTo>
                  <a:lnTo>
                    <a:pt x="53565153" y="3101272"/>
                  </a:lnTo>
                  <a:lnTo>
                    <a:pt x="53565153" y="3101319"/>
                  </a:lnTo>
                  <a:lnTo>
                    <a:pt x="53565153" y="3101365"/>
                  </a:lnTo>
                  <a:lnTo>
                    <a:pt x="53565153" y="3101411"/>
                  </a:lnTo>
                  <a:lnTo>
                    <a:pt x="53565153" y="3101459"/>
                  </a:lnTo>
                  <a:lnTo>
                    <a:pt x="53565153" y="3101505"/>
                  </a:lnTo>
                  <a:lnTo>
                    <a:pt x="53565153" y="3101559"/>
                  </a:lnTo>
                  <a:lnTo>
                    <a:pt x="53565153" y="3101606"/>
                  </a:lnTo>
                  <a:lnTo>
                    <a:pt x="53565153" y="3101653"/>
                  </a:lnTo>
                  <a:lnTo>
                    <a:pt x="53565153" y="3101699"/>
                  </a:lnTo>
                  <a:lnTo>
                    <a:pt x="53565153" y="3101746"/>
                  </a:lnTo>
                  <a:lnTo>
                    <a:pt x="53565153" y="3101793"/>
                  </a:lnTo>
                  <a:lnTo>
                    <a:pt x="53565153" y="3101839"/>
                  </a:lnTo>
                  <a:lnTo>
                    <a:pt x="53565153" y="3101886"/>
                  </a:lnTo>
                  <a:lnTo>
                    <a:pt x="53565153" y="3101933"/>
                  </a:lnTo>
                  <a:lnTo>
                    <a:pt x="53565153" y="3101979"/>
                  </a:lnTo>
                  <a:lnTo>
                    <a:pt x="53565153" y="3102026"/>
                  </a:lnTo>
                  <a:lnTo>
                    <a:pt x="53565153" y="3102073"/>
                  </a:lnTo>
                  <a:lnTo>
                    <a:pt x="53565153" y="3102119"/>
                  </a:lnTo>
                  <a:lnTo>
                    <a:pt x="53565153" y="3102166"/>
                  </a:lnTo>
                  <a:lnTo>
                    <a:pt x="53565153" y="3102220"/>
                  </a:lnTo>
                  <a:lnTo>
                    <a:pt x="53565153" y="3102267"/>
                  </a:lnTo>
                  <a:lnTo>
                    <a:pt x="53565153" y="3102313"/>
                  </a:lnTo>
                  <a:lnTo>
                    <a:pt x="53565153" y="3102360"/>
                  </a:lnTo>
                  <a:lnTo>
                    <a:pt x="53565153" y="3102407"/>
                  </a:lnTo>
                  <a:lnTo>
                    <a:pt x="53565153" y="3102453"/>
                  </a:lnTo>
                  <a:lnTo>
                    <a:pt x="53565153" y="3102500"/>
                  </a:lnTo>
                  <a:lnTo>
                    <a:pt x="53565153" y="3102547"/>
                  </a:lnTo>
                  <a:lnTo>
                    <a:pt x="53565153" y="3102593"/>
                  </a:lnTo>
                  <a:lnTo>
                    <a:pt x="53565153" y="3102640"/>
                  </a:lnTo>
                  <a:lnTo>
                    <a:pt x="53565153" y="3102687"/>
                  </a:lnTo>
                  <a:lnTo>
                    <a:pt x="53565153" y="3102733"/>
                  </a:lnTo>
                  <a:lnTo>
                    <a:pt x="53565153" y="3102780"/>
                  </a:lnTo>
                  <a:lnTo>
                    <a:pt x="53565153" y="3102827"/>
                  </a:lnTo>
                  <a:lnTo>
                    <a:pt x="53565153" y="3102881"/>
                  </a:lnTo>
                  <a:lnTo>
                    <a:pt x="53565153" y="3102927"/>
                  </a:lnTo>
                  <a:lnTo>
                    <a:pt x="53565153" y="3102975"/>
                  </a:lnTo>
                  <a:lnTo>
                    <a:pt x="53565153" y="3103021"/>
                  </a:lnTo>
                  <a:lnTo>
                    <a:pt x="53565153" y="3103067"/>
                  </a:lnTo>
                  <a:lnTo>
                    <a:pt x="53565153" y="3103114"/>
                  </a:lnTo>
                  <a:lnTo>
                    <a:pt x="53565153" y="3103161"/>
                  </a:lnTo>
                  <a:lnTo>
                    <a:pt x="53565153" y="3103207"/>
                  </a:lnTo>
                  <a:lnTo>
                    <a:pt x="53565153" y="3103254"/>
                  </a:lnTo>
                  <a:lnTo>
                    <a:pt x="53565153" y="3103301"/>
                  </a:lnTo>
                  <a:lnTo>
                    <a:pt x="53565153" y="3103347"/>
                  </a:lnTo>
                  <a:lnTo>
                    <a:pt x="53565153" y="3103394"/>
                  </a:lnTo>
                  <a:lnTo>
                    <a:pt x="53565153" y="3103441"/>
                  </a:lnTo>
                  <a:lnTo>
                    <a:pt x="53565153" y="3103487"/>
                  </a:lnTo>
                  <a:lnTo>
                    <a:pt x="53565153" y="3103542"/>
                  </a:lnTo>
                  <a:lnTo>
                    <a:pt x="53565153" y="3103589"/>
                  </a:lnTo>
                  <a:lnTo>
                    <a:pt x="53565153" y="3103635"/>
                  </a:lnTo>
                  <a:lnTo>
                    <a:pt x="53565153" y="3103681"/>
                  </a:lnTo>
                  <a:lnTo>
                    <a:pt x="53565153" y="3103729"/>
                  </a:lnTo>
                  <a:lnTo>
                    <a:pt x="53565153" y="3103775"/>
                  </a:lnTo>
                  <a:lnTo>
                    <a:pt x="53565153" y="3103821"/>
                  </a:lnTo>
                  <a:lnTo>
                    <a:pt x="53565153" y="3103869"/>
                  </a:lnTo>
                  <a:lnTo>
                    <a:pt x="53565153" y="3103915"/>
                  </a:lnTo>
                  <a:lnTo>
                    <a:pt x="53565153" y="3103961"/>
                  </a:lnTo>
                  <a:lnTo>
                    <a:pt x="53565153" y="3104009"/>
                  </a:lnTo>
                  <a:lnTo>
                    <a:pt x="53565153" y="3104055"/>
                  </a:lnTo>
                  <a:lnTo>
                    <a:pt x="53565153" y="3104101"/>
                  </a:lnTo>
                  <a:lnTo>
                    <a:pt x="53565153" y="3104148"/>
                  </a:lnTo>
                  <a:lnTo>
                    <a:pt x="53565153" y="3251362"/>
                  </a:lnTo>
                  <a:lnTo>
                    <a:pt x="53717553" y="3251362"/>
                  </a:lnTo>
                  <a:lnTo>
                    <a:pt x="53717553" y="3251409"/>
                  </a:lnTo>
                  <a:lnTo>
                    <a:pt x="53717553" y="3251455"/>
                  </a:lnTo>
                  <a:lnTo>
                    <a:pt x="53717553" y="3251502"/>
                  </a:lnTo>
                  <a:lnTo>
                    <a:pt x="53717553" y="3251549"/>
                  </a:lnTo>
                  <a:lnTo>
                    <a:pt x="53717553" y="3251595"/>
                  </a:lnTo>
                  <a:lnTo>
                    <a:pt x="53717553" y="3251642"/>
                  </a:lnTo>
                  <a:lnTo>
                    <a:pt x="53717553" y="3251689"/>
                  </a:lnTo>
                  <a:lnTo>
                    <a:pt x="53717553" y="3251735"/>
                  </a:lnTo>
                  <a:lnTo>
                    <a:pt x="53717553" y="3251782"/>
                  </a:lnTo>
                  <a:lnTo>
                    <a:pt x="53717553" y="3251829"/>
                  </a:lnTo>
                  <a:lnTo>
                    <a:pt x="53717553" y="3251875"/>
                  </a:lnTo>
                  <a:lnTo>
                    <a:pt x="53717553" y="3251922"/>
                  </a:lnTo>
                  <a:lnTo>
                    <a:pt x="53717553" y="3251977"/>
                  </a:lnTo>
                  <a:lnTo>
                    <a:pt x="53717553" y="3252023"/>
                  </a:lnTo>
                  <a:lnTo>
                    <a:pt x="53717553" y="3252069"/>
                  </a:lnTo>
                  <a:lnTo>
                    <a:pt x="53717553" y="3252117"/>
                  </a:lnTo>
                  <a:lnTo>
                    <a:pt x="53717553" y="3252163"/>
                  </a:lnTo>
                  <a:lnTo>
                    <a:pt x="53717553" y="3252209"/>
                  </a:lnTo>
                  <a:lnTo>
                    <a:pt x="53717553" y="3252256"/>
                  </a:lnTo>
                  <a:lnTo>
                    <a:pt x="53717553" y="3252303"/>
                  </a:lnTo>
                  <a:lnTo>
                    <a:pt x="53717553" y="3252349"/>
                  </a:lnTo>
                  <a:lnTo>
                    <a:pt x="53717553" y="3252396"/>
                  </a:lnTo>
                  <a:lnTo>
                    <a:pt x="53717553" y="3252443"/>
                  </a:lnTo>
                  <a:lnTo>
                    <a:pt x="53717553" y="3252489"/>
                  </a:lnTo>
                  <a:lnTo>
                    <a:pt x="53717553" y="3252536"/>
                  </a:lnTo>
                  <a:lnTo>
                    <a:pt x="53717553" y="3252583"/>
                  </a:lnTo>
                  <a:lnTo>
                    <a:pt x="53717553" y="3252637"/>
                  </a:lnTo>
                  <a:lnTo>
                    <a:pt x="53717553" y="3252684"/>
                  </a:lnTo>
                  <a:lnTo>
                    <a:pt x="53717553" y="3252731"/>
                  </a:lnTo>
                  <a:lnTo>
                    <a:pt x="53717553" y="3252777"/>
                  </a:lnTo>
                  <a:lnTo>
                    <a:pt x="53717553" y="3252823"/>
                  </a:lnTo>
                  <a:lnTo>
                    <a:pt x="53717553" y="3252871"/>
                  </a:lnTo>
                  <a:lnTo>
                    <a:pt x="53717553" y="3252917"/>
                  </a:lnTo>
                  <a:lnTo>
                    <a:pt x="53717553" y="3252963"/>
                  </a:lnTo>
                  <a:lnTo>
                    <a:pt x="53717553" y="3253011"/>
                  </a:lnTo>
                  <a:lnTo>
                    <a:pt x="53717553" y="3253057"/>
                  </a:lnTo>
                  <a:lnTo>
                    <a:pt x="53717553" y="3253103"/>
                  </a:lnTo>
                  <a:lnTo>
                    <a:pt x="53717553" y="3253151"/>
                  </a:lnTo>
                  <a:lnTo>
                    <a:pt x="53717553" y="3253197"/>
                  </a:lnTo>
                  <a:lnTo>
                    <a:pt x="53717553" y="3253243"/>
                  </a:lnTo>
                  <a:lnTo>
                    <a:pt x="53717553" y="3253298"/>
                  </a:lnTo>
                  <a:lnTo>
                    <a:pt x="53717553" y="3253345"/>
                  </a:lnTo>
                  <a:lnTo>
                    <a:pt x="53717553" y="3253391"/>
                  </a:lnTo>
                  <a:lnTo>
                    <a:pt x="53717553" y="3253438"/>
                  </a:lnTo>
                  <a:lnTo>
                    <a:pt x="53717553" y="3253485"/>
                  </a:lnTo>
                  <a:lnTo>
                    <a:pt x="53717553" y="3253531"/>
                  </a:lnTo>
                  <a:lnTo>
                    <a:pt x="53717553" y="3253578"/>
                  </a:lnTo>
                  <a:lnTo>
                    <a:pt x="53717553" y="3253625"/>
                  </a:lnTo>
                  <a:lnTo>
                    <a:pt x="53717553" y="3253671"/>
                  </a:lnTo>
                  <a:lnTo>
                    <a:pt x="53717553" y="3253718"/>
                  </a:lnTo>
                  <a:lnTo>
                    <a:pt x="53717553" y="3253765"/>
                  </a:lnTo>
                  <a:lnTo>
                    <a:pt x="53717553" y="3253811"/>
                  </a:lnTo>
                  <a:lnTo>
                    <a:pt x="53717553" y="3253857"/>
                  </a:lnTo>
                  <a:lnTo>
                    <a:pt x="53717553" y="3253905"/>
                  </a:lnTo>
                  <a:lnTo>
                    <a:pt x="53717553" y="3253959"/>
                  </a:lnTo>
                  <a:lnTo>
                    <a:pt x="53717553" y="3254005"/>
                  </a:lnTo>
                  <a:lnTo>
                    <a:pt x="53717553" y="3254052"/>
                  </a:lnTo>
                  <a:lnTo>
                    <a:pt x="53717553" y="3254099"/>
                  </a:lnTo>
                  <a:lnTo>
                    <a:pt x="53717553" y="3254145"/>
                  </a:lnTo>
                  <a:lnTo>
                    <a:pt x="53717553" y="3254192"/>
                  </a:lnTo>
                  <a:lnTo>
                    <a:pt x="53717553" y="3254239"/>
                  </a:lnTo>
                  <a:lnTo>
                    <a:pt x="53717553" y="3254285"/>
                  </a:lnTo>
                  <a:lnTo>
                    <a:pt x="53717553" y="3254332"/>
                  </a:lnTo>
                  <a:lnTo>
                    <a:pt x="53717553" y="3254379"/>
                  </a:lnTo>
                  <a:lnTo>
                    <a:pt x="53717553" y="3254425"/>
                  </a:lnTo>
                  <a:lnTo>
                    <a:pt x="53717553" y="3254472"/>
                  </a:lnTo>
                  <a:lnTo>
                    <a:pt x="53717553" y="3254519"/>
                  </a:lnTo>
                  <a:lnTo>
                    <a:pt x="53717553" y="3254565"/>
                  </a:lnTo>
                  <a:lnTo>
                    <a:pt x="53717553" y="3254619"/>
                  </a:lnTo>
                  <a:lnTo>
                    <a:pt x="53717553" y="3254666"/>
                  </a:lnTo>
                  <a:lnTo>
                    <a:pt x="53717553" y="3254713"/>
                  </a:lnTo>
                  <a:lnTo>
                    <a:pt x="53717553" y="3254759"/>
                  </a:lnTo>
                  <a:lnTo>
                    <a:pt x="53717553" y="3254806"/>
                  </a:lnTo>
                  <a:lnTo>
                    <a:pt x="53717553" y="3254853"/>
                  </a:lnTo>
                  <a:lnTo>
                    <a:pt x="53717553" y="3254899"/>
                  </a:lnTo>
                  <a:lnTo>
                    <a:pt x="53717553" y="3254946"/>
                  </a:lnTo>
                  <a:lnTo>
                    <a:pt x="53717553" y="3254993"/>
                  </a:lnTo>
                  <a:lnTo>
                    <a:pt x="53717553" y="3255039"/>
                  </a:lnTo>
                  <a:lnTo>
                    <a:pt x="53717553" y="3255086"/>
                  </a:lnTo>
                  <a:lnTo>
                    <a:pt x="53717553" y="3255133"/>
                  </a:lnTo>
                  <a:lnTo>
                    <a:pt x="53717553" y="3255179"/>
                  </a:lnTo>
                  <a:lnTo>
                    <a:pt x="53717553" y="3255226"/>
                  </a:lnTo>
                  <a:lnTo>
                    <a:pt x="53717553" y="3255281"/>
                  </a:lnTo>
                  <a:lnTo>
                    <a:pt x="53717553" y="3255327"/>
                  </a:lnTo>
                  <a:lnTo>
                    <a:pt x="53717553" y="3255373"/>
                  </a:lnTo>
                  <a:lnTo>
                    <a:pt x="53717553" y="3255421"/>
                  </a:lnTo>
                  <a:lnTo>
                    <a:pt x="53717553" y="3255467"/>
                  </a:lnTo>
                  <a:lnTo>
                    <a:pt x="53717553" y="3255513"/>
                  </a:lnTo>
                  <a:lnTo>
                    <a:pt x="53717553" y="3255561"/>
                  </a:lnTo>
                  <a:lnTo>
                    <a:pt x="53717553" y="3255607"/>
                  </a:lnTo>
                  <a:lnTo>
                    <a:pt x="53717553" y="3255653"/>
                  </a:lnTo>
                  <a:lnTo>
                    <a:pt x="53717553" y="3255700"/>
                  </a:lnTo>
                  <a:lnTo>
                    <a:pt x="53717553" y="3255747"/>
                  </a:lnTo>
                  <a:lnTo>
                    <a:pt x="53717553" y="3255793"/>
                  </a:lnTo>
                  <a:lnTo>
                    <a:pt x="53717553" y="3255840"/>
                  </a:lnTo>
                  <a:lnTo>
                    <a:pt x="53717553" y="3255887"/>
                  </a:lnTo>
                  <a:lnTo>
                    <a:pt x="53717553" y="3255941"/>
                  </a:lnTo>
                  <a:lnTo>
                    <a:pt x="53717553" y="3255988"/>
                  </a:lnTo>
                  <a:lnTo>
                    <a:pt x="53717553" y="3256035"/>
                  </a:lnTo>
                  <a:lnTo>
                    <a:pt x="53717553" y="3256081"/>
                  </a:lnTo>
                  <a:lnTo>
                    <a:pt x="53717553" y="3256128"/>
                  </a:lnTo>
                  <a:lnTo>
                    <a:pt x="53717553" y="3256175"/>
                  </a:lnTo>
                  <a:lnTo>
                    <a:pt x="53717553" y="3256221"/>
                  </a:lnTo>
                  <a:lnTo>
                    <a:pt x="53717553" y="3256267"/>
                  </a:lnTo>
                  <a:lnTo>
                    <a:pt x="53717553" y="3256315"/>
                  </a:lnTo>
                  <a:lnTo>
                    <a:pt x="53717553" y="3256361"/>
                  </a:lnTo>
                  <a:lnTo>
                    <a:pt x="53717553" y="3256407"/>
                  </a:lnTo>
                  <a:lnTo>
                    <a:pt x="53717553" y="3256455"/>
                  </a:lnTo>
                  <a:lnTo>
                    <a:pt x="53717553" y="3256501"/>
                  </a:lnTo>
                  <a:lnTo>
                    <a:pt x="53717553" y="3256547"/>
                  </a:lnTo>
                  <a:lnTo>
                    <a:pt x="53717553" y="3403715"/>
                  </a:lnTo>
                  <a:lnTo>
                    <a:pt x="53869953" y="3403715"/>
                  </a:lnTo>
                  <a:lnTo>
                    <a:pt x="53869953" y="3403761"/>
                  </a:lnTo>
                  <a:lnTo>
                    <a:pt x="53869953" y="3403808"/>
                  </a:lnTo>
                  <a:lnTo>
                    <a:pt x="53869953" y="3403855"/>
                  </a:lnTo>
                  <a:lnTo>
                    <a:pt x="53869953" y="3403901"/>
                  </a:lnTo>
                  <a:lnTo>
                    <a:pt x="53869953" y="3403948"/>
                  </a:lnTo>
                  <a:lnTo>
                    <a:pt x="53869953" y="3403995"/>
                  </a:lnTo>
                  <a:lnTo>
                    <a:pt x="53869953" y="3404041"/>
                  </a:lnTo>
                  <a:lnTo>
                    <a:pt x="53869953" y="3404088"/>
                  </a:lnTo>
                  <a:lnTo>
                    <a:pt x="53869953" y="3404135"/>
                  </a:lnTo>
                  <a:lnTo>
                    <a:pt x="53869953" y="3404181"/>
                  </a:lnTo>
                  <a:lnTo>
                    <a:pt x="53869953" y="3404228"/>
                  </a:lnTo>
                  <a:lnTo>
                    <a:pt x="53869953" y="3404275"/>
                  </a:lnTo>
                  <a:lnTo>
                    <a:pt x="53869953" y="3404321"/>
                  </a:lnTo>
                  <a:lnTo>
                    <a:pt x="53869953" y="3404375"/>
                  </a:lnTo>
                  <a:lnTo>
                    <a:pt x="53869953" y="3404423"/>
                  </a:lnTo>
                  <a:lnTo>
                    <a:pt x="53869953" y="3404469"/>
                  </a:lnTo>
                  <a:lnTo>
                    <a:pt x="53869953" y="3404515"/>
                  </a:lnTo>
                  <a:lnTo>
                    <a:pt x="53869953" y="3404563"/>
                  </a:lnTo>
                  <a:lnTo>
                    <a:pt x="53869953" y="3404609"/>
                  </a:lnTo>
                  <a:lnTo>
                    <a:pt x="53869953" y="3404655"/>
                  </a:lnTo>
                  <a:lnTo>
                    <a:pt x="53869953" y="3404703"/>
                  </a:lnTo>
                  <a:lnTo>
                    <a:pt x="53869953" y="3404749"/>
                  </a:lnTo>
                  <a:lnTo>
                    <a:pt x="53869953" y="3404795"/>
                  </a:lnTo>
                  <a:lnTo>
                    <a:pt x="53869953" y="3404842"/>
                  </a:lnTo>
                  <a:lnTo>
                    <a:pt x="53869953" y="3404889"/>
                  </a:lnTo>
                  <a:lnTo>
                    <a:pt x="53869953" y="3404935"/>
                  </a:lnTo>
                  <a:lnTo>
                    <a:pt x="53869953" y="3404982"/>
                  </a:lnTo>
                  <a:lnTo>
                    <a:pt x="53869953" y="3405037"/>
                  </a:lnTo>
                  <a:lnTo>
                    <a:pt x="53869953" y="3405083"/>
                  </a:lnTo>
                  <a:lnTo>
                    <a:pt x="53869953" y="3405130"/>
                  </a:lnTo>
                  <a:lnTo>
                    <a:pt x="53869953" y="3405177"/>
                  </a:lnTo>
                  <a:lnTo>
                    <a:pt x="53869953" y="3405223"/>
                  </a:lnTo>
                  <a:lnTo>
                    <a:pt x="53869953" y="3405270"/>
                  </a:lnTo>
                  <a:lnTo>
                    <a:pt x="53869953" y="3405317"/>
                  </a:lnTo>
                  <a:lnTo>
                    <a:pt x="53869953" y="3405363"/>
                  </a:lnTo>
                  <a:lnTo>
                    <a:pt x="53869953" y="3405409"/>
                  </a:lnTo>
                  <a:lnTo>
                    <a:pt x="53869953" y="3405457"/>
                  </a:lnTo>
                  <a:lnTo>
                    <a:pt x="53869953" y="3405503"/>
                  </a:lnTo>
                  <a:lnTo>
                    <a:pt x="53869953" y="3405549"/>
                  </a:lnTo>
                  <a:lnTo>
                    <a:pt x="53869953" y="3405597"/>
                  </a:lnTo>
                  <a:lnTo>
                    <a:pt x="53869953" y="3405643"/>
                  </a:lnTo>
                  <a:lnTo>
                    <a:pt x="53869953" y="3405697"/>
                  </a:lnTo>
                  <a:lnTo>
                    <a:pt x="53869953" y="3405744"/>
                  </a:lnTo>
                  <a:lnTo>
                    <a:pt x="53869953" y="3405791"/>
                  </a:lnTo>
                  <a:lnTo>
                    <a:pt x="53869953" y="3405837"/>
                  </a:lnTo>
                  <a:lnTo>
                    <a:pt x="53869953" y="3405884"/>
                  </a:lnTo>
                  <a:lnTo>
                    <a:pt x="53869953" y="3405931"/>
                  </a:lnTo>
                  <a:lnTo>
                    <a:pt x="53869953" y="3405977"/>
                  </a:lnTo>
                  <a:lnTo>
                    <a:pt x="53869953" y="3406024"/>
                  </a:lnTo>
                  <a:lnTo>
                    <a:pt x="53869953" y="3406071"/>
                  </a:lnTo>
                  <a:lnTo>
                    <a:pt x="53869953" y="3406117"/>
                  </a:lnTo>
                  <a:lnTo>
                    <a:pt x="53869953" y="3406164"/>
                  </a:lnTo>
                  <a:lnTo>
                    <a:pt x="53869953" y="3406211"/>
                  </a:lnTo>
                  <a:lnTo>
                    <a:pt x="53869953" y="3406257"/>
                  </a:lnTo>
                  <a:lnTo>
                    <a:pt x="53869953" y="3406304"/>
                  </a:lnTo>
                  <a:lnTo>
                    <a:pt x="53869953" y="3406358"/>
                  </a:lnTo>
                  <a:lnTo>
                    <a:pt x="53869953" y="3406405"/>
                  </a:lnTo>
                  <a:lnTo>
                    <a:pt x="53869953" y="3406451"/>
                  </a:lnTo>
                  <a:lnTo>
                    <a:pt x="53869953" y="3406498"/>
                  </a:lnTo>
                  <a:lnTo>
                    <a:pt x="53869953" y="3406545"/>
                  </a:lnTo>
                  <a:lnTo>
                    <a:pt x="53869953" y="3406591"/>
                  </a:lnTo>
                  <a:lnTo>
                    <a:pt x="53869953" y="3406638"/>
                  </a:lnTo>
                  <a:lnTo>
                    <a:pt x="53869953" y="3406685"/>
                  </a:lnTo>
                  <a:lnTo>
                    <a:pt x="53869953" y="3406731"/>
                  </a:lnTo>
                  <a:lnTo>
                    <a:pt x="53869953" y="3406778"/>
                  </a:lnTo>
                  <a:lnTo>
                    <a:pt x="53869953" y="3406825"/>
                  </a:lnTo>
                  <a:lnTo>
                    <a:pt x="53869953" y="3406871"/>
                  </a:lnTo>
                  <a:lnTo>
                    <a:pt x="53869953" y="3406918"/>
                  </a:lnTo>
                  <a:lnTo>
                    <a:pt x="53869953" y="3406965"/>
                  </a:lnTo>
                  <a:lnTo>
                    <a:pt x="53869953" y="3407019"/>
                  </a:lnTo>
                  <a:lnTo>
                    <a:pt x="53869953" y="3407065"/>
                  </a:lnTo>
                  <a:lnTo>
                    <a:pt x="53869953" y="3407112"/>
                  </a:lnTo>
                  <a:lnTo>
                    <a:pt x="53869953" y="3407159"/>
                  </a:lnTo>
                  <a:lnTo>
                    <a:pt x="53869953" y="3407205"/>
                  </a:lnTo>
                  <a:lnTo>
                    <a:pt x="53869953" y="3407252"/>
                  </a:lnTo>
                  <a:lnTo>
                    <a:pt x="53869953" y="3407299"/>
                  </a:lnTo>
                  <a:lnTo>
                    <a:pt x="53869953" y="3407345"/>
                  </a:lnTo>
                  <a:lnTo>
                    <a:pt x="53869953" y="3407392"/>
                  </a:lnTo>
                  <a:lnTo>
                    <a:pt x="53869953" y="3407439"/>
                  </a:lnTo>
                  <a:lnTo>
                    <a:pt x="53869953" y="3407485"/>
                  </a:lnTo>
                  <a:lnTo>
                    <a:pt x="53869953" y="3407532"/>
                  </a:lnTo>
                  <a:lnTo>
                    <a:pt x="53869953" y="3407579"/>
                  </a:lnTo>
                  <a:lnTo>
                    <a:pt x="53869953" y="3407625"/>
                  </a:lnTo>
                  <a:lnTo>
                    <a:pt x="53869953" y="3407679"/>
                  </a:lnTo>
                  <a:lnTo>
                    <a:pt x="53869953" y="3407727"/>
                  </a:lnTo>
                  <a:lnTo>
                    <a:pt x="53869953" y="3407773"/>
                  </a:lnTo>
                  <a:lnTo>
                    <a:pt x="53869953" y="3407819"/>
                  </a:lnTo>
                  <a:lnTo>
                    <a:pt x="53869953" y="3407867"/>
                  </a:lnTo>
                  <a:lnTo>
                    <a:pt x="53869953" y="3407913"/>
                  </a:lnTo>
                  <a:lnTo>
                    <a:pt x="53869953" y="3407959"/>
                  </a:lnTo>
                  <a:lnTo>
                    <a:pt x="53869953" y="3408007"/>
                  </a:lnTo>
                  <a:lnTo>
                    <a:pt x="53869953" y="3408053"/>
                  </a:lnTo>
                  <a:lnTo>
                    <a:pt x="53869953" y="3408099"/>
                  </a:lnTo>
                  <a:lnTo>
                    <a:pt x="53869953" y="3408146"/>
                  </a:lnTo>
                  <a:lnTo>
                    <a:pt x="53869953" y="3408193"/>
                  </a:lnTo>
                  <a:lnTo>
                    <a:pt x="53869953" y="3408239"/>
                  </a:lnTo>
                  <a:lnTo>
                    <a:pt x="53869953" y="3408286"/>
                  </a:lnTo>
                  <a:lnTo>
                    <a:pt x="53869953" y="3408341"/>
                  </a:lnTo>
                  <a:lnTo>
                    <a:pt x="53869953" y="3408387"/>
                  </a:lnTo>
                  <a:lnTo>
                    <a:pt x="53869953" y="3408434"/>
                  </a:lnTo>
                  <a:lnTo>
                    <a:pt x="53869953" y="3408481"/>
                  </a:lnTo>
                  <a:lnTo>
                    <a:pt x="53869953" y="3408527"/>
                  </a:lnTo>
                  <a:lnTo>
                    <a:pt x="53869953" y="3408574"/>
                  </a:lnTo>
                  <a:lnTo>
                    <a:pt x="53869953" y="3408621"/>
                  </a:lnTo>
                  <a:lnTo>
                    <a:pt x="53869953" y="3408667"/>
                  </a:lnTo>
                  <a:lnTo>
                    <a:pt x="53869953" y="3408713"/>
                  </a:lnTo>
                  <a:lnTo>
                    <a:pt x="53869953" y="3408761"/>
                  </a:lnTo>
                  <a:lnTo>
                    <a:pt x="53869953" y="3408807"/>
                  </a:lnTo>
                  <a:lnTo>
                    <a:pt x="53869953" y="3408853"/>
                  </a:lnTo>
                  <a:lnTo>
                    <a:pt x="53869953" y="3408901"/>
                  </a:lnTo>
                  <a:lnTo>
                    <a:pt x="53869953" y="3408947"/>
                  </a:lnTo>
                  <a:lnTo>
                    <a:pt x="53869953" y="3556115"/>
                  </a:lnTo>
                  <a:lnTo>
                    <a:pt x="54022353" y="3556115"/>
                  </a:lnTo>
                  <a:lnTo>
                    <a:pt x="54022353" y="3556161"/>
                  </a:lnTo>
                  <a:lnTo>
                    <a:pt x="54022353" y="3556208"/>
                  </a:lnTo>
                  <a:lnTo>
                    <a:pt x="54022353" y="3556255"/>
                  </a:lnTo>
                  <a:lnTo>
                    <a:pt x="54022353" y="3556301"/>
                  </a:lnTo>
                  <a:lnTo>
                    <a:pt x="54022353" y="3556348"/>
                  </a:lnTo>
                  <a:lnTo>
                    <a:pt x="54022353" y="3556395"/>
                  </a:lnTo>
                  <a:lnTo>
                    <a:pt x="54022353" y="3556441"/>
                  </a:lnTo>
                  <a:lnTo>
                    <a:pt x="54022353" y="3556488"/>
                  </a:lnTo>
                  <a:lnTo>
                    <a:pt x="54022353" y="3556535"/>
                  </a:lnTo>
                  <a:lnTo>
                    <a:pt x="54022353" y="3556581"/>
                  </a:lnTo>
                  <a:lnTo>
                    <a:pt x="54022353" y="3556628"/>
                  </a:lnTo>
                  <a:lnTo>
                    <a:pt x="54022353" y="3556675"/>
                  </a:lnTo>
                  <a:lnTo>
                    <a:pt x="54022353" y="3556721"/>
                  </a:lnTo>
                  <a:lnTo>
                    <a:pt x="54022353" y="3556775"/>
                  </a:lnTo>
                  <a:lnTo>
                    <a:pt x="54022353" y="3556823"/>
                  </a:lnTo>
                  <a:lnTo>
                    <a:pt x="54022353" y="3556869"/>
                  </a:lnTo>
                  <a:lnTo>
                    <a:pt x="54022353" y="3556915"/>
                  </a:lnTo>
                  <a:lnTo>
                    <a:pt x="54022353" y="3556963"/>
                  </a:lnTo>
                  <a:lnTo>
                    <a:pt x="54022353" y="3557009"/>
                  </a:lnTo>
                  <a:lnTo>
                    <a:pt x="54022353" y="3557055"/>
                  </a:lnTo>
                  <a:lnTo>
                    <a:pt x="54022353" y="3557102"/>
                  </a:lnTo>
                  <a:lnTo>
                    <a:pt x="54022353" y="3557149"/>
                  </a:lnTo>
                  <a:lnTo>
                    <a:pt x="54022353" y="3557195"/>
                  </a:lnTo>
                  <a:lnTo>
                    <a:pt x="54022353" y="3557242"/>
                  </a:lnTo>
                  <a:lnTo>
                    <a:pt x="54022353" y="3557289"/>
                  </a:lnTo>
                  <a:lnTo>
                    <a:pt x="54022353" y="3557335"/>
                  </a:lnTo>
                  <a:lnTo>
                    <a:pt x="54022353" y="3557382"/>
                  </a:lnTo>
                  <a:lnTo>
                    <a:pt x="54022353" y="3557437"/>
                  </a:lnTo>
                  <a:lnTo>
                    <a:pt x="54022353" y="3557483"/>
                  </a:lnTo>
                  <a:lnTo>
                    <a:pt x="54022353" y="3557530"/>
                  </a:lnTo>
                  <a:lnTo>
                    <a:pt x="54022353" y="3557577"/>
                  </a:lnTo>
                  <a:lnTo>
                    <a:pt x="54022353" y="3557623"/>
                  </a:lnTo>
                  <a:lnTo>
                    <a:pt x="54022353" y="3557669"/>
                  </a:lnTo>
                  <a:lnTo>
                    <a:pt x="54022353" y="3557717"/>
                  </a:lnTo>
                  <a:lnTo>
                    <a:pt x="54022353" y="3557763"/>
                  </a:lnTo>
                  <a:lnTo>
                    <a:pt x="54022353" y="3557809"/>
                  </a:lnTo>
                  <a:lnTo>
                    <a:pt x="54022353" y="3557857"/>
                  </a:lnTo>
                  <a:lnTo>
                    <a:pt x="54022353" y="3557903"/>
                  </a:lnTo>
                  <a:lnTo>
                    <a:pt x="54022353" y="3557949"/>
                  </a:lnTo>
                  <a:lnTo>
                    <a:pt x="54022353" y="3557997"/>
                  </a:lnTo>
                  <a:lnTo>
                    <a:pt x="54022353" y="3558043"/>
                  </a:lnTo>
                  <a:lnTo>
                    <a:pt x="54022353" y="3558097"/>
                  </a:lnTo>
                  <a:lnTo>
                    <a:pt x="54022353" y="3558144"/>
                  </a:lnTo>
                  <a:lnTo>
                    <a:pt x="54022353" y="3558191"/>
                  </a:lnTo>
                  <a:lnTo>
                    <a:pt x="54022353" y="3558237"/>
                  </a:lnTo>
                  <a:lnTo>
                    <a:pt x="54022353" y="3558284"/>
                  </a:lnTo>
                  <a:lnTo>
                    <a:pt x="54022353" y="3558331"/>
                  </a:lnTo>
                  <a:lnTo>
                    <a:pt x="54022353" y="3558377"/>
                  </a:lnTo>
                  <a:lnTo>
                    <a:pt x="54022353" y="3558424"/>
                  </a:lnTo>
                  <a:lnTo>
                    <a:pt x="54022353" y="3558471"/>
                  </a:lnTo>
                  <a:lnTo>
                    <a:pt x="54022353" y="3558517"/>
                  </a:lnTo>
                  <a:lnTo>
                    <a:pt x="54022353" y="3558564"/>
                  </a:lnTo>
                  <a:lnTo>
                    <a:pt x="54022353" y="3558611"/>
                  </a:lnTo>
                  <a:lnTo>
                    <a:pt x="54022353" y="3558657"/>
                  </a:lnTo>
                  <a:lnTo>
                    <a:pt x="54022353" y="3558704"/>
                  </a:lnTo>
                  <a:lnTo>
                    <a:pt x="54022353" y="3558758"/>
                  </a:lnTo>
                  <a:lnTo>
                    <a:pt x="54022353" y="3558805"/>
                  </a:lnTo>
                  <a:lnTo>
                    <a:pt x="54022353" y="3558851"/>
                  </a:lnTo>
                  <a:lnTo>
                    <a:pt x="54022353" y="3558898"/>
                  </a:lnTo>
                  <a:lnTo>
                    <a:pt x="54022353" y="3558945"/>
                  </a:lnTo>
                  <a:lnTo>
                    <a:pt x="54022353" y="3558991"/>
                  </a:lnTo>
                  <a:lnTo>
                    <a:pt x="54022353" y="3559038"/>
                  </a:lnTo>
                  <a:lnTo>
                    <a:pt x="54022353" y="3559085"/>
                  </a:lnTo>
                  <a:lnTo>
                    <a:pt x="54022353" y="3559131"/>
                  </a:lnTo>
                  <a:lnTo>
                    <a:pt x="54022353" y="3559178"/>
                  </a:lnTo>
                  <a:lnTo>
                    <a:pt x="54022353" y="3559225"/>
                  </a:lnTo>
                  <a:lnTo>
                    <a:pt x="54022353" y="3559271"/>
                  </a:lnTo>
                  <a:lnTo>
                    <a:pt x="54022353" y="3559318"/>
                  </a:lnTo>
                  <a:lnTo>
                    <a:pt x="54022353" y="3559365"/>
                  </a:lnTo>
                  <a:lnTo>
                    <a:pt x="54022353" y="3559419"/>
                  </a:lnTo>
                  <a:lnTo>
                    <a:pt x="54022353" y="3559465"/>
                  </a:lnTo>
                  <a:lnTo>
                    <a:pt x="54022353" y="3559512"/>
                  </a:lnTo>
                  <a:lnTo>
                    <a:pt x="54022353" y="3559559"/>
                  </a:lnTo>
                  <a:lnTo>
                    <a:pt x="54022353" y="3559605"/>
                  </a:lnTo>
                  <a:lnTo>
                    <a:pt x="54022353" y="3559652"/>
                  </a:lnTo>
                  <a:lnTo>
                    <a:pt x="54022353" y="3559699"/>
                  </a:lnTo>
                  <a:lnTo>
                    <a:pt x="54022353" y="3559745"/>
                  </a:lnTo>
                  <a:lnTo>
                    <a:pt x="54022353" y="3559792"/>
                  </a:lnTo>
                  <a:lnTo>
                    <a:pt x="54022353" y="3559839"/>
                  </a:lnTo>
                  <a:lnTo>
                    <a:pt x="54022353" y="3559885"/>
                  </a:lnTo>
                  <a:lnTo>
                    <a:pt x="54022353" y="3559932"/>
                  </a:lnTo>
                  <a:lnTo>
                    <a:pt x="54022353" y="3559979"/>
                  </a:lnTo>
                  <a:lnTo>
                    <a:pt x="54022353" y="3560025"/>
                  </a:lnTo>
                  <a:lnTo>
                    <a:pt x="54022353" y="3560079"/>
                  </a:lnTo>
                  <a:lnTo>
                    <a:pt x="54022353" y="3560127"/>
                  </a:lnTo>
                  <a:lnTo>
                    <a:pt x="54022353" y="3560173"/>
                  </a:lnTo>
                  <a:lnTo>
                    <a:pt x="54022353" y="3560219"/>
                  </a:lnTo>
                  <a:lnTo>
                    <a:pt x="54022353" y="3560267"/>
                  </a:lnTo>
                  <a:lnTo>
                    <a:pt x="54022353" y="3560313"/>
                  </a:lnTo>
                  <a:lnTo>
                    <a:pt x="54022353" y="3560359"/>
                  </a:lnTo>
                  <a:lnTo>
                    <a:pt x="54022353" y="3560407"/>
                  </a:lnTo>
                  <a:lnTo>
                    <a:pt x="54022353" y="3560453"/>
                  </a:lnTo>
                  <a:lnTo>
                    <a:pt x="54022353" y="3560499"/>
                  </a:lnTo>
                  <a:lnTo>
                    <a:pt x="54022353" y="3560546"/>
                  </a:lnTo>
                  <a:lnTo>
                    <a:pt x="54022353" y="3560593"/>
                  </a:lnTo>
                  <a:lnTo>
                    <a:pt x="54022353" y="3560639"/>
                  </a:lnTo>
                  <a:lnTo>
                    <a:pt x="54022353" y="3560686"/>
                  </a:lnTo>
                  <a:lnTo>
                    <a:pt x="54022353" y="3560741"/>
                  </a:lnTo>
                  <a:lnTo>
                    <a:pt x="54022353" y="3560787"/>
                  </a:lnTo>
                  <a:lnTo>
                    <a:pt x="54022353" y="3560834"/>
                  </a:lnTo>
                  <a:lnTo>
                    <a:pt x="54022353" y="3560881"/>
                  </a:lnTo>
                  <a:lnTo>
                    <a:pt x="54022353" y="3560927"/>
                  </a:lnTo>
                  <a:lnTo>
                    <a:pt x="54022353" y="3560974"/>
                  </a:lnTo>
                  <a:lnTo>
                    <a:pt x="54022353" y="3561021"/>
                  </a:lnTo>
                  <a:lnTo>
                    <a:pt x="54022353" y="3561067"/>
                  </a:lnTo>
                  <a:lnTo>
                    <a:pt x="54022353" y="3561113"/>
                  </a:lnTo>
                  <a:lnTo>
                    <a:pt x="54022353" y="3561161"/>
                  </a:lnTo>
                  <a:lnTo>
                    <a:pt x="54022353" y="3561207"/>
                  </a:lnTo>
                  <a:lnTo>
                    <a:pt x="54022353" y="3561253"/>
                  </a:lnTo>
                  <a:lnTo>
                    <a:pt x="54022353" y="3561301"/>
                  </a:lnTo>
                  <a:lnTo>
                    <a:pt x="54022353" y="3561347"/>
                  </a:lnTo>
                  <a:lnTo>
                    <a:pt x="54022353" y="3708514"/>
                  </a:lnTo>
                  <a:lnTo>
                    <a:pt x="54174753" y="3708514"/>
                  </a:lnTo>
                  <a:lnTo>
                    <a:pt x="54174753" y="3708561"/>
                  </a:lnTo>
                  <a:lnTo>
                    <a:pt x="54174753" y="3708607"/>
                  </a:lnTo>
                  <a:lnTo>
                    <a:pt x="54174753" y="3708654"/>
                  </a:lnTo>
                  <a:lnTo>
                    <a:pt x="54174753" y="3708701"/>
                  </a:lnTo>
                  <a:lnTo>
                    <a:pt x="54174753" y="3708747"/>
                  </a:lnTo>
                  <a:lnTo>
                    <a:pt x="54174753" y="3708794"/>
                  </a:lnTo>
                  <a:lnTo>
                    <a:pt x="54174753" y="3708841"/>
                  </a:lnTo>
                  <a:lnTo>
                    <a:pt x="54174753" y="3708887"/>
                  </a:lnTo>
                  <a:lnTo>
                    <a:pt x="54174753" y="3708934"/>
                  </a:lnTo>
                  <a:lnTo>
                    <a:pt x="54174753" y="3708981"/>
                  </a:lnTo>
                  <a:lnTo>
                    <a:pt x="54174753" y="3709027"/>
                  </a:lnTo>
                  <a:lnTo>
                    <a:pt x="54174753" y="3709074"/>
                  </a:lnTo>
                  <a:lnTo>
                    <a:pt x="54174753" y="3709121"/>
                  </a:lnTo>
                  <a:lnTo>
                    <a:pt x="54174753" y="3709175"/>
                  </a:lnTo>
                  <a:lnTo>
                    <a:pt x="54174753" y="3709221"/>
                  </a:lnTo>
                  <a:lnTo>
                    <a:pt x="54174753" y="3709269"/>
                  </a:lnTo>
                  <a:lnTo>
                    <a:pt x="54174753" y="3709315"/>
                  </a:lnTo>
                  <a:lnTo>
                    <a:pt x="54174753" y="3709361"/>
                  </a:lnTo>
                  <a:lnTo>
                    <a:pt x="54174753" y="3709409"/>
                  </a:lnTo>
                  <a:lnTo>
                    <a:pt x="54174753" y="3709455"/>
                  </a:lnTo>
                  <a:lnTo>
                    <a:pt x="54174753" y="3709501"/>
                  </a:lnTo>
                  <a:lnTo>
                    <a:pt x="54174753" y="3709549"/>
                  </a:lnTo>
                  <a:lnTo>
                    <a:pt x="54174753" y="3709595"/>
                  </a:lnTo>
                  <a:lnTo>
                    <a:pt x="54174753" y="3709641"/>
                  </a:lnTo>
                  <a:lnTo>
                    <a:pt x="54174753" y="3709688"/>
                  </a:lnTo>
                  <a:lnTo>
                    <a:pt x="54174753" y="3709735"/>
                  </a:lnTo>
                  <a:lnTo>
                    <a:pt x="54174753" y="3709781"/>
                  </a:lnTo>
                  <a:lnTo>
                    <a:pt x="54174753" y="3709836"/>
                  </a:lnTo>
                  <a:lnTo>
                    <a:pt x="54174753" y="3709883"/>
                  </a:lnTo>
                  <a:lnTo>
                    <a:pt x="54174753" y="3709929"/>
                  </a:lnTo>
                  <a:lnTo>
                    <a:pt x="54174753" y="3709976"/>
                  </a:lnTo>
                  <a:lnTo>
                    <a:pt x="54174753" y="3710023"/>
                  </a:lnTo>
                  <a:lnTo>
                    <a:pt x="54174753" y="3710069"/>
                  </a:lnTo>
                  <a:lnTo>
                    <a:pt x="54174753" y="3710116"/>
                  </a:lnTo>
                  <a:lnTo>
                    <a:pt x="54174753" y="3710163"/>
                  </a:lnTo>
                  <a:lnTo>
                    <a:pt x="54174753" y="3710209"/>
                  </a:lnTo>
                  <a:lnTo>
                    <a:pt x="54174753" y="3710255"/>
                  </a:lnTo>
                  <a:lnTo>
                    <a:pt x="54174753" y="3710303"/>
                  </a:lnTo>
                  <a:lnTo>
                    <a:pt x="54174753" y="3710349"/>
                  </a:lnTo>
                  <a:lnTo>
                    <a:pt x="54174753" y="3710395"/>
                  </a:lnTo>
                  <a:lnTo>
                    <a:pt x="54174753" y="3710443"/>
                  </a:lnTo>
                  <a:lnTo>
                    <a:pt x="54174753" y="3710497"/>
                  </a:lnTo>
                  <a:lnTo>
                    <a:pt x="54174753" y="3710543"/>
                  </a:lnTo>
                  <a:lnTo>
                    <a:pt x="54174753" y="3710590"/>
                  </a:lnTo>
                  <a:lnTo>
                    <a:pt x="54174753" y="3710637"/>
                  </a:lnTo>
                  <a:lnTo>
                    <a:pt x="54174753" y="3710683"/>
                  </a:lnTo>
                  <a:lnTo>
                    <a:pt x="54174753" y="3710730"/>
                  </a:lnTo>
                  <a:lnTo>
                    <a:pt x="54174753" y="3710777"/>
                  </a:lnTo>
                  <a:lnTo>
                    <a:pt x="54174753" y="3710823"/>
                  </a:lnTo>
                  <a:lnTo>
                    <a:pt x="54174753" y="3710870"/>
                  </a:lnTo>
                  <a:lnTo>
                    <a:pt x="54174753" y="3710917"/>
                  </a:lnTo>
                  <a:lnTo>
                    <a:pt x="54174753" y="3710963"/>
                  </a:lnTo>
                  <a:lnTo>
                    <a:pt x="54174753" y="3711010"/>
                  </a:lnTo>
                  <a:lnTo>
                    <a:pt x="54174753" y="3711057"/>
                  </a:lnTo>
                  <a:lnTo>
                    <a:pt x="54174753" y="3711103"/>
                  </a:lnTo>
                  <a:lnTo>
                    <a:pt x="54174753" y="3711157"/>
                  </a:lnTo>
                  <a:lnTo>
                    <a:pt x="54174753" y="3711204"/>
                  </a:lnTo>
                  <a:lnTo>
                    <a:pt x="54174753" y="3711251"/>
                  </a:lnTo>
                  <a:lnTo>
                    <a:pt x="54174753" y="3711297"/>
                  </a:lnTo>
                  <a:lnTo>
                    <a:pt x="54174753" y="3711344"/>
                  </a:lnTo>
                  <a:lnTo>
                    <a:pt x="54174753" y="3711391"/>
                  </a:lnTo>
                  <a:lnTo>
                    <a:pt x="54174753" y="3711437"/>
                  </a:lnTo>
                  <a:lnTo>
                    <a:pt x="54174753" y="3711484"/>
                  </a:lnTo>
                  <a:lnTo>
                    <a:pt x="54174753" y="3711531"/>
                  </a:lnTo>
                  <a:lnTo>
                    <a:pt x="54174753" y="3711577"/>
                  </a:lnTo>
                  <a:lnTo>
                    <a:pt x="54174753" y="3711624"/>
                  </a:lnTo>
                  <a:lnTo>
                    <a:pt x="54174753" y="3711671"/>
                  </a:lnTo>
                  <a:lnTo>
                    <a:pt x="54174753" y="3711717"/>
                  </a:lnTo>
                  <a:lnTo>
                    <a:pt x="54174753" y="3711764"/>
                  </a:lnTo>
                  <a:lnTo>
                    <a:pt x="54174753" y="3711819"/>
                  </a:lnTo>
                  <a:lnTo>
                    <a:pt x="54174753" y="3711865"/>
                  </a:lnTo>
                  <a:lnTo>
                    <a:pt x="54174753" y="3711911"/>
                  </a:lnTo>
                  <a:lnTo>
                    <a:pt x="54174753" y="3711958"/>
                  </a:lnTo>
                  <a:lnTo>
                    <a:pt x="54174753" y="3712005"/>
                  </a:lnTo>
                  <a:lnTo>
                    <a:pt x="54174753" y="3712051"/>
                  </a:lnTo>
                  <a:lnTo>
                    <a:pt x="54174753" y="3712098"/>
                  </a:lnTo>
                  <a:lnTo>
                    <a:pt x="54174753" y="3712145"/>
                  </a:lnTo>
                  <a:lnTo>
                    <a:pt x="54174753" y="3712191"/>
                  </a:lnTo>
                  <a:lnTo>
                    <a:pt x="54174753" y="3712238"/>
                  </a:lnTo>
                  <a:lnTo>
                    <a:pt x="54174753" y="3712285"/>
                  </a:lnTo>
                  <a:lnTo>
                    <a:pt x="54174753" y="3712331"/>
                  </a:lnTo>
                  <a:lnTo>
                    <a:pt x="54174753" y="3712378"/>
                  </a:lnTo>
                  <a:lnTo>
                    <a:pt x="54174753" y="3712425"/>
                  </a:lnTo>
                  <a:lnTo>
                    <a:pt x="54174753" y="3712479"/>
                  </a:lnTo>
                  <a:lnTo>
                    <a:pt x="54174753" y="3712525"/>
                  </a:lnTo>
                  <a:lnTo>
                    <a:pt x="54174753" y="3712573"/>
                  </a:lnTo>
                  <a:lnTo>
                    <a:pt x="54174753" y="3712619"/>
                  </a:lnTo>
                  <a:lnTo>
                    <a:pt x="54174753" y="3712665"/>
                  </a:lnTo>
                  <a:lnTo>
                    <a:pt x="54174753" y="3712713"/>
                  </a:lnTo>
                  <a:lnTo>
                    <a:pt x="54174753" y="3712759"/>
                  </a:lnTo>
                  <a:lnTo>
                    <a:pt x="54174753" y="3712805"/>
                  </a:lnTo>
                  <a:lnTo>
                    <a:pt x="54174753" y="3712853"/>
                  </a:lnTo>
                  <a:lnTo>
                    <a:pt x="54174753" y="3712899"/>
                  </a:lnTo>
                  <a:lnTo>
                    <a:pt x="54174753" y="3712945"/>
                  </a:lnTo>
                  <a:lnTo>
                    <a:pt x="54174753" y="3712992"/>
                  </a:lnTo>
                  <a:lnTo>
                    <a:pt x="54174753" y="3713039"/>
                  </a:lnTo>
                  <a:lnTo>
                    <a:pt x="54174753" y="3713085"/>
                  </a:lnTo>
                  <a:lnTo>
                    <a:pt x="54174753" y="3713140"/>
                  </a:lnTo>
                  <a:lnTo>
                    <a:pt x="54174753" y="3713187"/>
                  </a:lnTo>
                  <a:lnTo>
                    <a:pt x="54174753" y="3713233"/>
                  </a:lnTo>
                  <a:lnTo>
                    <a:pt x="54174753" y="3713280"/>
                  </a:lnTo>
                  <a:lnTo>
                    <a:pt x="54174753" y="3713327"/>
                  </a:lnTo>
                  <a:lnTo>
                    <a:pt x="54174753" y="3713373"/>
                  </a:lnTo>
                  <a:lnTo>
                    <a:pt x="54174753" y="3713420"/>
                  </a:lnTo>
                  <a:lnTo>
                    <a:pt x="54174753" y="3713467"/>
                  </a:lnTo>
                  <a:lnTo>
                    <a:pt x="54174753" y="3713513"/>
                  </a:lnTo>
                  <a:lnTo>
                    <a:pt x="54174753" y="3713559"/>
                  </a:lnTo>
                  <a:lnTo>
                    <a:pt x="54174753" y="3713607"/>
                  </a:lnTo>
                  <a:lnTo>
                    <a:pt x="54174753" y="3713653"/>
                  </a:lnTo>
                  <a:lnTo>
                    <a:pt x="54174753" y="3713699"/>
                  </a:lnTo>
                  <a:lnTo>
                    <a:pt x="54174753" y="3713747"/>
                  </a:lnTo>
                  <a:lnTo>
                    <a:pt x="54174753" y="3860913"/>
                  </a:lnTo>
                  <a:lnTo>
                    <a:pt x="54327153" y="3860913"/>
                  </a:lnTo>
                  <a:lnTo>
                    <a:pt x="54327153" y="3860961"/>
                  </a:lnTo>
                  <a:lnTo>
                    <a:pt x="54327153" y="3861007"/>
                  </a:lnTo>
                  <a:lnTo>
                    <a:pt x="54327153" y="3861053"/>
                  </a:lnTo>
                  <a:lnTo>
                    <a:pt x="54327153" y="3861100"/>
                  </a:lnTo>
                  <a:lnTo>
                    <a:pt x="54327153" y="3861147"/>
                  </a:lnTo>
                  <a:lnTo>
                    <a:pt x="54327153" y="3861193"/>
                  </a:lnTo>
                  <a:lnTo>
                    <a:pt x="54327153" y="3861240"/>
                  </a:lnTo>
                  <a:lnTo>
                    <a:pt x="54327153" y="3861287"/>
                  </a:lnTo>
                  <a:lnTo>
                    <a:pt x="54327153" y="3861333"/>
                  </a:lnTo>
                  <a:lnTo>
                    <a:pt x="54327153" y="3861380"/>
                  </a:lnTo>
                  <a:lnTo>
                    <a:pt x="54327153" y="3861427"/>
                  </a:lnTo>
                  <a:lnTo>
                    <a:pt x="54327153" y="3861473"/>
                  </a:lnTo>
                  <a:lnTo>
                    <a:pt x="54327153" y="3861520"/>
                  </a:lnTo>
                  <a:lnTo>
                    <a:pt x="54327153" y="3861575"/>
                  </a:lnTo>
                  <a:lnTo>
                    <a:pt x="54327153" y="3861621"/>
                  </a:lnTo>
                  <a:lnTo>
                    <a:pt x="54327153" y="3861667"/>
                  </a:lnTo>
                  <a:lnTo>
                    <a:pt x="54327153" y="3861715"/>
                  </a:lnTo>
                  <a:lnTo>
                    <a:pt x="54327153" y="3861761"/>
                  </a:lnTo>
                  <a:lnTo>
                    <a:pt x="54327153" y="3861807"/>
                  </a:lnTo>
                  <a:lnTo>
                    <a:pt x="54327153" y="3861855"/>
                  </a:lnTo>
                  <a:lnTo>
                    <a:pt x="54327153" y="3861901"/>
                  </a:lnTo>
                  <a:lnTo>
                    <a:pt x="54327153" y="3861947"/>
                  </a:lnTo>
                  <a:lnTo>
                    <a:pt x="54327153" y="3861995"/>
                  </a:lnTo>
                  <a:lnTo>
                    <a:pt x="54327153" y="3862041"/>
                  </a:lnTo>
                  <a:lnTo>
                    <a:pt x="54327153" y="3862087"/>
                  </a:lnTo>
                  <a:lnTo>
                    <a:pt x="54327153" y="3862134"/>
                  </a:lnTo>
                  <a:lnTo>
                    <a:pt x="54327153" y="3862181"/>
                  </a:lnTo>
                  <a:lnTo>
                    <a:pt x="54327153" y="3862235"/>
                  </a:lnTo>
                  <a:lnTo>
                    <a:pt x="54327153" y="3862282"/>
                  </a:lnTo>
                  <a:lnTo>
                    <a:pt x="54327153" y="3862329"/>
                  </a:lnTo>
                  <a:lnTo>
                    <a:pt x="54327153" y="3862375"/>
                  </a:lnTo>
                  <a:lnTo>
                    <a:pt x="54327153" y="3862422"/>
                  </a:lnTo>
                  <a:lnTo>
                    <a:pt x="54327153" y="3862469"/>
                  </a:lnTo>
                  <a:lnTo>
                    <a:pt x="54327153" y="3862515"/>
                  </a:lnTo>
                  <a:lnTo>
                    <a:pt x="54327153" y="3862562"/>
                  </a:lnTo>
                  <a:lnTo>
                    <a:pt x="54327153" y="3862609"/>
                  </a:lnTo>
                  <a:lnTo>
                    <a:pt x="54327153" y="3862655"/>
                  </a:lnTo>
                  <a:lnTo>
                    <a:pt x="54327153" y="3862702"/>
                  </a:lnTo>
                  <a:lnTo>
                    <a:pt x="54327153" y="3862749"/>
                  </a:lnTo>
                  <a:lnTo>
                    <a:pt x="54327153" y="3862795"/>
                  </a:lnTo>
                  <a:lnTo>
                    <a:pt x="54327153" y="3862841"/>
                  </a:lnTo>
                  <a:lnTo>
                    <a:pt x="54327153" y="3862896"/>
                  </a:lnTo>
                  <a:lnTo>
                    <a:pt x="54327153" y="3862943"/>
                  </a:lnTo>
                  <a:lnTo>
                    <a:pt x="54327153" y="3862989"/>
                  </a:lnTo>
                  <a:lnTo>
                    <a:pt x="54327153" y="3863036"/>
                  </a:lnTo>
                  <a:lnTo>
                    <a:pt x="54327153" y="3863083"/>
                  </a:lnTo>
                  <a:lnTo>
                    <a:pt x="54327153" y="3863129"/>
                  </a:lnTo>
                  <a:lnTo>
                    <a:pt x="54327153" y="3863176"/>
                  </a:lnTo>
                  <a:lnTo>
                    <a:pt x="54327153" y="3863223"/>
                  </a:lnTo>
                  <a:lnTo>
                    <a:pt x="54327153" y="3863269"/>
                  </a:lnTo>
                  <a:lnTo>
                    <a:pt x="54327153" y="3863316"/>
                  </a:lnTo>
                  <a:lnTo>
                    <a:pt x="54327153" y="3863363"/>
                  </a:lnTo>
                  <a:lnTo>
                    <a:pt x="54327153" y="3863409"/>
                  </a:lnTo>
                  <a:lnTo>
                    <a:pt x="54327153" y="3863456"/>
                  </a:lnTo>
                  <a:lnTo>
                    <a:pt x="54327153" y="3863503"/>
                  </a:lnTo>
                  <a:lnTo>
                    <a:pt x="54327153" y="3863557"/>
                  </a:lnTo>
                  <a:lnTo>
                    <a:pt x="54327153" y="3863603"/>
                  </a:lnTo>
                  <a:lnTo>
                    <a:pt x="54327153" y="3863650"/>
                  </a:lnTo>
                  <a:lnTo>
                    <a:pt x="54327153" y="3863697"/>
                  </a:lnTo>
                  <a:lnTo>
                    <a:pt x="54327153" y="3863743"/>
                  </a:lnTo>
                  <a:lnTo>
                    <a:pt x="54327153" y="3863790"/>
                  </a:lnTo>
                  <a:lnTo>
                    <a:pt x="54327153" y="3863837"/>
                  </a:lnTo>
                  <a:lnTo>
                    <a:pt x="54327153" y="3863883"/>
                  </a:lnTo>
                  <a:lnTo>
                    <a:pt x="54327153" y="3863930"/>
                  </a:lnTo>
                  <a:lnTo>
                    <a:pt x="54327153" y="3863977"/>
                  </a:lnTo>
                  <a:lnTo>
                    <a:pt x="54327153" y="3864023"/>
                  </a:lnTo>
                  <a:lnTo>
                    <a:pt x="54327153" y="3864070"/>
                  </a:lnTo>
                  <a:lnTo>
                    <a:pt x="54327153" y="3864117"/>
                  </a:lnTo>
                  <a:lnTo>
                    <a:pt x="54327153" y="3864163"/>
                  </a:lnTo>
                  <a:lnTo>
                    <a:pt x="54327153" y="3864217"/>
                  </a:lnTo>
                  <a:lnTo>
                    <a:pt x="54327153" y="3864265"/>
                  </a:lnTo>
                  <a:lnTo>
                    <a:pt x="54327153" y="3864311"/>
                  </a:lnTo>
                  <a:lnTo>
                    <a:pt x="54327153" y="3864357"/>
                  </a:lnTo>
                  <a:lnTo>
                    <a:pt x="54327153" y="3864405"/>
                  </a:lnTo>
                  <a:lnTo>
                    <a:pt x="54327153" y="3864451"/>
                  </a:lnTo>
                  <a:lnTo>
                    <a:pt x="54327153" y="3864497"/>
                  </a:lnTo>
                  <a:lnTo>
                    <a:pt x="54327153" y="3864544"/>
                  </a:lnTo>
                  <a:lnTo>
                    <a:pt x="54327153" y="3864591"/>
                  </a:lnTo>
                  <a:lnTo>
                    <a:pt x="54327153" y="3864637"/>
                  </a:lnTo>
                  <a:lnTo>
                    <a:pt x="54327153" y="3864684"/>
                  </a:lnTo>
                  <a:lnTo>
                    <a:pt x="54327153" y="3864731"/>
                  </a:lnTo>
                  <a:lnTo>
                    <a:pt x="54327153" y="3864777"/>
                  </a:lnTo>
                  <a:lnTo>
                    <a:pt x="54327153" y="3864824"/>
                  </a:lnTo>
                  <a:lnTo>
                    <a:pt x="54327153" y="3864879"/>
                  </a:lnTo>
                  <a:lnTo>
                    <a:pt x="54327153" y="3864925"/>
                  </a:lnTo>
                  <a:lnTo>
                    <a:pt x="54327153" y="3864972"/>
                  </a:lnTo>
                  <a:lnTo>
                    <a:pt x="54327153" y="3865019"/>
                  </a:lnTo>
                  <a:lnTo>
                    <a:pt x="54327153" y="3865065"/>
                  </a:lnTo>
                  <a:lnTo>
                    <a:pt x="54327153" y="3865111"/>
                  </a:lnTo>
                  <a:lnTo>
                    <a:pt x="54327153" y="3865159"/>
                  </a:lnTo>
                  <a:lnTo>
                    <a:pt x="54327153" y="3865205"/>
                  </a:lnTo>
                  <a:lnTo>
                    <a:pt x="54327153" y="3865251"/>
                  </a:lnTo>
                  <a:lnTo>
                    <a:pt x="54327153" y="3865299"/>
                  </a:lnTo>
                  <a:lnTo>
                    <a:pt x="54327153" y="3865345"/>
                  </a:lnTo>
                  <a:lnTo>
                    <a:pt x="54327153" y="3865391"/>
                  </a:lnTo>
                  <a:lnTo>
                    <a:pt x="54327153" y="3865439"/>
                  </a:lnTo>
                  <a:lnTo>
                    <a:pt x="54327153" y="3865485"/>
                  </a:lnTo>
                  <a:lnTo>
                    <a:pt x="54327153" y="3865539"/>
                  </a:lnTo>
                  <a:lnTo>
                    <a:pt x="54327153" y="3865586"/>
                  </a:lnTo>
                  <a:lnTo>
                    <a:pt x="54327153" y="3865633"/>
                  </a:lnTo>
                  <a:lnTo>
                    <a:pt x="54327153" y="3865679"/>
                  </a:lnTo>
                  <a:lnTo>
                    <a:pt x="54327153" y="3865726"/>
                  </a:lnTo>
                  <a:lnTo>
                    <a:pt x="54327153" y="3865773"/>
                  </a:lnTo>
                  <a:lnTo>
                    <a:pt x="54327153" y="3865819"/>
                  </a:lnTo>
                  <a:lnTo>
                    <a:pt x="54327153" y="3865866"/>
                  </a:lnTo>
                  <a:lnTo>
                    <a:pt x="54327153" y="3865913"/>
                  </a:lnTo>
                  <a:lnTo>
                    <a:pt x="54327153" y="3865959"/>
                  </a:lnTo>
                  <a:lnTo>
                    <a:pt x="54327153" y="3866006"/>
                  </a:lnTo>
                  <a:lnTo>
                    <a:pt x="54327153" y="3866053"/>
                  </a:lnTo>
                  <a:lnTo>
                    <a:pt x="54327153" y="3866099"/>
                  </a:lnTo>
                  <a:lnTo>
                    <a:pt x="54327153" y="3866145"/>
                  </a:lnTo>
                  <a:lnTo>
                    <a:pt x="54327153" y="4013313"/>
                  </a:lnTo>
                  <a:lnTo>
                    <a:pt x="54479553" y="4013313"/>
                  </a:lnTo>
                  <a:lnTo>
                    <a:pt x="54479553" y="4013359"/>
                  </a:lnTo>
                  <a:lnTo>
                    <a:pt x="54479553" y="4013407"/>
                  </a:lnTo>
                  <a:lnTo>
                    <a:pt x="54479553" y="4013453"/>
                  </a:lnTo>
                  <a:lnTo>
                    <a:pt x="54479553" y="4013499"/>
                  </a:lnTo>
                  <a:lnTo>
                    <a:pt x="54479553" y="4013547"/>
                  </a:lnTo>
                  <a:lnTo>
                    <a:pt x="54479553" y="4013593"/>
                  </a:lnTo>
                  <a:lnTo>
                    <a:pt x="54479553" y="4013639"/>
                  </a:lnTo>
                  <a:lnTo>
                    <a:pt x="54479553" y="4013686"/>
                  </a:lnTo>
                  <a:lnTo>
                    <a:pt x="54479553" y="4013733"/>
                  </a:lnTo>
                  <a:lnTo>
                    <a:pt x="54479553" y="4013779"/>
                  </a:lnTo>
                  <a:lnTo>
                    <a:pt x="54479553" y="4013826"/>
                  </a:lnTo>
                  <a:lnTo>
                    <a:pt x="54479553" y="4013873"/>
                  </a:lnTo>
                  <a:lnTo>
                    <a:pt x="54479553" y="4013919"/>
                  </a:lnTo>
                  <a:lnTo>
                    <a:pt x="54479553" y="4013974"/>
                  </a:lnTo>
                  <a:lnTo>
                    <a:pt x="54479553" y="4014021"/>
                  </a:lnTo>
                  <a:lnTo>
                    <a:pt x="54479553" y="4014067"/>
                  </a:lnTo>
                  <a:lnTo>
                    <a:pt x="54479553" y="4014114"/>
                  </a:lnTo>
                  <a:lnTo>
                    <a:pt x="54479553" y="4014161"/>
                  </a:lnTo>
                  <a:lnTo>
                    <a:pt x="54479553" y="4014207"/>
                  </a:lnTo>
                  <a:lnTo>
                    <a:pt x="54479553" y="4014253"/>
                  </a:lnTo>
                  <a:lnTo>
                    <a:pt x="54479553" y="4014301"/>
                  </a:lnTo>
                  <a:lnTo>
                    <a:pt x="54479553" y="4014347"/>
                  </a:lnTo>
                  <a:lnTo>
                    <a:pt x="54479553" y="4014393"/>
                  </a:lnTo>
                  <a:lnTo>
                    <a:pt x="54479553" y="4014441"/>
                  </a:lnTo>
                  <a:lnTo>
                    <a:pt x="54479553" y="4014487"/>
                  </a:lnTo>
                  <a:lnTo>
                    <a:pt x="54479553" y="4014533"/>
                  </a:lnTo>
                  <a:lnTo>
                    <a:pt x="54479553" y="4014581"/>
                  </a:lnTo>
                  <a:lnTo>
                    <a:pt x="54479553" y="4014635"/>
                  </a:lnTo>
                  <a:lnTo>
                    <a:pt x="54479553" y="4014681"/>
                  </a:lnTo>
                  <a:lnTo>
                    <a:pt x="54479553" y="4014728"/>
                  </a:lnTo>
                  <a:lnTo>
                    <a:pt x="54479553" y="4014775"/>
                  </a:lnTo>
                  <a:lnTo>
                    <a:pt x="54479553" y="4014821"/>
                  </a:lnTo>
                  <a:lnTo>
                    <a:pt x="54479553" y="4014868"/>
                  </a:lnTo>
                  <a:lnTo>
                    <a:pt x="54479553" y="4014915"/>
                  </a:lnTo>
                  <a:lnTo>
                    <a:pt x="54479553" y="4014961"/>
                  </a:lnTo>
                  <a:lnTo>
                    <a:pt x="54479553" y="4015008"/>
                  </a:lnTo>
                  <a:lnTo>
                    <a:pt x="54479553" y="4015055"/>
                  </a:lnTo>
                  <a:lnTo>
                    <a:pt x="54479553" y="4015101"/>
                  </a:lnTo>
                  <a:lnTo>
                    <a:pt x="54479553" y="4015148"/>
                  </a:lnTo>
                  <a:lnTo>
                    <a:pt x="54479553" y="4015195"/>
                  </a:lnTo>
                  <a:lnTo>
                    <a:pt x="54479553" y="4015241"/>
                  </a:lnTo>
                  <a:lnTo>
                    <a:pt x="54479553" y="4015295"/>
                  </a:lnTo>
                  <a:lnTo>
                    <a:pt x="54479553" y="4015342"/>
                  </a:lnTo>
                  <a:lnTo>
                    <a:pt x="54479553" y="4015389"/>
                  </a:lnTo>
                  <a:lnTo>
                    <a:pt x="54479553" y="4015435"/>
                  </a:lnTo>
                  <a:lnTo>
                    <a:pt x="54479553" y="4015482"/>
                  </a:lnTo>
                  <a:lnTo>
                    <a:pt x="54479553" y="4015529"/>
                  </a:lnTo>
                  <a:lnTo>
                    <a:pt x="54479553" y="4015575"/>
                  </a:lnTo>
                  <a:lnTo>
                    <a:pt x="54479553" y="4015622"/>
                  </a:lnTo>
                  <a:lnTo>
                    <a:pt x="54479553" y="4015669"/>
                  </a:lnTo>
                  <a:lnTo>
                    <a:pt x="54479553" y="4015715"/>
                  </a:lnTo>
                  <a:lnTo>
                    <a:pt x="54479553" y="4015762"/>
                  </a:lnTo>
                  <a:lnTo>
                    <a:pt x="54479553" y="4015809"/>
                  </a:lnTo>
                  <a:lnTo>
                    <a:pt x="54479553" y="4015855"/>
                  </a:lnTo>
                  <a:lnTo>
                    <a:pt x="54479553" y="4015902"/>
                  </a:lnTo>
                  <a:lnTo>
                    <a:pt x="54479553" y="4015956"/>
                  </a:lnTo>
                  <a:lnTo>
                    <a:pt x="54479553" y="4016003"/>
                  </a:lnTo>
                  <a:lnTo>
                    <a:pt x="54479553" y="4016049"/>
                  </a:lnTo>
                  <a:lnTo>
                    <a:pt x="54479553" y="4016096"/>
                  </a:lnTo>
                  <a:lnTo>
                    <a:pt x="54479553" y="4016143"/>
                  </a:lnTo>
                  <a:lnTo>
                    <a:pt x="54479553" y="4016189"/>
                  </a:lnTo>
                  <a:lnTo>
                    <a:pt x="54479553" y="4016236"/>
                  </a:lnTo>
                  <a:lnTo>
                    <a:pt x="54479553" y="4016283"/>
                  </a:lnTo>
                  <a:lnTo>
                    <a:pt x="54479553" y="4016329"/>
                  </a:lnTo>
                  <a:lnTo>
                    <a:pt x="54479553" y="4016376"/>
                  </a:lnTo>
                  <a:lnTo>
                    <a:pt x="54479553" y="4016423"/>
                  </a:lnTo>
                  <a:lnTo>
                    <a:pt x="54479553" y="4016469"/>
                  </a:lnTo>
                  <a:lnTo>
                    <a:pt x="54479553" y="4016516"/>
                  </a:lnTo>
                  <a:lnTo>
                    <a:pt x="54479553" y="4016563"/>
                  </a:lnTo>
                  <a:lnTo>
                    <a:pt x="54479553" y="4016617"/>
                  </a:lnTo>
                  <a:lnTo>
                    <a:pt x="54479553" y="4016663"/>
                  </a:lnTo>
                  <a:lnTo>
                    <a:pt x="54479553" y="4016711"/>
                  </a:lnTo>
                  <a:lnTo>
                    <a:pt x="54479553" y="4016757"/>
                  </a:lnTo>
                  <a:lnTo>
                    <a:pt x="54479553" y="4016803"/>
                  </a:lnTo>
                  <a:lnTo>
                    <a:pt x="54479553" y="4016851"/>
                  </a:lnTo>
                  <a:lnTo>
                    <a:pt x="54479553" y="4016897"/>
                  </a:lnTo>
                  <a:lnTo>
                    <a:pt x="54479553" y="4016943"/>
                  </a:lnTo>
                  <a:lnTo>
                    <a:pt x="54479553" y="4016990"/>
                  </a:lnTo>
                  <a:lnTo>
                    <a:pt x="54479553" y="4017037"/>
                  </a:lnTo>
                  <a:lnTo>
                    <a:pt x="54479553" y="4017083"/>
                  </a:lnTo>
                  <a:lnTo>
                    <a:pt x="54479553" y="4017130"/>
                  </a:lnTo>
                  <a:lnTo>
                    <a:pt x="54479553" y="4017177"/>
                  </a:lnTo>
                  <a:lnTo>
                    <a:pt x="54479553" y="4017223"/>
                  </a:lnTo>
                  <a:lnTo>
                    <a:pt x="54479553" y="4017278"/>
                  </a:lnTo>
                  <a:lnTo>
                    <a:pt x="54479553" y="4017325"/>
                  </a:lnTo>
                  <a:lnTo>
                    <a:pt x="54479553" y="4017371"/>
                  </a:lnTo>
                  <a:lnTo>
                    <a:pt x="54479553" y="4017418"/>
                  </a:lnTo>
                  <a:lnTo>
                    <a:pt x="54479553" y="4017465"/>
                  </a:lnTo>
                  <a:lnTo>
                    <a:pt x="54479553" y="4017511"/>
                  </a:lnTo>
                  <a:lnTo>
                    <a:pt x="54479553" y="4017557"/>
                  </a:lnTo>
                  <a:lnTo>
                    <a:pt x="54479553" y="4017605"/>
                  </a:lnTo>
                  <a:lnTo>
                    <a:pt x="54479553" y="4017651"/>
                  </a:lnTo>
                  <a:lnTo>
                    <a:pt x="54479553" y="4017697"/>
                  </a:lnTo>
                  <a:lnTo>
                    <a:pt x="54479553" y="4017745"/>
                  </a:lnTo>
                  <a:lnTo>
                    <a:pt x="54479553" y="4017791"/>
                  </a:lnTo>
                  <a:lnTo>
                    <a:pt x="54479553" y="4017837"/>
                  </a:lnTo>
                  <a:lnTo>
                    <a:pt x="54479553" y="4017885"/>
                  </a:lnTo>
                  <a:lnTo>
                    <a:pt x="54479553" y="4017939"/>
                  </a:lnTo>
                  <a:lnTo>
                    <a:pt x="54479553" y="4017985"/>
                  </a:lnTo>
                  <a:lnTo>
                    <a:pt x="54479553" y="4018032"/>
                  </a:lnTo>
                  <a:lnTo>
                    <a:pt x="54479553" y="4018079"/>
                  </a:lnTo>
                  <a:lnTo>
                    <a:pt x="54479553" y="4018125"/>
                  </a:lnTo>
                  <a:lnTo>
                    <a:pt x="54479553" y="4018172"/>
                  </a:lnTo>
                  <a:lnTo>
                    <a:pt x="54479553" y="4018219"/>
                  </a:lnTo>
                  <a:lnTo>
                    <a:pt x="54479553" y="4018265"/>
                  </a:lnTo>
                  <a:lnTo>
                    <a:pt x="54479553" y="4018312"/>
                  </a:lnTo>
                  <a:lnTo>
                    <a:pt x="54479553" y="4018359"/>
                  </a:lnTo>
                  <a:lnTo>
                    <a:pt x="54479553" y="4018405"/>
                  </a:lnTo>
                  <a:lnTo>
                    <a:pt x="54479553" y="4018452"/>
                  </a:lnTo>
                  <a:lnTo>
                    <a:pt x="54479553" y="4018499"/>
                  </a:lnTo>
                  <a:lnTo>
                    <a:pt x="54479553" y="4018545"/>
                  </a:lnTo>
                  <a:lnTo>
                    <a:pt x="54479553" y="4165713"/>
                  </a:lnTo>
                  <a:lnTo>
                    <a:pt x="54631953" y="4165713"/>
                  </a:lnTo>
                  <a:lnTo>
                    <a:pt x="54631953" y="4165759"/>
                  </a:lnTo>
                  <a:lnTo>
                    <a:pt x="54631953" y="4165805"/>
                  </a:lnTo>
                  <a:lnTo>
                    <a:pt x="54631953" y="4165853"/>
                  </a:lnTo>
                  <a:lnTo>
                    <a:pt x="54631953" y="4165899"/>
                  </a:lnTo>
                  <a:lnTo>
                    <a:pt x="54631953" y="4165945"/>
                  </a:lnTo>
                  <a:lnTo>
                    <a:pt x="54631953" y="4165993"/>
                  </a:lnTo>
                  <a:lnTo>
                    <a:pt x="54631953" y="4166039"/>
                  </a:lnTo>
                  <a:lnTo>
                    <a:pt x="54631953" y="4166085"/>
                  </a:lnTo>
                  <a:lnTo>
                    <a:pt x="54631953" y="4166132"/>
                  </a:lnTo>
                  <a:lnTo>
                    <a:pt x="54631953" y="4166179"/>
                  </a:lnTo>
                  <a:lnTo>
                    <a:pt x="54631953" y="4166225"/>
                  </a:lnTo>
                  <a:lnTo>
                    <a:pt x="54631953" y="4166272"/>
                  </a:lnTo>
                  <a:lnTo>
                    <a:pt x="54631953" y="4166319"/>
                  </a:lnTo>
                  <a:lnTo>
                    <a:pt x="54631953" y="4166373"/>
                  </a:lnTo>
                  <a:lnTo>
                    <a:pt x="54631953" y="4166420"/>
                  </a:lnTo>
                  <a:lnTo>
                    <a:pt x="54631953" y="4166467"/>
                  </a:lnTo>
                  <a:lnTo>
                    <a:pt x="54631953" y="4166513"/>
                  </a:lnTo>
                  <a:lnTo>
                    <a:pt x="54631953" y="4166560"/>
                  </a:lnTo>
                  <a:lnTo>
                    <a:pt x="54631953" y="4166607"/>
                  </a:lnTo>
                  <a:lnTo>
                    <a:pt x="54631953" y="4166653"/>
                  </a:lnTo>
                  <a:lnTo>
                    <a:pt x="54631953" y="4166700"/>
                  </a:lnTo>
                  <a:lnTo>
                    <a:pt x="54631953" y="4166747"/>
                  </a:lnTo>
                  <a:lnTo>
                    <a:pt x="54631953" y="4166793"/>
                  </a:lnTo>
                  <a:lnTo>
                    <a:pt x="54631953" y="4166839"/>
                  </a:lnTo>
                  <a:lnTo>
                    <a:pt x="54631953" y="4166887"/>
                  </a:lnTo>
                  <a:lnTo>
                    <a:pt x="54631953" y="4166933"/>
                  </a:lnTo>
                  <a:lnTo>
                    <a:pt x="54631953" y="4166979"/>
                  </a:lnTo>
                  <a:lnTo>
                    <a:pt x="54631953" y="4167034"/>
                  </a:lnTo>
                  <a:lnTo>
                    <a:pt x="54631953" y="4167081"/>
                  </a:lnTo>
                  <a:lnTo>
                    <a:pt x="54631953" y="4167127"/>
                  </a:lnTo>
                  <a:lnTo>
                    <a:pt x="54631953" y="4167174"/>
                  </a:lnTo>
                  <a:lnTo>
                    <a:pt x="54631953" y="4167221"/>
                  </a:lnTo>
                  <a:lnTo>
                    <a:pt x="54631953" y="4167267"/>
                  </a:lnTo>
                  <a:lnTo>
                    <a:pt x="54631953" y="4167314"/>
                  </a:lnTo>
                  <a:lnTo>
                    <a:pt x="54631953" y="4167361"/>
                  </a:lnTo>
                  <a:lnTo>
                    <a:pt x="54631953" y="4167407"/>
                  </a:lnTo>
                  <a:lnTo>
                    <a:pt x="54631953" y="4167454"/>
                  </a:lnTo>
                  <a:lnTo>
                    <a:pt x="54631953" y="4167501"/>
                  </a:lnTo>
                  <a:lnTo>
                    <a:pt x="54631953" y="4167547"/>
                  </a:lnTo>
                  <a:lnTo>
                    <a:pt x="54631953" y="4167594"/>
                  </a:lnTo>
                  <a:lnTo>
                    <a:pt x="54631953" y="4167641"/>
                  </a:lnTo>
                  <a:lnTo>
                    <a:pt x="54631953" y="4167695"/>
                  </a:lnTo>
                  <a:lnTo>
                    <a:pt x="54631953" y="4167741"/>
                  </a:lnTo>
                  <a:lnTo>
                    <a:pt x="54631953" y="4167788"/>
                  </a:lnTo>
                  <a:lnTo>
                    <a:pt x="54631953" y="4167835"/>
                  </a:lnTo>
                  <a:lnTo>
                    <a:pt x="54631953" y="4167881"/>
                  </a:lnTo>
                  <a:lnTo>
                    <a:pt x="54631953" y="4167928"/>
                  </a:lnTo>
                  <a:lnTo>
                    <a:pt x="54631953" y="4167975"/>
                  </a:lnTo>
                  <a:lnTo>
                    <a:pt x="54631953" y="4168021"/>
                  </a:lnTo>
                  <a:lnTo>
                    <a:pt x="54631953" y="4168068"/>
                  </a:lnTo>
                  <a:lnTo>
                    <a:pt x="54631953" y="4168115"/>
                  </a:lnTo>
                  <a:lnTo>
                    <a:pt x="54631953" y="4168161"/>
                  </a:lnTo>
                  <a:lnTo>
                    <a:pt x="54631953" y="4168208"/>
                  </a:lnTo>
                  <a:lnTo>
                    <a:pt x="54631953" y="4168255"/>
                  </a:lnTo>
                  <a:lnTo>
                    <a:pt x="54631953" y="4168301"/>
                  </a:lnTo>
                  <a:lnTo>
                    <a:pt x="54631953" y="4168355"/>
                  </a:lnTo>
                  <a:lnTo>
                    <a:pt x="54631953" y="4168403"/>
                  </a:lnTo>
                  <a:lnTo>
                    <a:pt x="54631953" y="4168449"/>
                  </a:lnTo>
                  <a:lnTo>
                    <a:pt x="54631953" y="4168495"/>
                  </a:lnTo>
                  <a:lnTo>
                    <a:pt x="54631953" y="4168542"/>
                  </a:lnTo>
                  <a:lnTo>
                    <a:pt x="54631953" y="4168589"/>
                  </a:lnTo>
                  <a:lnTo>
                    <a:pt x="54631953" y="4168635"/>
                  </a:lnTo>
                  <a:lnTo>
                    <a:pt x="54631953" y="4168682"/>
                  </a:lnTo>
                  <a:lnTo>
                    <a:pt x="54631953" y="4168729"/>
                  </a:lnTo>
                  <a:lnTo>
                    <a:pt x="54631953" y="4168775"/>
                  </a:lnTo>
                  <a:lnTo>
                    <a:pt x="54631953" y="4168822"/>
                  </a:lnTo>
                  <a:lnTo>
                    <a:pt x="54631953" y="4168869"/>
                  </a:lnTo>
                  <a:lnTo>
                    <a:pt x="54631953" y="4168915"/>
                  </a:lnTo>
                  <a:lnTo>
                    <a:pt x="54631953" y="4168962"/>
                  </a:lnTo>
                  <a:lnTo>
                    <a:pt x="54631953" y="4169017"/>
                  </a:lnTo>
                  <a:lnTo>
                    <a:pt x="54631953" y="4169063"/>
                  </a:lnTo>
                  <a:lnTo>
                    <a:pt x="54631953" y="4169109"/>
                  </a:lnTo>
                  <a:lnTo>
                    <a:pt x="54631953" y="4169157"/>
                  </a:lnTo>
                  <a:lnTo>
                    <a:pt x="54631953" y="4169203"/>
                  </a:lnTo>
                  <a:lnTo>
                    <a:pt x="54631953" y="4169249"/>
                  </a:lnTo>
                  <a:lnTo>
                    <a:pt x="54631953" y="4169297"/>
                  </a:lnTo>
                  <a:lnTo>
                    <a:pt x="54631953" y="4169343"/>
                  </a:lnTo>
                  <a:lnTo>
                    <a:pt x="54631953" y="4169389"/>
                  </a:lnTo>
                  <a:lnTo>
                    <a:pt x="54631953" y="4169437"/>
                  </a:lnTo>
                  <a:lnTo>
                    <a:pt x="54631953" y="4169483"/>
                  </a:lnTo>
                  <a:lnTo>
                    <a:pt x="54631953" y="4169529"/>
                  </a:lnTo>
                  <a:lnTo>
                    <a:pt x="54631953" y="4169576"/>
                  </a:lnTo>
                  <a:lnTo>
                    <a:pt x="54631953" y="4169623"/>
                  </a:lnTo>
                  <a:lnTo>
                    <a:pt x="54631953" y="4169677"/>
                  </a:lnTo>
                  <a:lnTo>
                    <a:pt x="54631953" y="4169724"/>
                  </a:lnTo>
                  <a:lnTo>
                    <a:pt x="54631953" y="4169771"/>
                  </a:lnTo>
                  <a:lnTo>
                    <a:pt x="54631953" y="4169817"/>
                  </a:lnTo>
                  <a:lnTo>
                    <a:pt x="54631953" y="4169864"/>
                  </a:lnTo>
                  <a:lnTo>
                    <a:pt x="54631953" y="4169911"/>
                  </a:lnTo>
                  <a:lnTo>
                    <a:pt x="54631953" y="4169957"/>
                  </a:lnTo>
                  <a:lnTo>
                    <a:pt x="54631953" y="4170004"/>
                  </a:lnTo>
                  <a:lnTo>
                    <a:pt x="54631953" y="4170051"/>
                  </a:lnTo>
                  <a:lnTo>
                    <a:pt x="54631953" y="4170097"/>
                  </a:lnTo>
                  <a:lnTo>
                    <a:pt x="54631953" y="4170143"/>
                  </a:lnTo>
                  <a:lnTo>
                    <a:pt x="54631953" y="4170191"/>
                  </a:lnTo>
                  <a:lnTo>
                    <a:pt x="54631953" y="4170237"/>
                  </a:lnTo>
                  <a:lnTo>
                    <a:pt x="54631953" y="4170283"/>
                  </a:lnTo>
                  <a:lnTo>
                    <a:pt x="54631953" y="4170338"/>
                  </a:lnTo>
                  <a:lnTo>
                    <a:pt x="54631953" y="4170385"/>
                  </a:lnTo>
                  <a:lnTo>
                    <a:pt x="54631953" y="4170431"/>
                  </a:lnTo>
                  <a:lnTo>
                    <a:pt x="54631953" y="4170478"/>
                  </a:lnTo>
                  <a:lnTo>
                    <a:pt x="54631953" y="4170525"/>
                  </a:lnTo>
                  <a:lnTo>
                    <a:pt x="54631953" y="4170571"/>
                  </a:lnTo>
                  <a:lnTo>
                    <a:pt x="54631953" y="4170618"/>
                  </a:lnTo>
                  <a:lnTo>
                    <a:pt x="54631953" y="4170665"/>
                  </a:lnTo>
                  <a:lnTo>
                    <a:pt x="54631953" y="4170711"/>
                  </a:lnTo>
                  <a:lnTo>
                    <a:pt x="54631953" y="4170758"/>
                  </a:lnTo>
                  <a:lnTo>
                    <a:pt x="54631953" y="4170805"/>
                  </a:lnTo>
                  <a:lnTo>
                    <a:pt x="54631953" y="4170851"/>
                  </a:lnTo>
                  <a:lnTo>
                    <a:pt x="54631953" y="4170898"/>
                  </a:lnTo>
                  <a:lnTo>
                    <a:pt x="54631953" y="4170945"/>
                  </a:lnTo>
                  <a:lnTo>
                    <a:pt x="54631953" y="4318112"/>
                  </a:lnTo>
                  <a:lnTo>
                    <a:pt x="54784353" y="4318112"/>
                  </a:lnTo>
                  <a:lnTo>
                    <a:pt x="54784353" y="4318159"/>
                  </a:lnTo>
                  <a:lnTo>
                    <a:pt x="54784353" y="4318205"/>
                  </a:lnTo>
                  <a:lnTo>
                    <a:pt x="54784353" y="4318251"/>
                  </a:lnTo>
                  <a:lnTo>
                    <a:pt x="54784353" y="4318299"/>
                  </a:lnTo>
                  <a:lnTo>
                    <a:pt x="54784353" y="4318345"/>
                  </a:lnTo>
                  <a:lnTo>
                    <a:pt x="54784353" y="4318391"/>
                  </a:lnTo>
                  <a:lnTo>
                    <a:pt x="54784353" y="4318439"/>
                  </a:lnTo>
                  <a:lnTo>
                    <a:pt x="54784353" y="4318485"/>
                  </a:lnTo>
                  <a:lnTo>
                    <a:pt x="54784353" y="4318531"/>
                  </a:lnTo>
                  <a:lnTo>
                    <a:pt x="54784353" y="4318579"/>
                  </a:lnTo>
                  <a:lnTo>
                    <a:pt x="54784353" y="4318625"/>
                  </a:lnTo>
                  <a:lnTo>
                    <a:pt x="54784353" y="4318671"/>
                  </a:lnTo>
                  <a:lnTo>
                    <a:pt x="54784353" y="4318718"/>
                  </a:lnTo>
                  <a:lnTo>
                    <a:pt x="54784353" y="4318773"/>
                  </a:lnTo>
                  <a:lnTo>
                    <a:pt x="54784353" y="4318819"/>
                  </a:lnTo>
                  <a:lnTo>
                    <a:pt x="54784353" y="4318866"/>
                  </a:lnTo>
                  <a:lnTo>
                    <a:pt x="54784353" y="4318913"/>
                  </a:lnTo>
                  <a:lnTo>
                    <a:pt x="54784353" y="4318959"/>
                  </a:lnTo>
                  <a:lnTo>
                    <a:pt x="54784353" y="4319006"/>
                  </a:lnTo>
                  <a:lnTo>
                    <a:pt x="54784353" y="4319053"/>
                  </a:lnTo>
                  <a:lnTo>
                    <a:pt x="54784353" y="4319099"/>
                  </a:lnTo>
                  <a:lnTo>
                    <a:pt x="54784353" y="4319146"/>
                  </a:lnTo>
                  <a:lnTo>
                    <a:pt x="54784353" y="4319193"/>
                  </a:lnTo>
                  <a:lnTo>
                    <a:pt x="54784353" y="4319239"/>
                  </a:lnTo>
                  <a:lnTo>
                    <a:pt x="54784353" y="4319285"/>
                  </a:lnTo>
                  <a:lnTo>
                    <a:pt x="54784353" y="4319333"/>
                  </a:lnTo>
                  <a:lnTo>
                    <a:pt x="54784353" y="4319379"/>
                  </a:lnTo>
                  <a:lnTo>
                    <a:pt x="54784353" y="4319433"/>
                  </a:lnTo>
                  <a:lnTo>
                    <a:pt x="54784353" y="4319480"/>
                  </a:lnTo>
                  <a:lnTo>
                    <a:pt x="54784353" y="4319527"/>
                  </a:lnTo>
                  <a:lnTo>
                    <a:pt x="54784353" y="4319573"/>
                  </a:lnTo>
                  <a:lnTo>
                    <a:pt x="54784353" y="4319620"/>
                  </a:lnTo>
                  <a:lnTo>
                    <a:pt x="54784353" y="4319667"/>
                  </a:lnTo>
                  <a:lnTo>
                    <a:pt x="54784353" y="4319713"/>
                  </a:lnTo>
                  <a:lnTo>
                    <a:pt x="54784353" y="4319760"/>
                  </a:lnTo>
                  <a:lnTo>
                    <a:pt x="54784353" y="4319807"/>
                  </a:lnTo>
                  <a:lnTo>
                    <a:pt x="54784353" y="4319853"/>
                  </a:lnTo>
                  <a:lnTo>
                    <a:pt x="54784353" y="4319900"/>
                  </a:lnTo>
                  <a:lnTo>
                    <a:pt x="54784353" y="4319947"/>
                  </a:lnTo>
                  <a:lnTo>
                    <a:pt x="54784353" y="4319993"/>
                  </a:lnTo>
                  <a:lnTo>
                    <a:pt x="54784353" y="4320040"/>
                  </a:lnTo>
                  <a:lnTo>
                    <a:pt x="54784353" y="4320094"/>
                  </a:lnTo>
                  <a:lnTo>
                    <a:pt x="54784353" y="4320141"/>
                  </a:lnTo>
                  <a:lnTo>
                    <a:pt x="54784353" y="4320187"/>
                  </a:lnTo>
                  <a:lnTo>
                    <a:pt x="54784353" y="4320234"/>
                  </a:lnTo>
                  <a:lnTo>
                    <a:pt x="54784353" y="4320281"/>
                  </a:lnTo>
                  <a:lnTo>
                    <a:pt x="54784353" y="4320327"/>
                  </a:lnTo>
                  <a:lnTo>
                    <a:pt x="54784353" y="4320374"/>
                  </a:lnTo>
                  <a:lnTo>
                    <a:pt x="54784353" y="4320421"/>
                  </a:lnTo>
                  <a:lnTo>
                    <a:pt x="54784353" y="4320467"/>
                  </a:lnTo>
                  <a:lnTo>
                    <a:pt x="54784353" y="4320514"/>
                  </a:lnTo>
                  <a:lnTo>
                    <a:pt x="54784353" y="4320561"/>
                  </a:lnTo>
                  <a:lnTo>
                    <a:pt x="54784353" y="4320607"/>
                  </a:lnTo>
                  <a:lnTo>
                    <a:pt x="54784353" y="4320654"/>
                  </a:lnTo>
                  <a:lnTo>
                    <a:pt x="54784353" y="4320701"/>
                  </a:lnTo>
                  <a:lnTo>
                    <a:pt x="54784353" y="4320755"/>
                  </a:lnTo>
                  <a:lnTo>
                    <a:pt x="54784353" y="4320801"/>
                  </a:lnTo>
                  <a:lnTo>
                    <a:pt x="54784353" y="4320849"/>
                  </a:lnTo>
                  <a:lnTo>
                    <a:pt x="54784353" y="4320895"/>
                  </a:lnTo>
                  <a:lnTo>
                    <a:pt x="54784353" y="4320941"/>
                  </a:lnTo>
                  <a:lnTo>
                    <a:pt x="54784353" y="4320988"/>
                  </a:lnTo>
                  <a:lnTo>
                    <a:pt x="54784353" y="4321035"/>
                  </a:lnTo>
                  <a:lnTo>
                    <a:pt x="54784353" y="4321081"/>
                  </a:lnTo>
                  <a:lnTo>
                    <a:pt x="54784353" y="4321128"/>
                  </a:lnTo>
                  <a:lnTo>
                    <a:pt x="54784353" y="4321175"/>
                  </a:lnTo>
                  <a:lnTo>
                    <a:pt x="54784353" y="4321221"/>
                  </a:lnTo>
                  <a:lnTo>
                    <a:pt x="54784353" y="4321268"/>
                  </a:lnTo>
                  <a:lnTo>
                    <a:pt x="54784353" y="4321315"/>
                  </a:lnTo>
                  <a:lnTo>
                    <a:pt x="54784353" y="4321361"/>
                  </a:lnTo>
                  <a:lnTo>
                    <a:pt x="54784353" y="4321416"/>
                  </a:lnTo>
                  <a:lnTo>
                    <a:pt x="54784353" y="4321463"/>
                  </a:lnTo>
                  <a:lnTo>
                    <a:pt x="54784353" y="4321509"/>
                  </a:lnTo>
                  <a:lnTo>
                    <a:pt x="54784353" y="4321555"/>
                  </a:lnTo>
                  <a:lnTo>
                    <a:pt x="54784353" y="4321603"/>
                  </a:lnTo>
                  <a:lnTo>
                    <a:pt x="54784353" y="4321649"/>
                  </a:lnTo>
                  <a:lnTo>
                    <a:pt x="54784353" y="4321695"/>
                  </a:lnTo>
                  <a:lnTo>
                    <a:pt x="54784353" y="4321743"/>
                  </a:lnTo>
                  <a:lnTo>
                    <a:pt x="54784353" y="4321789"/>
                  </a:lnTo>
                  <a:lnTo>
                    <a:pt x="54784353" y="4321835"/>
                  </a:lnTo>
                  <a:lnTo>
                    <a:pt x="54784353" y="4321883"/>
                  </a:lnTo>
                  <a:lnTo>
                    <a:pt x="54784353" y="4321929"/>
                  </a:lnTo>
                  <a:lnTo>
                    <a:pt x="54784353" y="4321975"/>
                  </a:lnTo>
                  <a:lnTo>
                    <a:pt x="54784353" y="4322023"/>
                  </a:lnTo>
                  <a:lnTo>
                    <a:pt x="54784353" y="4322077"/>
                  </a:lnTo>
                  <a:lnTo>
                    <a:pt x="54784353" y="4322123"/>
                  </a:lnTo>
                  <a:lnTo>
                    <a:pt x="54784353" y="4322170"/>
                  </a:lnTo>
                  <a:lnTo>
                    <a:pt x="54784353" y="4322217"/>
                  </a:lnTo>
                  <a:lnTo>
                    <a:pt x="54784353" y="4322263"/>
                  </a:lnTo>
                  <a:lnTo>
                    <a:pt x="54784353" y="4322310"/>
                  </a:lnTo>
                  <a:lnTo>
                    <a:pt x="54784353" y="4322357"/>
                  </a:lnTo>
                  <a:lnTo>
                    <a:pt x="54784353" y="4322403"/>
                  </a:lnTo>
                  <a:lnTo>
                    <a:pt x="54784353" y="4322450"/>
                  </a:lnTo>
                  <a:lnTo>
                    <a:pt x="54784353" y="4322497"/>
                  </a:lnTo>
                  <a:lnTo>
                    <a:pt x="54784353" y="4322543"/>
                  </a:lnTo>
                  <a:lnTo>
                    <a:pt x="54784353" y="4322590"/>
                  </a:lnTo>
                  <a:lnTo>
                    <a:pt x="54784353" y="4322637"/>
                  </a:lnTo>
                  <a:lnTo>
                    <a:pt x="54784353" y="4322683"/>
                  </a:lnTo>
                  <a:lnTo>
                    <a:pt x="54784353" y="4322737"/>
                  </a:lnTo>
                  <a:lnTo>
                    <a:pt x="54784353" y="4322784"/>
                  </a:lnTo>
                  <a:lnTo>
                    <a:pt x="54784353" y="4322831"/>
                  </a:lnTo>
                  <a:lnTo>
                    <a:pt x="54784353" y="4322877"/>
                  </a:lnTo>
                  <a:lnTo>
                    <a:pt x="54784353" y="4322924"/>
                  </a:lnTo>
                  <a:lnTo>
                    <a:pt x="54784353" y="4322971"/>
                  </a:lnTo>
                  <a:lnTo>
                    <a:pt x="54784353" y="4323017"/>
                  </a:lnTo>
                  <a:lnTo>
                    <a:pt x="54784353" y="4323064"/>
                  </a:lnTo>
                  <a:lnTo>
                    <a:pt x="54784353" y="4323111"/>
                  </a:lnTo>
                  <a:lnTo>
                    <a:pt x="54784353" y="4323157"/>
                  </a:lnTo>
                  <a:lnTo>
                    <a:pt x="54784353" y="4323204"/>
                  </a:lnTo>
                  <a:lnTo>
                    <a:pt x="54784353" y="4323251"/>
                  </a:lnTo>
                  <a:lnTo>
                    <a:pt x="54784353" y="4323297"/>
                  </a:lnTo>
                  <a:lnTo>
                    <a:pt x="54784353" y="4323344"/>
                  </a:lnTo>
                  <a:lnTo>
                    <a:pt x="54784353" y="4470511"/>
                  </a:lnTo>
                  <a:lnTo>
                    <a:pt x="54936753" y="4470511"/>
                  </a:lnTo>
                  <a:lnTo>
                    <a:pt x="54936753" y="4470558"/>
                  </a:lnTo>
                  <a:lnTo>
                    <a:pt x="54936753" y="4470605"/>
                  </a:lnTo>
                  <a:lnTo>
                    <a:pt x="54936753" y="4470651"/>
                  </a:lnTo>
                  <a:lnTo>
                    <a:pt x="54936753" y="4470698"/>
                  </a:lnTo>
                  <a:lnTo>
                    <a:pt x="54936753" y="4470745"/>
                  </a:lnTo>
                  <a:lnTo>
                    <a:pt x="54936753" y="4470791"/>
                  </a:lnTo>
                  <a:lnTo>
                    <a:pt x="54936753" y="4470837"/>
                  </a:lnTo>
                  <a:lnTo>
                    <a:pt x="54936753" y="4470885"/>
                  </a:lnTo>
                  <a:lnTo>
                    <a:pt x="54936753" y="4470931"/>
                  </a:lnTo>
                  <a:lnTo>
                    <a:pt x="54936753" y="4470977"/>
                  </a:lnTo>
                  <a:lnTo>
                    <a:pt x="54936753" y="4471025"/>
                  </a:lnTo>
                  <a:lnTo>
                    <a:pt x="54936753" y="4471071"/>
                  </a:lnTo>
                  <a:lnTo>
                    <a:pt x="54936753" y="4471117"/>
                  </a:lnTo>
                  <a:lnTo>
                    <a:pt x="54936753" y="4471172"/>
                  </a:lnTo>
                  <a:lnTo>
                    <a:pt x="54936753" y="4471219"/>
                  </a:lnTo>
                  <a:lnTo>
                    <a:pt x="54936753" y="4471265"/>
                  </a:lnTo>
                  <a:lnTo>
                    <a:pt x="54936753" y="4471312"/>
                  </a:lnTo>
                  <a:lnTo>
                    <a:pt x="54936753" y="4471359"/>
                  </a:lnTo>
                  <a:lnTo>
                    <a:pt x="54936753" y="4471405"/>
                  </a:lnTo>
                  <a:lnTo>
                    <a:pt x="54936753" y="4471452"/>
                  </a:lnTo>
                  <a:lnTo>
                    <a:pt x="54936753" y="4471499"/>
                  </a:lnTo>
                  <a:lnTo>
                    <a:pt x="54936753" y="4471545"/>
                  </a:lnTo>
                  <a:lnTo>
                    <a:pt x="54936753" y="4471592"/>
                  </a:lnTo>
                  <a:lnTo>
                    <a:pt x="54936753" y="4471639"/>
                  </a:lnTo>
                  <a:lnTo>
                    <a:pt x="54936753" y="4471685"/>
                  </a:lnTo>
                  <a:lnTo>
                    <a:pt x="54936753" y="4471732"/>
                  </a:lnTo>
                  <a:lnTo>
                    <a:pt x="54936753" y="4471779"/>
                  </a:lnTo>
                  <a:lnTo>
                    <a:pt x="54936753" y="4471833"/>
                  </a:lnTo>
                  <a:lnTo>
                    <a:pt x="54936753" y="4471879"/>
                  </a:lnTo>
                  <a:lnTo>
                    <a:pt x="54936753" y="4471926"/>
                  </a:lnTo>
                  <a:lnTo>
                    <a:pt x="54936753" y="4471973"/>
                  </a:lnTo>
                  <a:lnTo>
                    <a:pt x="54936753" y="4472019"/>
                  </a:lnTo>
                  <a:lnTo>
                    <a:pt x="54936753" y="4472066"/>
                  </a:lnTo>
                  <a:lnTo>
                    <a:pt x="54936753" y="4472113"/>
                  </a:lnTo>
                  <a:lnTo>
                    <a:pt x="54936753" y="4472159"/>
                  </a:lnTo>
                  <a:lnTo>
                    <a:pt x="54936753" y="4472206"/>
                  </a:lnTo>
                  <a:lnTo>
                    <a:pt x="54936753" y="4472253"/>
                  </a:lnTo>
                  <a:lnTo>
                    <a:pt x="54936753" y="4472299"/>
                  </a:lnTo>
                  <a:lnTo>
                    <a:pt x="54936753" y="4472346"/>
                  </a:lnTo>
                  <a:lnTo>
                    <a:pt x="54936753" y="4472393"/>
                  </a:lnTo>
                  <a:lnTo>
                    <a:pt x="54936753" y="4472439"/>
                  </a:lnTo>
                  <a:lnTo>
                    <a:pt x="54936753" y="4472493"/>
                  </a:lnTo>
                  <a:lnTo>
                    <a:pt x="54936753" y="4472540"/>
                  </a:lnTo>
                  <a:lnTo>
                    <a:pt x="54936753" y="4472587"/>
                  </a:lnTo>
                  <a:lnTo>
                    <a:pt x="54936753" y="4472633"/>
                  </a:lnTo>
                  <a:lnTo>
                    <a:pt x="54936753" y="4472680"/>
                  </a:lnTo>
                  <a:lnTo>
                    <a:pt x="54936753" y="4472727"/>
                  </a:lnTo>
                  <a:lnTo>
                    <a:pt x="54936753" y="4472773"/>
                  </a:lnTo>
                  <a:lnTo>
                    <a:pt x="54936753" y="4472820"/>
                  </a:lnTo>
                  <a:lnTo>
                    <a:pt x="54936753" y="4472867"/>
                  </a:lnTo>
                  <a:lnTo>
                    <a:pt x="54936753" y="4472913"/>
                  </a:lnTo>
                  <a:lnTo>
                    <a:pt x="54936753" y="4472960"/>
                  </a:lnTo>
                  <a:lnTo>
                    <a:pt x="54936753" y="4473007"/>
                  </a:lnTo>
                  <a:lnTo>
                    <a:pt x="54936753" y="4473053"/>
                  </a:lnTo>
                  <a:lnTo>
                    <a:pt x="54936753" y="4473100"/>
                  </a:lnTo>
                  <a:lnTo>
                    <a:pt x="54936753" y="4473155"/>
                  </a:lnTo>
                  <a:lnTo>
                    <a:pt x="54936753" y="4473201"/>
                  </a:lnTo>
                  <a:lnTo>
                    <a:pt x="54936753" y="4473247"/>
                  </a:lnTo>
                  <a:lnTo>
                    <a:pt x="54936753" y="4473295"/>
                  </a:lnTo>
                  <a:lnTo>
                    <a:pt x="54936753" y="4473341"/>
                  </a:lnTo>
                  <a:lnTo>
                    <a:pt x="54936753" y="4473387"/>
                  </a:lnTo>
                  <a:lnTo>
                    <a:pt x="54936753" y="4473435"/>
                  </a:lnTo>
                  <a:lnTo>
                    <a:pt x="54936753" y="4473481"/>
                  </a:lnTo>
                  <a:lnTo>
                    <a:pt x="54936753" y="4473527"/>
                  </a:lnTo>
                  <a:lnTo>
                    <a:pt x="54936753" y="4473574"/>
                  </a:lnTo>
                  <a:lnTo>
                    <a:pt x="54936753" y="4473621"/>
                  </a:lnTo>
                  <a:lnTo>
                    <a:pt x="54936753" y="4473667"/>
                  </a:lnTo>
                  <a:lnTo>
                    <a:pt x="54936753" y="4473714"/>
                  </a:lnTo>
                  <a:lnTo>
                    <a:pt x="54936753" y="4473761"/>
                  </a:lnTo>
                  <a:lnTo>
                    <a:pt x="54936753" y="4473815"/>
                  </a:lnTo>
                  <a:lnTo>
                    <a:pt x="54936753" y="4473862"/>
                  </a:lnTo>
                  <a:lnTo>
                    <a:pt x="54936753" y="4473909"/>
                  </a:lnTo>
                  <a:lnTo>
                    <a:pt x="54936753" y="4473955"/>
                  </a:lnTo>
                  <a:lnTo>
                    <a:pt x="54936753" y="4474002"/>
                  </a:lnTo>
                  <a:lnTo>
                    <a:pt x="54936753" y="4474049"/>
                  </a:lnTo>
                  <a:lnTo>
                    <a:pt x="54936753" y="4474095"/>
                  </a:lnTo>
                  <a:lnTo>
                    <a:pt x="54936753" y="4474141"/>
                  </a:lnTo>
                  <a:lnTo>
                    <a:pt x="54936753" y="4474189"/>
                  </a:lnTo>
                  <a:lnTo>
                    <a:pt x="54936753" y="4474235"/>
                  </a:lnTo>
                  <a:lnTo>
                    <a:pt x="54936753" y="4474281"/>
                  </a:lnTo>
                  <a:lnTo>
                    <a:pt x="54936753" y="4474329"/>
                  </a:lnTo>
                  <a:lnTo>
                    <a:pt x="54936753" y="4474375"/>
                  </a:lnTo>
                  <a:lnTo>
                    <a:pt x="54936753" y="4474421"/>
                  </a:lnTo>
                  <a:lnTo>
                    <a:pt x="54936753" y="4474476"/>
                  </a:lnTo>
                  <a:lnTo>
                    <a:pt x="54936753" y="4474523"/>
                  </a:lnTo>
                  <a:lnTo>
                    <a:pt x="54936753" y="4474569"/>
                  </a:lnTo>
                  <a:lnTo>
                    <a:pt x="54936753" y="4474616"/>
                  </a:lnTo>
                  <a:lnTo>
                    <a:pt x="54936753" y="4474663"/>
                  </a:lnTo>
                  <a:lnTo>
                    <a:pt x="54936753" y="4474709"/>
                  </a:lnTo>
                  <a:lnTo>
                    <a:pt x="54936753" y="4474756"/>
                  </a:lnTo>
                  <a:lnTo>
                    <a:pt x="54936753" y="4474803"/>
                  </a:lnTo>
                  <a:lnTo>
                    <a:pt x="54936753" y="4474849"/>
                  </a:lnTo>
                  <a:lnTo>
                    <a:pt x="54936753" y="4474896"/>
                  </a:lnTo>
                  <a:lnTo>
                    <a:pt x="54936753" y="4474943"/>
                  </a:lnTo>
                  <a:lnTo>
                    <a:pt x="54936753" y="4474989"/>
                  </a:lnTo>
                  <a:lnTo>
                    <a:pt x="54936753" y="4475036"/>
                  </a:lnTo>
                  <a:lnTo>
                    <a:pt x="54936753" y="4475083"/>
                  </a:lnTo>
                  <a:lnTo>
                    <a:pt x="54936753" y="4475137"/>
                  </a:lnTo>
                  <a:lnTo>
                    <a:pt x="54936753" y="4475183"/>
                  </a:lnTo>
                  <a:lnTo>
                    <a:pt x="54936753" y="4475230"/>
                  </a:lnTo>
                  <a:lnTo>
                    <a:pt x="54936753" y="4475277"/>
                  </a:lnTo>
                  <a:lnTo>
                    <a:pt x="54936753" y="4475323"/>
                  </a:lnTo>
                  <a:lnTo>
                    <a:pt x="54936753" y="4475370"/>
                  </a:lnTo>
                  <a:lnTo>
                    <a:pt x="54936753" y="4475417"/>
                  </a:lnTo>
                  <a:lnTo>
                    <a:pt x="54936753" y="4475463"/>
                  </a:lnTo>
                  <a:lnTo>
                    <a:pt x="54936753" y="4475510"/>
                  </a:lnTo>
                  <a:lnTo>
                    <a:pt x="54936753" y="4475557"/>
                  </a:lnTo>
                  <a:lnTo>
                    <a:pt x="54936753" y="4475603"/>
                  </a:lnTo>
                  <a:lnTo>
                    <a:pt x="54936753" y="4475650"/>
                  </a:lnTo>
                  <a:lnTo>
                    <a:pt x="54936753" y="4475697"/>
                  </a:lnTo>
                  <a:lnTo>
                    <a:pt x="54936753" y="4475743"/>
                  </a:lnTo>
                  <a:lnTo>
                    <a:pt x="54936753" y="4622911"/>
                  </a:lnTo>
                  <a:lnTo>
                    <a:pt x="55089153" y="4622911"/>
                  </a:lnTo>
                  <a:lnTo>
                    <a:pt x="55089153" y="4622957"/>
                  </a:lnTo>
                  <a:lnTo>
                    <a:pt x="55089153" y="4623004"/>
                  </a:lnTo>
                  <a:lnTo>
                    <a:pt x="55089153" y="4623051"/>
                  </a:lnTo>
                  <a:lnTo>
                    <a:pt x="55089153" y="4623097"/>
                  </a:lnTo>
                  <a:lnTo>
                    <a:pt x="55089153" y="4623144"/>
                  </a:lnTo>
                  <a:lnTo>
                    <a:pt x="55089153" y="4623191"/>
                  </a:lnTo>
                  <a:lnTo>
                    <a:pt x="55089153" y="4623237"/>
                  </a:lnTo>
                  <a:lnTo>
                    <a:pt x="55089153" y="4623283"/>
                  </a:lnTo>
                  <a:lnTo>
                    <a:pt x="55089153" y="4623331"/>
                  </a:lnTo>
                  <a:lnTo>
                    <a:pt x="55089153" y="4623377"/>
                  </a:lnTo>
                  <a:lnTo>
                    <a:pt x="55089153" y="4623423"/>
                  </a:lnTo>
                  <a:lnTo>
                    <a:pt x="55089153" y="4623471"/>
                  </a:lnTo>
                  <a:lnTo>
                    <a:pt x="55089153" y="4623517"/>
                  </a:lnTo>
                  <a:lnTo>
                    <a:pt x="55089153" y="4623571"/>
                  </a:lnTo>
                  <a:lnTo>
                    <a:pt x="55089153" y="4623618"/>
                  </a:lnTo>
                  <a:lnTo>
                    <a:pt x="55089153" y="4623665"/>
                  </a:lnTo>
                  <a:lnTo>
                    <a:pt x="55089153" y="4623711"/>
                  </a:lnTo>
                  <a:lnTo>
                    <a:pt x="55089153" y="4623758"/>
                  </a:lnTo>
                  <a:lnTo>
                    <a:pt x="55089153" y="4623805"/>
                  </a:lnTo>
                  <a:lnTo>
                    <a:pt x="55089153" y="4623851"/>
                  </a:lnTo>
                  <a:lnTo>
                    <a:pt x="55089153" y="4623898"/>
                  </a:lnTo>
                  <a:lnTo>
                    <a:pt x="55089153" y="4623945"/>
                  </a:lnTo>
                  <a:lnTo>
                    <a:pt x="55089153" y="4623991"/>
                  </a:lnTo>
                  <a:lnTo>
                    <a:pt x="55089153" y="4624038"/>
                  </a:lnTo>
                  <a:lnTo>
                    <a:pt x="55089153" y="4624085"/>
                  </a:lnTo>
                  <a:lnTo>
                    <a:pt x="55089153" y="4624131"/>
                  </a:lnTo>
                  <a:lnTo>
                    <a:pt x="55089153" y="4624178"/>
                  </a:lnTo>
                  <a:lnTo>
                    <a:pt x="55089153" y="4624232"/>
                  </a:lnTo>
                  <a:lnTo>
                    <a:pt x="55089153" y="4624279"/>
                  </a:lnTo>
                  <a:lnTo>
                    <a:pt x="55089153" y="4624325"/>
                  </a:lnTo>
                  <a:lnTo>
                    <a:pt x="55089153" y="4624372"/>
                  </a:lnTo>
                  <a:lnTo>
                    <a:pt x="55089153" y="4624419"/>
                  </a:lnTo>
                  <a:lnTo>
                    <a:pt x="55089153" y="4624465"/>
                  </a:lnTo>
                  <a:lnTo>
                    <a:pt x="55089153" y="4624512"/>
                  </a:lnTo>
                  <a:lnTo>
                    <a:pt x="55089153" y="4624559"/>
                  </a:lnTo>
                  <a:lnTo>
                    <a:pt x="55089153" y="4624605"/>
                  </a:lnTo>
                  <a:lnTo>
                    <a:pt x="55089153" y="4624652"/>
                  </a:lnTo>
                  <a:lnTo>
                    <a:pt x="55089153" y="4624699"/>
                  </a:lnTo>
                  <a:lnTo>
                    <a:pt x="55089153" y="4624745"/>
                  </a:lnTo>
                  <a:lnTo>
                    <a:pt x="55089153" y="4624792"/>
                  </a:lnTo>
                  <a:lnTo>
                    <a:pt x="55089153" y="4624839"/>
                  </a:lnTo>
                  <a:lnTo>
                    <a:pt x="55089153" y="4624893"/>
                  </a:lnTo>
                  <a:lnTo>
                    <a:pt x="55089153" y="4624939"/>
                  </a:lnTo>
                  <a:lnTo>
                    <a:pt x="55089153" y="4624986"/>
                  </a:lnTo>
                  <a:lnTo>
                    <a:pt x="55089153" y="4625033"/>
                  </a:lnTo>
                  <a:lnTo>
                    <a:pt x="55089153" y="4625079"/>
                  </a:lnTo>
                  <a:lnTo>
                    <a:pt x="55089153" y="4625126"/>
                  </a:lnTo>
                  <a:lnTo>
                    <a:pt x="55089153" y="4625173"/>
                  </a:lnTo>
                  <a:lnTo>
                    <a:pt x="55089153" y="4625219"/>
                  </a:lnTo>
                  <a:lnTo>
                    <a:pt x="55089153" y="4625266"/>
                  </a:lnTo>
                  <a:lnTo>
                    <a:pt x="55089153" y="4625313"/>
                  </a:lnTo>
                  <a:lnTo>
                    <a:pt x="55089153" y="4625359"/>
                  </a:lnTo>
                  <a:lnTo>
                    <a:pt x="55089153" y="4625406"/>
                  </a:lnTo>
                  <a:lnTo>
                    <a:pt x="55089153" y="4625453"/>
                  </a:lnTo>
                  <a:lnTo>
                    <a:pt x="55089153" y="4625499"/>
                  </a:lnTo>
                  <a:lnTo>
                    <a:pt x="55089153" y="4625553"/>
                  </a:lnTo>
                  <a:lnTo>
                    <a:pt x="55089153" y="4625601"/>
                  </a:lnTo>
                  <a:lnTo>
                    <a:pt x="55089153" y="4625647"/>
                  </a:lnTo>
                  <a:lnTo>
                    <a:pt x="55089153" y="4625693"/>
                  </a:lnTo>
                  <a:lnTo>
                    <a:pt x="55089153" y="4625741"/>
                  </a:lnTo>
                  <a:lnTo>
                    <a:pt x="55089153" y="4625787"/>
                  </a:lnTo>
                  <a:lnTo>
                    <a:pt x="55089153" y="4625833"/>
                  </a:lnTo>
                  <a:lnTo>
                    <a:pt x="55089153" y="4625881"/>
                  </a:lnTo>
                  <a:lnTo>
                    <a:pt x="55089153" y="4625927"/>
                  </a:lnTo>
                  <a:lnTo>
                    <a:pt x="55089153" y="4625973"/>
                  </a:lnTo>
                  <a:lnTo>
                    <a:pt x="55089153" y="4626021"/>
                  </a:lnTo>
                  <a:lnTo>
                    <a:pt x="55089153" y="4626067"/>
                  </a:lnTo>
                  <a:lnTo>
                    <a:pt x="55089153" y="4626113"/>
                  </a:lnTo>
                  <a:lnTo>
                    <a:pt x="55089153" y="4626160"/>
                  </a:lnTo>
                  <a:lnTo>
                    <a:pt x="55089153" y="4626215"/>
                  </a:lnTo>
                  <a:lnTo>
                    <a:pt x="55089153" y="4626261"/>
                  </a:lnTo>
                  <a:lnTo>
                    <a:pt x="55089153" y="4626308"/>
                  </a:lnTo>
                  <a:lnTo>
                    <a:pt x="55089153" y="4626355"/>
                  </a:lnTo>
                  <a:lnTo>
                    <a:pt x="55089153" y="4626401"/>
                  </a:lnTo>
                  <a:lnTo>
                    <a:pt x="55089153" y="4626448"/>
                  </a:lnTo>
                  <a:lnTo>
                    <a:pt x="55089153" y="4626495"/>
                  </a:lnTo>
                  <a:lnTo>
                    <a:pt x="55089153" y="4626541"/>
                  </a:lnTo>
                  <a:lnTo>
                    <a:pt x="55089153" y="4626588"/>
                  </a:lnTo>
                  <a:lnTo>
                    <a:pt x="55089153" y="4626635"/>
                  </a:lnTo>
                  <a:lnTo>
                    <a:pt x="55089153" y="4626681"/>
                  </a:lnTo>
                  <a:lnTo>
                    <a:pt x="55089153" y="4626727"/>
                  </a:lnTo>
                  <a:lnTo>
                    <a:pt x="55089153" y="4626775"/>
                  </a:lnTo>
                  <a:lnTo>
                    <a:pt x="55089153" y="4626821"/>
                  </a:lnTo>
                  <a:lnTo>
                    <a:pt x="55089153" y="4626875"/>
                  </a:lnTo>
                  <a:lnTo>
                    <a:pt x="55089153" y="4626922"/>
                  </a:lnTo>
                  <a:lnTo>
                    <a:pt x="55089153" y="4626969"/>
                  </a:lnTo>
                  <a:lnTo>
                    <a:pt x="55089153" y="4627015"/>
                  </a:lnTo>
                  <a:lnTo>
                    <a:pt x="55089153" y="4627062"/>
                  </a:lnTo>
                  <a:lnTo>
                    <a:pt x="55089153" y="4627109"/>
                  </a:lnTo>
                  <a:lnTo>
                    <a:pt x="55089153" y="4627155"/>
                  </a:lnTo>
                  <a:lnTo>
                    <a:pt x="55089153" y="4627202"/>
                  </a:lnTo>
                  <a:lnTo>
                    <a:pt x="55089153" y="4627249"/>
                  </a:lnTo>
                  <a:lnTo>
                    <a:pt x="55089153" y="4627295"/>
                  </a:lnTo>
                  <a:lnTo>
                    <a:pt x="55089153" y="4627342"/>
                  </a:lnTo>
                  <a:lnTo>
                    <a:pt x="55089153" y="4627389"/>
                  </a:lnTo>
                  <a:lnTo>
                    <a:pt x="55089153" y="4627435"/>
                  </a:lnTo>
                  <a:lnTo>
                    <a:pt x="55089153" y="4627482"/>
                  </a:lnTo>
                  <a:lnTo>
                    <a:pt x="55089153" y="4627536"/>
                  </a:lnTo>
                  <a:lnTo>
                    <a:pt x="55089153" y="4627583"/>
                  </a:lnTo>
                  <a:lnTo>
                    <a:pt x="55089153" y="4627629"/>
                  </a:lnTo>
                  <a:lnTo>
                    <a:pt x="55089153" y="4627676"/>
                  </a:lnTo>
                  <a:lnTo>
                    <a:pt x="55089153" y="4627723"/>
                  </a:lnTo>
                  <a:lnTo>
                    <a:pt x="55089153" y="4627769"/>
                  </a:lnTo>
                  <a:lnTo>
                    <a:pt x="55089153" y="4627816"/>
                  </a:lnTo>
                  <a:lnTo>
                    <a:pt x="55089153" y="4627863"/>
                  </a:lnTo>
                  <a:lnTo>
                    <a:pt x="55089153" y="4627909"/>
                  </a:lnTo>
                  <a:lnTo>
                    <a:pt x="55089153" y="4627956"/>
                  </a:lnTo>
                  <a:lnTo>
                    <a:pt x="55089153" y="4628003"/>
                  </a:lnTo>
                  <a:lnTo>
                    <a:pt x="55089153" y="4628049"/>
                  </a:lnTo>
                  <a:lnTo>
                    <a:pt x="55089153" y="4628096"/>
                  </a:lnTo>
                  <a:lnTo>
                    <a:pt x="55089153" y="4628143"/>
                  </a:lnTo>
                  <a:lnTo>
                    <a:pt x="55089153" y="4775310"/>
                  </a:lnTo>
                  <a:lnTo>
                    <a:pt x="55241553" y="4775310"/>
                  </a:lnTo>
                  <a:lnTo>
                    <a:pt x="55241553" y="4775357"/>
                  </a:lnTo>
                  <a:lnTo>
                    <a:pt x="55241553" y="4775403"/>
                  </a:lnTo>
                  <a:lnTo>
                    <a:pt x="55241553" y="4775450"/>
                  </a:lnTo>
                  <a:lnTo>
                    <a:pt x="55241553" y="4775497"/>
                  </a:lnTo>
                  <a:lnTo>
                    <a:pt x="55241553" y="4775543"/>
                  </a:lnTo>
                  <a:lnTo>
                    <a:pt x="55241553" y="4775590"/>
                  </a:lnTo>
                  <a:lnTo>
                    <a:pt x="55241553" y="4775637"/>
                  </a:lnTo>
                  <a:lnTo>
                    <a:pt x="55241553" y="4775683"/>
                  </a:lnTo>
                  <a:lnTo>
                    <a:pt x="55241553" y="4775730"/>
                  </a:lnTo>
                  <a:lnTo>
                    <a:pt x="55241553" y="4775777"/>
                  </a:lnTo>
                  <a:lnTo>
                    <a:pt x="55241553" y="4775823"/>
                  </a:lnTo>
                  <a:lnTo>
                    <a:pt x="55241553" y="4775869"/>
                  </a:lnTo>
                  <a:lnTo>
                    <a:pt x="55241553" y="4775917"/>
                  </a:lnTo>
                  <a:lnTo>
                    <a:pt x="55241553" y="4775971"/>
                  </a:lnTo>
                  <a:lnTo>
                    <a:pt x="55241553" y="4776017"/>
                  </a:lnTo>
                  <a:lnTo>
                    <a:pt x="55241553" y="4776064"/>
                  </a:lnTo>
                  <a:lnTo>
                    <a:pt x="55241553" y="4776111"/>
                  </a:lnTo>
                  <a:lnTo>
                    <a:pt x="55241553" y="4776157"/>
                  </a:lnTo>
                  <a:lnTo>
                    <a:pt x="55241553" y="4776204"/>
                  </a:lnTo>
                  <a:lnTo>
                    <a:pt x="55241553" y="4776251"/>
                  </a:lnTo>
                  <a:lnTo>
                    <a:pt x="55241553" y="4776297"/>
                  </a:lnTo>
                  <a:lnTo>
                    <a:pt x="55241553" y="4776344"/>
                  </a:lnTo>
                  <a:lnTo>
                    <a:pt x="55241553" y="4776391"/>
                  </a:lnTo>
                  <a:lnTo>
                    <a:pt x="55241553" y="4776437"/>
                  </a:lnTo>
                  <a:lnTo>
                    <a:pt x="55241553" y="4776484"/>
                  </a:lnTo>
                  <a:lnTo>
                    <a:pt x="55241553" y="4776531"/>
                  </a:lnTo>
                  <a:lnTo>
                    <a:pt x="55241553" y="4776577"/>
                  </a:lnTo>
                  <a:lnTo>
                    <a:pt x="55241553" y="4776631"/>
                  </a:lnTo>
                  <a:lnTo>
                    <a:pt x="55241553" y="4776678"/>
                  </a:lnTo>
                  <a:lnTo>
                    <a:pt x="55241553" y="4776725"/>
                  </a:lnTo>
                  <a:lnTo>
                    <a:pt x="55241553" y="4776771"/>
                  </a:lnTo>
                  <a:lnTo>
                    <a:pt x="55241553" y="4776818"/>
                  </a:lnTo>
                  <a:lnTo>
                    <a:pt x="55241553" y="4776865"/>
                  </a:lnTo>
                  <a:lnTo>
                    <a:pt x="55241553" y="4776911"/>
                  </a:lnTo>
                  <a:lnTo>
                    <a:pt x="55241553" y="4776958"/>
                  </a:lnTo>
                  <a:lnTo>
                    <a:pt x="55241553" y="4777005"/>
                  </a:lnTo>
                  <a:lnTo>
                    <a:pt x="55241553" y="4777051"/>
                  </a:lnTo>
                  <a:lnTo>
                    <a:pt x="55241553" y="4777098"/>
                  </a:lnTo>
                  <a:lnTo>
                    <a:pt x="55241553" y="4777145"/>
                  </a:lnTo>
                  <a:lnTo>
                    <a:pt x="55241553" y="4777191"/>
                  </a:lnTo>
                  <a:lnTo>
                    <a:pt x="55241553" y="4777238"/>
                  </a:lnTo>
                  <a:lnTo>
                    <a:pt x="55241553" y="4777293"/>
                  </a:lnTo>
                  <a:lnTo>
                    <a:pt x="55241553" y="4777339"/>
                  </a:lnTo>
                  <a:lnTo>
                    <a:pt x="55241553" y="4777385"/>
                  </a:lnTo>
                  <a:lnTo>
                    <a:pt x="55241553" y="4777433"/>
                  </a:lnTo>
                  <a:lnTo>
                    <a:pt x="55241553" y="4777479"/>
                  </a:lnTo>
                  <a:lnTo>
                    <a:pt x="55241553" y="4777525"/>
                  </a:lnTo>
                  <a:lnTo>
                    <a:pt x="55241553" y="4777572"/>
                  </a:lnTo>
                  <a:lnTo>
                    <a:pt x="55241553" y="4777619"/>
                  </a:lnTo>
                  <a:lnTo>
                    <a:pt x="55241553" y="4777665"/>
                  </a:lnTo>
                  <a:lnTo>
                    <a:pt x="55241553" y="4777712"/>
                  </a:lnTo>
                  <a:lnTo>
                    <a:pt x="55241553" y="4777759"/>
                  </a:lnTo>
                  <a:lnTo>
                    <a:pt x="55241553" y="4777805"/>
                  </a:lnTo>
                  <a:lnTo>
                    <a:pt x="55241553" y="4777852"/>
                  </a:lnTo>
                  <a:lnTo>
                    <a:pt x="55241553" y="4777899"/>
                  </a:lnTo>
                  <a:lnTo>
                    <a:pt x="55241553" y="4777953"/>
                  </a:lnTo>
                  <a:lnTo>
                    <a:pt x="55241553" y="4778000"/>
                  </a:lnTo>
                  <a:lnTo>
                    <a:pt x="55241553" y="4778047"/>
                  </a:lnTo>
                  <a:lnTo>
                    <a:pt x="55241553" y="4778093"/>
                  </a:lnTo>
                  <a:lnTo>
                    <a:pt x="55241553" y="4778139"/>
                  </a:lnTo>
                  <a:lnTo>
                    <a:pt x="55241553" y="4778187"/>
                  </a:lnTo>
                  <a:lnTo>
                    <a:pt x="55241553" y="4778233"/>
                  </a:lnTo>
                  <a:lnTo>
                    <a:pt x="55241553" y="4778279"/>
                  </a:lnTo>
                  <a:lnTo>
                    <a:pt x="55241553" y="4778327"/>
                  </a:lnTo>
                  <a:lnTo>
                    <a:pt x="55241553" y="4778373"/>
                  </a:lnTo>
                  <a:lnTo>
                    <a:pt x="55241553" y="4778419"/>
                  </a:lnTo>
                  <a:lnTo>
                    <a:pt x="55241553" y="4778467"/>
                  </a:lnTo>
                  <a:lnTo>
                    <a:pt x="55241553" y="4778513"/>
                  </a:lnTo>
                  <a:lnTo>
                    <a:pt x="55241553" y="4778559"/>
                  </a:lnTo>
                  <a:lnTo>
                    <a:pt x="55241553" y="4778614"/>
                  </a:lnTo>
                  <a:lnTo>
                    <a:pt x="55241553" y="4778661"/>
                  </a:lnTo>
                  <a:lnTo>
                    <a:pt x="55241553" y="4778707"/>
                  </a:lnTo>
                  <a:lnTo>
                    <a:pt x="55241553" y="4778754"/>
                  </a:lnTo>
                  <a:lnTo>
                    <a:pt x="55241553" y="4778801"/>
                  </a:lnTo>
                  <a:lnTo>
                    <a:pt x="55241553" y="4778847"/>
                  </a:lnTo>
                  <a:lnTo>
                    <a:pt x="55241553" y="4778894"/>
                  </a:lnTo>
                  <a:lnTo>
                    <a:pt x="55241553" y="4778941"/>
                  </a:lnTo>
                  <a:lnTo>
                    <a:pt x="55241553" y="4778987"/>
                  </a:lnTo>
                  <a:lnTo>
                    <a:pt x="55241553" y="4779034"/>
                  </a:lnTo>
                  <a:lnTo>
                    <a:pt x="55241553" y="4779081"/>
                  </a:lnTo>
                  <a:lnTo>
                    <a:pt x="55241553" y="4779127"/>
                  </a:lnTo>
                  <a:lnTo>
                    <a:pt x="55241553" y="4779174"/>
                  </a:lnTo>
                  <a:lnTo>
                    <a:pt x="55241553" y="4779221"/>
                  </a:lnTo>
                  <a:lnTo>
                    <a:pt x="55241553" y="4779275"/>
                  </a:lnTo>
                  <a:lnTo>
                    <a:pt x="55241553" y="4779321"/>
                  </a:lnTo>
                  <a:lnTo>
                    <a:pt x="55241553" y="4779368"/>
                  </a:lnTo>
                  <a:lnTo>
                    <a:pt x="55241553" y="4779415"/>
                  </a:lnTo>
                  <a:lnTo>
                    <a:pt x="55241553" y="4779461"/>
                  </a:lnTo>
                  <a:lnTo>
                    <a:pt x="55241553" y="4779508"/>
                  </a:lnTo>
                  <a:lnTo>
                    <a:pt x="55241553" y="4779555"/>
                  </a:lnTo>
                  <a:lnTo>
                    <a:pt x="55241553" y="4779601"/>
                  </a:lnTo>
                  <a:lnTo>
                    <a:pt x="55241553" y="4779648"/>
                  </a:lnTo>
                  <a:lnTo>
                    <a:pt x="55241553" y="4779695"/>
                  </a:lnTo>
                  <a:lnTo>
                    <a:pt x="55241553" y="4779741"/>
                  </a:lnTo>
                  <a:lnTo>
                    <a:pt x="55241553" y="4779788"/>
                  </a:lnTo>
                  <a:lnTo>
                    <a:pt x="55241553" y="4779835"/>
                  </a:lnTo>
                  <a:lnTo>
                    <a:pt x="55241553" y="4779881"/>
                  </a:lnTo>
                  <a:lnTo>
                    <a:pt x="55241553" y="4779935"/>
                  </a:lnTo>
                  <a:lnTo>
                    <a:pt x="55241553" y="4779982"/>
                  </a:lnTo>
                  <a:lnTo>
                    <a:pt x="55241553" y="4780029"/>
                  </a:lnTo>
                  <a:lnTo>
                    <a:pt x="55241553" y="4780075"/>
                  </a:lnTo>
                  <a:lnTo>
                    <a:pt x="55241553" y="4780122"/>
                  </a:lnTo>
                  <a:lnTo>
                    <a:pt x="55241553" y="4780169"/>
                  </a:lnTo>
                  <a:lnTo>
                    <a:pt x="55241553" y="4780215"/>
                  </a:lnTo>
                  <a:lnTo>
                    <a:pt x="55241553" y="4780262"/>
                  </a:lnTo>
                  <a:lnTo>
                    <a:pt x="55241553" y="4780309"/>
                  </a:lnTo>
                  <a:lnTo>
                    <a:pt x="55241553" y="4780355"/>
                  </a:lnTo>
                  <a:lnTo>
                    <a:pt x="55241553" y="4780402"/>
                  </a:lnTo>
                  <a:lnTo>
                    <a:pt x="55241553" y="4780449"/>
                  </a:lnTo>
                  <a:lnTo>
                    <a:pt x="55241553" y="4780495"/>
                  </a:lnTo>
                  <a:lnTo>
                    <a:pt x="55241553" y="4780542"/>
                  </a:lnTo>
                  <a:lnTo>
                    <a:pt x="55241553" y="4927709"/>
                  </a:lnTo>
                  <a:lnTo>
                    <a:pt x="55393953" y="4927709"/>
                  </a:lnTo>
                  <a:lnTo>
                    <a:pt x="55393953" y="4927756"/>
                  </a:lnTo>
                  <a:lnTo>
                    <a:pt x="55393953" y="4927803"/>
                  </a:lnTo>
                  <a:lnTo>
                    <a:pt x="55393953" y="4927849"/>
                  </a:lnTo>
                  <a:lnTo>
                    <a:pt x="55393953" y="4927896"/>
                  </a:lnTo>
                  <a:lnTo>
                    <a:pt x="55393953" y="4927943"/>
                  </a:lnTo>
                  <a:lnTo>
                    <a:pt x="55393953" y="4927989"/>
                  </a:lnTo>
                  <a:lnTo>
                    <a:pt x="55393953" y="4928036"/>
                  </a:lnTo>
                  <a:lnTo>
                    <a:pt x="55393953" y="4928083"/>
                  </a:lnTo>
                  <a:lnTo>
                    <a:pt x="55393953" y="4928129"/>
                  </a:lnTo>
                  <a:lnTo>
                    <a:pt x="55393953" y="4928176"/>
                  </a:lnTo>
                  <a:lnTo>
                    <a:pt x="55393953" y="4928223"/>
                  </a:lnTo>
                  <a:lnTo>
                    <a:pt x="55393953" y="4928269"/>
                  </a:lnTo>
                  <a:lnTo>
                    <a:pt x="55393953" y="4928316"/>
                  </a:lnTo>
                  <a:lnTo>
                    <a:pt x="55393953" y="4928370"/>
                  </a:lnTo>
                  <a:lnTo>
                    <a:pt x="55393953" y="4928417"/>
                  </a:lnTo>
                  <a:lnTo>
                    <a:pt x="55393953" y="4928463"/>
                  </a:lnTo>
                  <a:lnTo>
                    <a:pt x="55393953" y="4928510"/>
                  </a:lnTo>
                  <a:lnTo>
                    <a:pt x="55393953" y="4928557"/>
                  </a:lnTo>
                  <a:lnTo>
                    <a:pt x="55393953" y="4928603"/>
                  </a:lnTo>
                  <a:lnTo>
                    <a:pt x="55393953" y="4928650"/>
                  </a:lnTo>
                  <a:lnTo>
                    <a:pt x="55393953" y="4928697"/>
                  </a:lnTo>
                  <a:lnTo>
                    <a:pt x="55393953" y="4928743"/>
                  </a:lnTo>
                  <a:lnTo>
                    <a:pt x="55393953" y="4928790"/>
                  </a:lnTo>
                  <a:lnTo>
                    <a:pt x="55393953" y="4928837"/>
                  </a:lnTo>
                  <a:lnTo>
                    <a:pt x="55393953" y="4928883"/>
                  </a:lnTo>
                  <a:lnTo>
                    <a:pt x="55393953" y="4928930"/>
                  </a:lnTo>
                  <a:lnTo>
                    <a:pt x="55393953" y="4928977"/>
                  </a:lnTo>
                  <a:lnTo>
                    <a:pt x="55393953" y="4929031"/>
                  </a:lnTo>
                  <a:lnTo>
                    <a:pt x="55393953" y="4929077"/>
                  </a:lnTo>
                  <a:lnTo>
                    <a:pt x="55393953" y="4929124"/>
                  </a:lnTo>
                  <a:lnTo>
                    <a:pt x="55393953" y="4929171"/>
                  </a:lnTo>
                  <a:lnTo>
                    <a:pt x="55393953" y="4929217"/>
                  </a:lnTo>
                  <a:lnTo>
                    <a:pt x="55393953" y="4929264"/>
                  </a:lnTo>
                  <a:lnTo>
                    <a:pt x="55393953" y="4929311"/>
                  </a:lnTo>
                  <a:lnTo>
                    <a:pt x="55393953" y="4929357"/>
                  </a:lnTo>
                  <a:lnTo>
                    <a:pt x="55393953" y="4929404"/>
                  </a:lnTo>
                  <a:lnTo>
                    <a:pt x="55393953" y="4929451"/>
                  </a:lnTo>
                  <a:lnTo>
                    <a:pt x="55393953" y="4929497"/>
                  </a:lnTo>
                  <a:lnTo>
                    <a:pt x="55393953" y="4929544"/>
                  </a:lnTo>
                  <a:lnTo>
                    <a:pt x="55393953" y="4929591"/>
                  </a:lnTo>
                  <a:lnTo>
                    <a:pt x="55393953" y="4929637"/>
                  </a:lnTo>
                  <a:lnTo>
                    <a:pt x="55393953" y="4929691"/>
                  </a:lnTo>
                  <a:lnTo>
                    <a:pt x="55393953" y="4929739"/>
                  </a:lnTo>
                  <a:lnTo>
                    <a:pt x="55393953" y="4929785"/>
                  </a:lnTo>
                  <a:lnTo>
                    <a:pt x="55393953" y="4929831"/>
                  </a:lnTo>
                  <a:lnTo>
                    <a:pt x="55393953" y="4929879"/>
                  </a:lnTo>
                  <a:lnTo>
                    <a:pt x="55393953" y="4929925"/>
                  </a:lnTo>
                  <a:lnTo>
                    <a:pt x="55393953" y="4929971"/>
                  </a:lnTo>
                  <a:lnTo>
                    <a:pt x="55393953" y="4930019"/>
                  </a:lnTo>
                  <a:lnTo>
                    <a:pt x="55393953" y="4930065"/>
                  </a:lnTo>
                  <a:lnTo>
                    <a:pt x="55393953" y="4930111"/>
                  </a:lnTo>
                  <a:lnTo>
                    <a:pt x="55393953" y="4930158"/>
                  </a:lnTo>
                  <a:lnTo>
                    <a:pt x="55393953" y="4930205"/>
                  </a:lnTo>
                  <a:lnTo>
                    <a:pt x="55393953" y="4930251"/>
                  </a:lnTo>
                  <a:lnTo>
                    <a:pt x="55393953" y="4930298"/>
                  </a:lnTo>
                  <a:lnTo>
                    <a:pt x="55393953" y="4930353"/>
                  </a:lnTo>
                  <a:lnTo>
                    <a:pt x="55393953" y="4930399"/>
                  </a:lnTo>
                  <a:lnTo>
                    <a:pt x="55393953" y="4930446"/>
                  </a:lnTo>
                  <a:lnTo>
                    <a:pt x="55393953" y="4930493"/>
                  </a:lnTo>
                  <a:lnTo>
                    <a:pt x="55393953" y="4930539"/>
                  </a:lnTo>
                  <a:lnTo>
                    <a:pt x="55393953" y="4930586"/>
                  </a:lnTo>
                  <a:lnTo>
                    <a:pt x="55393953" y="4930633"/>
                  </a:lnTo>
                  <a:lnTo>
                    <a:pt x="55393953" y="4930679"/>
                  </a:lnTo>
                  <a:lnTo>
                    <a:pt x="55393953" y="4930725"/>
                  </a:lnTo>
                  <a:lnTo>
                    <a:pt x="55393953" y="4930773"/>
                  </a:lnTo>
                  <a:lnTo>
                    <a:pt x="55393953" y="4930819"/>
                  </a:lnTo>
                  <a:lnTo>
                    <a:pt x="55393953" y="4930865"/>
                  </a:lnTo>
                  <a:lnTo>
                    <a:pt x="55393953" y="4930913"/>
                  </a:lnTo>
                  <a:lnTo>
                    <a:pt x="55393953" y="4930959"/>
                  </a:lnTo>
                  <a:lnTo>
                    <a:pt x="55393953" y="4931013"/>
                  </a:lnTo>
                  <a:lnTo>
                    <a:pt x="55393953" y="4931060"/>
                  </a:lnTo>
                  <a:lnTo>
                    <a:pt x="55393953" y="4931107"/>
                  </a:lnTo>
                  <a:lnTo>
                    <a:pt x="55393953" y="4931153"/>
                  </a:lnTo>
                  <a:lnTo>
                    <a:pt x="55393953" y="4931200"/>
                  </a:lnTo>
                  <a:lnTo>
                    <a:pt x="55393953" y="4931247"/>
                  </a:lnTo>
                  <a:lnTo>
                    <a:pt x="55393953" y="4931293"/>
                  </a:lnTo>
                  <a:lnTo>
                    <a:pt x="55393953" y="4931340"/>
                  </a:lnTo>
                  <a:lnTo>
                    <a:pt x="55393953" y="4931387"/>
                  </a:lnTo>
                  <a:lnTo>
                    <a:pt x="55393953" y="4931433"/>
                  </a:lnTo>
                  <a:lnTo>
                    <a:pt x="55393953" y="4931480"/>
                  </a:lnTo>
                  <a:lnTo>
                    <a:pt x="55393953" y="4931527"/>
                  </a:lnTo>
                  <a:lnTo>
                    <a:pt x="55393953" y="4931573"/>
                  </a:lnTo>
                  <a:lnTo>
                    <a:pt x="55393953" y="4931620"/>
                  </a:lnTo>
                  <a:lnTo>
                    <a:pt x="55393953" y="4931674"/>
                  </a:lnTo>
                  <a:lnTo>
                    <a:pt x="55393953" y="4931721"/>
                  </a:lnTo>
                  <a:lnTo>
                    <a:pt x="55393953" y="4931767"/>
                  </a:lnTo>
                  <a:lnTo>
                    <a:pt x="55393953" y="4931814"/>
                  </a:lnTo>
                  <a:lnTo>
                    <a:pt x="55393953" y="4931861"/>
                  </a:lnTo>
                  <a:lnTo>
                    <a:pt x="55393953" y="4931907"/>
                  </a:lnTo>
                  <a:lnTo>
                    <a:pt x="55393953" y="4931954"/>
                  </a:lnTo>
                  <a:lnTo>
                    <a:pt x="55393953" y="4932001"/>
                  </a:lnTo>
                  <a:lnTo>
                    <a:pt x="55393953" y="4932047"/>
                  </a:lnTo>
                  <a:lnTo>
                    <a:pt x="55393953" y="4932094"/>
                  </a:lnTo>
                  <a:lnTo>
                    <a:pt x="55393953" y="4932141"/>
                  </a:lnTo>
                  <a:lnTo>
                    <a:pt x="55393953" y="4932187"/>
                  </a:lnTo>
                  <a:lnTo>
                    <a:pt x="55393953" y="4932234"/>
                  </a:lnTo>
                  <a:lnTo>
                    <a:pt x="55393953" y="4932281"/>
                  </a:lnTo>
                  <a:lnTo>
                    <a:pt x="55393953" y="4932335"/>
                  </a:lnTo>
                  <a:lnTo>
                    <a:pt x="55393953" y="4932381"/>
                  </a:lnTo>
                  <a:lnTo>
                    <a:pt x="55393953" y="4932428"/>
                  </a:lnTo>
                  <a:lnTo>
                    <a:pt x="55393953" y="4932475"/>
                  </a:lnTo>
                  <a:lnTo>
                    <a:pt x="55393953" y="4932521"/>
                  </a:lnTo>
                  <a:lnTo>
                    <a:pt x="55393953" y="4932568"/>
                  </a:lnTo>
                  <a:lnTo>
                    <a:pt x="55393953" y="4932615"/>
                  </a:lnTo>
                  <a:lnTo>
                    <a:pt x="55393953" y="4932661"/>
                  </a:lnTo>
                  <a:lnTo>
                    <a:pt x="55393953" y="4932708"/>
                  </a:lnTo>
                  <a:lnTo>
                    <a:pt x="55393953" y="4932755"/>
                  </a:lnTo>
                  <a:lnTo>
                    <a:pt x="55393953" y="4932801"/>
                  </a:lnTo>
                  <a:lnTo>
                    <a:pt x="55393953" y="4932848"/>
                  </a:lnTo>
                  <a:lnTo>
                    <a:pt x="55393953" y="4932895"/>
                  </a:lnTo>
                  <a:lnTo>
                    <a:pt x="55393953" y="4932941"/>
                  </a:lnTo>
                  <a:lnTo>
                    <a:pt x="55393953" y="5080109"/>
                  </a:lnTo>
                  <a:lnTo>
                    <a:pt x="55546353" y="5080109"/>
                  </a:lnTo>
                  <a:lnTo>
                    <a:pt x="55546353" y="5080155"/>
                  </a:lnTo>
                  <a:lnTo>
                    <a:pt x="55546353" y="5080202"/>
                  </a:lnTo>
                  <a:lnTo>
                    <a:pt x="55546353" y="5080249"/>
                  </a:lnTo>
                  <a:lnTo>
                    <a:pt x="55546353" y="5080295"/>
                  </a:lnTo>
                  <a:lnTo>
                    <a:pt x="55546353" y="5080342"/>
                  </a:lnTo>
                  <a:lnTo>
                    <a:pt x="55546353" y="5080389"/>
                  </a:lnTo>
                  <a:lnTo>
                    <a:pt x="55546353" y="5080435"/>
                  </a:lnTo>
                  <a:lnTo>
                    <a:pt x="55546353" y="5080482"/>
                  </a:lnTo>
                  <a:lnTo>
                    <a:pt x="55546353" y="5080529"/>
                  </a:lnTo>
                  <a:lnTo>
                    <a:pt x="55546353" y="5080575"/>
                  </a:lnTo>
                  <a:lnTo>
                    <a:pt x="55546353" y="5080622"/>
                  </a:lnTo>
                  <a:lnTo>
                    <a:pt x="55546353" y="5080669"/>
                  </a:lnTo>
                  <a:lnTo>
                    <a:pt x="55546353" y="5080715"/>
                  </a:lnTo>
                  <a:lnTo>
                    <a:pt x="55546353" y="5080769"/>
                  </a:lnTo>
                  <a:lnTo>
                    <a:pt x="55546353" y="5080816"/>
                  </a:lnTo>
                  <a:lnTo>
                    <a:pt x="55546353" y="5080863"/>
                  </a:lnTo>
                  <a:lnTo>
                    <a:pt x="55546353" y="5080909"/>
                  </a:lnTo>
                  <a:lnTo>
                    <a:pt x="55546353" y="5080956"/>
                  </a:lnTo>
                  <a:lnTo>
                    <a:pt x="55546353" y="5081003"/>
                  </a:lnTo>
                  <a:lnTo>
                    <a:pt x="55546353" y="5081049"/>
                  </a:lnTo>
                  <a:lnTo>
                    <a:pt x="55546353" y="5081096"/>
                  </a:lnTo>
                  <a:lnTo>
                    <a:pt x="55546353" y="5081143"/>
                  </a:lnTo>
                  <a:lnTo>
                    <a:pt x="55546353" y="5081189"/>
                  </a:lnTo>
                  <a:lnTo>
                    <a:pt x="55546353" y="5081236"/>
                  </a:lnTo>
                  <a:lnTo>
                    <a:pt x="55546353" y="5081283"/>
                  </a:lnTo>
                  <a:lnTo>
                    <a:pt x="55546353" y="5081329"/>
                  </a:lnTo>
                  <a:lnTo>
                    <a:pt x="55546353" y="5081376"/>
                  </a:lnTo>
                  <a:lnTo>
                    <a:pt x="55546353" y="5081431"/>
                  </a:lnTo>
                  <a:lnTo>
                    <a:pt x="55546353" y="5081477"/>
                  </a:lnTo>
                  <a:lnTo>
                    <a:pt x="55546353" y="5081523"/>
                  </a:lnTo>
                  <a:lnTo>
                    <a:pt x="55546353" y="5081570"/>
                  </a:lnTo>
                  <a:lnTo>
                    <a:pt x="55546353" y="5081617"/>
                  </a:lnTo>
                  <a:lnTo>
                    <a:pt x="55546353" y="5081663"/>
                  </a:lnTo>
                  <a:lnTo>
                    <a:pt x="55546353" y="5081710"/>
                  </a:lnTo>
                  <a:lnTo>
                    <a:pt x="55546353" y="5081757"/>
                  </a:lnTo>
                  <a:lnTo>
                    <a:pt x="55546353" y="5081803"/>
                  </a:lnTo>
                  <a:lnTo>
                    <a:pt x="55546353" y="5081850"/>
                  </a:lnTo>
                  <a:lnTo>
                    <a:pt x="55546353" y="5081897"/>
                  </a:lnTo>
                  <a:lnTo>
                    <a:pt x="55546353" y="5081943"/>
                  </a:lnTo>
                  <a:lnTo>
                    <a:pt x="55546353" y="5081990"/>
                  </a:lnTo>
                  <a:lnTo>
                    <a:pt x="55546353" y="5082037"/>
                  </a:lnTo>
                  <a:lnTo>
                    <a:pt x="55546353" y="5082091"/>
                  </a:lnTo>
                  <a:lnTo>
                    <a:pt x="55546353" y="5082137"/>
                  </a:lnTo>
                  <a:lnTo>
                    <a:pt x="55546353" y="5082185"/>
                  </a:lnTo>
                  <a:lnTo>
                    <a:pt x="55546353" y="5082231"/>
                  </a:lnTo>
                  <a:lnTo>
                    <a:pt x="55546353" y="5082277"/>
                  </a:lnTo>
                  <a:lnTo>
                    <a:pt x="55546353" y="5082325"/>
                  </a:lnTo>
                  <a:lnTo>
                    <a:pt x="55546353" y="5082371"/>
                  </a:lnTo>
                  <a:lnTo>
                    <a:pt x="55546353" y="5082417"/>
                  </a:lnTo>
                  <a:lnTo>
                    <a:pt x="55546353" y="5082465"/>
                  </a:lnTo>
                  <a:lnTo>
                    <a:pt x="55546353" y="5082511"/>
                  </a:lnTo>
                  <a:lnTo>
                    <a:pt x="55546353" y="5082557"/>
                  </a:lnTo>
                  <a:lnTo>
                    <a:pt x="55546353" y="5082605"/>
                  </a:lnTo>
                  <a:lnTo>
                    <a:pt x="55546353" y="5082651"/>
                  </a:lnTo>
                  <a:lnTo>
                    <a:pt x="55546353" y="5082697"/>
                  </a:lnTo>
                  <a:lnTo>
                    <a:pt x="55546353" y="5082752"/>
                  </a:lnTo>
                  <a:lnTo>
                    <a:pt x="55546353" y="5082799"/>
                  </a:lnTo>
                  <a:lnTo>
                    <a:pt x="55546353" y="5082845"/>
                  </a:lnTo>
                  <a:lnTo>
                    <a:pt x="55546353" y="5082892"/>
                  </a:lnTo>
                  <a:lnTo>
                    <a:pt x="55546353" y="5082939"/>
                  </a:lnTo>
                  <a:lnTo>
                    <a:pt x="55546353" y="5082985"/>
                  </a:lnTo>
                  <a:lnTo>
                    <a:pt x="55546353" y="5083032"/>
                  </a:lnTo>
                  <a:lnTo>
                    <a:pt x="55546353" y="5083079"/>
                  </a:lnTo>
                  <a:lnTo>
                    <a:pt x="55546353" y="5083125"/>
                  </a:lnTo>
                  <a:lnTo>
                    <a:pt x="55546353" y="5083172"/>
                  </a:lnTo>
                  <a:lnTo>
                    <a:pt x="55546353" y="5083219"/>
                  </a:lnTo>
                  <a:lnTo>
                    <a:pt x="55546353" y="5083265"/>
                  </a:lnTo>
                  <a:lnTo>
                    <a:pt x="55546353" y="5083311"/>
                  </a:lnTo>
                  <a:lnTo>
                    <a:pt x="55546353" y="5083359"/>
                  </a:lnTo>
                  <a:lnTo>
                    <a:pt x="55546353" y="5083413"/>
                  </a:lnTo>
                  <a:lnTo>
                    <a:pt x="55546353" y="5083459"/>
                  </a:lnTo>
                  <a:lnTo>
                    <a:pt x="55546353" y="5083506"/>
                  </a:lnTo>
                  <a:lnTo>
                    <a:pt x="55546353" y="5083553"/>
                  </a:lnTo>
                  <a:lnTo>
                    <a:pt x="55546353" y="5083599"/>
                  </a:lnTo>
                  <a:lnTo>
                    <a:pt x="55546353" y="5083646"/>
                  </a:lnTo>
                  <a:lnTo>
                    <a:pt x="55546353" y="5083693"/>
                  </a:lnTo>
                  <a:lnTo>
                    <a:pt x="55546353" y="5083739"/>
                  </a:lnTo>
                  <a:lnTo>
                    <a:pt x="55546353" y="5083786"/>
                  </a:lnTo>
                  <a:lnTo>
                    <a:pt x="55546353" y="5083833"/>
                  </a:lnTo>
                  <a:lnTo>
                    <a:pt x="55546353" y="5083879"/>
                  </a:lnTo>
                  <a:lnTo>
                    <a:pt x="55546353" y="5083926"/>
                  </a:lnTo>
                  <a:lnTo>
                    <a:pt x="55546353" y="5083973"/>
                  </a:lnTo>
                  <a:lnTo>
                    <a:pt x="55546353" y="5084019"/>
                  </a:lnTo>
                  <a:lnTo>
                    <a:pt x="55546353" y="5084073"/>
                  </a:lnTo>
                  <a:lnTo>
                    <a:pt x="55546353" y="5084120"/>
                  </a:lnTo>
                  <a:lnTo>
                    <a:pt x="55546353" y="5084167"/>
                  </a:lnTo>
                  <a:lnTo>
                    <a:pt x="55546353" y="5084213"/>
                  </a:lnTo>
                  <a:lnTo>
                    <a:pt x="55546353" y="5084260"/>
                  </a:lnTo>
                  <a:lnTo>
                    <a:pt x="55546353" y="5084307"/>
                  </a:lnTo>
                  <a:lnTo>
                    <a:pt x="55546353" y="5084353"/>
                  </a:lnTo>
                  <a:lnTo>
                    <a:pt x="55546353" y="5084400"/>
                  </a:lnTo>
                  <a:lnTo>
                    <a:pt x="55546353" y="5084447"/>
                  </a:lnTo>
                  <a:lnTo>
                    <a:pt x="55546353" y="5084493"/>
                  </a:lnTo>
                  <a:lnTo>
                    <a:pt x="55546353" y="5084540"/>
                  </a:lnTo>
                  <a:lnTo>
                    <a:pt x="55546353" y="5084587"/>
                  </a:lnTo>
                  <a:lnTo>
                    <a:pt x="55546353" y="5084633"/>
                  </a:lnTo>
                  <a:lnTo>
                    <a:pt x="55546353" y="5084680"/>
                  </a:lnTo>
                  <a:lnTo>
                    <a:pt x="55546353" y="5084735"/>
                  </a:lnTo>
                  <a:lnTo>
                    <a:pt x="55546353" y="5084781"/>
                  </a:lnTo>
                  <a:lnTo>
                    <a:pt x="55546353" y="5084827"/>
                  </a:lnTo>
                  <a:lnTo>
                    <a:pt x="55546353" y="5084875"/>
                  </a:lnTo>
                  <a:lnTo>
                    <a:pt x="55546353" y="5084921"/>
                  </a:lnTo>
                  <a:lnTo>
                    <a:pt x="55546353" y="5084967"/>
                  </a:lnTo>
                  <a:lnTo>
                    <a:pt x="55546353" y="5085014"/>
                  </a:lnTo>
                  <a:lnTo>
                    <a:pt x="55546353" y="5085061"/>
                  </a:lnTo>
                  <a:lnTo>
                    <a:pt x="55546353" y="5085107"/>
                  </a:lnTo>
                  <a:lnTo>
                    <a:pt x="55546353" y="5085154"/>
                  </a:lnTo>
                  <a:lnTo>
                    <a:pt x="55546353" y="5085201"/>
                  </a:lnTo>
                  <a:lnTo>
                    <a:pt x="55546353" y="5085247"/>
                  </a:lnTo>
                  <a:lnTo>
                    <a:pt x="55546353" y="5085294"/>
                  </a:lnTo>
                  <a:lnTo>
                    <a:pt x="55546353" y="5085341"/>
                  </a:lnTo>
                  <a:lnTo>
                    <a:pt x="55546353" y="5232508"/>
                  </a:lnTo>
                  <a:lnTo>
                    <a:pt x="55698753" y="5232508"/>
                  </a:lnTo>
                  <a:lnTo>
                    <a:pt x="55698753" y="5232555"/>
                  </a:lnTo>
                  <a:lnTo>
                    <a:pt x="55698753" y="5232601"/>
                  </a:lnTo>
                  <a:lnTo>
                    <a:pt x="55698753" y="5232648"/>
                  </a:lnTo>
                  <a:lnTo>
                    <a:pt x="55698753" y="5232695"/>
                  </a:lnTo>
                  <a:lnTo>
                    <a:pt x="55698753" y="5232741"/>
                  </a:lnTo>
                  <a:lnTo>
                    <a:pt x="55698753" y="5232788"/>
                  </a:lnTo>
                  <a:lnTo>
                    <a:pt x="55698753" y="5232835"/>
                  </a:lnTo>
                  <a:lnTo>
                    <a:pt x="55698753" y="5232881"/>
                  </a:lnTo>
                  <a:lnTo>
                    <a:pt x="55698753" y="5232928"/>
                  </a:lnTo>
                  <a:lnTo>
                    <a:pt x="55698753" y="5232975"/>
                  </a:lnTo>
                  <a:lnTo>
                    <a:pt x="55698753" y="5233021"/>
                  </a:lnTo>
                  <a:lnTo>
                    <a:pt x="55698753" y="5233068"/>
                  </a:lnTo>
                  <a:lnTo>
                    <a:pt x="55698753" y="5233115"/>
                  </a:lnTo>
                  <a:lnTo>
                    <a:pt x="55698753" y="5233169"/>
                  </a:lnTo>
                  <a:lnTo>
                    <a:pt x="55698753" y="5233215"/>
                  </a:lnTo>
                  <a:lnTo>
                    <a:pt x="55698753" y="5233262"/>
                  </a:lnTo>
                  <a:lnTo>
                    <a:pt x="55698753" y="5233309"/>
                  </a:lnTo>
                  <a:lnTo>
                    <a:pt x="55698753" y="5233355"/>
                  </a:lnTo>
                  <a:lnTo>
                    <a:pt x="55698753" y="5233402"/>
                  </a:lnTo>
                  <a:lnTo>
                    <a:pt x="55698753" y="5233449"/>
                  </a:lnTo>
                  <a:lnTo>
                    <a:pt x="55698753" y="5233495"/>
                  </a:lnTo>
                  <a:lnTo>
                    <a:pt x="55698753" y="5233542"/>
                  </a:lnTo>
                  <a:lnTo>
                    <a:pt x="55698753" y="5233589"/>
                  </a:lnTo>
                  <a:lnTo>
                    <a:pt x="55698753" y="5233635"/>
                  </a:lnTo>
                  <a:lnTo>
                    <a:pt x="55698753" y="5233682"/>
                  </a:lnTo>
                  <a:lnTo>
                    <a:pt x="55698753" y="5233729"/>
                  </a:lnTo>
                  <a:lnTo>
                    <a:pt x="55698753" y="5233775"/>
                  </a:lnTo>
                  <a:lnTo>
                    <a:pt x="55698753" y="5233829"/>
                  </a:lnTo>
                  <a:lnTo>
                    <a:pt x="55698753" y="5233877"/>
                  </a:lnTo>
                  <a:lnTo>
                    <a:pt x="55698753" y="5233923"/>
                  </a:lnTo>
                  <a:lnTo>
                    <a:pt x="55698753" y="5233969"/>
                  </a:lnTo>
                  <a:lnTo>
                    <a:pt x="55698753" y="5234017"/>
                  </a:lnTo>
                  <a:lnTo>
                    <a:pt x="55698753" y="5234063"/>
                  </a:lnTo>
                  <a:lnTo>
                    <a:pt x="55698753" y="5234109"/>
                  </a:lnTo>
                  <a:lnTo>
                    <a:pt x="55698753" y="5234156"/>
                  </a:lnTo>
                  <a:lnTo>
                    <a:pt x="55698753" y="5234203"/>
                  </a:lnTo>
                  <a:lnTo>
                    <a:pt x="55698753" y="5234249"/>
                  </a:lnTo>
                  <a:lnTo>
                    <a:pt x="55698753" y="5234296"/>
                  </a:lnTo>
                  <a:lnTo>
                    <a:pt x="55698753" y="5234343"/>
                  </a:lnTo>
                  <a:lnTo>
                    <a:pt x="55698753" y="5234389"/>
                  </a:lnTo>
                  <a:lnTo>
                    <a:pt x="55698753" y="5234436"/>
                  </a:lnTo>
                  <a:lnTo>
                    <a:pt x="55698753" y="5234491"/>
                  </a:lnTo>
                  <a:lnTo>
                    <a:pt x="55698753" y="5234537"/>
                  </a:lnTo>
                  <a:lnTo>
                    <a:pt x="55698753" y="5234584"/>
                  </a:lnTo>
                  <a:lnTo>
                    <a:pt x="55698753" y="5234631"/>
                  </a:lnTo>
                  <a:lnTo>
                    <a:pt x="55698753" y="5234677"/>
                  </a:lnTo>
                  <a:lnTo>
                    <a:pt x="55698753" y="5234723"/>
                  </a:lnTo>
                  <a:lnTo>
                    <a:pt x="55698753" y="5234771"/>
                  </a:lnTo>
                  <a:lnTo>
                    <a:pt x="55698753" y="5234817"/>
                  </a:lnTo>
                  <a:lnTo>
                    <a:pt x="55698753" y="5234863"/>
                  </a:lnTo>
                  <a:lnTo>
                    <a:pt x="55698753" y="5234911"/>
                  </a:lnTo>
                  <a:lnTo>
                    <a:pt x="55698753" y="5234957"/>
                  </a:lnTo>
                  <a:lnTo>
                    <a:pt x="55698753" y="5235003"/>
                  </a:lnTo>
                  <a:lnTo>
                    <a:pt x="55698753" y="5235051"/>
                  </a:lnTo>
                  <a:lnTo>
                    <a:pt x="55698753" y="5235097"/>
                  </a:lnTo>
                  <a:lnTo>
                    <a:pt x="55698753" y="5235151"/>
                  </a:lnTo>
                  <a:lnTo>
                    <a:pt x="55698753" y="5235198"/>
                  </a:lnTo>
                  <a:lnTo>
                    <a:pt x="55698753" y="5235245"/>
                  </a:lnTo>
                  <a:lnTo>
                    <a:pt x="55698753" y="5235291"/>
                  </a:lnTo>
                  <a:lnTo>
                    <a:pt x="55698753" y="5235338"/>
                  </a:lnTo>
                  <a:lnTo>
                    <a:pt x="55698753" y="5235385"/>
                  </a:lnTo>
                  <a:lnTo>
                    <a:pt x="55698753" y="5235431"/>
                  </a:lnTo>
                  <a:lnTo>
                    <a:pt x="55698753" y="5235478"/>
                  </a:lnTo>
                  <a:lnTo>
                    <a:pt x="55698753" y="5235525"/>
                  </a:lnTo>
                  <a:lnTo>
                    <a:pt x="55698753" y="5235571"/>
                  </a:lnTo>
                  <a:lnTo>
                    <a:pt x="55698753" y="5235618"/>
                  </a:lnTo>
                  <a:lnTo>
                    <a:pt x="55698753" y="5235665"/>
                  </a:lnTo>
                  <a:lnTo>
                    <a:pt x="55698753" y="5235711"/>
                  </a:lnTo>
                  <a:lnTo>
                    <a:pt x="55698753" y="5235758"/>
                  </a:lnTo>
                  <a:lnTo>
                    <a:pt x="55698753" y="5235812"/>
                  </a:lnTo>
                  <a:lnTo>
                    <a:pt x="55698753" y="5235859"/>
                  </a:lnTo>
                  <a:lnTo>
                    <a:pt x="55698753" y="5235905"/>
                  </a:lnTo>
                  <a:lnTo>
                    <a:pt x="55698753" y="5235952"/>
                  </a:lnTo>
                  <a:lnTo>
                    <a:pt x="55698753" y="5235999"/>
                  </a:lnTo>
                  <a:lnTo>
                    <a:pt x="55698753" y="5236045"/>
                  </a:lnTo>
                  <a:lnTo>
                    <a:pt x="55698753" y="5236092"/>
                  </a:lnTo>
                  <a:lnTo>
                    <a:pt x="55698753" y="5236139"/>
                  </a:lnTo>
                  <a:lnTo>
                    <a:pt x="55698753" y="5236185"/>
                  </a:lnTo>
                  <a:lnTo>
                    <a:pt x="55698753" y="5236232"/>
                  </a:lnTo>
                  <a:lnTo>
                    <a:pt x="55698753" y="5236279"/>
                  </a:lnTo>
                  <a:lnTo>
                    <a:pt x="55698753" y="5236325"/>
                  </a:lnTo>
                  <a:lnTo>
                    <a:pt x="55698753" y="5236372"/>
                  </a:lnTo>
                  <a:lnTo>
                    <a:pt x="55698753" y="5236419"/>
                  </a:lnTo>
                  <a:lnTo>
                    <a:pt x="55698753" y="5236473"/>
                  </a:lnTo>
                  <a:lnTo>
                    <a:pt x="55698753" y="5236519"/>
                  </a:lnTo>
                  <a:lnTo>
                    <a:pt x="55698753" y="5236566"/>
                  </a:lnTo>
                  <a:lnTo>
                    <a:pt x="55698753" y="5236613"/>
                  </a:lnTo>
                  <a:lnTo>
                    <a:pt x="55698753" y="5236659"/>
                  </a:lnTo>
                  <a:lnTo>
                    <a:pt x="55698753" y="5236706"/>
                  </a:lnTo>
                  <a:lnTo>
                    <a:pt x="55698753" y="5236753"/>
                  </a:lnTo>
                  <a:lnTo>
                    <a:pt x="55698753" y="5236799"/>
                  </a:lnTo>
                  <a:lnTo>
                    <a:pt x="55698753" y="5236846"/>
                  </a:lnTo>
                  <a:lnTo>
                    <a:pt x="55698753" y="5236893"/>
                  </a:lnTo>
                  <a:lnTo>
                    <a:pt x="55698753" y="5236939"/>
                  </a:lnTo>
                  <a:lnTo>
                    <a:pt x="55698753" y="5236986"/>
                  </a:lnTo>
                  <a:lnTo>
                    <a:pt x="55698753" y="5237033"/>
                  </a:lnTo>
                  <a:lnTo>
                    <a:pt x="55698753" y="5237079"/>
                  </a:lnTo>
                  <a:lnTo>
                    <a:pt x="55698753" y="5237133"/>
                  </a:lnTo>
                  <a:lnTo>
                    <a:pt x="55698753" y="5237181"/>
                  </a:lnTo>
                  <a:lnTo>
                    <a:pt x="55698753" y="5237227"/>
                  </a:lnTo>
                  <a:lnTo>
                    <a:pt x="55698753" y="5237273"/>
                  </a:lnTo>
                  <a:lnTo>
                    <a:pt x="55698753" y="5237321"/>
                  </a:lnTo>
                  <a:lnTo>
                    <a:pt x="55698753" y="5237367"/>
                  </a:lnTo>
                  <a:lnTo>
                    <a:pt x="55698753" y="5237413"/>
                  </a:lnTo>
                  <a:lnTo>
                    <a:pt x="55698753" y="5237461"/>
                  </a:lnTo>
                  <a:lnTo>
                    <a:pt x="55698753" y="5237507"/>
                  </a:lnTo>
                  <a:lnTo>
                    <a:pt x="55698753" y="5237553"/>
                  </a:lnTo>
                  <a:lnTo>
                    <a:pt x="55698753" y="5237600"/>
                  </a:lnTo>
                  <a:lnTo>
                    <a:pt x="55698753" y="5237647"/>
                  </a:lnTo>
                  <a:lnTo>
                    <a:pt x="55698753" y="5237693"/>
                  </a:lnTo>
                  <a:lnTo>
                    <a:pt x="55698753" y="5237740"/>
                  </a:lnTo>
                  <a:lnTo>
                    <a:pt x="55698753" y="5384907"/>
                  </a:lnTo>
                  <a:lnTo>
                    <a:pt x="55851153" y="5384907"/>
                  </a:lnTo>
                  <a:lnTo>
                    <a:pt x="55851153" y="5384954"/>
                  </a:lnTo>
                  <a:lnTo>
                    <a:pt x="55851153" y="5385001"/>
                  </a:lnTo>
                  <a:lnTo>
                    <a:pt x="55851153" y="5385047"/>
                  </a:lnTo>
                  <a:lnTo>
                    <a:pt x="55851153" y="5385094"/>
                  </a:lnTo>
                  <a:lnTo>
                    <a:pt x="55851153" y="5385141"/>
                  </a:lnTo>
                  <a:lnTo>
                    <a:pt x="55851153" y="5385187"/>
                  </a:lnTo>
                  <a:lnTo>
                    <a:pt x="55851153" y="5385234"/>
                  </a:lnTo>
                  <a:lnTo>
                    <a:pt x="55851153" y="5385281"/>
                  </a:lnTo>
                  <a:lnTo>
                    <a:pt x="55851153" y="5385327"/>
                  </a:lnTo>
                  <a:lnTo>
                    <a:pt x="55851153" y="5385374"/>
                  </a:lnTo>
                  <a:lnTo>
                    <a:pt x="55851153" y="5385421"/>
                  </a:lnTo>
                  <a:lnTo>
                    <a:pt x="55851153" y="5385467"/>
                  </a:lnTo>
                  <a:lnTo>
                    <a:pt x="55851153" y="5385514"/>
                  </a:lnTo>
                  <a:lnTo>
                    <a:pt x="55851153" y="5385568"/>
                  </a:lnTo>
                  <a:lnTo>
                    <a:pt x="55851153" y="5385615"/>
                  </a:lnTo>
                  <a:lnTo>
                    <a:pt x="55851153" y="5385661"/>
                  </a:lnTo>
                  <a:lnTo>
                    <a:pt x="55851153" y="5385708"/>
                  </a:lnTo>
                  <a:lnTo>
                    <a:pt x="55851153" y="5385755"/>
                  </a:lnTo>
                  <a:lnTo>
                    <a:pt x="55851153" y="5385801"/>
                  </a:lnTo>
                  <a:lnTo>
                    <a:pt x="55851153" y="5385848"/>
                  </a:lnTo>
                  <a:lnTo>
                    <a:pt x="55851153" y="5385895"/>
                  </a:lnTo>
                  <a:lnTo>
                    <a:pt x="55851153" y="5385941"/>
                  </a:lnTo>
                  <a:lnTo>
                    <a:pt x="55851153" y="5385988"/>
                  </a:lnTo>
                  <a:lnTo>
                    <a:pt x="55851153" y="5386035"/>
                  </a:lnTo>
                  <a:lnTo>
                    <a:pt x="55851153" y="5386081"/>
                  </a:lnTo>
                  <a:lnTo>
                    <a:pt x="55851153" y="5386128"/>
                  </a:lnTo>
                  <a:lnTo>
                    <a:pt x="55851153" y="5386175"/>
                  </a:lnTo>
                  <a:lnTo>
                    <a:pt x="55851153" y="5386229"/>
                  </a:lnTo>
                  <a:lnTo>
                    <a:pt x="55851153" y="5386275"/>
                  </a:lnTo>
                  <a:lnTo>
                    <a:pt x="55851153" y="5386323"/>
                  </a:lnTo>
                  <a:lnTo>
                    <a:pt x="55851153" y="5386369"/>
                  </a:lnTo>
                  <a:lnTo>
                    <a:pt x="55851153" y="5386415"/>
                  </a:lnTo>
                  <a:lnTo>
                    <a:pt x="55851153" y="5386463"/>
                  </a:lnTo>
                  <a:lnTo>
                    <a:pt x="55851153" y="5386509"/>
                  </a:lnTo>
                  <a:lnTo>
                    <a:pt x="55851153" y="5386555"/>
                  </a:lnTo>
                  <a:lnTo>
                    <a:pt x="55851153" y="5386603"/>
                  </a:lnTo>
                  <a:lnTo>
                    <a:pt x="55851153" y="5386649"/>
                  </a:lnTo>
                  <a:lnTo>
                    <a:pt x="55851153" y="5386695"/>
                  </a:lnTo>
                  <a:lnTo>
                    <a:pt x="55851153" y="5386742"/>
                  </a:lnTo>
                  <a:lnTo>
                    <a:pt x="55851153" y="5386789"/>
                  </a:lnTo>
                  <a:lnTo>
                    <a:pt x="55851153" y="5386835"/>
                  </a:lnTo>
                  <a:lnTo>
                    <a:pt x="55851153" y="5386890"/>
                  </a:lnTo>
                  <a:lnTo>
                    <a:pt x="55851153" y="5386937"/>
                  </a:lnTo>
                  <a:lnTo>
                    <a:pt x="55851153" y="5386983"/>
                  </a:lnTo>
                  <a:lnTo>
                    <a:pt x="55851153" y="5387030"/>
                  </a:lnTo>
                  <a:lnTo>
                    <a:pt x="55851153" y="5387077"/>
                  </a:lnTo>
                  <a:lnTo>
                    <a:pt x="55851153" y="5387123"/>
                  </a:lnTo>
                  <a:lnTo>
                    <a:pt x="55851153" y="5387170"/>
                  </a:lnTo>
                  <a:lnTo>
                    <a:pt x="55851153" y="5387217"/>
                  </a:lnTo>
                  <a:lnTo>
                    <a:pt x="55851153" y="5387263"/>
                  </a:lnTo>
                  <a:lnTo>
                    <a:pt x="55851153" y="5387309"/>
                  </a:lnTo>
                  <a:lnTo>
                    <a:pt x="55851153" y="5387357"/>
                  </a:lnTo>
                  <a:lnTo>
                    <a:pt x="55851153" y="5387403"/>
                  </a:lnTo>
                  <a:lnTo>
                    <a:pt x="55851153" y="5387449"/>
                  </a:lnTo>
                  <a:lnTo>
                    <a:pt x="55851153" y="5387497"/>
                  </a:lnTo>
                  <a:lnTo>
                    <a:pt x="55851153" y="5387551"/>
                  </a:lnTo>
                  <a:lnTo>
                    <a:pt x="55851153" y="5387597"/>
                  </a:lnTo>
                  <a:lnTo>
                    <a:pt x="55851153" y="5387644"/>
                  </a:lnTo>
                  <a:lnTo>
                    <a:pt x="55851153" y="5387691"/>
                  </a:lnTo>
                  <a:lnTo>
                    <a:pt x="55851153" y="5387737"/>
                  </a:lnTo>
                  <a:lnTo>
                    <a:pt x="55851153" y="5387784"/>
                  </a:lnTo>
                  <a:lnTo>
                    <a:pt x="55851153" y="5387831"/>
                  </a:lnTo>
                  <a:lnTo>
                    <a:pt x="55851153" y="5387877"/>
                  </a:lnTo>
                  <a:lnTo>
                    <a:pt x="55851153" y="5387924"/>
                  </a:lnTo>
                  <a:lnTo>
                    <a:pt x="55851153" y="5387971"/>
                  </a:lnTo>
                  <a:lnTo>
                    <a:pt x="55851153" y="5388017"/>
                  </a:lnTo>
                  <a:lnTo>
                    <a:pt x="55851153" y="5388064"/>
                  </a:lnTo>
                  <a:lnTo>
                    <a:pt x="55851153" y="5388111"/>
                  </a:lnTo>
                  <a:lnTo>
                    <a:pt x="55851153" y="5388157"/>
                  </a:lnTo>
                  <a:lnTo>
                    <a:pt x="55851153" y="5388211"/>
                  </a:lnTo>
                  <a:lnTo>
                    <a:pt x="55851153" y="5388258"/>
                  </a:lnTo>
                  <a:lnTo>
                    <a:pt x="55851153" y="5388305"/>
                  </a:lnTo>
                  <a:lnTo>
                    <a:pt x="55851153" y="5388351"/>
                  </a:lnTo>
                  <a:lnTo>
                    <a:pt x="55851153" y="5388398"/>
                  </a:lnTo>
                  <a:lnTo>
                    <a:pt x="55851153" y="5388445"/>
                  </a:lnTo>
                  <a:lnTo>
                    <a:pt x="55851153" y="5388491"/>
                  </a:lnTo>
                  <a:lnTo>
                    <a:pt x="55851153" y="5388538"/>
                  </a:lnTo>
                  <a:lnTo>
                    <a:pt x="55851153" y="5388585"/>
                  </a:lnTo>
                  <a:lnTo>
                    <a:pt x="55851153" y="5388631"/>
                  </a:lnTo>
                  <a:lnTo>
                    <a:pt x="55851153" y="5388678"/>
                  </a:lnTo>
                  <a:lnTo>
                    <a:pt x="55851153" y="5388725"/>
                  </a:lnTo>
                  <a:lnTo>
                    <a:pt x="55851153" y="5388771"/>
                  </a:lnTo>
                  <a:lnTo>
                    <a:pt x="55851153" y="5388818"/>
                  </a:lnTo>
                  <a:lnTo>
                    <a:pt x="55851153" y="5388873"/>
                  </a:lnTo>
                  <a:lnTo>
                    <a:pt x="55851153" y="5388919"/>
                  </a:lnTo>
                  <a:lnTo>
                    <a:pt x="55851153" y="5388965"/>
                  </a:lnTo>
                  <a:lnTo>
                    <a:pt x="55851153" y="5389012"/>
                  </a:lnTo>
                  <a:lnTo>
                    <a:pt x="55851153" y="5389059"/>
                  </a:lnTo>
                  <a:lnTo>
                    <a:pt x="55851153" y="5389105"/>
                  </a:lnTo>
                  <a:lnTo>
                    <a:pt x="55851153" y="5389152"/>
                  </a:lnTo>
                  <a:lnTo>
                    <a:pt x="55851153" y="5389199"/>
                  </a:lnTo>
                  <a:lnTo>
                    <a:pt x="55851153" y="5389245"/>
                  </a:lnTo>
                  <a:lnTo>
                    <a:pt x="55851153" y="5389292"/>
                  </a:lnTo>
                  <a:lnTo>
                    <a:pt x="55851153" y="5389339"/>
                  </a:lnTo>
                  <a:lnTo>
                    <a:pt x="55851153" y="5389385"/>
                  </a:lnTo>
                  <a:lnTo>
                    <a:pt x="55851153" y="5389432"/>
                  </a:lnTo>
                  <a:lnTo>
                    <a:pt x="55851153" y="5389479"/>
                  </a:lnTo>
                  <a:lnTo>
                    <a:pt x="55851153" y="5389533"/>
                  </a:lnTo>
                  <a:lnTo>
                    <a:pt x="55851153" y="5389579"/>
                  </a:lnTo>
                  <a:lnTo>
                    <a:pt x="55851153" y="5389627"/>
                  </a:lnTo>
                  <a:lnTo>
                    <a:pt x="55851153" y="5389673"/>
                  </a:lnTo>
                  <a:lnTo>
                    <a:pt x="55851153" y="5389719"/>
                  </a:lnTo>
                  <a:lnTo>
                    <a:pt x="55851153" y="5389767"/>
                  </a:lnTo>
                  <a:lnTo>
                    <a:pt x="55851153" y="5389813"/>
                  </a:lnTo>
                  <a:lnTo>
                    <a:pt x="55851153" y="5389859"/>
                  </a:lnTo>
                  <a:lnTo>
                    <a:pt x="55851153" y="5389907"/>
                  </a:lnTo>
                  <a:lnTo>
                    <a:pt x="55851153" y="5389953"/>
                  </a:lnTo>
                  <a:lnTo>
                    <a:pt x="55851153" y="5389999"/>
                  </a:lnTo>
                  <a:lnTo>
                    <a:pt x="55851153" y="5390046"/>
                  </a:lnTo>
                  <a:lnTo>
                    <a:pt x="55851153" y="5390093"/>
                  </a:lnTo>
                  <a:lnTo>
                    <a:pt x="55851153" y="5390139"/>
                  </a:lnTo>
                  <a:lnTo>
                    <a:pt x="55851153" y="5537307"/>
                  </a:lnTo>
                  <a:lnTo>
                    <a:pt x="56003553" y="5537307"/>
                  </a:lnTo>
                  <a:lnTo>
                    <a:pt x="56003553" y="5537353"/>
                  </a:lnTo>
                  <a:lnTo>
                    <a:pt x="56003553" y="5537400"/>
                  </a:lnTo>
                  <a:lnTo>
                    <a:pt x="56003553" y="5537447"/>
                  </a:lnTo>
                  <a:lnTo>
                    <a:pt x="56003553" y="5537493"/>
                  </a:lnTo>
                  <a:lnTo>
                    <a:pt x="56003553" y="5537540"/>
                  </a:lnTo>
                  <a:lnTo>
                    <a:pt x="56003553" y="5537587"/>
                  </a:lnTo>
                  <a:lnTo>
                    <a:pt x="56003553" y="5537633"/>
                  </a:lnTo>
                  <a:lnTo>
                    <a:pt x="56003553" y="5537680"/>
                  </a:lnTo>
                  <a:lnTo>
                    <a:pt x="56003553" y="5537727"/>
                  </a:lnTo>
                  <a:lnTo>
                    <a:pt x="56003553" y="5537773"/>
                  </a:lnTo>
                  <a:lnTo>
                    <a:pt x="56003553" y="5537820"/>
                  </a:lnTo>
                  <a:lnTo>
                    <a:pt x="56003553" y="5537867"/>
                  </a:lnTo>
                  <a:lnTo>
                    <a:pt x="56003553" y="5537913"/>
                  </a:lnTo>
                  <a:lnTo>
                    <a:pt x="56003553" y="5537967"/>
                  </a:lnTo>
                  <a:lnTo>
                    <a:pt x="56003553" y="5538015"/>
                  </a:lnTo>
                  <a:lnTo>
                    <a:pt x="56003553" y="5538061"/>
                  </a:lnTo>
                  <a:lnTo>
                    <a:pt x="56003553" y="5538107"/>
                  </a:lnTo>
                  <a:lnTo>
                    <a:pt x="56003553" y="5538154"/>
                  </a:lnTo>
                  <a:lnTo>
                    <a:pt x="56003553" y="5538201"/>
                  </a:lnTo>
                  <a:lnTo>
                    <a:pt x="56003553" y="5538247"/>
                  </a:lnTo>
                  <a:lnTo>
                    <a:pt x="56003553" y="5538294"/>
                  </a:lnTo>
                  <a:lnTo>
                    <a:pt x="56003553" y="5538341"/>
                  </a:lnTo>
                  <a:lnTo>
                    <a:pt x="56003553" y="5538387"/>
                  </a:lnTo>
                  <a:lnTo>
                    <a:pt x="56003553" y="5538434"/>
                  </a:lnTo>
                  <a:lnTo>
                    <a:pt x="56003553" y="5538481"/>
                  </a:lnTo>
                  <a:lnTo>
                    <a:pt x="56003553" y="5538527"/>
                  </a:lnTo>
                  <a:lnTo>
                    <a:pt x="56003553" y="5538574"/>
                  </a:lnTo>
                  <a:lnTo>
                    <a:pt x="56003553" y="5538629"/>
                  </a:lnTo>
                  <a:lnTo>
                    <a:pt x="56003553" y="5538675"/>
                  </a:lnTo>
                  <a:lnTo>
                    <a:pt x="56003553" y="5538721"/>
                  </a:lnTo>
                  <a:lnTo>
                    <a:pt x="56003553" y="5538769"/>
                  </a:lnTo>
                  <a:lnTo>
                    <a:pt x="56003553" y="5538815"/>
                  </a:lnTo>
                  <a:lnTo>
                    <a:pt x="56003553" y="5538861"/>
                  </a:lnTo>
                  <a:lnTo>
                    <a:pt x="56003553" y="5538909"/>
                  </a:lnTo>
                  <a:lnTo>
                    <a:pt x="56003553" y="5538955"/>
                  </a:lnTo>
                  <a:lnTo>
                    <a:pt x="56003553" y="5539001"/>
                  </a:lnTo>
                  <a:lnTo>
                    <a:pt x="56003553" y="5539049"/>
                  </a:lnTo>
                  <a:lnTo>
                    <a:pt x="56003553" y="5539095"/>
                  </a:lnTo>
                  <a:lnTo>
                    <a:pt x="56003553" y="5539141"/>
                  </a:lnTo>
                  <a:lnTo>
                    <a:pt x="56003553" y="5539188"/>
                  </a:lnTo>
                  <a:lnTo>
                    <a:pt x="56003553" y="5539235"/>
                  </a:lnTo>
                  <a:lnTo>
                    <a:pt x="56003553" y="5539289"/>
                  </a:lnTo>
                  <a:lnTo>
                    <a:pt x="56003553" y="5539336"/>
                  </a:lnTo>
                  <a:lnTo>
                    <a:pt x="56003553" y="5539383"/>
                  </a:lnTo>
                  <a:lnTo>
                    <a:pt x="56003553" y="5539429"/>
                  </a:lnTo>
                  <a:lnTo>
                    <a:pt x="56003553" y="5539476"/>
                  </a:lnTo>
                  <a:lnTo>
                    <a:pt x="56003553" y="5539523"/>
                  </a:lnTo>
                  <a:lnTo>
                    <a:pt x="56003553" y="5539569"/>
                  </a:lnTo>
                  <a:lnTo>
                    <a:pt x="56003553" y="5539616"/>
                  </a:lnTo>
                  <a:lnTo>
                    <a:pt x="56003553" y="5539663"/>
                  </a:lnTo>
                  <a:lnTo>
                    <a:pt x="56003553" y="5539709"/>
                  </a:lnTo>
                  <a:lnTo>
                    <a:pt x="56003553" y="5539756"/>
                  </a:lnTo>
                  <a:lnTo>
                    <a:pt x="56003553" y="5539803"/>
                  </a:lnTo>
                  <a:lnTo>
                    <a:pt x="56003553" y="5539849"/>
                  </a:lnTo>
                  <a:lnTo>
                    <a:pt x="56003553" y="5539895"/>
                  </a:lnTo>
                  <a:lnTo>
                    <a:pt x="56003553" y="5539950"/>
                  </a:lnTo>
                  <a:lnTo>
                    <a:pt x="56003553" y="5539997"/>
                  </a:lnTo>
                  <a:lnTo>
                    <a:pt x="56003553" y="5540043"/>
                  </a:lnTo>
                  <a:lnTo>
                    <a:pt x="56003553" y="5540090"/>
                  </a:lnTo>
                  <a:lnTo>
                    <a:pt x="56003553" y="5540137"/>
                  </a:lnTo>
                  <a:lnTo>
                    <a:pt x="56003553" y="5540183"/>
                  </a:lnTo>
                  <a:lnTo>
                    <a:pt x="56003553" y="5540230"/>
                  </a:lnTo>
                  <a:lnTo>
                    <a:pt x="56003553" y="5540277"/>
                  </a:lnTo>
                  <a:lnTo>
                    <a:pt x="56003553" y="5540323"/>
                  </a:lnTo>
                  <a:lnTo>
                    <a:pt x="56003553" y="5540370"/>
                  </a:lnTo>
                  <a:lnTo>
                    <a:pt x="56003553" y="5540417"/>
                  </a:lnTo>
                  <a:lnTo>
                    <a:pt x="56003553" y="5540463"/>
                  </a:lnTo>
                  <a:lnTo>
                    <a:pt x="56003553" y="5540510"/>
                  </a:lnTo>
                  <a:lnTo>
                    <a:pt x="56003553" y="5540557"/>
                  </a:lnTo>
                  <a:lnTo>
                    <a:pt x="56003553" y="5540611"/>
                  </a:lnTo>
                  <a:lnTo>
                    <a:pt x="56003553" y="5540657"/>
                  </a:lnTo>
                  <a:lnTo>
                    <a:pt x="56003553" y="5540704"/>
                  </a:lnTo>
                  <a:lnTo>
                    <a:pt x="56003553" y="5540751"/>
                  </a:lnTo>
                  <a:lnTo>
                    <a:pt x="56003553" y="5540797"/>
                  </a:lnTo>
                  <a:lnTo>
                    <a:pt x="56003553" y="5540844"/>
                  </a:lnTo>
                  <a:lnTo>
                    <a:pt x="56003553" y="5540891"/>
                  </a:lnTo>
                  <a:lnTo>
                    <a:pt x="56003553" y="5540937"/>
                  </a:lnTo>
                  <a:lnTo>
                    <a:pt x="56003553" y="5540984"/>
                  </a:lnTo>
                  <a:lnTo>
                    <a:pt x="56003553" y="5541031"/>
                  </a:lnTo>
                  <a:lnTo>
                    <a:pt x="56003553" y="5541077"/>
                  </a:lnTo>
                  <a:lnTo>
                    <a:pt x="56003553" y="5541124"/>
                  </a:lnTo>
                  <a:lnTo>
                    <a:pt x="56003553" y="5541171"/>
                  </a:lnTo>
                  <a:lnTo>
                    <a:pt x="56003553" y="5541217"/>
                  </a:lnTo>
                  <a:lnTo>
                    <a:pt x="56003553" y="5541271"/>
                  </a:lnTo>
                  <a:lnTo>
                    <a:pt x="56003553" y="5541319"/>
                  </a:lnTo>
                  <a:lnTo>
                    <a:pt x="56003553" y="5541365"/>
                  </a:lnTo>
                  <a:lnTo>
                    <a:pt x="56003553" y="5541411"/>
                  </a:lnTo>
                  <a:lnTo>
                    <a:pt x="56003553" y="5541459"/>
                  </a:lnTo>
                  <a:lnTo>
                    <a:pt x="56003553" y="5541505"/>
                  </a:lnTo>
                  <a:lnTo>
                    <a:pt x="56003553" y="5541551"/>
                  </a:lnTo>
                  <a:lnTo>
                    <a:pt x="56003553" y="5541598"/>
                  </a:lnTo>
                  <a:lnTo>
                    <a:pt x="56003553" y="5541645"/>
                  </a:lnTo>
                  <a:lnTo>
                    <a:pt x="56003553" y="5541691"/>
                  </a:lnTo>
                  <a:lnTo>
                    <a:pt x="56003553" y="5541738"/>
                  </a:lnTo>
                  <a:lnTo>
                    <a:pt x="56003553" y="5541785"/>
                  </a:lnTo>
                  <a:lnTo>
                    <a:pt x="56003553" y="5541831"/>
                  </a:lnTo>
                  <a:lnTo>
                    <a:pt x="56003553" y="5541878"/>
                  </a:lnTo>
                  <a:lnTo>
                    <a:pt x="56003553" y="5541933"/>
                  </a:lnTo>
                  <a:lnTo>
                    <a:pt x="56003553" y="5541979"/>
                  </a:lnTo>
                  <a:lnTo>
                    <a:pt x="56003553" y="5542026"/>
                  </a:lnTo>
                  <a:lnTo>
                    <a:pt x="56003553" y="5542073"/>
                  </a:lnTo>
                  <a:lnTo>
                    <a:pt x="56003553" y="5542119"/>
                  </a:lnTo>
                  <a:lnTo>
                    <a:pt x="56003553" y="5542165"/>
                  </a:lnTo>
                  <a:lnTo>
                    <a:pt x="56003553" y="5542213"/>
                  </a:lnTo>
                  <a:lnTo>
                    <a:pt x="56003553" y="5542259"/>
                  </a:lnTo>
                  <a:lnTo>
                    <a:pt x="56003553" y="5542305"/>
                  </a:lnTo>
                  <a:lnTo>
                    <a:pt x="56003553" y="5542353"/>
                  </a:lnTo>
                  <a:lnTo>
                    <a:pt x="56003553" y="5542399"/>
                  </a:lnTo>
                  <a:lnTo>
                    <a:pt x="56003553" y="5542445"/>
                  </a:lnTo>
                  <a:lnTo>
                    <a:pt x="56003553" y="5542493"/>
                  </a:lnTo>
                  <a:lnTo>
                    <a:pt x="56003553" y="5542539"/>
                  </a:lnTo>
                  <a:lnTo>
                    <a:pt x="56003553" y="5689706"/>
                  </a:lnTo>
                  <a:lnTo>
                    <a:pt x="56155953" y="5689706"/>
                  </a:lnTo>
                  <a:lnTo>
                    <a:pt x="56155953" y="5689753"/>
                  </a:lnTo>
                  <a:lnTo>
                    <a:pt x="56155953" y="5689799"/>
                  </a:lnTo>
                  <a:lnTo>
                    <a:pt x="56155953" y="5689846"/>
                  </a:lnTo>
                  <a:lnTo>
                    <a:pt x="56155953" y="5689893"/>
                  </a:lnTo>
                  <a:lnTo>
                    <a:pt x="56155953" y="5689939"/>
                  </a:lnTo>
                  <a:lnTo>
                    <a:pt x="56155953" y="5689986"/>
                  </a:lnTo>
                  <a:lnTo>
                    <a:pt x="56155953" y="5690033"/>
                  </a:lnTo>
                  <a:lnTo>
                    <a:pt x="56155953" y="5690079"/>
                  </a:lnTo>
                  <a:lnTo>
                    <a:pt x="56155953" y="5690126"/>
                  </a:lnTo>
                  <a:lnTo>
                    <a:pt x="56155953" y="5690173"/>
                  </a:lnTo>
                  <a:lnTo>
                    <a:pt x="56155953" y="5690219"/>
                  </a:lnTo>
                  <a:lnTo>
                    <a:pt x="56155953" y="5690266"/>
                  </a:lnTo>
                  <a:lnTo>
                    <a:pt x="56155953" y="5690313"/>
                  </a:lnTo>
                  <a:lnTo>
                    <a:pt x="56155953" y="5690367"/>
                  </a:lnTo>
                  <a:lnTo>
                    <a:pt x="56155953" y="5690414"/>
                  </a:lnTo>
                  <a:lnTo>
                    <a:pt x="56155953" y="5690460"/>
                  </a:lnTo>
                  <a:lnTo>
                    <a:pt x="56155953" y="5690507"/>
                  </a:lnTo>
                  <a:lnTo>
                    <a:pt x="56155953" y="5690553"/>
                  </a:lnTo>
                  <a:lnTo>
                    <a:pt x="56155953" y="5690600"/>
                  </a:lnTo>
                  <a:lnTo>
                    <a:pt x="56155953" y="5690647"/>
                  </a:lnTo>
                  <a:lnTo>
                    <a:pt x="56155953" y="5690693"/>
                  </a:lnTo>
                  <a:lnTo>
                    <a:pt x="56155953" y="5690740"/>
                  </a:lnTo>
                  <a:lnTo>
                    <a:pt x="56155953" y="5690787"/>
                  </a:lnTo>
                  <a:lnTo>
                    <a:pt x="56155953" y="5690833"/>
                  </a:lnTo>
                  <a:lnTo>
                    <a:pt x="56155953" y="5690880"/>
                  </a:lnTo>
                  <a:lnTo>
                    <a:pt x="56155953" y="5690927"/>
                  </a:lnTo>
                  <a:lnTo>
                    <a:pt x="56155953" y="5690973"/>
                  </a:lnTo>
                  <a:lnTo>
                    <a:pt x="56155953" y="5691028"/>
                  </a:lnTo>
                  <a:lnTo>
                    <a:pt x="56155953" y="5691075"/>
                  </a:lnTo>
                  <a:lnTo>
                    <a:pt x="56155953" y="5691121"/>
                  </a:lnTo>
                  <a:lnTo>
                    <a:pt x="56155953" y="5691168"/>
                  </a:lnTo>
                  <a:lnTo>
                    <a:pt x="56155953" y="5691215"/>
                  </a:lnTo>
                  <a:lnTo>
                    <a:pt x="56155953" y="5691261"/>
                  </a:lnTo>
                  <a:lnTo>
                    <a:pt x="56155953" y="5691308"/>
                  </a:lnTo>
                  <a:lnTo>
                    <a:pt x="56155953" y="5691354"/>
                  </a:lnTo>
                  <a:lnTo>
                    <a:pt x="56155953" y="5691401"/>
                  </a:lnTo>
                  <a:lnTo>
                    <a:pt x="56155953" y="5691448"/>
                  </a:lnTo>
                  <a:lnTo>
                    <a:pt x="56155953" y="5691494"/>
                  </a:lnTo>
                  <a:lnTo>
                    <a:pt x="56155953" y="5691541"/>
                  </a:lnTo>
                  <a:lnTo>
                    <a:pt x="56155953" y="5691588"/>
                  </a:lnTo>
                  <a:lnTo>
                    <a:pt x="56155953" y="5691634"/>
                  </a:lnTo>
                  <a:lnTo>
                    <a:pt x="56155953" y="5691689"/>
                  </a:lnTo>
                  <a:lnTo>
                    <a:pt x="56155953" y="5691735"/>
                  </a:lnTo>
                  <a:lnTo>
                    <a:pt x="56155953" y="5691782"/>
                  </a:lnTo>
                  <a:lnTo>
                    <a:pt x="56155953" y="5691829"/>
                  </a:lnTo>
                  <a:lnTo>
                    <a:pt x="56155953" y="5691875"/>
                  </a:lnTo>
                  <a:lnTo>
                    <a:pt x="56155953" y="5691922"/>
                  </a:lnTo>
                  <a:lnTo>
                    <a:pt x="56155953" y="5691969"/>
                  </a:lnTo>
                  <a:lnTo>
                    <a:pt x="56155953" y="5692015"/>
                  </a:lnTo>
                  <a:lnTo>
                    <a:pt x="56155953" y="5692062"/>
                  </a:lnTo>
                  <a:lnTo>
                    <a:pt x="56155953" y="5692109"/>
                  </a:lnTo>
                  <a:lnTo>
                    <a:pt x="56155953" y="5692155"/>
                  </a:lnTo>
                  <a:lnTo>
                    <a:pt x="56155953" y="5692202"/>
                  </a:lnTo>
                  <a:lnTo>
                    <a:pt x="56155953" y="5692249"/>
                  </a:lnTo>
                  <a:lnTo>
                    <a:pt x="56155953" y="5692295"/>
                  </a:lnTo>
                  <a:lnTo>
                    <a:pt x="56155953" y="5692349"/>
                  </a:lnTo>
                  <a:lnTo>
                    <a:pt x="56155953" y="5692396"/>
                  </a:lnTo>
                  <a:lnTo>
                    <a:pt x="56155953" y="5692443"/>
                  </a:lnTo>
                  <a:lnTo>
                    <a:pt x="56155953" y="5692489"/>
                  </a:lnTo>
                  <a:lnTo>
                    <a:pt x="56155953" y="5692536"/>
                  </a:lnTo>
                  <a:lnTo>
                    <a:pt x="56155953" y="5692583"/>
                  </a:lnTo>
                  <a:lnTo>
                    <a:pt x="56155953" y="5692629"/>
                  </a:lnTo>
                  <a:lnTo>
                    <a:pt x="56155953" y="5692676"/>
                  </a:lnTo>
                  <a:lnTo>
                    <a:pt x="56155953" y="5692723"/>
                  </a:lnTo>
                  <a:lnTo>
                    <a:pt x="56155953" y="5692769"/>
                  </a:lnTo>
                  <a:lnTo>
                    <a:pt x="56155953" y="5692816"/>
                  </a:lnTo>
                  <a:lnTo>
                    <a:pt x="56155953" y="5692863"/>
                  </a:lnTo>
                  <a:lnTo>
                    <a:pt x="56155953" y="5692909"/>
                  </a:lnTo>
                  <a:lnTo>
                    <a:pt x="56155953" y="5692956"/>
                  </a:lnTo>
                  <a:lnTo>
                    <a:pt x="56155953" y="5693010"/>
                  </a:lnTo>
                  <a:lnTo>
                    <a:pt x="56155953" y="5693057"/>
                  </a:lnTo>
                  <a:lnTo>
                    <a:pt x="56155953" y="5693103"/>
                  </a:lnTo>
                  <a:lnTo>
                    <a:pt x="56155953" y="5693150"/>
                  </a:lnTo>
                  <a:lnTo>
                    <a:pt x="56155953" y="5693197"/>
                  </a:lnTo>
                  <a:lnTo>
                    <a:pt x="56155953" y="5693243"/>
                  </a:lnTo>
                  <a:lnTo>
                    <a:pt x="56155953" y="5693290"/>
                  </a:lnTo>
                  <a:lnTo>
                    <a:pt x="56155953" y="5693337"/>
                  </a:lnTo>
                  <a:lnTo>
                    <a:pt x="56155953" y="5693383"/>
                  </a:lnTo>
                  <a:lnTo>
                    <a:pt x="56155953" y="5693430"/>
                  </a:lnTo>
                  <a:lnTo>
                    <a:pt x="56155953" y="5693477"/>
                  </a:lnTo>
                  <a:lnTo>
                    <a:pt x="56155953" y="5693523"/>
                  </a:lnTo>
                  <a:lnTo>
                    <a:pt x="56155953" y="5693570"/>
                  </a:lnTo>
                  <a:lnTo>
                    <a:pt x="56155953" y="5693617"/>
                  </a:lnTo>
                  <a:lnTo>
                    <a:pt x="56155953" y="5693671"/>
                  </a:lnTo>
                  <a:lnTo>
                    <a:pt x="56155953" y="5693718"/>
                  </a:lnTo>
                  <a:lnTo>
                    <a:pt x="56155953" y="5693764"/>
                  </a:lnTo>
                  <a:lnTo>
                    <a:pt x="56155953" y="5693811"/>
                  </a:lnTo>
                  <a:lnTo>
                    <a:pt x="56155953" y="5693858"/>
                  </a:lnTo>
                  <a:lnTo>
                    <a:pt x="56155953" y="5693904"/>
                  </a:lnTo>
                  <a:lnTo>
                    <a:pt x="56155953" y="5693951"/>
                  </a:lnTo>
                  <a:lnTo>
                    <a:pt x="56155953" y="5693997"/>
                  </a:lnTo>
                  <a:lnTo>
                    <a:pt x="56155953" y="5694044"/>
                  </a:lnTo>
                  <a:lnTo>
                    <a:pt x="56155953" y="5694091"/>
                  </a:lnTo>
                  <a:lnTo>
                    <a:pt x="56155953" y="5694137"/>
                  </a:lnTo>
                  <a:lnTo>
                    <a:pt x="56155953" y="5694184"/>
                  </a:lnTo>
                  <a:lnTo>
                    <a:pt x="56155953" y="5694231"/>
                  </a:lnTo>
                  <a:lnTo>
                    <a:pt x="56155953" y="5694277"/>
                  </a:lnTo>
                  <a:lnTo>
                    <a:pt x="56155953" y="5694332"/>
                  </a:lnTo>
                  <a:lnTo>
                    <a:pt x="56155953" y="5694379"/>
                  </a:lnTo>
                  <a:lnTo>
                    <a:pt x="56155953" y="5694425"/>
                  </a:lnTo>
                  <a:lnTo>
                    <a:pt x="56155953" y="5694472"/>
                  </a:lnTo>
                  <a:lnTo>
                    <a:pt x="56155953" y="5694519"/>
                  </a:lnTo>
                  <a:lnTo>
                    <a:pt x="56155953" y="5694565"/>
                  </a:lnTo>
                  <a:lnTo>
                    <a:pt x="56155953" y="5694612"/>
                  </a:lnTo>
                  <a:lnTo>
                    <a:pt x="56155953" y="5694659"/>
                  </a:lnTo>
                  <a:lnTo>
                    <a:pt x="56155953" y="5694705"/>
                  </a:lnTo>
                  <a:lnTo>
                    <a:pt x="56155953" y="5694752"/>
                  </a:lnTo>
                  <a:lnTo>
                    <a:pt x="56155953" y="5694798"/>
                  </a:lnTo>
                  <a:lnTo>
                    <a:pt x="56155953" y="5694845"/>
                  </a:lnTo>
                  <a:lnTo>
                    <a:pt x="56155953" y="5694892"/>
                  </a:lnTo>
                  <a:lnTo>
                    <a:pt x="56155953" y="5694938"/>
                  </a:lnTo>
                  <a:lnTo>
                    <a:pt x="56155953" y="5842105"/>
                  </a:lnTo>
                  <a:lnTo>
                    <a:pt x="56308353" y="5842105"/>
                  </a:lnTo>
                  <a:lnTo>
                    <a:pt x="56308353" y="5842152"/>
                  </a:lnTo>
                  <a:lnTo>
                    <a:pt x="56308353" y="5842199"/>
                  </a:lnTo>
                  <a:lnTo>
                    <a:pt x="56308353" y="5842245"/>
                  </a:lnTo>
                  <a:lnTo>
                    <a:pt x="56308353" y="5842292"/>
                  </a:lnTo>
                  <a:lnTo>
                    <a:pt x="56308353" y="5842339"/>
                  </a:lnTo>
                  <a:lnTo>
                    <a:pt x="56308353" y="5842385"/>
                  </a:lnTo>
                  <a:lnTo>
                    <a:pt x="56308353" y="5842432"/>
                  </a:lnTo>
                  <a:lnTo>
                    <a:pt x="56308353" y="5842479"/>
                  </a:lnTo>
                  <a:lnTo>
                    <a:pt x="56308353" y="5842525"/>
                  </a:lnTo>
                  <a:lnTo>
                    <a:pt x="56308353" y="5842572"/>
                  </a:lnTo>
                  <a:lnTo>
                    <a:pt x="56308353" y="5842619"/>
                  </a:lnTo>
                  <a:lnTo>
                    <a:pt x="56308353" y="5842665"/>
                  </a:lnTo>
                  <a:lnTo>
                    <a:pt x="56308353" y="5842712"/>
                  </a:lnTo>
                  <a:lnTo>
                    <a:pt x="56308353" y="5842767"/>
                  </a:lnTo>
                  <a:lnTo>
                    <a:pt x="56308353" y="5842813"/>
                  </a:lnTo>
                  <a:lnTo>
                    <a:pt x="56308353" y="5842860"/>
                  </a:lnTo>
                  <a:lnTo>
                    <a:pt x="56308353" y="5842906"/>
                  </a:lnTo>
                  <a:lnTo>
                    <a:pt x="56308353" y="5842953"/>
                  </a:lnTo>
                  <a:lnTo>
                    <a:pt x="56308353" y="5843000"/>
                  </a:lnTo>
                  <a:lnTo>
                    <a:pt x="56308353" y="5843046"/>
                  </a:lnTo>
                  <a:lnTo>
                    <a:pt x="56308353" y="5843093"/>
                  </a:lnTo>
                  <a:lnTo>
                    <a:pt x="56308353" y="5843139"/>
                  </a:lnTo>
                  <a:lnTo>
                    <a:pt x="56308353" y="5843186"/>
                  </a:lnTo>
                  <a:lnTo>
                    <a:pt x="56308353" y="5843233"/>
                  </a:lnTo>
                  <a:lnTo>
                    <a:pt x="56308353" y="5843279"/>
                  </a:lnTo>
                  <a:lnTo>
                    <a:pt x="56308353" y="5843326"/>
                  </a:lnTo>
                  <a:lnTo>
                    <a:pt x="56308353" y="5843373"/>
                  </a:lnTo>
                  <a:lnTo>
                    <a:pt x="56308353" y="5843427"/>
                  </a:lnTo>
                  <a:lnTo>
                    <a:pt x="56308353" y="5843474"/>
                  </a:lnTo>
                  <a:lnTo>
                    <a:pt x="56308353" y="5843521"/>
                  </a:lnTo>
                  <a:lnTo>
                    <a:pt x="56308353" y="5843567"/>
                  </a:lnTo>
                  <a:lnTo>
                    <a:pt x="56308353" y="5843614"/>
                  </a:lnTo>
                  <a:lnTo>
                    <a:pt x="56308353" y="5843661"/>
                  </a:lnTo>
                  <a:lnTo>
                    <a:pt x="56308353" y="5843707"/>
                  </a:lnTo>
                  <a:lnTo>
                    <a:pt x="56308353" y="5843754"/>
                  </a:lnTo>
                  <a:lnTo>
                    <a:pt x="56308353" y="5843801"/>
                  </a:lnTo>
                  <a:lnTo>
                    <a:pt x="56308353" y="5843847"/>
                  </a:lnTo>
                  <a:lnTo>
                    <a:pt x="56308353" y="5843894"/>
                  </a:lnTo>
                  <a:lnTo>
                    <a:pt x="56308353" y="5843940"/>
                  </a:lnTo>
                  <a:lnTo>
                    <a:pt x="56308353" y="5843987"/>
                  </a:lnTo>
                  <a:lnTo>
                    <a:pt x="56308353" y="5844034"/>
                  </a:lnTo>
                  <a:lnTo>
                    <a:pt x="56308353" y="5844088"/>
                  </a:lnTo>
                  <a:lnTo>
                    <a:pt x="56308353" y="5844135"/>
                  </a:lnTo>
                  <a:lnTo>
                    <a:pt x="56308353" y="5844181"/>
                  </a:lnTo>
                  <a:lnTo>
                    <a:pt x="56308353" y="5844228"/>
                  </a:lnTo>
                  <a:lnTo>
                    <a:pt x="56308353" y="5844275"/>
                  </a:lnTo>
                  <a:lnTo>
                    <a:pt x="56308353" y="5844321"/>
                  </a:lnTo>
                  <a:lnTo>
                    <a:pt x="56308353" y="5844368"/>
                  </a:lnTo>
                  <a:lnTo>
                    <a:pt x="56308353" y="5844415"/>
                  </a:lnTo>
                  <a:lnTo>
                    <a:pt x="56308353" y="5844461"/>
                  </a:lnTo>
                  <a:lnTo>
                    <a:pt x="56308353" y="5844508"/>
                  </a:lnTo>
                  <a:lnTo>
                    <a:pt x="56308353" y="5844555"/>
                  </a:lnTo>
                  <a:lnTo>
                    <a:pt x="56308353" y="5844601"/>
                  </a:lnTo>
                  <a:lnTo>
                    <a:pt x="56308353" y="5844648"/>
                  </a:lnTo>
                  <a:lnTo>
                    <a:pt x="56308353" y="5844695"/>
                  </a:lnTo>
                  <a:lnTo>
                    <a:pt x="56308353" y="5844749"/>
                  </a:lnTo>
                  <a:lnTo>
                    <a:pt x="56308353" y="5844795"/>
                  </a:lnTo>
                  <a:lnTo>
                    <a:pt x="56308353" y="5844842"/>
                  </a:lnTo>
                  <a:lnTo>
                    <a:pt x="56308353" y="5844889"/>
                  </a:lnTo>
                  <a:lnTo>
                    <a:pt x="56308353" y="5844935"/>
                  </a:lnTo>
                  <a:lnTo>
                    <a:pt x="56308353" y="5844982"/>
                  </a:lnTo>
                  <a:lnTo>
                    <a:pt x="56308353" y="5845029"/>
                  </a:lnTo>
                  <a:lnTo>
                    <a:pt x="56308353" y="5845075"/>
                  </a:lnTo>
                  <a:lnTo>
                    <a:pt x="56308353" y="5845122"/>
                  </a:lnTo>
                  <a:lnTo>
                    <a:pt x="56308353" y="5845169"/>
                  </a:lnTo>
                  <a:lnTo>
                    <a:pt x="56308353" y="5845215"/>
                  </a:lnTo>
                  <a:lnTo>
                    <a:pt x="56308353" y="5845262"/>
                  </a:lnTo>
                  <a:lnTo>
                    <a:pt x="56308353" y="5845309"/>
                  </a:lnTo>
                  <a:lnTo>
                    <a:pt x="56308353" y="5845355"/>
                  </a:lnTo>
                  <a:lnTo>
                    <a:pt x="56308353" y="5845409"/>
                  </a:lnTo>
                  <a:lnTo>
                    <a:pt x="56308353" y="5845456"/>
                  </a:lnTo>
                  <a:lnTo>
                    <a:pt x="56308353" y="5845503"/>
                  </a:lnTo>
                  <a:lnTo>
                    <a:pt x="56308353" y="5845549"/>
                  </a:lnTo>
                  <a:lnTo>
                    <a:pt x="56308353" y="5845596"/>
                  </a:lnTo>
                  <a:lnTo>
                    <a:pt x="56308353" y="5845643"/>
                  </a:lnTo>
                  <a:lnTo>
                    <a:pt x="56308353" y="5845689"/>
                  </a:lnTo>
                  <a:lnTo>
                    <a:pt x="56308353" y="5845736"/>
                  </a:lnTo>
                  <a:lnTo>
                    <a:pt x="56308353" y="5845783"/>
                  </a:lnTo>
                  <a:lnTo>
                    <a:pt x="56308353" y="5845829"/>
                  </a:lnTo>
                  <a:lnTo>
                    <a:pt x="56308353" y="5845876"/>
                  </a:lnTo>
                  <a:lnTo>
                    <a:pt x="56308353" y="5845923"/>
                  </a:lnTo>
                  <a:lnTo>
                    <a:pt x="56308353" y="5845969"/>
                  </a:lnTo>
                  <a:lnTo>
                    <a:pt x="56308353" y="5846016"/>
                  </a:lnTo>
                  <a:lnTo>
                    <a:pt x="56308353" y="5846071"/>
                  </a:lnTo>
                  <a:lnTo>
                    <a:pt x="56308353" y="5846117"/>
                  </a:lnTo>
                  <a:lnTo>
                    <a:pt x="56308353" y="5846164"/>
                  </a:lnTo>
                  <a:lnTo>
                    <a:pt x="56308353" y="5846210"/>
                  </a:lnTo>
                  <a:lnTo>
                    <a:pt x="56308353" y="5846257"/>
                  </a:lnTo>
                  <a:lnTo>
                    <a:pt x="56308353" y="5846304"/>
                  </a:lnTo>
                  <a:lnTo>
                    <a:pt x="56308353" y="5846350"/>
                  </a:lnTo>
                  <a:lnTo>
                    <a:pt x="56308353" y="5846397"/>
                  </a:lnTo>
                  <a:lnTo>
                    <a:pt x="56308353" y="5846444"/>
                  </a:lnTo>
                  <a:lnTo>
                    <a:pt x="56308353" y="5846490"/>
                  </a:lnTo>
                  <a:lnTo>
                    <a:pt x="56308353" y="5846537"/>
                  </a:lnTo>
                  <a:lnTo>
                    <a:pt x="56308353" y="5846583"/>
                  </a:lnTo>
                  <a:lnTo>
                    <a:pt x="56308353" y="5846630"/>
                  </a:lnTo>
                  <a:lnTo>
                    <a:pt x="56308353" y="5846677"/>
                  </a:lnTo>
                  <a:lnTo>
                    <a:pt x="56308353" y="5846731"/>
                  </a:lnTo>
                  <a:lnTo>
                    <a:pt x="56308353" y="5846778"/>
                  </a:lnTo>
                  <a:lnTo>
                    <a:pt x="56308353" y="5846825"/>
                  </a:lnTo>
                  <a:lnTo>
                    <a:pt x="56308353" y="5846871"/>
                  </a:lnTo>
                  <a:lnTo>
                    <a:pt x="56308353" y="5846918"/>
                  </a:lnTo>
                  <a:lnTo>
                    <a:pt x="56308353" y="5846965"/>
                  </a:lnTo>
                  <a:lnTo>
                    <a:pt x="56308353" y="5847011"/>
                  </a:lnTo>
                  <a:lnTo>
                    <a:pt x="56308353" y="5847058"/>
                  </a:lnTo>
                  <a:lnTo>
                    <a:pt x="56308353" y="5847105"/>
                  </a:lnTo>
                  <a:lnTo>
                    <a:pt x="56308353" y="5847151"/>
                  </a:lnTo>
                  <a:lnTo>
                    <a:pt x="56308353" y="5847198"/>
                  </a:lnTo>
                  <a:lnTo>
                    <a:pt x="56308353" y="5847245"/>
                  </a:lnTo>
                  <a:lnTo>
                    <a:pt x="56308353" y="5847291"/>
                  </a:lnTo>
                  <a:lnTo>
                    <a:pt x="56308353" y="5847338"/>
                  </a:lnTo>
                  <a:lnTo>
                    <a:pt x="56308353" y="5994505"/>
                  </a:lnTo>
                  <a:lnTo>
                    <a:pt x="56460753" y="5994505"/>
                  </a:lnTo>
                  <a:lnTo>
                    <a:pt x="56460753" y="5994551"/>
                  </a:lnTo>
                  <a:lnTo>
                    <a:pt x="56460753" y="5994598"/>
                  </a:lnTo>
                  <a:lnTo>
                    <a:pt x="56460753" y="5994645"/>
                  </a:lnTo>
                  <a:lnTo>
                    <a:pt x="56460753" y="5994691"/>
                  </a:lnTo>
                  <a:lnTo>
                    <a:pt x="56460753" y="5994738"/>
                  </a:lnTo>
                  <a:lnTo>
                    <a:pt x="56460753" y="5994785"/>
                  </a:lnTo>
                  <a:lnTo>
                    <a:pt x="56460753" y="5994831"/>
                  </a:lnTo>
                  <a:lnTo>
                    <a:pt x="56460753" y="5994878"/>
                  </a:lnTo>
                  <a:lnTo>
                    <a:pt x="56460753" y="5994925"/>
                  </a:lnTo>
                  <a:lnTo>
                    <a:pt x="56460753" y="5994971"/>
                  </a:lnTo>
                  <a:lnTo>
                    <a:pt x="56460753" y="5995018"/>
                  </a:lnTo>
                  <a:lnTo>
                    <a:pt x="56460753" y="5995065"/>
                  </a:lnTo>
                  <a:lnTo>
                    <a:pt x="56460753" y="5995111"/>
                  </a:lnTo>
                  <a:lnTo>
                    <a:pt x="56460753" y="5995166"/>
                  </a:lnTo>
                  <a:lnTo>
                    <a:pt x="56460753" y="5995213"/>
                  </a:lnTo>
                  <a:lnTo>
                    <a:pt x="56460753" y="5995259"/>
                  </a:lnTo>
                  <a:lnTo>
                    <a:pt x="56460753" y="5995306"/>
                  </a:lnTo>
                  <a:lnTo>
                    <a:pt x="56460753" y="5995352"/>
                  </a:lnTo>
                  <a:lnTo>
                    <a:pt x="56460753" y="5995399"/>
                  </a:lnTo>
                  <a:lnTo>
                    <a:pt x="56460753" y="5995446"/>
                  </a:lnTo>
                  <a:lnTo>
                    <a:pt x="56460753" y="5995492"/>
                  </a:lnTo>
                  <a:lnTo>
                    <a:pt x="56460753" y="5995539"/>
                  </a:lnTo>
                  <a:lnTo>
                    <a:pt x="56460753" y="5995586"/>
                  </a:lnTo>
                  <a:lnTo>
                    <a:pt x="56460753" y="5995632"/>
                  </a:lnTo>
                  <a:lnTo>
                    <a:pt x="56460753" y="5995679"/>
                  </a:lnTo>
                  <a:lnTo>
                    <a:pt x="56460753" y="5995725"/>
                  </a:lnTo>
                  <a:lnTo>
                    <a:pt x="56460753" y="5995772"/>
                  </a:lnTo>
                  <a:lnTo>
                    <a:pt x="56460753" y="5995827"/>
                  </a:lnTo>
                  <a:lnTo>
                    <a:pt x="56460753" y="5995873"/>
                  </a:lnTo>
                  <a:lnTo>
                    <a:pt x="56460753" y="5995920"/>
                  </a:lnTo>
                  <a:lnTo>
                    <a:pt x="56460753" y="5995967"/>
                  </a:lnTo>
                  <a:lnTo>
                    <a:pt x="56460753" y="5996013"/>
                  </a:lnTo>
                  <a:lnTo>
                    <a:pt x="56460753" y="5996060"/>
                  </a:lnTo>
                  <a:lnTo>
                    <a:pt x="56460753" y="5996107"/>
                  </a:lnTo>
                  <a:lnTo>
                    <a:pt x="56460753" y="5996153"/>
                  </a:lnTo>
                  <a:lnTo>
                    <a:pt x="56460753" y="5996200"/>
                  </a:lnTo>
                  <a:lnTo>
                    <a:pt x="56460753" y="5996247"/>
                  </a:lnTo>
                  <a:lnTo>
                    <a:pt x="56460753" y="5996293"/>
                  </a:lnTo>
                  <a:lnTo>
                    <a:pt x="56460753" y="5996340"/>
                  </a:lnTo>
                  <a:lnTo>
                    <a:pt x="56460753" y="5996387"/>
                  </a:lnTo>
                  <a:lnTo>
                    <a:pt x="56460753" y="5996433"/>
                  </a:lnTo>
                  <a:lnTo>
                    <a:pt x="56460753" y="5996487"/>
                  </a:lnTo>
                  <a:lnTo>
                    <a:pt x="56460753" y="5996534"/>
                  </a:lnTo>
                  <a:lnTo>
                    <a:pt x="56460753" y="5996581"/>
                  </a:lnTo>
                  <a:lnTo>
                    <a:pt x="56460753" y="5996627"/>
                  </a:lnTo>
                  <a:lnTo>
                    <a:pt x="56460753" y="5996674"/>
                  </a:lnTo>
                  <a:lnTo>
                    <a:pt x="56460753" y="5996721"/>
                  </a:lnTo>
                  <a:lnTo>
                    <a:pt x="56460753" y="5996767"/>
                  </a:lnTo>
                  <a:lnTo>
                    <a:pt x="56460753" y="5996814"/>
                  </a:lnTo>
                  <a:lnTo>
                    <a:pt x="56460753" y="5996861"/>
                  </a:lnTo>
                  <a:lnTo>
                    <a:pt x="56460753" y="5996907"/>
                  </a:lnTo>
                  <a:lnTo>
                    <a:pt x="56460753" y="5996954"/>
                  </a:lnTo>
                  <a:lnTo>
                    <a:pt x="56460753" y="5997001"/>
                  </a:lnTo>
                  <a:lnTo>
                    <a:pt x="56460753" y="5997047"/>
                  </a:lnTo>
                  <a:lnTo>
                    <a:pt x="56460753" y="5997094"/>
                  </a:lnTo>
                  <a:lnTo>
                    <a:pt x="56460753" y="5997148"/>
                  </a:lnTo>
                  <a:lnTo>
                    <a:pt x="56460753" y="5997195"/>
                  </a:lnTo>
                  <a:lnTo>
                    <a:pt x="56460753" y="5997241"/>
                  </a:lnTo>
                  <a:lnTo>
                    <a:pt x="56460753" y="5997288"/>
                  </a:lnTo>
                  <a:lnTo>
                    <a:pt x="56460753" y="5997335"/>
                  </a:lnTo>
                  <a:lnTo>
                    <a:pt x="56460753" y="5997381"/>
                  </a:lnTo>
                  <a:lnTo>
                    <a:pt x="56460753" y="5997428"/>
                  </a:lnTo>
                  <a:lnTo>
                    <a:pt x="56460753" y="5997475"/>
                  </a:lnTo>
                  <a:lnTo>
                    <a:pt x="56460753" y="5997521"/>
                  </a:lnTo>
                  <a:lnTo>
                    <a:pt x="56460753" y="5997568"/>
                  </a:lnTo>
                  <a:lnTo>
                    <a:pt x="56460753" y="5997615"/>
                  </a:lnTo>
                  <a:lnTo>
                    <a:pt x="56460753" y="5997661"/>
                  </a:lnTo>
                  <a:lnTo>
                    <a:pt x="56460753" y="5997708"/>
                  </a:lnTo>
                  <a:lnTo>
                    <a:pt x="56460753" y="5997755"/>
                  </a:lnTo>
                  <a:lnTo>
                    <a:pt x="56460753" y="5997809"/>
                  </a:lnTo>
                  <a:lnTo>
                    <a:pt x="56460753" y="5997856"/>
                  </a:lnTo>
                  <a:lnTo>
                    <a:pt x="56460753" y="5997902"/>
                  </a:lnTo>
                  <a:lnTo>
                    <a:pt x="56460753" y="5997949"/>
                  </a:lnTo>
                  <a:lnTo>
                    <a:pt x="56460753" y="5997995"/>
                  </a:lnTo>
                  <a:lnTo>
                    <a:pt x="56460753" y="5998042"/>
                  </a:lnTo>
                  <a:lnTo>
                    <a:pt x="56460753" y="5998089"/>
                  </a:lnTo>
                  <a:lnTo>
                    <a:pt x="56460753" y="5998135"/>
                  </a:lnTo>
                  <a:lnTo>
                    <a:pt x="56460753" y="5998182"/>
                  </a:lnTo>
                  <a:lnTo>
                    <a:pt x="56460753" y="5998229"/>
                  </a:lnTo>
                  <a:lnTo>
                    <a:pt x="56460753" y="5998275"/>
                  </a:lnTo>
                  <a:lnTo>
                    <a:pt x="56460753" y="5998322"/>
                  </a:lnTo>
                  <a:lnTo>
                    <a:pt x="56460753" y="5998369"/>
                  </a:lnTo>
                  <a:lnTo>
                    <a:pt x="56460753" y="5998415"/>
                  </a:lnTo>
                  <a:lnTo>
                    <a:pt x="56460753" y="5998470"/>
                  </a:lnTo>
                  <a:lnTo>
                    <a:pt x="56460753" y="5998517"/>
                  </a:lnTo>
                  <a:lnTo>
                    <a:pt x="56460753" y="5998563"/>
                  </a:lnTo>
                  <a:lnTo>
                    <a:pt x="56460753" y="5998610"/>
                  </a:lnTo>
                  <a:lnTo>
                    <a:pt x="56460753" y="5998657"/>
                  </a:lnTo>
                  <a:lnTo>
                    <a:pt x="56460753" y="5998703"/>
                  </a:lnTo>
                  <a:lnTo>
                    <a:pt x="56460753" y="5998750"/>
                  </a:lnTo>
                  <a:lnTo>
                    <a:pt x="56460753" y="5998796"/>
                  </a:lnTo>
                  <a:lnTo>
                    <a:pt x="56460753" y="5998843"/>
                  </a:lnTo>
                  <a:lnTo>
                    <a:pt x="56460753" y="5998890"/>
                  </a:lnTo>
                  <a:lnTo>
                    <a:pt x="56460753" y="5998936"/>
                  </a:lnTo>
                  <a:lnTo>
                    <a:pt x="56460753" y="5998983"/>
                  </a:lnTo>
                  <a:lnTo>
                    <a:pt x="56460753" y="5999029"/>
                  </a:lnTo>
                  <a:lnTo>
                    <a:pt x="56460753" y="5999076"/>
                  </a:lnTo>
                  <a:lnTo>
                    <a:pt x="56460753" y="5999131"/>
                  </a:lnTo>
                  <a:lnTo>
                    <a:pt x="56460753" y="5999177"/>
                  </a:lnTo>
                  <a:lnTo>
                    <a:pt x="56460753" y="5999224"/>
                  </a:lnTo>
                  <a:lnTo>
                    <a:pt x="56460753" y="5999271"/>
                  </a:lnTo>
                  <a:lnTo>
                    <a:pt x="56460753" y="5999317"/>
                  </a:lnTo>
                  <a:lnTo>
                    <a:pt x="56460753" y="5999364"/>
                  </a:lnTo>
                  <a:lnTo>
                    <a:pt x="56460753" y="5999411"/>
                  </a:lnTo>
                  <a:lnTo>
                    <a:pt x="56460753" y="5999457"/>
                  </a:lnTo>
                  <a:lnTo>
                    <a:pt x="56460753" y="5999504"/>
                  </a:lnTo>
                  <a:lnTo>
                    <a:pt x="56460753" y="5999551"/>
                  </a:lnTo>
                  <a:lnTo>
                    <a:pt x="56460753" y="5999597"/>
                  </a:lnTo>
                  <a:lnTo>
                    <a:pt x="56460753" y="5999644"/>
                  </a:lnTo>
                  <a:lnTo>
                    <a:pt x="56460753" y="5999691"/>
                  </a:lnTo>
                  <a:lnTo>
                    <a:pt x="56460753" y="5999737"/>
                  </a:lnTo>
                  <a:lnTo>
                    <a:pt x="56460753" y="6146904"/>
                  </a:lnTo>
                  <a:lnTo>
                    <a:pt x="56613153" y="6146904"/>
                  </a:lnTo>
                  <a:lnTo>
                    <a:pt x="56613153" y="6146951"/>
                  </a:lnTo>
                  <a:lnTo>
                    <a:pt x="56613153" y="6146998"/>
                  </a:lnTo>
                  <a:lnTo>
                    <a:pt x="56613153" y="6147044"/>
                  </a:lnTo>
                  <a:lnTo>
                    <a:pt x="56613153" y="6147091"/>
                  </a:lnTo>
                  <a:lnTo>
                    <a:pt x="56613153" y="6147137"/>
                  </a:lnTo>
                  <a:lnTo>
                    <a:pt x="56613153" y="6147184"/>
                  </a:lnTo>
                  <a:lnTo>
                    <a:pt x="56613153" y="6147231"/>
                  </a:lnTo>
                  <a:lnTo>
                    <a:pt x="56613153" y="6147277"/>
                  </a:lnTo>
                  <a:lnTo>
                    <a:pt x="56613153" y="6147324"/>
                  </a:lnTo>
                  <a:lnTo>
                    <a:pt x="56613153" y="6147371"/>
                  </a:lnTo>
                  <a:lnTo>
                    <a:pt x="56613153" y="6147417"/>
                  </a:lnTo>
                  <a:lnTo>
                    <a:pt x="56613153" y="6147464"/>
                  </a:lnTo>
                  <a:lnTo>
                    <a:pt x="56613153" y="6147511"/>
                  </a:lnTo>
                  <a:lnTo>
                    <a:pt x="56613153" y="6147565"/>
                  </a:lnTo>
                  <a:lnTo>
                    <a:pt x="56613153" y="6147612"/>
                  </a:lnTo>
                  <a:lnTo>
                    <a:pt x="56613153" y="6147659"/>
                  </a:lnTo>
                  <a:lnTo>
                    <a:pt x="56613153" y="6147705"/>
                  </a:lnTo>
                  <a:lnTo>
                    <a:pt x="56613153" y="6147752"/>
                  </a:lnTo>
                  <a:lnTo>
                    <a:pt x="56613153" y="6147799"/>
                  </a:lnTo>
                  <a:lnTo>
                    <a:pt x="56613153" y="6147845"/>
                  </a:lnTo>
                  <a:lnTo>
                    <a:pt x="56613153" y="6147892"/>
                  </a:lnTo>
                  <a:lnTo>
                    <a:pt x="56613153" y="6147938"/>
                  </a:lnTo>
                  <a:lnTo>
                    <a:pt x="56613153" y="6147985"/>
                  </a:lnTo>
                  <a:lnTo>
                    <a:pt x="56613153" y="6148032"/>
                  </a:lnTo>
                  <a:lnTo>
                    <a:pt x="56613153" y="6148078"/>
                  </a:lnTo>
                  <a:lnTo>
                    <a:pt x="56613153" y="6148125"/>
                  </a:lnTo>
                  <a:lnTo>
                    <a:pt x="56613153" y="6148171"/>
                  </a:lnTo>
                  <a:lnTo>
                    <a:pt x="56613153" y="6148226"/>
                  </a:lnTo>
                  <a:lnTo>
                    <a:pt x="56613153" y="6148273"/>
                  </a:lnTo>
                  <a:lnTo>
                    <a:pt x="56613153" y="6148319"/>
                  </a:lnTo>
                  <a:lnTo>
                    <a:pt x="56613153" y="6148366"/>
                  </a:lnTo>
                  <a:lnTo>
                    <a:pt x="56613153" y="6148413"/>
                  </a:lnTo>
                  <a:lnTo>
                    <a:pt x="56613153" y="6148459"/>
                  </a:lnTo>
                  <a:lnTo>
                    <a:pt x="56613153" y="6148506"/>
                  </a:lnTo>
                  <a:lnTo>
                    <a:pt x="56613153" y="6148553"/>
                  </a:lnTo>
                  <a:lnTo>
                    <a:pt x="56613153" y="6148599"/>
                  </a:lnTo>
                  <a:lnTo>
                    <a:pt x="56613153" y="6148646"/>
                  </a:lnTo>
                  <a:lnTo>
                    <a:pt x="56613153" y="6148693"/>
                  </a:lnTo>
                  <a:lnTo>
                    <a:pt x="56613153" y="6148739"/>
                  </a:lnTo>
                  <a:lnTo>
                    <a:pt x="56613153" y="6148786"/>
                  </a:lnTo>
                  <a:lnTo>
                    <a:pt x="56613153" y="6148833"/>
                  </a:lnTo>
                  <a:lnTo>
                    <a:pt x="56613153" y="6148887"/>
                  </a:lnTo>
                  <a:lnTo>
                    <a:pt x="56613153" y="6148933"/>
                  </a:lnTo>
                  <a:lnTo>
                    <a:pt x="56613153" y="6148980"/>
                  </a:lnTo>
                  <a:lnTo>
                    <a:pt x="56613153" y="6149027"/>
                  </a:lnTo>
                  <a:lnTo>
                    <a:pt x="56613153" y="6149073"/>
                  </a:lnTo>
                  <a:lnTo>
                    <a:pt x="56613153" y="6149120"/>
                  </a:lnTo>
                  <a:lnTo>
                    <a:pt x="56613153" y="6149167"/>
                  </a:lnTo>
                  <a:lnTo>
                    <a:pt x="56613153" y="6149213"/>
                  </a:lnTo>
                  <a:lnTo>
                    <a:pt x="56613153" y="6149260"/>
                  </a:lnTo>
                  <a:lnTo>
                    <a:pt x="56613153" y="6149307"/>
                  </a:lnTo>
                  <a:lnTo>
                    <a:pt x="56613153" y="6149353"/>
                  </a:lnTo>
                  <a:lnTo>
                    <a:pt x="56613153" y="6149400"/>
                  </a:lnTo>
                  <a:lnTo>
                    <a:pt x="56613153" y="6149447"/>
                  </a:lnTo>
                  <a:lnTo>
                    <a:pt x="56613153" y="6149493"/>
                  </a:lnTo>
                  <a:lnTo>
                    <a:pt x="56613153" y="6149547"/>
                  </a:lnTo>
                  <a:lnTo>
                    <a:pt x="56613153" y="6149594"/>
                  </a:lnTo>
                  <a:lnTo>
                    <a:pt x="56613153" y="6149641"/>
                  </a:lnTo>
                  <a:lnTo>
                    <a:pt x="56613153" y="6149687"/>
                  </a:lnTo>
                  <a:lnTo>
                    <a:pt x="56613153" y="6149734"/>
                  </a:lnTo>
                  <a:lnTo>
                    <a:pt x="56613153" y="6149781"/>
                  </a:lnTo>
                  <a:lnTo>
                    <a:pt x="56613153" y="6149827"/>
                  </a:lnTo>
                  <a:lnTo>
                    <a:pt x="56613153" y="6149874"/>
                  </a:lnTo>
                  <a:lnTo>
                    <a:pt x="56613153" y="6149921"/>
                  </a:lnTo>
                  <a:lnTo>
                    <a:pt x="56613153" y="6149967"/>
                  </a:lnTo>
                  <a:lnTo>
                    <a:pt x="56613153" y="6150014"/>
                  </a:lnTo>
                  <a:lnTo>
                    <a:pt x="56613153" y="6150061"/>
                  </a:lnTo>
                  <a:lnTo>
                    <a:pt x="56613153" y="6150107"/>
                  </a:lnTo>
                  <a:lnTo>
                    <a:pt x="56613153" y="6150154"/>
                  </a:lnTo>
                  <a:lnTo>
                    <a:pt x="56613153" y="6150208"/>
                  </a:lnTo>
                  <a:lnTo>
                    <a:pt x="56613153" y="6150255"/>
                  </a:lnTo>
                  <a:lnTo>
                    <a:pt x="56613153" y="6150302"/>
                  </a:lnTo>
                  <a:lnTo>
                    <a:pt x="56613153" y="6150348"/>
                  </a:lnTo>
                  <a:lnTo>
                    <a:pt x="56613153" y="6150395"/>
                  </a:lnTo>
                  <a:lnTo>
                    <a:pt x="56613153" y="6150442"/>
                  </a:lnTo>
                  <a:lnTo>
                    <a:pt x="56613153" y="6150488"/>
                  </a:lnTo>
                  <a:lnTo>
                    <a:pt x="56613153" y="6150535"/>
                  </a:lnTo>
                  <a:lnTo>
                    <a:pt x="56613153" y="6150581"/>
                  </a:lnTo>
                  <a:lnTo>
                    <a:pt x="56613153" y="6150628"/>
                  </a:lnTo>
                  <a:lnTo>
                    <a:pt x="56613153" y="6150675"/>
                  </a:lnTo>
                  <a:lnTo>
                    <a:pt x="56613153" y="6150721"/>
                  </a:lnTo>
                  <a:lnTo>
                    <a:pt x="56613153" y="6150768"/>
                  </a:lnTo>
                  <a:lnTo>
                    <a:pt x="56613153" y="6150815"/>
                  </a:lnTo>
                  <a:lnTo>
                    <a:pt x="56613153" y="6150869"/>
                  </a:lnTo>
                  <a:lnTo>
                    <a:pt x="56613153" y="6150916"/>
                  </a:lnTo>
                  <a:lnTo>
                    <a:pt x="56613153" y="6150963"/>
                  </a:lnTo>
                  <a:lnTo>
                    <a:pt x="56613153" y="6151009"/>
                  </a:lnTo>
                  <a:lnTo>
                    <a:pt x="56613153" y="6151056"/>
                  </a:lnTo>
                  <a:lnTo>
                    <a:pt x="56613153" y="6151103"/>
                  </a:lnTo>
                  <a:lnTo>
                    <a:pt x="56613153" y="6151149"/>
                  </a:lnTo>
                  <a:lnTo>
                    <a:pt x="56613153" y="6151196"/>
                  </a:lnTo>
                  <a:lnTo>
                    <a:pt x="56613153" y="6151243"/>
                  </a:lnTo>
                  <a:lnTo>
                    <a:pt x="56613153" y="6151289"/>
                  </a:lnTo>
                  <a:lnTo>
                    <a:pt x="56613153" y="6151336"/>
                  </a:lnTo>
                  <a:lnTo>
                    <a:pt x="56613153" y="6151382"/>
                  </a:lnTo>
                  <a:lnTo>
                    <a:pt x="56613153" y="6151429"/>
                  </a:lnTo>
                  <a:lnTo>
                    <a:pt x="56613153" y="6151476"/>
                  </a:lnTo>
                  <a:lnTo>
                    <a:pt x="56613153" y="6151530"/>
                  </a:lnTo>
                  <a:lnTo>
                    <a:pt x="56613153" y="6151577"/>
                  </a:lnTo>
                  <a:lnTo>
                    <a:pt x="56613153" y="6151623"/>
                  </a:lnTo>
                  <a:lnTo>
                    <a:pt x="56613153" y="6151670"/>
                  </a:lnTo>
                  <a:lnTo>
                    <a:pt x="56613153" y="6151717"/>
                  </a:lnTo>
                  <a:lnTo>
                    <a:pt x="56613153" y="6151763"/>
                  </a:lnTo>
                  <a:lnTo>
                    <a:pt x="56613153" y="6151810"/>
                  </a:lnTo>
                  <a:lnTo>
                    <a:pt x="56613153" y="6151857"/>
                  </a:lnTo>
                  <a:lnTo>
                    <a:pt x="56613153" y="6151903"/>
                  </a:lnTo>
                  <a:lnTo>
                    <a:pt x="56613153" y="6151950"/>
                  </a:lnTo>
                  <a:lnTo>
                    <a:pt x="56613153" y="6151997"/>
                  </a:lnTo>
                  <a:lnTo>
                    <a:pt x="56613153" y="6152043"/>
                  </a:lnTo>
                  <a:lnTo>
                    <a:pt x="56613153" y="6152090"/>
                  </a:lnTo>
                  <a:lnTo>
                    <a:pt x="56613153" y="6152137"/>
                  </a:lnTo>
                  <a:lnTo>
                    <a:pt x="56613153" y="6299304"/>
                  </a:lnTo>
                  <a:lnTo>
                    <a:pt x="56765553" y="6299304"/>
                  </a:lnTo>
                  <a:lnTo>
                    <a:pt x="56765553" y="6299350"/>
                  </a:lnTo>
                  <a:lnTo>
                    <a:pt x="56765553" y="6299397"/>
                  </a:lnTo>
                  <a:lnTo>
                    <a:pt x="56765553" y="6299444"/>
                  </a:lnTo>
                  <a:lnTo>
                    <a:pt x="56765553" y="6299490"/>
                  </a:lnTo>
                  <a:lnTo>
                    <a:pt x="56765553" y="6299537"/>
                  </a:lnTo>
                  <a:lnTo>
                    <a:pt x="56765553" y="6299584"/>
                  </a:lnTo>
                  <a:lnTo>
                    <a:pt x="56765553" y="6299630"/>
                  </a:lnTo>
                  <a:lnTo>
                    <a:pt x="56765553" y="6299677"/>
                  </a:lnTo>
                  <a:lnTo>
                    <a:pt x="56765553" y="6299723"/>
                  </a:lnTo>
                  <a:lnTo>
                    <a:pt x="56765553" y="6299770"/>
                  </a:lnTo>
                  <a:lnTo>
                    <a:pt x="56765553" y="6299817"/>
                  </a:lnTo>
                  <a:lnTo>
                    <a:pt x="56765553" y="6299863"/>
                  </a:lnTo>
                  <a:lnTo>
                    <a:pt x="56765553" y="6299910"/>
                  </a:lnTo>
                  <a:lnTo>
                    <a:pt x="56765553" y="6299965"/>
                  </a:lnTo>
                  <a:lnTo>
                    <a:pt x="56765553" y="6300011"/>
                  </a:lnTo>
                  <a:lnTo>
                    <a:pt x="56765553" y="6300058"/>
                  </a:lnTo>
                  <a:lnTo>
                    <a:pt x="56765553" y="6300105"/>
                  </a:lnTo>
                  <a:lnTo>
                    <a:pt x="56765553" y="6300151"/>
                  </a:lnTo>
                  <a:lnTo>
                    <a:pt x="56765553" y="6300198"/>
                  </a:lnTo>
                  <a:lnTo>
                    <a:pt x="56765553" y="6300245"/>
                  </a:lnTo>
                  <a:lnTo>
                    <a:pt x="56765553" y="6300291"/>
                  </a:lnTo>
                  <a:lnTo>
                    <a:pt x="56765553" y="6300338"/>
                  </a:lnTo>
                  <a:lnTo>
                    <a:pt x="56765553" y="6300385"/>
                  </a:lnTo>
                  <a:lnTo>
                    <a:pt x="56765553" y="6300431"/>
                  </a:lnTo>
                  <a:lnTo>
                    <a:pt x="56765553" y="6300478"/>
                  </a:lnTo>
                  <a:lnTo>
                    <a:pt x="56765553" y="6300524"/>
                  </a:lnTo>
                  <a:lnTo>
                    <a:pt x="56765553" y="6300571"/>
                  </a:lnTo>
                  <a:lnTo>
                    <a:pt x="56765553" y="6300625"/>
                  </a:lnTo>
                  <a:lnTo>
                    <a:pt x="56765553" y="6300672"/>
                  </a:lnTo>
                  <a:lnTo>
                    <a:pt x="56765553" y="6300719"/>
                  </a:lnTo>
                  <a:lnTo>
                    <a:pt x="56765553" y="6300765"/>
                  </a:lnTo>
                  <a:lnTo>
                    <a:pt x="56765553" y="6300812"/>
                  </a:lnTo>
                  <a:lnTo>
                    <a:pt x="56765553" y="6300859"/>
                  </a:lnTo>
                  <a:lnTo>
                    <a:pt x="56765553" y="6300905"/>
                  </a:lnTo>
                  <a:lnTo>
                    <a:pt x="56765553" y="6300952"/>
                  </a:lnTo>
                  <a:lnTo>
                    <a:pt x="56765553" y="6300999"/>
                  </a:lnTo>
                  <a:lnTo>
                    <a:pt x="56765553" y="6301045"/>
                  </a:lnTo>
                  <a:lnTo>
                    <a:pt x="56765553" y="6301092"/>
                  </a:lnTo>
                  <a:lnTo>
                    <a:pt x="56765553" y="6301139"/>
                  </a:lnTo>
                  <a:lnTo>
                    <a:pt x="56765553" y="6301185"/>
                  </a:lnTo>
                  <a:lnTo>
                    <a:pt x="56765553" y="6301232"/>
                  </a:lnTo>
                  <a:lnTo>
                    <a:pt x="56765553" y="6301286"/>
                  </a:lnTo>
                  <a:lnTo>
                    <a:pt x="56765553" y="6301333"/>
                  </a:lnTo>
                  <a:lnTo>
                    <a:pt x="56765553" y="6301379"/>
                  </a:lnTo>
                  <a:lnTo>
                    <a:pt x="56765553" y="6301426"/>
                  </a:lnTo>
                  <a:lnTo>
                    <a:pt x="56765553" y="6301473"/>
                  </a:lnTo>
                  <a:lnTo>
                    <a:pt x="56765553" y="6301519"/>
                  </a:lnTo>
                  <a:lnTo>
                    <a:pt x="56765553" y="6301566"/>
                  </a:lnTo>
                  <a:lnTo>
                    <a:pt x="56765553" y="6301613"/>
                  </a:lnTo>
                  <a:lnTo>
                    <a:pt x="56765553" y="6301659"/>
                  </a:lnTo>
                  <a:lnTo>
                    <a:pt x="56765553" y="6301706"/>
                  </a:lnTo>
                  <a:lnTo>
                    <a:pt x="56765553" y="6301753"/>
                  </a:lnTo>
                  <a:lnTo>
                    <a:pt x="56765553" y="6301799"/>
                  </a:lnTo>
                  <a:lnTo>
                    <a:pt x="56765553" y="6301846"/>
                  </a:lnTo>
                  <a:lnTo>
                    <a:pt x="56765553" y="6301893"/>
                  </a:lnTo>
                  <a:lnTo>
                    <a:pt x="56765553" y="6301947"/>
                  </a:lnTo>
                  <a:lnTo>
                    <a:pt x="56765553" y="6301993"/>
                  </a:lnTo>
                  <a:lnTo>
                    <a:pt x="56765553" y="6302040"/>
                  </a:lnTo>
                  <a:lnTo>
                    <a:pt x="56765553" y="6302087"/>
                  </a:lnTo>
                  <a:lnTo>
                    <a:pt x="56765553" y="6302133"/>
                  </a:lnTo>
                  <a:lnTo>
                    <a:pt x="56765553" y="6302180"/>
                  </a:lnTo>
                  <a:lnTo>
                    <a:pt x="56765553" y="6302227"/>
                  </a:lnTo>
                  <a:lnTo>
                    <a:pt x="56765553" y="6302273"/>
                  </a:lnTo>
                  <a:lnTo>
                    <a:pt x="56765553" y="6302320"/>
                  </a:lnTo>
                  <a:lnTo>
                    <a:pt x="56765553" y="6302367"/>
                  </a:lnTo>
                  <a:lnTo>
                    <a:pt x="56765553" y="6302413"/>
                  </a:lnTo>
                  <a:lnTo>
                    <a:pt x="56765553" y="6302460"/>
                  </a:lnTo>
                  <a:lnTo>
                    <a:pt x="56765553" y="6302507"/>
                  </a:lnTo>
                  <a:lnTo>
                    <a:pt x="56765553" y="6302553"/>
                  </a:lnTo>
                  <a:lnTo>
                    <a:pt x="56765553" y="6302608"/>
                  </a:lnTo>
                  <a:lnTo>
                    <a:pt x="56765553" y="6302655"/>
                  </a:lnTo>
                  <a:lnTo>
                    <a:pt x="56765553" y="6302701"/>
                  </a:lnTo>
                  <a:lnTo>
                    <a:pt x="56765553" y="6302748"/>
                  </a:lnTo>
                  <a:lnTo>
                    <a:pt x="56765553" y="6302794"/>
                  </a:lnTo>
                  <a:lnTo>
                    <a:pt x="56765553" y="6302841"/>
                  </a:lnTo>
                  <a:lnTo>
                    <a:pt x="56765553" y="6302888"/>
                  </a:lnTo>
                  <a:lnTo>
                    <a:pt x="56765553" y="6302934"/>
                  </a:lnTo>
                  <a:lnTo>
                    <a:pt x="56765553" y="6302981"/>
                  </a:lnTo>
                  <a:lnTo>
                    <a:pt x="56765553" y="6303027"/>
                  </a:lnTo>
                  <a:lnTo>
                    <a:pt x="56765553" y="6303074"/>
                  </a:lnTo>
                  <a:lnTo>
                    <a:pt x="56765553" y="6303121"/>
                  </a:lnTo>
                  <a:lnTo>
                    <a:pt x="56765553" y="6303167"/>
                  </a:lnTo>
                  <a:lnTo>
                    <a:pt x="56765553" y="6303214"/>
                  </a:lnTo>
                  <a:lnTo>
                    <a:pt x="56765553" y="6303269"/>
                  </a:lnTo>
                  <a:lnTo>
                    <a:pt x="56765553" y="6303315"/>
                  </a:lnTo>
                  <a:lnTo>
                    <a:pt x="56765553" y="6303362"/>
                  </a:lnTo>
                  <a:lnTo>
                    <a:pt x="56765553" y="6303409"/>
                  </a:lnTo>
                  <a:lnTo>
                    <a:pt x="56765553" y="6303455"/>
                  </a:lnTo>
                  <a:lnTo>
                    <a:pt x="56765553" y="6303502"/>
                  </a:lnTo>
                  <a:lnTo>
                    <a:pt x="56765553" y="6303549"/>
                  </a:lnTo>
                  <a:lnTo>
                    <a:pt x="56765553" y="6303595"/>
                  </a:lnTo>
                  <a:lnTo>
                    <a:pt x="56765553" y="6303642"/>
                  </a:lnTo>
                  <a:lnTo>
                    <a:pt x="56765553" y="6303689"/>
                  </a:lnTo>
                  <a:lnTo>
                    <a:pt x="56765553" y="6303735"/>
                  </a:lnTo>
                  <a:lnTo>
                    <a:pt x="56765553" y="6303782"/>
                  </a:lnTo>
                  <a:lnTo>
                    <a:pt x="56765553" y="6303829"/>
                  </a:lnTo>
                  <a:lnTo>
                    <a:pt x="56765553" y="6303875"/>
                  </a:lnTo>
                  <a:lnTo>
                    <a:pt x="56765553" y="6303929"/>
                  </a:lnTo>
                  <a:lnTo>
                    <a:pt x="56765553" y="6303976"/>
                  </a:lnTo>
                  <a:lnTo>
                    <a:pt x="56765553" y="6304023"/>
                  </a:lnTo>
                  <a:lnTo>
                    <a:pt x="56765553" y="6304069"/>
                  </a:lnTo>
                  <a:lnTo>
                    <a:pt x="56765553" y="6304116"/>
                  </a:lnTo>
                  <a:lnTo>
                    <a:pt x="56765553" y="6304163"/>
                  </a:lnTo>
                  <a:lnTo>
                    <a:pt x="56765553" y="6304209"/>
                  </a:lnTo>
                  <a:lnTo>
                    <a:pt x="56765553" y="6304256"/>
                  </a:lnTo>
                  <a:lnTo>
                    <a:pt x="56765553" y="6304303"/>
                  </a:lnTo>
                  <a:lnTo>
                    <a:pt x="56765553" y="6304349"/>
                  </a:lnTo>
                  <a:lnTo>
                    <a:pt x="56765553" y="6304396"/>
                  </a:lnTo>
                  <a:lnTo>
                    <a:pt x="56765553" y="6304443"/>
                  </a:lnTo>
                  <a:lnTo>
                    <a:pt x="56765553" y="6304489"/>
                  </a:lnTo>
                  <a:lnTo>
                    <a:pt x="56765553" y="6304536"/>
                  </a:lnTo>
                  <a:lnTo>
                    <a:pt x="56765553" y="6451703"/>
                  </a:lnTo>
                  <a:lnTo>
                    <a:pt x="56917953" y="6451703"/>
                  </a:lnTo>
                  <a:lnTo>
                    <a:pt x="56917953" y="6451750"/>
                  </a:lnTo>
                  <a:lnTo>
                    <a:pt x="56917953" y="6451797"/>
                  </a:lnTo>
                  <a:lnTo>
                    <a:pt x="56917953" y="6451843"/>
                  </a:lnTo>
                  <a:lnTo>
                    <a:pt x="56917953" y="6451890"/>
                  </a:lnTo>
                  <a:lnTo>
                    <a:pt x="56917953" y="6451936"/>
                  </a:lnTo>
                  <a:lnTo>
                    <a:pt x="56917953" y="6451983"/>
                  </a:lnTo>
                  <a:lnTo>
                    <a:pt x="56917953" y="6452030"/>
                  </a:lnTo>
                  <a:lnTo>
                    <a:pt x="56917953" y="6452076"/>
                  </a:lnTo>
                  <a:lnTo>
                    <a:pt x="56917953" y="6452123"/>
                  </a:lnTo>
                  <a:lnTo>
                    <a:pt x="56917953" y="6452169"/>
                  </a:lnTo>
                  <a:lnTo>
                    <a:pt x="56917953" y="6452216"/>
                  </a:lnTo>
                  <a:lnTo>
                    <a:pt x="56917953" y="6452263"/>
                  </a:lnTo>
                  <a:lnTo>
                    <a:pt x="56917953" y="6452309"/>
                  </a:lnTo>
                  <a:lnTo>
                    <a:pt x="56917953" y="6452364"/>
                  </a:lnTo>
                  <a:lnTo>
                    <a:pt x="56917953" y="6452411"/>
                  </a:lnTo>
                  <a:lnTo>
                    <a:pt x="56917953" y="6452457"/>
                  </a:lnTo>
                  <a:lnTo>
                    <a:pt x="56917953" y="6452504"/>
                  </a:lnTo>
                  <a:lnTo>
                    <a:pt x="56917953" y="6452551"/>
                  </a:lnTo>
                  <a:lnTo>
                    <a:pt x="56917953" y="6452597"/>
                  </a:lnTo>
                  <a:lnTo>
                    <a:pt x="56917953" y="6452644"/>
                  </a:lnTo>
                  <a:lnTo>
                    <a:pt x="56917953" y="6452691"/>
                  </a:lnTo>
                  <a:lnTo>
                    <a:pt x="56917953" y="6452737"/>
                  </a:lnTo>
                  <a:lnTo>
                    <a:pt x="56917953" y="6452784"/>
                  </a:lnTo>
                  <a:lnTo>
                    <a:pt x="56917953" y="6452831"/>
                  </a:lnTo>
                  <a:lnTo>
                    <a:pt x="56917953" y="6452877"/>
                  </a:lnTo>
                  <a:lnTo>
                    <a:pt x="56917953" y="6452924"/>
                  </a:lnTo>
                  <a:lnTo>
                    <a:pt x="56917953" y="6452971"/>
                  </a:lnTo>
                  <a:lnTo>
                    <a:pt x="56917953" y="6453025"/>
                  </a:lnTo>
                  <a:lnTo>
                    <a:pt x="56917953" y="6453071"/>
                  </a:lnTo>
                  <a:lnTo>
                    <a:pt x="56917953" y="6453118"/>
                  </a:lnTo>
                  <a:lnTo>
                    <a:pt x="56917953" y="6453165"/>
                  </a:lnTo>
                  <a:lnTo>
                    <a:pt x="56917953" y="6453211"/>
                  </a:lnTo>
                  <a:lnTo>
                    <a:pt x="56917953" y="6453258"/>
                  </a:lnTo>
                  <a:lnTo>
                    <a:pt x="56917953" y="6453305"/>
                  </a:lnTo>
                  <a:lnTo>
                    <a:pt x="56917953" y="6453351"/>
                  </a:lnTo>
                  <a:lnTo>
                    <a:pt x="56917953" y="6453398"/>
                  </a:lnTo>
                  <a:lnTo>
                    <a:pt x="56917953" y="6453445"/>
                  </a:lnTo>
                  <a:lnTo>
                    <a:pt x="56917953" y="6453491"/>
                  </a:lnTo>
                  <a:lnTo>
                    <a:pt x="56917953" y="6453538"/>
                  </a:lnTo>
                  <a:lnTo>
                    <a:pt x="56917953" y="6453585"/>
                  </a:lnTo>
                  <a:lnTo>
                    <a:pt x="56917953" y="6453631"/>
                  </a:lnTo>
                  <a:lnTo>
                    <a:pt x="56917953" y="6453685"/>
                  </a:lnTo>
                  <a:lnTo>
                    <a:pt x="56917953" y="6453732"/>
                  </a:lnTo>
                  <a:lnTo>
                    <a:pt x="56917953" y="6453779"/>
                  </a:lnTo>
                  <a:lnTo>
                    <a:pt x="56917953" y="6453825"/>
                  </a:lnTo>
                  <a:lnTo>
                    <a:pt x="56917953" y="6453872"/>
                  </a:lnTo>
                  <a:lnTo>
                    <a:pt x="56917953" y="6453919"/>
                  </a:lnTo>
                  <a:lnTo>
                    <a:pt x="56917953" y="6453965"/>
                  </a:lnTo>
                  <a:lnTo>
                    <a:pt x="56917953" y="6454012"/>
                  </a:lnTo>
                  <a:lnTo>
                    <a:pt x="56917953" y="6454059"/>
                  </a:lnTo>
                  <a:lnTo>
                    <a:pt x="56917953" y="6454105"/>
                  </a:lnTo>
                  <a:lnTo>
                    <a:pt x="56917953" y="6454152"/>
                  </a:lnTo>
                  <a:lnTo>
                    <a:pt x="56917953" y="6454199"/>
                  </a:lnTo>
                  <a:lnTo>
                    <a:pt x="56917953" y="6454245"/>
                  </a:lnTo>
                  <a:lnTo>
                    <a:pt x="56917953" y="6454292"/>
                  </a:lnTo>
                  <a:lnTo>
                    <a:pt x="56917953" y="6454346"/>
                  </a:lnTo>
                  <a:lnTo>
                    <a:pt x="56917953" y="6454393"/>
                  </a:lnTo>
                  <a:lnTo>
                    <a:pt x="56917953" y="6454440"/>
                  </a:lnTo>
                  <a:lnTo>
                    <a:pt x="56917953" y="6454486"/>
                  </a:lnTo>
                  <a:lnTo>
                    <a:pt x="56917953" y="6454533"/>
                  </a:lnTo>
                  <a:lnTo>
                    <a:pt x="56917953" y="6454579"/>
                  </a:lnTo>
                  <a:lnTo>
                    <a:pt x="56917953" y="6454626"/>
                  </a:lnTo>
                  <a:lnTo>
                    <a:pt x="56917953" y="6454673"/>
                  </a:lnTo>
                  <a:lnTo>
                    <a:pt x="56917953" y="6454719"/>
                  </a:lnTo>
                  <a:lnTo>
                    <a:pt x="56917953" y="6454766"/>
                  </a:lnTo>
                  <a:lnTo>
                    <a:pt x="56917953" y="6454813"/>
                  </a:lnTo>
                  <a:lnTo>
                    <a:pt x="56917953" y="6454859"/>
                  </a:lnTo>
                  <a:lnTo>
                    <a:pt x="56917953" y="6454906"/>
                  </a:lnTo>
                  <a:lnTo>
                    <a:pt x="56917953" y="6454953"/>
                  </a:lnTo>
                  <a:lnTo>
                    <a:pt x="56917953" y="6455007"/>
                  </a:lnTo>
                  <a:lnTo>
                    <a:pt x="56917953" y="6455054"/>
                  </a:lnTo>
                  <a:lnTo>
                    <a:pt x="56917953" y="6455101"/>
                  </a:lnTo>
                  <a:lnTo>
                    <a:pt x="56917953" y="6455147"/>
                  </a:lnTo>
                  <a:lnTo>
                    <a:pt x="56917953" y="6455194"/>
                  </a:lnTo>
                  <a:lnTo>
                    <a:pt x="56917953" y="6455241"/>
                  </a:lnTo>
                  <a:lnTo>
                    <a:pt x="56917953" y="6455287"/>
                  </a:lnTo>
                  <a:lnTo>
                    <a:pt x="56917953" y="6455334"/>
                  </a:lnTo>
                  <a:lnTo>
                    <a:pt x="56917953" y="6455380"/>
                  </a:lnTo>
                  <a:lnTo>
                    <a:pt x="56917953" y="6455427"/>
                  </a:lnTo>
                  <a:lnTo>
                    <a:pt x="56917953" y="6455474"/>
                  </a:lnTo>
                  <a:lnTo>
                    <a:pt x="56917953" y="6455520"/>
                  </a:lnTo>
                  <a:lnTo>
                    <a:pt x="56917953" y="6455567"/>
                  </a:lnTo>
                  <a:lnTo>
                    <a:pt x="56917953" y="6455613"/>
                  </a:lnTo>
                  <a:lnTo>
                    <a:pt x="56917953" y="6455668"/>
                  </a:lnTo>
                  <a:lnTo>
                    <a:pt x="56917953" y="6455715"/>
                  </a:lnTo>
                  <a:lnTo>
                    <a:pt x="56917953" y="6455761"/>
                  </a:lnTo>
                  <a:lnTo>
                    <a:pt x="56917953" y="6455808"/>
                  </a:lnTo>
                  <a:lnTo>
                    <a:pt x="56917953" y="6455855"/>
                  </a:lnTo>
                  <a:lnTo>
                    <a:pt x="56917953" y="6455901"/>
                  </a:lnTo>
                  <a:lnTo>
                    <a:pt x="56917953" y="6455948"/>
                  </a:lnTo>
                  <a:lnTo>
                    <a:pt x="56917953" y="6455995"/>
                  </a:lnTo>
                  <a:lnTo>
                    <a:pt x="56917953" y="6456041"/>
                  </a:lnTo>
                  <a:lnTo>
                    <a:pt x="56917953" y="6456088"/>
                  </a:lnTo>
                  <a:lnTo>
                    <a:pt x="56917953" y="6456135"/>
                  </a:lnTo>
                  <a:lnTo>
                    <a:pt x="56917953" y="6456181"/>
                  </a:lnTo>
                  <a:lnTo>
                    <a:pt x="56917953" y="6456228"/>
                  </a:lnTo>
                  <a:lnTo>
                    <a:pt x="56917953" y="6456275"/>
                  </a:lnTo>
                  <a:lnTo>
                    <a:pt x="56917953" y="6456329"/>
                  </a:lnTo>
                  <a:lnTo>
                    <a:pt x="56917953" y="6456375"/>
                  </a:lnTo>
                  <a:lnTo>
                    <a:pt x="56917953" y="6456422"/>
                  </a:lnTo>
                  <a:lnTo>
                    <a:pt x="56917953" y="6456469"/>
                  </a:lnTo>
                  <a:lnTo>
                    <a:pt x="56917953" y="6456515"/>
                  </a:lnTo>
                  <a:lnTo>
                    <a:pt x="56917953" y="6456562"/>
                  </a:lnTo>
                  <a:lnTo>
                    <a:pt x="56917953" y="6456609"/>
                  </a:lnTo>
                  <a:lnTo>
                    <a:pt x="56917953" y="6456655"/>
                  </a:lnTo>
                  <a:lnTo>
                    <a:pt x="56917953" y="6456702"/>
                  </a:lnTo>
                  <a:lnTo>
                    <a:pt x="56917953" y="6456749"/>
                  </a:lnTo>
                  <a:lnTo>
                    <a:pt x="56917953" y="6456795"/>
                  </a:lnTo>
                  <a:lnTo>
                    <a:pt x="56917953" y="6456842"/>
                  </a:lnTo>
                  <a:lnTo>
                    <a:pt x="56917953" y="6456889"/>
                  </a:lnTo>
                  <a:lnTo>
                    <a:pt x="56917953" y="6456935"/>
                  </a:lnTo>
                  <a:lnTo>
                    <a:pt x="56917953" y="6604103"/>
                  </a:lnTo>
                  <a:lnTo>
                    <a:pt x="57070353" y="6604103"/>
                  </a:lnTo>
                  <a:lnTo>
                    <a:pt x="57070353" y="6604149"/>
                  </a:lnTo>
                  <a:lnTo>
                    <a:pt x="57070353" y="6604196"/>
                  </a:lnTo>
                  <a:lnTo>
                    <a:pt x="57070353" y="6604243"/>
                  </a:lnTo>
                  <a:lnTo>
                    <a:pt x="57070353" y="6604289"/>
                  </a:lnTo>
                  <a:lnTo>
                    <a:pt x="57070353" y="6604336"/>
                  </a:lnTo>
                  <a:lnTo>
                    <a:pt x="57070353" y="6604383"/>
                  </a:lnTo>
                  <a:lnTo>
                    <a:pt x="57070353" y="6604429"/>
                  </a:lnTo>
                  <a:lnTo>
                    <a:pt x="57070353" y="6604476"/>
                  </a:lnTo>
                  <a:lnTo>
                    <a:pt x="57070353" y="6604522"/>
                  </a:lnTo>
                  <a:lnTo>
                    <a:pt x="57070353" y="6604569"/>
                  </a:lnTo>
                  <a:lnTo>
                    <a:pt x="57070353" y="6604616"/>
                  </a:lnTo>
                  <a:lnTo>
                    <a:pt x="57070353" y="6604662"/>
                  </a:lnTo>
                  <a:lnTo>
                    <a:pt x="57070353" y="6604709"/>
                  </a:lnTo>
                  <a:lnTo>
                    <a:pt x="57070353" y="6604763"/>
                  </a:lnTo>
                  <a:lnTo>
                    <a:pt x="57070353" y="6604810"/>
                  </a:lnTo>
                  <a:lnTo>
                    <a:pt x="57070353" y="6604857"/>
                  </a:lnTo>
                  <a:lnTo>
                    <a:pt x="57070353" y="6604903"/>
                  </a:lnTo>
                  <a:lnTo>
                    <a:pt x="57070353" y="6604950"/>
                  </a:lnTo>
                  <a:lnTo>
                    <a:pt x="57070353" y="6604997"/>
                  </a:lnTo>
                  <a:lnTo>
                    <a:pt x="57070353" y="6605043"/>
                  </a:lnTo>
                  <a:lnTo>
                    <a:pt x="57070353" y="6605090"/>
                  </a:lnTo>
                  <a:lnTo>
                    <a:pt x="57070353" y="6605137"/>
                  </a:lnTo>
                  <a:lnTo>
                    <a:pt x="57070353" y="6605183"/>
                  </a:lnTo>
                  <a:lnTo>
                    <a:pt x="57070353" y="6605230"/>
                  </a:lnTo>
                  <a:lnTo>
                    <a:pt x="57070353" y="6605277"/>
                  </a:lnTo>
                  <a:lnTo>
                    <a:pt x="57070353" y="6605323"/>
                  </a:lnTo>
                  <a:lnTo>
                    <a:pt x="57070353" y="6605370"/>
                  </a:lnTo>
                  <a:lnTo>
                    <a:pt x="57070353" y="6605424"/>
                  </a:lnTo>
                  <a:lnTo>
                    <a:pt x="57070353" y="6605471"/>
                  </a:lnTo>
                  <a:lnTo>
                    <a:pt x="57070353" y="6605517"/>
                  </a:lnTo>
                  <a:lnTo>
                    <a:pt x="57070353" y="6605564"/>
                  </a:lnTo>
                  <a:lnTo>
                    <a:pt x="57070353" y="6605611"/>
                  </a:lnTo>
                  <a:lnTo>
                    <a:pt x="57070353" y="6605657"/>
                  </a:lnTo>
                  <a:lnTo>
                    <a:pt x="57070353" y="6605704"/>
                  </a:lnTo>
                  <a:lnTo>
                    <a:pt x="57070353" y="6605751"/>
                  </a:lnTo>
                  <a:lnTo>
                    <a:pt x="57070353" y="6605797"/>
                  </a:lnTo>
                  <a:lnTo>
                    <a:pt x="57070353" y="6605844"/>
                  </a:lnTo>
                  <a:lnTo>
                    <a:pt x="57070353" y="6605891"/>
                  </a:lnTo>
                  <a:lnTo>
                    <a:pt x="57070353" y="6605937"/>
                  </a:lnTo>
                  <a:lnTo>
                    <a:pt x="57070353" y="6605984"/>
                  </a:lnTo>
                  <a:lnTo>
                    <a:pt x="57070353" y="6606031"/>
                  </a:lnTo>
                  <a:lnTo>
                    <a:pt x="57070353" y="6606085"/>
                  </a:lnTo>
                  <a:lnTo>
                    <a:pt x="57070353" y="6606131"/>
                  </a:lnTo>
                  <a:lnTo>
                    <a:pt x="57070353" y="6606178"/>
                  </a:lnTo>
                  <a:lnTo>
                    <a:pt x="57070353" y="6606225"/>
                  </a:lnTo>
                  <a:lnTo>
                    <a:pt x="57070353" y="6606271"/>
                  </a:lnTo>
                  <a:lnTo>
                    <a:pt x="57070353" y="6606318"/>
                  </a:lnTo>
                  <a:lnTo>
                    <a:pt x="57070353" y="6606365"/>
                  </a:lnTo>
                  <a:lnTo>
                    <a:pt x="57070353" y="6606411"/>
                  </a:lnTo>
                  <a:lnTo>
                    <a:pt x="57070353" y="6606458"/>
                  </a:lnTo>
                  <a:lnTo>
                    <a:pt x="57070353" y="6606505"/>
                  </a:lnTo>
                  <a:lnTo>
                    <a:pt x="57070353" y="6606551"/>
                  </a:lnTo>
                  <a:lnTo>
                    <a:pt x="57070353" y="6606598"/>
                  </a:lnTo>
                  <a:lnTo>
                    <a:pt x="57070353" y="6606645"/>
                  </a:lnTo>
                  <a:lnTo>
                    <a:pt x="57070353" y="6606691"/>
                  </a:lnTo>
                  <a:lnTo>
                    <a:pt x="57070353" y="6606746"/>
                  </a:lnTo>
                  <a:lnTo>
                    <a:pt x="57070353" y="6606792"/>
                  </a:lnTo>
                  <a:lnTo>
                    <a:pt x="57070353" y="6606839"/>
                  </a:lnTo>
                  <a:lnTo>
                    <a:pt x="57070353" y="6606886"/>
                  </a:lnTo>
                  <a:lnTo>
                    <a:pt x="57070353" y="6606932"/>
                  </a:lnTo>
                  <a:lnTo>
                    <a:pt x="57070353" y="6606979"/>
                  </a:lnTo>
                  <a:lnTo>
                    <a:pt x="57070353" y="6607025"/>
                  </a:lnTo>
                  <a:lnTo>
                    <a:pt x="57070353" y="6607072"/>
                  </a:lnTo>
                  <a:lnTo>
                    <a:pt x="57070353" y="6607119"/>
                  </a:lnTo>
                  <a:lnTo>
                    <a:pt x="57070353" y="6607165"/>
                  </a:lnTo>
                  <a:lnTo>
                    <a:pt x="57070353" y="6607212"/>
                  </a:lnTo>
                  <a:lnTo>
                    <a:pt x="57070353" y="6607259"/>
                  </a:lnTo>
                  <a:lnTo>
                    <a:pt x="57070353" y="6607305"/>
                  </a:lnTo>
                  <a:lnTo>
                    <a:pt x="57070353" y="6607352"/>
                  </a:lnTo>
                  <a:lnTo>
                    <a:pt x="57070353" y="6607407"/>
                  </a:lnTo>
                  <a:lnTo>
                    <a:pt x="57070353" y="6607453"/>
                  </a:lnTo>
                  <a:lnTo>
                    <a:pt x="57070353" y="6607500"/>
                  </a:lnTo>
                  <a:lnTo>
                    <a:pt x="57070353" y="6607547"/>
                  </a:lnTo>
                  <a:lnTo>
                    <a:pt x="57070353" y="6607593"/>
                  </a:lnTo>
                  <a:lnTo>
                    <a:pt x="57070353" y="6607640"/>
                  </a:lnTo>
                  <a:lnTo>
                    <a:pt x="57070353" y="6607687"/>
                  </a:lnTo>
                  <a:lnTo>
                    <a:pt x="57070353" y="6607733"/>
                  </a:lnTo>
                  <a:lnTo>
                    <a:pt x="57070353" y="6607780"/>
                  </a:lnTo>
                  <a:lnTo>
                    <a:pt x="57070353" y="6607827"/>
                  </a:lnTo>
                  <a:lnTo>
                    <a:pt x="57070353" y="6607873"/>
                  </a:lnTo>
                  <a:lnTo>
                    <a:pt x="57070353" y="6607920"/>
                  </a:lnTo>
                  <a:lnTo>
                    <a:pt x="57070353" y="6607966"/>
                  </a:lnTo>
                  <a:lnTo>
                    <a:pt x="57070353" y="6608013"/>
                  </a:lnTo>
                  <a:lnTo>
                    <a:pt x="57070353" y="6608067"/>
                  </a:lnTo>
                  <a:lnTo>
                    <a:pt x="57070353" y="6608114"/>
                  </a:lnTo>
                  <a:lnTo>
                    <a:pt x="57070353" y="6608161"/>
                  </a:lnTo>
                  <a:lnTo>
                    <a:pt x="57070353" y="6608207"/>
                  </a:lnTo>
                  <a:lnTo>
                    <a:pt x="57070353" y="6608254"/>
                  </a:lnTo>
                  <a:lnTo>
                    <a:pt x="57070353" y="6608301"/>
                  </a:lnTo>
                  <a:lnTo>
                    <a:pt x="57070353" y="6608347"/>
                  </a:lnTo>
                  <a:lnTo>
                    <a:pt x="57070353" y="6608394"/>
                  </a:lnTo>
                  <a:lnTo>
                    <a:pt x="57070353" y="6608441"/>
                  </a:lnTo>
                  <a:lnTo>
                    <a:pt x="57070353" y="6608487"/>
                  </a:lnTo>
                  <a:lnTo>
                    <a:pt x="57070353" y="6608534"/>
                  </a:lnTo>
                  <a:lnTo>
                    <a:pt x="57070353" y="6608581"/>
                  </a:lnTo>
                  <a:lnTo>
                    <a:pt x="57070353" y="6608627"/>
                  </a:lnTo>
                  <a:lnTo>
                    <a:pt x="57070353" y="6608674"/>
                  </a:lnTo>
                  <a:lnTo>
                    <a:pt x="57070353" y="6608728"/>
                  </a:lnTo>
                  <a:lnTo>
                    <a:pt x="57070353" y="6608775"/>
                  </a:lnTo>
                  <a:lnTo>
                    <a:pt x="57070353" y="6608821"/>
                  </a:lnTo>
                  <a:lnTo>
                    <a:pt x="57070353" y="6608868"/>
                  </a:lnTo>
                  <a:lnTo>
                    <a:pt x="57070353" y="6608915"/>
                  </a:lnTo>
                  <a:lnTo>
                    <a:pt x="57070353" y="6608961"/>
                  </a:lnTo>
                  <a:lnTo>
                    <a:pt x="57070353" y="6609008"/>
                  </a:lnTo>
                  <a:lnTo>
                    <a:pt x="57070353" y="6609055"/>
                  </a:lnTo>
                  <a:lnTo>
                    <a:pt x="57070353" y="6609101"/>
                  </a:lnTo>
                  <a:lnTo>
                    <a:pt x="57070353" y="6609148"/>
                  </a:lnTo>
                  <a:lnTo>
                    <a:pt x="57070353" y="6609195"/>
                  </a:lnTo>
                  <a:lnTo>
                    <a:pt x="57070353" y="6609241"/>
                  </a:lnTo>
                  <a:lnTo>
                    <a:pt x="57070353" y="6609288"/>
                  </a:lnTo>
                  <a:lnTo>
                    <a:pt x="57070353" y="6609335"/>
                  </a:lnTo>
                  <a:lnTo>
                    <a:pt x="57070353" y="6756502"/>
                  </a:lnTo>
                  <a:lnTo>
                    <a:pt x="57222753" y="6756502"/>
                  </a:lnTo>
                  <a:lnTo>
                    <a:pt x="57222753" y="6756548"/>
                  </a:lnTo>
                  <a:lnTo>
                    <a:pt x="57222753" y="6756595"/>
                  </a:lnTo>
                  <a:lnTo>
                    <a:pt x="57222753" y="6756642"/>
                  </a:lnTo>
                  <a:lnTo>
                    <a:pt x="57222753" y="6756688"/>
                  </a:lnTo>
                  <a:lnTo>
                    <a:pt x="57222753" y="6756735"/>
                  </a:lnTo>
                  <a:lnTo>
                    <a:pt x="57222753" y="6756782"/>
                  </a:lnTo>
                  <a:lnTo>
                    <a:pt x="57222753" y="6756828"/>
                  </a:lnTo>
                  <a:lnTo>
                    <a:pt x="57222753" y="6756875"/>
                  </a:lnTo>
                  <a:lnTo>
                    <a:pt x="57222753" y="6756922"/>
                  </a:lnTo>
                  <a:lnTo>
                    <a:pt x="57222753" y="6756968"/>
                  </a:lnTo>
                  <a:lnTo>
                    <a:pt x="57222753" y="6757015"/>
                  </a:lnTo>
                  <a:lnTo>
                    <a:pt x="57222753" y="6757062"/>
                  </a:lnTo>
                  <a:lnTo>
                    <a:pt x="57222753" y="6757108"/>
                  </a:lnTo>
                  <a:lnTo>
                    <a:pt x="57222753" y="6757163"/>
                  </a:lnTo>
                  <a:lnTo>
                    <a:pt x="57222753" y="6757209"/>
                  </a:lnTo>
                  <a:lnTo>
                    <a:pt x="57222753" y="6757256"/>
                  </a:lnTo>
                  <a:lnTo>
                    <a:pt x="57222753" y="6757302"/>
                  </a:lnTo>
                  <a:lnTo>
                    <a:pt x="57222753" y="6757349"/>
                  </a:lnTo>
                  <a:lnTo>
                    <a:pt x="57222753" y="6757396"/>
                  </a:lnTo>
                  <a:lnTo>
                    <a:pt x="57222753" y="6757442"/>
                  </a:lnTo>
                  <a:lnTo>
                    <a:pt x="57222753" y="6757489"/>
                  </a:lnTo>
                  <a:lnTo>
                    <a:pt x="57222753" y="6757536"/>
                  </a:lnTo>
                  <a:lnTo>
                    <a:pt x="57222753" y="6757582"/>
                  </a:lnTo>
                  <a:lnTo>
                    <a:pt x="57222753" y="6757629"/>
                  </a:lnTo>
                  <a:lnTo>
                    <a:pt x="57222753" y="6757676"/>
                  </a:lnTo>
                  <a:lnTo>
                    <a:pt x="57222753" y="6757722"/>
                  </a:lnTo>
                  <a:lnTo>
                    <a:pt x="57222753" y="6757769"/>
                  </a:lnTo>
                  <a:lnTo>
                    <a:pt x="57222753" y="6757823"/>
                  </a:lnTo>
                  <a:lnTo>
                    <a:pt x="57222753" y="6757870"/>
                  </a:lnTo>
                  <a:lnTo>
                    <a:pt x="57222753" y="6757917"/>
                  </a:lnTo>
                  <a:lnTo>
                    <a:pt x="57222753" y="6757963"/>
                  </a:lnTo>
                  <a:lnTo>
                    <a:pt x="57222753" y="6758010"/>
                  </a:lnTo>
                  <a:lnTo>
                    <a:pt x="57222753" y="6758057"/>
                  </a:lnTo>
                  <a:lnTo>
                    <a:pt x="57222753" y="6758103"/>
                  </a:lnTo>
                  <a:lnTo>
                    <a:pt x="57222753" y="6758150"/>
                  </a:lnTo>
                  <a:lnTo>
                    <a:pt x="57222753" y="6758197"/>
                  </a:lnTo>
                  <a:lnTo>
                    <a:pt x="57222753" y="6758243"/>
                  </a:lnTo>
                  <a:lnTo>
                    <a:pt x="57222753" y="6758290"/>
                  </a:lnTo>
                  <a:lnTo>
                    <a:pt x="57222753" y="6758337"/>
                  </a:lnTo>
                  <a:lnTo>
                    <a:pt x="57222753" y="6758383"/>
                  </a:lnTo>
                  <a:lnTo>
                    <a:pt x="57222753" y="6758430"/>
                  </a:lnTo>
                  <a:lnTo>
                    <a:pt x="57222753" y="6758484"/>
                  </a:lnTo>
                  <a:lnTo>
                    <a:pt x="57222753" y="6758531"/>
                  </a:lnTo>
                  <a:lnTo>
                    <a:pt x="57222753" y="6758577"/>
                  </a:lnTo>
                  <a:lnTo>
                    <a:pt x="57222753" y="6758624"/>
                  </a:lnTo>
                  <a:lnTo>
                    <a:pt x="57222753" y="6758671"/>
                  </a:lnTo>
                  <a:lnTo>
                    <a:pt x="57222753" y="6758717"/>
                  </a:lnTo>
                  <a:lnTo>
                    <a:pt x="57222753" y="6758764"/>
                  </a:lnTo>
                  <a:lnTo>
                    <a:pt x="57222753" y="6758811"/>
                  </a:lnTo>
                  <a:lnTo>
                    <a:pt x="57222753" y="6758857"/>
                  </a:lnTo>
                  <a:lnTo>
                    <a:pt x="57222753" y="6758904"/>
                  </a:lnTo>
                  <a:lnTo>
                    <a:pt x="57222753" y="6758951"/>
                  </a:lnTo>
                  <a:lnTo>
                    <a:pt x="57222753" y="6758997"/>
                  </a:lnTo>
                  <a:lnTo>
                    <a:pt x="57222753" y="6759044"/>
                  </a:lnTo>
                  <a:lnTo>
                    <a:pt x="57222753" y="6759091"/>
                  </a:lnTo>
                  <a:lnTo>
                    <a:pt x="57222753" y="6759145"/>
                  </a:lnTo>
                  <a:lnTo>
                    <a:pt x="57222753" y="6759192"/>
                  </a:lnTo>
                  <a:lnTo>
                    <a:pt x="57222753" y="6759238"/>
                  </a:lnTo>
                  <a:lnTo>
                    <a:pt x="57222753" y="6759285"/>
                  </a:lnTo>
                  <a:lnTo>
                    <a:pt x="57222753" y="6759332"/>
                  </a:lnTo>
                  <a:lnTo>
                    <a:pt x="57222753" y="6759378"/>
                  </a:lnTo>
                  <a:lnTo>
                    <a:pt x="57222753" y="6759425"/>
                  </a:lnTo>
                  <a:lnTo>
                    <a:pt x="57222753" y="6759472"/>
                  </a:lnTo>
                  <a:lnTo>
                    <a:pt x="57222753" y="6759518"/>
                  </a:lnTo>
                  <a:lnTo>
                    <a:pt x="57222753" y="6759565"/>
                  </a:lnTo>
                  <a:lnTo>
                    <a:pt x="57222753" y="6759611"/>
                  </a:lnTo>
                  <a:lnTo>
                    <a:pt x="57222753" y="6759658"/>
                  </a:lnTo>
                  <a:lnTo>
                    <a:pt x="57222753" y="6759705"/>
                  </a:lnTo>
                  <a:lnTo>
                    <a:pt x="57222753" y="6759751"/>
                  </a:lnTo>
                  <a:lnTo>
                    <a:pt x="57222753" y="6759806"/>
                  </a:lnTo>
                  <a:lnTo>
                    <a:pt x="57222753" y="6759852"/>
                  </a:lnTo>
                  <a:lnTo>
                    <a:pt x="57222753" y="6759899"/>
                  </a:lnTo>
                  <a:lnTo>
                    <a:pt x="57222753" y="6759946"/>
                  </a:lnTo>
                  <a:lnTo>
                    <a:pt x="57222753" y="6759992"/>
                  </a:lnTo>
                  <a:lnTo>
                    <a:pt x="57222753" y="6760039"/>
                  </a:lnTo>
                  <a:lnTo>
                    <a:pt x="57222753" y="6760086"/>
                  </a:lnTo>
                  <a:lnTo>
                    <a:pt x="57222753" y="6760132"/>
                  </a:lnTo>
                  <a:lnTo>
                    <a:pt x="57222753" y="6760179"/>
                  </a:lnTo>
                  <a:lnTo>
                    <a:pt x="57222753" y="6760226"/>
                  </a:lnTo>
                  <a:lnTo>
                    <a:pt x="57222753" y="6760272"/>
                  </a:lnTo>
                  <a:lnTo>
                    <a:pt x="57222753" y="6760319"/>
                  </a:lnTo>
                  <a:lnTo>
                    <a:pt x="57222753" y="6760366"/>
                  </a:lnTo>
                  <a:lnTo>
                    <a:pt x="57222753" y="6760412"/>
                  </a:lnTo>
                  <a:lnTo>
                    <a:pt x="57222753" y="6760467"/>
                  </a:lnTo>
                  <a:lnTo>
                    <a:pt x="57222753" y="6760513"/>
                  </a:lnTo>
                  <a:lnTo>
                    <a:pt x="57222753" y="6760560"/>
                  </a:lnTo>
                  <a:lnTo>
                    <a:pt x="57222753" y="6760607"/>
                  </a:lnTo>
                  <a:lnTo>
                    <a:pt x="57222753" y="6760653"/>
                  </a:lnTo>
                  <a:lnTo>
                    <a:pt x="57222753" y="6760700"/>
                  </a:lnTo>
                  <a:lnTo>
                    <a:pt x="57222753" y="6760746"/>
                  </a:lnTo>
                  <a:lnTo>
                    <a:pt x="57222753" y="6760793"/>
                  </a:lnTo>
                  <a:lnTo>
                    <a:pt x="57222753" y="6760840"/>
                  </a:lnTo>
                  <a:lnTo>
                    <a:pt x="57222753" y="6760886"/>
                  </a:lnTo>
                  <a:lnTo>
                    <a:pt x="57222753" y="6760933"/>
                  </a:lnTo>
                  <a:lnTo>
                    <a:pt x="57222753" y="6760980"/>
                  </a:lnTo>
                  <a:lnTo>
                    <a:pt x="57222753" y="6761026"/>
                  </a:lnTo>
                  <a:lnTo>
                    <a:pt x="57222753" y="6761073"/>
                  </a:lnTo>
                  <a:lnTo>
                    <a:pt x="57222753" y="6761127"/>
                  </a:lnTo>
                  <a:lnTo>
                    <a:pt x="57222753" y="6761174"/>
                  </a:lnTo>
                  <a:lnTo>
                    <a:pt x="57222753" y="6761221"/>
                  </a:lnTo>
                  <a:lnTo>
                    <a:pt x="57222753" y="6761267"/>
                  </a:lnTo>
                  <a:lnTo>
                    <a:pt x="57222753" y="6761314"/>
                  </a:lnTo>
                  <a:lnTo>
                    <a:pt x="57222753" y="6761361"/>
                  </a:lnTo>
                  <a:lnTo>
                    <a:pt x="57222753" y="6761407"/>
                  </a:lnTo>
                  <a:lnTo>
                    <a:pt x="57222753" y="6761454"/>
                  </a:lnTo>
                  <a:lnTo>
                    <a:pt x="57222753" y="6761501"/>
                  </a:lnTo>
                  <a:lnTo>
                    <a:pt x="57222753" y="6761547"/>
                  </a:lnTo>
                  <a:lnTo>
                    <a:pt x="57222753" y="6761594"/>
                  </a:lnTo>
                  <a:lnTo>
                    <a:pt x="57222753" y="6761641"/>
                  </a:lnTo>
                  <a:lnTo>
                    <a:pt x="57222753" y="6761687"/>
                  </a:lnTo>
                  <a:lnTo>
                    <a:pt x="57222753" y="6761734"/>
                  </a:lnTo>
                  <a:lnTo>
                    <a:pt x="57222753" y="6908901"/>
                  </a:lnTo>
                  <a:lnTo>
                    <a:pt x="57375153" y="6908901"/>
                  </a:lnTo>
                  <a:lnTo>
                    <a:pt x="57375153" y="6908948"/>
                  </a:lnTo>
                  <a:lnTo>
                    <a:pt x="57375153" y="6908994"/>
                  </a:lnTo>
                  <a:lnTo>
                    <a:pt x="57375153" y="6909041"/>
                  </a:lnTo>
                  <a:lnTo>
                    <a:pt x="57375153" y="6909088"/>
                  </a:lnTo>
                  <a:lnTo>
                    <a:pt x="57375153" y="6909134"/>
                  </a:lnTo>
                  <a:lnTo>
                    <a:pt x="57375153" y="6909181"/>
                  </a:lnTo>
                  <a:lnTo>
                    <a:pt x="57375153" y="6909228"/>
                  </a:lnTo>
                  <a:lnTo>
                    <a:pt x="57375153" y="6909274"/>
                  </a:lnTo>
                  <a:lnTo>
                    <a:pt x="57375153" y="6909321"/>
                  </a:lnTo>
                  <a:lnTo>
                    <a:pt x="57375153" y="6909368"/>
                  </a:lnTo>
                  <a:lnTo>
                    <a:pt x="57375153" y="6909414"/>
                  </a:lnTo>
                  <a:lnTo>
                    <a:pt x="57375153" y="6909461"/>
                  </a:lnTo>
                  <a:lnTo>
                    <a:pt x="57375153" y="6909508"/>
                  </a:lnTo>
                  <a:lnTo>
                    <a:pt x="57375153" y="6909562"/>
                  </a:lnTo>
                  <a:lnTo>
                    <a:pt x="57375153" y="6909609"/>
                  </a:lnTo>
                  <a:lnTo>
                    <a:pt x="57375153" y="6909655"/>
                  </a:lnTo>
                  <a:lnTo>
                    <a:pt x="57375153" y="6909702"/>
                  </a:lnTo>
                  <a:lnTo>
                    <a:pt x="57375153" y="6909749"/>
                  </a:lnTo>
                  <a:lnTo>
                    <a:pt x="57375153" y="6909795"/>
                  </a:lnTo>
                  <a:lnTo>
                    <a:pt x="57375153" y="6909842"/>
                  </a:lnTo>
                  <a:lnTo>
                    <a:pt x="57375153" y="6909888"/>
                  </a:lnTo>
                  <a:lnTo>
                    <a:pt x="57375153" y="6909935"/>
                  </a:lnTo>
                  <a:lnTo>
                    <a:pt x="57375153" y="6909982"/>
                  </a:lnTo>
                  <a:lnTo>
                    <a:pt x="57375153" y="6910028"/>
                  </a:lnTo>
                  <a:lnTo>
                    <a:pt x="57375153" y="6910075"/>
                  </a:lnTo>
                  <a:lnTo>
                    <a:pt x="57375153" y="6910122"/>
                  </a:lnTo>
                  <a:lnTo>
                    <a:pt x="57375153" y="6910168"/>
                  </a:lnTo>
                  <a:lnTo>
                    <a:pt x="57375153" y="6910223"/>
                  </a:lnTo>
                  <a:lnTo>
                    <a:pt x="57375153" y="6910269"/>
                  </a:lnTo>
                  <a:lnTo>
                    <a:pt x="57375153" y="6910316"/>
                  </a:lnTo>
                  <a:lnTo>
                    <a:pt x="57375153" y="6910363"/>
                  </a:lnTo>
                  <a:lnTo>
                    <a:pt x="57375153" y="6910409"/>
                  </a:lnTo>
                  <a:lnTo>
                    <a:pt x="57375153" y="6910456"/>
                  </a:lnTo>
                  <a:lnTo>
                    <a:pt x="57375153" y="6910503"/>
                  </a:lnTo>
                  <a:lnTo>
                    <a:pt x="57375153" y="6910549"/>
                  </a:lnTo>
                  <a:lnTo>
                    <a:pt x="57375153" y="6910596"/>
                  </a:lnTo>
                  <a:lnTo>
                    <a:pt x="57375153" y="6910643"/>
                  </a:lnTo>
                  <a:lnTo>
                    <a:pt x="57375153" y="6910689"/>
                  </a:lnTo>
                  <a:lnTo>
                    <a:pt x="57375153" y="6910736"/>
                  </a:lnTo>
                  <a:lnTo>
                    <a:pt x="57375153" y="6910783"/>
                  </a:lnTo>
                  <a:lnTo>
                    <a:pt x="57375153" y="6910829"/>
                  </a:lnTo>
                  <a:lnTo>
                    <a:pt x="57375153" y="6910884"/>
                  </a:lnTo>
                  <a:lnTo>
                    <a:pt x="57375153" y="6910930"/>
                  </a:lnTo>
                  <a:lnTo>
                    <a:pt x="57375153" y="6910977"/>
                  </a:lnTo>
                  <a:lnTo>
                    <a:pt x="57375153" y="6911023"/>
                  </a:lnTo>
                  <a:lnTo>
                    <a:pt x="57375153" y="6911070"/>
                  </a:lnTo>
                  <a:lnTo>
                    <a:pt x="57375153" y="6911117"/>
                  </a:lnTo>
                  <a:lnTo>
                    <a:pt x="57375153" y="6911163"/>
                  </a:lnTo>
                  <a:lnTo>
                    <a:pt x="57375153" y="6911210"/>
                  </a:lnTo>
                  <a:lnTo>
                    <a:pt x="57375153" y="6911257"/>
                  </a:lnTo>
                  <a:lnTo>
                    <a:pt x="57375153" y="6911303"/>
                  </a:lnTo>
                  <a:lnTo>
                    <a:pt x="57375153" y="6911350"/>
                  </a:lnTo>
                  <a:lnTo>
                    <a:pt x="57375153" y="6911397"/>
                  </a:lnTo>
                  <a:lnTo>
                    <a:pt x="57375153" y="6911443"/>
                  </a:lnTo>
                  <a:lnTo>
                    <a:pt x="57375153" y="6911490"/>
                  </a:lnTo>
                  <a:lnTo>
                    <a:pt x="57375153" y="6911544"/>
                  </a:lnTo>
                  <a:lnTo>
                    <a:pt x="57375153" y="6911591"/>
                  </a:lnTo>
                  <a:lnTo>
                    <a:pt x="57375153" y="6911638"/>
                  </a:lnTo>
                  <a:lnTo>
                    <a:pt x="57375153" y="6911684"/>
                  </a:lnTo>
                  <a:lnTo>
                    <a:pt x="57375153" y="6911731"/>
                  </a:lnTo>
                  <a:lnTo>
                    <a:pt x="57375153" y="6911778"/>
                  </a:lnTo>
                  <a:lnTo>
                    <a:pt x="57375153" y="6911824"/>
                  </a:lnTo>
                  <a:lnTo>
                    <a:pt x="57375153" y="6911871"/>
                  </a:lnTo>
                  <a:lnTo>
                    <a:pt x="57375153" y="6911918"/>
                  </a:lnTo>
                  <a:lnTo>
                    <a:pt x="57375153" y="6911964"/>
                  </a:lnTo>
                  <a:lnTo>
                    <a:pt x="57375153" y="6912011"/>
                  </a:lnTo>
                  <a:lnTo>
                    <a:pt x="57375153" y="6912058"/>
                  </a:lnTo>
                  <a:lnTo>
                    <a:pt x="57375153" y="6912104"/>
                  </a:lnTo>
                  <a:lnTo>
                    <a:pt x="57375153" y="6912151"/>
                  </a:lnTo>
                  <a:lnTo>
                    <a:pt x="57375153" y="6912205"/>
                  </a:lnTo>
                  <a:lnTo>
                    <a:pt x="57375153" y="6912252"/>
                  </a:lnTo>
                  <a:lnTo>
                    <a:pt x="57375153" y="6912298"/>
                  </a:lnTo>
                  <a:lnTo>
                    <a:pt x="57375153" y="6912345"/>
                  </a:lnTo>
                  <a:lnTo>
                    <a:pt x="57375153" y="6912392"/>
                  </a:lnTo>
                  <a:lnTo>
                    <a:pt x="57375153" y="6912438"/>
                  </a:lnTo>
                  <a:lnTo>
                    <a:pt x="57375153" y="6912485"/>
                  </a:lnTo>
                  <a:lnTo>
                    <a:pt x="57375153" y="6912532"/>
                  </a:lnTo>
                  <a:lnTo>
                    <a:pt x="57375153" y="6912578"/>
                  </a:lnTo>
                  <a:lnTo>
                    <a:pt x="57375153" y="6912625"/>
                  </a:lnTo>
                  <a:lnTo>
                    <a:pt x="57375153" y="6912672"/>
                  </a:lnTo>
                  <a:lnTo>
                    <a:pt x="57375153" y="6912718"/>
                  </a:lnTo>
                  <a:lnTo>
                    <a:pt x="57375153" y="6912765"/>
                  </a:lnTo>
                  <a:lnTo>
                    <a:pt x="57375153" y="6912812"/>
                  </a:lnTo>
                  <a:lnTo>
                    <a:pt x="57375153" y="6912866"/>
                  </a:lnTo>
                  <a:lnTo>
                    <a:pt x="57375153" y="6912913"/>
                  </a:lnTo>
                  <a:lnTo>
                    <a:pt x="57375153" y="6912959"/>
                  </a:lnTo>
                  <a:lnTo>
                    <a:pt x="57375153" y="6913006"/>
                  </a:lnTo>
                  <a:lnTo>
                    <a:pt x="57375153" y="6913053"/>
                  </a:lnTo>
                  <a:lnTo>
                    <a:pt x="57375153" y="6913099"/>
                  </a:lnTo>
                  <a:lnTo>
                    <a:pt x="57375153" y="6913146"/>
                  </a:lnTo>
                  <a:lnTo>
                    <a:pt x="57375153" y="6913193"/>
                  </a:lnTo>
                  <a:lnTo>
                    <a:pt x="57375153" y="6913239"/>
                  </a:lnTo>
                  <a:lnTo>
                    <a:pt x="57375153" y="6913286"/>
                  </a:lnTo>
                  <a:lnTo>
                    <a:pt x="57375153" y="6913332"/>
                  </a:lnTo>
                  <a:lnTo>
                    <a:pt x="57375153" y="6913379"/>
                  </a:lnTo>
                  <a:lnTo>
                    <a:pt x="57375153" y="6913426"/>
                  </a:lnTo>
                  <a:lnTo>
                    <a:pt x="57375153" y="6913472"/>
                  </a:lnTo>
                  <a:lnTo>
                    <a:pt x="57375153" y="6913527"/>
                  </a:lnTo>
                  <a:lnTo>
                    <a:pt x="57375153" y="6913573"/>
                  </a:lnTo>
                  <a:lnTo>
                    <a:pt x="57375153" y="6913620"/>
                  </a:lnTo>
                  <a:lnTo>
                    <a:pt x="57375153" y="6913667"/>
                  </a:lnTo>
                  <a:lnTo>
                    <a:pt x="57375153" y="6913713"/>
                  </a:lnTo>
                  <a:lnTo>
                    <a:pt x="57375153" y="6913760"/>
                  </a:lnTo>
                  <a:lnTo>
                    <a:pt x="57375153" y="6913807"/>
                  </a:lnTo>
                  <a:lnTo>
                    <a:pt x="57375153" y="6913853"/>
                  </a:lnTo>
                  <a:lnTo>
                    <a:pt x="57375153" y="6913900"/>
                  </a:lnTo>
                  <a:lnTo>
                    <a:pt x="57375153" y="6913947"/>
                  </a:lnTo>
                  <a:lnTo>
                    <a:pt x="57375153" y="6913993"/>
                  </a:lnTo>
                  <a:lnTo>
                    <a:pt x="57375153" y="6914040"/>
                  </a:lnTo>
                  <a:lnTo>
                    <a:pt x="57375153" y="6914087"/>
                  </a:lnTo>
                  <a:lnTo>
                    <a:pt x="57375153" y="6914133"/>
                  </a:lnTo>
                  <a:lnTo>
                    <a:pt x="57375153" y="7061300"/>
                  </a:lnTo>
                  <a:lnTo>
                    <a:pt x="57527553" y="7061300"/>
                  </a:lnTo>
                  <a:lnTo>
                    <a:pt x="57527553" y="7061347"/>
                  </a:lnTo>
                  <a:lnTo>
                    <a:pt x="57527553" y="7061394"/>
                  </a:lnTo>
                  <a:lnTo>
                    <a:pt x="57527553" y="7061440"/>
                  </a:lnTo>
                  <a:lnTo>
                    <a:pt x="57527553" y="7061487"/>
                  </a:lnTo>
                  <a:lnTo>
                    <a:pt x="57527553" y="7061534"/>
                  </a:lnTo>
                  <a:lnTo>
                    <a:pt x="57527553" y="7061580"/>
                  </a:lnTo>
                  <a:lnTo>
                    <a:pt x="57527553" y="7061627"/>
                  </a:lnTo>
                  <a:lnTo>
                    <a:pt x="57527553" y="7061674"/>
                  </a:lnTo>
                  <a:lnTo>
                    <a:pt x="57527553" y="7061720"/>
                  </a:lnTo>
                  <a:lnTo>
                    <a:pt x="57527553" y="7061767"/>
                  </a:lnTo>
                  <a:lnTo>
                    <a:pt x="57527553" y="7061814"/>
                  </a:lnTo>
                  <a:lnTo>
                    <a:pt x="57527553" y="7061860"/>
                  </a:lnTo>
                  <a:lnTo>
                    <a:pt x="57527553" y="7061907"/>
                  </a:lnTo>
                  <a:lnTo>
                    <a:pt x="57527553" y="7061961"/>
                  </a:lnTo>
                  <a:lnTo>
                    <a:pt x="57527553" y="7062008"/>
                  </a:lnTo>
                  <a:lnTo>
                    <a:pt x="57527553" y="7062055"/>
                  </a:lnTo>
                  <a:lnTo>
                    <a:pt x="57527553" y="7062101"/>
                  </a:lnTo>
                  <a:lnTo>
                    <a:pt x="57527553" y="7062148"/>
                  </a:lnTo>
                  <a:lnTo>
                    <a:pt x="57527553" y="7062195"/>
                  </a:lnTo>
                  <a:lnTo>
                    <a:pt x="57527553" y="7062241"/>
                  </a:lnTo>
                  <a:lnTo>
                    <a:pt x="57527553" y="7062288"/>
                  </a:lnTo>
                  <a:lnTo>
                    <a:pt x="57527553" y="7062335"/>
                  </a:lnTo>
                  <a:lnTo>
                    <a:pt x="57527553" y="7062381"/>
                  </a:lnTo>
                  <a:lnTo>
                    <a:pt x="57527553" y="7062428"/>
                  </a:lnTo>
                  <a:lnTo>
                    <a:pt x="57527553" y="7062474"/>
                  </a:lnTo>
                  <a:lnTo>
                    <a:pt x="57527553" y="7062521"/>
                  </a:lnTo>
                  <a:lnTo>
                    <a:pt x="57527553" y="7062568"/>
                  </a:lnTo>
                  <a:lnTo>
                    <a:pt x="57527553" y="7062622"/>
                  </a:lnTo>
                  <a:lnTo>
                    <a:pt x="57527553" y="7062669"/>
                  </a:lnTo>
                  <a:lnTo>
                    <a:pt x="57527553" y="7062715"/>
                  </a:lnTo>
                  <a:lnTo>
                    <a:pt x="57527553" y="7062762"/>
                  </a:lnTo>
                  <a:lnTo>
                    <a:pt x="57527553" y="7062809"/>
                  </a:lnTo>
                  <a:lnTo>
                    <a:pt x="57527553" y="7062855"/>
                  </a:lnTo>
                  <a:lnTo>
                    <a:pt x="57527553" y="7062902"/>
                  </a:lnTo>
                  <a:lnTo>
                    <a:pt x="57527553" y="7062949"/>
                  </a:lnTo>
                  <a:lnTo>
                    <a:pt x="57527553" y="7062995"/>
                  </a:lnTo>
                  <a:lnTo>
                    <a:pt x="57527553" y="7063042"/>
                  </a:lnTo>
                  <a:lnTo>
                    <a:pt x="57527553" y="7063089"/>
                  </a:lnTo>
                  <a:lnTo>
                    <a:pt x="57527553" y="7063135"/>
                  </a:lnTo>
                  <a:lnTo>
                    <a:pt x="57527553" y="7063182"/>
                  </a:lnTo>
                  <a:lnTo>
                    <a:pt x="57527553" y="7063229"/>
                  </a:lnTo>
                  <a:lnTo>
                    <a:pt x="57527553" y="7063283"/>
                  </a:lnTo>
                  <a:lnTo>
                    <a:pt x="57527553" y="7063330"/>
                  </a:lnTo>
                  <a:lnTo>
                    <a:pt x="57527553" y="7063376"/>
                  </a:lnTo>
                  <a:lnTo>
                    <a:pt x="57527553" y="7063423"/>
                  </a:lnTo>
                  <a:lnTo>
                    <a:pt x="57527553" y="7063470"/>
                  </a:lnTo>
                  <a:lnTo>
                    <a:pt x="57527553" y="7063516"/>
                  </a:lnTo>
                  <a:lnTo>
                    <a:pt x="57527553" y="7063563"/>
                  </a:lnTo>
                  <a:lnTo>
                    <a:pt x="57527553" y="7063609"/>
                  </a:lnTo>
                  <a:lnTo>
                    <a:pt x="57527553" y="7063656"/>
                  </a:lnTo>
                  <a:lnTo>
                    <a:pt x="57527553" y="7063703"/>
                  </a:lnTo>
                  <a:lnTo>
                    <a:pt x="57527553" y="7063749"/>
                  </a:lnTo>
                  <a:lnTo>
                    <a:pt x="57527553" y="7063796"/>
                  </a:lnTo>
                  <a:lnTo>
                    <a:pt x="57527553" y="7063843"/>
                  </a:lnTo>
                  <a:lnTo>
                    <a:pt x="57527553" y="7063889"/>
                  </a:lnTo>
                  <a:lnTo>
                    <a:pt x="57527553" y="7063944"/>
                  </a:lnTo>
                  <a:lnTo>
                    <a:pt x="57527553" y="7063990"/>
                  </a:lnTo>
                  <a:lnTo>
                    <a:pt x="57527553" y="7064037"/>
                  </a:lnTo>
                  <a:lnTo>
                    <a:pt x="57527553" y="7064084"/>
                  </a:lnTo>
                  <a:lnTo>
                    <a:pt x="57527553" y="7064130"/>
                  </a:lnTo>
                  <a:lnTo>
                    <a:pt x="57527553" y="7064177"/>
                  </a:lnTo>
                  <a:lnTo>
                    <a:pt x="57527553" y="7064224"/>
                  </a:lnTo>
                  <a:lnTo>
                    <a:pt x="57527553" y="7064270"/>
                  </a:lnTo>
                  <a:lnTo>
                    <a:pt x="57527553" y="7064317"/>
                  </a:lnTo>
                  <a:lnTo>
                    <a:pt x="57527553" y="7064364"/>
                  </a:lnTo>
                  <a:lnTo>
                    <a:pt x="57527553" y="7064410"/>
                  </a:lnTo>
                  <a:lnTo>
                    <a:pt x="57527553" y="7064457"/>
                  </a:lnTo>
                  <a:lnTo>
                    <a:pt x="57527553" y="7064504"/>
                  </a:lnTo>
                  <a:lnTo>
                    <a:pt x="57527553" y="7064550"/>
                  </a:lnTo>
                  <a:lnTo>
                    <a:pt x="57527553" y="7064605"/>
                  </a:lnTo>
                  <a:lnTo>
                    <a:pt x="57527553" y="7064651"/>
                  </a:lnTo>
                  <a:lnTo>
                    <a:pt x="57527553" y="7064698"/>
                  </a:lnTo>
                  <a:lnTo>
                    <a:pt x="57527553" y="7064744"/>
                  </a:lnTo>
                  <a:lnTo>
                    <a:pt x="57527553" y="7064791"/>
                  </a:lnTo>
                  <a:lnTo>
                    <a:pt x="57527553" y="7064838"/>
                  </a:lnTo>
                  <a:lnTo>
                    <a:pt x="57527553" y="7064884"/>
                  </a:lnTo>
                  <a:lnTo>
                    <a:pt x="57527553" y="7064931"/>
                  </a:lnTo>
                  <a:lnTo>
                    <a:pt x="57527553" y="7064978"/>
                  </a:lnTo>
                  <a:lnTo>
                    <a:pt x="57527553" y="7065024"/>
                  </a:lnTo>
                  <a:lnTo>
                    <a:pt x="57527553" y="7065071"/>
                  </a:lnTo>
                  <a:lnTo>
                    <a:pt x="57527553" y="7065118"/>
                  </a:lnTo>
                  <a:lnTo>
                    <a:pt x="57527553" y="7065164"/>
                  </a:lnTo>
                  <a:lnTo>
                    <a:pt x="57527553" y="7065211"/>
                  </a:lnTo>
                  <a:lnTo>
                    <a:pt x="57527553" y="7065265"/>
                  </a:lnTo>
                  <a:lnTo>
                    <a:pt x="57527553" y="7065312"/>
                  </a:lnTo>
                  <a:lnTo>
                    <a:pt x="57527553" y="7065359"/>
                  </a:lnTo>
                  <a:lnTo>
                    <a:pt x="57527553" y="7065405"/>
                  </a:lnTo>
                  <a:lnTo>
                    <a:pt x="57527553" y="7065452"/>
                  </a:lnTo>
                  <a:lnTo>
                    <a:pt x="57527553" y="7065499"/>
                  </a:lnTo>
                  <a:lnTo>
                    <a:pt x="57527553" y="7065545"/>
                  </a:lnTo>
                  <a:lnTo>
                    <a:pt x="57527553" y="7065592"/>
                  </a:lnTo>
                  <a:lnTo>
                    <a:pt x="57527553" y="7065639"/>
                  </a:lnTo>
                  <a:lnTo>
                    <a:pt x="57527553" y="7065685"/>
                  </a:lnTo>
                  <a:lnTo>
                    <a:pt x="57527553" y="7065732"/>
                  </a:lnTo>
                  <a:lnTo>
                    <a:pt x="57527553" y="7065779"/>
                  </a:lnTo>
                  <a:lnTo>
                    <a:pt x="57527553" y="7065825"/>
                  </a:lnTo>
                  <a:lnTo>
                    <a:pt x="57527553" y="7065872"/>
                  </a:lnTo>
                  <a:lnTo>
                    <a:pt x="57527553" y="7065926"/>
                  </a:lnTo>
                  <a:lnTo>
                    <a:pt x="57527553" y="7065973"/>
                  </a:lnTo>
                  <a:lnTo>
                    <a:pt x="57527553" y="7066019"/>
                  </a:lnTo>
                  <a:lnTo>
                    <a:pt x="57527553" y="7066066"/>
                  </a:lnTo>
                  <a:lnTo>
                    <a:pt x="57527553" y="7066113"/>
                  </a:lnTo>
                  <a:lnTo>
                    <a:pt x="57527553" y="7066159"/>
                  </a:lnTo>
                  <a:lnTo>
                    <a:pt x="57527553" y="7066206"/>
                  </a:lnTo>
                  <a:lnTo>
                    <a:pt x="57527553" y="7066253"/>
                  </a:lnTo>
                  <a:lnTo>
                    <a:pt x="57527553" y="7066299"/>
                  </a:lnTo>
                  <a:lnTo>
                    <a:pt x="57527553" y="7066346"/>
                  </a:lnTo>
                  <a:lnTo>
                    <a:pt x="57527553" y="7066393"/>
                  </a:lnTo>
                  <a:lnTo>
                    <a:pt x="57527553" y="7066439"/>
                  </a:lnTo>
                  <a:lnTo>
                    <a:pt x="57527553" y="7066486"/>
                  </a:lnTo>
                  <a:lnTo>
                    <a:pt x="57527553" y="7066533"/>
                  </a:lnTo>
                  <a:lnTo>
                    <a:pt x="57527553" y="7213700"/>
                  </a:lnTo>
                  <a:lnTo>
                    <a:pt x="57679953" y="7213700"/>
                  </a:lnTo>
                  <a:lnTo>
                    <a:pt x="57679953" y="7213747"/>
                  </a:lnTo>
                  <a:lnTo>
                    <a:pt x="57679953" y="7213793"/>
                  </a:lnTo>
                  <a:lnTo>
                    <a:pt x="57679953" y="7213840"/>
                  </a:lnTo>
                  <a:lnTo>
                    <a:pt x="57679953" y="7213886"/>
                  </a:lnTo>
                  <a:lnTo>
                    <a:pt x="57679953" y="7213933"/>
                  </a:lnTo>
                  <a:lnTo>
                    <a:pt x="57679953" y="7213980"/>
                  </a:lnTo>
                  <a:lnTo>
                    <a:pt x="57679953" y="7214026"/>
                  </a:lnTo>
                  <a:lnTo>
                    <a:pt x="57679953" y="7214073"/>
                  </a:lnTo>
                  <a:lnTo>
                    <a:pt x="57679953" y="7214120"/>
                  </a:lnTo>
                  <a:lnTo>
                    <a:pt x="57679953" y="7214166"/>
                  </a:lnTo>
                  <a:lnTo>
                    <a:pt x="57679953" y="7214213"/>
                  </a:lnTo>
                  <a:lnTo>
                    <a:pt x="57679953" y="7214260"/>
                  </a:lnTo>
                  <a:lnTo>
                    <a:pt x="57679953" y="7214306"/>
                  </a:lnTo>
                  <a:lnTo>
                    <a:pt x="57679953" y="7214361"/>
                  </a:lnTo>
                  <a:lnTo>
                    <a:pt x="57679953" y="7214407"/>
                  </a:lnTo>
                  <a:lnTo>
                    <a:pt x="57679953" y="7214454"/>
                  </a:lnTo>
                  <a:lnTo>
                    <a:pt x="57679953" y="7214501"/>
                  </a:lnTo>
                  <a:lnTo>
                    <a:pt x="57679953" y="7214547"/>
                  </a:lnTo>
                  <a:lnTo>
                    <a:pt x="57679953" y="7214594"/>
                  </a:lnTo>
                  <a:lnTo>
                    <a:pt x="57679953" y="7214641"/>
                  </a:lnTo>
                  <a:lnTo>
                    <a:pt x="57679953" y="7214687"/>
                  </a:lnTo>
                  <a:lnTo>
                    <a:pt x="57679953" y="7214734"/>
                  </a:lnTo>
                  <a:lnTo>
                    <a:pt x="57679953" y="7214781"/>
                  </a:lnTo>
                  <a:lnTo>
                    <a:pt x="57679953" y="7214827"/>
                  </a:lnTo>
                  <a:lnTo>
                    <a:pt x="57679953" y="7214874"/>
                  </a:lnTo>
                  <a:lnTo>
                    <a:pt x="57679953" y="7214921"/>
                  </a:lnTo>
                  <a:lnTo>
                    <a:pt x="57679953" y="7214967"/>
                  </a:lnTo>
                  <a:lnTo>
                    <a:pt x="57679953" y="7215021"/>
                  </a:lnTo>
                  <a:lnTo>
                    <a:pt x="57679953" y="7215068"/>
                  </a:lnTo>
                  <a:lnTo>
                    <a:pt x="57679953" y="7215115"/>
                  </a:lnTo>
                  <a:lnTo>
                    <a:pt x="57679953" y="7215161"/>
                  </a:lnTo>
                  <a:lnTo>
                    <a:pt x="57679953" y="7215208"/>
                  </a:lnTo>
                  <a:lnTo>
                    <a:pt x="57679953" y="7215255"/>
                  </a:lnTo>
                  <a:lnTo>
                    <a:pt x="57679953" y="7215301"/>
                  </a:lnTo>
                  <a:lnTo>
                    <a:pt x="57679953" y="7215348"/>
                  </a:lnTo>
                  <a:lnTo>
                    <a:pt x="57679953" y="7215395"/>
                  </a:lnTo>
                  <a:lnTo>
                    <a:pt x="57679953" y="7215441"/>
                  </a:lnTo>
                  <a:lnTo>
                    <a:pt x="57679953" y="7215488"/>
                  </a:lnTo>
                  <a:lnTo>
                    <a:pt x="57679953" y="7215535"/>
                  </a:lnTo>
                  <a:lnTo>
                    <a:pt x="57679953" y="7215581"/>
                  </a:lnTo>
                  <a:lnTo>
                    <a:pt x="57679953" y="7215628"/>
                  </a:lnTo>
                  <a:lnTo>
                    <a:pt x="57679953" y="7215682"/>
                  </a:lnTo>
                  <a:lnTo>
                    <a:pt x="57679953" y="7215729"/>
                  </a:lnTo>
                  <a:lnTo>
                    <a:pt x="57679953" y="7215776"/>
                  </a:lnTo>
                  <a:lnTo>
                    <a:pt x="57679953" y="7215822"/>
                  </a:lnTo>
                  <a:lnTo>
                    <a:pt x="57679953" y="7215869"/>
                  </a:lnTo>
                  <a:lnTo>
                    <a:pt x="57679953" y="7215916"/>
                  </a:lnTo>
                  <a:lnTo>
                    <a:pt x="57679953" y="7215962"/>
                  </a:lnTo>
                  <a:lnTo>
                    <a:pt x="57679953" y="7216009"/>
                  </a:lnTo>
                  <a:lnTo>
                    <a:pt x="57679953" y="7216056"/>
                  </a:lnTo>
                  <a:lnTo>
                    <a:pt x="57679953" y="7216102"/>
                  </a:lnTo>
                  <a:lnTo>
                    <a:pt x="57679953" y="7216149"/>
                  </a:lnTo>
                  <a:lnTo>
                    <a:pt x="57679953" y="7216195"/>
                  </a:lnTo>
                  <a:lnTo>
                    <a:pt x="57679953" y="7216242"/>
                  </a:lnTo>
                  <a:lnTo>
                    <a:pt x="57679953" y="7216289"/>
                  </a:lnTo>
                  <a:lnTo>
                    <a:pt x="57679953" y="7216343"/>
                  </a:lnTo>
                  <a:lnTo>
                    <a:pt x="57679953" y="7216390"/>
                  </a:lnTo>
                  <a:lnTo>
                    <a:pt x="57679953" y="7216436"/>
                  </a:lnTo>
                  <a:lnTo>
                    <a:pt x="57679953" y="7216483"/>
                  </a:lnTo>
                  <a:lnTo>
                    <a:pt x="57679953" y="7216530"/>
                  </a:lnTo>
                  <a:lnTo>
                    <a:pt x="57679953" y="7216576"/>
                  </a:lnTo>
                  <a:lnTo>
                    <a:pt x="57679953" y="7216623"/>
                  </a:lnTo>
                  <a:lnTo>
                    <a:pt x="57679953" y="7216670"/>
                  </a:lnTo>
                  <a:lnTo>
                    <a:pt x="57679953" y="7216716"/>
                  </a:lnTo>
                  <a:lnTo>
                    <a:pt x="57679953" y="7216763"/>
                  </a:lnTo>
                  <a:lnTo>
                    <a:pt x="57679953" y="7216810"/>
                  </a:lnTo>
                  <a:lnTo>
                    <a:pt x="57679953" y="7216856"/>
                  </a:lnTo>
                  <a:lnTo>
                    <a:pt x="57679953" y="7216903"/>
                  </a:lnTo>
                  <a:lnTo>
                    <a:pt x="57679953" y="7216950"/>
                  </a:lnTo>
                  <a:lnTo>
                    <a:pt x="57679953" y="7217004"/>
                  </a:lnTo>
                  <a:lnTo>
                    <a:pt x="57679953" y="7217051"/>
                  </a:lnTo>
                  <a:lnTo>
                    <a:pt x="57679953" y="7217097"/>
                  </a:lnTo>
                  <a:lnTo>
                    <a:pt x="57679953" y="7217144"/>
                  </a:lnTo>
                  <a:lnTo>
                    <a:pt x="57679953" y="7217191"/>
                  </a:lnTo>
                  <a:lnTo>
                    <a:pt x="57679953" y="7217237"/>
                  </a:lnTo>
                  <a:lnTo>
                    <a:pt x="57679953" y="7217284"/>
                  </a:lnTo>
                  <a:lnTo>
                    <a:pt x="57679953" y="7217330"/>
                  </a:lnTo>
                  <a:lnTo>
                    <a:pt x="57679953" y="7217377"/>
                  </a:lnTo>
                  <a:lnTo>
                    <a:pt x="57679953" y="7217424"/>
                  </a:lnTo>
                  <a:lnTo>
                    <a:pt x="57679953" y="7217470"/>
                  </a:lnTo>
                  <a:lnTo>
                    <a:pt x="57679953" y="7217517"/>
                  </a:lnTo>
                  <a:lnTo>
                    <a:pt x="57679953" y="7217564"/>
                  </a:lnTo>
                  <a:lnTo>
                    <a:pt x="57679953" y="7217610"/>
                  </a:lnTo>
                  <a:lnTo>
                    <a:pt x="57679953" y="7217665"/>
                  </a:lnTo>
                  <a:lnTo>
                    <a:pt x="57679953" y="7217711"/>
                  </a:lnTo>
                  <a:lnTo>
                    <a:pt x="57679953" y="7217758"/>
                  </a:lnTo>
                  <a:lnTo>
                    <a:pt x="57679953" y="7217805"/>
                  </a:lnTo>
                  <a:lnTo>
                    <a:pt x="57679953" y="7217851"/>
                  </a:lnTo>
                  <a:lnTo>
                    <a:pt x="57679953" y="7217898"/>
                  </a:lnTo>
                  <a:lnTo>
                    <a:pt x="57679953" y="7217945"/>
                  </a:lnTo>
                  <a:lnTo>
                    <a:pt x="57679953" y="7217991"/>
                  </a:lnTo>
                  <a:lnTo>
                    <a:pt x="57679953" y="7218038"/>
                  </a:lnTo>
                  <a:lnTo>
                    <a:pt x="57679953" y="7218085"/>
                  </a:lnTo>
                  <a:lnTo>
                    <a:pt x="57679953" y="7218131"/>
                  </a:lnTo>
                  <a:lnTo>
                    <a:pt x="57679953" y="7218178"/>
                  </a:lnTo>
                  <a:lnTo>
                    <a:pt x="57679953" y="7218225"/>
                  </a:lnTo>
                  <a:lnTo>
                    <a:pt x="57679953" y="7218271"/>
                  </a:lnTo>
                  <a:lnTo>
                    <a:pt x="57679953" y="7218326"/>
                  </a:lnTo>
                  <a:lnTo>
                    <a:pt x="57679953" y="7218372"/>
                  </a:lnTo>
                  <a:lnTo>
                    <a:pt x="57679953" y="7218419"/>
                  </a:lnTo>
                  <a:lnTo>
                    <a:pt x="57679953" y="7218465"/>
                  </a:lnTo>
                  <a:lnTo>
                    <a:pt x="57679953" y="7218512"/>
                  </a:lnTo>
                  <a:lnTo>
                    <a:pt x="57679953" y="7218559"/>
                  </a:lnTo>
                  <a:lnTo>
                    <a:pt x="57679953" y="7218605"/>
                  </a:lnTo>
                  <a:lnTo>
                    <a:pt x="57679953" y="7218652"/>
                  </a:lnTo>
                  <a:lnTo>
                    <a:pt x="57679953" y="7218699"/>
                  </a:lnTo>
                  <a:lnTo>
                    <a:pt x="57679953" y="7218745"/>
                  </a:lnTo>
                  <a:lnTo>
                    <a:pt x="57679953" y="7218792"/>
                  </a:lnTo>
                  <a:lnTo>
                    <a:pt x="57679953" y="7218839"/>
                  </a:lnTo>
                  <a:lnTo>
                    <a:pt x="57679953" y="7218885"/>
                  </a:lnTo>
                  <a:lnTo>
                    <a:pt x="57679953" y="7218932"/>
                  </a:lnTo>
                  <a:lnTo>
                    <a:pt x="57679953" y="7366099"/>
                  </a:lnTo>
                  <a:lnTo>
                    <a:pt x="57832353" y="7366099"/>
                  </a:lnTo>
                  <a:lnTo>
                    <a:pt x="57832353" y="7366146"/>
                  </a:lnTo>
                  <a:lnTo>
                    <a:pt x="57832353" y="7366193"/>
                  </a:lnTo>
                  <a:lnTo>
                    <a:pt x="57832353" y="7366239"/>
                  </a:lnTo>
                  <a:lnTo>
                    <a:pt x="57832353" y="7366286"/>
                  </a:lnTo>
                  <a:lnTo>
                    <a:pt x="57832353" y="7366333"/>
                  </a:lnTo>
                  <a:lnTo>
                    <a:pt x="57832353" y="7366379"/>
                  </a:lnTo>
                  <a:lnTo>
                    <a:pt x="57832353" y="7366426"/>
                  </a:lnTo>
                  <a:lnTo>
                    <a:pt x="57832353" y="7366472"/>
                  </a:lnTo>
                  <a:lnTo>
                    <a:pt x="57832353" y="7366519"/>
                  </a:lnTo>
                  <a:lnTo>
                    <a:pt x="57832353" y="7366566"/>
                  </a:lnTo>
                  <a:lnTo>
                    <a:pt x="57832353" y="7366612"/>
                  </a:lnTo>
                  <a:lnTo>
                    <a:pt x="57832353" y="7366659"/>
                  </a:lnTo>
                  <a:lnTo>
                    <a:pt x="57832353" y="7366706"/>
                  </a:lnTo>
                  <a:lnTo>
                    <a:pt x="57832353" y="7366760"/>
                  </a:lnTo>
                  <a:lnTo>
                    <a:pt x="57832353" y="7366807"/>
                  </a:lnTo>
                  <a:lnTo>
                    <a:pt x="57832353" y="7366853"/>
                  </a:lnTo>
                  <a:lnTo>
                    <a:pt x="57832353" y="7366900"/>
                  </a:lnTo>
                  <a:lnTo>
                    <a:pt x="57832353" y="7366947"/>
                  </a:lnTo>
                  <a:lnTo>
                    <a:pt x="57832353" y="7366993"/>
                  </a:lnTo>
                  <a:lnTo>
                    <a:pt x="57832353" y="7367040"/>
                  </a:lnTo>
                  <a:lnTo>
                    <a:pt x="57832353" y="7367087"/>
                  </a:lnTo>
                  <a:lnTo>
                    <a:pt x="57832353" y="7367133"/>
                  </a:lnTo>
                  <a:lnTo>
                    <a:pt x="57832353" y="7367180"/>
                  </a:lnTo>
                  <a:lnTo>
                    <a:pt x="57832353" y="7367227"/>
                  </a:lnTo>
                  <a:lnTo>
                    <a:pt x="57832353" y="7367273"/>
                  </a:lnTo>
                  <a:lnTo>
                    <a:pt x="57832353" y="7367320"/>
                  </a:lnTo>
                  <a:lnTo>
                    <a:pt x="57832353" y="7367367"/>
                  </a:lnTo>
                  <a:lnTo>
                    <a:pt x="57832353" y="7367421"/>
                  </a:lnTo>
                  <a:lnTo>
                    <a:pt x="57832353" y="7367468"/>
                  </a:lnTo>
                  <a:lnTo>
                    <a:pt x="57832353" y="7367514"/>
                  </a:lnTo>
                  <a:lnTo>
                    <a:pt x="57832353" y="7367561"/>
                  </a:lnTo>
                  <a:lnTo>
                    <a:pt x="57832353" y="7367607"/>
                  </a:lnTo>
                  <a:lnTo>
                    <a:pt x="57832353" y="7367654"/>
                  </a:lnTo>
                  <a:lnTo>
                    <a:pt x="57832353" y="7367701"/>
                  </a:lnTo>
                  <a:lnTo>
                    <a:pt x="57832353" y="7367747"/>
                  </a:lnTo>
                  <a:lnTo>
                    <a:pt x="57832353" y="7367794"/>
                  </a:lnTo>
                  <a:lnTo>
                    <a:pt x="57832353" y="7367841"/>
                  </a:lnTo>
                  <a:lnTo>
                    <a:pt x="57832353" y="7367887"/>
                  </a:lnTo>
                  <a:lnTo>
                    <a:pt x="57832353" y="7367934"/>
                  </a:lnTo>
                  <a:lnTo>
                    <a:pt x="57832353" y="7367981"/>
                  </a:lnTo>
                  <a:lnTo>
                    <a:pt x="57832353" y="7368027"/>
                  </a:lnTo>
                  <a:lnTo>
                    <a:pt x="57832353" y="7368082"/>
                  </a:lnTo>
                  <a:lnTo>
                    <a:pt x="57832353" y="7368128"/>
                  </a:lnTo>
                  <a:lnTo>
                    <a:pt x="57832353" y="7368175"/>
                  </a:lnTo>
                  <a:lnTo>
                    <a:pt x="57832353" y="7368222"/>
                  </a:lnTo>
                  <a:lnTo>
                    <a:pt x="57832353" y="7368268"/>
                  </a:lnTo>
                  <a:lnTo>
                    <a:pt x="57832353" y="7368315"/>
                  </a:lnTo>
                  <a:lnTo>
                    <a:pt x="57832353" y="7368362"/>
                  </a:lnTo>
                  <a:lnTo>
                    <a:pt x="57832353" y="7368408"/>
                  </a:lnTo>
                  <a:lnTo>
                    <a:pt x="57832353" y="7368455"/>
                  </a:lnTo>
                  <a:lnTo>
                    <a:pt x="57832353" y="7368502"/>
                  </a:lnTo>
                  <a:lnTo>
                    <a:pt x="57832353" y="7368548"/>
                  </a:lnTo>
                  <a:lnTo>
                    <a:pt x="57832353" y="7368595"/>
                  </a:lnTo>
                  <a:lnTo>
                    <a:pt x="57832353" y="7368642"/>
                  </a:lnTo>
                  <a:lnTo>
                    <a:pt x="57832353" y="7368688"/>
                  </a:lnTo>
                  <a:lnTo>
                    <a:pt x="57832353" y="7368742"/>
                  </a:lnTo>
                  <a:lnTo>
                    <a:pt x="57832353" y="7368789"/>
                  </a:lnTo>
                  <a:lnTo>
                    <a:pt x="57832353" y="7368836"/>
                  </a:lnTo>
                  <a:lnTo>
                    <a:pt x="57832353" y="7368882"/>
                  </a:lnTo>
                  <a:lnTo>
                    <a:pt x="57832353" y="7368929"/>
                  </a:lnTo>
                  <a:lnTo>
                    <a:pt x="57832353" y="7368976"/>
                  </a:lnTo>
                  <a:lnTo>
                    <a:pt x="57832353" y="7369022"/>
                  </a:lnTo>
                  <a:lnTo>
                    <a:pt x="57832353" y="7369069"/>
                  </a:lnTo>
                  <a:lnTo>
                    <a:pt x="57832353" y="7369116"/>
                  </a:lnTo>
                  <a:lnTo>
                    <a:pt x="57832353" y="7369162"/>
                  </a:lnTo>
                  <a:lnTo>
                    <a:pt x="57832353" y="7369209"/>
                  </a:lnTo>
                  <a:lnTo>
                    <a:pt x="57832353" y="7369256"/>
                  </a:lnTo>
                  <a:lnTo>
                    <a:pt x="57832353" y="7369302"/>
                  </a:lnTo>
                  <a:lnTo>
                    <a:pt x="57832353" y="7369349"/>
                  </a:lnTo>
                  <a:lnTo>
                    <a:pt x="57832353" y="7369403"/>
                  </a:lnTo>
                  <a:lnTo>
                    <a:pt x="57832353" y="7369450"/>
                  </a:lnTo>
                  <a:lnTo>
                    <a:pt x="57832353" y="7369497"/>
                  </a:lnTo>
                  <a:lnTo>
                    <a:pt x="57832353" y="7369543"/>
                  </a:lnTo>
                  <a:lnTo>
                    <a:pt x="57832353" y="7369590"/>
                  </a:lnTo>
                  <a:lnTo>
                    <a:pt x="57832353" y="7369637"/>
                  </a:lnTo>
                  <a:lnTo>
                    <a:pt x="57832353" y="7369683"/>
                  </a:lnTo>
                  <a:lnTo>
                    <a:pt x="57832353" y="7369730"/>
                  </a:lnTo>
                  <a:lnTo>
                    <a:pt x="57832353" y="7369777"/>
                  </a:lnTo>
                  <a:lnTo>
                    <a:pt x="57832353" y="7369823"/>
                  </a:lnTo>
                  <a:lnTo>
                    <a:pt x="57832353" y="7369870"/>
                  </a:lnTo>
                  <a:lnTo>
                    <a:pt x="57832353" y="7369916"/>
                  </a:lnTo>
                  <a:lnTo>
                    <a:pt x="57832353" y="7369963"/>
                  </a:lnTo>
                  <a:lnTo>
                    <a:pt x="57832353" y="7370010"/>
                  </a:lnTo>
                  <a:lnTo>
                    <a:pt x="57832353" y="7370064"/>
                  </a:lnTo>
                  <a:lnTo>
                    <a:pt x="57832353" y="7370111"/>
                  </a:lnTo>
                  <a:lnTo>
                    <a:pt x="57832353" y="7370157"/>
                  </a:lnTo>
                  <a:lnTo>
                    <a:pt x="57832353" y="7370204"/>
                  </a:lnTo>
                  <a:lnTo>
                    <a:pt x="57832353" y="7370251"/>
                  </a:lnTo>
                  <a:lnTo>
                    <a:pt x="57832353" y="7370297"/>
                  </a:lnTo>
                  <a:lnTo>
                    <a:pt x="57832353" y="7370344"/>
                  </a:lnTo>
                  <a:lnTo>
                    <a:pt x="57832353" y="7370391"/>
                  </a:lnTo>
                  <a:lnTo>
                    <a:pt x="57832353" y="7370437"/>
                  </a:lnTo>
                  <a:lnTo>
                    <a:pt x="57832353" y="7370484"/>
                  </a:lnTo>
                  <a:lnTo>
                    <a:pt x="57832353" y="7370531"/>
                  </a:lnTo>
                  <a:lnTo>
                    <a:pt x="57832353" y="7370577"/>
                  </a:lnTo>
                  <a:lnTo>
                    <a:pt x="57832353" y="7370624"/>
                  </a:lnTo>
                  <a:lnTo>
                    <a:pt x="57832353" y="7370671"/>
                  </a:lnTo>
                  <a:lnTo>
                    <a:pt x="57832353" y="7370725"/>
                  </a:lnTo>
                  <a:lnTo>
                    <a:pt x="57832353" y="7370772"/>
                  </a:lnTo>
                  <a:lnTo>
                    <a:pt x="57832353" y="7370818"/>
                  </a:lnTo>
                  <a:lnTo>
                    <a:pt x="57832353" y="7370865"/>
                  </a:lnTo>
                  <a:lnTo>
                    <a:pt x="57832353" y="7370912"/>
                  </a:lnTo>
                  <a:lnTo>
                    <a:pt x="57832353" y="7370958"/>
                  </a:lnTo>
                  <a:lnTo>
                    <a:pt x="57832353" y="7371005"/>
                  </a:lnTo>
                  <a:lnTo>
                    <a:pt x="57832353" y="7371051"/>
                  </a:lnTo>
                  <a:lnTo>
                    <a:pt x="57832353" y="7371098"/>
                  </a:lnTo>
                  <a:lnTo>
                    <a:pt x="57832353" y="7371145"/>
                  </a:lnTo>
                  <a:lnTo>
                    <a:pt x="57832353" y="7371191"/>
                  </a:lnTo>
                  <a:lnTo>
                    <a:pt x="57832353" y="7371238"/>
                  </a:lnTo>
                  <a:lnTo>
                    <a:pt x="57832353" y="7371285"/>
                  </a:lnTo>
                  <a:lnTo>
                    <a:pt x="57832353" y="7371331"/>
                  </a:lnTo>
                  <a:lnTo>
                    <a:pt x="57832353" y="7518499"/>
                  </a:lnTo>
                  <a:lnTo>
                    <a:pt x="57984753" y="7518499"/>
                  </a:lnTo>
                  <a:lnTo>
                    <a:pt x="57984753" y="7518545"/>
                  </a:lnTo>
                  <a:lnTo>
                    <a:pt x="57984753" y="7518592"/>
                  </a:lnTo>
                  <a:lnTo>
                    <a:pt x="57984753" y="7518639"/>
                  </a:lnTo>
                  <a:lnTo>
                    <a:pt x="57984753" y="7518685"/>
                  </a:lnTo>
                  <a:lnTo>
                    <a:pt x="57984753" y="7518732"/>
                  </a:lnTo>
                  <a:lnTo>
                    <a:pt x="57984753" y="7518779"/>
                  </a:lnTo>
                  <a:lnTo>
                    <a:pt x="57984753" y="7518825"/>
                  </a:lnTo>
                  <a:lnTo>
                    <a:pt x="57984753" y="7518872"/>
                  </a:lnTo>
                  <a:lnTo>
                    <a:pt x="57984753" y="7518919"/>
                  </a:lnTo>
                  <a:lnTo>
                    <a:pt x="57984753" y="7518965"/>
                  </a:lnTo>
                  <a:lnTo>
                    <a:pt x="57984753" y="7519012"/>
                  </a:lnTo>
                  <a:lnTo>
                    <a:pt x="57984753" y="7519058"/>
                  </a:lnTo>
                  <a:lnTo>
                    <a:pt x="57984753" y="7519105"/>
                  </a:lnTo>
                  <a:lnTo>
                    <a:pt x="57984753" y="7519159"/>
                  </a:lnTo>
                  <a:lnTo>
                    <a:pt x="57984753" y="7519206"/>
                  </a:lnTo>
                  <a:lnTo>
                    <a:pt x="57984753" y="7519253"/>
                  </a:lnTo>
                  <a:lnTo>
                    <a:pt x="57984753" y="7519299"/>
                  </a:lnTo>
                  <a:lnTo>
                    <a:pt x="57984753" y="7519346"/>
                  </a:lnTo>
                  <a:lnTo>
                    <a:pt x="57984753" y="7519393"/>
                  </a:lnTo>
                  <a:lnTo>
                    <a:pt x="57984753" y="7519439"/>
                  </a:lnTo>
                  <a:lnTo>
                    <a:pt x="57984753" y="7519486"/>
                  </a:lnTo>
                  <a:lnTo>
                    <a:pt x="57984753" y="7519533"/>
                  </a:lnTo>
                  <a:lnTo>
                    <a:pt x="57984753" y="7519579"/>
                  </a:lnTo>
                  <a:lnTo>
                    <a:pt x="57984753" y="7519626"/>
                  </a:lnTo>
                  <a:lnTo>
                    <a:pt x="57984753" y="7519673"/>
                  </a:lnTo>
                  <a:lnTo>
                    <a:pt x="57984753" y="7519719"/>
                  </a:lnTo>
                  <a:lnTo>
                    <a:pt x="57984753" y="7519766"/>
                  </a:lnTo>
                  <a:lnTo>
                    <a:pt x="57984753" y="7519820"/>
                  </a:lnTo>
                  <a:lnTo>
                    <a:pt x="57984753" y="7519867"/>
                  </a:lnTo>
                  <a:lnTo>
                    <a:pt x="57984753" y="7519914"/>
                  </a:lnTo>
                  <a:lnTo>
                    <a:pt x="57984753" y="7519960"/>
                  </a:lnTo>
                  <a:lnTo>
                    <a:pt x="57984753" y="7520007"/>
                  </a:lnTo>
                  <a:lnTo>
                    <a:pt x="57984753" y="7520054"/>
                  </a:lnTo>
                  <a:lnTo>
                    <a:pt x="57984753" y="7520100"/>
                  </a:lnTo>
                  <a:lnTo>
                    <a:pt x="57984753" y="7520147"/>
                  </a:lnTo>
                  <a:lnTo>
                    <a:pt x="57984753" y="7520193"/>
                  </a:lnTo>
                  <a:lnTo>
                    <a:pt x="57984753" y="7520240"/>
                  </a:lnTo>
                  <a:lnTo>
                    <a:pt x="57984753" y="7520287"/>
                  </a:lnTo>
                  <a:lnTo>
                    <a:pt x="57984753" y="7520333"/>
                  </a:lnTo>
                  <a:lnTo>
                    <a:pt x="57984753" y="7520380"/>
                  </a:lnTo>
                  <a:lnTo>
                    <a:pt x="57984753" y="7520427"/>
                  </a:lnTo>
                  <a:lnTo>
                    <a:pt x="57984753" y="7520481"/>
                  </a:lnTo>
                  <a:lnTo>
                    <a:pt x="57984753" y="7520528"/>
                  </a:lnTo>
                  <a:lnTo>
                    <a:pt x="57984753" y="7520574"/>
                  </a:lnTo>
                  <a:lnTo>
                    <a:pt x="57984753" y="7520621"/>
                  </a:lnTo>
                  <a:lnTo>
                    <a:pt x="57984753" y="7520668"/>
                  </a:lnTo>
                  <a:lnTo>
                    <a:pt x="57984753" y="7520714"/>
                  </a:lnTo>
                  <a:lnTo>
                    <a:pt x="57984753" y="7520761"/>
                  </a:lnTo>
                  <a:lnTo>
                    <a:pt x="57984753" y="7520808"/>
                  </a:lnTo>
                  <a:lnTo>
                    <a:pt x="57984753" y="7520854"/>
                  </a:lnTo>
                  <a:lnTo>
                    <a:pt x="57984753" y="7520901"/>
                  </a:lnTo>
                  <a:lnTo>
                    <a:pt x="57984753" y="7520948"/>
                  </a:lnTo>
                  <a:lnTo>
                    <a:pt x="57984753" y="7520994"/>
                  </a:lnTo>
                  <a:lnTo>
                    <a:pt x="57984753" y="7521041"/>
                  </a:lnTo>
                  <a:lnTo>
                    <a:pt x="57984753" y="7521088"/>
                  </a:lnTo>
                  <a:lnTo>
                    <a:pt x="57984753" y="7521142"/>
                  </a:lnTo>
                  <a:lnTo>
                    <a:pt x="57984753" y="7521189"/>
                  </a:lnTo>
                  <a:lnTo>
                    <a:pt x="57984753" y="7521235"/>
                  </a:lnTo>
                  <a:lnTo>
                    <a:pt x="57984753" y="7521282"/>
                  </a:lnTo>
                  <a:lnTo>
                    <a:pt x="57984753" y="7521328"/>
                  </a:lnTo>
                  <a:lnTo>
                    <a:pt x="57984753" y="7521375"/>
                  </a:lnTo>
                  <a:lnTo>
                    <a:pt x="57984753" y="7521422"/>
                  </a:lnTo>
                  <a:lnTo>
                    <a:pt x="57984753" y="7521468"/>
                  </a:lnTo>
                  <a:lnTo>
                    <a:pt x="57984753" y="7521515"/>
                  </a:lnTo>
                  <a:lnTo>
                    <a:pt x="57984753" y="7521562"/>
                  </a:lnTo>
                  <a:lnTo>
                    <a:pt x="57984753" y="7521608"/>
                  </a:lnTo>
                  <a:lnTo>
                    <a:pt x="57984753" y="7521655"/>
                  </a:lnTo>
                  <a:lnTo>
                    <a:pt x="57984753" y="7521702"/>
                  </a:lnTo>
                  <a:lnTo>
                    <a:pt x="57984753" y="7521748"/>
                  </a:lnTo>
                  <a:lnTo>
                    <a:pt x="57984753" y="7521803"/>
                  </a:lnTo>
                  <a:lnTo>
                    <a:pt x="57984753" y="7521849"/>
                  </a:lnTo>
                  <a:lnTo>
                    <a:pt x="57984753" y="7521896"/>
                  </a:lnTo>
                  <a:lnTo>
                    <a:pt x="57984753" y="7521943"/>
                  </a:lnTo>
                  <a:lnTo>
                    <a:pt x="57984753" y="7521989"/>
                  </a:lnTo>
                  <a:lnTo>
                    <a:pt x="57984753" y="7522036"/>
                  </a:lnTo>
                  <a:lnTo>
                    <a:pt x="57984753" y="7522083"/>
                  </a:lnTo>
                  <a:lnTo>
                    <a:pt x="57984753" y="7522129"/>
                  </a:lnTo>
                  <a:lnTo>
                    <a:pt x="57984753" y="7522176"/>
                  </a:lnTo>
                  <a:lnTo>
                    <a:pt x="57984753" y="7522223"/>
                  </a:lnTo>
                  <a:lnTo>
                    <a:pt x="57984753" y="7522269"/>
                  </a:lnTo>
                  <a:lnTo>
                    <a:pt x="57984753" y="7522316"/>
                  </a:lnTo>
                  <a:lnTo>
                    <a:pt x="57984753" y="7522362"/>
                  </a:lnTo>
                  <a:lnTo>
                    <a:pt x="57984753" y="7522409"/>
                  </a:lnTo>
                  <a:lnTo>
                    <a:pt x="57984753" y="7522463"/>
                  </a:lnTo>
                  <a:lnTo>
                    <a:pt x="57984753" y="7522510"/>
                  </a:lnTo>
                  <a:lnTo>
                    <a:pt x="57984753" y="7522557"/>
                  </a:lnTo>
                  <a:lnTo>
                    <a:pt x="57984753" y="7522603"/>
                  </a:lnTo>
                  <a:lnTo>
                    <a:pt x="57984753" y="7522650"/>
                  </a:lnTo>
                  <a:lnTo>
                    <a:pt x="57984753" y="7522697"/>
                  </a:lnTo>
                  <a:lnTo>
                    <a:pt x="57984753" y="7522743"/>
                  </a:lnTo>
                  <a:lnTo>
                    <a:pt x="57984753" y="7522790"/>
                  </a:lnTo>
                  <a:lnTo>
                    <a:pt x="57984753" y="7522837"/>
                  </a:lnTo>
                  <a:lnTo>
                    <a:pt x="57984753" y="7522883"/>
                  </a:lnTo>
                  <a:lnTo>
                    <a:pt x="57984753" y="7522930"/>
                  </a:lnTo>
                  <a:lnTo>
                    <a:pt x="57984753" y="7522977"/>
                  </a:lnTo>
                  <a:lnTo>
                    <a:pt x="57984753" y="7523023"/>
                  </a:lnTo>
                  <a:lnTo>
                    <a:pt x="57984753" y="7523070"/>
                  </a:lnTo>
                  <a:lnTo>
                    <a:pt x="57984753" y="7523124"/>
                  </a:lnTo>
                  <a:lnTo>
                    <a:pt x="57984753" y="7523171"/>
                  </a:lnTo>
                  <a:lnTo>
                    <a:pt x="57984753" y="7523218"/>
                  </a:lnTo>
                  <a:lnTo>
                    <a:pt x="57984753" y="7523264"/>
                  </a:lnTo>
                  <a:lnTo>
                    <a:pt x="57984753" y="7523311"/>
                  </a:lnTo>
                  <a:lnTo>
                    <a:pt x="57984753" y="7523358"/>
                  </a:lnTo>
                  <a:lnTo>
                    <a:pt x="57984753" y="7523404"/>
                  </a:lnTo>
                  <a:lnTo>
                    <a:pt x="57984753" y="7523451"/>
                  </a:lnTo>
                  <a:lnTo>
                    <a:pt x="57984753" y="7523498"/>
                  </a:lnTo>
                  <a:lnTo>
                    <a:pt x="57984753" y="7523544"/>
                  </a:lnTo>
                  <a:lnTo>
                    <a:pt x="57984753" y="7523591"/>
                  </a:lnTo>
                  <a:lnTo>
                    <a:pt x="57984753" y="7523637"/>
                  </a:lnTo>
                  <a:lnTo>
                    <a:pt x="57984753" y="7523684"/>
                  </a:lnTo>
                  <a:lnTo>
                    <a:pt x="57984753" y="7523731"/>
                  </a:lnTo>
                  <a:lnTo>
                    <a:pt x="57984753" y="7670898"/>
                  </a:lnTo>
                  <a:lnTo>
                    <a:pt x="58137153" y="7670898"/>
                  </a:lnTo>
                  <a:lnTo>
                    <a:pt x="58137153" y="7670945"/>
                  </a:lnTo>
                  <a:lnTo>
                    <a:pt x="58137153" y="7670991"/>
                  </a:lnTo>
                  <a:lnTo>
                    <a:pt x="58137153" y="7671038"/>
                  </a:lnTo>
                  <a:lnTo>
                    <a:pt x="58137153" y="7671085"/>
                  </a:lnTo>
                  <a:lnTo>
                    <a:pt x="58137153" y="7671131"/>
                  </a:lnTo>
                  <a:lnTo>
                    <a:pt x="58137153" y="7671178"/>
                  </a:lnTo>
                  <a:lnTo>
                    <a:pt x="58137153" y="7671225"/>
                  </a:lnTo>
                  <a:lnTo>
                    <a:pt x="58137153" y="7671271"/>
                  </a:lnTo>
                  <a:lnTo>
                    <a:pt x="58137153" y="7671318"/>
                  </a:lnTo>
                  <a:lnTo>
                    <a:pt x="58137153" y="7671365"/>
                  </a:lnTo>
                  <a:lnTo>
                    <a:pt x="58137153" y="7671411"/>
                  </a:lnTo>
                  <a:lnTo>
                    <a:pt x="58137153" y="7671458"/>
                  </a:lnTo>
                  <a:lnTo>
                    <a:pt x="58137153" y="7671504"/>
                  </a:lnTo>
                  <a:lnTo>
                    <a:pt x="58137153" y="7671559"/>
                  </a:lnTo>
                  <a:lnTo>
                    <a:pt x="58137153" y="7671605"/>
                  </a:lnTo>
                  <a:lnTo>
                    <a:pt x="58137153" y="7671652"/>
                  </a:lnTo>
                  <a:lnTo>
                    <a:pt x="58137153" y="7671699"/>
                  </a:lnTo>
                  <a:lnTo>
                    <a:pt x="58137153" y="7671745"/>
                  </a:lnTo>
                  <a:lnTo>
                    <a:pt x="58137153" y="7671792"/>
                  </a:lnTo>
                  <a:lnTo>
                    <a:pt x="58137153" y="7671839"/>
                  </a:lnTo>
                  <a:lnTo>
                    <a:pt x="58137153" y="7671885"/>
                  </a:lnTo>
                  <a:lnTo>
                    <a:pt x="58137153" y="7671932"/>
                  </a:lnTo>
                  <a:lnTo>
                    <a:pt x="58137153" y="7671979"/>
                  </a:lnTo>
                  <a:lnTo>
                    <a:pt x="58137153" y="7672025"/>
                  </a:lnTo>
                  <a:lnTo>
                    <a:pt x="58137153" y="7672072"/>
                  </a:lnTo>
                  <a:lnTo>
                    <a:pt x="58137153" y="7672119"/>
                  </a:lnTo>
                  <a:lnTo>
                    <a:pt x="58137153" y="7672165"/>
                  </a:lnTo>
                  <a:lnTo>
                    <a:pt x="58137153" y="7672220"/>
                  </a:lnTo>
                  <a:lnTo>
                    <a:pt x="58137153" y="7672266"/>
                  </a:lnTo>
                  <a:lnTo>
                    <a:pt x="58137153" y="7672313"/>
                  </a:lnTo>
                  <a:lnTo>
                    <a:pt x="58137153" y="7672360"/>
                  </a:lnTo>
                  <a:lnTo>
                    <a:pt x="58137153" y="7672406"/>
                  </a:lnTo>
                  <a:lnTo>
                    <a:pt x="58137153" y="7672453"/>
                  </a:lnTo>
                  <a:lnTo>
                    <a:pt x="58137153" y="7672500"/>
                  </a:lnTo>
                  <a:lnTo>
                    <a:pt x="58137153" y="7672546"/>
                  </a:lnTo>
                  <a:lnTo>
                    <a:pt x="58137153" y="7672593"/>
                  </a:lnTo>
                  <a:lnTo>
                    <a:pt x="58137153" y="7672640"/>
                  </a:lnTo>
                  <a:lnTo>
                    <a:pt x="58137153" y="7672686"/>
                  </a:lnTo>
                  <a:lnTo>
                    <a:pt x="58137153" y="7672733"/>
                  </a:lnTo>
                  <a:lnTo>
                    <a:pt x="58137153" y="7672779"/>
                  </a:lnTo>
                  <a:lnTo>
                    <a:pt x="58137153" y="7672826"/>
                  </a:lnTo>
                  <a:lnTo>
                    <a:pt x="58137153" y="7672880"/>
                  </a:lnTo>
                  <a:lnTo>
                    <a:pt x="58137153" y="7672927"/>
                  </a:lnTo>
                  <a:lnTo>
                    <a:pt x="58137153" y="7672974"/>
                  </a:lnTo>
                  <a:lnTo>
                    <a:pt x="58137153" y="7673020"/>
                  </a:lnTo>
                  <a:lnTo>
                    <a:pt x="58137153" y="7673067"/>
                  </a:lnTo>
                  <a:lnTo>
                    <a:pt x="58137153" y="7673114"/>
                  </a:lnTo>
                  <a:lnTo>
                    <a:pt x="58137153" y="7673160"/>
                  </a:lnTo>
                  <a:lnTo>
                    <a:pt x="58137153" y="7673207"/>
                  </a:lnTo>
                  <a:lnTo>
                    <a:pt x="58137153" y="7673254"/>
                  </a:lnTo>
                  <a:lnTo>
                    <a:pt x="58137153" y="7673300"/>
                  </a:lnTo>
                  <a:lnTo>
                    <a:pt x="58137153" y="7673347"/>
                  </a:lnTo>
                  <a:lnTo>
                    <a:pt x="58137153" y="7673394"/>
                  </a:lnTo>
                  <a:lnTo>
                    <a:pt x="58137153" y="7673440"/>
                  </a:lnTo>
                  <a:lnTo>
                    <a:pt x="58137153" y="7673487"/>
                  </a:lnTo>
                  <a:lnTo>
                    <a:pt x="58137153" y="7673541"/>
                  </a:lnTo>
                  <a:lnTo>
                    <a:pt x="58137153" y="7673588"/>
                  </a:lnTo>
                  <a:lnTo>
                    <a:pt x="58137153" y="7673635"/>
                  </a:lnTo>
                  <a:lnTo>
                    <a:pt x="58137153" y="7673681"/>
                  </a:lnTo>
                  <a:lnTo>
                    <a:pt x="58137153" y="7673728"/>
                  </a:lnTo>
                  <a:lnTo>
                    <a:pt x="58137153" y="7673775"/>
                  </a:lnTo>
                  <a:lnTo>
                    <a:pt x="58137153" y="7673821"/>
                  </a:lnTo>
                  <a:lnTo>
                    <a:pt x="58137153" y="7673868"/>
                  </a:lnTo>
                  <a:lnTo>
                    <a:pt x="58137153" y="7673914"/>
                  </a:lnTo>
                  <a:lnTo>
                    <a:pt x="58137153" y="7673961"/>
                  </a:lnTo>
                  <a:lnTo>
                    <a:pt x="58137153" y="7674008"/>
                  </a:lnTo>
                  <a:lnTo>
                    <a:pt x="58137153" y="7674054"/>
                  </a:lnTo>
                  <a:lnTo>
                    <a:pt x="58137153" y="7674101"/>
                  </a:lnTo>
                  <a:lnTo>
                    <a:pt x="58137153" y="7674148"/>
                  </a:lnTo>
                  <a:lnTo>
                    <a:pt x="58137153" y="7674202"/>
                  </a:lnTo>
                  <a:lnTo>
                    <a:pt x="58137153" y="7674249"/>
                  </a:lnTo>
                  <a:lnTo>
                    <a:pt x="58137153" y="7674295"/>
                  </a:lnTo>
                  <a:lnTo>
                    <a:pt x="58137153" y="7674342"/>
                  </a:lnTo>
                  <a:lnTo>
                    <a:pt x="58137153" y="7674389"/>
                  </a:lnTo>
                  <a:lnTo>
                    <a:pt x="58137153" y="7674435"/>
                  </a:lnTo>
                  <a:lnTo>
                    <a:pt x="58137153" y="7674482"/>
                  </a:lnTo>
                  <a:lnTo>
                    <a:pt x="58137153" y="7674529"/>
                  </a:lnTo>
                  <a:lnTo>
                    <a:pt x="58137153" y="7674575"/>
                  </a:lnTo>
                  <a:lnTo>
                    <a:pt x="58137153" y="7674622"/>
                  </a:lnTo>
                  <a:lnTo>
                    <a:pt x="58137153" y="7674669"/>
                  </a:lnTo>
                  <a:lnTo>
                    <a:pt x="58137153" y="7674715"/>
                  </a:lnTo>
                  <a:lnTo>
                    <a:pt x="58137153" y="7674762"/>
                  </a:lnTo>
                  <a:lnTo>
                    <a:pt x="58137153" y="7674809"/>
                  </a:lnTo>
                  <a:lnTo>
                    <a:pt x="58137153" y="7674863"/>
                  </a:lnTo>
                  <a:lnTo>
                    <a:pt x="58137153" y="7674910"/>
                  </a:lnTo>
                  <a:lnTo>
                    <a:pt x="58137153" y="7674956"/>
                  </a:lnTo>
                  <a:lnTo>
                    <a:pt x="58137153" y="7675003"/>
                  </a:lnTo>
                  <a:lnTo>
                    <a:pt x="58137153" y="7675049"/>
                  </a:lnTo>
                  <a:lnTo>
                    <a:pt x="58137153" y="7675096"/>
                  </a:lnTo>
                  <a:lnTo>
                    <a:pt x="58137153" y="7675143"/>
                  </a:lnTo>
                  <a:lnTo>
                    <a:pt x="58137153" y="7675189"/>
                  </a:lnTo>
                  <a:lnTo>
                    <a:pt x="58137153" y="7675236"/>
                  </a:lnTo>
                  <a:lnTo>
                    <a:pt x="58137153" y="7675283"/>
                  </a:lnTo>
                  <a:lnTo>
                    <a:pt x="58137153" y="7675329"/>
                  </a:lnTo>
                  <a:lnTo>
                    <a:pt x="58137153" y="7675376"/>
                  </a:lnTo>
                  <a:lnTo>
                    <a:pt x="58137153" y="7675423"/>
                  </a:lnTo>
                  <a:lnTo>
                    <a:pt x="58137153" y="7675469"/>
                  </a:lnTo>
                  <a:lnTo>
                    <a:pt x="58137153" y="7675524"/>
                  </a:lnTo>
                  <a:lnTo>
                    <a:pt x="58137153" y="7675570"/>
                  </a:lnTo>
                  <a:lnTo>
                    <a:pt x="58137153" y="7675617"/>
                  </a:lnTo>
                  <a:lnTo>
                    <a:pt x="58137153" y="7675664"/>
                  </a:lnTo>
                  <a:lnTo>
                    <a:pt x="58137153" y="7675710"/>
                  </a:lnTo>
                  <a:lnTo>
                    <a:pt x="58137153" y="7675757"/>
                  </a:lnTo>
                  <a:lnTo>
                    <a:pt x="58137153" y="7675804"/>
                  </a:lnTo>
                  <a:lnTo>
                    <a:pt x="58137153" y="7675850"/>
                  </a:lnTo>
                  <a:lnTo>
                    <a:pt x="58137153" y="7675897"/>
                  </a:lnTo>
                  <a:lnTo>
                    <a:pt x="58137153" y="7675944"/>
                  </a:lnTo>
                  <a:lnTo>
                    <a:pt x="58137153" y="7675990"/>
                  </a:lnTo>
                  <a:lnTo>
                    <a:pt x="58137153" y="7676037"/>
                  </a:lnTo>
                  <a:lnTo>
                    <a:pt x="58137153" y="7676083"/>
                  </a:lnTo>
                  <a:lnTo>
                    <a:pt x="58137153" y="7676130"/>
                  </a:lnTo>
                  <a:lnTo>
                    <a:pt x="58137153" y="7823297"/>
                  </a:lnTo>
                  <a:lnTo>
                    <a:pt x="58289553" y="7823297"/>
                  </a:lnTo>
                  <a:lnTo>
                    <a:pt x="58289553" y="7823344"/>
                  </a:lnTo>
                  <a:lnTo>
                    <a:pt x="58289553" y="7823391"/>
                  </a:lnTo>
                  <a:lnTo>
                    <a:pt x="58289553" y="7823437"/>
                  </a:lnTo>
                  <a:lnTo>
                    <a:pt x="58289553" y="7823484"/>
                  </a:lnTo>
                  <a:lnTo>
                    <a:pt x="58289553" y="7823531"/>
                  </a:lnTo>
                  <a:lnTo>
                    <a:pt x="58289553" y="7823577"/>
                  </a:lnTo>
                  <a:lnTo>
                    <a:pt x="58289553" y="7823624"/>
                  </a:lnTo>
                  <a:lnTo>
                    <a:pt x="58289553" y="7823671"/>
                  </a:lnTo>
                  <a:lnTo>
                    <a:pt x="58289553" y="7823717"/>
                  </a:lnTo>
                  <a:lnTo>
                    <a:pt x="58289553" y="7823764"/>
                  </a:lnTo>
                  <a:lnTo>
                    <a:pt x="58289553" y="7823811"/>
                  </a:lnTo>
                  <a:lnTo>
                    <a:pt x="58289553" y="7823857"/>
                  </a:lnTo>
                  <a:lnTo>
                    <a:pt x="58289553" y="7823904"/>
                  </a:lnTo>
                  <a:lnTo>
                    <a:pt x="58289553" y="7823958"/>
                  </a:lnTo>
                  <a:lnTo>
                    <a:pt x="58289553" y="7824005"/>
                  </a:lnTo>
                  <a:lnTo>
                    <a:pt x="58289553" y="7824051"/>
                  </a:lnTo>
                  <a:lnTo>
                    <a:pt x="58289553" y="7824098"/>
                  </a:lnTo>
                  <a:lnTo>
                    <a:pt x="58289553" y="7824145"/>
                  </a:lnTo>
                  <a:lnTo>
                    <a:pt x="58289553" y="7824191"/>
                  </a:lnTo>
                  <a:lnTo>
                    <a:pt x="58289553" y="7824238"/>
                  </a:lnTo>
                  <a:lnTo>
                    <a:pt x="58289553" y="7824285"/>
                  </a:lnTo>
                  <a:lnTo>
                    <a:pt x="58289553" y="7824331"/>
                  </a:lnTo>
                  <a:lnTo>
                    <a:pt x="58289553" y="7824378"/>
                  </a:lnTo>
                  <a:lnTo>
                    <a:pt x="58289553" y="7824425"/>
                  </a:lnTo>
                  <a:lnTo>
                    <a:pt x="58289553" y="7824471"/>
                  </a:lnTo>
                  <a:lnTo>
                    <a:pt x="58289553" y="7824518"/>
                  </a:lnTo>
                  <a:lnTo>
                    <a:pt x="58289553" y="7824565"/>
                  </a:lnTo>
                  <a:lnTo>
                    <a:pt x="58289553" y="7824619"/>
                  </a:lnTo>
                  <a:lnTo>
                    <a:pt x="58289553" y="7824666"/>
                  </a:lnTo>
                  <a:lnTo>
                    <a:pt x="58289553" y="7824712"/>
                  </a:lnTo>
                  <a:lnTo>
                    <a:pt x="58289553" y="7824759"/>
                  </a:lnTo>
                  <a:lnTo>
                    <a:pt x="58289553" y="7824806"/>
                  </a:lnTo>
                  <a:lnTo>
                    <a:pt x="58289553" y="7824852"/>
                  </a:lnTo>
                  <a:lnTo>
                    <a:pt x="58289553" y="7824899"/>
                  </a:lnTo>
                  <a:lnTo>
                    <a:pt x="58289553" y="7824946"/>
                  </a:lnTo>
                  <a:lnTo>
                    <a:pt x="58289553" y="7824992"/>
                  </a:lnTo>
                  <a:lnTo>
                    <a:pt x="58289553" y="7825039"/>
                  </a:lnTo>
                  <a:lnTo>
                    <a:pt x="58289553" y="7825085"/>
                  </a:lnTo>
                  <a:lnTo>
                    <a:pt x="58289553" y="7825132"/>
                  </a:lnTo>
                  <a:lnTo>
                    <a:pt x="58289553" y="7825179"/>
                  </a:lnTo>
                  <a:lnTo>
                    <a:pt x="58289553" y="7825225"/>
                  </a:lnTo>
                  <a:lnTo>
                    <a:pt x="58289553" y="7825280"/>
                  </a:lnTo>
                  <a:lnTo>
                    <a:pt x="58289553" y="7825326"/>
                  </a:lnTo>
                  <a:lnTo>
                    <a:pt x="58289553" y="7825373"/>
                  </a:lnTo>
                  <a:lnTo>
                    <a:pt x="58289553" y="7825420"/>
                  </a:lnTo>
                  <a:lnTo>
                    <a:pt x="58289553" y="7825466"/>
                  </a:lnTo>
                  <a:lnTo>
                    <a:pt x="58289553" y="7825513"/>
                  </a:lnTo>
                  <a:lnTo>
                    <a:pt x="58289553" y="7825560"/>
                  </a:lnTo>
                  <a:lnTo>
                    <a:pt x="58289553" y="7825606"/>
                  </a:lnTo>
                  <a:lnTo>
                    <a:pt x="58289553" y="7825653"/>
                  </a:lnTo>
                  <a:lnTo>
                    <a:pt x="58289553" y="7825700"/>
                  </a:lnTo>
                  <a:lnTo>
                    <a:pt x="58289553" y="7825746"/>
                  </a:lnTo>
                  <a:lnTo>
                    <a:pt x="58289553" y="7825793"/>
                  </a:lnTo>
                  <a:lnTo>
                    <a:pt x="58289553" y="7825840"/>
                  </a:lnTo>
                  <a:lnTo>
                    <a:pt x="58289553" y="7825886"/>
                  </a:lnTo>
                  <a:lnTo>
                    <a:pt x="58289553" y="7825941"/>
                  </a:lnTo>
                  <a:lnTo>
                    <a:pt x="58289553" y="7825987"/>
                  </a:lnTo>
                  <a:lnTo>
                    <a:pt x="58289553" y="7826034"/>
                  </a:lnTo>
                  <a:lnTo>
                    <a:pt x="58289553" y="7826081"/>
                  </a:lnTo>
                  <a:lnTo>
                    <a:pt x="58289553" y="7826127"/>
                  </a:lnTo>
                  <a:lnTo>
                    <a:pt x="58289553" y="7826174"/>
                  </a:lnTo>
                  <a:lnTo>
                    <a:pt x="58289553" y="7826220"/>
                  </a:lnTo>
                  <a:lnTo>
                    <a:pt x="58289553" y="7826267"/>
                  </a:lnTo>
                  <a:lnTo>
                    <a:pt x="58289553" y="7826314"/>
                  </a:lnTo>
                  <a:lnTo>
                    <a:pt x="58289553" y="7826360"/>
                  </a:lnTo>
                  <a:lnTo>
                    <a:pt x="58289553" y="7826407"/>
                  </a:lnTo>
                  <a:lnTo>
                    <a:pt x="58289553" y="7826454"/>
                  </a:lnTo>
                  <a:lnTo>
                    <a:pt x="58289553" y="7826500"/>
                  </a:lnTo>
                  <a:lnTo>
                    <a:pt x="58289553" y="7826547"/>
                  </a:lnTo>
                  <a:lnTo>
                    <a:pt x="58289553" y="7826601"/>
                  </a:lnTo>
                  <a:lnTo>
                    <a:pt x="58289553" y="7826648"/>
                  </a:lnTo>
                  <a:lnTo>
                    <a:pt x="58289553" y="7826695"/>
                  </a:lnTo>
                  <a:lnTo>
                    <a:pt x="58289553" y="7826741"/>
                  </a:lnTo>
                  <a:lnTo>
                    <a:pt x="58289553" y="7826788"/>
                  </a:lnTo>
                  <a:lnTo>
                    <a:pt x="58289553" y="7826835"/>
                  </a:lnTo>
                  <a:lnTo>
                    <a:pt x="58289553" y="7826881"/>
                  </a:lnTo>
                  <a:lnTo>
                    <a:pt x="58289553" y="7826928"/>
                  </a:lnTo>
                  <a:lnTo>
                    <a:pt x="58289553" y="7826975"/>
                  </a:lnTo>
                  <a:lnTo>
                    <a:pt x="58289553" y="7827021"/>
                  </a:lnTo>
                  <a:lnTo>
                    <a:pt x="58289553" y="7827068"/>
                  </a:lnTo>
                  <a:lnTo>
                    <a:pt x="58289553" y="7827115"/>
                  </a:lnTo>
                  <a:lnTo>
                    <a:pt x="58289553" y="7827161"/>
                  </a:lnTo>
                  <a:lnTo>
                    <a:pt x="58289553" y="7827208"/>
                  </a:lnTo>
                  <a:lnTo>
                    <a:pt x="58289553" y="7827262"/>
                  </a:lnTo>
                  <a:lnTo>
                    <a:pt x="58289553" y="7827309"/>
                  </a:lnTo>
                  <a:lnTo>
                    <a:pt x="58289553" y="7827355"/>
                  </a:lnTo>
                  <a:lnTo>
                    <a:pt x="58289553" y="7827402"/>
                  </a:lnTo>
                  <a:lnTo>
                    <a:pt x="58289553" y="7827449"/>
                  </a:lnTo>
                  <a:lnTo>
                    <a:pt x="58289553" y="7827495"/>
                  </a:lnTo>
                  <a:lnTo>
                    <a:pt x="58289553" y="7827542"/>
                  </a:lnTo>
                  <a:lnTo>
                    <a:pt x="58289553" y="7827589"/>
                  </a:lnTo>
                  <a:lnTo>
                    <a:pt x="58289553" y="7827635"/>
                  </a:lnTo>
                  <a:lnTo>
                    <a:pt x="58289553" y="7827682"/>
                  </a:lnTo>
                  <a:lnTo>
                    <a:pt x="58289553" y="7827729"/>
                  </a:lnTo>
                  <a:lnTo>
                    <a:pt x="58289553" y="7827775"/>
                  </a:lnTo>
                  <a:lnTo>
                    <a:pt x="58289553" y="7827822"/>
                  </a:lnTo>
                  <a:lnTo>
                    <a:pt x="58289553" y="7827869"/>
                  </a:lnTo>
                  <a:lnTo>
                    <a:pt x="58289553" y="7827923"/>
                  </a:lnTo>
                  <a:lnTo>
                    <a:pt x="58289553" y="7827970"/>
                  </a:lnTo>
                  <a:lnTo>
                    <a:pt x="58289553" y="7828016"/>
                  </a:lnTo>
                  <a:lnTo>
                    <a:pt x="58289553" y="7828063"/>
                  </a:lnTo>
                  <a:lnTo>
                    <a:pt x="58289553" y="7828110"/>
                  </a:lnTo>
                  <a:lnTo>
                    <a:pt x="58289553" y="7828156"/>
                  </a:lnTo>
                  <a:lnTo>
                    <a:pt x="58289553" y="7828203"/>
                  </a:lnTo>
                  <a:lnTo>
                    <a:pt x="58289553" y="7828250"/>
                  </a:lnTo>
                  <a:lnTo>
                    <a:pt x="58289553" y="7828296"/>
                  </a:lnTo>
                  <a:lnTo>
                    <a:pt x="58289553" y="7828343"/>
                  </a:lnTo>
                  <a:lnTo>
                    <a:pt x="58289553" y="7828390"/>
                  </a:lnTo>
                  <a:lnTo>
                    <a:pt x="58289553" y="7828436"/>
                  </a:lnTo>
                  <a:lnTo>
                    <a:pt x="58289553" y="7828483"/>
                  </a:lnTo>
                  <a:lnTo>
                    <a:pt x="58289553" y="7828529"/>
                  </a:lnTo>
                  <a:lnTo>
                    <a:pt x="58289553" y="7975697"/>
                  </a:lnTo>
                  <a:lnTo>
                    <a:pt x="58441953" y="7975697"/>
                  </a:lnTo>
                  <a:lnTo>
                    <a:pt x="58441953" y="7975743"/>
                  </a:lnTo>
                  <a:lnTo>
                    <a:pt x="58441953" y="7975790"/>
                  </a:lnTo>
                  <a:lnTo>
                    <a:pt x="58441953" y="7975837"/>
                  </a:lnTo>
                  <a:lnTo>
                    <a:pt x="58441953" y="7975883"/>
                  </a:lnTo>
                  <a:lnTo>
                    <a:pt x="58441953" y="7975930"/>
                  </a:lnTo>
                  <a:lnTo>
                    <a:pt x="58441953" y="7975977"/>
                  </a:lnTo>
                  <a:lnTo>
                    <a:pt x="58441953" y="7976023"/>
                  </a:lnTo>
                  <a:lnTo>
                    <a:pt x="58441953" y="7976070"/>
                  </a:lnTo>
                  <a:lnTo>
                    <a:pt x="58441953" y="7976117"/>
                  </a:lnTo>
                  <a:lnTo>
                    <a:pt x="58441953" y="7976163"/>
                  </a:lnTo>
                  <a:lnTo>
                    <a:pt x="58441953" y="7976210"/>
                  </a:lnTo>
                  <a:lnTo>
                    <a:pt x="58441953" y="7976257"/>
                  </a:lnTo>
                  <a:lnTo>
                    <a:pt x="58441953" y="7976303"/>
                  </a:lnTo>
                  <a:lnTo>
                    <a:pt x="58441953" y="7976358"/>
                  </a:lnTo>
                  <a:lnTo>
                    <a:pt x="58441953" y="7976404"/>
                  </a:lnTo>
                  <a:lnTo>
                    <a:pt x="58441953" y="7976451"/>
                  </a:lnTo>
                  <a:lnTo>
                    <a:pt x="58441953" y="7976497"/>
                  </a:lnTo>
                  <a:lnTo>
                    <a:pt x="58441953" y="7976544"/>
                  </a:lnTo>
                  <a:lnTo>
                    <a:pt x="58441953" y="7976591"/>
                  </a:lnTo>
                  <a:lnTo>
                    <a:pt x="58441953" y="7976637"/>
                  </a:lnTo>
                  <a:lnTo>
                    <a:pt x="58441953" y="7976684"/>
                  </a:lnTo>
                  <a:lnTo>
                    <a:pt x="58441953" y="7976731"/>
                  </a:lnTo>
                  <a:lnTo>
                    <a:pt x="58441953" y="7976777"/>
                  </a:lnTo>
                  <a:lnTo>
                    <a:pt x="58441953" y="7976824"/>
                  </a:lnTo>
                  <a:lnTo>
                    <a:pt x="58441953" y="7976871"/>
                  </a:lnTo>
                  <a:lnTo>
                    <a:pt x="58441953" y="7976917"/>
                  </a:lnTo>
                  <a:lnTo>
                    <a:pt x="58441953" y="7976964"/>
                  </a:lnTo>
                  <a:lnTo>
                    <a:pt x="58441953" y="7977018"/>
                  </a:lnTo>
                  <a:lnTo>
                    <a:pt x="58441953" y="7977065"/>
                  </a:lnTo>
                  <a:lnTo>
                    <a:pt x="58441953" y="7977112"/>
                  </a:lnTo>
                  <a:lnTo>
                    <a:pt x="58441953" y="7977158"/>
                  </a:lnTo>
                  <a:lnTo>
                    <a:pt x="58441953" y="7977205"/>
                  </a:lnTo>
                  <a:lnTo>
                    <a:pt x="58441953" y="7977252"/>
                  </a:lnTo>
                  <a:lnTo>
                    <a:pt x="58441953" y="7977298"/>
                  </a:lnTo>
                  <a:lnTo>
                    <a:pt x="58441953" y="7977345"/>
                  </a:lnTo>
                  <a:lnTo>
                    <a:pt x="58441953" y="7977392"/>
                  </a:lnTo>
                  <a:lnTo>
                    <a:pt x="58441953" y="7977438"/>
                  </a:lnTo>
                  <a:lnTo>
                    <a:pt x="58441953" y="7977485"/>
                  </a:lnTo>
                  <a:lnTo>
                    <a:pt x="58441953" y="7977532"/>
                  </a:lnTo>
                  <a:lnTo>
                    <a:pt x="58441953" y="7977578"/>
                  </a:lnTo>
                  <a:lnTo>
                    <a:pt x="58441953" y="7977625"/>
                  </a:lnTo>
                  <a:lnTo>
                    <a:pt x="58441953" y="7977679"/>
                  </a:lnTo>
                  <a:lnTo>
                    <a:pt x="58441953" y="7977726"/>
                  </a:lnTo>
                  <a:lnTo>
                    <a:pt x="58441953" y="7977772"/>
                  </a:lnTo>
                  <a:lnTo>
                    <a:pt x="58441953" y="7977819"/>
                  </a:lnTo>
                  <a:lnTo>
                    <a:pt x="58441953" y="7977866"/>
                  </a:lnTo>
                  <a:lnTo>
                    <a:pt x="58441953" y="7977912"/>
                  </a:lnTo>
                  <a:lnTo>
                    <a:pt x="58441953" y="7977959"/>
                  </a:lnTo>
                  <a:lnTo>
                    <a:pt x="58441953" y="7978006"/>
                  </a:lnTo>
                  <a:lnTo>
                    <a:pt x="58441953" y="7978052"/>
                  </a:lnTo>
                  <a:lnTo>
                    <a:pt x="58441953" y="7978099"/>
                  </a:lnTo>
                  <a:lnTo>
                    <a:pt x="58441953" y="7978146"/>
                  </a:lnTo>
                  <a:lnTo>
                    <a:pt x="58441953" y="7978192"/>
                  </a:lnTo>
                  <a:lnTo>
                    <a:pt x="58441953" y="7978239"/>
                  </a:lnTo>
                  <a:lnTo>
                    <a:pt x="58441953" y="7978286"/>
                  </a:lnTo>
                  <a:lnTo>
                    <a:pt x="58441953" y="7978340"/>
                  </a:lnTo>
                  <a:lnTo>
                    <a:pt x="58441953" y="7978387"/>
                  </a:lnTo>
                  <a:lnTo>
                    <a:pt x="58441953" y="7978433"/>
                  </a:lnTo>
                  <a:lnTo>
                    <a:pt x="58441953" y="7978480"/>
                  </a:lnTo>
                  <a:lnTo>
                    <a:pt x="58441953" y="7978527"/>
                  </a:lnTo>
                  <a:lnTo>
                    <a:pt x="58441953" y="7978573"/>
                  </a:lnTo>
                  <a:lnTo>
                    <a:pt x="58441953" y="7978620"/>
                  </a:lnTo>
                  <a:lnTo>
                    <a:pt x="58441953" y="7978667"/>
                  </a:lnTo>
                  <a:lnTo>
                    <a:pt x="58441953" y="7978713"/>
                  </a:lnTo>
                  <a:lnTo>
                    <a:pt x="58441953" y="7978760"/>
                  </a:lnTo>
                  <a:lnTo>
                    <a:pt x="58441953" y="7978806"/>
                  </a:lnTo>
                  <a:lnTo>
                    <a:pt x="58441953" y="7978853"/>
                  </a:lnTo>
                  <a:lnTo>
                    <a:pt x="58441953" y="7978900"/>
                  </a:lnTo>
                  <a:lnTo>
                    <a:pt x="58441953" y="7978946"/>
                  </a:lnTo>
                  <a:lnTo>
                    <a:pt x="58441953" y="7979001"/>
                  </a:lnTo>
                  <a:lnTo>
                    <a:pt x="58441953" y="7979047"/>
                  </a:lnTo>
                  <a:lnTo>
                    <a:pt x="58441953" y="7979094"/>
                  </a:lnTo>
                  <a:lnTo>
                    <a:pt x="58441953" y="7979141"/>
                  </a:lnTo>
                  <a:lnTo>
                    <a:pt x="58441953" y="7979187"/>
                  </a:lnTo>
                  <a:lnTo>
                    <a:pt x="58441953" y="7979234"/>
                  </a:lnTo>
                  <a:lnTo>
                    <a:pt x="58441953" y="7979281"/>
                  </a:lnTo>
                  <a:lnTo>
                    <a:pt x="58441953" y="7979327"/>
                  </a:lnTo>
                  <a:lnTo>
                    <a:pt x="58441953" y="7979374"/>
                  </a:lnTo>
                  <a:lnTo>
                    <a:pt x="58441953" y="7979421"/>
                  </a:lnTo>
                  <a:lnTo>
                    <a:pt x="58441953" y="7979467"/>
                  </a:lnTo>
                  <a:lnTo>
                    <a:pt x="58441953" y="7979514"/>
                  </a:lnTo>
                  <a:lnTo>
                    <a:pt x="58441953" y="7979561"/>
                  </a:lnTo>
                  <a:lnTo>
                    <a:pt x="58441953" y="7979607"/>
                  </a:lnTo>
                  <a:lnTo>
                    <a:pt x="58441953" y="7979662"/>
                  </a:lnTo>
                  <a:lnTo>
                    <a:pt x="58441953" y="7979708"/>
                  </a:lnTo>
                  <a:lnTo>
                    <a:pt x="58441953" y="7979755"/>
                  </a:lnTo>
                  <a:lnTo>
                    <a:pt x="58441953" y="7979802"/>
                  </a:lnTo>
                  <a:lnTo>
                    <a:pt x="58441953" y="7979848"/>
                  </a:lnTo>
                  <a:lnTo>
                    <a:pt x="58441953" y="7979895"/>
                  </a:lnTo>
                  <a:lnTo>
                    <a:pt x="58441953" y="7979941"/>
                  </a:lnTo>
                  <a:lnTo>
                    <a:pt x="58441953" y="7979988"/>
                  </a:lnTo>
                  <a:lnTo>
                    <a:pt x="58441953" y="7980035"/>
                  </a:lnTo>
                  <a:lnTo>
                    <a:pt x="58441953" y="7980081"/>
                  </a:lnTo>
                  <a:lnTo>
                    <a:pt x="58441953" y="7980128"/>
                  </a:lnTo>
                  <a:lnTo>
                    <a:pt x="58441953" y="7980175"/>
                  </a:lnTo>
                  <a:lnTo>
                    <a:pt x="58441953" y="7980221"/>
                  </a:lnTo>
                  <a:lnTo>
                    <a:pt x="58441953" y="7980268"/>
                  </a:lnTo>
                  <a:lnTo>
                    <a:pt x="58441953" y="7980322"/>
                  </a:lnTo>
                  <a:lnTo>
                    <a:pt x="58441953" y="7980369"/>
                  </a:lnTo>
                  <a:lnTo>
                    <a:pt x="58441953" y="7980416"/>
                  </a:lnTo>
                  <a:lnTo>
                    <a:pt x="58441953" y="7980462"/>
                  </a:lnTo>
                  <a:lnTo>
                    <a:pt x="58441953" y="7980509"/>
                  </a:lnTo>
                  <a:lnTo>
                    <a:pt x="58441953" y="7980556"/>
                  </a:lnTo>
                  <a:lnTo>
                    <a:pt x="58441953" y="7980602"/>
                  </a:lnTo>
                  <a:lnTo>
                    <a:pt x="58441953" y="7980649"/>
                  </a:lnTo>
                  <a:lnTo>
                    <a:pt x="58441953" y="7980696"/>
                  </a:lnTo>
                  <a:lnTo>
                    <a:pt x="58441953" y="7980742"/>
                  </a:lnTo>
                  <a:lnTo>
                    <a:pt x="58441953" y="7980789"/>
                  </a:lnTo>
                  <a:lnTo>
                    <a:pt x="58441953" y="7980836"/>
                  </a:lnTo>
                  <a:lnTo>
                    <a:pt x="58441953" y="7980882"/>
                  </a:lnTo>
                  <a:lnTo>
                    <a:pt x="58441953" y="7980929"/>
                  </a:lnTo>
                  <a:lnTo>
                    <a:pt x="58441953" y="8128097"/>
                  </a:lnTo>
                  <a:lnTo>
                    <a:pt x="58594353" y="8128097"/>
                  </a:lnTo>
                  <a:lnTo>
                    <a:pt x="58594353" y="8128143"/>
                  </a:lnTo>
                  <a:lnTo>
                    <a:pt x="58594353" y="8128190"/>
                  </a:lnTo>
                  <a:lnTo>
                    <a:pt x="58594353" y="8128237"/>
                  </a:lnTo>
                  <a:lnTo>
                    <a:pt x="58594353" y="8128283"/>
                  </a:lnTo>
                  <a:lnTo>
                    <a:pt x="58594353" y="8128330"/>
                  </a:lnTo>
                  <a:lnTo>
                    <a:pt x="58594353" y="8128377"/>
                  </a:lnTo>
                  <a:lnTo>
                    <a:pt x="58594353" y="8128423"/>
                  </a:lnTo>
                  <a:lnTo>
                    <a:pt x="58594353" y="8128470"/>
                  </a:lnTo>
                  <a:lnTo>
                    <a:pt x="58594353" y="8128517"/>
                  </a:lnTo>
                  <a:lnTo>
                    <a:pt x="58594353" y="8128563"/>
                  </a:lnTo>
                  <a:lnTo>
                    <a:pt x="58594353" y="8128610"/>
                  </a:lnTo>
                  <a:lnTo>
                    <a:pt x="58594353" y="8128657"/>
                  </a:lnTo>
                  <a:lnTo>
                    <a:pt x="58594353" y="8128703"/>
                  </a:lnTo>
                  <a:lnTo>
                    <a:pt x="58594353" y="8128757"/>
                  </a:lnTo>
                  <a:lnTo>
                    <a:pt x="58594353" y="8128804"/>
                  </a:lnTo>
                  <a:lnTo>
                    <a:pt x="58594353" y="8128851"/>
                  </a:lnTo>
                  <a:lnTo>
                    <a:pt x="58594353" y="8128897"/>
                  </a:lnTo>
                  <a:lnTo>
                    <a:pt x="58594353" y="8128944"/>
                  </a:lnTo>
                  <a:lnTo>
                    <a:pt x="58594353" y="8128991"/>
                  </a:lnTo>
                  <a:lnTo>
                    <a:pt x="58594353" y="8129037"/>
                  </a:lnTo>
                  <a:lnTo>
                    <a:pt x="58594353" y="8129084"/>
                  </a:lnTo>
                  <a:lnTo>
                    <a:pt x="58594353" y="8129131"/>
                  </a:lnTo>
                  <a:lnTo>
                    <a:pt x="58594353" y="8129177"/>
                  </a:lnTo>
                  <a:lnTo>
                    <a:pt x="58594353" y="8129224"/>
                  </a:lnTo>
                  <a:lnTo>
                    <a:pt x="58594353" y="8129271"/>
                  </a:lnTo>
                  <a:lnTo>
                    <a:pt x="58594353" y="8129317"/>
                  </a:lnTo>
                  <a:lnTo>
                    <a:pt x="58594353" y="8129364"/>
                  </a:lnTo>
                  <a:lnTo>
                    <a:pt x="58594353" y="8129418"/>
                  </a:lnTo>
                  <a:lnTo>
                    <a:pt x="58594353" y="8129465"/>
                  </a:lnTo>
                  <a:lnTo>
                    <a:pt x="58594353" y="8129512"/>
                  </a:lnTo>
                  <a:lnTo>
                    <a:pt x="58594353" y="8129558"/>
                  </a:lnTo>
                  <a:lnTo>
                    <a:pt x="58594353" y="8129605"/>
                  </a:lnTo>
                  <a:lnTo>
                    <a:pt x="58594353" y="8129652"/>
                  </a:lnTo>
                  <a:lnTo>
                    <a:pt x="58594353" y="8129698"/>
                  </a:lnTo>
                  <a:lnTo>
                    <a:pt x="58594353" y="8129745"/>
                  </a:lnTo>
                  <a:lnTo>
                    <a:pt x="58594353" y="8129792"/>
                  </a:lnTo>
                  <a:lnTo>
                    <a:pt x="58594353" y="8129838"/>
                  </a:lnTo>
                  <a:lnTo>
                    <a:pt x="58594353" y="8129885"/>
                  </a:lnTo>
                  <a:lnTo>
                    <a:pt x="58594353" y="8129931"/>
                  </a:lnTo>
                  <a:lnTo>
                    <a:pt x="58594353" y="8129978"/>
                  </a:lnTo>
                  <a:lnTo>
                    <a:pt x="58594353" y="8130025"/>
                  </a:lnTo>
                  <a:lnTo>
                    <a:pt x="58594353" y="8130079"/>
                  </a:lnTo>
                  <a:lnTo>
                    <a:pt x="58594353" y="8130126"/>
                  </a:lnTo>
                  <a:lnTo>
                    <a:pt x="58594353" y="8130172"/>
                  </a:lnTo>
                  <a:lnTo>
                    <a:pt x="58594353" y="8130219"/>
                  </a:lnTo>
                  <a:lnTo>
                    <a:pt x="58594353" y="8130266"/>
                  </a:lnTo>
                  <a:lnTo>
                    <a:pt x="58594353" y="8130312"/>
                  </a:lnTo>
                  <a:lnTo>
                    <a:pt x="58594353" y="8130359"/>
                  </a:lnTo>
                  <a:lnTo>
                    <a:pt x="58594353" y="8130406"/>
                  </a:lnTo>
                  <a:lnTo>
                    <a:pt x="58594353" y="8130452"/>
                  </a:lnTo>
                  <a:lnTo>
                    <a:pt x="58594353" y="8130499"/>
                  </a:lnTo>
                  <a:lnTo>
                    <a:pt x="58594353" y="8130546"/>
                  </a:lnTo>
                  <a:lnTo>
                    <a:pt x="58594353" y="8130592"/>
                  </a:lnTo>
                  <a:lnTo>
                    <a:pt x="58594353" y="8130639"/>
                  </a:lnTo>
                  <a:lnTo>
                    <a:pt x="58594353" y="8130686"/>
                  </a:lnTo>
                  <a:lnTo>
                    <a:pt x="58594353" y="8130740"/>
                  </a:lnTo>
                  <a:lnTo>
                    <a:pt x="58594353" y="8130787"/>
                  </a:lnTo>
                  <a:lnTo>
                    <a:pt x="58594353" y="8130833"/>
                  </a:lnTo>
                  <a:lnTo>
                    <a:pt x="58594353" y="8130880"/>
                  </a:lnTo>
                  <a:lnTo>
                    <a:pt x="58594353" y="8130927"/>
                  </a:lnTo>
                  <a:lnTo>
                    <a:pt x="58594353" y="8130973"/>
                  </a:lnTo>
                  <a:lnTo>
                    <a:pt x="58594353" y="8131020"/>
                  </a:lnTo>
                  <a:lnTo>
                    <a:pt x="58594353" y="8131066"/>
                  </a:lnTo>
                  <a:lnTo>
                    <a:pt x="58594353" y="8131113"/>
                  </a:lnTo>
                  <a:lnTo>
                    <a:pt x="58594353" y="8131160"/>
                  </a:lnTo>
                  <a:lnTo>
                    <a:pt x="58594353" y="8131206"/>
                  </a:lnTo>
                  <a:lnTo>
                    <a:pt x="58594353" y="8131253"/>
                  </a:lnTo>
                  <a:lnTo>
                    <a:pt x="58594353" y="8131300"/>
                  </a:lnTo>
                  <a:lnTo>
                    <a:pt x="58594353" y="8131346"/>
                  </a:lnTo>
                  <a:lnTo>
                    <a:pt x="58594353" y="8131401"/>
                  </a:lnTo>
                  <a:lnTo>
                    <a:pt x="58594353" y="8131447"/>
                  </a:lnTo>
                  <a:lnTo>
                    <a:pt x="58594353" y="8131494"/>
                  </a:lnTo>
                  <a:lnTo>
                    <a:pt x="58594353" y="8131541"/>
                  </a:lnTo>
                  <a:lnTo>
                    <a:pt x="58594353" y="8131587"/>
                  </a:lnTo>
                  <a:lnTo>
                    <a:pt x="58594353" y="8131634"/>
                  </a:lnTo>
                  <a:lnTo>
                    <a:pt x="58594353" y="8131681"/>
                  </a:lnTo>
                  <a:lnTo>
                    <a:pt x="58594353" y="8131727"/>
                  </a:lnTo>
                  <a:lnTo>
                    <a:pt x="58594353" y="8131774"/>
                  </a:lnTo>
                  <a:lnTo>
                    <a:pt x="58594353" y="8131821"/>
                  </a:lnTo>
                  <a:lnTo>
                    <a:pt x="58594353" y="8131867"/>
                  </a:lnTo>
                  <a:lnTo>
                    <a:pt x="58594353" y="8131914"/>
                  </a:lnTo>
                  <a:lnTo>
                    <a:pt x="58594353" y="8131961"/>
                  </a:lnTo>
                  <a:lnTo>
                    <a:pt x="58594353" y="8132007"/>
                  </a:lnTo>
                  <a:lnTo>
                    <a:pt x="58594353" y="8132062"/>
                  </a:lnTo>
                  <a:lnTo>
                    <a:pt x="58594353" y="8132108"/>
                  </a:lnTo>
                  <a:lnTo>
                    <a:pt x="58594353" y="8132155"/>
                  </a:lnTo>
                  <a:lnTo>
                    <a:pt x="58594353" y="8132201"/>
                  </a:lnTo>
                  <a:lnTo>
                    <a:pt x="58594353" y="8132248"/>
                  </a:lnTo>
                  <a:lnTo>
                    <a:pt x="58594353" y="8132295"/>
                  </a:lnTo>
                  <a:lnTo>
                    <a:pt x="58594353" y="8132341"/>
                  </a:lnTo>
                  <a:lnTo>
                    <a:pt x="58594353" y="8132388"/>
                  </a:lnTo>
                  <a:lnTo>
                    <a:pt x="58594353" y="8132435"/>
                  </a:lnTo>
                  <a:lnTo>
                    <a:pt x="58594353" y="8132481"/>
                  </a:lnTo>
                  <a:lnTo>
                    <a:pt x="58594353" y="8132528"/>
                  </a:lnTo>
                  <a:lnTo>
                    <a:pt x="58594353" y="8132575"/>
                  </a:lnTo>
                  <a:lnTo>
                    <a:pt x="58594353" y="8132621"/>
                  </a:lnTo>
                  <a:lnTo>
                    <a:pt x="58594353" y="8132668"/>
                  </a:lnTo>
                  <a:lnTo>
                    <a:pt x="58594353" y="8132722"/>
                  </a:lnTo>
                  <a:lnTo>
                    <a:pt x="58594353" y="8132769"/>
                  </a:lnTo>
                  <a:lnTo>
                    <a:pt x="58594353" y="8132816"/>
                  </a:lnTo>
                  <a:lnTo>
                    <a:pt x="58594353" y="8132862"/>
                  </a:lnTo>
                  <a:lnTo>
                    <a:pt x="58594353" y="8132909"/>
                  </a:lnTo>
                  <a:lnTo>
                    <a:pt x="58594353" y="8132956"/>
                  </a:lnTo>
                  <a:lnTo>
                    <a:pt x="58594353" y="8133002"/>
                  </a:lnTo>
                  <a:lnTo>
                    <a:pt x="58594353" y="8133049"/>
                  </a:lnTo>
                  <a:lnTo>
                    <a:pt x="58594353" y="8133096"/>
                  </a:lnTo>
                  <a:lnTo>
                    <a:pt x="58594353" y="8133142"/>
                  </a:lnTo>
                  <a:lnTo>
                    <a:pt x="58594353" y="8133189"/>
                  </a:lnTo>
                  <a:lnTo>
                    <a:pt x="58594353" y="8133236"/>
                  </a:lnTo>
                  <a:lnTo>
                    <a:pt x="58594353" y="8133282"/>
                  </a:lnTo>
                  <a:lnTo>
                    <a:pt x="58594353" y="8133329"/>
                  </a:lnTo>
                  <a:lnTo>
                    <a:pt x="58594353" y="8280496"/>
                  </a:lnTo>
                  <a:lnTo>
                    <a:pt x="58746753" y="8280496"/>
                  </a:lnTo>
                  <a:lnTo>
                    <a:pt x="58746753" y="8280543"/>
                  </a:lnTo>
                  <a:lnTo>
                    <a:pt x="58746753" y="8280589"/>
                  </a:lnTo>
                  <a:lnTo>
                    <a:pt x="58746753" y="8280636"/>
                  </a:lnTo>
                  <a:lnTo>
                    <a:pt x="58746753" y="8280683"/>
                  </a:lnTo>
                  <a:lnTo>
                    <a:pt x="58746753" y="8280729"/>
                  </a:lnTo>
                  <a:lnTo>
                    <a:pt x="58746753" y="8280776"/>
                  </a:lnTo>
                  <a:lnTo>
                    <a:pt x="58746753" y="8280823"/>
                  </a:lnTo>
                  <a:lnTo>
                    <a:pt x="58746753" y="8280869"/>
                  </a:lnTo>
                  <a:lnTo>
                    <a:pt x="58746753" y="8280916"/>
                  </a:lnTo>
                  <a:lnTo>
                    <a:pt x="58746753" y="8280963"/>
                  </a:lnTo>
                  <a:lnTo>
                    <a:pt x="58746753" y="8281009"/>
                  </a:lnTo>
                  <a:lnTo>
                    <a:pt x="58746753" y="8281056"/>
                  </a:lnTo>
                  <a:lnTo>
                    <a:pt x="58746753" y="8281103"/>
                  </a:lnTo>
                  <a:lnTo>
                    <a:pt x="58746753" y="8281157"/>
                  </a:lnTo>
                  <a:lnTo>
                    <a:pt x="58746753" y="8281204"/>
                  </a:lnTo>
                  <a:lnTo>
                    <a:pt x="58746753" y="8281250"/>
                  </a:lnTo>
                  <a:lnTo>
                    <a:pt x="58746753" y="8281297"/>
                  </a:lnTo>
                  <a:lnTo>
                    <a:pt x="58746753" y="8281343"/>
                  </a:lnTo>
                  <a:lnTo>
                    <a:pt x="58746753" y="8281390"/>
                  </a:lnTo>
                  <a:lnTo>
                    <a:pt x="58746753" y="8281437"/>
                  </a:lnTo>
                  <a:lnTo>
                    <a:pt x="58746753" y="8281483"/>
                  </a:lnTo>
                  <a:lnTo>
                    <a:pt x="58746753" y="8281530"/>
                  </a:lnTo>
                  <a:lnTo>
                    <a:pt x="58746753" y="8281577"/>
                  </a:lnTo>
                  <a:lnTo>
                    <a:pt x="58746753" y="8281623"/>
                  </a:lnTo>
                  <a:lnTo>
                    <a:pt x="58746753" y="8281670"/>
                  </a:lnTo>
                  <a:lnTo>
                    <a:pt x="58746753" y="8281717"/>
                  </a:lnTo>
                  <a:lnTo>
                    <a:pt x="58746753" y="8281763"/>
                  </a:lnTo>
                  <a:lnTo>
                    <a:pt x="58746753" y="8281818"/>
                  </a:lnTo>
                  <a:lnTo>
                    <a:pt x="58746753" y="8281864"/>
                  </a:lnTo>
                  <a:lnTo>
                    <a:pt x="58746753" y="8281911"/>
                  </a:lnTo>
                  <a:lnTo>
                    <a:pt x="58746753" y="8281958"/>
                  </a:lnTo>
                  <a:lnTo>
                    <a:pt x="58746753" y="8282004"/>
                  </a:lnTo>
                  <a:lnTo>
                    <a:pt x="58746753" y="8282051"/>
                  </a:lnTo>
                  <a:lnTo>
                    <a:pt x="58746753" y="8282098"/>
                  </a:lnTo>
                  <a:lnTo>
                    <a:pt x="58746753" y="8282144"/>
                  </a:lnTo>
                  <a:lnTo>
                    <a:pt x="58746753" y="8282191"/>
                  </a:lnTo>
                  <a:lnTo>
                    <a:pt x="58746753" y="8282238"/>
                  </a:lnTo>
                  <a:lnTo>
                    <a:pt x="58746753" y="8282284"/>
                  </a:lnTo>
                  <a:lnTo>
                    <a:pt x="58746753" y="8282331"/>
                  </a:lnTo>
                  <a:lnTo>
                    <a:pt x="58746753" y="8282378"/>
                  </a:lnTo>
                  <a:lnTo>
                    <a:pt x="58746753" y="8282424"/>
                  </a:lnTo>
                  <a:lnTo>
                    <a:pt x="58746753" y="8282478"/>
                  </a:lnTo>
                  <a:lnTo>
                    <a:pt x="58746753" y="8282525"/>
                  </a:lnTo>
                  <a:lnTo>
                    <a:pt x="58746753" y="8282572"/>
                  </a:lnTo>
                  <a:lnTo>
                    <a:pt x="58746753" y="8282618"/>
                  </a:lnTo>
                  <a:lnTo>
                    <a:pt x="58746753" y="8282665"/>
                  </a:lnTo>
                  <a:lnTo>
                    <a:pt x="58746753" y="8282712"/>
                  </a:lnTo>
                  <a:lnTo>
                    <a:pt x="58746753" y="8282758"/>
                  </a:lnTo>
                  <a:lnTo>
                    <a:pt x="58746753" y="8282805"/>
                  </a:lnTo>
                  <a:lnTo>
                    <a:pt x="58746753" y="8282852"/>
                  </a:lnTo>
                  <a:lnTo>
                    <a:pt x="58746753" y="8282898"/>
                  </a:lnTo>
                  <a:lnTo>
                    <a:pt x="58746753" y="8282945"/>
                  </a:lnTo>
                  <a:lnTo>
                    <a:pt x="58746753" y="8282992"/>
                  </a:lnTo>
                  <a:lnTo>
                    <a:pt x="58746753" y="8283038"/>
                  </a:lnTo>
                  <a:lnTo>
                    <a:pt x="58746753" y="8283085"/>
                  </a:lnTo>
                  <a:lnTo>
                    <a:pt x="58746753" y="8283139"/>
                  </a:lnTo>
                  <a:lnTo>
                    <a:pt x="58746753" y="8283186"/>
                  </a:lnTo>
                  <a:lnTo>
                    <a:pt x="58746753" y="8283233"/>
                  </a:lnTo>
                  <a:lnTo>
                    <a:pt x="58746753" y="8283279"/>
                  </a:lnTo>
                  <a:lnTo>
                    <a:pt x="58746753" y="8283326"/>
                  </a:lnTo>
                  <a:lnTo>
                    <a:pt x="58746753" y="8283373"/>
                  </a:lnTo>
                  <a:lnTo>
                    <a:pt x="58746753" y="8283419"/>
                  </a:lnTo>
                  <a:lnTo>
                    <a:pt x="58746753" y="8283466"/>
                  </a:lnTo>
                  <a:lnTo>
                    <a:pt x="58746753" y="8283513"/>
                  </a:lnTo>
                  <a:lnTo>
                    <a:pt x="58746753" y="8283559"/>
                  </a:lnTo>
                  <a:lnTo>
                    <a:pt x="58746753" y="8283606"/>
                  </a:lnTo>
                  <a:lnTo>
                    <a:pt x="58746753" y="8283652"/>
                  </a:lnTo>
                  <a:lnTo>
                    <a:pt x="58746753" y="8283699"/>
                  </a:lnTo>
                  <a:lnTo>
                    <a:pt x="58746753" y="8283746"/>
                  </a:lnTo>
                  <a:lnTo>
                    <a:pt x="58746753" y="8283800"/>
                  </a:lnTo>
                  <a:lnTo>
                    <a:pt x="58746753" y="8283847"/>
                  </a:lnTo>
                  <a:lnTo>
                    <a:pt x="58746753" y="8283893"/>
                  </a:lnTo>
                  <a:lnTo>
                    <a:pt x="58746753" y="8283940"/>
                  </a:lnTo>
                  <a:lnTo>
                    <a:pt x="58746753" y="8283987"/>
                  </a:lnTo>
                  <a:lnTo>
                    <a:pt x="58746753" y="8284033"/>
                  </a:lnTo>
                  <a:lnTo>
                    <a:pt x="58746753" y="8284080"/>
                  </a:lnTo>
                  <a:lnTo>
                    <a:pt x="58746753" y="8284127"/>
                  </a:lnTo>
                  <a:lnTo>
                    <a:pt x="58746753" y="8284173"/>
                  </a:lnTo>
                  <a:lnTo>
                    <a:pt x="58746753" y="8284220"/>
                  </a:lnTo>
                  <a:lnTo>
                    <a:pt x="58746753" y="8284267"/>
                  </a:lnTo>
                  <a:lnTo>
                    <a:pt x="58746753" y="8284313"/>
                  </a:lnTo>
                  <a:lnTo>
                    <a:pt x="58746753" y="8284360"/>
                  </a:lnTo>
                  <a:lnTo>
                    <a:pt x="58746753" y="8284407"/>
                  </a:lnTo>
                  <a:lnTo>
                    <a:pt x="58746753" y="8284461"/>
                  </a:lnTo>
                  <a:lnTo>
                    <a:pt x="58746753" y="8284508"/>
                  </a:lnTo>
                  <a:lnTo>
                    <a:pt x="58746753" y="8284554"/>
                  </a:lnTo>
                  <a:lnTo>
                    <a:pt x="58746753" y="8284601"/>
                  </a:lnTo>
                  <a:lnTo>
                    <a:pt x="58746753" y="8284648"/>
                  </a:lnTo>
                  <a:lnTo>
                    <a:pt x="58746753" y="8284694"/>
                  </a:lnTo>
                  <a:lnTo>
                    <a:pt x="58746753" y="8284741"/>
                  </a:lnTo>
                  <a:lnTo>
                    <a:pt x="58746753" y="8284787"/>
                  </a:lnTo>
                  <a:lnTo>
                    <a:pt x="58746753" y="8284834"/>
                  </a:lnTo>
                  <a:lnTo>
                    <a:pt x="58746753" y="8284881"/>
                  </a:lnTo>
                  <a:lnTo>
                    <a:pt x="58746753" y="8284927"/>
                  </a:lnTo>
                  <a:lnTo>
                    <a:pt x="58746753" y="8284974"/>
                  </a:lnTo>
                  <a:lnTo>
                    <a:pt x="58746753" y="8285021"/>
                  </a:lnTo>
                  <a:lnTo>
                    <a:pt x="58746753" y="8285067"/>
                  </a:lnTo>
                  <a:lnTo>
                    <a:pt x="58746753" y="8285122"/>
                  </a:lnTo>
                  <a:lnTo>
                    <a:pt x="58746753" y="8285168"/>
                  </a:lnTo>
                  <a:lnTo>
                    <a:pt x="58746753" y="8285215"/>
                  </a:lnTo>
                  <a:lnTo>
                    <a:pt x="58746753" y="8285262"/>
                  </a:lnTo>
                  <a:lnTo>
                    <a:pt x="58746753" y="8285308"/>
                  </a:lnTo>
                  <a:lnTo>
                    <a:pt x="58746753" y="8285355"/>
                  </a:lnTo>
                  <a:lnTo>
                    <a:pt x="58746753" y="8285402"/>
                  </a:lnTo>
                  <a:lnTo>
                    <a:pt x="58746753" y="8285448"/>
                  </a:lnTo>
                  <a:lnTo>
                    <a:pt x="58746753" y="8285495"/>
                  </a:lnTo>
                  <a:lnTo>
                    <a:pt x="58746753" y="8285542"/>
                  </a:lnTo>
                  <a:lnTo>
                    <a:pt x="58746753" y="8285588"/>
                  </a:lnTo>
                  <a:lnTo>
                    <a:pt x="58746753" y="8285635"/>
                  </a:lnTo>
                  <a:lnTo>
                    <a:pt x="58746753" y="8285682"/>
                  </a:lnTo>
                  <a:lnTo>
                    <a:pt x="58746753" y="8285728"/>
                  </a:lnTo>
                  <a:lnTo>
                    <a:pt x="58746753" y="8432895"/>
                  </a:lnTo>
                  <a:lnTo>
                    <a:pt x="58899153" y="8432895"/>
                  </a:lnTo>
                  <a:lnTo>
                    <a:pt x="58899153" y="8432942"/>
                  </a:lnTo>
                  <a:lnTo>
                    <a:pt x="58899153" y="8432989"/>
                  </a:lnTo>
                  <a:lnTo>
                    <a:pt x="58899153" y="8433035"/>
                  </a:lnTo>
                  <a:lnTo>
                    <a:pt x="58899153" y="8433082"/>
                  </a:lnTo>
                  <a:lnTo>
                    <a:pt x="58899153" y="8433129"/>
                  </a:lnTo>
                  <a:lnTo>
                    <a:pt x="58899153" y="8433175"/>
                  </a:lnTo>
                  <a:lnTo>
                    <a:pt x="58899153" y="8433222"/>
                  </a:lnTo>
                  <a:lnTo>
                    <a:pt x="58899153" y="8433269"/>
                  </a:lnTo>
                  <a:lnTo>
                    <a:pt x="58899153" y="8433315"/>
                  </a:lnTo>
                  <a:lnTo>
                    <a:pt x="58899153" y="8433362"/>
                  </a:lnTo>
                  <a:lnTo>
                    <a:pt x="58899153" y="8433409"/>
                  </a:lnTo>
                  <a:lnTo>
                    <a:pt x="58899153" y="8433455"/>
                  </a:lnTo>
                  <a:lnTo>
                    <a:pt x="58899153" y="8433502"/>
                  </a:lnTo>
                  <a:lnTo>
                    <a:pt x="58899153" y="8433556"/>
                  </a:lnTo>
                  <a:lnTo>
                    <a:pt x="58899153" y="8433603"/>
                  </a:lnTo>
                  <a:lnTo>
                    <a:pt x="58899153" y="8433650"/>
                  </a:lnTo>
                  <a:lnTo>
                    <a:pt x="58899153" y="8433696"/>
                  </a:lnTo>
                  <a:lnTo>
                    <a:pt x="58899153" y="8433743"/>
                  </a:lnTo>
                  <a:lnTo>
                    <a:pt x="58899153" y="8433790"/>
                  </a:lnTo>
                  <a:lnTo>
                    <a:pt x="58899153" y="8433836"/>
                  </a:lnTo>
                  <a:lnTo>
                    <a:pt x="58899153" y="8433883"/>
                  </a:lnTo>
                  <a:lnTo>
                    <a:pt x="58899153" y="8433929"/>
                  </a:lnTo>
                  <a:lnTo>
                    <a:pt x="58899153" y="8433976"/>
                  </a:lnTo>
                  <a:lnTo>
                    <a:pt x="58899153" y="8434023"/>
                  </a:lnTo>
                  <a:lnTo>
                    <a:pt x="58899153" y="8434069"/>
                  </a:lnTo>
                  <a:lnTo>
                    <a:pt x="58899153" y="8434116"/>
                  </a:lnTo>
                  <a:lnTo>
                    <a:pt x="58899153" y="8434163"/>
                  </a:lnTo>
                  <a:lnTo>
                    <a:pt x="58899153" y="8434217"/>
                  </a:lnTo>
                  <a:lnTo>
                    <a:pt x="58899153" y="8434264"/>
                  </a:lnTo>
                  <a:lnTo>
                    <a:pt x="58899153" y="8434310"/>
                  </a:lnTo>
                  <a:lnTo>
                    <a:pt x="58899153" y="8434357"/>
                  </a:lnTo>
                  <a:lnTo>
                    <a:pt x="58899153" y="8434404"/>
                  </a:lnTo>
                  <a:lnTo>
                    <a:pt x="58899153" y="8434450"/>
                  </a:lnTo>
                  <a:lnTo>
                    <a:pt x="58899153" y="8434497"/>
                  </a:lnTo>
                  <a:lnTo>
                    <a:pt x="58899153" y="8434544"/>
                  </a:lnTo>
                  <a:lnTo>
                    <a:pt x="58899153" y="8434590"/>
                  </a:lnTo>
                  <a:lnTo>
                    <a:pt x="58899153" y="8434637"/>
                  </a:lnTo>
                  <a:lnTo>
                    <a:pt x="58899153" y="8434684"/>
                  </a:lnTo>
                  <a:lnTo>
                    <a:pt x="58899153" y="8434730"/>
                  </a:lnTo>
                  <a:lnTo>
                    <a:pt x="58899153" y="8434777"/>
                  </a:lnTo>
                  <a:lnTo>
                    <a:pt x="58899153" y="8434824"/>
                  </a:lnTo>
                  <a:lnTo>
                    <a:pt x="58899153" y="8434878"/>
                  </a:lnTo>
                  <a:lnTo>
                    <a:pt x="58899153" y="8434925"/>
                  </a:lnTo>
                  <a:lnTo>
                    <a:pt x="58899153" y="8434971"/>
                  </a:lnTo>
                  <a:lnTo>
                    <a:pt x="58899153" y="8435018"/>
                  </a:lnTo>
                  <a:lnTo>
                    <a:pt x="58899153" y="8435064"/>
                  </a:lnTo>
                  <a:lnTo>
                    <a:pt x="58899153" y="8435111"/>
                  </a:lnTo>
                  <a:lnTo>
                    <a:pt x="58899153" y="8435158"/>
                  </a:lnTo>
                  <a:lnTo>
                    <a:pt x="58899153" y="8435204"/>
                  </a:lnTo>
                  <a:lnTo>
                    <a:pt x="58899153" y="8435251"/>
                  </a:lnTo>
                  <a:lnTo>
                    <a:pt x="58899153" y="8435298"/>
                  </a:lnTo>
                  <a:lnTo>
                    <a:pt x="58899153" y="8435344"/>
                  </a:lnTo>
                  <a:lnTo>
                    <a:pt x="58899153" y="8435391"/>
                  </a:lnTo>
                  <a:lnTo>
                    <a:pt x="58899153" y="8435438"/>
                  </a:lnTo>
                  <a:lnTo>
                    <a:pt x="58899153" y="8435484"/>
                  </a:lnTo>
                  <a:lnTo>
                    <a:pt x="58899153" y="8435539"/>
                  </a:lnTo>
                  <a:lnTo>
                    <a:pt x="58899153" y="8435585"/>
                  </a:lnTo>
                  <a:lnTo>
                    <a:pt x="58899153" y="8435632"/>
                  </a:lnTo>
                  <a:lnTo>
                    <a:pt x="58899153" y="8435679"/>
                  </a:lnTo>
                  <a:lnTo>
                    <a:pt x="58899153" y="8435725"/>
                  </a:lnTo>
                  <a:lnTo>
                    <a:pt x="58899153" y="8435772"/>
                  </a:lnTo>
                  <a:lnTo>
                    <a:pt x="58899153" y="8435819"/>
                  </a:lnTo>
                  <a:lnTo>
                    <a:pt x="58899153" y="8435865"/>
                  </a:lnTo>
                  <a:lnTo>
                    <a:pt x="58899153" y="8435912"/>
                  </a:lnTo>
                  <a:lnTo>
                    <a:pt x="58899153" y="8435959"/>
                  </a:lnTo>
                  <a:lnTo>
                    <a:pt x="58899153" y="8436005"/>
                  </a:lnTo>
                  <a:lnTo>
                    <a:pt x="58899153" y="8436052"/>
                  </a:lnTo>
                  <a:lnTo>
                    <a:pt x="58899153" y="8436099"/>
                  </a:lnTo>
                  <a:lnTo>
                    <a:pt x="58899153" y="8436145"/>
                  </a:lnTo>
                  <a:lnTo>
                    <a:pt x="58899153" y="8436199"/>
                  </a:lnTo>
                  <a:lnTo>
                    <a:pt x="58899153" y="8436246"/>
                  </a:lnTo>
                  <a:lnTo>
                    <a:pt x="58899153" y="8436293"/>
                  </a:lnTo>
                  <a:lnTo>
                    <a:pt x="58899153" y="8436339"/>
                  </a:lnTo>
                  <a:lnTo>
                    <a:pt x="58899153" y="8436386"/>
                  </a:lnTo>
                  <a:lnTo>
                    <a:pt x="58899153" y="8436433"/>
                  </a:lnTo>
                  <a:lnTo>
                    <a:pt x="58899153" y="8436479"/>
                  </a:lnTo>
                  <a:lnTo>
                    <a:pt x="58899153" y="8436526"/>
                  </a:lnTo>
                  <a:lnTo>
                    <a:pt x="58899153" y="8436573"/>
                  </a:lnTo>
                  <a:lnTo>
                    <a:pt x="58899153" y="8436619"/>
                  </a:lnTo>
                  <a:lnTo>
                    <a:pt x="58899153" y="8436666"/>
                  </a:lnTo>
                  <a:lnTo>
                    <a:pt x="58899153" y="8436713"/>
                  </a:lnTo>
                  <a:lnTo>
                    <a:pt x="58899153" y="8436759"/>
                  </a:lnTo>
                  <a:lnTo>
                    <a:pt x="58899153" y="8436806"/>
                  </a:lnTo>
                  <a:lnTo>
                    <a:pt x="58899153" y="8436860"/>
                  </a:lnTo>
                  <a:lnTo>
                    <a:pt x="58899153" y="8436907"/>
                  </a:lnTo>
                  <a:lnTo>
                    <a:pt x="58899153" y="8436954"/>
                  </a:lnTo>
                  <a:lnTo>
                    <a:pt x="58899153" y="8437000"/>
                  </a:lnTo>
                  <a:lnTo>
                    <a:pt x="58899153" y="8437047"/>
                  </a:lnTo>
                  <a:lnTo>
                    <a:pt x="58899153" y="8437094"/>
                  </a:lnTo>
                  <a:lnTo>
                    <a:pt x="58899153" y="8437140"/>
                  </a:lnTo>
                  <a:lnTo>
                    <a:pt x="58899153" y="8437187"/>
                  </a:lnTo>
                  <a:lnTo>
                    <a:pt x="58899153" y="8437234"/>
                  </a:lnTo>
                  <a:lnTo>
                    <a:pt x="58899153" y="8437280"/>
                  </a:lnTo>
                  <a:lnTo>
                    <a:pt x="58899153" y="8437327"/>
                  </a:lnTo>
                  <a:lnTo>
                    <a:pt x="58899153" y="8437373"/>
                  </a:lnTo>
                  <a:lnTo>
                    <a:pt x="58899153" y="8437420"/>
                  </a:lnTo>
                  <a:lnTo>
                    <a:pt x="58899153" y="8437467"/>
                  </a:lnTo>
                  <a:lnTo>
                    <a:pt x="58899153" y="8437521"/>
                  </a:lnTo>
                  <a:lnTo>
                    <a:pt x="58899153" y="8437568"/>
                  </a:lnTo>
                  <a:lnTo>
                    <a:pt x="58899153" y="8437614"/>
                  </a:lnTo>
                  <a:lnTo>
                    <a:pt x="58899153" y="8437661"/>
                  </a:lnTo>
                  <a:lnTo>
                    <a:pt x="58899153" y="8437708"/>
                  </a:lnTo>
                  <a:lnTo>
                    <a:pt x="58899153" y="8437754"/>
                  </a:lnTo>
                  <a:lnTo>
                    <a:pt x="58899153" y="8437801"/>
                  </a:lnTo>
                  <a:lnTo>
                    <a:pt x="58899153" y="8437848"/>
                  </a:lnTo>
                  <a:lnTo>
                    <a:pt x="58899153" y="8437894"/>
                  </a:lnTo>
                  <a:lnTo>
                    <a:pt x="58899153" y="8437941"/>
                  </a:lnTo>
                  <a:lnTo>
                    <a:pt x="58899153" y="8437988"/>
                  </a:lnTo>
                  <a:lnTo>
                    <a:pt x="58899153" y="8438034"/>
                  </a:lnTo>
                  <a:lnTo>
                    <a:pt x="58899153" y="8438081"/>
                  </a:lnTo>
                  <a:lnTo>
                    <a:pt x="58899153" y="8438128"/>
                  </a:lnTo>
                  <a:lnTo>
                    <a:pt x="58899153" y="8585295"/>
                  </a:lnTo>
                  <a:lnTo>
                    <a:pt x="59051553" y="8585295"/>
                  </a:lnTo>
                  <a:lnTo>
                    <a:pt x="59051553" y="8585341"/>
                  </a:lnTo>
                  <a:lnTo>
                    <a:pt x="59051553" y="8585388"/>
                  </a:lnTo>
                  <a:lnTo>
                    <a:pt x="59051553" y="8585435"/>
                  </a:lnTo>
                  <a:lnTo>
                    <a:pt x="59051553" y="8585481"/>
                  </a:lnTo>
                  <a:lnTo>
                    <a:pt x="59051553" y="8585528"/>
                  </a:lnTo>
                  <a:lnTo>
                    <a:pt x="59051553" y="8585575"/>
                  </a:lnTo>
                  <a:lnTo>
                    <a:pt x="59051553" y="8585621"/>
                  </a:lnTo>
                  <a:lnTo>
                    <a:pt x="59051553" y="8585668"/>
                  </a:lnTo>
                  <a:lnTo>
                    <a:pt x="59051553" y="8585715"/>
                  </a:lnTo>
                  <a:lnTo>
                    <a:pt x="59051553" y="8585761"/>
                  </a:lnTo>
                  <a:lnTo>
                    <a:pt x="59051553" y="8585808"/>
                  </a:lnTo>
                  <a:lnTo>
                    <a:pt x="59051553" y="8585855"/>
                  </a:lnTo>
                  <a:lnTo>
                    <a:pt x="59051553" y="8585901"/>
                  </a:lnTo>
                  <a:lnTo>
                    <a:pt x="59051553" y="8585956"/>
                  </a:lnTo>
                  <a:lnTo>
                    <a:pt x="59051553" y="8586002"/>
                  </a:lnTo>
                  <a:lnTo>
                    <a:pt x="59051553" y="8586049"/>
                  </a:lnTo>
                  <a:lnTo>
                    <a:pt x="59051553" y="8586096"/>
                  </a:lnTo>
                  <a:lnTo>
                    <a:pt x="59051553" y="8586142"/>
                  </a:lnTo>
                  <a:lnTo>
                    <a:pt x="59051553" y="8586189"/>
                  </a:lnTo>
                  <a:lnTo>
                    <a:pt x="59051553" y="8586236"/>
                  </a:lnTo>
                  <a:lnTo>
                    <a:pt x="59051553" y="8586282"/>
                  </a:lnTo>
                  <a:lnTo>
                    <a:pt x="59051553" y="8586329"/>
                  </a:lnTo>
                  <a:lnTo>
                    <a:pt x="59051553" y="8586376"/>
                  </a:lnTo>
                  <a:lnTo>
                    <a:pt x="59051553" y="8586422"/>
                  </a:lnTo>
                  <a:lnTo>
                    <a:pt x="59051553" y="8586469"/>
                  </a:lnTo>
                  <a:lnTo>
                    <a:pt x="59051553" y="8586515"/>
                  </a:lnTo>
                  <a:lnTo>
                    <a:pt x="59051553" y="8586562"/>
                  </a:lnTo>
                  <a:lnTo>
                    <a:pt x="59051553" y="8586616"/>
                  </a:lnTo>
                  <a:lnTo>
                    <a:pt x="59051553" y="8586663"/>
                  </a:lnTo>
                  <a:lnTo>
                    <a:pt x="59051553" y="8586710"/>
                  </a:lnTo>
                  <a:lnTo>
                    <a:pt x="59051553" y="8586756"/>
                  </a:lnTo>
                  <a:lnTo>
                    <a:pt x="59051553" y="8586803"/>
                  </a:lnTo>
                  <a:lnTo>
                    <a:pt x="59051553" y="8586850"/>
                  </a:lnTo>
                  <a:lnTo>
                    <a:pt x="59051553" y="8586896"/>
                  </a:lnTo>
                  <a:lnTo>
                    <a:pt x="59051553" y="8586943"/>
                  </a:lnTo>
                  <a:lnTo>
                    <a:pt x="59051553" y="8586990"/>
                  </a:lnTo>
                  <a:lnTo>
                    <a:pt x="59051553" y="8587036"/>
                  </a:lnTo>
                  <a:lnTo>
                    <a:pt x="59051553" y="8587083"/>
                  </a:lnTo>
                  <a:lnTo>
                    <a:pt x="59051553" y="8587130"/>
                  </a:lnTo>
                  <a:lnTo>
                    <a:pt x="59051553" y="8587176"/>
                  </a:lnTo>
                  <a:lnTo>
                    <a:pt x="59051553" y="8587223"/>
                  </a:lnTo>
                  <a:lnTo>
                    <a:pt x="59051553" y="8587277"/>
                  </a:lnTo>
                  <a:lnTo>
                    <a:pt x="59051553" y="8587324"/>
                  </a:lnTo>
                  <a:lnTo>
                    <a:pt x="59051553" y="8587371"/>
                  </a:lnTo>
                  <a:lnTo>
                    <a:pt x="59051553" y="8587417"/>
                  </a:lnTo>
                  <a:lnTo>
                    <a:pt x="59051553" y="8587464"/>
                  </a:lnTo>
                  <a:lnTo>
                    <a:pt x="59051553" y="8587511"/>
                  </a:lnTo>
                  <a:lnTo>
                    <a:pt x="59051553" y="8587557"/>
                  </a:lnTo>
                  <a:lnTo>
                    <a:pt x="59051553" y="8587604"/>
                  </a:lnTo>
                  <a:lnTo>
                    <a:pt x="59051553" y="8587650"/>
                  </a:lnTo>
                  <a:lnTo>
                    <a:pt x="59051553" y="8587697"/>
                  </a:lnTo>
                  <a:lnTo>
                    <a:pt x="59051553" y="8587744"/>
                  </a:lnTo>
                  <a:lnTo>
                    <a:pt x="59051553" y="8587790"/>
                  </a:lnTo>
                  <a:lnTo>
                    <a:pt x="59051553" y="8587837"/>
                  </a:lnTo>
                  <a:lnTo>
                    <a:pt x="59051553" y="8587884"/>
                  </a:lnTo>
                  <a:lnTo>
                    <a:pt x="59051553" y="8587938"/>
                  </a:lnTo>
                  <a:lnTo>
                    <a:pt x="59051553" y="8587985"/>
                  </a:lnTo>
                  <a:lnTo>
                    <a:pt x="59051553" y="8588031"/>
                  </a:lnTo>
                  <a:lnTo>
                    <a:pt x="59051553" y="8588078"/>
                  </a:lnTo>
                  <a:lnTo>
                    <a:pt x="59051553" y="8588125"/>
                  </a:lnTo>
                  <a:lnTo>
                    <a:pt x="59051553" y="8588171"/>
                  </a:lnTo>
                  <a:lnTo>
                    <a:pt x="59051553" y="8588218"/>
                  </a:lnTo>
                  <a:lnTo>
                    <a:pt x="59051553" y="8588265"/>
                  </a:lnTo>
                  <a:lnTo>
                    <a:pt x="59051553" y="8588311"/>
                  </a:lnTo>
                  <a:lnTo>
                    <a:pt x="59051553" y="8588358"/>
                  </a:lnTo>
                  <a:lnTo>
                    <a:pt x="59051553" y="8588405"/>
                  </a:lnTo>
                  <a:lnTo>
                    <a:pt x="59051553" y="8588451"/>
                  </a:lnTo>
                  <a:lnTo>
                    <a:pt x="59051553" y="8588498"/>
                  </a:lnTo>
                  <a:lnTo>
                    <a:pt x="59051553" y="8588545"/>
                  </a:lnTo>
                  <a:lnTo>
                    <a:pt x="59051553" y="8588599"/>
                  </a:lnTo>
                  <a:lnTo>
                    <a:pt x="59051553" y="8588646"/>
                  </a:lnTo>
                  <a:lnTo>
                    <a:pt x="59051553" y="8588692"/>
                  </a:lnTo>
                  <a:lnTo>
                    <a:pt x="59051553" y="8588739"/>
                  </a:lnTo>
                  <a:lnTo>
                    <a:pt x="59051553" y="8588785"/>
                  </a:lnTo>
                  <a:lnTo>
                    <a:pt x="59051553" y="8588832"/>
                  </a:lnTo>
                  <a:lnTo>
                    <a:pt x="59051553" y="8588879"/>
                  </a:lnTo>
                  <a:lnTo>
                    <a:pt x="59051553" y="8588925"/>
                  </a:lnTo>
                  <a:lnTo>
                    <a:pt x="59051553" y="8588972"/>
                  </a:lnTo>
                  <a:lnTo>
                    <a:pt x="59051553" y="8589019"/>
                  </a:lnTo>
                  <a:lnTo>
                    <a:pt x="59051553" y="8589065"/>
                  </a:lnTo>
                  <a:lnTo>
                    <a:pt x="59051553" y="8589112"/>
                  </a:lnTo>
                  <a:lnTo>
                    <a:pt x="59051553" y="8589159"/>
                  </a:lnTo>
                  <a:lnTo>
                    <a:pt x="59051553" y="8589205"/>
                  </a:lnTo>
                  <a:lnTo>
                    <a:pt x="59051553" y="8589260"/>
                  </a:lnTo>
                  <a:lnTo>
                    <a:pt x="59051553" y="8589306"/>
                  </a:lnTo>
                  <a:lnTo>
                    <a:pt x="59051553" y="8589353"/>
                  </a:lnTo>
                  <a:lnTo>
                    <a:pt x="59051553" y="8589400"/>
                  </a:lnTo>
                  <a:lnTo>
                    <a:pt x="59051553" y="8589446"/>
                  </a:lnTo>
                  <a:lnTo>
                    <a:pt x="59051553" y="8589493"/>
                  </a:lnTo>
                  <a:lnTo>
                    <a:pt x="59051553" y="8589540"/>
                  </a:lnTo>
                  <a:lnTo>
                    <a:pt x="59051553" y="8589586"/>
                  </a:lnTo>
                  <a:lnTo>
                    <a:pt x="59051553" y="8589633"/>
                  </a:lnTo>
                  <a:lnTo>
                    <a:pt x="59051553" y="8589680"/>
                  </a:lnTo>
                  <a:lnTo>
                    <a:pt x="59051553" y="8589726"/>
                  </a:lnTo>
                  <a:lnTo>
                    <a:pt x="59051553" y="8589773"/>
                  </a:lnTo>
                  <a:lnTo>
                    <a:pt x="59051553" y="8589819"/>
                  </a:lnTo>
                  <a:lnTo>
                    <a:pt x="59051553" y="8589866"/>
                  </a:lnTo>
                  <a:lnTo>
                    <a:pt x="59051553" y="8589920"/>
                  </a:lnTo>
                  <a:lnTo>
                    <a:pt x="59051553" y="8589967"/>
                  </a:lnTo>
                  <a:lnTo>
                    <a:pt x="59051553" y="8590014"/>
                  </a:lnTo>
                  <a:lnTo>
                    <a:pt x="59051553" y="8590060"/>
                  </a:lnTo>
                  <a:lnTo>
                    <a:pt x="59051553" y="8590107"/>
                  </a:lnTo>
                  <a:lnTo>
                    <a:pt x="59051553" y="8590154"/>
                  </a:lnTo>
                  <a:lnTo>
                    <a:pt x="59051553" y="8590200"/>
                  </a:lnTo>
                  <a:lnTo>
                    <a:pt x="59051553" y="8590247"/>
                  </a:lnTo>
                  <a:lnTo>
                    <a:pt x="59051553" y="8590294"/>
                  </a:lnTo>
                  <a:lnTo>
                    <a:pt x="59051553" y="8590340"/>
                  </a:lnTo>
                  <a:lnTo>
                    <a:pt x="59051553" y="8590387"/>
                  </a:lnTo>
                  <a:lnTo>
                    <a:pt x="59051553" y="8590434"/>
                  </a:lnTo>
                  <a:lnTo>
                    <a:pt x="59051553" y="8590480"/>
                  </a:lnTo>
                  <a:lnTo>
                    <a:pt x="59051553" y="8590527"/>
                  </a:lnTo>
                  <a:lnTo>
                    <a:pt x="59051553" y="8737694"/>
                  </a:lnTo>
                  <a:lnTo>
                    <a:pt x="59203953" y="8737694"/>
                  </a:lnTo>
                  <a:lnTo>
                    <a:pt x="59203953" y="8737741"/>
                  </a:lnTo>
                  <a:lnTo>
                    <a:pt x="59203953" y="8737788"/>
                  </a:lnTo>
                  <a:lnTo>
                    <a:pt x="59203953" y="8737834"/>
                  </a:lnTo>
                  <a:lnTo>
                    <a:pt x="59203953" y="8737881"/>
                  </a:lnTo>
                  <a:lnTo>
                    <a:pt x="59203953" y="8737927"/>
                  </a:lnTo>
                  <a:lnTo>
                    <a:pt x="59203953" y="8737974"/>
                  </a:lnTo>
                  <a:lnTo>
                    <a:pt x="59203953" y="8738021"/>
                  </a:lnTo>
                  <a:lnTo>
                    <a:pt x="59203953" y="8738067"/>
                  </a:lnTo>
                  <a:lnTo>
                    <a:pt x="59203953" y="8738114"/>
                  </a:lnTo>
                  <a:lnTo>
                    <a:pt x="59203953" y="8738161"/>
                  </a:lnTo>
                  <a:lnTo>
                    <a:pt x="59203953" y="8738207"/>
                  </a:lnTo>
                  <a:lnTo>
                    <a:pt x="59203953" y="8738254"/>
                  </a:lnTo>
                  <a:lnTo>
                    <a:pt x="59203953" y="8738301"/>
                  </a:lnTo>
                  <a:lnTo>
                    <a:pt x="59203953" y="8738355"/>
                  </a:lnTo>
                  <a:lnTo>
                    <a:pt x="59203953" y="8738402"/>
                  </a:lnTo>
                  <a:lnTo>
                    <a:pt x="59203953" y="8738448"/>
                  </a:lnTo>
                  <a:lnTo>
                    <a:pt x="59203953" y="8738495"/>
                  </a:lnTo>
                  <a:lnTo>
                    <a:pt x="59203953" y="8738542"/>
                  </a:lnTo>
                  <a:lnTo>
                    <a:pt x="59203953" y="8738588"/>
                  </a:lnTo>
                  <a:lnTo>
                    <a:pt x="59203953" y="8738635"/>
                  </a:lnTo>
                  <a:lnTo>
                    <a:pt x="59203953" y="8738682"/>
                  </a:lnTo>
                  <a:lnTo>
                    <a:pt x="59203953" y="8738728"/>
                  </a:lnTo>
                  <a:lnTo>
                    <a:pt x="59203953" y="8738775"/>
                  </a:lnTo>
                  <a:lnTo>
                    <a:pt x="59203953" y="8738822"/>
                  </a:lnTo>
                  <a:lnTo>
                    <a:pt x="59203953" y="8738868"/>
                  </a:lnTo>
                  <a:lnTo>
                    <a:pt x="59203953" y="8738915"/>
                  </a:lnTo>
                  <a:lnTo>
                    <a:pt x="59203953" y="8738962"/>
                  </a:lnTo>
                  <a:lnTo>
                    <a:pt x="59203953" y="8739016"/>
                  </a:lnTo>
                  <a:lnTo>
                    <a:pt x="59203953" y="8739062"/>
                  </a:lnTo>
                  <a:lnTo>
                    <a:pt x="59203953" y="8739109"/>
                  </a:lnTo>
                  <a:lnTo>
                    <a:pt x="59203953" y="8739156"/>
                  </a:lnTo>
                  <a:lnTo>
                    <a:pt x="59203953" y="8739202"/>
                  </a:lnTo>
                  <a:lnTo>
                    <a:pt x="59203953" y="8739249"/>
                  </a:lnTo>
                  <a:lnTo>
                    <a:pt x="59203953" y="8739296"/>
                  </a:lnTo>
                  <a:lnTo>
                    <a:pt x="59203953" y="8739342"/>
                  </a:lnTo>
                  <a:lnTo>
                    <a:pt x="59203953" y="8739389"/>
                  </a:lnTo>
                  <a:lnTo>
                    <a:pt x="59203953" y="8739436"/>
                  </a:lnTo>
                  <a:lnTo>
                    <a:pt x="59203953" y="8739482"/>
                  </a:lnTo>
                  <a:lnTo>
                    <a:pt x="59203953" y="8739529"/>
                  </a:lnTo>
                  <a:lnTo>
                    <a:pt x="59203953" y="8739576"/>
                  </a:lnTo>
                  <a:lnTo>
                    <a:pt x="59203953" y="8739622"/>
                  </a:lnTo>
                  <a:lnTo>
                    <a:pt x="59203953" y="8739677"/>
                  </a:lnTo>
                  <a:lnTo>
                    <a:pt x="59203953" y="8739723"/>
                  </a:lnTo>
                  <a:lnTo>
                    <a:pt x="59203953" y="8739770"/>
                  </a:lnTo>
                  <a:lnTo>
                    <a:pt x="59203953" y="8739817"/>
                  </a:lnTo>
                  <a:lnTo>
                    <a:pt x="59203953" y="8739863"/>
                  </a:lnTo>
                  <a:lnTo>
                    <a:pt x="59203953" y="8739910"/>
                  </a:lnTo>
                  <a:lnTo>
                    <a:pt x="59203953" y="8739957"/>
                  </a:lnTo>
                  <a:lnTo>
                    <a:pt x="59203953" y="8740003"/>
                  </a:lnTo>
                  <a:lnTo>
                    <a:pt x="59203953" y="8740050"/>
                  </a:lnTo>
                  <a:lnTo>
                    <a:pt x="59203953" y="8740097"/>
                  </a:lnTo>
                  <a:lnTo>
                    <a:pt x="59203953" y="8740143"/>
                  </a:lnTo>
                  <a:lnTo>
                    <a:pt x="59203953" y="8740190"/>
                  </a:lnTo>
                  <a:lnTo>
                    <a:pt x="59203953" y="8740236"/>
                  </a:lnTo>
                  <a:lnTo>
                    <a:pt x="59203953" y="8740283"/>
                  </a:lnTo>
                  <a:lnTo>
                    <a:pt x="59203953" y="8740337"/>
                  </a:lnTo>
                  <a:lnTo>
                    <a:pt x="59203953" y="8740384"/>
                  </a:lnTo>
                  <a:lnTo>
                    <a:pt x="59203953" y="8740431"/>
                  </a:lnTo>
                  <a:lnTo>
                    <a:pt x="59203953" y="8740477"/>
                  </a:lnTo>
                  <a:lnTo>
                    <a:pt x="59203953" y="8740524"/>
                  </a:lnTo>
                  <a:lnTo>
                    <a:pt x="59203953" y="8740571"/>
                  </a:lnTo>
                  <a:lnTo>
                    <a:pt x="59203953" y="8740617"/>
                  </a:lnTo>
                  <a:lnTo>
                    <a:pt x="59203953" y="8740664"/>
                  </a:lnTo>
                  <a:lnTo>
                    <a:pt x="59203953" y="8740711"/>
                  </a:lnTo>
                  <a:lnTo>
                    <a:pt x="59203953" y="8740757"/>
                  </a:lnTo>
                  <a:lnTo>
                    <a:pt x="59203953" y="8740804"/>
                  </a:lnTo>
                  <a:lnTo>
                    <a:pt x="59203953" y="8740851"/>
                  </a:lnTo>
                  <a:lnTo>
                    <a:pt x="59203953" y="8740897"/>
                  </a:lnTo>
                  <a:lnTo>
                    <a:pt x="59203953" y="8740944"/>
                  </a:lnTo>
                  <a:lnTo>
                    <a:pt x="59203953" y="8740998"/>
                  </a:lnTo>
                  <a:lnTo>
                    <a:pt x="59203953" y="8741045"/>
                  </a:lnTo>
                  <a:lnTo>
                    <a:pt x="59203953" y="8741092"/>
                  </a:lnTo>
                  <a:lnTo>
                    <a:pt x="59203953" y="8741138"/>
                  </a:lnTo>
                  <a:lnTo>
                    <a:pt x="59203953" y="8741185"/>
                  </a:lnTo>
                  <a:lnTo>
                    <a:pt x="59203953" y="8741232"/>
                  </a:lnTo>
                  <a:lnTo>
                    <a:pt x="59203953" y="8741278"/>
                  </a:lnTo>
                  <a:lnTo>
                    <a:pt x="59203953" y="8741325"/>
                  </a:lnTo>
                  <a:lnTo>
                    <a:pt x="59203953" y="8741371"/>
                  </a:lnTo>
                  <a:lnTo>
                    <a:pt x="59203953" y="8741418"/>
                  </a:lnTo>
                  <a:lnTo>
                    <a:pt x="59203953" y="8741465"/>
                  </a:lnTo>
                  <a:lnTo>
                    <a:pt x="59203953" y="8741511"/>
                  </a:lnTo>
                  <a:lnTo>
                    <a:pt x="59203953" y="8741558"/>
                  </a:lnTo>
                  <a:lnTo>
                    <a:pt x="59203953" y="8741605"/>
                  </a:lnTo>
                  <a:lnTo>
                    <a:pt x="59203953" y="8741659"/>
                  </a:lnTo>
                  <a:lnTo>
                    <a:pt x="59203953" y="8741706"/>
                  </a:lnTo>
                  <a:lnTo>
                    <a:pt x="59203953" y="8741752"/>
                  </a:lnTo>
                  <a:lnTo>
                    <a:pt x="59203953" y="8741799"/>
                  </a:lnTo>
                  <a:lnTo>
                    <a:pt x="59203953" y="8741846"/>
                  </a:lnTo>
                  <a:lnTo>
                    <a:pt x="59203953" y="8741892"/>
                  </a:lnTo>
                  <a:lnTo>
                    <a:pt x="59203953" y="8741939"/>
                  </a:lnTo>
                  <a:lnTo>
                    <a:pt x="59203953" y="8741986"/>
                  </a:lnTo>
                  <a:lnTo>
                    <a:pt x="59203953" y="8742032"/>
                  </a:lnTo>
                  <a:lnTo>
                    <a:pt x="59203953" y="8742079"/>
                  </a:lnTo>
                  <a:lnTo>
                    <a:pt x="59203953" y="8742126"/>
                  </a:lnTo>
                  <a:lnTo>
                    <a:pt x="59203953" y="8742172"/>
                  </a:lnTo>
                  <a:lnTo>
                    <a:pt x="59203953" y="8742219"/>
                  </a:lnTo>
                  <a:lnTo>
                    <a:pt x="59203953" y="8742266"/>
                  </a:lnTo>
                  <a:lnTo>
                    <a:pt x="59203953" y="8742320"/>
                  </a:lnTo>
                  <a:lnTo>
                    <a:pt x="59203953" y="8742367"/>
                  </a:lnTo>
                  <a:lnTo>
                    <a:pt x="59203953" y="8742413"/>
                  </a:lnTo>
                  <a:lnTo>
                    <a:pt x="59203953" y="8742460"/>
                  </a:lnTo>
                  <a:lnTo>
                    <a:pt x="59203953" y="8742506"/>
                  </a:lnTo>
                  <a:lnTo>
                    <a:pt x="59203953" y="8742553"/>
                  </a:lnTo>
                  <a:lnTo>
                    <a:pt x="59203953" y="8742600"/>
                  </a:lnTo>
                  <a:lnTo>
                    <a:pt x="59203953" y="8742646"/>
                  </a:lnTo>
                  <a:lnTo>
                    <a:pt x="59203953" y="8742693"/>
                  </a:lnTo>
                  <a:lnTo>
                    <a:pt x="59203953" y="8742740"/>
                  </a:lnTo>
                  <a:lnTo>
                    <a:pt x="59203953" y="8742786"/>
                  </a:lnTo>
                  <a:lnTo>
                    <a:pt x="59203953" y="8742833"/>
                  </a:lnTo>
                  <a:lnTo>
                    <a:pt x="59203953" y="8742880"/>
                  </a:lnTo>
                  <a:lnTo>
                    <a:pt x="59203953" y="8742926"/>
                  </a:lnTo>
                  <a:lnTo>
                    <a:pt x="59203953" y="8890094"/>
                  </a:lnTo>
                  <a:lnTo>
                    <a:pt x="59356353" y="8890094"/>
                  </a:lnTo>
                  <a:lnTo>
                    <a:pt x="59356353" y="8890140"/>
                  </a:lnTo>
                  <a:lnTo>
                    <a:pt x="59356353" y="8890187"/>
                  </a:lnTo>
                  <a:lnTo>
                    <a:pt x="59356353" y="8890234"/>
                  </a:lnTo>
                  <a:lnTo>
                    <a:pt x="59356353" y="8890280"/>
                  </a:lnTo>
                  <a:lnTo>
                    <a:pt x="59356353" y="8890327"/>
                  </a:lnTo>
                  <a:lnTo>
                    <a:pt x="59356353" y="8890373"/>
                  </a:lnTo>
                  <a:lnTo>
                    <a:pt x="59356353" y="8890420"/>
                  </a:lnTo>
                  <a:lnTo>
                    <a:pt x="59356353" y="8890467"/>
                  </a:lnTo>
                  <a:lnTo>
                    <a:pt x="59356353" y="8890513"/>
                  </a:lnTo>
                  <a:lnTo>
                    <a:pt x="59356353" y="8890560"/>
                  </a:lnTo>
                  <a:lnTo>
                    <a:pt x="59356353" y="8890607"/>
                  </a:lnTo>
                  <a:lnTo>
                    <a:pt x="59356353" y="8890653"/>
                  </a:lnTo>
                  <a:lnTo>
                    <a:pt x="59356353" y="8890700"/>
                  </a:lnTo>
                  <a:lnTo>
                    <a:pt x="59356353" y="8890754"/>
                  </a:lnTo>
                  <a:lnTo>
                    <a:pt x="59356353" y="8890801"/>
                  </a:lnTo>
                  <a:lnTo>
                    <a:pt x="59356353" y="8890848"/>
                  </a:lnTo>
                  <a:lnTo>
                    <a:pt x="59356353" y="8890894"/>
                  </a:lnTo>
                  <a:lnTo>
                    <a:pt x="59356353" y="8890941"/>
                  </a:lnTo>
                  <a:lnTo>
                    <a:pt x="59356353" y="8890988"/>
                  </a:lnTo>
                  <a:lnTo>
                    <a:pt x="59356353" y="8891034"/>
                  </a:lnTo>
                  <a:lnTo>
                    <a:pt x="59356353" y="8891081"/>
                  </a:lnTo>
                  <a:lnTo>
                    <a:pt x="59356353" y="8891128"/>
                  </a:lnTo>
                  <a:lnTo>
                    <a:pt x="59356353" y="8891174"/>
                  </a:lnTo>
                  <a:lnTo>
                    <a:pt x="59356353" y="8891221"/>
                  </a:lnTo>
                  <a:lnTo>
                    <a:pt x="59356353" y="8891268"/>
                  </a:lnTo>
                  <a:lnTo>
                    <a:pt x="59356353" y="8891314"/>
                  </a:lnTo>
                  <a:lnTo>
                    <a:pt x="59356353" y="8891361"/>
                  </a:lnTo>
                  <a:lnTo>
                    <a:pt x="59356353" y="8891415"/>
                  </a:lnTo>
                  <a:lnTo>
                    <a:pt x="59356353" y="8891462"/>
                  </a:lnTo>
                  <a:lnTo>
                    <a:pt x="59356353" y="8891508"/>
                  </a:lnTo>
                  <a:lnTo>
                    <a:pt x="59356353" y="8891555"/>
                  </a:lnTo>
                  <a:lnTo>
                    <a:pt x="59356353" y="8891602"/>
                  </a:lnTo>
                  <a:lnTo>
                    <a:pt x="59356353" y="8891648"/>
                  </a:lnTo>
                  <a:lnTo>
                    <a:pt x="59356353" y="8891695"/>
                  </a:lnTo>
                  <a:lnTo>
                    <a:pt x="59356353" y="8891742"/>
                  </a:lnTo>
                  <a:lnTo>
                    <a:pt x="59356353" y="8891788"/>
                  </a:lnTo>
                  <a:lnTo>
                    <a:pt x="59356353" y="8891835"/>
                  </a:lnTo>
                  <a:lnTo>
                    <a:pt x="59356353" y="8891882"/>
                  </a:lnTo>
                  <a:lnTo>
                    <a:pt x="59356353" y="8891928"/>
                  </a:lnTo>
                  <a:lnTo>
                    <a:pt x="59356353" y="8891975"/>
                  </a:lnTo>
                  <a:lnTo>
                    <a:pt x="59356353" y="8892022"/>
                  </a:lnTo>
                  <a:lnTo>
                    <a:pt x="59356353" y="8892076"/>
                  </a:lnTo>
                  <a:lnTo>
                    <a:pt x="59356353" y="8892123"/>
                  </a:lnTo>
                  <a:lnTo>
                    <a:pt x="59356353" y="8892169"/>
                  </a:lnTo>
                  <a:lnTo>
                    <a:pt x="59356353" y="8892216"/>
                  </a:lnTo>
                  <a:lnTo>
                    <a:pt x="59356353" y="8892263"/>
                  </a:lnTo>
                  <a:lnTo>
                    <a:pt x="59356353" y="8892309"/>
                  </a:lnTo>
                  <a:lnTo>
                    <a:pt x="59356353" y="8892356"/>
                  </a:lnTo>
                  <a:lnTo>
                    <a:pt x="59356353" y="8892403"/>
                  </a:lnTo>
                  <a:lnTo>
                    <a:pt x="59356353" y="8892449"/>
                  </a:lnTo>
                  <a:lnTo>
                    <a:pt x="59356353" y="8892496"/>
                  </a:lnTo>
                  <a:lnTo>
                    <a:pt x="59356353" y="8892543"/>
                  </a:lnTo>
                  <a:lnTo>
                    <a:pt x="59356353" y="8892589"/>
                  </a:lnTo>
                  <a:lnTo>
                    <a:pt x="59356353" y="8892636"/>
                  </a:lnTo>
                  <a:lnTo>
                    <a:pt x="59356353" y="8892682"/>
                  </a:lnTo>
                  <a:lnTo>
                    <a:pt x="59356353" y="8892737"/>
                  </a:lnTo>
                  <a:lnTo>
                    <a:pt x="59356353" y="8892783"/>
                  </a:lnTo>
                  <a:lnTo>
                    <a:pt x="59356353" y="8892830"/>
                  </a:lnTo>
                  <a:lnTo>
                    <a:pt x="59356353" y="8892877"/>
                  </a:lnTo>
                  <a:lnTo>
                    <a:pt x="59356353" y="8892923"/>
                  </a:lnTo>
                  <a:lnTo>
                    <a:pt x="59356353" y="8892970"/>
                  </a:lnTo>
                  <a:lnTo>
                    <a:pt x="59356353" y="8893017"/>
                  </a:lnTo>
                  <a:lnTo>
                    <a:pt x="59356353" y="8893063"/>
                  </a:lnTo>
                  <a:lnTo>
                    <a:pt x="59356353" y="8893110"/>
                  </a:lnTo>
                  <a:lnTo>
                    <a:pt x="59356353" y="8893157"/>
                  </a:lnTo>
                  <a:lnTo>
                    <a:pt x="59356353" y="8893203"/>
                  </a:lnTo>
                  <a:lnTo>
                    <a:pt x="59356353" y="8893250"/>
                  </a:lnTo>
                  <a:lnTo>
                    <a:pt x="59356353" y="8893297"/>
                  </a:lnTo>
                  <a:lnTo>
                    <a:pt x="59356353" y="8893343"/>
                  </a:lnTo>
                  <a:lnTo>
                    <a:pt x="59356353" y="8893398"/>
                  </a:lnTo>
                  <a:lnTo>
                    <a:pt x="59356353" y="8893444"/>
                  </a:lnTo>
                  <a:lnTo>
                    <a:pt x="59356353" y="8893491"/>
                  </a:lnTo>
                  <a:lnTo>
                    <a:pt x="59356353" y="8893538"/>
                  </a:lnTo>
                  <a:lnTo>
                    <a:pt x="59356353" y="8893584"/>
                  </a:lnTo>
                  <a:lnTo>
                    <a:pt x="59356353" y="8893631"/>
                  </a:lnTo>
                  <a:lnTo>
                    <a:pt x="59356353" y="8893678"/>
                  </a:lnTo>
                  <a:lnTo>
                    <a:pt x="59356353" y="8893724"/>
                  </a:lnTo>
                  <a:lnTo>
                    <a:pt x="59356353" y="8893771"/>
                  </a:lnTo>
                  <a:lnTo>
                    <a:pt x="59356353" y="8893817"/>
                  </a:lnTo>
                  <a:lnTo>
                    <a:pt x="59356353" y="8893864"/>
                  </a:lnTo>
                  <a:lnTo>
                    <a:pt x="59356353" y="8893911"/>
                  </a:lnTo>
                  <a:lnTo>
                    <a:pt x="59356353" y="8893957"/>
                  </a:lnTo>
                  <a:lnTo>
                    <a:pt x="59356353" y="8894004"/>
                  </a:lnTo>
                  <a:lnTo>
                    <a:pt x="59356353" y="8894058"/>
                  </a:lnTo>
                  <a:lnTo>
                    <a:pt x="59356353" y="8894105"/>
                  </a:lnTo>
                  <a:lnTo>
                    <a:pt x="59356353" y="8894152"/>
                  </a:lnTo>
                  <a:lnTo>
                    <a:pt x="59356353" y="8894198"/>
                  </a:lnTo>
                  <a:lnTo>
                    <a:pt x="59356353" y="8894245"/>
                  </a:lnTo>
                  <a:lnTo>
                    <a:pt x="59356353" y="8894292"/>
                  </a:lnTo>
                  <a:lnTo>
                    <a:pt x="59356353" y="8894338"/>
                  </a:lnTo>
                  <a:lnTo>
                    <a:pt x="59356353" y="8894385"/>
                  </a:lnTo>
                  <a:lnTo>
                    <a:pt x="59356353" y="8894432"/>
                  </a:lnTo>
                  <a:lnTo>
                    <a:pt x="59356353" y="8894478"/>
                  </a:lnTo>
                  <a:lnTo>
                    <a:pt x="59356353" y="8894525"/>
                  </a:lnTo>
                  <a:lnTo>
                    <a:pt x="59356353" y="8894572"/>
                  </a:lnTo>
                  <a:lnTo>
                    <a:pt x="59356353" y="8894618"/>
                  </a:lnTo>
                  <a:lnTo>
                    <a:pt x="59356353" y="8894665"/>
                  </a:lnTo>
                  <a:lnTo>
                    <a:pt x="59356353" y="8894719"/>
                  </a:lnTo>
                  <a:lnTo>
                    <a:pt x="59356353" y="8894766"/>
                  </a:lnTo>
                  <a:lnTo>
                    <a:pt x="59356353" y="8894813"/>
                  </a:lnTo>
                  <a:lnTo>
                    <a:pt x="59356353" y="8894859"/>
                  </a:lnTo>
                  <a:lnTo>
                    <a:pt x="59356353" y="8894906"/>
                  </a:lnTo>
                  <a:lnTo>
                    <a:pt x="59356353" y="8894952"/>
                  </a:lnTo>
                  <a:lnTo>
                    <a:pt x="59356353" y="8894999"/>
                  </a:lnTo>
                  <a:lnTo>
                    <a:pt x="59356353" y="8895046"/>
                  </a:lnTo>
                  <a:lnTo>
                    <a:pt x="59356353" y="8895092"/>
                  </a:lnTo>
                  <a:lnTo>
                    <a:pt x="59356353" y="8895139"/>
                  </a:lnTo>
                  <a:lnTo>
                    <a:pt x="59356353" y="8895186"/>
                  </a:lnTo>
                  <a:lnTo>
                    <a:pt x="59356353" y="8895232"/>
                  </a:lnTo>
                  <a:lnTo>
                    <a:pt x="59356353" y="8895279"/>
                  </a:lnTo>
                  <a:lnTo>
                    <a:pt x="59356353" y="8895326"/>
                  </a:lnTo>
                  <a:lnTo>
                    <a:pt x="59356353" y="9042493"/>
                  </a:lnTo>
                  <a:lnTo>
                    <a:pt x="59508753" y="9042493"/>
                  </a:lnTo>
                  <a:lnTo>
                    <a:pt x="59508753" y="9042540"/>
                  </a:lnTo>
                  <a:lnTo>
                    <a:pt x="59508753" y="9042586"/>
                  </a:lnTo>
                  <a:lnTo>
                    <a:pt x="59508753" y="9042633"/>
                  </a:lnTo>
                  <a:lnTo>
                    <a:pt x="59508753" y="9042680"/>
                  </a:lnTo>
                  <a:lnTo>
                    <a:pt x="59508753" y="9042726"/>
                  </a:lnTo>
                  <a:lnTo>
                    <a:pt x="59508753" y="9042773"/>
                  </a:lnTo>
                  <a:lnTo>
                    <a:pt x="59508753" y="9042820"/>
                  </a:lnTo>
                  <a:lnTo>
                    <a:pt x="59508753" y="9042866"/>
                  </a:lnTo>
                  <a:lnTo>
                    <a:pt x="59508753" y="9042913"/>
                  </a:lnTo>
                  <a:lnTo>
                    <a:pt x="59508753" y="9042959"/>
                  </a:lnTo>
                  <a:lnTo>
                    <a:pt x="59508753" y="9043006"/>
                  </a:lnTo>
                  <a:lnTo>
                    <a:pt x="59508753" y="9043053"/>
                  </a:lnTo>
                  <a:lnTo>
                    <a:pt x="59508753" y="9043099"/>
                  </a:lnTo>
                  <a:lnTo>
                    <a:pt x="59508753" y="9043154"/>
                  </a:lnTo>
                  <a:lnTo>
                    <a:pt x="59508753" y="9043200"/>
                  </a:lnTo>
                  <a:lnTo>
                    <a:pt x="59508753" y="9043247"/>
                  </a:lnTo>
                  <a:lnTo>
                    <a:pt x="59508753" y="9043294"/>
                  </a:lnTo>
                  <a:lnTo>
                    <a:pt x="59508753" y="9043340"/>
                  </a:lnTo>
                  <a:lnTo>
                    <a:pt x="59508753" y="9043387"/>
                  </a:lnTo>
                  <a:lnTo>
                    <a:pt x="59508753" y="9043434"/>
                  </a:lnTo>
                  <a:lnTo>
                    <a:pt x="59508753" y="9043480"/>
                  </a:lnTo>
                  <a:lnTo>
                    <a:pt x="59508753" y="9043527"/>
                  </a:lnTo>
                  <a:lnTo>
                    <a:pt x="59508753" y="9043574"/>
                  </a:lnTo>
                  <a:lnTo>
                    <a:pt x="59508753" y="9043620"/>
                  </a:lnTo>
                  <a:lnTo>
                    <a:pt x="59508753" y="9043667"/>
                  </a:lnTo>
                  <a:lnTo>
                    <a:pt x="59508753" y="9043714"/>
                  </a:lnTo>
                  <a:lnTo>
                    <a:pt x="59508753" y="9043760"/>
                  </a:lnTo>
                  <a:lnTo>
                    <a:pt x="59508753" y="9043815"/>
                  </a:lnTo>
                  <a:lnTo>
                    <a:pt x="59508753" y="9043861"/>
                  </a:lnTo>
                  <a:lnTo>
                    <a:pt x="59508753" y="9043908"/>
                  </a:lnTo>
                  <a:lnTo>
                    <a:pt x="59508753" y="9043955"/>
                  </a:lnTo>
                  <a:lnTo>
                    <a:pt x="59508753" y="9044001"/>
                  </a:lnTo>
                  <a:lnTo>
                    <a:pt x="59508753" y="9044048"/>
                  </a:lnTo>
                  <a:lnTo>
                    <a:pt x="59508753" y="9044094"/>
                  </a:lnTo>
                  <a:lnTo>
                    <a:pt x="59508753" y="9044141"/>
                  </a:lnTo>
                  <a:lnTo>
                    <a:pt x="59508753" y="9044188"/>
                  </a:lnTo>
                  <a:lnTo>
                    <a:pt x="59508753" y="9044234"/>
                  </a:lnTo>
                  <a:lnTo>
                    <a:pt x="59508753" y="9044281"/>
                  </a:lnTo>
                  <a:lnTo>
                    <a:pt x="59508753" y="9044328"/>
                  </a:lnTo>
                  <a:lnTo>
                    <a:pt x="59508753" y="9044374"/>
                  </a:lnTo>
                  <a:lnTo>
                    <a:pt x="59508753" y="9044421"/>
                  </a:lnTo>
                  <a:lnTo>
                    <a:pt x="59508753" y="9044475"/>
                  </a:lnTo>
                  <a:lnTo>
                    <a:pt x="59508753" y="9044522"/>
                  </a:lnTo>
                  <a:lnTo>
                    <a:pt x="59508753" y="9044569"/>
                  </a:lnTo>
                  <a:lnTo>
                    <a:pt x="59508753" y="9044615"/>
                  </a:lnTo>
                  <a:lnTo>
                    <a:pt x="59508753" y="9044662"/>
                  </a:lnTo>
                  <a:lnTo>
                    <a:pt x="59508753" y="9044709"/>
                  </a:lnTo>
                  <a:lnTo>
                    <a:pt x="59508753" y="9044755"/>
                  </a:lnTo>
                  <a:lnTo>
                    <a:pt x="59508753" y="9044802"/>
                  </a:lnTo>
                  <a:lnTo>
                    <a:pt x="59508753" y="9044849"/>
                  </a:lnTo>
                  <a:lnTo>
                    <a:pt x="59508753" y="9044895"/>
                  </a:lnTo>
                  <a:lnTo>
                    <a:pt x="59508753" y="9044942"/>
                  </a:lnTo>
                  <a:lnTo>
                    <a:pt x="59508753" y="9044989"/>
                  </a:lnTo>
                  <a:lnTo>
                    <a:pt x="59508753" y="9045035"/>
                  </a:lnTo>
                  <a:lnTo>
                    <a:pt x="59508753" y="9045082"/>
                  </a:lnTo>
                  <a:lnTo>
                    <a:pt x="59508753" y="9045136"/>
                  </a:lnTo>
                  <a:lnTo>
                    <a:pt x="59508753" y="9045183"/>
                  </a:lnTo>
                  <a:lnTo>
                    <a:pt x="59508753" y="9045229"/>
                  </a:lnTo>
                  <a:lnTo>
                    <a:pt x="59508753" y="9045276"/>
                  </a:lnTo>
                  <a:lnTo>
                    <a:pt x="59508753" y="9045323"/>
                  </a:lnTo>
                  <a:lnTo>
                    <a:pt x="59508753" y="9045369"/>
                  </a:lnTo>
                  <a:lnTo>
                    <a:pt x="59508753" y="9045416"/>
                  </a:lnTo>
                  <a:lnTo>
                    <a:pt x="59508753" y="9045463"/>
                  </a:lnTo>
                  <a:lnTo>
                    <a:pt x="59508753" y="9045509"/>
                  </a:lnTo>
                  <a:lnTo>
                    <a:pt x="59508753" y="9045556"/>
                  </a:lnTo>
                  <a:lnTo>
                    <a:pt x="59508753" y="9045603"/>
                  </a:lnTo>
                  <a:lnTo>
                    <a:pt x="59508753" y="9045649"/>
                  </a:lnTo>
                  <a:lnTo>
                    <a:pt x="59508753" y="9045696"/>
                  </a:lnTo>
                  <a:lnTo>
                    <a:pt x="59508753" y="9045743"/>
                  </a:lnTo>
                  <a:lnTo>
                    <a:pt x="59508753" y="9045797"/>
                  </a:lnTo>
                  <a:lnTo>
                    <a:pt x="59508753" y="9045844"/>
                  </a:lnTo>
                  <a:lnTo>
                    <a:pt x="59508753" y="9045890"/>
                  </a:lnTo>
                  <a:lnTo>
                    <a:pt x="59508753" y="9045937"/>
                  </a:lnTo>
                  <a:lnTo>
                    <a:pt x="59508753" y="9045984"/>
                  </a:lnTo>
                  <a:lnTo>
                    <a:pt x="59508753" y="9046030"/>
                  </a:lnTo>
                  <a:lnTo>
                    <a:pt x="59508753" y="9046077"/>
                  </a:lnTo>
                  <a:lnTo>
                    <a:pt x="59508753" y="9046124"/>
                  </a:lnTo>
                  <a:lnTo>
                    <a:pt x="59508753" y="9046170"/>
                  </a:lnTo>
                  <a:lnTo>
                    <a:pt x="59508753" y="9046217"/>
                  </a:lnTo>
                  <a:lnTo>
                    <a:pt x="59508753" y="9046264"/>
                  </a:lnTo>
                  <a:lnTo>
                    <a:pt x="59508753" y="9046310"/>
                  </a:lnTo>
                  <a:lnTo>
                    <a:pt x="59508753" y="9046357"/>
                  </a:lnTo>
                  <a:lnTo>
                    <a:pt x="59508753" y="9046403"/>
                  </a:lnTo>
                  <a:lnTo>
                    <a:pt x="59508753" y="9046458"/>
                  </a:lnTo>
                  <a:lnTo>
                    <a:pt x="59508753" y="9046504"/>
                  </a:lnTo>
                  <a:lnTo>
                    <a:pt x="59508753" y="9046551"/>
                  </a:lnTo>
                  <a:lnTo>
                    <a:pt x="59508753" y="9046598"/>
                  </a:lnTo>
                  <a:lnTo>
                    <a:pt x="59508753" y="9046644"/>
                  </a:lnTo>
                  <a:lnTo>
                    <a:pt x="59508753" y="9046691"/>
                  </a:lnTo>
                  <a:lnTo>
                    <a:pt x="59508753" y="9046738"/>
                  </a:lnTo>
                  <a:lnTo>
                    <a:pt x="59508753" y="9046784"/>
                  </a:lnTo>
                  <a:lnTo>
                    <a:pt x="59508753" y="9046831"/>
                  </a:lnTo>
                  <a:lnTo>
                    <a:pt x="59508753" y="9046878"/>
                  </a:lnTo>
                  <a:lnTo>
                    <a:pt x="59508753" y="9046924"/>
                  </a:lnTo>
                  <a:lnTo>
                    <a:pt x="59508753" y="9046971"/>
                  </a:lnTo>
                  <a:lnTo>
                    <a:pt x="59508753" y="9047018"/>
                  </a:lnTo>
                  <a:lnTo>
                    <a:pt x="59508753" y="9047064"/>
                  </a:lnTo>
                  <a:lnTo>
                    <a:pt x="59508753" y="9047119"/>
                  </a:lnTo>
                  <a:lnTo>
                    <a:pt x="59508753" y="9047165"/>
                  </a:lnTo>
                  <a:lnTo>
                    <a:pt x="59508753" y="9047212"/>
                  </a:lnTo>
                  <a:lnTo>
                    <a:pt x="59508753" y="9047259"/>
                  </a:lnTo>
                  <a:lnTo>
                    <a:pt x="59508753" y="9047305"/>
                  </a:lnTo>
                  <a:lnTo>
                    <a:pt x="59508753" y="9047352"/>
                  </a:lnTo>
                  <a:lnTo>
                    <a:pt x="59508753" y="9047399"/>
                  </a:lnTo>
                  <a:lnTo>
                    <a:pt x="59508753" y="9047445"/>
                  </a:lnTo>
                  <a:lnTo>
                    <a:pt x="59508753" y="9047492"/>
                  </a:lnTo>
                  <a:lnTo>
                    <a:pt x="59508753" y="9047538"/>
                  </a:lnTo>
                  <a:lnTo>
                    <a:pt x="59508753" y="9047585"/>
                  </a:lnTo>
                  <a:lnTo>
                    <a:pt x="59508753" y="9047632"/>
                  </a:lnTo>
                  <a:lnTo>
                    <a:pt x="59508753" y="9047678"/>
                  </a:lnTo>
                  <a:lnTo>
                    <a:pt x="59508753" y="9047725"/>
                  </a:lnTo>
                  <a:lnTo>
                    <a:pt x="59508753" y="9194892"/>
                  </a:lnTo>
                  <a:lnTo>
                    <a:pt x="59661153" y="9194892"/>
                  </a:lnTo>
                  <a:lnTo>
                    <a:pt x="59661153" y="9194939"/>
                  </a:lnTo>
                  <a:lnTo>
                    <a:pt x="59661153" y="9194986"/>
                  </a:lnTo>
                  <a:lnTo>
                    <a:pt x="59661153" y="9195032"/>
                  </a:lnTo>
                  <a:lnTo>
                    <a:pt x="59661153" y="9195079"/>
                  </a:lnTo>
                  <a:lnTo>
                    <a:pt x="59661153" y="9195126"/>
                  </a:lnTo>
                  <a:lnTo>
                    <a:pt x="59661153" y="9195172"/>
                  </a:lnTo>
                  <a:lnTo>
                    <a:pt x="59661153" y="9195219"/>
                  </a:lnTo>
                  <a:lnTo>
                    <a:pt x="59661153" y="9195266"/>
                  </a:lnTo>
                  <a:lnTo>
                    <a:pt x="59661153" y="9195312"/>
                  </a:lnTo>
                  <a:lnTo>
                    <a:pt x="59661153" y="9195359"/>
                  </a:lnTo>
                  <a:lnTo>
                    <a:pt x="59661153" y="9195406"/>
                  </a:lnTo>
                  <a:lnTo>
                    <a:pt x="59661153" y="9195452"/>
                  </a:lnTo>
                  <a:lnTo>
                    <a:pt x="59661153" y="9195499"/>
                  </a:lnTo>
                  <a:lnTo>
                    <a:pt x="59661153" y="9195553"/>
                  </a:lnTo>
                  <a:lnTo>
                    <a:pt x="59661153" y="9195600"/>
                  </a:lnTo>
                  <a:lnTo>
                    <a:pt x="59661153" y="9195646"/>
                  </a:lnTo>
                  <a:lnTo>
                    <a:pt x="59661153" y="9195693"/>
                  </a:lnTo>
                  <a:lnTo>
                    <a:pt x="59661153" y="9195740"/>
                  </a:lnTo>
                  <a:lnTo>
                    <a:pt x="59661153" y="9195786"/>
                  </a:lnTo>
                  <a:lnTo>
                    <a:pt x="59661153" y="9195833"/>
                  </a:lnTo>
                  <a:lnTo>
                    <a:pt x="59661153" y="9195880"/>
                  </a:lnTo>
                  <a:lnTo>
                    <a:pt x="59661153" y="9195926"/>
                  </a:lnTo>
                  <a:lnTo>
                    <a:pt x="59661153" y="9195973"/>
                  </a:lnTo>
                  <a:lnTo>
                    <a:pt x="59661153" y="9196020"/>
                  </a:lnTo>
                  <a:lnTo>
                    <a:pt x="59661153" y="9196066"/>
                  </a:lnTo>
                  <a:lnTo>
                    <a:pt x="59661153" y="9196113"/>
                  </a:lnTo>
                  <a:lnTo>
                    <a:pt x="59661153" y="9196160"/>
                  </a:lnTo>
                  <a:lnTo>
                    <a:pt x="59661153" y="9196214"/>
                  </a:lnTo>
                  <a:lnTo>
                    <a:pt x="59661153" y="9196261"/>
                  </a:lnTo>
                  <a:lnTo>
                    <a:pt x="59661153" y="9196307"/>
                  </a:lnTo>
                  <a:lnTo>
                    <a:pt x="59661153" y="9196354"/>
                  </a:lnTo>
                  <a:lnTo>
                    <a:pt x="59661153" y="9196401"/>
                  </a:lnTo>
                  <a:lnTo>
                    <a:pt x="59661153" y="9196447"/>
                  </a:lnTo>
                  <a:lnTo>
                    <a:pt x="59661153" y="9196494"/>
                  </a:lnTo>
                  <a:lnTo>
                    <a:pt x="59661153" y="9196541"/>
                  </a:lnTo>
                  <a:lnTo>
                    <a:pt x="59661153" y="9196587"/>
                  </a:lnTo>
                  <a:lnTo>
                    <a:pt x="59661153" y="9196634"/>
                  </a:lnTo>
                  <a:lnTo>
                    <a:pt x="59661153" y="9196680"/>
                  </a:lnTo>
                  <a:lnTo>
                    <a:pt x="59661153" y="9196727"/>
                  </a:lnTo>
                  <a:lnTo>
                    <a:pt x="59661153" y="9196774"/>
                  </a:lnTo>
                  <a:lnTo>
                    <a:pt x="59661153" y="9196820"/>
                  </a:lnTo>
                  <a:lnTo>
                    <a:pt x="59661153" y="9196875"/>
                  </a:lnTo>
                  <a:lnTo>
                    <a:pt x="59661153" y="9196921"/>
                  </a:lnTo>
                  <a:lnTo>
                    <a:pt x="59661153" y="9196968"/>
                  </a:lnTo>
                  <a:lnTo>
                    <a:pt x="59661153" y="9197015"/>
                  </a:lnTo>
                  <a:lnTo>
                    <a:pt x="59661153" y="9197061"/>
                  </a:lnTo>
                  <a:lnTo>
                    <a:pt x="59661153" y="9197108"/>
                  </a:lnTo>
                  <a:lnTo>
                    <a:pt x="59661153" y="9197155"/>
                  </a:lnTo>
                  <a:lnTo>
                    <a:pt x="59661153" y="9197201"/>
                  </a:lnTo>
                  <a:lnTo>
                    <a:pt x="59661153" y="9197248"/>
                  </a:lnTo>
                  <a:lnTo>
                    <a:pt x="59661153" y="9197295"/>
                  </a:lnTo>
                  <a:lnTo>
                    <a:pt x="59661153" y="9197341"/>
                  </a:lnTo>
                  <a:lnTo>
                    <a:pt x="59661153" y="9197388"/>
                  </a:lnTo>
                  <a:lnTo>
                    <a:pt x="59661153" y="9197435"/>
                  </a:lnTo>
                  <a:lnTo>
                    <a:pt x="59661153" y="9197481"/>
                  </a:lnTo>
                  <a:lnTo>
                    <a:pt x="59661153" y="9197536"/>
                  </a:lnTo>
                  <a:lnTo>
                    <a:pt x="59661153" y="9197582"/>
                  </a:lnTo>
                  <a:lnTo>
                    <a:pt x="59661153" y="9197629"/>
                  </a:lnTo>
                  <a:lnTo>
                    <a:pt x="59661153" y="9197676"/>
                  </a:lnTo>
                  <a:lnTo>
                    <a:pt x="59661153" y="9197722"/>
                  </a:lnTo>
                  <a:lnTo>
                    <a:pt x="59661153" y="9197769"/>
                  </a:lnTo>
                  <a:lnTo>
                    <a:pt x="59661153" y="9197815"/>
                  </a:lnTo>
                  <a:lnTo>
                    <a:pt x="59661153" y="9197862"/>
                  </a:lnTo>
                  <a:lnTo>
                    <a:pt x="59661153" y="9197909"/>
                  </a:lnTo>
                  <a:lnTo>
                    <a:pt x="59661153" y="9197955"/>
                  </a:lnTo>
                  <a:lnTo>
                    <a:pt x="59661153" y="9198002"/>
                  </a:lnTo>
                  <a:lnTo>
                    <a:pt x="59661153" y="9198049"/>
                  </a:lnTo>
                  <a:lnTo>
                    <a:pt x="59661153" y="9198095"/>
                  </a:lnTo>
                  <a:lnTo>
                    <a:pt x="59661153" y="9198142"/>
                  </a:lnTo>
                  <a:lnTo>
                    <a:pt x="59661153" y="9198196"/>
                  </a:lnTo>
                  <a:lnTo>
                    <a:pt x="59661153" y="9198243"/>
                  </a:lnTo>
                  <a:lnTo>
                    <a:pt x="59661153" y="9198290"/>
                  </a:lnTo>
                  <a:lnTo>
                    <a:pt x="59661153" y="9198336"/>
                  </a:lnTo>
                  <a:lnTo>
                    <a:pt x="59661153" y="9198383"/>
                  </a:lnTo>
                  <a:lnTo>
                    <a:pt x="59661153" y="9198430"/>
                  </a:lnTo>
                  <a:lnTo>
                    <a:pt x="59661153" y="9198476"/>
                  </a:lnTo>
                  <a:lnTo>
                    <a:pt x="59661153" y="9198523"/>
                  </a:lnTo>
                  <a:lnTo>
                    <a:pt x="59661153" y="9198570"/>
                  </a:lnTo>
                  <a:lnTo>
                    <a:pt x="59661153" y="9198616"/>
                  </a:lnTo>
                  <a:lnTo>
                    <a:pt x="59661153" y="9198663"/>
                  </a:lnTo>
                  <a:lnTo>
                    <a:pt x="59661153" y="9198710"/>
                  </a:lnTo>
                  <a:lnTo>
                    <a:pt x="59661153" y="9198756"/>
                  </a:lnTo>
                  <a:lnTo>
                    <a:pt x="59661153" y="9198803"/>
                  </a:lnTo>
                  <a:lnTo>
                    <a:pt x="59661153" y="9198857"/>
                  </a:lnTo>
                  <a:lnTo>
                    <a:pt x="59661153" y="9198904"/>
                  </a:lnTo>
                  <a:lnTo>
                    <a:pt x="59661153" y="9198950"/>
                  </a:lnTo>
                  <a:lnTo>
                    <a:pt x="59661153" y="9198997"/>
                  </a:lnTo>
                  <a:lnTo>
                    <a:pt x="59661153" y="9199044"/>
                  </a:lnTo>
                  <a:lnTo>
                    <a:pt x="59661153" y="9199090"/>
                  </a:lnTo>
                  <a:lnTo>
                    <a:pt x="59661153" y="9199137"/>
                  </a:lnTo>
                  <a:lnTo>
                    <a:pt x="59661153" y="9199184"/>
                  </a:lnTo>
                  <a:lnTo>
                    <a:pt x="59661153" y="9199230"/>
                  </a:lnTo>
                  <a:lnTo>
                    <a:pt x="59661153" y="9199277"/>
                  </a:lnTo>
                  <a:lnTo>
                    <a:pt x="59661153" y="9199324"/>
                  </a:lnTo>
                  <a:lnTo>
                    <a:pt x="59661153" y="9199370"/>
                  </a:lnTo>
                  <a:lnTo>
                    <a:pt x="59661153" y="9199417"/>
                  </a:lnTo>
                  <a:lnTo>
                    <a:pt x="59661153" y="9199464"/>
                  </a:lnTo>
                  <a:lnTo>
                    <a:pt x="59661153" y="9199518"/>
                  </a:lnTo>
                  <a:lnTo>
                    <a:pt x="59661153" y="9199565"/>
                  </a:lnTo>
                  <a:lnTo>
                    <a:pt x="59661153" y="9199611"/>
                  </a:lnTo>
                  <a:lnTo>
                    <a:pt x="59661153" y="9199658"/>
                  </a:lnTo>
                  <a:lnTo>
                    <a:pt x="59661153" y="9199705"/>
                  </a:lnTo>
                  <a:lnTo>
                    <a:pt x="59661153" y="9199751"/>
                  </a:lnTo>
                  <a:lnTo>
                    <a:pt x="59661153" y="9199798"/>
                  </a:lnTo>
                  <a:lnTo>
                    <a:pt x="59661153" y="9199845"/>
                  </a:lnTo>
                  <a:lnTo>
                    <a:pt x="59661153" y="9199891"/>
                  </a:lnTo>
                  <a:lnTo>
                    <a:pt x="59661153" y="9199938"/>
                  </a:lnTo>
                  <a:lnTo>
                    <a:pt x="59661153" y="9199984"/>
                  </a:lnTo>
                  <a:lnTo>
                    <a:pt x="59661153" y="9200031"/>
                  </a:lnTo>
                  <a:lnTo>
                    <a:pt x="59661153" y="9200078"/>
                  </a:lnTo>
                  <a:lnTo>
                    <a:pt x="59661153" y="9200124"/>
                  </a:lnTo>
                  <a:lnTo>
                    <a:pt x="59661153" y="9347292"/>
                  </a:lnTo>
                  <a:lnTo>
                    <a:pt x="59813553" y="9347292"/>
                  </a:lnTo>
                  <a:lnTo>
                    <a:pt x="59813553" y="9347338"/>
                  </a:lnTo>
                  <a:lnTo>
                    <a:pt x="59813553" y="9347385"/>
                  </a:lnTo>
                  <a:lnTo>
                    <a:pt x="59813553" y="9347432"/>
                  </a:lnTo>
                  <a:lnTo>
                    <a:pt x="59813553" y="9347478"/>
                  </a:lnTo>
                  <a:lnTo>
                    <a:pt x="59813553" y="9347525"/>
                  </a:lnTo>
                  <a:lnTo>
                    <a:pt x="59813553" y="9347572"/>
                  </a:lnTo>
                  <a:lnTo>
                    <a:pt x="59813553" y="9347618"/>
                  </a:lnTo>
                  <a:lnTo>
                    <a:pt x="59813553" y="9347665"/>
                  </a:lnTo>
                  <a:lnTo>
                    <a:pt x="59813553" y="9347712"/>
                  </a:lnTo>
                  <a:lnTo>
                    <a:pt x="59813553" y="9347758"/>
                  </a:lnTo>
                  <a:lnTo>
                    <a:pt x="59813553" y="9347805"/>
                  </a:lnTo>
                  <a:lnTo>
                    <a:pt x="59813553" y="9347852"/>
                  </a:lnTo>
                  <a:lnTo>
                    <a:pt x="59813553" y="9347898"/>
                  </a:lnTo>
                  <a:lnTo>
                    <a:pt x="59813553" y="9347953"/>
                  </a:lnTo>
                  <a:lnTo>
                    <a:pt x="59813553" y="9347999"/>
                  </a:lnTo>
                  <a:lnTo>
                    <a:pt x="59813553" y="9348046"/>
                  </a:lnTo>
                  <a:lnTo>
                    <a:pt x="59813553" y="9348092"/>
                  </a:lnTo>
                  <a:lnTo>
                    <a:pt x="59813553" y="9348139"/>
                  </a:lnTo>
                  <a:lnTo>
                    <a:pt x="59813553" y="9348186"/>
                  </a:lnTo>
                  <a:lnTo>
                    <a:pt x="59813553" y="9348232"/>
                  </a:lnTo>
                  <a:lnTo>
                    <a:pt x="59813553" y="9348279"/>
                  </a:lnTo>
                  <a:lnTo>
                    <a:pt x="59813553" y="9348326"/>
                  </a:lnTo>
                  <a:lnTo>
                    <a:pt x="59813553" y="9348372"/>
                  </a:lnTo>
                  <a:lnTo>
                    <a:pt x="59813553" y="9348419"/>
                  </a:lnTo>
                  <a:lnTo>
                    <a:pt x="59813553" y="9348466"/>
                  </a:lnTo>
                  <a:lnTo>
                    <a:pt x="59813553" y="9348512"/>
                  </a:lnTo>
                  <a:lnTo>
                    <a:pt x="59813553" y="9348559"/>
                  </a:lnTo>
                  <a:lnTo>
                    <a:pt x="59813553" y="9348613"/>
                  </a:lnTo>
                  <a:lnTo>
                    <a:pt x="59813553" y="9348660"/>
                  </a:lnTo>
                  <a:lnTo>
                    <a:pt x="59813553" y="9348707"/>
                  </a:lnTo>
                  <a:lnTo>
                    <a:pt x="59813553" y="9348753"/>
                  </a:lnTo>
                  <a:lnTo>
                    <a:pt x="59813553" y="9348800"/>
                  </a:lnTo>
                  <a:lnTo>
                    <a:pt x="59813553" y="9348847"/>
                  </a:lnTo>
                  <a:lnTo>
                    <a:pt x="59813553" y="9348893"/>
                  </a:lnTo>
                  <a:lnTo>
                    <a:pt x="59813553" y="9348940"/>
                  </a:lnTo>
                  <a:lnTo>
                    <a:pt x="59813553" y="9348987"/>
                  </a:lnTo>
                  <a:lnTo>
                    <a:pt x="59813553" y="9349033"/>
                  </a:lnTo>
                  <a:lnTo>
                    <a:pt x="59813553" y="9349080"/>
                  </a:lnTo>
                  <a:lnTo>
                    <a:pt x="59813553" y="9349126"/>
                  </a:lnTo>
                  <a:lnTo>
                    <a:pt x="59813553" y="9349173"/>
                  </a:lnTo>
                  <a:lnTo>
                    <a:pt x="59813553" y="9349220"/>
                  </a:lnTo>
                  <a:lnTo>
                    <a:pt x="59813553" y="9349274"/>
                  </a:lnTo>
                  <a:lnTo>
                    <a:pt x="59813553" y="9349321"/>
                  </a:lnTo>
                  <a:lnTo>
                    <a:pt x="59813553" y="9349367"/>
                  </a:lnTo>
                  <a:lnTo>
                    <a:pt x="59813553" y="9349414"/>
                  </a:lnTo>
                  <a:lnTo>
                    <a:pt x="59813553" y="9349461"/>
                  </a:lnTo>
                  <a:lnTo>
                    <a:pt x="59813553" y="9349507"/>
                  </a:lnTo>
                  <a:lnTo>
                    <a:pt x="59813553" y="9349554"/>
                  </a:lnTo>
                  <a:lnTo>
                    <a:pt x="59813553" y="9349601"/>
                  </a:lnTo>
                  <a:lnTo>
                    <a:pt x="59813553" y="9349647"/>
                  </a:lnTo>
                  <a:lnTo>
                    <a:pt x="59813553" y="9349694"/>
                  </a:lnTo>
                  <a:lnTo>
                    <a:pt x="59813553" y="9349741"/>
                  </a:lnTo>
                  <a:lnTo>
                    <a:pt x="59813553" y="9349787"/>
                  </a:lnTo>
                  <a:lnTo>
                    <a:pt x="59813553" y="9349834"/>
                  </a:lnTo>
                  <a:lnTo>
                    <a:pt x="59813553" y="9349881"/>
                  </a:lnTo>
                  <a:lnTo>
                    <a:pt x="59813553" y="9349935"/>
                  </a:lnTo>
                  <a:lnTo>
                    <a:pt x="59813553" y="9349982"/>
                  </a:lnTo>
                  <a:lnTo>
                    <a:pt x="59813553" y="9350028"/>
                  </a:lnTo>
                  <a:lnTo>
                    <a:pt x="59813553" y="9350075"/>
                  </a:lnTo>
                  <a:lnTo>
                    <a:pt x="59813553" y="9350122"/>
                  </a:lnTo>
                  <a:lnTo>
                    <a:pt x="59813553" y="9350168"/>
                  </a:lnTo>
                  <a:lnTo>
                    <a:pt x="59813553" y="9350215"/>
                  </a:lnTo>
                  <a:lnTo>
                    <a:pt x="59813553" y="9350261"/>
                  </a:lnTo>
                  <a:lnTo>
                    <a:pt x="59813553" y="9350308"/>
                  </a:lnTo>
                  <a:lnTo>
                    <a:pt x="59813553" y="9350355"/>
                  </a:lnTo>
                  <a:lnTo>
                    <a:pt x="59813553" y="9350401"/>
                  </a:lnTo>
                  <a:lnTo>
                    <a:pt x="59813553" y="9350448"/>
                  </a:lnTo>
                  <a:lnTo>
                    <a:pt x="59813553" y="9350495"/>
                  </a:lnTo>
                  <a:lnTo>
                    <a:pt x="59813553" y="9350541"/>
                  </a:lnTo>
                  <a:lnTo>
                    <a:pt x="59813553" y="9350596"/>
                  </a:lnTo>
                  <a:lnTo>
                    <a:pt x="59813553" y="9350642"/>
                  </a:lnTo>
                  <a:lnTo>
                    <a:pt x="59813553" y="9350689"/>
                  </a:lnTo>
                  <a:lnTo>
                    <a:pt x="59813553" y="9350736"/>
                  </a:lnTo>
                  <a:lnTo>
                    <a:pt x="59813553" y="9350782"/>
                  </a:lnTo>
                  <a:lnTo>
                    <a:pt x="59813553" y="9350829"/>
                  </a:lnTo>
                  <a:lnTo>
                    <a:pt x="59813553" y="9350876"/>
                  </a:lnTo>
                  <a:lnTo>
                    <a:pt x="59813553" y="9350922"/>
                  </a:lnTo>
                  <a:lnTo>
                    <a:pt x="59813553" y="9350969"/>
                  </a:lnTo>
                  <a:lnTo>
                    <a:pt x="59813553" y="9351016"/>
                  </a:lnTo>
                  <a:lnTo>
                    <a:pt x="59813553" y="9351062"/>
                  </a:lnTo>
                  <a:lnTo>
                    <a:pt x="59813553" y="9351109"/>
                  </a:lnTo>
                  <a:lnTo>
                    <a:pt x="59813553" y="9351156"/>
                  </a:lnTo>
                  <a:lnTo>
                    <a:pt x="59813553" y="9351202"/>
                  </a:lnTo>
                  <a:lnTo>
                    <a:pt x="59813553" y="9351257"/>
                  </a:lnTo>
                  <a:lnTo>
                    <a:pt x="59813553" y="9351303"/>
                  </a:lnTo>
                  <a:lnTo>
                    <a:pt x="59813553" y="9351350"/>
                  </a:lnTo>
                  <a:lnTo>
                    <a:pt x="59813553" y="9351396"/>
                  </a:lnTo>
                  <a:lnTo>
                    <a:pt x="59813553" y="9351443"/>
                  </a:lnTo>
                  <a:lnTo>
                    <a:pt x="59813553" y="9351490"/>
                  </a:lnTo>
                  <a:lnTo>
                    <a:pt x="59813553" y="9351536"/>
                  </a:lnTo>
                  <a:lnTo>
                    <a:pt x="59813553" y="9351583"/>
                  </a:lnTo>
                  <a:lnTo>
                    <a:pt x="59813553" y="9351630"/>
                  </a:lnTo>
                  <a:lnTo>
                    <a:pt x="59813553" y="9351676"/>
                  </a:lnTo>
                  <a:lnTo>
                    <a:pt x="59813553" y="9351723"/>
                  </a:lnTo>
                  <a:lnTo>
                    <a:pt x="59813553" y="9351770"/>
                  </a:lnTo>
                  <a:lnTo>
                    <a:pt x="59813553" y="9351816"/>
                  </a:lnTo>
                  <a:lnTo>
                    <a:pt x="59813553" y="9351863"/>
                  </a:lnTo>
                  <a:lnTo>
                    <a:pt x="59813553" y="9351917"/>
                  </a:lnTo>
                  <a:lnTo>
                    <a:pt x="59813553" y="9351964"/>
                  </a:lnTo>
                  <a:lnTo>
                    <a:pt x="59813553" y="9352011"/>
                  </a:lnTo>
                  <a:lnTo>
                    <a:pt x="59813553" y="9352057"/>
                  </a:lnTo>
                  <a:lnTo>
                    <a:pt x="59813553" y="9352104"/>
                  </a:lnTo>
                  <a:lnTo>
                    <a:pt x="59813553" y="9352151"/>
                  </a:lnTo>
                  <a:lnTo>
                    <a:pt x="59813553" y="9352197"/>
                  </a:lnTo>
                  <a:lnTo>
                    <a:pt x="59813553" y="9352244"/>
                  </a:lnTo>
                  <a:lnTo>
                    <a:pt x="59813553" y="9352291"/>
                  </a:lnTo>
                  <a:lnTo>
                    <a:pt x="59813553" y="9352337"/>
                  </a:lnTo>
                  <a:lnTo>
                    <a:pt x="59813553" y="9352384"/>
                  </a:lnTo>
                  <a:lnTo>
                    <a:pt x="59813553" y="9352431"/>
                  </a:lnTo>
                  <a:lnTo>
                    <a:pt x="59813553" y="9352477"/>
                  </a:lnTo>
                  <a:lnTo>
                    <a:pt x="59813553" y="9352524"/>
                  </a:lnTo>
                  <a:lnTo>
                    <a:pt x="59813553" y="9499691"/>
                  </a:lnTo>
                  <a:lnTo>
                    <a:pt x="59965953" y="9499691"/>
                  </a:lnTo>
                  <a:lnTo>
                    <a:pt x="59965953" y="9499738"/>
                  </a:lnTo>
                  <a:lnTo>
                    <a:pt x="59965953" y="9499784"/>
                  </a:lnTo>
                  <a:lnTo>
                    <a:pt x="59965953" y="9499831"/>
                  </a:lnTo>
                  <a:lnTo>
                    <a:pt x="59965953" y="9499878"/>
                  </a:lnTo>
                  <a:lnTo>
                    <a:pt x="59965953" y="9499924"/>
                  </a:lnTo>
                  <a:lnTo>
                    <a:pt x="59965953" y="9499971"/>
                  </a:lnTo>
                  <a:lnTo>
                    <a:pt x="59965953" y="9500018"/>
                  </a:lnTo>
                  <a:lnTo>
                    <a:pt x="59965953" y="9500064"/>
                  </a:lnTo>
                  <a:lnTo>
                    <a:pt x="59965953" y="9500111"/>
                  </a:lnTo>
                  <a:lnTo>
                    <a:pt x="59965953" y="9500158"/>
                  </a:lnTo>
                  <a:lnTo>
                    <a:pt x="59965953" y="9500204"/>
                  </a:lnTo>
                  <a:lnTo>
                    <a:pt x="59965953" y="9500251"/>
                  </a:lnTo>
                  <a:lnTo>
                    <a:pt x="59965953" y="9500298"/>
                  </a:lnTo>
                  <a:lnTo>
                    <a:pt x="59965953" y="9500352"/>
                  </a:lnTo>
                  <a:lnTo>
                    <a:pt x="59965953" y="9500399"/>
                  </a:lnTo>
                  <a:lnTo>
                    <a:pt x="59965953" y="9500445"/>
                  </a:lnTo>
                  <a:lnTo>
                    <a:pt x="59965953" y="9500492"/>
                  </a:lnTo>
                  <a:lnTo>
                    <a:pt x="59965953" y="9500538"/>
                  </a:lnTo>
                  <a:lnTo>
                    <a:pt x="59965953" y="9500585"/>
                  </a:lnTo>
                  <a:lnTo>
                    <a:pt x="59965953" y="9500632"/>
                  </a:lnTo>
                  <a:lnTo>
                    <a:pt x="59965953" y="9500678"/>
                  </a:lnTo>
                  <a:lnTo>
                    <a:pt x="59965953" y="9500725"/>
                  </a:lnTo>
                  <a:lnTo>
                    <a:pt x="59965953" y="9500772"/>
                  </a:lnTo>
                  <a:lnTo>
                    <a:pt x="59965953" y="9500818"/>
                  </a:lnTo>
                  <a:lnTo>
                    <a:pt x="59965953" y="9500865"/>
                  </a:lnTo>
                  <a:lnTo>
                    <a:pt x="59965953" y="9500912"/>
                  </a:lnTo>
                  <a:lnTo>
                    <a:pt x="59965953" y="9500958"/>
                  </a:lnTo>
                  <a:lnTo>
                    <a:pt x="59965953" y="9501013"/>
                  </a:lnTo>
                  <a:lnTo>
                    <a:pt x="59965953" y="9501059"/>
                  </a:lnTo>
                  <a:lnTo>
                    <a:pt x="59965953" y="9501106"/>
                  </a:lnTo>
                  <a:lnTo>
                    <a:pt x="59965953" y="9501153"/>
                  </a:lnTo>
                  <a:lnTo>
                    <a:pt x="59965953" y="9501199"/>
                  </a:lnTo>
                  <a:lnTo>
                    <a:pt x="59965953" y="9501246"/>
                  </a:lnTo>
                  <a:lnTo>
                    <a:pt x="59965953" y="9501293"/>
                  </a:lnTo>
                  <a:lnTo>
                    <a:pt x="59965953" y="9501339"/>
                  </a:lnTo>
                  <a:lnTo>
                    <a:pt x="59965953" y="9501386"/>
                  </a:lnTo>
                  <a:lnTo>
                    <a:pt x="59965953" y="9501433"/>
                  </a:lnTo>
                  <a:lnTo>
                    <a:pt x="59965953" y="9501479"/>
                  </a:lnTo>
                  <a:lnTo>
                    <a:pt x="59965953" y="9501526"/>
                  </a:lnTo>
                  <a:lnTo>
                    <a:pt x="59965953" y="9501573"/>
                  </a:lnTo>
                  <a:lnTo>
                    <a:pt x="59965953" y="9501619"/>
                  </a:lnTo>
                  <a:lnTo>
                    <a:pt x="59965953" y="9501673"/>
                  </a:lnTo>
                  <a:lnTo>
                    <a:pt x="59965953" y="9501720"/>
                  </a:lnTo>
                  <a:lnTo>
                    <a:pt x="59965953" y="9501767"/>
                  </a:lnTo>
                  <a:lnTo>
                    <a:pt x="59965953" y="9501813"/>
                  </a:lnTo>
                  <a:lnTo>
                    <a:pt x="59965953" y="9501860"/>
                  </a:lnTo>
                  <a:lnTo>
                    <a:pt x="59965953" y="9501907"/>
                  </a:lnTo>
                  <a:lnTo>
                    <a:pt x="59965953" y="9501953"/>
                  </a:lnTo>
                  <a:lnTo>
                    <a:pt x="59965953" y="9502000"/>
                  </a:lnTo>
                  <a:lnTo>
                    <a:pt x="59965953" y="9502047"/>
                  </a:lnTo>
                  <a:lnTo>
                    <a:pt x="59965953" y="9502093"/>
                  </a:lnTo>
                  <a:lnTo>
                    <a:pt x="59965953" y="9502140"/>
                  </a:lnTo>
                  <a:lnTo>
                    <a:pt x="59965953" y="9502187"/>
                  </a:lnTo>
                  <a:lnTo>
                    <a:pt x="59965953" y="9502233"/>
                  </a:lnTo>
                  <a:lnTo>
                    <a:pt x="59965953" y="9502280"/>
                  </a:lnTo>
                  <a:lnTo>
                    <a:pt x="59965953" y="9502334"/>
                  </a:lnTo>
                  <a:lnTo>
                    <a:pt x="59965953" y="9502381"/>
                  </a:lnTo>
                  <a:lnTo>
                    <a:pt x="59965953" y="9502428"/>
                  </a:lnTo>
                  <a:lnTo>
                    <a:pt x="59965953" y="9502474"/>
                  </a:lnTo>
                  <a:lnTo>
                    <a:pt x="59965953" y="9502521"/>
                  </a:lnTo>
                  <a:lnTo>
                    <a:pt x="59965953" y="9502568"/>
                  </a:lnTo>
                  <a:lnTo>
                    <a:pt x="59965953" y="9502614"/>
                  </a:lnTo>
                  <a:lnTo>
                    <a:pt x="59965953" y="9502661"/>
                  </a:lnTo>
                  <a:lnTo>
                    <a:pt x="59965953" y="9502708"/>
                  </a:lnTo>
                  <a:lnTo>
                    <a:pt x="59965953" y="9502754"/>
                  </a:lnTo>
                  <a:lnTo>
                    <a:pt x="59965953" y="9502801"/>
                  </a:lnTo>
                  <a:lnTo>
                    <a:pt x="59965953" y="9502847"/>
                  </a:lnTo>
                  <a:lnTo>
                    <a:pt x="59965953" y="9502894"/>
                  </a:lnTo>
                  <a:lnTo>
                    <a:pt x="59965953" y="9502941"/>
                  </a:lnTo>
                  <a:lnTo>
                    <a:pt x="59965953" y="9502995"/>
                  </a:lnTo>
                  <a:lnTo>
                    <a:pt x="59965953" y="9503042"/>
                  </a:lnTo>
                  <a:lnTo>
                    <a:pt x="59965953" y="9503088"/>
                  </a:lnTo>
                  <a:lnTo>
                    <a:pt x="59965953" y="9503135"/>
                  </a:lnTo>
                  <a:lnTo>
                    <a:pt x="59965953" y="9503182"/>
                  </a:lnTo>
                  <a:lnTo>
                    <a:pt x="59965953" y="9503228"/>
                  </a:lnTo>
                  <a:lnTo>
                    <a:pt x="59965953" y="9503275"/>
                  </a:lnTo>
                  <a:lnTo>
                    <a:pt x="59965953" y="9503322"/>
                  </a:lnTo>
                  <a:lnTo>
                    <a:pt x="59965953" y="9503368"/>
                  </a:lnTo>
                  <a:lnTo>
                    <a:pt x="59965953" y="9503415"/>
                  </a:lnTo>
                  <a:lnTo>
                    <a:pt x="59965953" y="9503462"/>
                  </a:lnTo>
                  <a:lnTo>
                    <a:pt x="59965953" y="9503508"/>
                  </a:lnTo>
                  <a:lnTo>
                    <a:pt x="59965953" y="9503555"/>
                  </a:lnTo>
                  <a:lnTo>
                    <a:pt x="59965953" y="9503602"/>
                  </a:lnTo>
                  <a:lnTo>
                    <a:pt x="59965953" y="9503656"/>
                  </a:lnTo>
                  <a:lnTo>
                    <a:pt x="59965953" y="9503703"/>
                  </a:lnTo>
                  <a:lnTo>
                    <a:pt x="59965953" y="9503749"/>
                  </a:lnTo>
                  <a:lnTo>
                    <a:pt x="59965953" y="9503796"/>
                  </a:lnTo>
                  <a:lnTo>
                    <a:pt x="59965953" y="9503843"/>
                  </a:lnTo>
                  <a:lnTo>
                    <a:pt x="59965953" y="9503889"/>
                  </a:lnTo>
                  <a:lnTo>
                    <a:pt x="59965953" y="9503936"/>
                  </a:lnTo>
                  <a:lnTo>
                    <a:pt x="59965953" y="9503982"/>
                  </a:lnTo>
                  <a:lnTo>
                    <a:pt x="59965953" y="9504029"/>
                  </a:lnTo>
                  <a:lnTo>
                    <a:pt x="59965953" y="9504076"/>
                  </a:lnTo>
                  <a:lnTo>
                    <a:pt x="59965953" y="9504122"/>
                  </a:lnTo>
                  <a:lnTo>
                    <a:pt x="59965953" y="9504169"/>
                  </a:lnTo>
                  <a:lnTo>
                    <a:pt x="59965953" y="9504216"/>
                  </a:lnTo>
                  <a:lnTo>
                    <a:pt x="59965953" y="9504262"/>
                  </a:lnTo>
                  <a:lnTo>
                    <a:pt x="59965953" y="9504317"/>
                  </a:lnTo>
                  <a:lnTo>
                    <a:pt x="59965953" y="9504363"/>
                  </a:lnTo>
                  <a:lnTo>
                    <a:pt x="59965953" y="9504410"/>
                  </a:lnTo>
                  <a:lnTo>
                    <a:pt x="59965953" y="9504457"/>
                  </a:lnTo>
                  <a:lnTo>
                    <a:pt x="59965953" y="9504503"/>
                  </a:lnTo>
                  <a:lnTo>
                    <a:pt x="59965953" y="9504550"/>
                  </a:lnTo>
                  <a:lnTo>
                    <a:pt x="59965953" y="9504597"/>
                  </a:lnTo>
                  <a:lnTo>
                    <a:pt x="59965953" y="9504643"/>
                  </a:lnTo>
                  <a:lnTo>
                    <a:pt x="59965953" y="9504690"/>
                  </a:lnTo>
                  <a:lnTo>
                    <a:pt x="59965953" y="9504737"/>
                  </a:lnTo>
                  <a:lnTo>
                    <a:pt x="59965953" y="9504783"/>
                  </a:lnTo>
                  <a:lnTo>
                    <a:pt x="59965953" y="9504830"/>
                  </a:lnTo>
                  <a:lnTo>
                    <a:pt x="59965953" y="9504877"/>
                  </a:lnTo>
                  <a:lnTo>
                    <a:pt x="59965953" y="9504923"/>
                  </a:lnTo>
                  <a:lnTo>
                    <a:pt x="59965953" y="9652090"/>
                  </a:lnTo>
                  <a:lnTo>
                    <a:pt x="60118353" y="9652090"/>
                  </a:lnTo>
                  <a:lnTo>
                    <a:pt x="60118353" y="9652137"/>
                  </a:lnTo>
                  <a:lnTo>
                    <a:pt x="60118353" y="9652184"/>
                  </a:lnTo>
                  <a:lnTo>
                    <a:pt x="60118353" y="9652230"/>
                  </a:lnTo>
                  <a:lnTo>
                    <a:pt x="60118353" y="9652277"/>
                  </a:lnTo>
                  <a:lnTo>
                    <a:pt x="60118353" y="9652324"/>
                  </a:lnTo>
                  <a:lnTo>
                    <a:pt x="60118353" y="9652370"/>
                  </a:lnTo>
                  <a:lnTo>
                    <a:pt x="60118353" y="9652417"/>
                  </a:lnTo>
                  <a:lnTo>
                    <a:pt x="60118353" y="9652464"/>
                  </a:lnTo>
                  <a:lnTo>
                    <a:pt x="60118353" y="9652510"/>
                  </a:lnTo>
                  <a:lnTo>
                    <a:pt x="60118353" y="9652557"/>
                  </a:lnTo>
                  <a:lnTo>
                    <a:pt x="60118353" y="9652604"/>
                  </a:lnTo>
                  <a:lnTo>
                    <a:pt x="60118353" y="9652650"/>
                  </a:lnTo>
                  <a:lnTo>
                    <a:pt x="60118353" y="9652697"/>
                  </a:lnTo>
                  <a:lnTo>
                    <a:pt x="60118353" y="9652751"/>
                  </a:lnTo>
                  <a:lnTo>
                    <a:pt x="60118353" y="9652798"/>
                  </a:lnTo>
                  <a:lnTo>
                    <a:pt x="60118353" y="9652845"/>
                  </a:lnTo>
                  <a:lnTo>
                    <a:pt x="60118353" y="9652891"/>
                  </a:lnTo>
                  <a:lnTo>
                    <a:pt x="60118353" y="9652938"/>
                  </a:lnTo>
                  <a:lnTo>
                    <a:pt x="60118353" y="9652985"/>
                  </a:lnTo>
                  <a:lnTo>
                    <a:pt x="60118353" y="9653031"/>
                  </a:lnTo>
                  <a:lnTo>
                    <a:pt x="60118353" y="9653078"/>
                  </a:lnTo>
                  <a:lnTo>
                    <a:pt x="60118353" y="9653124"/>
                  </a:lnTo>
                  <a:lnTo>
                    <a:pt x="60118353" y="9653171"/>
                  </a:lnTo>
                  <a:lnTo>
                    <a:pt x="60118353" y="9653218"/>
                  </a:lnTo>
                  <a:lnTo>
                    <a:pt x="60118353" y="9653264"/>
                  </a:lnTo>
                  <a:lnTo>
                    <a:pt x="60118353" y="9653311"/>
                  </a:lnTo>
                  <a:lnTo>
                    <a:pt x="60118353" y="9653358"/>
                  </a:lnTo>
                  <a:lnTo>
                    <a:pt x="60118353" y="9653412"/>
                  </a:lnTo>
                  <a:lnTo>
                    <a:pt x="60118353" y="9653459"/>
                  </a:lnTo>
                  <a:lnTo>
                    <a:pt x="60118353" y="9653505"/>
                  </a:lnTo>
                  <a:lnTo>
                    <a:pt x="60118353" y="9653552"/>
                  </a:lnTo>
                  <a:lnTo>
                    <a:pt x="60118353" y="9653599"/>
                  </a:lnTo>
                  <a:lnTo>
                    <a:pt x="60118353" y="9653645"/>
                  </a:lnTo>
                  <a:lnTo>
                    <a:pt x="60118353" y="9653692"/>
                  </a:lnTo>
                  <a:lnTo>
                    <a:pt x="60118353" y="9653739"/>
                  </a:lnTo>
                  <a:lnTo>
                    <a:pt x="60118353" y="9653785"/>
                  </a:lnTo>
                  <a:lnTo>
                    <a:pt x="60118353" y="9653832"/>
                  </a:lnTo>
                  <a:lnTo>
                    <a:pt x="60118353" y="9653879"/>
                  </a:lnTo>
                  <a:lnTo>
                    <a:pt x="60118353" y="9653925"/>
                  </a:lnTo>
                  <a:lnTo>
                    <a:pt x="60118353" y="9653972"/>
                  </a:lnTo>
                  <a:lnTo>
                    <a:pt x="60118353" y="9654019"/>
                  </a:lnTo>
                  <a:lnTo>
                    <a:pt x="60118353" y="9654073"/>
                  </a:lnTo>
                  <a:lnTo>
                    <a:pt x="60118353" y="9654120"/>
                  </a:lnTo>
                  <a:lnTo>
                    <a:pt x="60118353" y="9654166"/>
                  </a:lnTo>
                  <a:lnTo>
                    <a:pt x="60118353" y="9654213"/>
                  </a:lnTo>
                  <a:lnTo>
                    <a:pt x="60118353" y="9654259"/>
                  </a:lnTo>
                  <a:lnTo>
                    <a:pt x="60118353" y="9654306"/>
                  </a:lnTo>
                  <a:lnTo>
                    <a:pt x="60118353" y="9654353"/>
                  </a:lnTo>
                  <a:lnTo>
                    <a:pt x="60118353" y="9654399"/>
                  </a:lnTo>
                  <a:lnTo>
                    <a:pt x="60118353" y="9654446"/>
                  </a:lnTo>
                  <a:lnTo>
                    <a:pt x="60118353" y="9654493"/>
                  </a:lnTo>
                  <a:lnTo>
                    <a:pt x="60118353" y="9654539"/>
                  </a:lnTo>
                  <a:lnTo>
                    <a:pt x="60118353" y="9654586"/>
                  </a:lnTo>
                  <a:lnTo>
                    <a:pt x="60118353" y="9654633"/>
                  </a:lnTo>
                  <a:lnTo>
                    <a:pt x="60118353" y="9654679"/>
                  </a:lnTo>
                  <a:lnTo>
                    <a:pt x="60118353" y="9654734"/>
                  </a:lnTo>
                  <a:lnTo>
                    <a:pt x="60118353" y="9654780"/>
                  </a:lnTo>
                  <a:lnTo>
                    <a:pt x="60118353" y="9654827"/>
                  </a:lnTo>
                  <a:lnTo>
                    <a:pt x="60118353" y="9654874"/>
                  </a:lnTo>
                  <a:lnTo>
                    <a:pt x="60118353" y="9654920"/>
                  </a:lnTo>
                  <a:lnTo>
                    <a:pt x="60118353" y="9654967"/>
                  </a:lnTo>
                  <a:lnTo>
                    <a:pt x="60118353" y="9655014"/>
                  </a:lnTo>
                  <a:lnTo>
                    <a:pt x="60118353" y="9655060"/>
                  </a:lnTo>
                  <a:lnTo>
                    <a:pt x="60118353" y="9655107"/>
                  </a:lnTo>
                  <a:lnTo>
                    <a:pt x="60118353" y="9655154"/>
                  </a:lnTo>
                  <a:lnTo>
                    <a:pt x="60118353" y="9655200"/>
                  </a:lnTo>
                  <a:lnTo>
                    <a:pt x="60118353" y="9655247"/>
                  </a:lnTo>
                  <a:lnTo>
                    <a:pt x="60118353" y="9655293"/>
                  </a:lnTo>
                  <a:lnTo>
                    <a:pt x="60118353" y="9655340"/>
                  </a:lnTo>
                  <a:lnTo>
                    <a:pt x="60118353" y="9655394"/>
                  </a:lnTo>
                  <a:lnTo>
                    <a:pt x="60118353" y="9655441"/>
                  </a:lnTo>
                  <a:lnTo>
                    <a:pt x="60118353" y="9655488"/>
                  </a:lnTo>
                  <a:lnTo>
                    <a:pt x="60118353" y="9655534"/>
                  </a:lnTo>
                  <a:lnTo>
                    <a:pt x="60118353" y="9655581"/>
                  </a:lnTo>
                  <a:lnTo>
                    <a:pt x="60118353" y="9655628"/>
                  </a:lnTo>
                  <a:lnTo>
                    <a:pt x="60118353" y="9655674"/>
                  </a:lnTo>
                  <a:lnTo>
                    <a:pt x="60118353" y="9655721"/>
                  </a:lnTo>
                  <a:lnTo>
                    <a:pt x="60118353" y="9655768"/>
                  </a:lnTo>
                  <a:lnTo>
                    <a:pt x="60118353" y="9655814"/>
                  </a:lnTo>
                  <a:lnTo>
                    <a:pt x="60118353" y="9655861"/>
                  </a:lnTo>
                  <a:lnTo>
                    <a:pt x="60118353" y="9655908"/>
                  </a:lnTo>
                  <a:lnTo>
                    <a:pt x="60118353" y="9655954"/>
                  </a:lnTo>
                  <a:lnTo>
                    <a:pt x="60118353" y="9656001"/>
                  </a:lnTo>
                  <a:lnTo>
                    <a:pt x="60118353" y="9656055"/>
                  </a:lnTo>
                  <a:lnTo>
                    <a:pt x="60118353" y="9656102"/>
                  </a:lnTo>
                  <a:lnTo>
                    <a:pt x="60118353" y="9656149"/>
                  </a:lnTo>
                  <a:lnTo>
                    <a:pt x="60118353" y="9656195"/>
                  </a:lnTo>
                  <a:lnTo>
                    <a:pt x="60118353" y="9656242"/>
                  </a:lnTo>
                  <a:lnTo>
                    <a:pt x="60118353" y="9656289"/>
                  </a:lnTo>
                  <a:lnTo>
                    <a:pt x="60118353" y="9656335"/>
                  </a:lnTo>
                  <a:lnTo>
                    <a:pt x="60118353" y="9656382"/>
                  </a:lnTo>
                  <a:lnTo>
                    <a:pt x="60118353" y="9656429"/>
                  </a:lnTo>
                  <a:lnTo>
                    <a:pt x="60118353" y="9656475"/>
                  </a:lnTo>
                  <a:lnTo>
                    <a:pt x="60118353" y="9656522"/>
                  </a:lnTo>
                  <a:lnTo>
                    <a:pt x="60118353" y="9656568"/>
                  </a:lnTo>
                  <a:lnTo>
                    <a:pt x="60118353" y="9656615"/>
                  </a:lnTo>
                  <a:lnTo>
                    <a:pt x="60118353" y="9656662"/>
                  </a:lnTo>
                  <a:lnTo>
                    <a:pt x="60118353" y="9656716"/>
                  </a:lnTo>
                  <a:lnTo>
                    <a:pt x="60118353" y="9656763"/>
                  </a:lnTo>
                  <a:lnTo>
                    <a:pt x="60118353" y="9656809"/>
                  </a:lnTo>
                  <a:lnTo>
                    <a:pt x="60118353" y="9656856"/>
                  </a:lnTo>
                  <a:lnTo>
                    <a:pt x="60118353" y="9656903"/>
                  </a:lnTo>
                  <a:lnTo>
                    <a:pt x="60118353" y="9656949"/>
                  </a:lnTo>
                  <a:lnTo>
                    <a:pt x="60118353" y="9656996"/>
                  </a:lnTo>
                  <a:lnTo>
                    <a:pt x="60118353" y="9657043"/>
                  </a:lnTo>
                  <a:lnTo>
                    <a:pt x="60118353" y="9657089"/>
                  </a:lnTo>
                  <a:lnTo>
                    <a:pt x="60118353" y="9657136"/>
                  </a:lnTo>
                  <a:lnTo>
                    <a:pt x="60118353" y="9657183"/>
                  </a:lnTo>
                  <a:lnTo>
                    <a:pt x="60118353" y="9657229"/>
                  </a:lnTo>
                  <a:lnTo>
                    <a:pt x="60118353" y="9657276"/>
                  </a:lnTo>
                  <a:lnTo>
                    <a:pt x="60118353" y="9657323"/>
                  </a:lnTo>
                  <a:lnTo>
                    <a:pt x="60118353" y="9804490"/>
                  </a:lnTo>
                  <a:lnTo>
                    <a:pt x="60270753" y="9804490"/>
                  </a:lnTo>
                  <a:lnTo>
                    <a:pt x="60270753" y="9804536"/>
                  </a:lnTo>
                  <a:lnTo>
                    <a:pt x="60270753" y="9804583"/>
                  </a:lnTo>
                  <a:lnTo>
                    <a:pt x="60270753" y="9804630"/>
                  </a:lnTo>
                  <a:lnTo>
                    <a:pt x="60270753" y="9804676"/>
                  </a:lnTo>
                  <a:lnTo>
                    <a:pt x="60270753" y="9804723"/>
                  </a:lnTo>
                  <a:lnTo>
                    <a:pt x="60270753" y="9804770"/>
                  </a:lnTo>
                  <a:lnTo>
                    <a:pt x="60270753" y="9804816"/>
                  </a:lnTo>
                  <a:lnTo>
                    <a:pt x="60270753" y="9804863"/>
                  </a:lnTo>
                  <a:lnTo>
                    <a:pt x="60270753" y="9804910"/>
                  </a:lnTo>
                  <a:lnTo>
                    <a:pt x="60270753" y="9804956"/>
                  </a:lnTo>
                  <a:lnTo>
                    <a:pt x="60270753" y="9805003"/>
                  </a:lnTo>
                  <a:lnTo>
                    <a:pt x="60270753" y="9805050"/>
                  </a:lnTo>
                  <a:lnTo>
                    <a:pt x="60270753" y="9805096"/>
                  </a:lnTo>
                  <a:lnTo>
                    <a:pt x="60270753" y="9805151"/>
                  </a:lnTo>
                  <a:lnTo>
                    <a:pt x="60270753" y="9805197"/>
                  </a:lnTo>
                  <a:lnTo>
                    <a:pt x="60270753" y="9805244"/>
                  </a:lnTo>
                  <a:lnTo>
                    <a:pt x="60270753" y="9805291"/>
                  </a:lnTo>
                  <a:lnTo>
                    <a:pt x="60270753" y="9805337"/>
                  </a:lnTo>
                  <a:lnTo>
                    <a:pt x="60270753" y="9805384"/>
                  </a:lnTo>
                  <a:lnTo>
                    <a:pt x="60270753" y="9805431"/>
                  </a:lnTo>
                  <a:lnTo>
                    <a:pt x="60270753" y="9805477"/>
                  </a:lnTo>
                  <a:lnTo>
                    <a:pt x="60270753" y="9805524"/>
                  </a:lnTo>
                  <a:lnTo>
                    <a:pt x="60270753" y="9805570"/>
                  </a:lnTo>
                  <a:lnTo>
                    <a:pt x="60270753" y="9805617"/>
                  </a:lnTo>
                  <a:lnTo>
                    <a:pt x="60270753" y="9805664"/>
                  </a:lnTo>
                  <a:lnTo>
                    <a:pt x="60270753" y="9805710"/>
                  </a:lnTo>
                  <a:lnTo>
                    <a:pt x="60270753" y="9805757"/>
                  </a:lnTo>
                  <a:lnTo>
                    <a:pt x="60270753" y="9805811"/>
                  </a:lnTo>
                  <a:lnTo>
                    <a:pt x="60270753" y="9805858"/>
                  </a:lnTo>
                  <a:lnTo>
                    <a:pt x="60270753" y="9805905"/>
                  </a:lnTo>
                  <a:lnTo>
                    <a:pt x="60270753" y="9805951"/>
                  </a:lnTo>
                  <a:lnTo>
                    <a:pt x="60270753" y="9805998"/>
                  </a:lnTo>
                  <a:lnTo>
                    <a:pt x="60270753" y="9806045"/>
                  </a:lnTo>
                  <a:lnTo>
                    <a:pt x="60270753" y="9806091"/>
                  </a:lnTo>
                  <a:lnTo>
                    <a:pt x="60270753" y="9806138"/>
                  </a:lnTo>
                  <a:lnTo>
                    <a:pt x="60270753" y="9806185"/>
                  </a:lnTo>
                  <a:lnTo>
                    <a:pt x="60270753" y="9806231"/>
                  </a:lnTo>
                  <a:lnTo>
                    <a:pt x="60270753" y="9806278"/>
                  </a:lnTo>
                  <a:lnTo>
                    <a:pt x="60270753" y="9806325"/>
                  </a:lnTo>
                  <a:lnTo>
                    <a:pt x="60270753" y="9806371"/>
                  </a:lnTo>
                  <a:lnTo>
                    <a:pt x="60270753" y="9806418"/>
                  </a:lnTo>
                  <a:lnTo>
                    <a:pt x="60270753" y="9806472"/>
                  </a:lnTo>
                  <a:lnTo>
                    <a:pt x="60270753" y="9806519"/>
                  </a:lnTo>
                  <a:lnTo>
                    <a:pt x="60270753" y="9806566"/>
                  </a:lnTo>
                  <a:lnTo>
                    <a:pt x="60270753" y="9806612"/>
                  </a:lnTo>
                  <a:lnTo>
                    <a:pt x="60270753" y="9806659"/>
                  </a:lnTo>
                  <a:lnTo>
                    <a:pt x="60270753" y="9806706"/>
                  </a:lnTo>
                  <a:lnTo>
                    <a:pt x="60270753" y="9806752"/>
                  </a:lnTo>
                  <a:lnTo>
                    <a:pt x="60270753" y="9806799"/>
                  </a:lnTo>
                  <a:lnTo>
                    <a:pt x="60270753" y="9806845"/>
                  </a:lnTo>
                  <a:lnTo>
                    <a:pt x="60270753" y="9806892"/>
                  </a:lnTo>
                  <a:lnTo>
                    <a:pt x="60270753" y="9806939"/>
                  </a:lnTo>
                  <a:lnTo>
                    <a:pt x="60270753" y="9806985"/>
                  </a:lnTo>
                  <a:lnTo>
                    <a:pt x="60270753" y="9807032"/>
                  </a:lnTo>
                  <a:lnTo>
                    <a:pt x="60270753" y="9807079"/>
                  </a:lnTo>
                  <a:lnTo>
                    <a:pt x="60270753" y="9807133"/>
                  </a:lnTo>
                  <a:lnTo>
                    <a:pt x="60270753" y="9807180"/>
                  </a:lnTo>
                  <a:lnTo>
                    <a:pt x="60270753" y="9807226"/>
                  </a:lnTo>
                  <a:lnTo>
                    <a:pt x="60270753" y="9807273"/>
                  </a:lnTo>
                  <a:lnTo>
                    <a:pt x="60270753" y="9807320"/>
                  </a:lnTo>
                  <a:lnTo>
                    <a:pt x="60270753" y="9807366"/>
                  </a:lnTo>
                  <a:lnTo>
                    <a:pt x="60270753" y="9807413"/>
                  </a:lnTo>
                  <a:lnTo>
                    <a:pt x="60270753" y="9807460"/>
                  </a:lnTo>
                  <a:lnTo>
                    <a:pt x="60270753" y="9807506"/>
                  </a:lnTo>
                  <a:lnTo>
                    <a:pt x="60270753" y="9807553"/>
                  </a:lnTo>
                  <a:lnTo>
                    <a:pt x="60270753" y="9807600"/>
                  </a:lnTo>
                  <a:lnTo>
                    <a:pt x="60270753" y="9807646"/>
                  </a:lnTo>
                  <a:lnTo>
                    <a:pt x="60270753" y="9807693"/>
                  </a:lnTo>
                  <a:lnTo>
                    <a:pt x="60270753" y="9807740"/>
                  </a:lnTo>
                  <a:lnTo>
                    <a:pt x="60270753" y="9807794"/>
                  </a:lnTo>
                  <a:lnTo>
                    <a:pt x="60270753" y="9807841"/>
                  </a:lnTo>
                  <a:lnTo>
                    <a:pt x="60270753" y="9807887"/>
                  </a:lnTo>
                  <a:lnTo>
                    <a:pt x="60270753" y="9807934"/>
                  </a:lnTo>
                  <a:lnTo>
                    <a:pt x="60270753" y="9807980"/>
                  </a:lnTo>
                  <a:lnTo>
                    <a:pt x="60270753" y="9808027"/>
                  </a:lnTo>
                  <a:lnTo>
                    <a:pt x="60270753" y="9808074"/>
                  </a:lnTo>
                  <a:lnTo>
                    <a:pt x="60270753" y="9808120"/>
                  </a:lnTo>
                  <a:lnTo>
                    <a:pt x="60270753" y="9808167"/>
                  </a:lnTo>
                  <a:lnTo>
                    <a:pt x="60270753" y="9808214"/>
                  </a:lnTo>
                  <a:lnTo>
                    <a:pt x="60270753" y="9808260"/>
                  </a:lnTo>
                  <a:lnTo>
                    <a:pt x="60270753" y="9808307"/>
                  </a:lnTo>
                  <a:lnTo>
                    <a:pt x="60270753" y="9808354"/>
                  </a:lnTo>
                  <a:lnTo>
                    <a:pt x="60270753" y="9808400"/>
                  </a:lnTo>
                  <a:lnTo>
                    <a:pt x="60270753" y="9808455"/>
                  </a:lnTo>
                  <a:lnTo>
                    <a:pt x="60270753" y="9808501"/>
                  </a:lnTo>
                  <a:lnTo>
                    <a:pt x="60270753" y="9808548"/>
                  </a:lnTo>
                  <a:lnTo>
                    <a:pt x="60270753" y="9808595"/>
                  </a:lnTo>
                  <a:lnTo>
                    <a:pt x="60270753" y="9808641"/>
                  </a:lnTo>
                  <a:lnTo>
                    <a:pt x="60270753" y="9808688"/>
                  </a:lnTo>
                  <a:lnTo>
                    <a:pt x="60270753" y="9808735"/>
                  </a:lnTo>
                  <a:lnTo>
                    <a:pt x="60270753" y="9808781"/>
                  </a:lnTo>
                  <a:lnTo>
                    <a:pt x="60270753" y="9808828"/>
                  </a:lnTo>
                  <a:lnTo>
                    <a:pt x="60270753" y="9808875"/>
                  </a:lnTo>
                  <a:lnTo>
                    <a:pt x="60270753" y="9808921"/>
                  </a:lnTo>
                  <a:lnTo>
                    <a:pt x="60270753" y="9808968"/>
                  </a:lnTo>
                  <a:lnTo>
                    <a:pt x="60270753" y="9809014"/>
                  </a:lnTo>
                  <a:lnTo>
                    <a:pt x="60270753" y="9809061"/>
                  </a:lnTo>
                  <a:lnTo>
                    <a:pt x="60270753" y="9809115"/>
                  </a:lnTo>
                  <a:lnTo>
                    <a:pt x="60270753" y="9809162"/>
                  </a:lnTo>
                  <a:lnTo>
                    <a:pt x="60270753" y="9809209"/>
                  </a:lnTo>
                  <a:lnTo>
                    <a:pt x="60270753" y="9809255"/>
                  </a:lnTo>
                  <a:lnTo>
                    <a:pt x="60270753" y="9809302"/>
                  </a:lnTo>
                  <a:lnTo>
                    <a:pt x="60270753" y="9809349"/>
                  </a:lnTo>
                  <a:lnTo>
                    <a:pt x="60270753" y="9809395"/>
                  </a:lnTo>
                  <a:lnTo>
                    <a:pt x="60270753" y="9809442"/>
                  </a:lnTo>
                  <a:lnTo>
                    <a:pt x="60270753" y="9809489"/>
                  </a:lnTo>
                  <a:lnTo>
                    <a:pt x="60270753" y="9809535"/>
                  </a:lnTo>
                  <a:lnTo>
                    <a:pt x="60270753" y="9809582"/>
                  </a:lnTo>
                  <a:lnTo>
                    <a:pt x="60270753" y="9809629"/>
                  </a:lnTo>
                  <a:lnTo>
                    <a:pt x="60270753" y="9809675"/>
                  </a:lnTo>
                  <a:lnTo>
                    <a:pt x="60270753" y="9809722"/>
                  </a:lnTo>
                  <a:lnTo>
                    <a:pt x="60270753" y="9956889"/>
                  </a:lnTo>
                  <a:lnTo>
                    <a:pt x="60423153" y="9956889"/>
                  </a:lnTo>
                  <a:lnTo>
                    <a:pt x="60423153" y="9956936"/>
                  </a:lnTo>
                  <a:lnTo>
                    <a:pt x="60423153" y="9956983"/>
                  </a:lnTo>
                  <a:lnTo>
                    <a:pt x="60423153" y="9957029"/>
                  </a:lnTo>
                  <a:lnTo>
                    <a:pt x="60423153" y="9957076"/>
                  </a:lnTo>
                  <a:lnTo>
                    <a:pt x="60423153" y="9957122"/>
                  </a:lnTo>
                  <a:lnTo>
                    <a:pt x="60423153" y="9957169"/>
                  </a:lnTo>
                  <a:lnTo>
                    <a:pt x="60423153" y="9957216"/>
                  </a:lnTo>
                  <a:lnTo>
                    <a:pt x="60423153" y="9957262"/>
                  </a:lnTo>
                  <a:lnTo>
                    <a:pt x="60423153" y="9957309"/>
                  </a:lnTo>
                  <a:lnTo>
                    <a:pt x="60423153" y="9957356"/>
                  </a:lnTo>
                  <a:lnTo>
                    <a:pt x="60423153" y="9957402"/>
                  </a:lnTo>
                  <a:lnTo>
                    <a:pt x="60423153" y="9957449"/>
                  </a:lnTo>
                  <a:lnTo>
                    <a:pt x="60423153" y="9957496"/>
                  </a:lnTo>
                  <a:lnTo>
                    <a:pt x="60423153" y="9957550"/>
                  </a:lnTo>
                  <a:lnTo>
                    <a:pt x="60423153" y="9957597"/>
                  </a:lnTo>
                  <a:lnTo>
                    <a:pt x="60423153" y="9957643"/>
                  </a:lnTo>
                  <a:lnTo>
                    <a:pt x="60423153" y="9957690"/>
                  </a:lnTo>
                  <a:lnTo>
                    <a:pt x="60423153" y="9957737"/>
                  </a:lnTo>
                  <a:lnTo>
                    <a:pt x="60423153" y="9957783"/>
                  </a:lnTo>
                  <a:lnTo>
                    <a:pt x="60423153" y="9957830"/>
                  </a:lnTo>
                  <a:lnTo>
                    <a:pt x="60423153" y="9957877"/>
                  </a:lnTo>
                  <a:lnTo>
                    <a:pt x="60423153" y="9957923"/>
                  </a:lnTo>
                  <a:lnTo>
                    <a:pt x="60423153" y="9957970"/>
                  </a:lnTo>
                  <a:lnTo>
                    <a:pt x="60423153" y="9958017"/>
                  </a:lnTo>
                  <a:lnTo>
                    <a:pt x="60423153" y="9958063"/>
                  </a:lnTo>
                  <a:lnTo>
                    <a:pt x="60423153" y="9958110"/>
                  </a:lnTo>
                  <a:lnTo>
                    <a:pt x="60423153" y="9958156"/>
                  </a:lnTo>
                  <a:lnTo>
                    <a:pt x="60423153" y="9958211"/>
                  </a:lnTo>
                  <a:lnTo>
                    <a:pt x="60423153" y="9958257"/>
                  </a:lnTo>
                  <a:lnTo>
                    <a:pt x="60423153" y="9958304"/>
                  </a:lnTo>
                  <a:lnTo>
                    <a:pt x="60423153" y="9958351"/>
                  </a:lnTo>
                  <a:lnTo>
                    <a:pt x="60423153" y="9958397"/>
                  </a:lnTo>
                  <a:lnTo>
                    <a:pt x="60423153" y="9958444"/>
                  </a:lnTo>
                  <a:lnTo>
                    <a:pt x="60423153" y="9958491"/>
                  </a:lnTo>
                  <a:lnTo>
                    <a:pt x="60423153" y="9958537"/>
                  </a:lnTo>
                  <a:lnTo>
                    <a:pt x="60423153" y="9958584"/>
                  </a:lnTo>
                  <a:lnTo>
                    <a:pt x="60423153" y="9958631"/>
                  </a:lnTo>
                  <a:lnTo>
                    <a:pt x="60423153" y="9958677"/>
                  </a:lnTo>
                  <a:lnTo>
                    <a:pt x="60423153" y="9958724"/>
                  </a:lnTo>
                  <a:lnTo>
                    <a:pt x="60423153" y="9958771"/>
                  </a:lnTo>
                  <a:lnTo>
                    <a:pt x="60423153" y="9958817"/>
                  </a:lnTo>
                  <a:lnTo>
                    <a:pt x="60423153" y="9958872"/>
                  </a:lnTo>
                  <a:lnTo>
                    <a:pt x="60423153" y="9958918"/>
                  </a:lnTo>
                  <a:lnTo>
                    <a:pt x="60423153" y="9958965"/>
                  </a:lnTo>
                  <a:lnTo>
                    <a:pt x="60423153" y="9959012"/>
                  </a:lnTo>
                  <a:lnTo>
                    <a:pt x="60423153" y="9959058"/>
                  </a:lnTo>
                  <a:lnTo>
                    <a:pt x="60423153" y="9959105"/>
                  </a:lnTo>
                  <a:lnTo>
                    <a:pt x="60423153" y="9959152"/>
                  </a:lnTo>
                  <a:lnTo>
                    <a:pt x="60423153" y="9959198"/>
                  </a:lnTo>
                  <a:lnTo>
                    <a:pt x="60423153" y="9959245"/>
                  </a:lnTo>
                  <a:lnTo>
                    <a:pt x="60423153" y="9959291"/>
                  </a:lnTo>
                  <a:lnTo>
                    <a:pt x="60423153" y="9959338"/>
                  </a:lnTo>
                  <a:lnTo>
                    <a:pt x="60423153" y="9959385"/>
                  </a:lnTo>
                  <a:lnTo>
                    <a:pt x="60423153" y="9959431"/>
                  </a:lnTo>
                  <a:lnTo>
                    <a:pt x="60423153" y="9959478"/>
                  </a:lnTo>
                  <a:lnTo>
                    <a:pt x="60423153" y="9959532"/>
                  </a:lnTo>
                  <a:lnTo>
                    <a:pt x="60423153" y="9959579"/>
                  </a:lnTo>
                  <a:lnTo>
                    <a:pt x="60423153" y="9959626"/>
                  </a:lnTo>
                  <a:lnTo>
                    <a:pt x="60423153" y="9959672"/>
                  </a:lnTo>
                  <a:lnTo>
                    <a:pt x="60423153" y="9959719"/>
                  </a:lnTo>
                  <a:lnTo>
                    <a:pt x="60423153" y="9959766"/>
                  </a:lnTo>
                  <a:lnTo>
                    <a:pt x="60423153" y="9959812"/>
                  </a:lnTo>
                  <a:lnTo>
                    <a:pt x="60423153" y="9959859"/>
                  </a:lnTo>
                  <a:lnTo>
                    <a:pt x="60423153" y="9959906"/>
                  </a:lnTo>
                  <a:lnTo>
                    <a:pt x="60423153" y="9959952"/>
                  </a:lnTo>
                  <a:lnTo>
                    <a:pt x="60423153" y="9959999"/>
                  </a:lnTo>
                  <a:lnTo>
                    <a:pt x="60423153" y="9960046"/>
                  </a:lnTo>
                  <a:lnTo>
                    <a:pt x="60423153" y="9960092"/>
                  </a:lnTo>
                  <a:lnTo>
                    <a:pt x="60423153" y="9960139"/>
                  </a:lnTo>
                  <a:lnTo>
                    <a:pt x="60423153" y="9960193"/>
                  </a:lnTo>
                  <a:lnTo>
                    <a:pt x="60423153" y="9960240"/>
                  </a:lnTo>
                  <a:lnTo>
                    <a:pt x="60423153" y="9960287"/>
                  </a:lnTo>
                  <a:lnTo>
                    <a:pt x="60423153" y="9960333"/>
                  </a:lnTo>
                  <a:lnTo>
                    <a:pt x="60423153" y="9960380"/>
                  </a:lnTo>
                  <a:lnTo>
                    <a:pt x="60423153" y="9960427"/>
                  </a:lnTo>
                  <a:lnTo>
                    <a:pt x="60423153" y="9960473"/>
                  </a:lnTo>
                  <a:lnTo>
                    <a:pt x="60423153" y="9960520"/>
                  </a:lnTo>
                  <a:lnTo>
                    <a:pt x="60423153" y="9960566"/>
                  </a:lnTo>
                  <a:lnTo>
                    <a:pt x="60423153" y="9960613"/>
                  </a:lnTo>
                  <a:lnTo>
                    <a:pt x="60423153" y="9960660"/>
                  </a:lnTo>
                  <a:lnTo>
                    <a:pt x="60423153" y="9960706"/>
                  </a:lnTo>
                  <a:lnTo>
                    <a:pt x="60423153" y="9960753"/>
                  </a:lnTo>
                  <a:lnTo>
                    <a:pt x="60423153" y="9960800"/>
                  </a:lnTo>
                  <a:lnTo>
                    <a:pt x="60423153" y="9960854"/>
                  </a:lnTo>
                  <a:lnTo>
                    <a:pt x="60423153" y="9960901"/>
                  </a:lnTo>
                  <a:lnTo>
                    <a:pt x="60423153" y="9960947"/>
                  </a:lnTo>
                  <a:lnTo>
                    <a:pt x="60423153" y="9960994"/>
                  </a:lnTo>
                  <a:lnTo>
                    <a:pt x="60423153" y="9961041"/>
                  </a:lnTo>
                  <a:lnTo>
                    <a:pt x="60423153" y="9961087"/>
                  </a:lnTo>
                  <a:lnTo>
                    <a:pt x="60423153" y="9961134"/>
                  </a:lnTo>
                  <a:lnTo>
                    <a:pt x="60423153" y="9961181"/>
                  </a:lnTo>
                  <a:lnTo>
                    <a:pt x="60423153" y="9961227"/>
                  </a:lnTo>
                  <a:lnTo>
                    <a:pt x="60423153" y="9961274"/>
                  </a:lnTo>
                  <a:lnTo>
                    <a:pt x="60423153" y="9961321"/>
                  </a:lnTo>
                  <a:lnTo>
                    <a:pt x="60423153" y="9961367"/>
                  </a:lnTo>
                  <a:lnTo>
                    <a:pt x="60423153" y="9961414"/>
                  </a:lnTo>
                  <a:lnTo>
                    <a:pt x="60423153" y="9961461"/>
                  </a:lnTo>
                  <a:lnTo>
                    <a:pt x="60423153" y="9961515"/>
                  </a:lnTo>
                  <a:lnTo>
                    <a:pt x="60423153" y="9961562"/>
                  </a:lnTo>
                  <a:lnTo>
                    <a:pt x="60423153" y="9961608"/>
                  </a:lnTo>
                  <a:lnTo>
                    <a:pt x="60423153" y="9961655"/>
                  </a:lnTo>
                  <a:lnTo>
                    <a:pt x="60423153" y="9961701"/>
                  </a:lnTo>
                  <a:lnTo>
                    <a:pt x="60423153" y="9961748"/>
                  </a:lnTo>
                  <a:lnTo>
                    <a:pt x="60423153" y="9961795"/>
                  </a:lnTo>
                  <a:lnTo>
                    <a:pt x="60423153" y="9961841"/>
                  </a:lnTo>
                  <a:lnTo>
                    <a:pt x="60423153" y="9961888"/>
                  </a:lnTo>
                  <a:lnTo>
                    <a:pt x="60423153" y="9961935"/>
                  </a:lnTo>
                  <a:lnTo>
                    <a:pt x="60423153" y="9961981"/>
                  </a:lnTo>
                  <a:lnTo>
                    <a:pt x="60423153" y="9962028"/>
                  </a:lnTo>
                  <a:lnTo>
                    <a:pt x="60423153" y="9962075"/>
                  </a:lnTo>
                  <a:lnTo>
                    <a:pt x="60423153" y="9962121"/>
                  </a:lnTo>
                  <a:lnTo>
                    <a:pt x="60423153" y="10109289"/>
                  </a:lnTo>
                  <a:lnTo>
                    <a:pt x="60575553" y="10109289"/>
                  </a:lnTo>
                  <a:lnTo>
                    <a:pt x="60575553" y="10109335"/>
                  </a:lnTo>
                  <a:lnTo>
                    <a:pt x="60575553" y="10109382"/>
                  </a:lnTo>
                  <a:lnTo>
                    <a:pt x="60575553" y="10109429"/>
                  </a:lnTo>
                  <a:lnTo>
                    <a:pt x="60575553" y="10109475"/>
                  </a:lnTo>
                  <a:lnTo>
                    <a:pt x="60575553" y="10109522"/>
                  </a:lnTo>
                  <a:lnTo>
                    <a:pt x="60575553" y="10109569"/>
                  </a:lnTo>
                  <a:lnTo>
                    <a:pt x="60575553" y="10109615"/>
                  </a:lnTo>
                  <a:lnTo>
                    <a:pt x="60575553" y="10109662"/>
                  </a:lnTo>
                  <a:lnTo>
                    <a:pt x="60575553" y="10109708"/>
                  </a:lnTo>
                  <a:lnTo>
                    <a:pt x="60575553" y="10109755"/>
                  </a:lnTo>
                  <a:lnTo>
                    <a:pt x="60575553" y="10109802"/>
                  </a:lnTo>
                  <a:lnTo>
                    <a:pt x="60575553" y="10109848"/>
                  </a:lnTo>
                  <a:lnTo>
                    <a:pt x="60575553" y="10109895"/>
                  </a:lnTo>
                  <a:lnTo>
                    <a:pt x="60575553" y="10109949"/>
                  </a:lnTo>
                  <a:lnTo>
                    <a:pt x="60575553" y="10109996"/>
                  </a:lnTo>
                  <a:lnTo>
                    <a:pt x="60575553" y="10110043"/>
                  </a:lnTo>
                  <a:lnTo>
                    <a:pt x="60575553" y="10110089"/>
                  </a:lnTo>
                  <a:lnTo>
                    <a:pt x="60575553" y="10110136"/>
                  </a:lnTo>
                  <a:lnTo>
                    <a:pt x="60575553" y="10110183"/>
                  </a:lnTo>
                  <a:lnTo>
                    <a:pt x="60575553" y="10110229"/>
                  </a:lnTo>
                  <a:lnTo>
                    <a:pt x="60575553" y="10110276"/>
                  </a:lnTo>
                  <a:lnTo>
                    <a:pt x="60575553" y="10110323"/>
                  </a:lnTo>
                  <a:lnTo>
                    <a:pt x="60575553" y="10110369"/>
                  </a:lnTo>
                  <a:lnTo>
                    <a:pt x="60575553" y="10110416"/>
                  </a:lnTo>
                  <a:lnTo>
                    <a:pt x="60575553" y="10110463"/>
                  </a:lnTo>
                  <a:lnTo>
                    <a:pt x="60575553" y="10110509"/>
                  </a:lnTo>
                  <a:lnTo>
                    <a:pt x="60575553" y="10110556"/>
                  </a:lnTo>
                  <a:lnTo>
                    <a:pt x="60575553" y="10110610"/>
                  </a:lnTo>
                  <a:lnTo>
                    <a:pt x="60575553" y="10110657"/>
                  </a:lnTo>
                  <a:lnTo>
                    <a:pt x="60575553" y="10110704"/>
                  </a:lnTo>
                  <a:lnTo>
                    <a:pt x="60575553" y="10110750"/>
                  </a:lnTo>
                  <a:lnTo>
                    <a:pt x="60575553" y="10110797"/>
                  </a:lnTo>
                  <a:lnTo>
                    <a:pt x="60575553" y="10110843"/>
                  </a:lnTo>
                  <a:lnTo>
                    <a:pt x="60575553" y="10110890"/>
                  </a:lnTo>
                  <a:lnTo>
                    <a:pt x="60575553" y="10110937"/>
                  </a:lnTo>
                  <a:lnTo>
                    <a:pt x="60575553" y="10110983"/>
                  </a:lnTo>
                  <a:lnTo>
                    <a:pt x="60575553" y="10111030"/>
                  </a:lnTo>
                  <a:lnTo>
                    <a:pt x="60575553" y="10111077"/>
                  </a:lnTo>
                  <a:lnTo>
                    <a:pt x="60575553" y="10111123"/>
                  </a:lnTo>
                  <a:lnTo>
                    <a:pt x="60575553" y="10111170"/>
                  </a:lnTo>
                  <a:lnTo>
                    <a:pt x="60575553" y="10111217"/>
                  </a:lnTo>
                  <a:lnTo>
                    <a:pt x="60575553" y="10111271"/>
                  </a:lnTo>
                  <a:lnTo>
                    <a:pt x="60575553" y="10111318"/>
                  </a:lnTo>
                  <a:lnTo>
                    <a:pt x="60575553" y="10111364"/>
                  </a:lnTo>
                  <a:lnTo>
                    <a:pt x="60575553" y="10111411"/>
                  </a:lnTo>
                  <a:lnTo>
                    <a:pt x="60575553" y="10111458"/>
                  </a:lnTo>
                  <a:lnTo>
                    <a:pt x="60575553" y="10111504"/>
                  </a:lnTo>
                  <a:lnTo>
                    <a:pt x="60575553" y="10111551"/>
                  </a:lnTo>
                  <a:lnTo>
                    <a:pt x="60575553" y="10111598"/>
                  </a:lnTo>
                  <a:lnTo>
                    <a:pt x="60575553" y="10111644"/>
                  </a:lnTo>
                  <a:lnTo>
                    <a:pt x="60575553" y="10111691"/>
                  </a:lnTo>
                  <a:lnTo>
                    <a:pt x="60575553" y="10111738"/>
                  </a:lnTo>
                  <a:lnTo>
                    <a:pt x="60575553" y="10111784"/>
                  </a:lnTo>
                  <a:lnTo>
                    <a:pt x="60575553" y="10111831"/>
                  </a:lnTo>
                  <a:lnTo>
                    <a:pt x="60575553" y="10111877"/>
                  </a:lnTo>
                  <a:lnTo>
                    <a:pt x="60575553" y="10111932"/>
                  </a:lnTo>
                  <a:lnTo>
                    <a:pt x="60575553" y="10111978"/>
                  </a:lnTo>
                  <a:lnTo>
                    <a:pt x="60575553" y="10112025"/>
                  </a:lnTo>
                  <a:lnTo>
                    <a:pt x="60575553" y="10112072"/>
                  </a:lnTo>
                  <a:lnTo>
                    <a:pt x="60575553" y="10112118"/>
                  </a:lnTo>
                  <a:lnTo>
                    <a:pt x="60575553" y="10112165"/>
                  </a:lnTo>
                  <a:lnTo>
                    <a:pt x="60575553" y="10112212"/>
                  </a:lnTo>
                  <a:lnTo>
                    <a:pt x="60575553" y="10112258"/>
                  </a:lnTo>
                  <a:lnTo>
                    <a:pt x="60575553" y="10112305"/>
                  </a:lnTo>
                  <a:lnTo>
                    <a:pt x="60575553" y="10112352"/>
                  </a:lnTo>
                  <a:lnTo>
                    <a:pt x="60575553" y="10112398"/>
                  </a:lnTo>
                  <a:lnTo>
                    <a:pt x="60575553" y="10112445"/>
                  </a:lnTo>
                  <a:lnTo>
                    <a:pt x="60575553" y="10112492"/>
                  </a:lnTo>
                  <a:lnTo>
                    <a:pt x="60575553" y="10112538"/>
                  </a:lnTo>
                  <a:lnTo>
                    <a:pt x="60575553" y="10112593"/>
                  </a:lnTo>
                  <a:lnTo>
                    <a:pt x="60575553" y="10112639"/>
                  </a:lnTo>
                  <a:lnTo>
                    <a:pt x="60575553" y="10112686"/>
                  </a:lnTo>
                  <a:lnTo>
                    <a:pt x="60575553" y="10112733"/>
                  </a:lnTo>
                  <a:lnTo>
                    <a:pt x="60575553" y="10112779"/>
                  </a:lnTo>
                  <a:lnTo>
                    <a:pt x="60575553" y="10112826"/>
                  </a:lnTo>
                  <a:lnTo>
                    <a:pt x="60575553" y="10112873"/>
                  </a:lnTo>
                  <a:lnTo>
                    <a:pt x="60575553" y="10112919"/>
                  </a:lnTo>
                  <a:lnTo>
                    <a:pt x="60575553" y="10112966"/>
                  </a:lnTo>
                  <a:lnTo>
                    <a:pt x="60575553" y="10113013"/>
                  </a:lnTo>
                  <a:lnTo>
                    <a:pt x="60575553" y="10113059"/>
                  </a:lnTo>
                  <a:lnTo>
                    <a:pt x="60575553" y="10113106"/>
                  </a:lnTo>
                  <a:lnTo>
                    <a:pt x="60575553" y="10113152"/>
                  </a:lnTo>
                  <a:lnTo>
                    <a:pt x="60575553" y="10113199"/>
                  </a:lnTo>
                  <a:lnTo>
                    <a:pt x="60575553" y="10113253"/>
                  </a:lnTo>
                  <a:lnTo>
                    <a:pt x="60575553" y="10113300"/>
                  </a:lnTo>
                  <a:lnTo>
                    <a:pt x="60575553" y="10113347"/>
                  </a:lnTo>
                  <a:lnTo>
                    <a:pt x="60575553" y="10113393"/>
                  </a:lnTo>
                  <a:lnTo>
                    <a:pt x="60575553" y="10113440"/>
                  </a:lnTo>
                  <a:lnTo>
                    <a:pt x="60575553" y="10113487"/>
                  </a:lnTo>
                  <a:lnTo>
                    <a:pt x="60575553" y="10113533"/>
                  </a:lnTo>
                  <a:lnTo>
                    <a:pt x="60575553" y="10113580"/>
                  </a:lnTo>
                  <a:lnTo>
                    <a:pt x="60575553" y="10113627"/>
                  </a:lnTo>
                  <a:lnTo>
                    <a:pt x="60575553" y="10113673"/>
                  </a:lnTo>
                  <a:lnTo>
                    <a:pt x="60575553" y="10113720"/>
                  </a:lnTo>
                  <a:lnTo>
                    <a:pt x="60575553" y="10113767"/>
                  </a:lnTo>
                  <a:lnTo>
                    <a:pt x="60575553" y="10113813"/>
                  </a:lnTo>
                  <a:lnTo>
                    <a:pt x="60575553" y="10113860"/>
                  </a:lnTo>
                  <a:lnTo>
                    <a:pt x="60575553" y="10113914"/>
                  </a:lnTo>
                  <a:lnTo>
                    <a:pt x="60575553" y="10113961"/>
                  </a:lnTo>
                  <a:lnTo>
                    <a:pt x="60575553" y="10114008"/>
                  </a:lnTo>
                  <a:lnTo>
                    <a:pt x="60575553" y="10114054"/>
                  </a:lnTo>
                  <a:lnTo>
                    <a:pt x="60575553" y="10114101"/>
                  </a:lnTo>
                  <a:lnTo>
                    <a:pt x="60575553" y="10114148"/>
                  </a:lnTo>
                  <a:lnTo>
                    <a:pt x="60575553" y="10114194"/>
                  </a:lnTo>
                  <a:lnTo>
                    <a:pt x="60575553" y="10114241"/>
                  </a:lnTo>
                  <a:lnTo>
                    <a:pt x="60575553" y="10114287"/>
                  </a:lnTo>
                  <a:lnTo>
                    <a:pt x="60575553" y="10114334"/>
                  </a:lnTo>
                  <a:lnTo>
                    <a:pt x="60575553" y="10114381"/>
                  </a:lnTo>
                  <a:lnTo>
                    <a:pt x="60575553" y="10114427"/>
                  </a:lnTo>
                  <a:lnTo>
                    <a:pt x="60575553" y="10114474"/>
                  </a:lnTo>
                  <a:lnTo>
                    <a:pt x="60575553" y="10114521"/>
                  </a:lnTo>
                  <a:lnTo>
                    <a:pt x="60575553" y="10261688"/>
                  </a:lnTo>
                  <a:lnTo>
                    <a:pt x="60727953" y="10261688"/>
                  </a:lnTo>
                  <a:lnTo>
                    <a:pt x="60727953" y="10261735"/>
                  </a:lnTo>
                  <a:lnTo>
                    <a:pt x="60727953" y="10261781"/>
                  </a:lnTo>
                  <a:lnTo>
                    <a:pt x="60727953" y="10261828"/>
                  </a:lnTo>
                  <a:lnTo>
                    <a:pt x="60727953" y="10261875"/>
                  </a:lnTo>
                  <a:lnTo>
                    <a:pt x="60727953" y="10261921"/>
                  </a:lnTo>
                  <a:lnTo>
                    <a:pt x="60727953" y="10261968"/>
                  </a:lnTo>
                  <a:lnTo>
                    <a:pt x="60727953" y="10262015"/>
                  </a:lnTo>
                  <a:lnTo>
                    <a:pt x="60727953" y="10262061"/>
                  </a:lnTo>
                  <a:lnTo>
                    <a:pt x="60727953" y="10262108"/>
                  </a:lnTo>
                  <a:lnTo>
                    <a:pt x="60727953" y="10262155"/>
                  </a:lnTo>
                  <a:lnTo>
                    <a:pt x="60727953" y="10262201"/>
                  </a:lnTo>
                  <a:lnTo>
                    <a:pt x="60727953" y="10262248"/>
                  </a:lnTo>
                  <a:lnTo>
                    <a:pt x="60727953" y="10262294"/>
                  </a:lnTo>
                  <a:lnTo>
                    <a:pt x="60727953" y="10262349"/>
                  </a:lnTo>
                  <a:lnTo>
                    <a:pt x="60727953" y="10262395"/>
                  </a:lnTo>
                  <a:lnTo>
                    <a:pt x="60727953" y="10262442"/>
                  </a:lnTo>
                  <a:lnTo>
                    <a:pt x="60727953" y="10262489"/>
                  </a:lnTo>
                  <a:lnTo>
                    <a:pt x="60727953" y="10262535"/>
                  </a:lnTo>
                  <a:lnTo>
                    <a:pt x="60727953" y="10262582"/>
                  </a:lnTo>
                  <a:lnTo>
                    <a:pt x="60727953" y="10262629"/>
                  </a:lnTo>
                  <a:lnTo>
                    <a:pt x="60727953" y="10262675"/>
                  </a:lnTo>
                  <a:lnTo>
                    <a:pt x="60727953" y="10262722"/>
                  </a:lnTo>
                  <a:lnTo>
                    <a:pt x="60727953" y="10262769"/>
                  </a:lnTo>
                  <a:lnTo>
                    <a:pt x="60727953" y="10262815"/>
                  </a:lnTo>
                  <a:lnTo>
                    <a:pt x="60727953" y="10262862"/>
                  </a:lnTo>
                  <a:lnTo>
                    <a:pt x="60727953" y="10262909"/>
                  </a:lnTo>
                  <a:lnTo>
                    <a:pt x="60727953" y="10262955"/>
                  </a:lnTo>
                  <a:lnTo>
                    <a:pt x="60727953" y="10263010"/>
                  </a:lnTo>
                  <a:lnTo>
                    <a:pt x="60727953" y="10263056"/>
                  </a:lnTo>
                  <a:lnTo>
                    <a:pt x="60727953" y="10263103"/>
                  </a:lnTo>
                  <a:lnTo>
                    <a:pt x="60727953" y="10263150"/>
                  </a:lnTo>
                  <a:lnTo>
                    <a:pt x="60727953" y="10263196"/>
                  </a:lnTo>
                  <a:lnTo>
                    <a:pt x="60727953" y="10263243"/>
                  </a:lnTo>
                  <a:lnTo>
                    <a:pt x="60727953" y="10263290"/>
                  </a:lnTo>
                  <a:lnTo>
                    <a:pt x="60727953" y="10263336"/>
                  </a:lnTo>
                  <a:lnTo>
                    <a:pt x="60727953" y="10263383"/>
                  </a:lnTo>
                  <a:lnTo>
                    <a:pt x="60727953" y="10263429"/>
                  </a:lnTo>
                  <a:lnTo>
                    <a:pt x="60727953" y="10263476"/>
                  </a:lnTo>
                  <a:lnTo>
                    <a:pt x="60727953" y="10263523"/>
                  </a:lnTo>
                  <a:lnTo>
                    <a:pt x="60727953" y="10263569"/>
                  </a:lnTo>
                  <a:lnTo>
                    <a:pt x="60727953" y="10263616"/>
                  </a:lnTo>
                  <a:lnTo>
                    <a:pt x="60727953" y="10263670"/>
                  </a:lnTo>
                  <a:lnTo>
                    <a:pt x="60727953" y="10263717"/>
                  </a:lnTo>
                  <a:lnTo>
                    <a:pt x="60727953" y="10263764"/>
                  </a:lnTo>
                  <a:lnTo>
                    <a:pt x="60727953" y="10263810"/>
                  </a:lnTo>
                  <a:lnTo>
                    <a:pt x="60727953" y="10263857"/>
                  </a:lnTo>
                  <a:lnTo>
                    <a:pt x="60727953" y="10263904"/>
                  </a:lnTo>
                  <a:lnTo>
                    <a:pt x="60727953" y="10263950"/>
                  </a:lnTo>
                  <a:lnTo>
                    <a:pt x="60727953" y="10263997"/>
                  </a:lnTo>
                  <a:lnTo>
                    <a:pt x="60727953" y="10264044"/>
                  </a:lnTo>
                  <a:lnTo>
                    <a:pt x="60727953" y="10264090"/>
                  </a:lnTo>
                  <a:lnTo>
                    <a:pt x="60727953" y="10264137"/>
                  </a:lnTo>
                  <a:lnTo>
                    <a:pt x="60727953" y="10264184"/>
                  </a:lnTo>
                  <a:lnTo>
                    <a:pt x="60727953" y="10264230"/>
                  </a:lnTo>
                  <a:lnTo>
                    <a:pt x="60727953" y="10264277"/>
                  </a:lnTo>
                  <a:lnTo>
                    <a:pt x="60727953" y="10264331"/>
                  </a:lnTo>
                  <a:lnTo>
                    <a:pt x="60727953" y="10264378"/>
                  </a:lnTo>
                  <a:lnTo>
                    <a:pt x="60727953" y="10264425"/>
                  </a:lnTo>
                  <a:lnTo>
                    <a:pt x="60727953" y="10264471"/>
                  </a:lnTo>
                  <a:lnTo>
                    <a:pt x="60727953" y="10264518"/>
                  </a:lnTo>
                  <a:lnTo>
                    <a:pt x="60727953" y="10264564"/>
                  </a:lnTo>
                  <a:lnTo>
                    <a:pt x="60727953" y="10264611"/>
                  </a:lnTo>
                  <a:lnTo>
                    <a:pt x="60727953" y="10264658"/>
                  </a:lnTo>
                  <a:lnTo>
                    <a:pt x="60727953" y="10264704"/>
                  </a:lnTo>
                  <a:lnTo>
                    <a:pt x="60727953" y="10264751"/>
                  </a:lnTo>
                  <a:lnTo>
                    <a:pt x="60727953" y="10264798"/>
                  </a:lnTo>
                  <a:lnTo>
                    <a:pt x="60727953" y="10264844"/>
                  </a:lnTo>
                  <a:lnTo>
                    <a:pt x="60727953" y="10264891"/>
                  </a:lnTo>
                  <a:lnTo>
                    <a:pt x="60727953" y="10264938"/>
                  </a:lnTo>
                  <a:lnTo>
                    <a:pt x="60727953" y="10264992"/>
                  </a:lnTo>
                  <a:lnTo>
                    <a:pt x="60727953" y="10265039"/>
                  </a:lnTo>
                  <a:lnTo>
                    <a:pt x="60727953" y="10265085"/>
                  </a:lnTo>
                  <a:lnTo>
                    <a:pt x="60727953" y="10265132"/>
                  </a:lnTo>
                  <a:lnTo>
                    <a:pt x="60727953" y="10265179"/>
                  </a:lnTo>
                  <a:lnTo>
                    <a:pt x="60727953" y="10265225"/>
                  </a:lnTo>
                  <a:lnTo>
                    <a:pt x="60727953" y="10265272"/>
                  </a:lnTo>
                  <a:lnTo>
                    <a:pt x="60727953" y="10265319"/>
                  </a:lnTo>
                  <a:lnTo>
                    <a:pt x="60727953" y="10265365"/>
                  </a:lnTo>
                  <a:lnTo>
                    <a:pt x="60727953" y="10265412"/>
                  </a:lnTo>
                  <a:lnTo>
                    <a:pt x="60727953" y="10265459"/>
                  </a:lnTo>
                  <a:lnTo>
                    <a:pt x="60727953" y="10265505"/>
                  </a:lnTo>
                  <a:lnTo>
                    <a:pt x="60727953" y="10265552"/>
                  </a:lnTo>
                  <a:lnTo>
                    <a:pt x="60727953" y="10265598"/>
                  </a:lnTo>
                  <a:lnTo>
                    <a:pt x="60727953" y="10265653"/>
                  </a:lnTo>
                  <a:lnTo>
                    <a:pt x="60727953" y="10265699"/>
                  </a:lnTo>
                  <a:lnTo>
                    <a:pt x="60727953" y="10265746"/>
                  </a:lnTo>
                  <a:lnTo>
                    <a:pt x="60727953" y="10265793"/>
                  </a:lnTo>
                  <a:lnTo>
                    <a:pt x="60727953" y="10265839"/>
                  </a:lnTo>
                  <a:lnTo>
                    <a:pt x="60727953" y="10265886"/>
                  </a:lnTo>
                  <a:lnTo>
                    <a:pt x="60727953" y="10265933"/>
                  </a:lnTo>
                  <a:lnTo>
                    <a:pt x="60727953" y="10265979"/>
                  </a:lnTo>
                  <a:lnTo>
                    <a:pt x="60727953" y="10266026"/>
                  </a:lnTo>
                  <a:lnTo>
                    <a:pt x="60727953" y="10266073"/>
                  </a:lnTo>
                  <a:lnTo>
                    <a:pt x="60727953" y="10266119"/>
                  </a:lnTo>
                  <a:lnTo>
                    <a:pt x="60727953" y="10266166"/>
                  </a:lnTo>
                  <a:lnTo>
                    <a:pt x="60727953" y="10266213"/>
                  </a:lnTo>
                  <a:lnTo>
                    <a:pt x="60727953" y="10266259"/>
                  </a:lnTo>
                  <a:lnTo>
                    <a:pt x="60727953" y="10266314"/>
                  </a:lnTo>
                  <a:lnTo>
                    <a:pt x="60727953" y="10266360"/>
                  </a:lnTo>
                  <a:lnTo>
                    <a:pt x="60727953" y="10266407"/>
                  </a:lnTo>
                  <a:lnTo>
                    <a:pt x="60727953" y="10266454"/>
                  </a:lnTo>
                  <a:lnTo>
                    <a:pt x="60727953" y="10266500"/>
                  </a:lnTo>
                  <a:lnTo>
                    <a:pt x="60727953" y="10266547"/>
                  </a:lnTo>
                  <a:lnTo>
                    <a:pt x="60727953" y="10266594"/>
                  </a:lnTo>
                  <a:lnTo>
                    <a:pt x="60727953" y="10266640"/>
                  </a:lnTo>
                  <a:lnTo>
                    <a:pt x="60727953" y="10266687"/>
                  </a:lnTo>
                  <a:lnTo>
                    <a:pt x="60727953" y="10266733"/>
                  </a:lnTo>
                  <a:lnTo>
                    <a:pt x="60727953" y="10266780"/>
                  </a:lnTo>
                  <a:lnTo>
                    <a:pt x="60727953" y="10266827"/>
                  </a:lnTo>
                  <a:lnTo>
                    <a:pt x="60727953" y="10266873"/>
                  </a:lnTo>
                  <a:lnTo>
                    <a:pt x="60727953" y="10266920"/>
                  </a:lnTo>
                  <a:lnTo>
                    <a:pt x="60727953" y="10414087"/>
                  </a:lnTo>
                  <a:lnTo>
                    <a:pt x="60880353" y="10414087"/>
                  </a:lnTo>
                  <a:lnTo>
                    <a:pt x="60880353" y="10414134"/>
                  </a:lnTo>
                  <a:lnTo>
                    <a:pt x="60880353" y="10414181"/>
                  </a:lnTo>
                  <a:lnTo>
                    <a:pt x="60880353" y="10414227"/>
                  </a:lnTo>
                  <a:lnTo>
                    <a:pt x="60880353" y="10414274"/>
                  </a:lnTo>
                  <a:lnTo>
                    <a:pt x="60880353" y="10414321"/>
                  </a:lnTo>
                  <a:lnTo>
                    <a:pt x="60880353" y="10414367"/>
                  </a:lnTo>
                  <a:lnTo>
                    <a:pt x="60880353" y="10414414"/>
                  </a:lnTo>
                  <a:lnTo>
                    <a:pt x="60880353" y="10414461"/>
                  </a:lnTo>
                  <a:lnTo>
                    <a:pt x="60880353" y="10414507"/>
                  </a:lnTo>
                  <a:lnTo>
                    <a:pt x="60880353" y="10414554"/>
                  </a:lnTo>
                  <a:lnTo>
                    <a:pt x="60880353" y="10414601"/>
                  </a:lnTo>
                  <a:lnTo>
                    <a:pt x="60880353" y="10414647"/>
                  </a:lnTo>
                  <a:lnTo>
                    <a:pt x="60880353" y="10414694"/>
                  </a:lnTo>
                  <a:lnTo>
                    <a:pt x="60880353" y="10414748"/>
                  </a:lnTo>
                  <a:lnTo>
                    <a:pt x="60880353" y="10414795"/>
                  </a:lnTo>
                  <a:lnTo>
                    <a:pt x="60880353" y="10414841"/>
                  </a:lnTo>
                  <a:lnTo>
                    <a:pt x="60880353" y="10414888"/>
                  </a:lnTo>
                  <a:lnTo>
                    <a:pt x="60880353" y="10414935"/>
                  </a:lnTo>
                  <a:lnTo>
                    <a:pt x="60880353" y="10414981"/>
                  </a:lnTo>
                  <a:lnTo>
                    <a:pt x="60880353" y="10415028"/>
                  </a:lnTo>
                  <a:lnTo>
                    <a:pt x="60880353" y="10415075"/>
                  </a:lnTo>
                  <a:lnTo>
                    <a:pt x="60880353" y="10415121"/>
                  </a:lnTo>
                  <a:lnTo>
                    <a:pt x="60880353" y="10415168"/>
                  </a:lnTo>
                  <a:lnTo>
                    <a:pt x="60880353" y="10415215"/>
                  </a:lnTo>
                  <a:lnTo>
                    <a:pt x="60880353" y="10415261"/>
                  </a:lnTo>
                  <a:lnTo>
                    <a:pt x="60880353" y="10415308"/>
                  </a:lnTo>
                  <a:lnTo>
                    <a:pt x="60880353" y="10415355"/>
                  </a:lnTo>
                  <a:lnTo>
                    <a:pt x="60880353" y="10415409"/>
                  </a:lnTo>
                  <a:lnTo>
                    <a:pt x="60880353" y="10415456"/>
                  </a:lnTo>
                  <a:lnTo>
                    <a:pt x="60880353" y="10415502"/>
                  </a:lnTo>
                  <a:lnTo>
                    <a:pt x="60880353" y="10415549"/>
                  </a:lnTo>
                  <a:lnTo>
                    <a:pt x="60880353" y="10415596"/>
                  </a:lnTo>
                  <a:lnTo>
                    <a:pt x="60880353" y="10415642"/>
                  </a:lnTo>
                  <a:lnTo>
                    <a:pt x="60880353" y="10415689"/>
                  </a:lnTo>
                  <a:lnTo>
                    <a:pt x="60880353" y="10415736"/>
                  </a:lnTo>
                  <a:lnTo>
                    <a:pt x="60880353" y="10415782"/>
                  </a:lnTo>
                  <a:lnTo>
                    <a:pt x="60880353" y="10415829"/>
                  </a:lnTo>
                  <a:lnTo>
                    <a:pt x="60880353" y="10415876"/>
                  </a:lnTo>
                  <a:lnTo>
                    <a:pt x="60880353" y="10415922"/>
                  </a:lnTo>
                  <a:lnTo>
                    <a:pt x="60880353" y="10415969"/>
                  </a:lnTo>
                  <a:lnTo>
                    <a:pt x="60880353" y="10416015"/>
                  </a:lnTo>
                  <a:lnTo>
                    <a:pt x="60880353" y="10416070"/>
                  </a:lnTo>
                  <a:lnTo>
                    <a:pt x="60880353" y="10416116"/>
                  </a:lnTo>
                  <a:lnTo>
                    <a:pt x="60880353" y="10416163"/>
                  </a:lnTo>
                  <a:lnTo>
                    <a:pt x="60880353" y="10416210"/>
                  </a:lnTo>
                  <a:lnTo>
                    <a:pt x="60880353" y="10416256"/>
                  </a:lnTo>
                  <a:lnTo>
                    <a:pt x="60880353" y="10416303"/>
                  </a:lnTo>
                  <a:lnTo>
                    <a:pt x="60880353" y="10416350"/>
                  </a:lnTo>
                  <a:lnTo>
                    <a:pt x="60880353" y="10416396"/>
                  </a:lnTo>
                  <a:lnTo>
                    <a:pt x="60880353" y="10416443"/>
                  </a:lnTo>
                  <a:lnTo>
                    <a:pt x="60880353" y="10416490"/>
                  </a:lnTo>
                  <a:lnTo>
                    <a:pt x="60880353" y="10416536"/>
                  </a:lnTo>
                  <a:lnTo>
                    <a:pt x="60880353" y="10416583"/>
                  </a:lnTo>
                  <a:lnTo>
                    <a:pt x="60880353" y="10416630"/>
                  </a:lnTo>
                  <a:lnTo>
                    <a:pt x="60880353" y="10416676"/>
                  </a:lnTo>
                  <a:lnTo>
                    <a:pt x="60880353" y="10416731"/>
                  </a:lnTo>
                  <a:lnTo>
                    <a:pt x="60880353" y="10416777"/>
                  </a:lnTo>
                  <a:lnTo>
                    <a:pt x="60880353" y="10416824"/>
                  </a:lnTo>
                  <a:lnTo>
                    <a:pt x="60880353" y="10416871"/>
                  </a:lnTo>
                  <a:lnTo>
                    <a:pt x="60880353" y="10416917"/>
                  </a:lnTo>
                  <a:lnTo>
                    <a:pt x="60880353" y="10416964"/>
                  </a:lnTo>
                  <a:lnTo>
                    <a:pt x="60880353" y="10417011"/>
                  </a:lnTo>
                  <a:lnTo>
                    <a:pt x="60880353" y="10417057"/>
                  </a:lnTo>
                  <a:lnTo>
                    <a:pt x="60880353" y="10417104"/>
                  </a:lnTo>
                  <a:lnTo>
                    <a:pt x="60880353" y="10417150"/>
                  </a:lnTo>
                  <a:lnTo>
                    <a:pt x="60880353" y="10417197"/>
                  </a:lnTo>
                  <a:lnTo>
                    <a:pt x="60880353" y="10417244"/>
                  </a:lnTo>
                  <a:lnTo>
                    <a:pt x="60880353" y="10417290"/>
                  </a:lnTo>
                  <a:lnTo>
                    <a:pt x="60880353" y="10417337"/>
                  </a:lnTo>
                  <a:lnTo>
                    <a:pt x="60880353" y="10417391"/>
                  </a:lnTo>
                  <a:lnTo>
                    <a:pt x="60880353" y="10417438"/>
                  </a:lnTo>
                  <a:lnTo>
                    <a:pt x="60880353" y="10417485"/>
                  </a:lnTo>
                  <a:lnTo>
                    <a:pt x="60880353" y="10417531"/>
                  </a:lnTo>
                  <a:lnTo>
                    <a:pt x="60880353" y="10417578"/>
                  </a:lnTo>
                  <a:lnTo>
                    <a:pt x="60880353" y="10417625"/>
                  </a:lnTo>
                  <a:lnTo>
                    <a:pt x="60880353" y="10417671"/>
                  </a:lnTo>
                  <a:lnTo>
                    <a:pt x="60880353" y="10417718"/>
                  </a:lnTo>
                  <a:lnTo>
                    <a:pt x="60880353" y="10417765"/>
                  </a:lnTo>
                  <a:lnTo>
                    <a:pt x="60880353" y="10417811"/>
                  </a:lnTo>
                  <a:lnTo>
                    <a:pt x="60880353" y="10417858"/>
                  </a:lnTo>
                  <a:lnTo>
                    <a:pt x="60880353" y="10417905"/>
                  </a:lnTo>
                  <a:lnTo>
                    <a:pt x="60880353" y="10417951"/>
                  </a:lnTo>
                  <a:lnTo>
                    <a:pt x="60880353" y="10417998"/>
                  </a:lnTo>
                  <a:lnTo>
                    <a:pt x="60880353" y="10418052"/>
                  </a:lnTo>
                  <a:lnTo>
                    <a:pt x="60880353" y="10418099"/>
                  </a:lnTo>
                  <a:lnTo>
                    <a:pt x="60880353" y="10418146"/>
                  </a:lnTo>
                  <a:lnTo>
                    <a:pt x="60880353" y="10418192"/>
                  </a:lnTo>
                  <a:lnTo>
                    <a:pt x="60880353" y="10418239"/>
                  </a:lnTo>
                  <a:lnTo>
                    <a:pt x="60880353" y="10418285"/>
                  </a:lnTo>
                  <a:lnTo>
                    <a:pt x="60880353" y="10418332"/>
                  </a:lnTo>
                  <a:lnTo>
                    <a:pt x="60880353" y="10418379"/>
                  </a:lnTo>
                  <a:lnTo>
                    <a:pt x="60880353" y="10418425"/>
                  </a:lnTo>
                  <a:lnTo>
                    <a:pt x="60880353" y="10418472"/>
                  </a:lnTo>
                  <a:lnTo>
                    <a:pt x="60880353" y="10418519"/>
                  </a:lnTo>
                  <a:lnTo>
                    <a:pt x="60880353" y="10418565"/>
                  </a:lnTo>
                  <a:lnTo>
                    <a:pt x="60880353" y="10418612"/>
                  </a:lnTo>
                  <a:lnTo>
                    <a:pt x="60880353" y="10418659"/>
                  </a:lnTo>
                  <a:lnTo>
                    <a:pt x="60880353" y="10418713"/>
                  </a:lnTo>
                  <a:lnTo>
                    <a:pt x="60880353" y="10418760"/>
                  </a:lnTo>
                  <a:lnTo>
                    <a:pt x="60880353" y="10418806"/>
                  </a:lnTo>
                  <a:lnTo>
                    <a:pt x="60880353" y="10418853"/>
                  </a:lnTo>
                  <a:lnTo>
                    <a:pt x="60880353" y="10418900"/>
                  </a:lnTo>
                  <a:lnTo>
                    <a:pt x="60880353" y="10418946"/>
                  </a:lnTo>
                  <a:lnTo>
                    <a:pt x="60880353" y="10418993"/>
                  </a:lnTo>
                  <a:lnTo>
                    <a:pt x="60880353" y="10419040"/>
                  </a:lnTo>
                  <a:lnTo>
                    <a:pt x="60880353" y="10419086"/>
                  </a:lnTo>
                  <a:lnTo>
                    <a:pt x="60880353" y="10419133"/>
                  </a:lnTo>
                  <a:lnTo>
                    <a:pt x="60880353" y="10419180"/>
                  </a:lnTo>
                  <a:lnTo>
                    <a:pt x="60880353" y="10419226"/>
                  </a:lnTo>
                  <a:lnTo>
                    <a:pt x="60880353" y="10419273"/>
                  </a:lnTo>
                  <a:lnTo>
                    <a:pt x="60880353" y="10419319"/>
                  </a:lnTo>
                  <a:lnTo>
                    <a:pt x="60880353" y="10566487"/>
                  </a:lnTo>
                  <a:lnTo>
                    <a:pt x="61032753" y="10566487"/>
                  </a:lnTo>
                  <a:lnTo>
                    <a:pt x="61032753" y="10566533"/>
                  </a:lnTo>
                  <a:lnTo>
                    <a:pt x="61032753" y="10566580"/>
                  </a:lnTo>
                  <a:lnTo>
                    <a:pt x="61032753" y="10566627"/>
                  </a:lnTo>
                  <a:lnTo>
                    <a:pt x="61032753" y="10566673"/>
                  </a:lnTo>
                  <a:lnTo>
                    <a:pt x="61032753" y="10566720"/>
                  </a:lnTo>
                  <a:lnTo>
                    <a:pt x="61032753" y="10566767"/>
                  </a:lnTo>
                  <a:lnTo>
                    <a:pt x="61032753" y="10566813"/>
                  </a:lnTo>
                  <a:lnTo>
                    <a:pt x="61032753" y="10566860"/>
                  </a:lnTo>
                  <a:lnTo>
                    <a:pt x="61032753" y="10566907"/>
                  </a:lnTo>
                  <a:lnTo>
                    <a:pt x="61032753" y="10566953"/>
                  </a:lnTo>
                  <a:lnTo>
                    <a:pt x="61032753" y="10567000"/>
                  </a:lnTo>
                  <a:lnTo>
                    <a:pt x="61032753" y="10567047"/>
                  </a:lnTo>
                  <a:lnTo>
                    <a:pt x="61032753" y="10567093"/>
                  </a:lnTo>
                  <a:lnTo>
                    <a:pt x="61032753" y="10567148"/>
                  </a:lnTo>
                  <a:lnTo>
                    <a:pt x="61032753" y="10567194"/>
                  </a:lnTo>
                  <a:lnTo>
                    <a:pt x="61032753" y="10567241"/>
                  </a:lnTo>
                  <a:lnTo>
                    <a:pt x="61032753" y="10567288"/>
                  </a:lnTo>
                  <a:lnTo>
                    <a:pt x="61032753" y="10567334"/>
                  </a:lnTo>
                  <a:lnTo>
                    <a:pt x="61032753" y="10567381"/>
                  </a:lnTo>
                  <a:lnTo>
                    <a:pt x="61032753" y="10567427"/>
                  </a:lnTo>
                  <a:lnTo>
                    <a:pt x="61032753" y="10567474"/>
                  </a:lnTo>
                  <a:lnTo>
                    <a:pt x="61032753" y="10567521"/>
                  </a:lnTo>
                  <a:lnTo>
                    <a:pt x="61032753" y="10567567"/>
                  </a:lnTo>
                  <a:lnTo>
                    <a:pt x="61032753" y="10567614"/>
                  </a:lnTo>
                  <a:lnTo>
                    <a:pt x="61032753" y="10567661"/>
                  </a:lnTo>
                  <a:lnTo>
                    <a:pt x="61032753" y="10567707"/>
                  </a:lnTo>
                  <a:lnTo>
                    <a:pt x="61032753" y="10567754"/>
                  </a:lnTo>
                  <a:lnTo>
                    <a:pt x="61032753" y="10567808"/>
                  </a:lnTo>
                  <a:lnTo>
                    <a:pt x="61032753" y="10567855"/>
                  </a:lnTo>
                  <a:lnTo>
                    <a:pt x="61032753" y="10567902"/>
                  </a:lnTo>
                  <a:lnTo>
                    <a:pt x="61032753" y="10567948"/>
                  </a:lnTo>
                  <a:lnTo>
                    <a:pt x="61032753" y="10567995"/>
                  </a:lnTo>
                  <a:lnTo>
                    <a:pt x="61032753" y="10568042"/>
                  </a:lnTo>
                  <a:lnTo>
                    <a:pt x="61032753" y="10568088"/>
                  </a:lnTo>
                  <a:lnTo>
                    <a:pt x="61032753" y="10568135"/>
                  </a:lnTo>
                  <a:lnTo>
                    <a:pt x="61032753" y="10568182"/>
                  </a:lnTo>
                  <a:lnTo>
                    <a:pt x="61032753" y="10568228"/>
                  </a:lnTo>
                  <a:lnTo>
                    <a:pt x="61032753" y="10568275"/>
                  </a:lnTo>
                  <a:lnTo>
                    <a:pt x="61032753" y="10568322"/>
                  </a:lnTo>
                  <a:lnTo>
                    <a:pt x="61032753" y="10568368"/>
                  </a:lnTo>
                  <a:lnTo>
                    <a:pt x="61032753" y="10568415"/>
                  </a:lnTo>
                  <a:lnTo>
                    <a:pt x="61032753" y="10568469"/>
                  </a:lnTo>
                  <a:lnTo>
                    <a:pt x="61032753" y="10568516"/>
                  </a:lnTo>
                  <a:lnTo>
                    <a:pt x="61032753" y="10568562"/>
                  </a:lnTo>
                  <a:lnTo>
                    <a:pt x="61032753" y="10568609"/>
                  </a:lnTo>
                  <a:lnTo>
                    <a:pt x="61032753" y="10568656"/>
                  </a:lnTo>
                  <a:lnTo>
                    <a:pt x="61032753" y="10568702"/>
                  </a:lnTo>
                  <a:lnTo>
                    <a:pt x="61032753" y="10568749"/>
                  </a:lnTo>
                  <a:lnTo>
                    <a:pt x="61032753" y="10568796"/>
                  </a:lnTo>
                  <a:lnTo>
                    <a:pt x="61032753" y="10568842"/>
                  </a:lnTo>
                  <a:lnTo>
                    <a:pt x="61032753" y="10568889"/>
                  </a:lnTo>
                  <a:lnTo>
                    <a:pt x="61032753" y="10568936"/>
                  </a:lnTo>
                  <a:lnTo>
                    <a:pt x="61032753" y="10568982"/>
                  </a:lnTo>
                  <a:lnTo>
                    <a:pt x="61032753" y="10569029"/>
                  </a:lnTo>
                  <a:lnTo>
                    <a:pt x="61032753" y="10569076"/>
                  </a:lnTo>
                  <a:lnTo>
                    <a:pt x="61032753" y="10569130"/>
                  </a:lnTo>
                  <a:lnTo>
                    <a:pt x="61032753" y="10569177"/>
                  </a:lnTo>
                  <a:lnTo>
                    <a:pt x="61032753" y="10569223"/>
                  </a:lnTo>
                  <a:lnTo>
                    <a:pt x="61032753" y="10569270"/>
                  </a:lnTo>
                  <a:lnTo>
                    <a:pt x="61032753" y="10569317"/>
                  </a:lnTo>
                  <a:lnTo>
                    <a:pt x="61032753" y="10569363"/>
                  </a:lnTo>
                  <a:lnTo>
                    <a:pt x="61032753" y="10569410"/>
                  </a:lnTo>
                  <a:lnTo>
                    <a:pt x="61032753" y="10569457"/>
                  </a:lnTo>
                  <a:lnTo>
                    <a:pt x="61032753" y="10569503"/>
                  </a:lnTo>
                  <a:lnTo>
                    <a:pt x="61032753" y="10569550"/>
                  </a:lnTo>
                  <a:lnTo>
                    <a:pt x="61032753" y="10569597"/>
                  </a:lnTo>
                  <a:lnTo>
                    <a:pt x="61032753" y="10569643"/>
                  </a:lnTo>
                  <a:lnTo>
                    <a:pt x="61032753" y="10569690"/>
                  </a:lnTo>
                  <a:lnTo>
                    <a:pt x="61032753" y="10569736"/>
                  </a:lnTo>
                  <a:lnTo>
                    <a:pt x="61032753" y="10569791"/>
                  </a:lnTo>
                  <a:lnTo>
                    <a:pt x="61032753" y="10569837"/>
                  </a:lnTo>
                  <a:lnTo>
                    <a:pt x="61032753" y="10569884"/>
                  </a:lnTo>
                  <a:lnTo>
                    <a:pt x="61032753" y="10569931"/>
                  </a:lnTo>
                  <a:lnTo>
                    <a:pt x="61032753" y="10569977"/>
                  </a:lnTo>
                  <a:lnTo>
                    <a:pt x="61032753" y="10570024"/>
                  </a:lnTo>
                  <a:lnTo>
                    <a:pt x="61032753" y="10570071"/>
                  </a:lnTo>
                  <a:lnTo>
                    <a:pt x="61032753" y="10570117"/>
                  </a:lnTo>
                  <a:lnTo>
                    <a:pt x="61032753" y="10570164"/>
                  </a:lnTo>
                  <a:lnTo>
                    <a:pt x="61032753" y="10570211"/>
                  </a:lnTo>
                  <a:lnTo>
                    <a:pt x="61032753" y="10570257"/>
                  </a:lnTo>
                  <a:lnTo>
                    <a:pt x="61032753" y="10570304"/>
                  </a:lnTo>
                  <a:lnTo>
                    <a:pt x="61032753" y="10570351"/>
                  </a:lnTo>
                  <a:lnTo>
                    <a:pt x="61032753" y="10570397"/>
                  </a:lnTo>
                  <a:lnTo>
                    <a:pt x="61032753" y="10570452"/>
                  </a:lnTo>
                  <a:lnTo>
                    <a:pt x="61032753" y="10570498"/>
                  </a:lnTo>
                  <a:lnTo>
                    <a:pt x="61032753" y="10570545"/>
                  </a:lnTo>
                  <a:lnTo>
                    <a:pt x="61032753" y="10570592"/>
                  </a:lnTo>
                  <a:lnTo>
                    <a:pt x="61032753" y="10570638"/>
                  </a:lnTo>
                  <a:lnTo>
                    <a:pt x="61032753" y="10570685"/>
                  </a:lnTo>
                  <a:lnTo>
                    <a:pt x="61032753" y="10570732"/>
                  </a:lnTo>
                  <a:lnTo>
                    <a:pt x="61032753" y="10570778"/>
                  </a:lnTo>
                  <a:lnTo>
                    <a:pt x="61032753" y="10570825"/>
                  </a:lnTo>
                  <a:lnTo>
                    <a:pt x="61032753" y="10570871"/>
                  </a:lnTo>
                  <a:lnTo>
                    <a:pt x="61032753" y="10570918"/>
                  </a:lnTo>
                  <a:lnTo>
                    <a:pt x="61032753" y="10570965"/>
                  </a:lnTo>
                  <a:lnTo>
                    <a:pt x="61032753" y="10571011"/>
                  </a:lnTo>
                  <a:lnTo>
                    <a:pt x="61032753" y="10571058"/>
                  </a:lnTo>
                  <a:lnTo>
                    <a:pt x="61032753" y="10571112"/>
                  </a:lnTo>
                  <a:lnTo>
                    <a:pt x="61032753" y="10571159"/>
                  </a:lnTo>
                  <a:lnTo>
                    <a:pt x="61032753" y="10571206"/>
                  </a:lnTo>
                  <a:lnTo>
                    <a:pt x="61032753" y="10571252"/>
                  </a:lnTo>
                  <a:lnTo>
                    <a:pt x="61032753" y="10571299"/>
                  </a:lnTo>
                  <a:lnTo>
                    <a:pt x="61032753" y="10571346"/>
                  </a:lnTo>
                  <a:lnTo>
                    <a:pt x="61032753" y="10571392"/>
                  </a:lnTo>
                  <a:lnTo>
                    <a:pt x="61032753" y="10571439"/>
                  </a:lnTo>
                  <a:lnTo>
                    <a:pt x="61032753" y="10571486"/>
                  </a:lnTo>
                  <a:lnTo>
                    <a:pt x="61032753" y="10571532"/>
                  </a:lnTo>
                  <a:lnTo>
                    <a:pt x="61032753" y="10571579"/>
                  </a:lnTo>
                  <a:lnTo>
                    <a:pt x="61032753" y="10571626"/>
                  </a:lnTo>
                  <a:lnTo>
                    <a:pt x="61032753" y="10571672"/>
                  </a:lnTo>
                  <a:lnTo>
                    <a:pt x="61032753" y="10571719"/>
                  </a:lnTo>
                  <a:lnTo>
                    <a:pt x="61032753" y="10718886"/>
                  </a:lnTo>
                  <a:lnTo>
                    <a:pt x="61185153" y="10718886"/>
                  </a:lnTo>
                  <a:lnTo>
                    <a:pt x="61185153" y="10718933"/>
                  </a:lnTo>
                  <a:lnTo>
                    <a:pt x="61185153" y="10718979"/>
                  </a:lnTo>
                  <a:lnTo>
                    <a:pt x="61185153" y="10719026"/>
                  </a:lnTo>
                  <a:lnTo>
                    <a:pt x="61185153" y="10719073"/>
                  </a:lnTo>
                  <a:lnTo>
                    <a:pt x="61185153" y="10719119"/>
                  </a:lnTo>
                  <a:lnTo>
                    <a:pt x="61185153" y="10719166"/>
                  </a:lnTo>
                  <a:lnTo>
                    <a:pt x="61185153" y="10719213"/>
                  </a:lnTo>
                  <a:lnTo>
                    <a:pt x="61185153" y="10719259"/>
                  </a:lnTo>
                  <a:lnTo>
                    <a:pt x="61185153" y="10719306"/>
                  </a:lnTo>
                  <a:lnTo>
                    <a:pt x="61185153" y="10719353"/>
                  </a:lnTo>
                  <a:lnTo>
                    <a:pt x="61185153" y="10719399"/>
                  </a:lnTo>
                  <a:lnTo>
                    <a:pt x="61185153" y="10719446"/>
                  </a:lnTo>
                  <a:lnTo>
                    <a:pt x="61185153" y="10719493"/>
                  </a:lnTo>
                  <a:lnTo>
                    <a:pt x="61185153" y="10719547"/>
                  </a:lnTo>
                  <a:lnTo>
                    <a:pt x="61185153" y="10719594"/>
                  </a:lnTo>
                  <a:lnTo>
                    <a:pt x="61185153" y="10719640"/>
                  </a:lnTo>
                  <a:lnTo>
                    <a:pt x="61185153" y="10719687"/>
                  </a:lnTo>
                  <a:lnTo>
                    <a:pt x="61185153" y="10719734"/>
                  </a:lnTo>
                  <a:lnTo>
                    <a:pt x="61185153" y="10719780"/>
                  </a:lnTo>
                  <a:lnTo>
                    <a:pt x="61185153" y="10719827"/>
                  </a:lnTo>
                  <a:lnTo>
                    <a:pt x="61185153" y="10719874"/>
                  </a:lnTo>
                  <a:lnTo>
                    <a:pt x="61185153" y="10719920"/>
                  </a:lnTo>
                  <a:lnTo>
                    <a:pt x="61185153" y="10719967"/>
                  </a:lnTo>
                  <a:lnTo>
                    <a:pt x="61185153" y="10720013"/>
                  </a:lnTo>
                  <a:lnTo>
                    <a:pt x="61185153" y="10720060"/>
                  </a:lnTo>
                  <a:lnTo>
                    <a:pt x="61185153" y="10720107"/>
                  </a:lnTo>
                  <a:lnTo>
                    <a:pt x="61185153" y="10720153"/>
                  </a:lnTo>
                  <a:lnTo>
                    <a:pt x="61185153" y="10720208"/>
                  </a:lnTo>
                  <a:lnTo>
                    <a:pt x="61185153" y="10720254"/>
                  </a:lnTo>
                  <a:lnTo>
                    <a:pt x="61185153" y="10720301"/>
                  </a:lnTo>
                  <a:lnTo>
                    <a:pt x="61185153" y="10720348"/>
                  </a:lnTo>
                  <a:lnTo>
                    <a:pt x="61185153" y="10720394"/>
                  </a:lnTo>
                  <a:lnTo>
                    <a:pt x="61185153" y="10720441"/>
                  </a:lnTo>
                  <a:lnTo>
                    <a:pt x="61185153" y="10720488"/>
                  </a:lnTo>
                  <a:lnTo>
                    <a:pt x="61185153" y="10720534"/>
                  </a:lnTo>
                  <a:lnTo>
                    <a:pt x="61185153" y="10720581"/>
                  </a:lnTo>
                  <a:lnTo>
                    <a:pt x="61185153" y="10720628"/>
                  </a:lnTo>
                  <a:lnTo>
                    <a:pt x="61185153" y="10720674"/>
                  </a:lnTo>
                  <a:lnTo>
                    <a:pt x="61185153" y="10720721"/>
                  </a:lnTo>
                  <a:lnTo>
                    <a:pt x="61185153" y="10720768"/>
                  </a:lnTo>
                  <a:lnTo>
                    <a:pt x="61185153" y="10720814"/>
                  </a:lnTo>
                  <a:lnTo>
                    <a:pt x="61185153" y="10720869"/>
                  </a:lnTo>
                  <a:lnTo>
                    <a:pt x="61185153" y="10720915"/>
                  </a:lnTo>
                  <a:lnTo>
                    <a:pt x="61185153" y="10720962"/>
                  </a:lnTo>
                  <a:lnTo>
                    <a:pt x="61185153" y="10721009"/>
                  </a:lnTo>
                  <a:lnTo>
                    <a:pt x="61185153" y="10721055"/>
                  </a:lnTo>
                  <a:lnTo>
                    <a:pt x="61185153" y="10721102"/>
                  </a:lnTo>
                  <a:lnTo>
                    <a:pt x="61185153" y="10721148"/>
                  </a:lnTo>
                  <a:lnTo>
                    <a:pt x="61185153" y="10721195"/>
                  </a:lnTo>
                  <a:lnTo>
                    <a:pt x="61185153" y="10721242"/>
                  </a:lnTo>
                  <a:lnTo>
                    <a:pt x="61185153" y="10721288"/>
                  </a:lnTo>
                  <a:lnTo>
                    <a:pt x="61185153" y="10721335"/>
                  </a:lnTo>
                  <a:lnTo>
                    <a:pt x="61185153" y="10721382"/>
                  </a:lnTo>
                  <a:lnTo>
                    <a:pt x="61185153" y="10721428"/>
                  </a:lnTo>
                  <a:lnTo>
                    <a:pt x="61185153" y="10721475"/>
                  </a:lnTo>
                  <a:lnTo>
                    <a:pt x="61185153" y="10721529"/>
                  </a:lnTo>
                  <a:lnTo>
                    <a:pt x="61185153" y="10721576"/>
                  </a:lnTo>
                  <a:lnTo>
                    <a:pt x="61185153" y="10721623"/>
                  </a:lnTo>
                  <a:lnTo>
                    <a:pt x="61185153" y="10721669"/>
                  </a:lnTo>
                  <a:lnTo>
                    <a:pt x="61185153" y="10721716"/>
                  </a:lnTo>
                  <a:lnTo>
                    <a:pt x="61185153" y="10721763"/>
                  </a:lnTo>
                  <a:lnTo>
                    <a:pt x="61185153" y="10721809"/>
                  </a:lnTo>
                  <a:lnTo>
                    <a:pt x="61185153" y="10721856"/>
                  </a:lnTo>
                  <a:lnTo>
                    <a:pt x="61185153" y="10721903"/>
                  </a:lnTo>
                  <a:lnTo>
                    <a:pt x="61185153" y="10721949"/>
                  </a:lnTo>
                  <a:lnTo>
                    <a:pt x="61185153" y="10721996"/>
                  </a:lnTo>
                  <a:lnTo>
                    <a:pt x="61185153" y="10722043"/>
                  </a:lnTo>
                  <a:lnTo>
                    <a:pt x="61185153" y="10722089"/>
                  </a:lnTo>
                  <a:lnTo>
                    <a:pt x="61185153" y="10722136"/>
                  </a:lnTo>
                  <a:lnTo>
                    <a:pt x="61185153" y="10722190"/>
                  </a:lnTo>
                  <a:lnTo>
                    <a:pt x="61185153" y="10722237"/>
                  </a:lnTo>
                  <a:lnTo>
                    <a:pt x="61185153" y="10722283"/>
                  </a:lnTo>
                  <a:lnTo>
                    <a:pt x="61185153" y="10722330"/>
                  </a:lnTo>
                  <a:lnTo>
                    <a:pt x="61185153" y="10722377"/>
                  </a:lnTo>
                  <a:lnTo>
                    <a:pt x="61185153" y="10722423"/>
                  </a:lnTo>
                  <a:lnTo>
                    <a:pt x="61185153" y="10722470"/>
                  </a:lnTo>
                  <a:lnTo>
                    <a:pt x="61185153" y="10722517"/>
                  </a:lnTo>
                  <a:lnTo>
                    <a:pt x="61185153" y="10722563"/>
                  </a:lnTo>
                  <a:lnTo>
                    <a:pt x="61185153" y="10722610"/>
                  </a:lnTo>
                  <a:lnTo>
                    <a:pt x="61185153" y="10722657"/>
                  </a:lnTo>
                  <a:lnTo>
                    <a:pt x="61185153" y="10722703"/>
                  </a:lnTo>
                  <a:lnTo>
                    <a:pt x="61185153" y="10722750"/>
                  </a:lnTo>
                  <a:lnTo>
                    <a:pt x="61185153" y="10722797"/>
                  </a:lnTo>
                  <a:lnTo>
                    <a:pt x="61185153" y="10722851"/>
                  </a:lnTo>
                  <a:lnTo>
                    <a:pt x="61185153" y="10722898"/>
                  </a:lnTo>
                  <a:lnTo>
                    <a:pt x="61185153" y="10722944"/>
                  </a:lnTo>
                  <a:lnTo>
                    <a:pt x="61185153" y="10722991"/>
                  </a:lnTo>
                  <a:lnTo>
                    <a:pt x="61185153" y="10723038"/>
                  </a:lnTo>
                  <a:lnTo>
                    <a:pt x="61185153" y="10723084"/>
                  </a:lnTo>
                  <a:lnTo>
                    <a:pt x="61185153" y="10723131"/>
                  </a:lnTo>
                  <a:lnTo>
                    <a:pt x="61185153" y="10723178"/>
                  </a:lnTo>
                  <a:lnTo>
                    <a:pt x="61185153" y="10723224"/>
                  </a:lnTo>
                  <a:lnTo>
                    <a:pt x="61185153" y="10723271"/>
                  </a:lnTo>
                  <a:lnTo>
                    <a:pt x="61185153" y="10723317"/>
                  </a:lnTo>
                  <a:lnTo>
                    <a:pt x="61185153" y="10723364"/>
                  </a:lnTo>
                  <a:lnTo>
                    <a:pt x="61185153" y="10723411"/>
                  </a:lnTo>
                  <a:lnTo>
                    <a:pt x="61185153" y="10723457"/>
                  </a:lnTo>
                  <a:lnTo>
                    <a:pt x="61185153" y="10723512"/>
                  </a:lnTo>
                  <a:lnTo>
                    <a:pt x="61185153" y="10723558"/>
                  </a:lnTo>
                  <a:lnTo>
                    <a:pt x="61185153" y="10723605"/>
                  </a:lnTo>
                  <a:lnTo>
                    <a:pt x="61185153" y="10723652"/>
                  </a:lnTo>
                  <a:lnTo>
                    <a:pt x="61185153" y="10723698"/>
                  </a:lnTo>
                  <a:lnTo>
                    <a:pt x="61185153" y="10723745"/>
                  </a:lnTo>
                  <a:lnTo>
                    <a:pt x="61185153" y="10723792"/>
                  </a:lnTo>
                  <a:lnTo>
                    <a:pt x="61185153" y="10723838"/>
                  </a:lnTo>
                  <a:lnTo>
                    <a:pt x="61185153" y="10723885"/>
                  </a:lnTo>
                  <a:lnTo>
                    <a:pt x="61185153" y="10723932"/>
                  </a:lnTo>
                  <a:lnTo>
                    <a:pt x="61185153" y="10723978"/>
                  </a:lnTo>
                  <a:lnTo>
                    <a:pt x="61185153" y="10724025"/>
                  </a:lnTo>
                  <a:lnTo>
                    <a:pt x="61185153" y="10724072"/>
                  </a:lnTo>
                  <a:lnTo>
                    <a:pt x="61185153" y="10724118"/>
                  </a:lnTo>
                  <a:lnTo>
                    <a:pt x="61185153" y="10871286"/>
                  </a:lnTo>
                  <a:lnTo>
                    <a:pt x="61337553" y="10871286"/>
                  </a:lnTo>
                  <a:lnTo>
                    <a:pt x="61337553" y="10871332"/>
                  </a:lnTo>
                  <a:lnTo>
                    <a:pt x="61337553" y="10871379"/>
                  </a:lnTo>
                  <a:lnTo>
                    <a:pt x="61337553" y="10871426"/>
                  </a:lnTo>
                  <a:lnTo>
                    <a:pt x="61337553" y="10871472"/>
                  </a:lnTo>
                  <a:lnTo>
                    <a:pt x="61337553" y="10871519"/>
                  </a:lnTo>
                  <a:lnTo>
                    <a:pt x="61337553" y="10871565"/>
                  </a:lnTo>
                  <a:lnTo>
                    <a:pt x="61337553" y="10871612"/>
                  </a:lnTo>
                  <a:lnTo>
                    <a:pt x="61337553" y="10871659"/>
                  </a:lnTo>
                  <a:lnTo>
                    <a:pt x="61337553" y="10871705"/>
                  </a:lnTo>
                  <a:lnTo>
                    <a:pt x="61337553" y="10871752"/>
                  </a:lnTo>
                  <a:lnTo>
                    <a:pt x="61337553" y="10871799"/>
                  </a:lnTo>
                  <a:lnTo>
                    <a:pt x="61337553" y="10871845"/>
                  </a:lnTo>
                  <a:lnTo>
                    <a:pt x="61337553" y="10871892"/>
                  </a:lnTo>
                  <a:lnTo>
                    <a:pt x="61337553" y="10871946"/>
                  </a:lnTo>
                  <a:lnTo>
                    <a:pt x="61337553" y="10871993"/>
                  </a:lnTo>
                  <a:lnTo>
                    <a:pt x="61337553" y="10872040"/>
                  </a:lnTo>
                  <a:lnTo>
                    <a:pt x="61337553" y="10872086"/>
                  </a:lnTo>
                  <a:lnTo>
                    <a:pt x="61337553" y="10872133"/>
                  </a:lnTo>
                  <a:lnTo>
                    <a:pt x="61337553" y="10872180"/>
                  </a:lnTo>
                  <a:lnTo>
                    <a:pt x="61337553" y="10872226"/>
                  </a:lnTo>
                  <a:lnTo>
                    <a:pt x="61337553" y="10872273"/>
                  </a:lnTo>
                  <a:lnTo>
                    <a:pt x="61337553" y="10872320"/>
                  </a:lnTo>
                  <a:lnTo>
                    <a:pt x="61337553" y="10872366"/>
                  </a:lnTo>
                  <a:lnTo>
                    <a:pt x="61337553" y="10872413"/>
                  </a:lnTo>
                  <a:lnTo>
                    <a:pt x="61337553" y="10872460"/>
                  </a:lnTo>
                  <a:lnTo>
                    <a:pt x="61337553" y="10872506"/>
                  </a:lnTo>
                  <a:lnTo>
                    <a:pt x="61337553" y="10872553"/>
                  </a:lnTo>
                  <a:lnTo>
                    <a:pt x="61337553" y="10872607"/>
                  </a:lnTo>
                  <a:lnTo>
                    <a:pt x="61337553" y="10872654"/>
                  </a:lnTo>
                  <a:lnTo>
                    <a:pt x="61337553" y="10872700"/>
                  </a:lnTo>
                  <a:lnTo>
                    <a:pt x="61337553" y="10872747"/>
                  </a:lnTo>
                  <a:lnTo>
                    <a:pt x="61337553" y="10872794"/>
                  </a:lnTo>
                  <a:lnTo>
                    <a:pt x="61337553" y="10872840"/>
                  </a:lnTo>
                  <a:lnTo>
                    <a:pt x="61337553" y="10872887"/>
                  </a:lnTo>
                  <a:lnTo>
                    <a:pt x="61337553" y="10872934"/>
                  </a:lnTo>
                  <a:lnTo>
                    <a:pt x="61337553" y="10872980"/>
                  </a:lnTo>
                  <a:lnTo>
                    <a:pt x="61337553" y="10873027"/>
                  </a:lnTo>
                  <a:lnTo>
                    <a:pt x="61337553" y="10873074"/>
                  </a:lnTo>
                  <a:lnTo>
                    <a:pt x="61337553" y="10873120"/>
                  </a:lnTo>
                  <a:lnTo>
                    <a:pt x="61337553" y="10873167"/>
                  </a:lnTo>
                  <a:lnTo>
                    <a:pt x="61337553" y="10873214"/>
                  </a:lnTo>
                  <a:lnTo>
                    <a:pt x="61337553" y="10873268"/>
                  </a:lnTo>
                  <a:lnTo>
                    <a:pt x="61337553" y="10873315"/>
                  </a:lnTo>
                  <a:lnTo>
                    <a:pt x="61337553" y="10873361"/>
                  </a:lnTo>
                  <a:lnTo>
                    <a:pt x="61337553" y="10873408"/>
                  </a:lnTo>
                  <a:lnTo>
                    <a:pt x="61337553" y="10873455"/>
                  </a:lnTo>
                  <a:lnTo>
                    <a:pt x="61337553" y="10873501"/>
                  </a:lnTo>
                  <a:lnTo>
                    <a:pt x="61337553" y="10873548"/>
                  </a:lnTo>
                  <a:lnTo>
                    <a:pt x="61337553" y="10873595"/>
                  </a:lnTo>
                  <a:lnTo>
                    <a:pt x="61337553" y="10873641"/>
                  </a:lnTo>
                  <a:lnTo>
                    <a:pt x="61337553" y="10873688"/>
                  </a:lnTo>
                  <a:lnTo>
                    <a:pt x="61337553" y="10873734"/>
                  </a:lnTo>
                  <a:lnTo>
                    <a:pt x="61337553" y="10873781"/>
                  </a:lnTo>
                  <a:lnTo>
                    <a:pt x="61337553" y="10873828"/>
                  </a:lnTo>
                  <a:lnTo>
                    <a:pt x="61337553" y="10873874"/>
                  </a:lnTo>
                  <a:lnTo>
                    <a:pt x="61337553" y="10873929"/>
                  </a:lnTo>
                  <a:lnTo>
                    <a:pt x="61337553" y="10873975"/>
                  </a:lnTo>
                  <a:lnTo>
                    <a:pt x="61337553" y="10874022"/>
                  </a:lnTo>
                  <a:lnTo>
                    <a:pt x="61337553" y="10874069"/>
                  </a:lnTo>
                  <a:lnTo>
                    <a:pt x="61337553" y="10874115"/>
                  </a:lnTo>
                  <a:lnTo>
                    <a:pt x="61337553" y="10874162"/>
                  </a:lnTo>
                  <a:lnTo>
                    <a:pt x="61337553" y="10874209"/>
                  </a:lnTo>
                  <a:lnTo>
                    <a:pt x="61337553" y="10874255"/>
                  </a:lnTo>
                  <a:lnTo>
                    <a:pt x="61337553" y="10874302"/>
                  </a:lnTo>
                  <a:lnTo>
                    <a:pt x="61337553" y="10874349"/>
                  </a:lnTo>
                  <a:lnTo>
                    <a:pt x="61337553" y="10874395"/>
                  </a:lnTo>
                  <a:lnTo>
                    <a:pt x="61337553" y="10874442"/>
                  </a:lnTo>
                  <a:lnTo>
                    <a:pt x="61337553" y="10874489"/>
                  </a:lnTo>
                  <a:lnTo>
                    <a:pt x="61337553" y="10874535"/>
                  </a:lnTo>
                  <a:lnTo>
                    <a:pt x="61337553" y="10874590"/>
                  </a:lnTo>
                  <a:lnTo>
                    <a:pt x="61337553" y="10874636"/>
                  </a:lnTo>
                  <a:lnTo>
                    <a:pt x="61337553" y="10874683"/>
                  </a:lnTo>
                  <a:lnTo>
                    <a:pt x="61337553" y="10874730"/>
                  </a:lnTo>
                  <a:lnTo>
                    <a:pt x="61337553" y="10874776"/>
                  </a:lnTo>
                  <a:lnTo>
                    <a:pt x="61337553" y="10874823"/>
                  </a:lnTo>
                  <a:lnTo>
                    <a:pt x="61337553" y="10874869"/>
                  </a:lnTo>
                  <a:lnTo>
                    <a:pt x="61337553" y="10874916"/>
                  </a:lnTo>
                  <a:lnTo>
                    <a:pt x="61337553" y="10874963"/>
                  </a:lnTo>
                  <a:lnTo>
                    <a:pt x="61337553" y="10875009"/>
                  </a:lnTo>
                  <a:lnTo>
                    <a:pt x="61337553" y="10875056"/>
                  </a:lnTo>
                  <a:lnTo>
                    <a:pt x="61337553" y="10875103"/>
                  </a:lnTo>
                  <a:lnTo>
                    <a:pt x="61337553" y="10875149"/>
                  </a:lnTo>
                  <a:lnTo>
                    <a:pt x="61337553" y="10875196"/>
                  </a:lnTo>
                  <a:lnTo>
                    <a:pt x="61337553" y="10875250"/>
                  </a:lnTo>
                  <a:lnTo>
                    <a:pt x="61337553" y="10875297"/>
                  </a:lnTo>
                  <a:lnTo>
                    <a:pt x="61337553" y="10875344"/>
                  </a:lnTo>
                  <a:lnTo>
                    <a:pt x="61337553" y="10875390"/>
                  </a:lnTo>
                  <a:lnTo>
                    <a:pt x="61337553" y="10875437"/>
                  </a:lnTo>
                  <a:lnTo>
                    <a:pt x="61337553" y="10875484"/>
                  </a:lnTo>
                  <a:lnTo>
                    <a:pt x="61337553" y="10875530"/>
                  </a:lnTo>
                  <a:lnTo>
                    <a:pt x="61337553" y="10875577"/>
                  </a:lnTo>
                  <a:lnTo>
                    <a:pt x="61337553" y="10875624"/>
                  </a:lnTo>
                  <a:lnTo>
                    <a:pt x="61337553" y="10875670"/>
                  </a:lnTo>
                  <a:lnTo>
                    <a:pt x="61337553" y="10875717"/>
                  </a:lnTo>
                  <a:lnTo>
                    <a:pt x="61337553" y="10875764"/>
                  </a:lnTo>
                  <a:lnTo>
                    <a:pt x="61337553" y="10875810"/>
                  </a:lnTo>
                  <a:lnTo>
                    <a:pt x="61337553" y="10875857"/>
                  </a:lnTo>
                  <a:lnTo>
                    <a:pt x="61337553" y="10875911"/>
                  </a:lnTo>
                  <a:lnTo>
                    <a:pt x="61337553" y="10875958"/>
                  </a:lnTo>
                  <a:lnTo>
                    <a:pt x="61337553" y="10876005"/>
                  </a:lnTo>
                  <a:lnTo>
                    <a:pt x="61337553" y="10876051"/>
                  </a:lnTo>
                  <a:lnTo>
                    <a:pt x="61337553" y="10876098"/>
                  </a:lnTo>
                  <a:lnTo>
                    <a:pt x="61337553" y="10876144"/>
                  </a:lnTo>
                  <a:lnTo>
                    <a:pt x="61337553" y="10876191"/>
                  </a:lnTo>
                  <a:lnTo>
                    <a:pt x="61337553" y="10876238"/>
                  </a:lnTo>
                  <a:lnTo>
                    <a:pt x="61337553" y="10876284"/>
                  </a:lnTo>
                  <a:lnTo>
                    <a:pt x="61337553" y="10876331"/>
                  </a:lnTo>
                  <a:lnTo>
                    <a:pt x="61337553" y="10876378"/>
                  </a:lnTo>
                  <a:lnTo>
                    <a:pt x="61337553" y="10876424"/>
                  </a:lnTo>
                  <a:lnTo>
                    <a:pt x="61337553" y="10876471"/>
                  </a:lnTo>
                  <a:lnTo>
                    <a:pt x="61337553" y="10876518"/>
                  </a:lnTo>
                  <a:lnTo>
                    <a:pt x="61337553" y="11023685"/>
                  </a:lnTo>
                  <a:lnTo>
                    <a:pt x="61489953" y="11023685"/>
                  </a:lnTo>
                  <a:lnTo>
                    <a:pt x="61489953" y="11023732"/>
                  </a:lnTo>
                  <a:lnTo>
                    <a:pt x="61489953" y="11023778"/>
                  </a:lnTo>
                  <a:lnTo>
                    <a:pt x="61489953" y="11023825"/>
                  </a:lnTo>
                  <a:lnTo>
                    <a:pt x="61489953" y="11023872"/>
                  </a:lnTo>
                  <a:lnTo>
                    <a:pt x="61489953" y="11023918"/>
                  </a:lnTo>
                  <a:lnTo>
                    <a:pt x="61489953" y="11023965"/>
                  </a:lnTo>
                  <a:lnTo>
                    <a:pt x="61489953" y="11024011"/>
                  </a:lnTo>
                  <a:lnTo>
                    <a:pt x="61489953" y="11024058"/>
                  </a:lnTo>
                  <a:lnTo>
                    <a:pt x="61489953" y="11024105"/>
                  </a:lnTo>
                  <a:lnTo>
                    <a:pt x="61489953" y="11024151"/>
                  </a:lnTo>
                  <a:lnTo>
                    <a:pt x="61489953" y="11024198"/>
                  </a:lnTo>
                  <a:lnTo>
                    <a:pt x="61489953" y="11024245"/>
                  </a:lnTo>
                  <a:lnTo>
                    <a:pt x="61489953" y="11024291"/>
                  </a:lnTo>
                  <a:lnTo>
                    <a:pt x="61489953" y="11024346"/>
                  </a:lnTo>
                  <a:lnTo>
                    <a:pt x="61489953" y="11024392"/>
                  </a:lnTo>
                  <a:lnTo>
                    <a:pt x="61489953" y="11024439"/>
                  </a:lnTo>
                  <a:lnTo>
                    <a:pt x="61489953" y="11024486"/>
                  </a:lnTo>
                  <a:lnTo>
                    <a:pt x="61489953" y="11024532"/>
                  </a:lnTo>
                  <a:lnTo>
                    <a:pt x="61489953" y="11024579"/>
                  </a:lnTo>
                  <a:lnTo>
                    <a:pt x="61489953" y="11024626"/>
                  </a:lnTo>
                  <a:lnTo>
                    <a:pt x="61489953" y="11024672"/>
                  </a:lnTo>
                  <a:lnTo>
                    <a:pt x="61489953" y="11024719"/>
                  </a:lnTo>
                  <a:lnTo>
                    <a:pt x="61489953" y="11024766"/>
                  </a:lnTo>
                  <a:lnTo>
                    <a:pt x="61489953" y="11024812"/>
                  </a:lnTo>
                  <a:lnTo>
                    <a:pt x="61489953" y="11024859"/>
                  </a:lnTo>
                  <a:lnTo>
                    <a:pt x="61489953" y="11024906"/>
                  </a:lnTo>
                  <a:lnTo>
                    <a:pt x="61489953" y="11024952"/>
                  </a:lnTo>
                  <a:lnTo>
                    <a:pt x="61489953" y="11025007"/>
                  </a:lnTo>
                  <a:lnTo>
                    <a:pt x="61489953" y="11025053"/>
                  </a:lnTo>
                  <a:lnTo>
                    <a:pt x="61489953" y="11025100"/>
                  </a:lnTo>
                  <a:lnTo>
                    <a:pt x="61489953" y="11025147"/>
                  </a:lnTo>
                  <a:lnTo>
                    <a:pt x="61489953" y="11025193"/>
                  </a:lnTo>
                  <a:lnTo>
                    <a:pt x="61489953" y="11025240"/>
                  </a:lnTo>
                  <a:lnTo>
                    <a:pt x="61489953" y="11025286"/>
                  </a:lnTo>
                  <a:lnTo>
                    <a:pt x="61489953" y="11025333"/>
                  </a:lnTo>
                  <a:lnTo>
                    <a:pt x="61489953" y="11025380"/>
                  </a:lnTo>
                  <a:lnTo>
                    <a:pt x="61489953" y="11025426"/>
                  </a:lnTo>
                  <a:lnTo>
                    <a:pt x="61489953" y="11025473"/>
                  </a:lnTo>
                  <a:lnTo>
                    <a:pt x="61489953" y="11025520"/>
                  </a:lnTo>
                  <a:lnTo>
                    <a:pt x="61489953" y="11025566"/>
                  </a:lnTo>
                  <a:lnTo>
                    <a:pt x="61489953" y="11025613"/>
                  </a:lnTo>
                  <a:lnTo>
                    <a:pt x="61489953" y="11025667"/>
                  </a:lnTo>
                  <a:lnTo>
                    <a:pt x="61489953" y="11025714"/>
                  </a:lnTo>
                  <a:lnTo>
                    <a:pt x="61489953" y="11025761"/>
                  </a:lnTo>
                  <a:lnTo>
                    <a:pt x="61489953" y="11025807"/>
                  </a:lnTo>
                  <a:lnTo>
                    <a:pt x="61489953" y="11025854"/>
                  </a:lnTo>
                  <a:lnTo>
                    <a:pt x="61489953" y="11025901"/>
                  </a:lnTo>
                  <a:lnTo>
                    <a:pt x="61489953" y="11025947"/>
                  </a:lnTo>
                  <a:lnTo>
                    <a:pt x="61489953" y="11025994"/>
                  </a:lnTo>
                  <a:lnTo>
                    <a:pt x="61489953" y="11026041"/>
                  </a:lnTo>
                  <a:lnTo>
                    <a:pt x="61489953" y="11026087"/>
                  </a:lnTo>
                  <a:lnTo>
                    <a:pt x="61489953" y="11026134"/>
                  </a:lnTo>
                  <a:lnTo>
                    <a:pt x="61489953" y="11026181"/>
                  </a:lnTo>
                  <a:lnTo>
                    <a:pt x="61489953" y="11026227"/>
                  </a:lnTo>
                  <a:lnTo>
                    <a:pt x="61489953" y="11026274"/>
                  </a:lnTo>
                  <a:lnTo>
                    <a:pt x="61489953" y="11026328"/>
                  </a:lnTo>
                  <a:lnTo>
                    <a:pt x="61489953" y="11026375"/>
                  </a:lnTo>
                  <a:lnTo>
                    <a:pt x="61489953" y="11026421"/>
                  </a:lnTo>
                  <a:lnTo>
                    <a:pt x="61489953" y="11026468"/>
                  </a:lnTo>
                  <a:lnTo>
                    <a:pt x="61489953" y="11026515"/>
                  </a:lnTo>
                  <a:lnTo>
                    <a:pt x="61489953" y="11026561"/>
                  </a:lnTo>
                  <a:lnTo>
                    <a:pt x="61489953" y="11026608"/>
                  </a:lnTo>
                  <a:lnTo>
                    <a:pt x="61489953" y="11026655"/>
                  </a:lnTo>
                  <a:lnTo>
                    <a:pt x="61489953" y="11026701"/>
                  </a:lnTo>
                  <a:lnTo>
                    <a:pt x="61489953" y="11026748"/>
                  </a:lnTo>
                  <a:lnTo>
                    <a:pt x="61489953" y="11026795"/>
                  </a:lnTo>
                  <a:lnTo>
                    <a:pt x="61489953" y="11026841"/>
                  </a:lnTo>
                  <a:lnTo>
                    <a:pt x="61489953" y="11026888"/>
                  </a:lnTo>
                  <a:lnTo>
                    <a:pt x="61489953" y="11026935"/>
                  </a:lnTo>
                  <a:lnTo>
                    <a:pt x="61489953" y="11026989"/>
                  </a:lnTo>
                  <a:lnTo>
                    <a:pt x="61489953" y="11027036"/>
                  </a:lnTo>
                  <a:lnTo>
                    <a:pt x="61489953" y="11027082"/>
                  </a:lnTo>
                  <a:lnTo>
                    <a:pt x="61489953" y="11027129"/>
                  </a:lnTo>
                  <a:lnTo>
                    <a:pt x="61489953" y="11027176"/>
                  </a:lnTo>
                  <a:lnTo>
                    <a:pt x="61489953" y="11027222"/>
                  </a:lnTo>
                  <a:lnTo>
                    <a:pt x="61489953" y="11027269"/>
                  </a:lnTo>
                  <a:lnTo>
                    <a:pt x="61489953" y="11027316"/>
                  </a:lnTo>
                  <a:lnTo>
                    <a:pt x="61489953" y="11027362"/>
                  </a:lnTo>
                  <a:lnTo>
                    <a:pt x="61489953" y="11027409"/>
                  </a:lnTo>
                  <a:lnTo>
                    <a:pt x="61489953" y="11027455"/>
                  </a:lnTo>
                  <a:lnTo>
                    <a:pt x="61489953" y="11027502"/>
                  </a:lnTo>
                  <a:lnTo>
                    <a:pt x="61489953" y="11027549"/>
                  </a:lnTo>
                  <a:lnTo>
                    <a:pt x="61489953" y="11027595"/>
                  </a:lnTo>
                  <a:lnTo>
                    <a:pt x="61489953" y="11027650"/>
                  </a:lnTo>
                  <a:lnTo>
                    <a:pt x="61489953" y="11027696"/>
                  </a:lnTo>
                  <a:lnTo>
                    <a:pt x="61489953" y="11027743"/>
                  </a:lnTo>
                  <a:lnTo>
                    <a:pt x="61489953" y="11027790"/>
                  </a:lnTo>
                  <a:lnTo>
                    <a:pt x="61489953" y="11027836"/>
                  </a:lnTo>
                  <a:lnTo>
                    <a:pt x="61489953" y="11027883"/>
                  </a:lnTo>
                  <a:lnTo>
                    <a:pt x="61489953" y="11027930"/>
                  </a:lnTo>
                  <a:lnTo>
                    <a:pt x="61489953" y="11027976"/>
                  </a:lnTo>
                  <a:lnTo>
                    <a:pt x="61489953" y="11028023"/>
                  </a:lnTo>
                  <a:lnTo>
                    <a:pt x="61489953" y="11028070"/>
                  </a:lnTo>
                  <a:lnTo>
                    <a:pt x="61489953" y="11028116"/>
                  </a:lnTo>
                  <a:lnTo>
                    <a:pt x="61489953" y="11028163"/>
                  </a:lnTo>
                  <a:lnTo>
                    <a:pt x="61489953" y="11028210"/>
                  </a:lnTo>
                  <a:lnTo>
                    <a:pt x="61489953" y="11028256"/>
                  </a:lnTo>
                  <a:lnTo>
                    <a:pt x="61489953" y="11028311"/>
                  </a:lnTo>
                  <a:lnTo>
                    <a:pt x="61489953" y="11028357"/>
                  </a:lnTo>
                  <a:lnTo>
                    <a:pt x="61489953" y="11028404"/>
                  </a:lnTo>
                  <a:lnTo>
                    <a:pt x="61489953" y="11028451"/>
                  </a:lnTo>
                  <a:lnTo>
                    <a:pt x="61489953" y="11028497"/>
                  </a:lnTo>
                  <a:lnTo>
                    <a:pt x="61489953" y="11028544"/>
                  </a:lnTo>
                  <a:lnTo>
                    <a:pt x="61489953" y="11028590"/>
                  </a:lnTo>
                  <a:lnTo>
                    <a:pt x="61489953" y="11028637"/>
                  </a:lnTo>
                  <a:lnTo>
                    <a:pt x="61489953" y="11028684"/>
                  </a:lnTo>
                  <a:lnTo>
                    <a:pt x="61489953" y="11028730"/>
                  </a:lnTo>
                  <a:lnTo>
                    <a:pt x="61489953" y="11028777"/>
                  </a:lnTo>
                  <a:lnTo>
                    <a:pt x="61489953" y="11028824"/>
                  </a:lnTo>
                  <a:lnTo>
                    <a:pt x="61489953" y="11028870"/>
                  </a:lnTo>
                  <a:lnTo>
                    <a:pt x="61489953" y="11028917"/>
                  </a:lnTo>
                  <a:lnTo>
                    <a:pt x="61489953" y="11176084"/>
                  </a:lnTo>
                  <a:lnTo>
                    <a:pt x="61642353" y="11176084"/>
                  </a:lnTo>
                  <a:lnTo>
                    <a:pt x="61642353" y="11176131"/>
                  </a:lnTo>
                  <a:lnTo>
                    <a:pt x="61642353" y="11176178"/>
                  </a:lnTo>
                  <a:lnTo>
                    <a:pt x="61642353" y="11176224"/>
                  </a:lnTo>
                  <a:lnTo>
                    <a:pt x="61642353" y="11176271"/>
                  </a:lnTo>
                  <a:lnTo>
                    <a:pt x="61642353" y="11176318"/>
                  </a:lnTo>
                  <a:lnTo>
                    <a:pt x="61642353" y="11176364"/>
                  </a:lnTo>
                  <a:lnTo>
                    <a:pt x="61642353" y="11176411"/>
                  </a:lnTo>
                  <a:lnTo>
                    <a:pt x="61642353" y="11176458"/>
                  </a:lnTo>
                  <a:lnTo>
                    <a:pt x="61642353" y="11176504"/>
                  </a:lnTo>
                  <a:lnTo>
                    <a:pt x="61642353" y="11176551"/>
                  </a:lnTo>
                  <a:lnTo>
                    <a:pt x="61642353" y="11176597"/>
                  </a:lnTo>
                  <a:lnTo>
                    <a:pt x="61642353" y="11176644"/>
                  </a:lnTo>
                  <a:lnTo>
                    <a:pt x="61642353" y="11176691"/>
                  </a:lnTo>
                  <a:lnTo>
                    <a:pt x="61642353" y="11176745"/>
                  </a:lnTo>
                  <a:lnTo>
                    <a:pt x="61642353" y="11176792"/>
                  </a:lnTo>
                  <a:lnTo>
                    <a:pt x="61642353" y="11176838"/>
                  </a:lnTo>
                  <a:lnTo>
                    <a:pt x="61642353" y="11176885"/>
                  </a:lnTo>
                  <a:lnTo>
                    <a:pt x="61642353" y="11176932"/>
                  </a:lnTo>
                  <a:lnTo>
                    <a:pt x="61642353" y="11176978"/>
                  </a:lnTo>
                  <a:lnTo>
                    <a:pt x="61642353" y="11177025"/>
                  </a:lnTo>
                  <a:lnTo>
                    <a:pt x="61642353" y="11177072"/>
                  </a:lnTo>
                  <a:lnTo>
                    <a:pt x="61642353" y="11177118"/>
                  </a:lnTo>
                  <a:lnTo>
                    <a:pt x="61642353" y="11177165"/>
                  </a:lnTo>
                  <a:lnTo>
                    <a:pt x="61642353" y="11177212"/>
                  </a:lnTo>
                  <a:lnTo>
                    <a:pt x="61642353" y="11177258"/>
                  </a:lnTo>
                  <a:lnTo>
                    <a:pt x="61642353" y="11177305"/>
                  </a:lnTo>
                  <a:lnTo>
                    <a:pt x="61642353" y="11177352"/>
                  </a:lnTo>
                  <a:lnTo>
                    <a:pt x="61642353" y="11177406"/>
                  </a:lnTo>
                  <a:lnTo>
                    <a:pt x="61642353" y="11177453"/>
                  </a:lnTo>
                  <a:lnTo>
                    <a:pt x="61642353" y="11177499"/>
                  </a:lnTo>
                  <a:lnTo>
                    <a:pt x="61642353" y="11177546"/>
                  </a:lnTo>
                  <a:lnTo>
                    <a:pt x="61642353" y="11177593"/>
                  </a:lnTo>
                  <a:lnTo>
                    <a:pt x="61642353" y="11177639"/>
                  </a:lnTo>
                  <a:lnTo>
                    <a:pt x="61642353" y="11177686"/>
                  </a:lnTo>
                  <a:lnTo>
                    <a:pt x="61642353" y="11177732"/>
                  </a:lnTo>
                  <a:lnTo>
                    <a:pt x="61642353" y="11177779"/>
                  </a:lnTo>
                  <a:lnTo>
                    <a:pt x="61642353" y="11177826"/>
                  </a:lnTo>
                  <a:lnTo>
                    <a:pt x="61642353" y="11177872"/>
                  </a:lnTo>
                  <a:lnTo>
                    <a:pt x="61642353" y="11177919"/>
                  </a:lnTo>
                  <a:lnTo>
                    <a:pt x="61642353" y="11177966"/>
                  </a:lnTo>
                  <a:lnTo>
                    <a:pt x="61642353" y="11178012"/>
                  </a:lnTo>
                  <a:lnTo>
                    <a:pt x="61642353" y="11178067"/>
                  </a:lnTo>
                  <a:lnTo>
                    <a:pt x="61642353" y="11178113"/>
                  </a:lnTo>
                  <a:lnTo>
                    <a:pt x="61642353" y="11178160"/>
                  </a:lnTo>
                  <a:lnTo>
                    <a:pt x="61642353" y="11178207"/>
                  </a:lnTo>
                  <a:lnTo>
                    <a:pt x="61642353" y="11178253"/>
                  </a:lnTo>
                  <a:lnTo>
                    <a:pt x="61642353" y="11178300"/>
                  </a:lnTo>
                  <a:lnTo>
                    <a:pt x="61642353" y="11178347"/>
                  </a:lnTo>
                  <a:lnTo>
                    <a:pt x="61642353" y="11178393"/>
                  </a:lnTo>
                  <a:lnTo>
                    <a:pt x="61642353" y="11178440"/>
                  </a:lnTo>
                  <a:lnTo>
                    <a:pt x="61642353" y="11178487"/>
                  </a:lnTo>
                  <a:lnTo>
                    <a:pt x="61642353" y="11178533"/>
                  </a:lnTo>
                  <a:lnTo>
                    <a:pt x="61642353" y="11178580"/>
                  </a:lnTo>
                  <a:lnTo>
                    <a:pt x="61642353" y="11178627"/>
                  </a:lnTo>
                  <a:lnTo>
                    <a:pt x="61642353" y="11178673"/>
                  </a:lnTo>
                  <a:lnTo>
                    <a:pt x="61642353" y="11178728"/>
                  </a:lnTo>
                  <a:lnTo>
                    <a:pt x="61642353" y="11178774"/>
                  </a:lnTo>
                  <a:lnTo>
                    <a:pt x="61642353" y="11178821"/>
                  </a:lnTo>
                  <a:lnTo>
                    <a:pt x="61642353" y="11178867"/>
                  </a:lnTo>
                  <a:lnTo>
                    <a:pt x="61642353" y="11178914"/>
                  </a:lnTo>
                  <a:lnTo>
                    <a:pt x="61642353" y="11178961"/>
                  </a:lnTo>
                  <a:lnTo>
                    <a:pt x="61642353" y="11179007"/>
                  </a:lnTo>
                  <a:lnTo>
                    <a:pt x="61642353" y="11179054"/>
                  </a:lnTo>
                  <a:lnTo>
                    <a:pt x="61642353" y="11179101"/>
                  </a:lnTo>
                  <a:lnTo>
                    <a:pt x="61642353" y="11179147"/>
                  </a:lnTo>
                  <a:lnTo>
                    <a:pt x="61642353" y="11179194"/>
                  </a:lnTo>
                  <a:lnTo>
                    <a:pt x="61642353" y="11179241"/>
                  </a:lnTo>
                  <a:lnTo>
                    <a:pt x="61642353" y="11179287"/>
                  </a:lnTo>
                  <a:lnTo>
                    <a:pt x="61642353" y="11179334"/>
                  </a:lnTo>
                  <a:lnTo>
                    <a:pt x="61642353" y="11179388"/>
                  </a:lnTo>
                  <a:lnTo>
                    <a:pt x="61642353" y="11179435"/>
                  </a:lnTo>
                  <a:lnTo>
                    <a:pt x="61642353" y="11179482"/>
                  </a:lnTo>
                  <a:lnTo>
                    <a:pt x="61642353" y="11179528"/>
                  </a:lnTo>
                  <a:lnTo>
                    <a:pt x="61642353" y="11179575"/>
                  </a:lnTo>
                  <a:lnTo>
                    <a:pt x="61642353" y="11179622"/>
                  </a:lnTo>
                  <a:lnTo>
                    <a:pt x="61642353" y="11179668"/>
                  </a:lnTo>
                  <a:lnTo>
                    <a:pt x="61642353" y="11179715"/>
                  </a:lnTo>
                  <a:lnTo>
                    <a:pt x="61642353" y="11179762"/>
                  </a:lnTo>
                  <a:lnTo>
                    <a:pt x="61642353" y="11179808"/>
                  </a:lnTo>
                  <a:lnTo>
                    <a:pt x="61642353" y="11179855"/>
                  </a:lnTo>
                  <a:lnTo>
                    <a:pt x="61642353" y="11179902"/>
                  </a:lnTo>
                  <a:lnTo>
                    <a:pt x="61642353" y="11179948"/>
                  </a:lnTo>
                  <a:lnTo>
                    <a:pt x="61642353" y="11179995"/>
                  </a:lnTo>
                  <a:lnTo>
                    <a:pt x="61642353" y="11180049"/>
                  </a:lnTo>
                  <a:lnTo>
                    <a:pt x="61642353" y="11180096"/>
                  </a:lnTo>
                  <a:lnTo>
                    <a:pt x="61642353" y="11180142"/>
                  </a:lnTo>
                  <a:lnTo>
                    <a:pt x="61642353" y="11180189"/>
                  </a:lnTo>
                  <a:lnTo>
                    <a:pt x="61642353" y="11180236"/>
                  </a:lnTo>
                  <a:lnTo>
                    <a:pt x="61642353" y="11180282"/>
                  </a:lnTo>
                  <a:lnTo>
                    <a:pt x="61642353" y="11180329"/>
                  </a:lnTo>
                  <a:lnTo>
                    <a:pt x="61642353" y="11180376"/>
                  </a:lnTo>
                  <a:lnTo>
                    <a:pt x="61642353" y="11180422"/>
                  </a:lnTo>
                  <a:lnTo>
                    <a:pt x="61642353" y="11180469"/>
                  </a:lnTo>
                  <a:lnTo>
                    <a:pt x="61642353" y="11180516"/>
                  </a:lnTo>
                  <a:lnTo>
                    <a:pt x="61642353" y="11180562"/>
                  </a:lnTo>
                  <a:lnTo>
                    <a:pt x="61642353" y="11180609"/>
                  </a:lnTo>
                  <a:lnTo>
                    <a:pt x="61642353" y="11180656"/>
                  </a:lnTo>
                  <a:lnTo>
                    <a:pt x="61642353" y="11180710"/>
                  </a:lnTo>
                  <a:lnTo>
                    <a:pt x="61642353" y="11180757"/>
                  </a:lnTo>
                  <a:lnTo>
                    <a:pt x="61642353" y="11180803"/>
                  </a:lnTo>
                  <a:lnTo>
                    <a:pt x="61642353" y="11180850"/>
                  </a:lnTo>
                  <a:lnTo>
                    <a:pt x="61642353" y="11180897"/>
                  </a:lnTo>
                  <a:lnTo>
                    <a:pt x="61642353" y="11180943"/>
                  </a:lnTo>
                  <a:lnTo>
                    <a:pt x="61642353" y="11180990"/>
                  </a:lnTo>
                  <a:lnTo>
                    <a:pt x="61642353" y="11181037"/>
                  </a:lnTo>
                  <a:lnTo>
                    <a:pt x="61642353" y="11181083"/>
                  </a:lnTo>
                  <a:lnTo>
                    <a:pt x="61642353" y="11181130"/>
                  </a:lnTo>
                  <a:lnTo>
                    <a:pt x="61642353" y="11181176"/>
                  </a:lnTo>
                  <a:lnTo>
                    <a:pt x="61642353" y="11181223"/>
                  </a:lnTo>
                  <a:lnTo>
                    <a:pt x="61642353" y="11181270"/>
                  </a:lnTo>
                  <a:lnTo>
                    <a:pt x="61642353" y="11181316"/>
                  </a:lnTo>
                  <a:lnTo>
                    <a:pt x="61642353" y="11328484"/>
                  </a:lnTo>
                  <a:lnTo>
                    <a:pt x="61794753" y="11328484"/>
                  </a:lnTo>
                  <a:lnTo>
                    <a:pt x="61794753" y="11328531"/>
                  </a:lnTo>
                  <a:lnTo>
                    <a:pt x="61794753" y="11328578"/>
                  </a:lnTo>
                  <a:lnTo>
                    <a:pt x="61794753" y="11328624"/>
                  </a:lnTo>
                  <a:lnTo>
                    <a:pt x="61794753" y="11328671"/>
                  </a:lnTo>
                  <a:lnTo>
                    <a:pt x="61794753" y="11328718"/>
                  </a:lnTo>
                  <a:lnTo>
                    <a:pt x="61794753" y="11328764"/>
                  </a:lnTo>
                  <a:lnTo>
                    <a:pt x="61794753" y="11328811"/>
                  </a:lnTo>
                  <a:lnTo>
                    <a:pt x="61794753" y="11328858"/>
                  </a:lnTo>
                  <a:lnTo>
                    <a:pt x="61794753" y="11328904"/>
                  </a:lnTo>
                  <a:lnTo>
                    <a:pt x="61794753" y="11328951"/>
                  </a:lnTo>
                  <a:lnTo>
                    <a:pt x="61794753" y="11328997"/>
                  </a:lnTo>
                  <a:lnTo>
                    <a:pt x="61794753" y="11329044"/>
                  </a:lnTo>
                  <a:lnTo>
                    <a:pt x="61794753" y="11329091"/>
                  </a:lnTo>
                  <a:lnTo>
                    <a:pt x="61794753" y="11329145"/>
                  </a:lnTo>
                  <a:lnTo>
                    <a:pt x="61794753" y="11329192"/>
                  </a:lnTo>
                  <a:lnTo>
                    <a:pt x="61794753" y="11329238"/>
                  </a:lnTo>
                  <a:lnTo>
                    <a:pt x="61794753" y="11329285"/>
                  </a:lnTo>
                  <a:lnTo>
                    <a:pt x="61794753" y="11329332"/>
                  </a:lnTo>
                  <a:lnTo>
                    <a:pt x="61794753" y="11329378"/>
                  </a:lnTo>
                  <a:lnTo>
                    <a:pt x="61794753" y="11329425"/>
                  </a:lnTo>
                  <a:lnTo>
                    <a:pt x="61794753" y="11329472"/>
                  </a:lnTo>
                  <a:lnTo>
                    <a:pt x="61794753" y="11329518"/>
                  </a:lnTo>
                  <a:lnTo>
                    <a:pt x="61794753" y="11329565"/>
                  </a:lnTo>
                  <a:lnTo>
                    <a:pt x="61794753" y="11329612"/>
                  </a:lnTo>
                  <a:lnTo>
                    <a:pt x="61794753" y="11329658"/>
                  </a:lnTo>
                  <a:lnTo>
                    <a:pt x="61794753" y="11329705"/>
                  </a:lnTo>
                  <a:lnTo>
                    <a:pt x="61794753" y="11329752"/>
                  </a:lnTo>
                  <a:lnTo>
                    <a:pt x="61794753" y="11329806"/>
                  </a:lnTo>
                  <a:lnTo>
                    <a:pt x="61794753" y="11329853"/>
                  </a:lnTo>
                  <a:lnTo>
                    <a:pt x="61794753" y="11329899"/>
                  </a:lnTo>
                  <a:lnTo>
                    <a:pt x="61794753" y="11329946"/>
                  </a:lnTo>
                  <a:lnTo>
                    <a:pt x="61794753" y="11329993"/>
                  </a:lnTo>
                  <a:lnTo>
                    <a:pt x="61794753" y="11330039"/>
                  </a:lnTo>
                  <a:lnTo>
                    <a:pt x="61794753" y="11330086"/>
                  </a:lnTo>
                  <a:lnTo>
                    <a:pt x="61794753" y="11330132"/>
                  </a:lnTo>
                  <a:lnTo>
                    <a:pt x="61794753" y="11330179"/>
                  </a:lnTo>
                  <a:lnTo>
                    <a:pt x="61794753" y="11330226"/>
                  </a:lnTo>
                  <a:lnTo>
                    <a:pt x="61794753" y="11330272"/>
                  </a:lnTo>
                  <a:lnTo>
                    <a:pt x="61794753" y="11330319"/>
                  </a:lnTo>
                  <a:lnTo>
                    <a:pt x="61794753" y="11330366"/>
                  </a:lnTo>
                  <a:lnTo>
                    <a:pt x="61794753" y="11330412"/>
                  </a:lnTo>
                  <a:lnTo>
                    <a:pt x="61794753" y="11330467"/>
                  </a:lnTo>
                  <a:lnTo>
                    <a:pt x="61794753" y="11330513"/>
                  </a:lnTo>
                  <a:lnTo>
                    <a:pt x="61794753" y="11330560"/>
                  </a:lnTo>
                  <a:lnTo>
                    <a:pt x="61794753" y="11330607"/>
                  </a:lnTo>
                  <a:lnTo>
                    <a:pt x="61794753" y="11330653"/>
                  </a:lnTo>
                  <a:lnTo>
                    <a:pt x="61794753" y="11330700"/>
                  </a:lnTo>
                  <a:lnTo>
                    <a:pt x="61794753" y="11330747"/>
                  </a:lnTo>
                  <a:lnTo>
                    <a:pt x="61794753" y="11330793"/>
                  </a:lnTo>
                  <a:lnTo>
                    <a:pt x="61794753" y="11330840"/>
                  </a:lnTo>
                  <a:lnTo>
                    <a:pt x="61794753" y="11330887"/>
                  </a:lnTo>
                  <a:lnTo>
                    <a:pt x="61794753" y="11330933"/>
                  </a:lnTo>
                  <a:lnTo>
                    <a:pt x="61794753" y="11330980"/>
                  </a:lnTo>
                  <a:lnTo>
                    <a:pt x="61794753" y="11331027"/>
                  </a:lnTo>
                  <a:lnTo>
                    <a:pt x="61794753" y="11331073"/>
                  </a:lnTo>
                  <a:lnTo>
                    <a:pt x="61794753" y="11331128"/>
                  </a:lnTo>
                  <a:lnTo>
                    <a:pt x="61794753" y="11331174"/>
                  </a:lnTo>
                  <a:lnTo>
                    <a:pt x="61794753" y="11331221"/>
                  </a:lnTo>
                  <a:lnTo>
                    <a:pt x="61794753" y="11331267"/>
                  </a:lnTo>
                  <a:lnTo>
                    <a:pt x="61794753" y="11331314"/>
                  </a:lnTo>
                  <a:lnTo>
                    <a:pt x="61794753" y="11331361"/>
                  </a:lnTo>
                  <a:lnTo>
                    <a:pt x="61794753" y="11331407"/>
                  </a:lnTo>
                  <a:lnTo>
                    <a:pt x="61794753" y="11331454"/>
                  </a:lnTo>
                  <a:lnTo>
                    <a:pt x="61794753" y="11331501"/>
                  </a:lnTo>
                  <a:lnTo>
                    <a:pt x="61794753" y="11331547"/>
                  </a:lnTo>
                  <a:lnTo>
                    <a:pt x="61794753" y="11331594"/>
                  </a:lnTo>
                  <a:lnTo>
                    <a:pt x="61794753" y="11331641"/>
                  </a:lnTo>
                  <a:lnTo>
                    <a:pt x="61794753" y="11331687"/>
                  </a:lnTo>
                  <a:lnTo>
                    <a:pt x="61794753" y="11331734"/>
                  </a:lnTo>
                  <a:lnTo>
                    <a:pt x="61794753" y="11331788"/>
                  </a:lnTo>
                  <a:lnTo>
                    <a:pt x="61794753" y="11331835"/>
                  </a:lnTo>
                  <a:lnTo>
                    <a:pt x="61794753" y="11331882"/>
                  </a:lnTo>
                  <a:lnTo>
                    <a:pt x="61794753" y="11331928"/>
                  </a:lnTo>
                  <a:lnTo>
                    <a:pt x="61794753" y="11331975"/>
                  </a:lnTo>
                  <a:lnTo>
                    <a:pt x="61794753" y="11332022"/>
                  </a:lnTo>
                  <a:lnTo>
                    <a:pt x="61794753" y="11332068"/>
                  </a:lnTo>
                  <a:lnTo>
                    <a:pt x="61794753" y="11332115"/>
                  </a:lnTo>
                  <a:lnTo>
                    <a:pt x="61794753" y="11332162"/>
                  </a:lnTo>
                  <a:lnTo>
                    <a:pt x="61794753" y="11332208"/>
                  </a:lnTo>
                  <a:lnTo>
                    <a:pt x="61794753" y="11332255"/>
                  </a:lnTo>
                  <a:lnTo>
                    <a:pt x="61794753" y="11332301"/>
                  </a:lnTo>
                  <a:lnTo>
                    <a:pt x="61794753" y="11332348"/>
                  </a:lnTo>
                  <a:lnTo>
                    <a:pt x="61794753" y="11332395"/>
                  </a:lnTo>
                  <a:lnTo>
                    <a:pt x="61794753" y="11332449"/>
                  </a:lnTo>
                  <a:lnTo>
                    <a:pt x="61794753" y="11332496"/>
                  </a:lnTo>
                  <a:lnTo>
                    <a:pt x="61794753" y="11332542"/>
                  </a:lnTo>
                  <a:lnTo>
                    <a:pt x="61794753" y="11332589"/>
                  </a:lnTo>
                  <a:lnTo>
                    <a:pt x="61794753" y="11332636"/>
                  </a:lnTo>
                  <a:lnTo>
                    <a:pt x="61794753" y="11332682"/>
                  </a:lnTo>
                  <a:lnTo>
                    <a:pt x="61794753" y="11332729"/>
                  </a:lnTo>
                  <a:lnTo>
                    <a:pt x="61794753" y="11332776"/>
                  </a:lnTo>
                  <a:lnTo>
                    <a:pt x="61794753" y="11332822"/>
                  </a:lnTo>
                  <a:lnTo>
                    <a:pt x="61794753" y="11332869"/>
                  </a:lnTo>
                  <a:lnTo>
                    <a:pt x="61794753" y="11332916"/>
                  </a:lnTo>
                  <a:lnTo>
                    <a:pt x="61794753" y="11332962"/>
                  </a:lnTo>
                  <a:lnTo>
                    <a:pt x="61794753" y="11333009"/>
                  </a:lnTo>
                  <a:lnTo>
                    <a:pt x="61794753" y="11333056"/>
                  </a:lnTo>
                  <a:lnTo>
                    <a:pt x="61794753" y="11333110"/>
                  </a:lnTo>
                  <a:lnTo>
                    <a:pt x="61794753" y="11333157"/>
                  </a:lnTo>
                  <a:lnTo>
                    <a:pt x="61794753" y="11333203"/>
                  </a:lnTo>
                  <a:lnTo>
                    <a:pt x="61794753" y="11333250"/>
                  </a:lnTo>
                  <a:lnTo>
                    <a:pt x="61794753" y="11333297"/>
                  </a:lnTo>
                  <a:lnTo>
                    <a:pt x="61794753" y="11333343"/>
                  </a:lnTo>
                  <a:lnTo>
                    <a:pt x="61794753" y="11333390"/>
                  </a:lnTo>
                  <a:lnTo>
                    <a:pt x="61794753" y="11333436"/>
                  </a:lnTo>
                  <a:lnTo>
                    <a:pt x="61794753" y="11333483"/>
                  </a:lnTo>
                  <a:lnTo>
                    <a:pt x="61794753" y="11333530"/>
                  </a:lnTo>
                  <a:lnTo>
                    <a:pt x="61794753" y="11333576"/>
                  </a:lnTo>
                  <a:lnTo>
                    <a:pt x="61794753" y="11333623"/>
                  </a:lnTo>
                  <a:lnTo>
                    <a:pt x="61794753" y="11333670"/>
                  </a:lnTo>
                  <a:lnTo>
                    <a:pt x="61794753" y="11333716"/>
                  </a:lnTo>
                  <a:lnTo>
                    <a:pt x="61794753" y="11480884"/>
                  </a:lnTo>
                  <a:lnTo>
                    <a:pt x="61947153" y="11480884"/>
                  </a:lnTo>
                  <a:lnTo>
                    <a:pt x="61947153" y="11480930"/>
                  </a:lnTo>
                  <a:lnTo>
                    <a:pt x="61947153" y="11480977"/>
                  </a:lnTo>
                  <a:lnTo>
                    <a:pt x="61947153" y="11481024"/>
                  </a:lnTo>
                  <a:lnTo>
                    <a:pt x="61947153" y="11481070"/>
                  </a:lnTo>
                  <a:lnTo>
                    <a:pt x="61947153" y="11481117"/>
                  </a:lnTo>
                  <a:lnTo>
                    <a:pt x="61947153" y="11481164"/>
                  </a:lnTo>
                  <a:lnTo>
                    <a:pt x="61947153" y="11481210"/>
                  </a:lnTo>
                  <a:lnTo>
                    <a:pt x="61947153" y="11481257"/>
                  </a:lnTo>
                  <a:lnTo>
                    <a:pt x="61947153" y="11481304"/>
                  </a:lnTo>
                  <a:lnTo>
                    <a:pt x="61947153" y="11481350"/>
                  </a:lnTo>
                  <a:lnTo>
                    <a:pt x="61947153" y="11481397"/>
                  </a:lnTo>
                  <a:lnTo>
                    <a:pt x="61947153" y="11481443"/>
                  </a:lnTo>
                  <a:lnTo>
                    <a:pt x="61947153" y="11481490"/>
                  </a:lnTo>
                  <a:lnTo>
                    <a:pt x="61947153" y="11481544"/>
                  </a:lnTo>
                  <a:lnTo>
                    <a:pt x="61947153" y="11481591"/>
                  </a:lnTo>
                  <a:lnTo>
                    <a:pt x="61947153" y="11481638"/>
                  </a:lnTo>
                  <a:lnTo>
                    <a:pt x="61947153" y="11481684"/>
                  </a:lnTo>
                  <a:lnTo>
                    <a:pt x="61947153" y="11481731"/>
                  </a:lnTo>
                  <a:lnTo>
                    <a:pt x="61947153" y="11481778"/>
                  </a:lnTo>
                  <a:lnTo>
                    <a:pt x="61947153" y="11481824"/>
                  </a:lnTo>
                  <a:lnTo>
                    <a:pt x="61947153" y="11481871"/>
                  </a:lnTo>
                  <a:lnTo>
                    <a:pt x="61947153" y="11481918"/>
                  </a:lnTo>
                  <a:lnTo>
                    <a:pt x="61947153" y="11481964"/>
                  </a:lnTo>
                  <a:lnTo>
                    <a:pt x="61947153" y="11482011"/>
                  </a:lnTo>
                  <a:lnTo>
                    <a:pt x="61947153" y="11482058"/>
                  </a:lnTo>
                  <a:lnTo>
                    <a:pt x="61947153" y="11482104"/>
                  </a:lnTo>
                  <a:lnTo>
                    <a:pt x="61947153" y="11482151"/>
                  </a:lnTo>
                  <a:lnTo>
                    <a:pt x="61947153" y="11482205"/>
                  </a:lnTo>
                  <a:lnTo>
                    <a:pt x="61947153" y="11482252"/>
                  </a:lnTo>
                  <a:lnTo>
                    <a:pt x="61947153" y="11482299"/>
                  </a:lnTo>
                  <a:lnTo>
                    <a:pt x="61947153" y="11482345"/>
                  </a:lnTo>
                  <a:lnTo>
                    <a:pt x="61947153" y="11482392"/>
                  </a:lnTo>
                  <a:lnTo>
                    <a:pt x="61947153" y="11482439"/>
                  </a:lnTo>
                  <a:lnTo>
                    <a:pt x="61947153" y="11482485"/>
                  </a:lnTo>
                  <a:lnTo>
                    <a:pt x="61947153" y="11482532"/>
                  </a:lnTo>
                  <a:lnTo>
                    <a:pt x="61947153" y="11482578"/>
                  </a:lnTo>
                  <a:lnTo>
                    <a:pt x="61947153" y="11482625"/>
                  </a:lnTo>
                  <a:lnTo>
                    <a:pt x="61947153" y="11482672"/>
                  </a:lnTo>
                  <a:lnTo>
                    <a:pt x="61947153" y="11482718"/>
                  </a:lnTo>
                  <a:lnTo>
                    <a:pt x="61947153" y="11482765"/>
                  </a:lnTo>
                  <a:lnTo>
                    <a:pt x="61947153" y="11482812"/>
                  </a:lnTo>
                  <a:lnTo>
                    <a:pt x="61947153" y="11482866"/>
                  </a:lnTo>
                  <a:lnTo>
                    <a:pt x="61947153" y="11482913"/>
                  </a:lnTo>
                  <a:lnTo>
                    <a:pt x="61947153" y="11482959"/>
                  </a:lnTo>
                  <a:lnTo>
                    <a:pt x="61947153" y="11483006"/>
                  </a:lnTo>
                  <a:lnTo>
                    <a:pt x="61947153" y="11483053"/>
                  </a:lnTo>
                  <a:lnTo>
                    <a:pt x="61947153" y="11483099"/>
                  </a:lnTo>
                  <a:lnTo>
                    <a:pt x="61947153" y="11483146"/>
                  </a:lnTo>
                  <a:lnTo>
                    <a:pt x="61947153" y="11483193"/>
                  </a:lnTo>
                  <a:lnTo>
                    <a:pt x="61947153" y="11483239"/>
                  </a:lnTo>
                  <a:lnTo>
                    <a:pt x="61947153" y="11483286"/>
                  </a:lnTo>
                  <a:lnTo>
                    <a:pt x="61947153" y="11483333"/>
                  </a:lnTo>
                  <a:lnTo>
                    <a:pt x="61947153" y="11483379"/>
                  </a:lnTo>
                  <a:lnTo>
                    <a:pt x="61947153" y="11483426"/>
                  </a:lnTo>
                  <a:lnTo>
                    <a:pt x="61947153" y="11483473"/>
                  </a:lnTo>
                  <a:lnTo>
                    <a:pt x="61947153" y="11483527"/>
                  </a:lnTo>
                  <a:lnTo>
                    <a:pt x="61947153" y="11483574"/>
                  </a:lnTo>
                  <a:lnTo>
                    <a:pt x="61947153" y="11483620"/>
                  </a:lnTo>
                  <a:lnTo>
                    <a:pt x="61947153" y="11483667"/>
                  </a:lnTo>
                  <a:lnTo>
                    <a:pt x="61947153" y="11483714"/>
                  </a:lnTo>
                  <a:lnTo>
                    <a:pt x="61947153" y="11483760"/>
                  </a:lnTo>
                  <a:lnTo>
                    <a:pt x="61947153" y="11483807"/>
                  </a:lnTo>
                  <a:lnTo>
                    <a:pt x="61947153" y="11483853"/>
                  </a:lnTo>
                  <a:lnTo>
                    <a:pt x="61947153" y="11483900"/>
                  </a:lnTo>
                  <a:lnTo>
                    <a:pt x="61947153" y="11483947"/>
                  </a:lnTo>
                  <a:lnTo>
                    <a:pt x="61947153" y="11483993"/>
                  </a:lnTo>
                  <a:lnTo>
                    <a:pt x="61947153" y="11484040"/>
                  </a:lnTo>
                  <a:lnTo>
                    <a:pt x="61947153" y="11484087"/>
                  </a:lnTo>
                  <a:lnTo>
                    <a:pt x="61947153" y="11484133"/>
                  </a:lnTo>
                  <a:lnTo>
                    <a:pt x="61947153" y="11484188"/>
                  </a:lnTo>
                  <a:lnTo>
                    <a:pt x="61947153" y="11484234"/>
                  </a:lnTo>
                  <a:lnTo>
                    <a:pt x="61947153" y="11484281"/>
                  </a:lnTo>
                  <a:lnTo>
                    <a:pt x="61947153" y="11484328"/>
                  </a:lnTo>
                  <a:lnTo>
                    <a:pt x="61947153" y="11484374"/>
                  </a:lnTo>
                  <a:lnTo>
                    <a:pt x="61947153" y="11484421"/>
                  </a:lnTo>
                  <a:lnTo>
                    <a:pt x="61947153" y="11484468"/>
                  </a:lnTo>
                  <a:lnTo>
                    <a:pt x="61947153" y="11484514"/>
                  </a:lnTo>
                  <a:lnTo>
                    <a:pt x="61947153" y="11484561"/>
                  </a:lnTo>
                  <a:lnTo>
                    <a:pt x="61947153" y="11484608"/>
                  </a:lnTo>
                  <a:lnTo>
                    <a:pt x="61947153" y="11484654"/>
                  </a:lnTo>
                  <a:lnTo>
                    <a:pt x="61947153" y="11484701"/>
                  </a:lnTo>
                  <a:lnTo>
                    <a:pt x="61947153" y="11484748"/>
                  </a:lnTo>
                  <a:lnTo>
                    <a:pt x="61947153" y="11484794"/>
                  </a:lnTo>
                  <a:lnTo>
                    <a:pt x="61947153" y="11484849"/>
                  </a:lnTo>
                  <a:lnTo>
                    <a:pt x="61947153" y="11484895"/>
                  </a:lnTo>
                  <a:lnTo>
                    <a:pt x="61947153" y="11484942"/>
                  </a:lnTo>
                  <a:lnTo>
                    <a:pt x="61947153" y="11484988"/>
                  </a:lnTo>
                  <a:lnTo>
                    <a:pt x="61947153" y="11485035"/>
                  </a:lnTo>
                  <a:lnTo>
                    <a:pt x="61947153" y="11485082"/>
                  </a:lnTo>
                  <a:lnTo>
                    <a:pt x="61947153" y="11485128"/>
                  </a:lnTo>
                  <a:lnTo>
                    <a:pt x="61947153" y="11485175"/>
                  </a:lnTo>
                  <a:lnTo>
                    <a:pt x="61947153" y="11485222"/>
                  </a:lnTo>
                  <a:lnTo>
                    <a:pt x="61947153" y="11485268"/>
                  </a:lnTo>
                  <a:lnTo>
                    <a:pt x="61947153" y="11485315"/>
                  </a:lnTo>
                  <a:lnTo>
                    <a:pt x="61947153" y="11485362"/>
                  </a:lnTo>
                  <a:lnTo>
                    <a:pt x="61947153" y="11485408"/>
                  </a:lnTo>
                  <a:lnTo>
                    <a:pt x="61947153" y="11485455"/>
                  </a:lnTo>
                  <a:lnTo>
                    <a:pt x="61947153" y="11485509"/>
                  </a:lnTo>
                  <a:lnTo>
                    <a:pt x="61947153" y="11485556"/>
                  </a:lnTo>
                  <a:lnTo>
                    <a:pt x="61947153" y="11485603"/>
                  </a:lnTo>
                  <a:lnTo>
                    <a:pt x="61947153" y="11485649"/>
                  </a:lnTo>
                  <a:lnTo>
                    <a:pt x="61947153" y="11485696"/>
                  </a:lnTo>
                  <a:lnTo>
                    <a:pt x="61947153" y="11485743"/>
                  </a:lnTo>
                  <a:lnTo>
                    <a:pt x="61947153" y="11485789"/>
                  </a:lnTo>
                  <a:lnTo>
                    <a:pt x="61947153" y="11485836"/>
                  </a:lnTo>
                  <a:lnTo>
                    <a:pt x="61947153" y="11485883"/>
                  </a:lnTo>
                  <a:lnTo>
                    <a:pt x="61947153" y="11485929"/>
                  </a:lnTo>
                  <a:lnTo>
                    <a:pt x="61947153" y="11485976"/>
                  </a:lnTo>
                  <a:lnTo>
                    <a:pt x="61947153" y="11486022"/>
                  </a:lnTo>
                  <a:lnTo>
                    <a:pt x="61947153" y="11486069"/>
                  </a:lnTo>
                  <a:lnTo>
                    <a:pt x="61947153" y="11486116"/>
                  </a:lnTo>
                  <a:lnTo>
                    <a:pt x="61947153" y="11633283"/>
                  </a:lnTo>
                  <a:lnTo>
                    <a:pt x="62099553" y="11633283"/>
                  </a:lnTo>
                  <a:lnTo>
                    <a:pt x="62099553" y="11633330"/>
                  </a:lnTo>
                  <a:lnTo>
                    <a:pt x="62099553" y="11633376"/>
                  </a:lnTo>
                  <a:lnTo>
                    <a:pt x="62099553" y="11633423"/>
                  </a:lnTo>
                  <a:lnTo>
                    <a:pt x="62099553" y="11633470"/>
                  </a:lnTo>
                  <a:lnTo>
                    <a:pt x="62099553" y="11633516"/>
                  </a:lnTo>
                  <a:lnTo>
                    <a:pt x="62099553" y="11633563"/>
                  </a:lnTo>
                  <a:lnTo>
                    <a:pt x="62099553" y="11633610"/>
                  </a:lnTo>
                  <a:lnTo>
                    <a:pt x="62099553" y="11633656"/>
                  </a:lnTo>
                  <a:lnTo>
                    <a:pt x="62099553" y="11633703"/>
                  </a:lnTo>
                  <a:lnTo>
                    <a:pt x="62099553" y="11633750"/>
                  </a:lnTo>
                  <a:lnTo>
                    <a:pt x="62099553" y="11633796"/>
                  </a:lnTo>
                  <a:lnTo>
                    <a:pt x="62099553" y="11633843"/>
                  </a:lnTo>
                  <a:lnTo>
                    <a:pt x="62099553" y="11633890"/>
                  </a:lnTo>
                  <a:lnTo>
                    <a:pt x="62099553" y="11633944"/>
                  </a:lnTo>
                  <a:lnTo>
                    <a:pt x="62099553" y="11633991"/>
                  </a:lnTo>
                  <a:lnTo>
                    <a:pt x="62099553" y="11634037"/>
                  </a:lnTo>
                  <a:lnTo>
                    <a:pt x="62099553" y="11634084"/>
                  </a:lnTo>
                  <a:lnTo>
                    <a:pt x="62099553" y="11634130"/>
                  </a:lnTo>
                  <a:lnTo>
                    <a:pt x="62099553" y="11634177"/>
                  </a:lnTo>
                  <a:lnTo>
                    <a:pt x="62099553" y="11634224"/>
                  </a:lnTo>
                  <a:lnTo>
                    <a:pt x="62099553" y="11634270"/>
                  </a:lnTo>
                  <a:lnTo>
                    <a:pt x="62099553" y="11634317"/>
                  </a:lnTo>
                  <a:lnTo>
                    <a:pt x="62099553" y="11634364"/>
                  </a:lnTo>
                  <a:lnTo>
                    <a:pt x="62099553" y="11634410"/>
                  </a:lnTo>
                  <a:lnTo>
                    <a:pt x="62099553" y="11634457"/>
                  </a:lnTo>
                  <a:lnTo>
                    <a:pt x="62099553" y="11634504"/>
                  </a:lnTo>
                  <a:lnTo>
                    <a:pt x="62099553" y="11634550"/>
                  </a:lnTo>
                  <a:lnTo>
                    <a:pt x="62099553" y="11634605"/>
                  </a:lnTo>
                  <a:lnTo>
                    <a:pt x="62099553" y="11634651"/>
                  </a:lnTo>
                  <a:lnTo>
                    <a:pt x="62099553" y="11634698"/>
                  </a:lnTo>
                  <a:lnTo>
                    <a:pt x="62099553" y="11634745"/>
                  </a:lnTo>
                  <a:lnTo>
                    <a:pt x="62099553" y="11634791"/>
                  </a:lnTo>
                  <a:lnTo>
                    <a:pt x="62099553" y="11634838"/>
                  </a:lnTo>
                  <a:lnTo>
                    <a:pt x="62099553" y="11634885"/>
                  </a:lnTo>
                  <a:lnTo>
                    <a:pt x="62099553" y="11634931"/>
                  </a:lnTo>
                  <a:lnTo>
                    <a:pt x="62099553" y="11634978"/>
                  </a:lnTo>
                  <a:lnTo>
                    <a:pt x="62099553" y="11635025"/>
                  </a:lnTo>
                  <a:lnTo>
                    <a:pt x="62099553" y="11635071"/>
                  </a:lnTo>
                  <a:lnTo>
                    <a:pt x="62099553" y="11635118"/>
                  </a:lnTo>
                  <a:lnTo>
                    <a:pt x="62099553" y="11635164"/>
                  </a:lnTo>
                  <a:lnTo>
                    <a:pt x="62099553" y="11635211"/>
                  </a:lnTo>
                  <a:lnTo>
                    <a:pt x="62099553" y="11635265"/>
                  </a:lnTo>
                  <a:lnTo>
                    <a:pt x="62099553" y="11635312"/>
                  </a:lnTo>
                  <a:lnTo>
                    <a:pt x="62099553" y="11635359"/>
                  </a:lnTo>
                  <a:lnTo>
                    <a:pt x="62099553" y="11635405"/>
                  </a:lnTo>
                  <a:lnTo>
                    <a:pt x="62099553" y="11635452"/>
                  </a:lnTo>
                  <a:lnTo>
                    <a:pt x="62099553" y="11635499"/>
                  </a:lnTo>
                  <a:lnTo>
                    <a:pt x="62099553" y="11635545"/>
                  </a:lnTo>
                  <a:lnTo>
                    <a:pt x="62099553" y="11635592"/>
                  </a:lnTo>
                  <a:lnTo>
                    <a:pt x="62099553" y="11635639"/>
                  </a:lnTo>
                  <a:lnTo>
                    <a:pt x="62099553" y="11635685"/>
                  </a:lnTo>
                  <a:lnTo>
                    <a:pt x="62099553" y="11635732"/>
                  </a:lnTo>
                  <a:lnTo>
                    <a:pt x="62099553" y="11635779"/>
                  </a:lnTo>
                  <a:lnTo>
                    <a:pt x="62099553" y="11635825"/>
                  </a:lnTo>
                  <a:lnTo>
                    <a:pt x="62099553" y="11635872"/>
                  </a:lnTo>
                  <a:lnTo>
                    <a:pt x="62099553" y="11635926"/>
                  </a:lnTo>
                  <a:lnTo>
                    <a:pt x="62099553" y="11635973"/>
                  </a:lnTo>
                  <a:lnTo>
                    <a:pt x="62099553" y="11636020"/>
                  </a:lnTo>
                  <a:lnTo>
                    <a:pt x="62099553" y="11636066"/>
                  </a:lnTo>
                  <a:lnTo>
                    <a:pt x="62099553" y="11636113"/>
                  </a:lnTo>
                  <a:lnTo>
                    <a:pt x="62099553" y="11636160"/>
                  </a:lnTo>
                  <a:lnTo>
                    <a:pt x="62099553" y="11636206"/>
                  </a:lnTo>
                  <a:lnTo>
                    <a:pt x="62099553" y="11636253"/>
                  </a:lnTo>
                  <a:lnTo>
                    <a:pt x="62099553" y="11636299"/>
                  </a:lnTo>
                  <a:lnTo>
                    <a:pt x="62099553" y="11636346"/>
                  </a:lnTo>
                  <a:lnTo>
                    <a:pt x="62099553" y="11636393"/>
                  </a:lnTo>
                  <a:lnTo>
                    <a:pt x="62099553" y="11636439"/>
                  </a:lnTo>
                  <a:lnTo>
                    <a:pt x="62099553" y="11636486"/>
                  </a:lnTo>
                  <a:lnTo>
                    <a:pt x="62099553" y="11636533"/>
                  </a:lnTo>
                  <a:lnTo>
                    <a:pt x="62099553" y="11636587"/>
                  </a:lnTo>
                  <a:lnTo>
                    <a:pt x="62099553" y="11636634"/>
                  </a:lnTo>
                  <a:lnTo>
                    <a:pt x="62099553" y="11636680"/>
                  </a:lnTo>
                  <a:lnTo>
                    <a:pt x="62099553" y="11636727"/>
                  </a:lnTo>
                  <a:lnTo>
                    <a:pt x="62099553" y="11636774"/>
                  </a:lnTo>
                  <a:lnTo>
                    <a:pt x="62099553" y="11636820"/>
                  </a:lnTo>
                  <a:lnTo>
                    <a:pt x="62099553" y="11636867"/>
                  </a:lnTo>
                  <a:lnTo>
                    <a:pt x="62099553" y="11636914"/>
                  </a:lnTo>
                  <a:lnTo>
                    <a:pt x="62099553" y="11636960"/>
                  </a:lnTo>
                  <a:lnTo>
                    <a:pt x="62099553" y="11637007"/>
                  </a:lnTo>
                  <a:lnTo>
                    <a:pt x="62099553" y="11637054"/>
                  </a:lnTo>
                  <a:lnTo>
                    <a:pt x="62099553" y="11637100"/>
                  </a:lnTo>
                  <a:lnTo>
                    <a:pt x="62099553" y="11637147"/>
                  </a:lnTo>
                  <a:lnTo>
                    <a:pt x="62099553" y="11637194"/>
                  </a:lnTo>
                  <a:lnTo>
                    <a:pt x="62099553" y="11637248"/>
                  </a:lnTo>
                  <a:lnTo>
                    <a:pt x="62099553" y="11637295"/>
                  </a:lnTo>
                  <a:lnTo>
                    <a:pt x="62099553" y="11637341"/>
                  </a:lnTo>
                  <a:lnTo>
                    <a:pt x="62099553" y="11637388"/>
                  </a:lnTo>
                  <a:lnTo>
                    <a:pt x="62099553" y="11637434"/>
                  </a:lnTo>
                  <a:lnTo>
                    <a:pt x="62099553" y="11637481"/>
                  </a:lnTo>
                  <a:lnTo>
                    <a:pt x="62099553" y="11637528"/>
                  </a:lnTo>
                  <a:lnTo>
                    <a:pt x="62099553" y="11637574"/>
                  </a:lnTo>
                  <a:lnTo>
                    <a:pt x="62099553" y="11637621"/>
                  </a:lnTo>
                  <a:lnTo>
                    <a:pt x="62099553" y="11637668"/>
                  </a:lnTo>
                  <a:lnTo>
                    <a:pt x="62099553" y="11637714"/>
                  </a:lnTo>
                  <a:lnTo>
                    <a:pt x="62099553" y="11637761"/>
                  </a:lnTo>
                  <a:lnTo>
                    <a:pt x="62099553" y="11637808"/>
                  </a:lnTo>
                  <a:lnTo>
                    <a:pt x="62099553" y="11637854"/>
                  </a:lnTo>
                  <a:lnTo>
                    <a:pt x="62099553" y="11637909"/>
                  </a:lnTo>
                  <a:lnTo>
                    <a:pt x="62099553" y="11637955"/>
                  </a:lnTo>
                  <a:lnTo>
                    <a:pt x="62099553" y="11638002"/>
                  </a:lnTo>
                  <a:lnTo>
                    <a:pt x="62099553" y="11638049"/>
                  </a:lnTo>
                  <a:lnTo>
                    <a:pt x="62099553" y="11638095"/>
                  </a:lnTo>
                  <a:lnTo>
                    <a:pt x="62099553" y="11638142"/>
                  </a:lnTo>
                  <a:lnTo>
                    <a:pt x="62099553" y="11638189"/>
                  </a:lnTo>
                  <a:lnTo>
                    <a:pt x="62099553" y="11638235"/>
                  </a:lnTo>
                  <a:lnTo>
                    <a:pt x="62099553" y="11638282"/>
                  </a:lnTo>
                  <a:lnTo>
                    <a:pt x="62099553" y="11638329"/>
                  </a:lnTo>
                  <a:lnTo>
                    <a:pt x="62099553" y="11638375"/>
                  </a:lnTo>
                  <a:lnTo>
                    <a:pt x="62099553" y="11638422"/>
                  </a:lnTo>
                  <a:lnTo>
                    <a:pt x="62099553" y="11638469"/>
                  </a:lnTo>
                  <a:lnTo>
                    <a:pt x="62099553" y="11638515"/>
                  </a:lnTo>
                  <a:lnTo>
                    <a:pt x="62099553" y="11785682"/>
                  </a:lnTo>
                  <a:lnTo>
                    <a:pt x="62251953" y="11785682"/>
                  </a:lnTo>
                  <a:lnTo>
                    <a:pt x="62251953" y="11785729"/>
                  </a:lnTo>
                  <a:lnTo>
                    <a:pt x="62251953" y="11785776"/>
                  </a:lnTo>
                  <a:lnTo>
                    <a:pt x="62251953" y="11785822"/>
                  </a:lnTo>
                  <a:lnTo>
                    <a:pt x="62251953" y="11785869"/>
                  </a:lnTo>
                  <a:lnTo>
                    <a:pt x="62251953" y="11785916"/>
                  </a:lnTo>
                  <a:lnTo>
                    <a:pt x="62251953" y="11785962"/>
                  </a:lnTo>
                  <a:lnTo>
                    <a:pt x="62251953" y="11786009"/>
                  </a:lnTo>
                  <a:lnTo>
                    <a:pt x="62251953" y="11786056"/>
                  </a:lnTo>
                  <a:lnTo>
                    <a:pt x="62251953" y="11786102"/>
                  </a:lnTo>
                  <a:lnTo>
                    <a:pt x="62251953" y="11786149"/>
                  </a:lnTo>
                  <a:lnTo>
                    <a:pt x="62251953" y="11786196"/>
                  </a:lnTo>
                  <a:lnTo>
                    <a:pt x="62251953" y="11786242"/>
                  </a:lnTo>
                  <a:lnTo>
                    <a:pt x="62251953" y="11786289"/>
                  </a:lnTo>
                  <a:lnTo>
                    <a:pt x="62251953" y="11786343"/>
                  </a:lnTo>
                  <a:lnTo>
                    <a:pt x="62251953" y="11786390"/>
                  </a:lnTo>
                  <a:lnTo>
                    <a:pt x="62251953" y="11786437"/>
                  </a:lnTo>
                  <a:lnTo>
                    <a:pt x="62251953" y="11786483"/>
                  </a:lnTo>
                  <a:lnTo>
                    <a:pt x="62251953" y="11786530"/>
                  </a:lnTo>
                  <a:lnTo>
                    <a:pt x="62251953" y="11786576"/>
                  </a:lnTo>
                  <a:lnTo>
                    <a:pt x="62251953" y="11786623"/>
                  </a:lnTo>
                  <a:lnTo>
                    <a:pt x="62251953" y="11786670"/>
                  </a:lnTo>
                  <a:lnTo>
                    <a:pt x="62251953" y="11786716"/>
                  </a:lnTo>
                  <a:lnTo>
                    <a:pt x="62251953" y="11786763"/>
                  </a:lnTo>
                  <a:lnTo>
                    <a:pt x="62251953" y="11786810"/>
                  </a:lnTo>
                  <a:lnTo>
                    <a:pt x="62251953" y="11786856"/>
                  </a:lnTo>
                  <a:lnTo>
                    <a:pt x="62251953" y="11786903"/>
                  </a:lnTo>
                  <a:lnTo>
                    <a:pt x="62251953" y="11786950"/>
                  </a:lnTo>
                  <a:lnTo>
                    <a:pt x="62251953" y="11787004"/>
                  </a:lnTo>
                  <a:lnTo>
                    <a:pt x="62251953" y="11787051"/>
                  </a:lnTo>
                  <a:lnTo>
                    <a:pt x="62251953" y="11787097"/>
                  </a:lnTo>
                  <a:lnTo>
                    <a:pt x="62251953" y="11787144"/>
                  </a:lnTo>
                  <a:lnTo>
                    <a:pt x="62251953" y="11787191"/>
                  </a:lnTo>
                  <a:lnTo>
                    <a:pt x="62251953" y="11787237"/>
                  </a:lnTo>
                  <a:lnTo>
                    <a:pt x="62251953" y="11787284"/>
                  </a:lnTo>
                  <a:lnTo>
                    <a:pt x="62251953" y="11787331"/>
                  </a:lnTo>
                  <a:lnTo>
                    <a:pt x="62251953" y="11787377"/>
                  </a:lnTo>
                  <a:lnTo>
                    <a:pt x="62251953" y="11787424"/>
                  </a:lnTo>
                  <a:lnTo>
                    <a:pt x="62251953" y="11787471"/>
                  </a:lnTo>
                  <a:lnTo>
                    <a:pt x="62251953" y="11787517"/>
                  </a:lnTo>
                  <a:lnTo>
                    <a:pt x="62251953" y="11787564"/>
                  </a:lnTo>
                  <a:lnTo>
                    <a:pt x="62251953" y="11787611"/>
                  </a:lnTo>
                  <a:lnTo>
                    <a:pt x="62251953" y="11787665"/>
                  </a:lnTo>
                  <a:lnTo>
                    <a:pt x="62251953" y="11787712"/>
                  </a:lnTo>
                  <a:lnTo>
                    <a:pt x="62251953" y="11787758"/>
                  </a:lnTo>
                  <a:lnTo>
                    <a:pt x="62251953" y="11787805"/>
                  </a:lnTo>
                  <a:lnTo>
                    <a:pt x="62251953" y="11787851"/>
                  </a:lnTo>
                  <a:lnTo>
                    <a:pt x="62251953" y="11787898"/>
                  </a:lnTo>
                  <a:lnTo>
                    <a:pt x="62251953" y="11787945"/>
                  </a:lnTo>
                  <a:lnTo>
                    <a:pt x="62251953" y="11787991"/>
                  </a:lnTo>
                  <a:lnTo>
                    <a:pt x="62251953" y="11788038"/>
                  </a:lnTo>
                  <a:lnTo>
                    <a:pt x="62251953" y="11788085"/>
                  </a:lnTo>
                  <a:lnTo>
                    <a:pt x="62251953" y="11788131"/>
                  </a:lnTo>
                  <a:lnTo>
                    <a:pt x="62251953" y="11788178"/>
                  </a:lnTo>
                  <a:lnTo>
                    <a:pt x="62251953" y="11788225"/>
                  </a:lnTo>
                  <a:lnTo>
                    <a:pt x="62251953" y="11788271"/>
                  </a:lnTo>
                  <a:lnTo>
                    <a:pt x="62251953" y="11788326"/>
                  </a:lnTo>
                  <a:lnTo>
                    <a:pt x="62251953" y="11788372"/>
                  </a:lnTo>
                  <a:lnTo>
                    <a:pt x="62251953" y="11788419"/>
                  </a:lnTo>
                  <a:lnTo>
                    <a:pt x="62251953" y="11788466"/>
                  </a:lnTo>
                  <a:lnTo>
                    <a:pt x="62251953" y="11788512"/>
                  </a:lnTo>
                  <a:lnTo>
                    <a:pt x="62251953" y="11788559"/>
                  </a:lnTo>
                  <a:lnTo>
                    <a:pt x="62251953" y="11788606"/>
                  </a:lnTo>
                  <a:lnTo>
                    <a:pt x="62251953" y="11788652"/>
                  </a:lnTo>
                  <a:lnTo>
                    <a:pt x="62251953" y="11788699"/>
                  </a:lnTo>
                  <a:lnTo>
                    <a:pt x="62251953" y="11788746"/>
                  </a:lnTo>
                  <a:lnTo>
                    <a:pt x="62251953" y="11788792"/>
                  </a:lnTo>
                  <a:lnTo>
                    <a:pt x="62251953" y="11788839"/>
                  </a:lnTo>
                  <a:lnTo>
                    <a:pt x="62251953" y="11788885"/>
                  </a:lnTo>
                  <a:lnTo>
                    <a:pt x="62251953" y="11788932"/>
                  </a:lnTo>
                  <a:lnTo>
                    <a:pt x="62251953" y="11788986"/>
                  </a:lnTo>
                  <a:lnTo>
                    <a:pt x="62251953" y="11789033"/>
                  </a:lnTo>
                  <a:lnTo>
                    <a:pt x="62251953" y="11789080"/>
                  </a:lnTo>
                  <a:lnTo>
                    <a:pt x="62251953" y="11789126"/>
                  </a:lnTo>
                  <a:lnTo>
                    <a:pt x="62251953" y="11789173"/>
                  </a:lnTo>
                  <a:lnTo>
                    <a:pt x="62251953" y="11789220"/>
                  </a:lnTo>
                  <a:lnTo>
                    <a:pt x="62251953" y="11789266"/>
                  </a:lnTo>
                  <a:lnTo>
                    <a:pt x="62251953" y="11789313"/>
                  </a:lnTo>
                  <a:lnTo>
                    <a:pt x="62251953" y="11789360"/>
                  </a:lnTo>
                  <a:lnTo>
                    <a:pt x="62251953" y="11789406"/>
                  </a:lnTo>
                  <a:lnTo>
                    <a:pt x="62251953" y="11789453"/>
                  </a:lnTo>
                  <a:lnTo>
                    <a:pt x="62251953" y="11789500"/>
                  </a:lnTo>
                  <a:lnTo>
                    <a:pt x="62251953" y="11789546"/>
                  </a:lnTo>
                  <a:lnTo>
                    <a:pt x="62251953" y="11789593"/>
                  </a:lnTo>
                  <a:lnTo>
                    <a:pt x="62251953" y="11789647"/>
                  </a:lnTo>
                  <a:lnTo>
                    <a:pt x="62251953" y="11789694"/>
                  </a:lnTo>
                  <a:lnTo>
                    <a:pt x="62251953" y="11789741"/>
                  </a:lnTo>
                  <a:lnTo>
                    <a:pt x="62251953" y="11789787"/>
                  </a:lnTo>
                  <a:lnTo>
                    <a:pt x="62251953" y="11789834"/>
                  </a:lnTo>
                  <a:lnTo>
                    <a:pt x="62251953" y="11789881"/>
                  </a:lnTo>
                  <a:lnTo>
                    <a:pt x="62251953" y="11789927"/>
                  </a:lnTo>
                  <a:lnTo>
                    <a:pt x="62251953" y="11789974"/>
                  </a:lnTo>
                  <a:lnTo>
                    <a:pt x="62251953" y="11790020"/>
                  </a:lnTo>
                  <a:lnTo>
                    <a:pt x="62251953" y="11790067"/>
                  </a:lnTo>
                  <a:lnTo>
                    <a:pt x="62251953" y="11790114"/>
                  </a:lnTo>
                  <a:lnTo>
                    <a:pt x="62251953" y="11790160"/>
                  </a:lnTo>
                  <a:lnTo>
                    <a:pt x="62251953" y="11790207"/>
                  </a:lnTo>
                  <a:lnTo>
                    <a:pt x="62251953" y="11790254"/>
                  </a:lnTo>
                  <a:lnTo>
                    <a:pt x="62251953" y="11790308"/>
                  </a:lnTo>
                  <a:lnTo>
                    <a:pt x="62251953" y="11790355"/>
                  </a:lnTo>
                  <a:lnTo>
                    <a:pt x="62251953" y="11790401"/>
                  </a:lnTo>
                  <a:lnTo>
                    <a:pt x="62251953" y="11790448"/>
                  </a:lnTo>
                  <a:lnTo>
                    <a:pt x="62251953" y="11790495"/>
                  </a:lnTo>
                  <a:lnTo>
                    <a:pt x="62251953" y="11790541"/>
                  </a:lnTo>
                  <a:lnTo>
                    <a:pt x="62251953" y="11790588"/>
                  </a:lnTo>
                  <a:lnTo>
                    <a:pt x="62251953" y="11790635"/>
                  </a:lnTo>
                  <a:lnTo>
                    <a:pt x="62251953" y="11790681"/>
                  </a:lnTo>
                  <a:lnTo>
                    <a:pt x="62251953" y="11790728"/>
                  </a:lnTo>
                  <a:lnTo>
                    <a:pt x="62251953" y="11790775"/>
                  </a:lnTo>
                  <a:lnTo>
                    <a:pt x="62251953" y="11790821"/>
                  </a:lnTo>
                  <a:lnTo>
                    <a:pt x="62251953" y="11790868"/>
                  </a:lnTo>
                  <a:lnTo>
                    <a:pt x="62251953" y="11790915"/>
                  </a:lnTo>
                  <a:lnTo>
                    <a:pt x="62251953" y="11938082"/>
                  </a:lnTo>
                  <a:lnTo>
                    <a:pt x="62404353" y="11938082"/>
                  </a:lnTo>
                  <a:lnTo>
                    <a:pt x="62404353" y="11938129"/>
                  </a:lnTo>
                  <a:lnTo>
                    <a:pt x="62404353" y="11938175"/>
                  </a:lnTo>
                  <a:lnTo>
                    <a:pt x="62404353" y="11938222"/>
                  </a:lnTo>
                  <a:lnTo>
                    <a:pt x="62404353" y="11938268"/>
                  </a:lnTo>
                  <a:lnTo>
                    <a:pt x="62404353" y="11938315"/>
                  </a:lnTo>
                  <a:lnTo>
                    <a:pt x="62404353" y="11938362"/>
                  </a:lnTo>
                  <a:lnTo>
                    <a:pt x="62404353" y="11938408"/>
                  </a:lnTo>
                  <a:lnTo>
                    <a:pt x="62404353" y="11938455"/>
                  </a:lnTo>
                  <a:lnTo>
                    <a:pt x="62404353" y="11938502"/>
                  </a:lnTo>
                  <a:lnTo>
                    <a:pt x="62404353" y="11938548"/>
                  </a:lnTo>
                  <a:lnTo>
                    <a:pt x="62404353" y="11938595"/>
                  </a:lnTo>
                  <a:lnTo>
                    <a:pt x="62404353" y="11938642"/>
                  </a:lnTo>
                  <a:lnTo>
                    <a:pt x="62404353" y="11938688"/>
                  </a:lnTo>
                  <a:lnTo>
                    <a:pt x="62404353" y="11938743"/>
                  </a:lnTo>
                  <a:lnTo>
                    <a:pt x="62404353" y="11938789"/>
                  </a:lnTo>
                  <a:lnTo>
                    <a:pt x="62404353" y="11938836"/>
                  </a:lnTo>
                  <a:lnTo>
                    <a:pt x="62404353" y="11938883"/>
                  </a:lnTo>
                  <a:lnTo>
                    <a:pt x="62404353" y="11938929"/>
                  </a:lnTo>
                  <a:lnTo>
                    <a:pt x="62404353" y="11938976"/>
                  </a:lnTo>
                  <a:lnTo>
                    <a:pt x="62404353" y="11939023"/>
                  </a:lnTo>
                  <a:lnTo>
                    <a:pt x="62404353" y="11939069"/>
                  </a:lnTo>
                  <a:lnTo>
                    <a:pt x="62404353" y="11939116"/>
                  </a:lnTo>
                  <a:lnTo>
                    <a:pt x="62404353" y="11939163"/>
                  </a:lnTo>
                  <a:lnTo>
                    <a:pt x="62404353" y="11939209"/>
                  </a:lnTo>
                  <a:lnTo>
                    <a:pt x="62404353" y="11939256"/>
                  </a:lnTo>
                  <a:lnTo>
                    <a:pt x="62404353" y="11939303"/>
                  </a:lnTo>
                  <a:lnTo>
                    <a:pt x="62404353" y="11939349"/>
                  </a:lnTo>
                  <a:lnTo>
                    <a:pt x="62404353" y="11939403"/>
                  </a:lnTo>
                  <a:lnTo>
                    <a:pt x="62404353" y="11939450"/>
                  </a:lnTo>
                  <a:lnTo>
                    <a:pt x="62404353" y="11939497"/>
                  </a:lnTo>
                  <a:lnTo>
                    <a:pt x="62404353" y="11939543"/>
                  </a:lnTo>
                  <a:lnTo>
                    <a:pt x="62404353" y="11939590"/>
                  </a:lnTo>
                  <a:lnTo>
                    <a:pt x="62404353" y="11939637"/>
                  </a:lnTo>
                  <a:lnTo>
                    <a:pt x="62404353" y="11939683"/>
                  </a:lnTo>
                  <a:lnTo>
                    <a:pt x="62404353" y="11939730"/>
                  </a:lnTo>
                  <a:lnTo>
                    <a:pt x="62404353" y="11939777"/>
                  </a:lnTo>
                  <a:lnTo>
                    <a:pt x="62404353" y="11939823"/>
                  </a:lnTo>
                  <a:lnTo>
                    <a:pt x="62404353" y="11939870"/>
                  </a:lnTo>
                  <a:lnTo>
                    <a:pt x="62404353" y="11939917"/>
                  </a:lnTo>
                  <a:lnTo>
                    <a:pt x="62404353" y="11939963"/>
                  </a:lnTo>
                  <a:lnTo>
                    <a:pt x="62404353" y="11940010"/>
                  </a:lnTo>
                  <a:lnTo>
                    <a:pt x="62404353" y="11940064"/>
                  </a:lnTo>
                  <a:lnTo>
                    <a:pt x="62404353" y="11940111"/>
                  </a:lnTo>
                  <a:lnTo>
                    <a:pt x="62404353" y="11940158"/>
                  </a:lnTo>
                  <a:lnTo>
                    <a:pt x="62404353" y="11940204"/>
                  </a:lnTo>
                  <a:lnTo>
                    <a:pt x="62404353" y="11940251"/>
                  </a:lnTo>
                  <a:lnTo>
                    <a:pt x="62404353" y="11940298"/>
                  </a:lnTo>
                  <a:lnTo>
                    <a:pt x="62404353" y="11940344"/>
                  </a:lnTo>
                  <a:lnTo>
                    <a:pt x="62404353" y="11940391"/>
                  </a:lnTo>
                  <a:lnTo>
                    <a:pt x="62404353" y="11940438"/>
                  </a:lnTo>
                  <a:lnTo>
                    <a:pt x="62404353" y="11940484"/>
                  </a:lnTo>
                  <a:lnTo>
                    <a:pt x="62404353" y="11940531"/>
                  </a:lnTo>
                  <a:lnTo>
                    <a:pt x="62404353" y="11940577"/>
                  </a:lnTo>
                  <a:lnTo>
                    <a:pt x="62404353" y="11940624"/>
                  </a:lnTo>
                  <a:lnTo>
                    <a:pt x="62404353" y="11940671"/>
                  </a:lnTo>
                  <a:lnTo>
                    <a:pt x="62404353" y="11940725"/>
                  </a:lnTo>
                  <a:lnTo>
                    <a:pt x="62404353" y="11940772"/>
                  </a:lnTo>
                  <a:lnTo>
                    <a:pt x="62404353" y="11940818"/>
                  </a:lnTo>
                  <a:lnTo>
                    <a:pt x="62404353" y="11940865"/>
                  </a:lnTo>
                  <a:lnTo>
                    <a:pt x="62404353" y="11940912"/>
                  </a:lnTo>
                  <a:lnTo>
                    <a:pt x="62404353" y="11940958"/>
                  </a:lnTo>
                  <a:lnTo>
                    <a:pt x="62404353" y="11941005"/>
                  </a:lnTo>
                  <a:lnTo>
                    <a:pt x="62404353" y="11941052"/>
                  </a:lnTo>
                  <a:lnTo>
                    <a:pt x="62404353" y="11941098"/>
                  </a:lnTo>
                  <a:lnTo>
                    <a:pt x="62404353" y="11941145"/>
                  </a:lnTo>
                  <a:lnTo>
                    <a:pt x="62404353" y="11941192"/>
                  </a:lnTo>
                  <a:lnTo>
                    <a:pt x="62404353" y="11941238"/>
                  </a:lnTo>
                  <a:lnTo>
                    <a:pt x="62404353" y="11941285"/>
                  </a:lnTo>
                  <a:lnTo>
                    <a:pt x="62404353" y="11941332"/>
                  </a:lnTo>
                  <a:lnTo>
                    <a:pt x="62404353" y="11941386"/>
                  </a:lnTo>
                  <a:lnTo>
                    <a:pt x="62404353" y="11941433"/>
                  </a:lnTo>
                  <a:lnTo>
                    <a:pt x="62404353" y="11941479"/>
                  </a:lnTo>
                  <a:lnTo>
                    <a:pt x="62404353" y="11941526"/>
                  </a:lnTo>
                  <a:lnTo>
                    <a:pt x="62404353" y="11941573"/>
                  </a:lnTo>
                  <a:lnTo>
                    <a:pt x="62404353" y="11941619"/>
                  </a:lnTo>
                  <a:lnTo>
                    <a:pt x="62404353" y="11941666"/>
                  </a:lnTo>
                  <a:lnTo>
                    <a:pt x="62404353" y="11941712"/>
                  </a:lnTo>
                  <a:lnTo>
                    <a:pt x="62404353" y="11941759"/>
                  </a:lnTo>
                  <a:lnTo>
                    <a:pt x="62404353" y="11941806"/>
                  </a:lnTo>
                  <a:lnTo>
                    <a:pt x="62404353" y="11941852"/>
                  </a:lnTo>
                  <a:lnTo>
                    <a:pt x="62404353" y="11941899"/>
                  </a:lnTo>
                  <a:lnTo>
                    <a:pt x="62404353" y="11941946"/>
                  </a:lnTo>
                  <a:lnTo>
                    <a:pt x="62404353" y="11941992"/>
                  </a:lnTo>
                  <a:lnTo>
                    <a:pt x="62404353" y="11942047"/>
                  </a:lnTo>
                  <a:lnTo>
                    <a:pt x="62404353" y="11942093"/>
                  </a:lnTo>
                  <a:lnTo>
                    <a:pt x="62404353" y="11942140"/>
                  </a:lnTo>
                  <a:lnTo>
                    <a:pt x="62404353" y="11942187"/>
                  </a:lnTo>
                  <a:lnTo>
                    <a:pt x="62404353" y="11942233"/>
                  </a:lnTo>
                  <a:lnTo>
                    <a:pt x="62404353" y="11942280"/>
                  </a:lnTo>
                  <a:lnTo>
                    <a:pt x="62404353" y="11942327"/>
                  </a:lnTo>
                  <a:lnTo>
                    <a:pt x="62404353" y="11942373"/>
                  </a:lnTo>
                  <a:lnTo>
                    <a:pt x="62404353" y="11942420"/>
                  </a:lnTo>
                  <a:lnTo>
                    <a:pt x="62404353" y="11942467"/>
                  </a:lnTo>
                  <a:lnTo>
                    <a:pt x="62404353" y="11942513"/>
                  </a:lnTo>
                  <a:lnTo>
                    <a:pt x="62404353" y="11942560"/>
                  </a:lnTo>
                  <a:lnTo>
                    <a:pt x="62404353" y="11942607"/>
                  </a:lnTo>
                  <a:lnTo>
                    <a:pt x="62404353" y="11942653"/>
                  </a:lnTo>
                  <a:lnTo>
                    <a:pt x="62404353" y="11942708"/>
                  </a:lnTo>
                  <a:lnTo>
                    <a:pt x="62404353" y="11942754"/>
                  </a:lnTo>
                  <a:lnTo>
                    <a:pt x="62404353" y="11942801"/>
                  </a:lnTo>
                  <a:lnTo>
                    <a:pt x="62404353" y="11942847"/>
                  </a:lnTo>
                  <a:lnTo>
                    <a:pt x="62404353" y="11942894"/>
                  </a:lnTo>
                  <a:lnTo>
                    <a:pt x="62404353" y="11942941"/>
                  </a:lnTo>
                  <a:lnTo>
                    <a:pt x="62404353" y="11942987"/>
                  </a:lnTo>
                  <a:lnTo>
                    <a:pt x="62404353" y="11943034"/>
                  </a:lnTo>
                  <a:lnTo>
                    <a:pt x="62404353" y="11943081"/>
                  </a:lnTo>
                  <a:lnTo>
                    <a:pt x="62404353" y="11943127"/>
                  </a:lnTo>
                  <a:lnTo>
                    <a:pt x="62404353" y="11943174"/>
                  </a:lnTo>
                  <a:lnTo>
                    <a:pt x="62404353" y="11943221"/>
                  </a:lnTo>
                  <a:lnTo>
                    <a:pt x="62404353" y="11943267"/>
                  </a:lnTo>
                  <a:lnTo>
                    <a:pt x="62404353" y="11943314"/>
                  </a:lnTo>
                  <a:lnTo>
                    <a:pt x="62404353" y="12090481"/>
                  </a:lnTo>
                  <a:lnTo>
                    <a:pt x="62556753" y="12090481"/>
                  </a:lnTo>
                  <a:lnTo>
                    <a:pt x="62556753" y="12090528"/>
                  </a:lnTo>
                  <a:lnTo>
                    <a:pt x="62556753" y="12090575"/>
                  </a:lnTo>
                  <a:lnTo>
                    <a:pt x="62556753" y="12090621"/>
                  </a:lnTo>
                  <a:lnTo>
                    <a:pt x="62556753" y="12090668"/>
                  </a:lnTo>
                  <a:lnTo>
                    <a:pt x="62556753" y="12090715"/>
                  </a:lnTo>
                  <a:lnTo>
                    <a:pt x="62556753" y="12090761"/>
                  </a:lnTo>
                  <a:lnTo>
                    <a:pt x="62556753" y="12090808"/>
                  </a:lnTo>
                  <a:lnTo>
                    <a:pt x="62556753" y="12090854"/>
                  </a:lnTo>
                  <a:lnTo>
                    <a:pt x="62556753" y="12090901"/>
                  </a:lnTo>
                  <a:lnTo>
                    <a:pt x="62556753" y="12090948"/>
                  </a:lnTo>
                  <a:lnTo>
                    <a:pt x="62556753" y="12090994"/>
                  </a:lnTo>
                  <a:lnTo>
                    <a:pt x="62556753" y="12091041"/>
                  </a:lnTo>
                  <a:lnTo>
                    <a:pt x="62556753" y="12091088"/>
                  </a:lnTo>
                  <a:lnTo>
                    <a:pt x="62556753" y="12091142"/>
                  </a:lnTo>
                  <a:lnTo>
                    <a:pt x="62556753" y="12091189"/>
                  </a:lnTo>
                  <a:lnTo>
                    <a:pt x="62556753" y="12091235"/>
                  </a:lnTo>
                  <a:lnTo>
                    <a:pt x="62556753" y="12091282"/>
                  </a:lnTo>
                  <a:lnTo>
                    <a:pt x="62556753" y="12091329"/>
                  </a:lnTo>
                  <a:lnTo>
                    <a:pt x="62556753" y="12091375"/>
                  </a:lnTo>
                  <a:lnTo>
                    <a:pt x="62556753" y="12091422"/>
                  </a:lnTo>
                  <a:lnTo>
                    <a:pt x="62556753" y="12091469"/>
                  </a:lnTo>
                  <a:lnTo>
                    <a:pt x="62556753" y="12091515"/>
                  </a:lnTo>
                  <a:lnTo>
                    <a:pt x="62556753" y="12091562"/>
                  </a:lnTo>
                  <a:lnTo>
                    <a:pt x="62556753" y="12091609"/>
                  </a:lnTo>
                  <a:lnTo>
                    <a:pt x="62556753" y="12091655"/>
                  </a:lnTo>
                  <a:lnTo>
                    <a:pt x="62556753" y="12091702"/>
                  </a:lnTo>
                  <a:lnTo>
                    <a:pt x="62556753" y="12091749"/>
                  </a:lnTo>
                  <a:lnTo>
                    <a:pt x="62556753" y="12091803"/>
                  </a:lnTo>
                  <a:lnTo>
                    <a:pt x="62556753" y="12091850"/>
                  </a:lnTo>
                  <a:lnTo>
                    <a:pt x="62556753" y="12091896"/>
                  </a:lnTo>
                  <a:lnTo>
                    <a:pt x="62556753" y="12091943"/>
                  </a:lnTo>
                  <a:lnTo>
                    <a:pt x="62556753" y="12091989"/>
                  </a:lnTo>
                  <a:lnTo>
                    <a:pt x="62556753" y="12092036"/>
                  </a:lnTo>
                  <a:lnTo>
                    <a:pt x="62556753" y="12092083"/>
                  </a:lnTo>
                  <a:lnTo>
                    <a:pt x="62556753" y="12092129"/>
                  </a:lnTo>
                  <a:lnTo>
                    <a:pt x="62556753" y="12092176"/>
                  </a:lnTo>
                  <a:lnTo>
                    <a:pt x="62556753" y="12092223"/>
                  </a:lnTo>
                  <a:lnTo>
                    <a:pt x="62556753" y="12092269"/>
                  </a:lnTo>
                  <a:lnTo>
                    <a:pt x="62556753" y="12092316"/>
                  </a:lnTo>
                  <a:lnTo>
                    <a:pt x="62556753" y="12092363"/>
                  </a:lnTo>
                  <a:lnTo>
                    <a:pt x="62556753" y="12092409"/>
                  </a:lnTo>
                  <a:lnTo>
                    <a:pt x="62556753" y="12092464"/>
                  </a:lnTo>
                  <a:lnTo>
                    <a:pt x="62556753" y="12092510"/>
                  </a:lnTo>
                  <a:lnTo>
                    <a:pt x="62556753" y="12092557"/>
                  </a:lnTo>
                  <a:lnTo>
                    <a:pt x="62556753" y="12092604"/>
                  </a:lnTo>
                  <a:lnTo>
                    <a:pt x="62556753" y="12092650"/>
                  </a:lnTo>
                  <a:lnTo>
                    <a:pt x="62556753" y="12092697"/>
                  </a:lnTo>
                  <a:lnTo>
                    <a:pt x="62556753" y="12092744"/>
                  </a:lnTo>
                  <a:lnTo>
                    <a:pt x="62556753" y="12092790"/>
                  </a:lnTo>
                  <a:lnTo>
                    <a:pt x="62556753" y="12092837"/>
                  </a:lnTo>
                  <a:lnTo>
                    <a:pt x="62556753" y="12092884"/>
                  </a:lnTo>
                  <a:lnTo>
                    <a:pt x="62556753" y="12092930"/>
                  </a:lnTo>
                  <a:lnTo>
                    <a:pt x="62556753" y="12092977"/>
                  </a:lnTo>
                  <a:lnTo>
                    <a:pt x="62556753" y="12093023"/>
                  </a:lnTo>
                  <a:lnTo>
                    <a:pt x="62556753" y="12093070"/>
                  </a:lnTo>
                  <a:lnTo>
                    <a:pt x="62556753" y="12093124"/>
                  </a:lnTo>
                  <a:lnTo>
                    <a:pt x="62556753" y="12093171"/>
                  </a:lnTo>
                  <a:lnTo>
                    <a:pt x="62556753" y="12093218"/>
                  </a:lnTo>
                  <a:lnTo>
                    <a:pt x="62556753" y="12093264"/>
                  </a:lnTo>
                  <a:lnTo>
                    <a:pt x="62556753" y="12093311"/>
                  </a:lnTo>
                  <a:lnTo>
                    <a:pt x="62556753" y="12093358"/>
                  </a:lnTo>
                  <a:lnTo>
                    <a:pt x="62556753" y="12093404"/>
                  </a:lnTo>
                  <a:lnTo>
                    <a:pt x="62556753" y="12093451"/>
                  </a:lnTo>
                  <a:lnTo>
                    <a:pt x="62556753" y="12093498"/>
                  </a:lnTo>
                  <a:lnTo>
                    <a:pt x="62556753" y="12093544"/>
                  </a:lnTo>
                  <a:lnTo>
                    <a:pt x="62556753" y="12093591"/>
                  </a:lnTo>
                  <a:lnTo>
                    <a:pt x="62556753" y="12093638"/>
                  </a:lnTo>
                  <a:lnTo>
                    <a:pt x="62556753" y="12093684"/>
                  </a:lnTo>
                  <a:lnTo>
                    <a:pt x="62556753" y="12093731"/>
                  </a:lnTo>
                  <a:lnTo>
                    <a:pt x="62556753" y="12093785"/>
                  </a:lnTo>
                  <a:lnTo>
                    <a:pt x="62556753" y="12093832"/>
                  </a:lnTo>
                  <a:lnTo>
                    <a:pt x="62556753" y="12093879"/>
                  </a:lnTo>
                  <a:lnTo>
                    <a:pt x="62556753" y="12093925"/>
                  </a:lnTo>
                  <a:lnTo>
                    <a:pt x="62556753" y="12093972"/>
                  </a:lnTo>
                  <a:lnTo>
                    <a:pt x="62556753" y="12094019"/>
                  </a:lnTo>
                  <a:lnTo>
                    <a:pt x="62556753" y="12094065"/>
                  </a:lnTo>
                  <a:lnTo>
                    <a:pt x="62556753" y="12094112"/>
                  </a:lnTo>
                  <a:lnTo>
                    <a:pt x="62556753" y="12094159"/>
                  </a:lnTo>
                  <a:lnTo>
                    <a:pt x="62556753" y="12094205"/>
                  </a:lnTo>
                  <a:lnTo>
                    <a:pt x="62556753" y="12094252"/>
                  </a:lnTo>
                  <a:lnTo>
                    <a:pt x="62556753" y="12094298"/>
                  </a:lnTo>
                  <a:lnTo>
                    <a:pt x="62556753" y="12094345"/>
                  </a:lnTo>
                  <a:lnTo>
                    <a:pt x="62556753" y="12094392"/>
                  </a:lnTo>
                  <a:lnTo>
                    <a:pt x="62556753" y="12094446"/>
                  </a:lnTo>
                  <a:lnTo>
                    <a:pt x="62556753" y="12094493"/>
                  </a:lnTo>
                  <a:lnTo>
                    <a:pt x="62556753" y="12094539"/>
                  </a:lnTo>
                  <a:lnTo>
                    <a:pt x="62556753" y="12094586"/>
                  </a:lnTo>
                  <a:lnTo>
                    <a:pt x="62556753" y="12094633"/>
                  </a:lnTo>
                  <a:lnTo>
                    <a:pt x="62556753" y="12094679"/>
                  </a:lnTo>
                  <a:lnTo>
                    <a:pt x="62556753" y="12094726"/>
                  </a:lnTo>
                  <a:lnTo>
                    <a:pt x="62556753" y="12094773"/>
                  </a:lnTo>
                  <a:lnTo>
                    <a:pt x="62556753" y="12094819"/>
                  </a:lnTo>
                  <a:lnTo>
                    <a:pt x="62556753" y="12094866"/>
                  </a:lnTo>
                  <a:lnTo>
                    <a:pt x="62556753" y="12094913"/>
                  </a:lnTo>
                  <a:lnTo>
                    <a:pt x="62556753" y="12094959"/>
                  </a:lnTo>
                  <a:lnTo>
                    <a:pt x="62556753" y="12095006"/>
                  </a:lnTo>
                  <a:lnTo>
                    <a:pt x="62556753" y="12095053"/>
                  </a:lnTo>
                  <a:lnTo>
                    <a:pt x="62556753" y="12095107"/>
                  </a:lnTo>
                  <a:lnTo>
                    <a:pt x="62556753" y="12095154"/>
                  </a:lnTo>
                  <a:lnTo>
                    <a:pt x="62556753" y="12095200"/>
                  </a:lnTo>
                  <a:lnTo>
                    <a:pt x="62556753" y="12095247"/>
                  </a:lnTo>
                  <a:lnTo>
                    <a:pt x="62556753" y="12095294"/>
                  </a:lnTo>
                  <a:lnTo>
                    <a:pt x="62556753" y="12095340"/>
                  </a:lnTo>
                  <a:lnTo>
                    <a:pt x="62556753" y="12095387"/>
                  </a:lnTo>
                  <a:lnTo>
                    <a:pt x="62556753" y="12095433"/>
                  </a:lnTo>
                  <a:lnTo>
                    <a:pt x="62556753" y="12095480"/>
                  </a:lnTo>
                  <a:lnTo>
                    <a:pt x="62556753" y="12095527"/>
                  </a:lnTo>
                  <a:lnTo>
                    <a:pt x="62556753" y="12095573"/>
                  </a:lnTo>
                  <a:lnTo>
                    <a:pt x="62556753" y="12095620"/>
                  </a:lnTo>
                  <a:lnTo>
                    <a:pt x="62556753" y="12095667"/>
                  </a:lnTo>
                  <a:lnTo>
                    <a:pt x="62556753" y="12095713"/>
                  </a:lnTo>
                  <a:lnTo>
                    <a:pt x="62556753" y="12242881"/>
                  </a:lnTo>
                  <a:lnTo>
                    <a:pt x="62709153" y="12242881"/>
                  </a:lnTo>
                  <a:lnTo>
                    <a:pt x="62709153" y="12242927"/>
                  </a:lnTo>
                  <a:lnTo>
                    <a:pt x="62709153" y="12242974"/>
                  </a:lnTo>
                  <a:lnTo>
                    <a:pt x="62709153" y="12243021"/>
                  </a:lnTo>
                  <a:lnTo>
                    <a:pt x="62709153" y="12243067"/>
                  </a:lnTo>
                  <a:lnTo>
                    <a:pt x="62709153" y="12243114"/>
                  </a:lnTo>
                  <a:lnTo>
                    <a:pt x="62709153" y="12243161"/>
                  </a:lnTo>
                  <a:lnTo>
                    <a:pt x="62709153" y="12243207"/>
                  </a:lnTo>
                  <a:lnTo>
                    <a:pt x="62709153" y="12243254"/>
                  </a:lnTo>
                  <a:lnTo>
                    <a:pt x="62709153" y="12243301"/>
                  </a:lnTo>
                  <a:lnTo>
                    <a:pt x="62709153" y="12243347"/>
                  </a:lnTo>
                  <a:lnTo>
                    <a:pt x="62709153" y="12243394"/>
                  </a:lnTo>
                  <a:lnTo>
                    <a:pt x="62709153" y="12243440"/>
                  </a:lnTo>
                  <a:lnTo>
                    <a:pt x="62709153" y="12243487"/>
                  </a:lnTo>
                  <a:lnTo>
                    <a:pt x="62709153" y="12243541"/>
                  </a:lnTo>
                  <a:lnTo>
                    <a:pt x="62709153" y="12243588"/>
                  </a:lnTo>
                  <a:lnTo>
                    <a:pt x="62709153" y="12243635"/>
                  </a:lnTo>
                  <a:lnTo>
                    <a:pt x="62709153" y="12243681"/>
                  </a:lnTo>
                  <a:lnTo>
                    <a:pt x="62709153" y="12243728"/>
                  </a:lnTo>
                  <a:lnTo>
                    <a:pt x="62709153" y="12243775"/>
                  </a:lnTo>
                  <a:lnTo>
                    <a:pt x="62709153" y="12243821"/>
                  </a:lnTo>
                  <a:lnTo>
                    <a:pt x="62709153" y="12243868"/>
                  </a:lnTo>
                  <a:lnTo>
                    <a:pt x="62709153" y="12243915"/>
                  </a:lnTo>
                  <a:lnTo>
                    <a:pt x="62709153" y="12243961"/>
                  </a:lnTo>
                  <a:lnTo>
                    <a:pt x="62709153" y="12244008"/>
                  </a:lnTo>
                  <a:lnTo>
                    <a:pt x="62709153" y="12244055"/>
                  </a:lnTo>
                  <a:lnTo>
                    <a:pt x="62709153" y="12244101"/>
                  </a:lnTo>
                  <a:lnTo>
                    <a:pt x="62709153" y="12244148"/>
                  </a:lnTo>
                  <a:lnTo>
                    <a:pt x="62709153" y="12244202"/>
                  </a:lnTo>
                  <a:lnTo>
                    <a:pt x="62709153" y="12244249"/>
                  </a:lnTo>
                  <a:lnTo>
                    <a:pt x="62709153" y="12244296"/>
                  </a:lnTo>
                  <a:lnTo>
                    <a:pt x="62709153" y="12244342"/>
                  </a:lnTo>
                  <a:lnTo>
                    <a:pt x="62709153" y="12244389"/>
                  </a:lnTo>
                  <a:lnTo>
                    <a:pt x="62709153" y="12244436"/>
                  </a:lnTo>
                  <a:lnTo>
                    <a:pt x="62709153" y="12244482"/>
                  </a:lnTo>
                  <a:lnTo>
                    <a:pt x="62709153" y="12244529"/>
                  </a:lnTo>
                  <a:lnTo>
                    <a:pt x="62709153" y="12244575"/>
                  </a:lnTo>
                  <a:lnTo>
                    <a:pt x="62709153" y="12244622"/>
                  </a:lnTo>
                  <a:lnTo>
                    <a:pt x="62709153" y="12244669"/>
                  </a:lnTo>
                  <a:lnTo>
                    <a:pt x="62709153" y="12244715"/>
                  </a:lnTo>
                  <a:lnTo>
                    <a:pt x="62709153" y="12244762"/>
                  </a:lnTo>
                  <a:lnTo>
                    <a:pt x="62709153" y="12244809"/>
                  </a:lnTo>
                  <a:lnTo>
                    <a:pt x="62709153" y="12244863"/>
                  </a:lnTo>
                  <a:lnTo>
                    <a:pt x="62709153" y="12244910"/>
                  </a:lnTo>
                  <a:lnTo>
                    <a:pt x="62709153" y="12244956"/>
                  </a:lnTo>
                  <a:lnTo>
                    <a:pt x="62709153" y="12245003"/>
                  </a:lnTo>
                  <a:lnTo>
                    <a:pt x="62709153" y="12245050"/>
                  </a:lnTo>
                  <a:lnTo>
                    <a:pt x="62709153" y="12245096"/>
                  </a:lnTo>
                  <a:lnTo>
                    <a:pt x="62709153" y="12245143"/>
                  </a:lnTo>
                  <a:lnTo>
                    <a:pt x="62709153" y="12245190"/>
                  </a:lnTo>
                  <a:lnTo>
                    <a:pt x="62709153" y="12245236"/>
                  </a:lnTo>
                  <a:lnTo>
                    <a:pt x="62709153" y="12245283"/>
                  </a:lnTo>
                  <a:lnTo>
                    <a:pt x="62709153" y="12245330"/>
                  </a:lnTo>
                  <a:lnTo>
                    <a:pt x="62709153" y="12245376"/>
                  </a:lnTo>
                  <a:lnTo>
                    <a:pt x="62709153" y="12245423"/>
                  </a:lnTo>
                  <a:lnTo>
                    <a:pt x="62709153" y="12245470"/>
                  </a:lnTo>
                  <a:lnTo>
                    <a:pt x="62709153" y="12245524"/>
                  </a:lnTo>
                  <a:lnTo>
                    <a:pt x="62709153" y="12245571"/>
                  </a:lnTo>
                  <a:lnTo>
                    <a:pt x="62709153" y="12245617"/>
                  </a:lnTo>
                  <a:lnTo>
                    <a:pt x="62709153" y="12245664"/>
                  </a:lnTo>
                  <a:lnTo>
                    <a:pt x="62709153" y="12245710"/>
                  </a:lnTo>
                  <a:lnTo>
                    <a:pt x="62709153" y="12245757"/>
                  </a:lnTo>
                  <a:lnTo>
                    <a:pt x="62709153" y="12245804"/>
                  </a:lnTo>
                  <a:lnTo>
                    <a:pt x="62709153" y="12245850"/>
                  </a:lnTo>
                  <a:lnTo>
                    <a:pt x="62709153" y="12245897"/>
                  </a:lnTo>
                  <a:lnTo>
                    <a:pt x="62709153" y="12245944"/>
                  </a:lnTo>
                  <a:lnTo>
                    <a:pt x="62709153" y="12245990"/>
                  </a:lnTo>
                  <a:lnTo>
                    <a:pt x="62709153" y="12246037"/>
                  </a:lnTo>
                  <a:lnTo>
                    <a:pt x="62709153" y="12246084"/>
                  </a:lnTo>
                  <a:lnTo>
                    <a:pt x="62709153" y="12246130"/>
                  </a:lnTo>
                  <a:lnTo>
                    <a:pt x="62709153" y="12246185"/>
                  </a:lnTo>
                  <a:lnTo>
                    <a:pt x="62709153" y="12246231"/>
                  </a:lnTo>
                  <a:lnTo>
                    <a:pt x="62709153" y="12246278"/>
                  </a:lnTo>
                  <a:lnTo>
                    <a:pt x="62709153" y="12246325"/>
                  </a:lnTo>
                  <a:lnTo>
                    <a:pt x="62709153" y="12246371"/>
                  </a:lnTo>
                  <a:lnTo>
                    <a:pt x="62709153" y="12246418"/>
                  </a:lnTo>
                  <a:lnTo>
                    <a:pt x="62709153" y="12246465"/>
                  </a:lnTo>
                  <a:lnTo>
                    <a:pt x="62709153" y="12246511"/>
                  </a:lnTo>
                  <a:lnTo>
                    <a:pt x="62709153" y="12246558"/>
                  </a:lnTo>
                  <a:lnTo>
                    <a:pt x="62709153" y="12246605"/>
                  </a:lnTo>
                  <a:lnTo>
                    <a:pt x="62709153" y="12246651"/>
                  </a:lnTo>
                  <a:lnTo>
                    <a:pt x="62709153" y="12246698"/>
                  </a:lnTo>
                  <a:lnTo>
                    <a:pt x="62709153" y="12246744"/>
                  </a:lnTo>
                  <a:lnTo>
                    <a:pt x="62709153" y="12246791"/>
                  </a:lnTo>
                  <a:lnTo>
                    <a:pt x="62709153" y="12246845"/>
                  </a:lnTo>
                  <a:lnTo>
                    <a:pt x="62709153" y="12246892"/>
                  </a:lnTo>
                  <a:lnTo>
                    <a:pt x="62709153" y="12246939"/>
                  </a:lnTo>
                  <a:lnTo>
                    <a:pt x="62709153" y="12246985"/>
                  </a:lnTo>
                  <a:lnTo>
                    <a:pt x="62709153" y="12247032"/>
                  </a:lnTo>
                  <a:lnTo>
                    <a:pt x="62709153" y="12247079"/>
                  </a:lnTo>
                  <a:lnTo>
                    <a:pt x="62709153" y="12247125"/>
                  </a:lnTo>
                  <a:lnTo>
                    <a:pt x="62709153" y="12247172"/>
                  </a:lnTo>
                  <a:lnTo>
                    <a:pt x="62709153" y="12247219"/>
                  </a:lnTo>
                  <a:lnTo>
                    <a:pt x="62709153" y="12247265"/>
                  </a:lnTo>
                  <a:lnTo>
                    <a:pt x="62709153" y="12247312"/>
                  </a:lnTo>
                  <a:lnTo>
                    <a:pt x="62709153" y="12247359"/>
                  </a:lnTo>
                  <a:lnTo>
                    <a:pt x="62709153" y="12247405"/>
                  </a:lnTo>
                  <a:lnTo>
                    <a:pt x="62709153" y="12247452"/>
                  </a:lnTo>
                  <a:lnTo>
                    <a:pt x="62709153" y="12247506"/>
                  </a:lnTo>
                  <a:lnTo>
                    <a:pt x="62709153" y="12247553"/>
                  </a:lnTo>
                  <a:lnTo>
                    <a:pt x="62709153" y="12247600"/>
                  </a:lnTo>
                  <a:lnTo>
                    <a:pt x="62709153" y="12247646"/>
                  </a:lnTo>
                  <a:lnTo>
                    <a:pt x="62709153" y="12247693"/>
                  </a:lnTo>
                  <a:lnTo>
                    <a:pt x="62709153" y="12247740"/>
                  </a:lnTo>
                  <a:lnTo>
                    <a:pt x="62709153" y="12247786"/>
                  </a:lnTo>
                  <a:lnTo>
                    <a:pt x="62709153" y="12247833"/>
                  </a:lnTo>
                  <a:lnTo>
                    <a:pt x="62709153" y="12247879"/>
                  </a:lnTo>
                  <a:lnTo>
                    <a:pt x="62709153" y="12247926"/>
                  </a:lnTo>
                  <a:lnTo>
                    <a:pt x="62709153" y="12247973"/>
                  </a:lnTo>
                  <a:lnTo>
                    <a:pt x="62709153" y="12248019"/>
                  </a:lnTo>
                  <a:lnTo>
                    <a:pt x="62709153" y="12248066"/>
                  </a:lnTo>
                  <a:lnTo>
                    <a:pt x="62709153" y="12248113"/>
                  </a:lnTo>
                  <a:lnTo>
                    <a:pt x="62709153" y="12395280"/>
                  </a:lnTo>
                  <a:lnTo>
                    <a:pt x="62861553" y="12395280"/>
                  </a:lnTo>
                  <a:lnTo>
                    <a:pt x="62861553" y="12395327"/>
                  </a:lnTo>
                  <a:lnTo>
                    <a:pt x="62861553" y="12395373"/>
                  </a:lnTo>
                  <a:lnTo>
                    <a:pt x="62861553" y="12395420"/>
                  </a:lnTo>
                  <a:lnTo>
                    <a:pt x="62861553" y="12395467"/>
                  </a:lnTo>
                  <a:lnTo>
                    <a:pt x="62861553" y="12395513"/>
                  </a:lnTo>
                  <a:lnTo>
                    <a:pt x="62861553" y="12395560"/>
                  </a:lnTo>
                  <a:lnTo>
                    <a:pt x="62861553" y="12395607"/>
                  </a:lnTo>
                  <a:lnTo>
                    <a:pt x="62861553" y="12395653"/>
                  </a:lnTo>
                  <a:lnTo>
                    <a:pt x="62861553" y="12395700"/>
                  </a:lnTo>
                  <a:lnTo>
                    <a:pt x="62861553" y="12395747"/>
                  </a:lnTo>
                  <a:lnTo>
                    <a:pt x="62861553" y="12395793"/>
                  </a:lnTo>
                  <a:lnTo>
                    <a:pt x="62861553" y="12395840"/>
                  </a:lnTo>
                  <a:lnTo>
                    <a:pt x="62861553" y="12395886"/>
                  </a:lnTo>
                  <a:lnTo>
                    <a:pt x="62861553" y="12395941"/>
                  </a:lnTo>
                  <a:lnTo>
                    <a:pt x="62861553" y="12395987"/>
                  </a:lnTo>
                  <a:lnTo>
                    <a:pt x="62861553" y="12396034"/>
                  </a:lnTo>
                  <a:lnTo>
                    <a:pt x="62861553" y="12396081"/>
                  </a:lnTo>
                  <a:lnTo>
                    <a:pt x="62861553" y="12396127"/>
                  </a:lnTo>
                  <a:lnTo>
                    <a:pt x="62861553" y="12396174"/>
                  </a:lnTo>
                  <a:lnTo>
                    <a:pt x="62861553" y="12396221"/>
                  </a:lnTo>
                  <a:lnTo>
                    <a:pt x="62861553" y="12396267"/>
                  </a:lnTo>
                  <a:lnTo>
                    <a:pt x="62861553" y="12396314"/>
                  </a:lnTo>
                  <a:lnTo>
                    <a:pt x="62861553" y="12396361"/>
                  </a:lnTo>
                  <a:lnTo>
                    <a:pt x="62861553" y="12396407"/>
                  </a:lnTo>
                  <a:lnTo>
                    <a:pt x="62861553" y="12396454"/>
                  </a:lnTo>
                  <a:lnTo>
                    <a:pt x="62861553" y="12396501"/>
                  </a:lnTo>
                  <a:lnTo>
                    <a:pt x="62861553" y="12396547"/>
                  </a:lnTo>
                  <a:lnTo>
                    <a:pt x="62861553" y="12396602"/>
                  </a:lnTo>
                  <a:lnTo>
                    <a:pt x="62861553" y="12396648"/>
                  </a:lnTo>
                  <a:lnTo>
                    <a:pt x="62861553" y="12396695"/>
                  </a:lnTo>
                  <a:lnTo>
                    <a:pt x="62861553" y="12396742"/>
                  </a:lnTo>
                  <a:lnTo>
                    <a:pt x="62861553" y="12396788"/>
                  </a:lnTo>
                  <a:lnTo>
                    <a:pt x="62861553" y="12396835"/>
                  </a:lnTo>
                  <a:lnTo>
                    <a:pt x="62861553" y="12396882"/>
                  </a:lnTo>
                  <a:lnTo>
                    <a:pt x="62861553" y="12396928"/>
                  </a:lnTo>
                  <a:lnTo>
                    <a:pt x="62861553" y="12396975"/>
                  </a:lnTo>
                  <a:lnTo>
                    <a:pt x="62861553" y="12397021"/>
                  </a:lnTo>
                  <a:lnTo>
                    <a:pt x="62861553" y="12397068"/>
                  </a:lnTo>
                  <a:lnTo>
                    <a:pt x="62861553" y="12397115"/>
                  </a:lnTo>
                  <a:lnTo>
                    <a:pt x="62861553" y="12397161"/>
                  </a:lnTo>
                  <a:lnTo>
                    <a:pt x="62861553" y="12397208"/>
                  </a:lnTo>
                  <a:lnTo>
                    <a:pt x="62861553" y="12397262"/>
                  </a:lnTo>
                  <a:lnTo>
                    <a:pt x="62861553" y="12397309"/>
                  </a:lnTo>
                  <a:lnTo>
                    <a:pt x="62861553" y="12397356"/>
                  </a:lnTo>
                  <a:lnTo>
                    <a:pt x="62861553" y="12397402"/>
                  </a:lnTo>
                  <a:lnTo>
                    <a:pt x="62861553" y="12397449"/>
                  </a:lnTo>
                  <a:lnTo>
                    <a:pt x="62861553" y="12397496"/>
                  </a:lnTo>
                  <a:lnTo>
                    <a:pt x="62861553" y="12397542"/>
                  </a:lnTo>
                  <a:lnTo>
                    <a:pt x="62861553" y="12397589"/>
                  </a:lnTo>
                  <a:lnTo>
                    <a:pt x="62861553" y="12397636"/>
                  </a:lnTo>
                  <a:lnTo>
                    <a:pt x="62861553" y="12397682"/>
                  </a:lnTo>
                  <a:lnTo>
                    <a:pt x="62861553" y="12397729"/>
                  </a:lnTo>
                  <a:lnTo>
                    <a:pt x="62861553" y="12397776"/>
                  </a:lnTo>
                  <a:lnTo>
                    <a:pt x="62861553" y="12397822"/>
                  </a:lnTo>
                  <a:lnTo>
                    <a:pt x="62861553" y="12397869"/>
                  </a:lnTo>
                  <a:lnTo>
                    <a:pt x="62861553" y="12397923"/>
                  </a:lnTo>
                  <a:lnTo>
                    <a:pt x="62861553" y="12397970"/>
                  </a:lnTo>
                  <a:lnTo>
                    <a:pt x="62861553" y="12398017"/>
                  </a:lnTo>
                  <a:lnTo>
                    <a:pt x="62861553" y="12398063"/>
                  </a:lnTo>
                  <a:lnTo>
                    <a:pt x="62861553" y="12398110"/>
                  </a:lnTo>
                  <a:lnTo>
                    <a:pt x="62861553" y="12398157"/>
                  </a:lnTo>
                  <a:lnTo>
                    <a:pt x="62861553" y="12398203"/>
                  </a:lnTo>
                  <a:lnTo>
                    <a:pt x="62861553" y="12398250"/>
                  </a:lnTo>
                  <a:lnTo>
                    <a:pt x="62861553" y="12398296"/>
                  </a:lnTo>
                  <a:lnTo>
                    <a:pt x="62861553" y="12398343"/>
                  </a:lnTo>
                  <a:lnTo>
                    <a:pt x="62861553" y="12398390"/>
                  </a:lnTo>
                  <a:lnTo>
                    <a:pt x="62861553" y="12398436"/>
                  </a:lnTo>
                  <a:lnTo>
                    <a:pt x="62861553" y="12398483"/>
                  </a:lnTo>
                  <a:lnTo>
                    <a:pt x="62861553" y="12398530"/>
                  </a:lnTo>
                  <a:lnTo>
                    <a:pt x="62861553" y="12398584"/>
                  </a:lnTo>
                  <a:lnTo>
                    <a:pt x="62861553" y="12398631"/>
                  </a:lnTo>
                  <a:lnTo>
                    <a:pt x="62861553" y="12398677"/>
                  </a:lnTo>
                  <a:lnTo>
                    <a:pt x="62861553" y="12398724"/>
                  </a:lnTo>
                  <a:lnTo>
                    <a:pt x="62861553" y="12398771"/>
                  </a:lnTo>
                  <a:lnTo>
                    <a:pt x="62861553" y="12398817"/>
                  </a:lnTo>
                  <a:lnTo>
                    <a:pt x="62861553" y="12398864"/>
                  </a:lnTo>
                  <a:lnTo>
                    <a:pt x="62861553" y="12398911"/>
                  </a:lnTo>
                  <a:lnTo>
                    <a:pt x="62861553" y="12398957"/>
                  </a:lnTo>
                  <a:lnTo>
                    <a:pt x="62861553" y="12399004"/>
                  </a:lnTo>
                  <a:lnTo>
                    <a:pt x="62861553" y="12399051"/>
                  </a:lnTo>
                  <a:lnTo>
                    <a:pt x="62861553" y="12399097"/>
                  </a:lnTo>
                  <a:lnTo>
                    <a:pt x="62861553" y="12399144"/>
                  </a:lnTo>
                  <a:lnTo>
                    <a:pt x="62861553" y="12399191"/>
                  </a:lnTo>
                  <a:lnTo>
                    <a:pt x="62861553" y="12399245"/>
                  </a:lnTo>
                  <a:lnTo>
                    <a:pt x="62861553" y="12399292"/>
                  </a:lnTo>
                  <a:lnTo>
                    <a:pt x="62861553" y="12399338"/>
                  </a:lnTo>
                  <a:lnTo>
                    <a:pt x="62861553" y="12399385"/>
                  </a:lnTo>
                  <a:lnTo>
                    <a:pt x="62861553" y="12399431"/>
                  </a:lnTo>
                  <a:lnTo>
                    <a:pt x="62861553" y="12399478"/>
                  </a:lnTo>
                  <a:lnTo>
                    <a:pt x="62861553" y="12399525"/>
                  </a:lnTo>
                  <a:lnTo>
                    <a:pt x="62861553" y="12399571"/>
                  </a:lnTo>
                  <a:lnTo>
                    <a:pt x="62861553" y="12399618"/>
                  </a:lnTo>
                  <a:lnTo>
                    <a:pt x="62861553" y="12399665"/>
                  </a:lnTo>
                  <a:lnTo>
                    <a:pt x="62861553" y="12399711"/>
                  </a:lnTo>
                  <a:lnTo>
                    <a:pt x="62861553" y="12399758"/>
                  </a:lnTo>
                  <a:lnTo>
                    <a:pt x="62861553" y="12399805"/>
                  </a:lnTo>
                  <a:lnTo>
                    <a:pt x="62861553" y="12399851"/>
                  </a:lnTo>
                  <a:lnTo>
                    <a:pt x="62861553" y="12399906"/>
                  </a:lnTo>
                  <a:lnTo>
                    <a:pt x="62861553" y="12399952"/>
                  </a:lnTo>
                  <a:lnTo>
                    <a:pt x="62861553" y="12399999"/>
                  </a:lnTo>
                  <a:lnTo>
                    <a:pt x="62861553" y="12400046"/>
                  </a:lnTo>
                  <a:lnTo>
                    <a:pt x="62861553" y="12400092"/>
                  </a:lnTo>
                  <a:lnTo>
                    <a:pt x="62861553" y="12400139"/>
                  </a:lnTo>
                  <a:lnTo>
                    <a:pt x="62861553" y="12400186"/>
                  </a:lnTo>
                  <a:lnTo>
                    <a:pt x="62861553" y="12400232"/>
                  </a:lnTo>
                  <a:lnTo>
                    <a:pt x="62861553" y="12400279"/>
                  </a:lnTo>
                  <a:lnTo>
                    <a:pt x="62861553" y="12400326"/>
                  </a:lnTo>
                  <a:lnTo>
                    <a:pt x="62861553" y="12400372"/>
                  </a:lnTo>
                  <a:lnTo>
                    <a:pt x="62861553" y="12400419"/>
                  </a:lnTo>
                  <a:lnTo>
                    <a:pt x="62861553" y="12400465"/>
                  </a:lnTo>
                  <a:lnTo>
                    <a:pt x="62861553" y="12400512"/>
                  </a:lnTo>
                  <a:lnTo>
                    <a:pt x="62861553" y="12547679"/>
                  </a:lnTo>
                  <a:lnTo>
                    <a:pt x="63013953" y="12547679"/>
                  </a:lnTo>
                  <a:lnTo>
                    <a:pt x="63013953" y="12547726"/>
                  </a:lnTo>
                  <a:lnTo>
                    <a:pt x="63013953" y="12547773"/>
                  </a:lnTo>
                  <a:lnTo>
                    <a:pt x="63013953" y="12547819"/>
                  </a:lnTo>
                  <a:lnTo>
                    <a:pt x="63013953" y="12547866"/>
                  </a:lnTo>
                  <a:lnTo>
                    <a:pt x="63013953" y="12547913"/>
                  </a:lnTo>
                  <a:lnTo>
                    <a:pt x="63013953" y="12547959"/>
                  </a:lnTo>
                  <a:lnTo>
                    <a:pt x="63013953" y="12548006"/>
                  </a:lnTo>
                  <a:lnTo>
                    <a:pt x="63013953" y="12548053"/>
                  </a:lnTo>
                  <a:lnTo>
                    <a:pt x="63013953" y="12548099"/>
                  </a:lnTo>
                  <a:lnTo>
                    <a:pt x="63013953" y="12548146"/>
                  </a:lnTo>
                  <a:lnTo>
                    <a:pt x="63013953" y="12548193"/>
                  </a:lnTo>
                  <a:lnTo>
                    <a:pt x="63013953" y="12548239"/>
                  </a:lnTo>
                  <a:lnTo>
                    <a:pt x="63013953" y="12548286"/>
                  </a:lnTo>
                  <a:lnTo>
                    <a:pt x="63013953" y="12548340"/>
                  </a:lnTo>
                  <a:lnTo>
                    <a:pt x="63013953" y="12548387"/>
                  </a:lnTo>
                  <a:lnTo>
                    <a:pt x="63013953" y="12548434"/>
                  </a:lnTo>
                  <a:lnTo>
                    <a:pt x="63013953" y="12548480"/>
                  </a:lnTo>
                  <a:lnTo>
                    <a:pt x="63013953" y="12548527"/>
                  </a:lnTo>
                  <a:lnTo>
                    <a:pt x="63013953" y="12548573"/>
                  </a:lnTo>
                  <a:lnTo>
                    <a:pt x="63013953" y="12548620"/>
                  </a:lnTo>
                  <a:lnTo>
                    <a:pt x="63013953" y="12548667"/>
                  </a:lnTo>
                  <a:lnTo>
                    <a:pt x="63013953" y="12548713"/>
                  </a:lnTo>
                  <a:lnTo>
                    <a:pt x="63013953" y="12548760"/>
                  </a:lnTo>
                  <a:lnTo>
                    <a:pt x="63013953" y="12548807"/>
                  </a:lnTo>
                  <a:lnTo>
                    <a:pt x="63013953" y="12548853"/>
                  </a:lnTo>
                  <a:lnTo>
                    <a:pt x="63013953" y="12548900"/>
                  </a:lnTo>
                  <a:lnTo>
                    <a:pt x="63013953" y="12548947"/>
                  </a:lnTo>
                  <a:lnTo>
                    <a:pt x="63013953" y="12549001"/>
                  </a:lnTo>
                  <a:lnTo>
                    <a:pt x="63013953" y="12549048"/>
                  </a:lnTo>
                  <a:lnTo>
                    <a:pt x="63013953" y="12549094"/>
                  </a:lnTo>
                  <a:lnTo>
                    <a:pt x="63013953" y="12549141"/>
                  </a:lnTo>
                  <a:lnTo>
                    <a:pt x="63013953" y="12549188"/>
                  </a:lnTo>
                  <a:lnTo>
                    <a:pt x="63013953" y="12549234"/>
                  </a:lnTo>
                  <a:lnTo>
                    <a:pt x="63013953" y="12549281"/>
                  </a:lnTo>
                  <a:lnTo>
                    <a:pt x="63013953" y="12549328"/>
                  </a:lnTo>
                  <a:lnTo>
                    <a:pt x="63013953" y="12549374"/>
                  </a:lnTo>
                  <a:lnTo>
                    <a:pt x="63013953" y="12549421"/>
                  </a:lnTo>
                  <a:lnTo>
                    <a:pt x="63013953" y="12549468"/>
                  </a:lnTo>
                  <a:lnTo>
                    <a:pt x="63013953" y="12549514"/>
                  </a:lnTo>
                  <a:lnTo>
                    <a:pt x="63013953" y="12549561"/>
                  </a:lnTo>
                  <a:lnTo>
                    <a:pt x="63013953" y="12549607"/>
                  </a:lnTo>
                  <a:lnTo>
                    <a:pt x="63013953" y="12549662"/>
                  </a:lnTo>
                  <a:lnTo>
                    <a:pt x="63013953" y="12549708"/>
                  </a:lnTo>
                  <a:lnTo>
                    <a:pt x="63013953" y="12549755"/>
                  </a:lnTo>
                  <a:lnTo>
                    <a:pt x="63013953" y="12549802"/>
                  </a:lnTo>
                  <a:lnTo>
                    <a:pt x="63013953" y="12549848"/>
                  </a:lnTo>
                  <a:lnTo>
                    <a:pt x="63013953" y="12549895"/>
                  </a:lnTo>
                  <a:lnTo>
                    <a:pt x="63013953" y="12549942"/>
                  </a:lnTo>
                  <a:lnTo>
                    <a:pt x="63013953" y="12549988"/>
                  </a:lnTo>
                  <a:lnTo>
                    <a:pt x="63013953" y="12550035"/>
                  </a:lnTo>
                  <a:lnTo>
                    <a:pt x="63013953" y="12550082"/>
                  </a:lnTo>
                  <a:lnTo>
                    <a:pt x="63013953" y="12550128"/>
                  </a:lnTo>
                  <a:lnTo>
                    <a:pt x="63013953" y="12550175"/>
                  </a:lnTo>
                  <a:lnTo>
                    <a:pt x="63013953" y="12550222"/>
                  </a:lnTo>
                  <a:lnTo>
                    <a:pt x="63013953" y="12550268"/>
                  </a:lnTo>
                  <a:lnTo>
                    <a:pt x="63013953" y="12550323"/>
                  </a:lnTo>
                  <a:lnTo>
                    <a:pt x="63013953" y="12550369"/>
                  </a:lnTo>
                  <a:lnTo>
                    <a:pt x="63013953" y="12550416"/>
                  </a:lnTo>
                  <a:lnTo>
                    <a:pt x="63013953" y="12550463"/>
                  </a:lnTo>
                  <a:lnTo>
                    <a:pt x="63013953" y="12550509"/>
                  </a:lnTo>
                  <a:lnTo>
                    <a:pt x="63013953" y="12550556"/>
                  </a:lnTo>
                  <a:lnTo>
                    <a:pt x="63013953" y="12550603"/>
                  </a:lnTo>
                  <a:lnTo>
                    <a:pt x="63013953" y="12550649"/>
                  </a:lnTo>
                  <a:lnTo>
                    <a:pt x="63013953" y="12550696"/>
                  </a:lnTo>
                  <a:lnTo>
                    <a:pt x="63013953" y="12550742"/>
                  </a:lnTo>
                  <a:lnTo>
                    <a:pt x="63013953" y="12550789"/>
                  </a:lnTo>
                  <a:lnTo>
                    <a:pt x="63013953" y="12550836"/>
                  </a:lnTo>
                  <a:lnTo>
                    <a:pt x="63013953" y="12550882"/>
                  </a:lnTo>
                  <a:lnTo>
                    <a:pt x="63013953" y="12550929"/>
                  </a:lnTo>
                  <a:lnTo>
                    <a:pt x="63013953" y="12550983"/>
                  </a:lnTo>
                  <a:lnTo>
                    <a:pt x="63013953" y="12551030"/>
                  </a:lnTo>
                  <a:lnTo>
                    <a:pt x="63013953" y="12551077"/>
                  </a:lnTo>
                  <a:lnTo>
                    <a:pt x="63013953" y="12551123"/>
                  </a:lnTo>
                  <a:lnTo>
                    <a:pt x="63013953" y="12551170"/>
                  </a:lnTo>
                  <a:lnTo>
                    <a:pt x="63013953" y="12551217"/>
                  </a:lnTo>
                  <a:lnTo>
                    <a:pt x="63013953" y="12551263"/>
                  </a:lnTo>
                  <a:lnTo>
                    <a:pt x="63013953" y="12551310"/>
                  </a:lnTo>
                  <a:lnTo>
                    <a:pt x="63013953" y="12551357"/>
                  </a:lnTo>
                  <a:lnTo>
                    <a:pt x="63013953" y="12551403"/>
                  </a:lnTo>
                  <a:lnTo>
                    <a:pt x="63013953" y="12551450"/>
                  </a:lnTo>
                  <a:lnTo>
                    <a:pt x="63013953" y="12551497"/>
                  </a:lnTo>
                  <a:lnTo>
                    <a:pt x="63013953" y="12551543"/>
                  </a:lnTo>
                  <a:lnTo>
                    <a:pt x="63013953" y="12551590"/>
                  </a:lnTo>
                  <a:lnTo>
                    <a:pt x="63013953" y="12551644"/>
                  </a:lnTo>
                  <a:lnTo>
                    <a:pt x="63013953" y="12551691"/>
                  </a:lnTo>
                  <a:lnTo>
                    <a:pt x="63013953" y="12551738"/>
                  </a:lnTo>
                  <a:lnTo>
                    <a:pt x="63013953" y="12551784"/>
                  </a:lnTo>
                  <a:lnTo>
                    <a:pt x="63013953" y="12551831"/>
                  </a:lnTo>
                  <a:lnTo>
                    <a:pt x="63013953" y="12551877"/>
                  </a:lnTo>
                  <a:lnTo>
                    <a:pt x="63013953" y="12551924"/>
                  </a:lnTo>
                  <a:lnTo>
                    <a:pt x="63013953" y="12551971"/>
                  </a:lnTo>
                  <a:lnTo>
                    <a:pt x="63013953" y="12552017"/>
                  </a:lnTo>
                  <a:lnTo>
                    <a:pt x="63013953" y="12552064"/>
                  </a:lnTo>
                  <a:lnTo>
                    <a:pt x="63013953" y="12552111"/>
                  </a:lnTo>
                  <a:lnTo>
                    <a:pt x="63013953" y="12552157"/>
                  </a:lnTo>
                  <a:lnTo>
                    <a:pt x="63013953" y="12552204"/>
                  </a:lnTo>
                  <a:lnTo>
                    <a:pt x="63013953" y="12552251"/>
                  </a:lnTo>
                  <a:lnTo>
                    <a:pt x="63013953" y="12552305"/>
                  </a:lnTo>
                  <a:lnTo>
                    <a:pt x="63013953" y="12552352"/>
                  </a:lnTo>
                  <a:lnTo>
                    <a:pt x="63013953" y="12552398"/>
                  </a:lnTo>
                  <a:lnTo>
                    <a:pt x="63013953" y="12552445"/>
                  </a:lnTo>
                  <a:lnTo>
                    <a:pt x="63013953" y="12552492"/>
                  </a:lnTo>
                  <a:lnTo>
                    <a:pt x="63013953" y="12552538"/>
                  </a:lnTo>
                  <a:lnTo>
                    <a:pt x="63013953" y="12552585"/>
                  </a:lnTo>
                  <a:lnTo>
                    <a:pt x="63013953" y="12552632"/>
                  </a:lnTo>
                  <a:lnTo>
                    <a:pt x="63013953" y="12552678"/>
                  </a:lnTo>
                  <a:lnTo>
                    <a:pt x="63013953" y="12552725"/>
                  </a:lnTo>
                  <a:lnTo>
                    <a:pt x="63013953" y="12552772"/>
                  </a:lnTo>
                  <a:lnTo>
                    <a:pt x="63013953" y="12552818"/>
                  </a:lnTo>
                  <a:lnTo>
                    <a:pt x="63013953" y="12552865"/>
                  </a:lnTo>
                  <a:lnTo>
                    <a:pt x="63013953" y="12700079"/>
                  </a:lnTo>
                  <a:lnTo>
                    <a:pt x="63166353" y="12700079"/>
                  </a:lnTo>
                  <a:lnTo>
                    <a:pt x="63166353" y="12700125"/>
                  </a:lnTo>
                  <a:lnTo>
                    <a:pt x="63166353" y="12700172"/>
                  </a:lnTo>
                  <a:lnTo>
                    <a:pt x="63166353" y="12700219"/>
                  </a:lnTo>
                  <a:lnTo>
                    <a:pt x="63166353" y="12700265"/>
                  </a:lnTo>
                  <a:lnTo>
                    <a:pt x="63166353" y="12700312"/>
                  </a:lnTo>
                  <a:lnTo>
                    <a:pt x="63166353" y="12700359"/>
                  </a:lnTo>
                  <a:lnTo>
                    <a:pt x="63166353" y="12700405"/>
                  </a:lnTo>
                  <a:lnTo>
                    <a:pt x="63166353" y="12700452"/>
                  </a:lnTo>
                  <a:lnTo>
                    <a:pt x="63166353" y="12700499"/>
                  </a:lnTo>
                  <a:lnTo>
                    <a:pt x="63166353" y="12700545"/>
                  </a:lnTo>
                  <a:lnTo>
                    <a:pt x="63166353" y="12700592"/>
                  </a:lnTo>
                  <a:lnTo>
                    <a:pt x="63166353" y="12700639"/>
                  </a:lnTo>
                  <a:lnTo>
                    <a:pt x="63166353" y="12700685"/>
                  </a:lnTo>
                  <a:lnTo>
                    <a:pt x="63166353" y="12700740"/>
                  </a:lnTo>
                  <a:lnTo>
                    <a:pt x="63166353" y="12700786"/>
                  </a:lnTo>
                  <a:lnTo>
                    <a:pt x="63166353" y="12700833"/>
                  </a:lnTo>
                  <a:lnTo>
                    <a:pt x="63166353" y="12700880"/>
                  </a:lnTo>
                  <a:lnTo>
                    <a:pt x="63166353" y="12700926"/>
                  </a:lnTo>
                  <a:lnTo>
                    <a:pt x="63166353" y="12700973"/>
                  </a:lnTo>
                  <a:lnTo>
                    <a:pt x="63166353" y="12701019"/>
                  </a:lnTo>
                  <a:lnTo>
                    <a:pt x="63166353" y="12701066"/>
                  </a:lnTo>
                  <a:lnTo>
                    <a:pt x="63166353" y="12701113"/>
                  </a:lnTo>
                  <a:lnTo>
                    <a:pt x="63166353" y="12701159"/>
                  </a:lnTo>
                  <a:lnTo>
                    <a:pt x="63166353" y="12701206"/>
                  </a:lnTo>
                  <a:lnTo>
                    <a:pt x="63166353" y="12701253"/>
                  </a:lnTo>
                  <a:lnTo>
                    <a:pt x="63166353" y="12701299"/>
                  </a:lnTo>
                  <a:lnTo>
                    <a:pt x="63166353" y="12701346"/>
                  </a:lnTo>
                  <a:lnTo>
                    <a:pt x="63166353" y="12701400"/>
                  </a:lnTo>
                  <a:lnTo>
                    <a:pt x="63166353" y="12701447"/>
                  </a:lnTo>
                  <a:lnTo>
                    <a:pt x="63166353" y="12701494"/>
                  </a:lnTo>
                  <a:lnTo>
                    <a:pt x="63166353" y="12701540"/>
                  </a:lnTo>
                  <a:lnTo>
                    <a:pt x="63166353" y="12701587"/>
                  </a:lnTo>
                  <a:lnTo>
                    <a:pt x="63166353" y="12701634"/>
                  </a:lnTo>
                  <a:lnTo>
                    <a:pt x="63166353" y="12701680"/>
                  </a:lnTo>
                  <a:lnTo>
                    <a:pt x="63166353" y="12701727"/>
                  </a:lnTo>
                  <a:lnTo>
                    <a:pt x="63166353" y="12701774"/>
                  </a:lnTo>
                  <a:lnTo>
                    <a:pt x="63166353" y="12701820"/>
                  </a:lnTo>
                  <a:lnTo>
                    <a:pt x="63166353" y="12701867"/>
                  </a:lnTo>
                  <a:lnTo>
                    <a:pt x="63166353" y="12701914"/>
                  </a:lnTo>
                  <a:lnTo>
                    <a:pt x="63166353" y="12701960"/>
                  </a:lnTo>
                  <a:lnTo>
                    <a:pt x="63166353" y="12702007"/>
                  </a:lnTo>
                  <a:lnTo>
                    <a:pt x="63166353" y="12702061"/>
                  </a:lnTo>
                  <a:lnTo>
                    <a:pt x="63166353" y="12702108"/>
                  </a:lnTo>
                  <a:lnTo>
                    <a:pt x="63166353" y="12702155"/>
                  </a:lnTo>
                  <a:lnTo>
                    <a:pt x="63166353" y="12702201"/>
                  </a:lnTo>
                  <a:lnTo>
                    <a:pt x="63166353" y="12702248"/>
                  </a:lnTo>
                  <a:lnTo>
                    <a:pt x="63166353" y="12702294"/>
                  </a:lnTo>
                  <a:lnTo>
                    <a:pt x="63166353" y="12702341"/>
                  </a:lnTo>
                  <a:lnTo>
                    <a:pt x="63166353" y="12702388"/>
                  </a:lnTo>
                  <a:lnTo>
                    <a:pt x="63166353" y="12702434"/>
                  </a:lnTo>
                  <a:lnTo>
                    <a:pt x="63166353" y="12702481"/>
                  </a:lnTo>
                  <a:lnTo>
                    <a:pt x="63166353" y="12702528"/>
                  </a:lnTo>
                  <a:lnTo>
                    <a:pt x="63166353" y="12702574"/>
                  </a:lnTo>
                  <a:lnTo>
                    <a:pt x="63166353" y="12702621"/>
                  </a:lnTo>
                  <a:lnTo>
                    <a:pt x="63166353" y="12702668"/>
                  </a:lnTo>
                  <a:lnTo>
                    <a:pt x="63166353" y="12702722"/>
                  </a:lnTo>
                  <a:lnTo>
                    <a:pt x="63166353" y="12702769"/>
                  </a:lnTo>
                  <a:lnTo>
                    <a:pt x="63166353" y="12702815"/>
                  </a:lnTo>
                  <a:lnTo>
                    <a:pt x="63166353" y="12702862"/>
                  </a:lnTo>
                  <a:lnTo>
                    <a:pt x="63166353" y="12702909"/>
                  </a:lnTo>
                  <a:lnTo>
                    <a:pt x="63166353" y="12702955"/>
                  </a:lnTo>
                  <a:lnTo>
                    <a:pt x="63166353" y="12703002"/>
                  </a:lnTo>
                  <a:lnTo>
                    <a:pt x="63166353" y="12703049"/>
                  </a:lnTo>
                  <a:lnTo>
                    <a:pt x="63166353" y="12703095"/>
                  </a:lnTo>
                  <a:lnTo>
                    <a:pt x="63166353" y="12703142"/>
                  </a:lnTo>
                  <a:lnTo>
                    <a:pt x="63166353" y="12703189"/>
                  </a:lnTo>
                  <a:lnTo>
                    <a:pt x="63166353" y="12703235"/>
                  </a:lnTo>
                  <a:lnTo>
                    <a:pt x="63166353" y="12703282"/>
                  </a:lnTo>
                  <a:lnTo>
                    <a:pt x="63166353" y="12703328"/>
                  </a:lnTo>
                  <a:lnTo>
                    <a:pt x="63166353" y="12703383"/>
                  </a:lnTo>
                  <a:lnTo>
                    <a:pt x="63166353" y="12703429"/>
                  </a:lnTo>
                  <a:lnTo>
                    <a:pt x="63166353" y="12703476"/>
                  </a:lnTo>
                  <a:lnTo>
                    <a:pt x="63166353" y="12703523"/>
                  </a:lnTo>
                  <a:lnTo>
                    <a:pt x="63166353" y="12703569"/>
                  </a:lnTo>
                  <a:lnTo>
                    <a:pt x="63166353" y="12703616"/>
                  </a:lnTo>
                  <a:lnTo>
                    <a:pt x="63166353" y="12703663"/>
                  </a:lnTo>
                  <a:lnTo>
                    <a:pt x="63166353" y="12703709"/>
                  </a:lnTo>
                  <a:lnTo>
                    <a:pt x="63166353" y="12703756"/>
                  </a:lnTo>
                  <a:lnTo>
                    <a:pt x="63166353" y="12703803"/>
                  </a:lnTo>
                  <a:lnTo>
                    <a:pt x="63166353" y="12703849"/>
                  </a:lnTo>
                  <a:lnTo>
                    <a:pt x="63166353" y="12703896"/>
                  </a:lnTo>
                  <a:lnTo>
                    <a:pt x="63166353" y="12703943"/>
                  </a:lnTo>
                  <a:lnTo>
                    <a:pt x="63166353" y="12703989"/>
                  </a:lnTo>
                  <a:lnTo>
                    <a:pt x="63166353" y="12704044"/>
                  </a:lnTo>
                  <a:lnTo>
                    <a:pt x="63166353" y="12704090"/>
                  </a:lnTo>
                  <a:lnTo>
                    <a:pt x="63166353" y="12704137"/>
                  </a:lnTo>
                  <a:lnTo>
                    <a:pt x="63166353" y="12704184"/>
                  </a:lnTo>
                  <a:lnTo>
                    <a:pt x="63166353" y="12704230"/>
                  </a:lnTo>
                  <a:lnTo>
                    <a:pt x="63166353" y="12704277"/>
                  </a:lnTo>
                  <a:lnTo>
                    <a:pt x="63166353" y="12704324"/>
                  </a:lnTo>
                  <a:lnTo>
                    <a:pt x="63166353" y="12704370"/>
                  </a:lnTo>
                  <a:lnTo>
                    <a:pt x="63166353" y="12704417"/>
                  </a:lnTo>
                  <a:lnTo>
                    <a:pt x="63166353" y="12704463"/>
                  </a:lnTo>
                  <a:lnTo>
                    <a:pt x="63166353" y="12704510"/>
                  </a:lnTo>
                  <a:lnTo>
                    <a:pt x="63166353" y="12704557"/>
                  </a:lnTo>
                  <a:lnTo>
                    <a:pt x="63166353" y="12704603"/>
                  </a:lnTo>
                  <a:lnTo>
                    <a:pt x="63166353" y="12704704"/>
                  </a:lnTo>
                  <a:lnTo>
                    <a:pt x="63166353" y="12704751"/>
                  </a:lnTo>
                  <a:lnTo>
                    <a:pt x="63166353" y="12704798"/>
                  </a:lnTo>
                  <a:lnTo>
                    <a:pt x="63166353" y="12704844"/>
                  </a:lnTo>
                  <a:lnTo>
                    <a:pt x="63166353" y="12704891"/>
                  </a:lnTo>
                  <a:lnTo>
                    <a:pt x="63166353" y="12704938"/>
                  </a:lnTo>
                  <a:lnTo>
                    <a:pt x="63166353" y="12704984"/>
                  </a:lnTo>
                  <a:lnTo>
                    <a:pt x="63166353" y="12705031"/>
                  </a:lnTo>
                  <a:lnTo>
                    <a:pt x="63166353" y="12705078"/>
                  </a:lnTo>
                  <a:lnTo>
                    <a:pt x="63166353" y="12705124"/>
                  </a:lnTo>
                  <a:lnTo>
                    <a:pt x="63166353" y="12705171"/>
                  </a:lnTo>
                  <a:lnTo>
                    <a:pt x="63166353" y="12705218"/>
                  </a:lnTo>
                  <a:lnTo>
                    <a:pt x="63166353" y="12852478"/>
                  </a:lnTo>
                  <a:lnTo>
                    <a:pt x="63318753" y="12852478"/>
                  </a:lnTo>
                  <a:lnTo>
                    <a:pt x="63318753" y="12852525"/>
                  </a:lnTo>
                  <a:lnTo>
                    <a:pt x="63318753" y="12852571"/>
                  </a:lnTo>
                  <a:lnTo>
                    <a:pt x="63318753" y="12852618"/>
                  </a:lnTo>
                  <a:lnTo>
                    <a:pt x="63318753" y="12852665"/>
                  </a:lnTo>
                  <a:lnTo>
                    <a:pt x="63318753" y="12852711"/>
                  </a:lnTo>
                  <a:lnTo>
                    <a:pt x="63318753" y="12852758"/>
                  </a:lnTo>
                  <a:lnTo>
                    <a:pt x="63318753" y="12852805"/>
                  </a:lnTo>
                  <a:lnTo>
                    <a:pt x="63318753" y="12852851"/>
                  </a:lnTo>
                  <a:lnTo>
                    <a:pt x="63318753" y="12852898"/>
                  </a:lnTo>
                  <a:lnTo>
                    <a:pt x="63318753" y="12852945"/>
                  </a:lnTo>
                  <a:lnTo>
                    <a:pt x="63318753" y="12852991"/>
                  </a:lnTo>
                  <a:lnTo>
                    <a:pt x="63318753" y="12853038"/>
                  </a:lnTo>
                  <a:lnTo>
                    <a:pt x="63318753" y="12853085"/>
                  </a:lnTo>
                  <a:lnTo>
                    <a:pt x="63318753" y="12853139"/>
                  </a:lnTo>
                  <a:lnTo>
                    <a:pt x="63318753" y="12853186"/>
                  </a:lnTo>
                  <a:lnTo>
                    <a:pt x="63318753" y="12853232"/>
                  </a:lnTo>
                  <a:lnTo>
                    <a:pt x="63318753" y="12853279"/>
                  </a:lnTo>
                  <a:lnTo>
                    <a:pt x="63318753" y="12853326"/>
                  </a:lnTo>
                  <a:lnTo>
                    <a:pt x="63318753" y="12853372"/>
                  </a:lnTo>
                  <a:lnTo>
                    <a:pt x="63318753" y="12853419"/>
                  </a:lnTo>
                  <a:lnTo>
                    <a:pt x="63318753" y="12853466"/>
                  </a:lnTo>
                  <a:lnTo>
                    <a:pt x="63318753" y="12853512"/>
                  </a:lnTo>
                  <a:lnTo>
                    <a:pt x="63318753" y="12853559"/>
                  </a:lnTo>
                  <a:lnTo>
                    <a:pt x="63318753" y="12853605"/>
                  </a:lnTo>
                  <a:lnTo>
                    <a:pt x="63318753" y="12853652"/>
                  </a:lnTo>
                  <a:lnTo>
                    <a:pt x="63318753" y="12853699"/>
                  </a:lnTo>
                  <a:lnTo>
                    <a:pt x="63318753" y="12853745"/>
                  </a:lnTo>
                  <a:lnTo>
                    <a:pt x="63318753" y="12853800"/>
                  </a:lnTo>
                  <a:lnTo>
                    <a:pt x="63318753" y="12853846"/>
                  </a:lnTo>
                  <a:lnTo>
                    <a:pt x="63318753" y="12853893"/>
                  </a:lnTo>
                  <a:lnTo>
                    <a:pt x="63318753" y="12853940"/>
                  </a:lnTo>
                  <a:lnTo>
                    <a:pt x="63318753" y="12853986"/>
                  </a:lnTo>
                  <a:lnTo>
                    <a:pt x="63318753" y="12854033"/>
                  </a:lnTo>
                  <a:lnTo>
                    <a:pt x="63318753" y="12854080"/>
                  </a:lnTo>
                  <a:lnTo>
                    <a:pt x="63318753" y="12854126"/>
                  </a:lnTo>
                  <a:lnTo>
                    <a:pt x="63318753" y="12854173"/>
                  </a:lnTo>
                  <a:lnTo>
                    <a:pt x="63318753" y="12854220"/>
                  </a:lnTo>
                  <a:lnTo>
                    <a:pt x="63318753" y="12854266"/>
                  </a:lnTo>
                  <a:lnTo>
                    <a:pt x="63318753" y="12854313"/>
                  </a:lnTo>
                  <a:lnTo>
                    <a:pt x="63318753" y="12854360"/>
                  </a:lnTo>
                  <a:lnTo>
                    <a:pt x="63318753" y="12854406"/>
                  </a:lnTo>
                  <a:lnTo>
                    <a:pt x="63318753" y="12854461"/>
                  </a:lnTo>
                  <a:lnTo>
                    <a:pt x="63318753" y="12854507"/>
                  </a:lnTo>
                  <a:lnTo>
                    <a:pt x="63318753" y="12854554"/>
                  </a:lnTo>
                  <a:lnTo>
                    <a:pt x="63318753" y="12854601"/>
                  </a:lnTo>
                  <a:lnTo>
                    <a:pt x="63318753" y="12854647"/>
                  </a:lnTo>
                  <a:lnTo>
                    <a:pt x="63318753" y="12854694"/>
                  </a:lnTo>
                  <a:lnTo>
                    <a:pt x="63318753" y="12854740"/>
                  </a:lnTo>
                  <a:lnTo>
                    <a:pt x="63318753" y="12854787"/>
                  </a:lnTo>
                  <a:lnTo>
                    <a:pt x="63318753" y="12854834"/>
                  </a:lnTo>
                  <a:lnTo>
                    <a:pt x="63318753" y="12854880"/>
                  </a:lnTo>
                  <a:lnTo>
                    <a:pt x="63318753" y="12854927"/>
                  </a:lnTo>
                  <a:lnTo>
                    <a:pt x="63318753" y="12854974"/>
                  </a:lnTo>
                  <a:lnTo>
                    <a:pt x="63318753" y="12855020"/>
                  </a:lnTo>
                  <a:lnTo>
                    <a:pt x="63318753" y="12855067"/>
                  </a:lnTo>
                  <a:lnTo>
                    <a:pt x="63318753" y="12855121"/>
                  </a:lnTo>
                  <a:lnTo>
                    <a:pt x="63318753" y="12855168"/>
                  </a:lnTo>
                  <a:lnTo>
                    <a:pt x="63318753" y="12855215"/>
                  </a:lnTo>
                  <a:lnTo>
                    <a:pt x="63318753" y="12855261"/>
                  </a:lnTo>
                  <a:lnTo>
                    <a:pt x="63318753" y="12855308"/>
                  </a:lnTo>
                  <a:lnTo>
                    <a:pt x="63318753" y="12855355"/>
                  </a:lnTo>
                  <a:lnTo>
                    <a:pt x="63318753" y="12855401"/>
                  </a:lnTo>
                  <a:lnTo>
                    <a:pt x="63318753" y="12855448"/>
                  </a:lnTo>
                  <a:lnTo>
                    <a:pt x="63318753" y="12855495"/>
                  </a:lnTo>
                  <a:lnTo>
                    <a:pt x="63318753" y="12855541"/>
                  </a:lnTo>
                  <a:lnTo>
                    <a:pt x="63318753" y="12855588"/>
                  </a:lnTo>
                  <a:lnTo>
                    <a:pt x="63318753" y="12855635"/>
                  </a:lnTo>
                  <a:lnTo>
                    <a:pt x="63318753" y="12855681"/>
                  </a:lnTo>
                  <a:lnTo>
                    <a:pt x="63318753" y="12855728"/>
                  </a:lnTo>
                  <a:lnTo>
                    <a:pt x="63318753" y="12855782"/>
                  </a:lnTo>
                  <a:lnTo>
                    <a:pt x="63318753" y="12855829"/>
                  </a:lnTo>
                  <a:lnTo>
                    <a:pt x="63318753" y="12855875"/>
                  </a:lnTo>
                  <a:lnTo>
                    <a:pt x="63318753" y="12855922"/>
                  </a:lnTo>
                  <a:lnTo>
                    <a:pt x="63318753" y="12855969"/>
                  </a:lnTo>
                  <a:lnTo>
                    <a:pt x="63318753" y="12856015"/>
                  </a:lnTo>
                  <a:lnTo>
                    <a:pt x="63318753" y="12856062"/>
                  </a:lnTo>
                  <a:lnTo>
                    <a:pt x="63318753" y="12856109"/>
                  </a:lnTo>
                  <a:lnTo>
                    <a:pt x="63318753" y="12856155"/>
                  </a:lnTo>
                  <a:lnTo>
                    <a:pt x="63318753" y="12856202"/>
                  </a:lnTo>
                  <a:lnTo>
                    <a:pt x="63318753" y="12856249"/>
                  </a:lnTo>
                  <a:lnTo>
                    <a:pt x="63318753" y="12856295"/>
                  </a:lnTo>
                  <a:lnTo>
                    <a:pt x="63318753" y="12856342"/>
                  </a:lnTo>
                  <a:lnTo>
                    <a:pt x="63318753" y="12856443"/>
                  </a:lnTo>
                  <a:lnTo>
                    <a:pt x="63318753" y="12856490"/>
                  </a:lnTo>
                  <a:lnTo>
                    <a:pt x="63318753" y="12856536"/>
                  </a:lnTo>
                  <a:lnTo>
                    <a:pt x="63318753" y="12856583"/>
                  </a:lnTo>
                  <a:lnTo>
                    <a:pt x="63318753" y="12856630"/>
                  </a:lnTo>
                  <a:lnTo>
                    <a:pt x="63318753" y="12856676"/>
                  </a:lnTo>
                  <a:lnTo>
                    <a:pt x="63318753" y="12856723"/>
                  </a:lnTo>
                  <a:lnTo>
                    <a:pt x="63318753" y="12856770"/>
                  </a:lnTo>
                  <a:lnTo>
                    <a:pt x="63318753" y="12856816"/>
                  </a:lnTo>
                  <a:lnTo>
                    <a:pt x="63318753" y="12856863"/>
                  </a:lnTo>
                  <a:lnTo>
                    <a:pt x="63318753" y="12856910"/>
                  </a:lnTo>
                  <a:lnTo>
                    <a:pt x="63318753" y="12856956"/>
                  </a:lnTo>
                  <a:lnTo>
                    <a:pt x="63318753" y="12857104"/>
                  </a:lnTo>
                  <a:lnTo>
                    <a:pt x="63318753" y="12857150"/>
                  </a:lnTo>
                  <a:lnTo>
                    <a:pt x="63318753" y="12857197"/>
                  </a:lnTo>
                  <a:lnTo>
                    <a:pt x="63318753" y="12857244"/>
                  </a:lnTo>
                  <a:lnTo>
                    <a:pt x="63318753" y="12857290"/>
                  </a:lnTo>
                  <a:lnTo>
                    <a:pt x="63318753" y="12857337"/>
                  </a:lnTo>
                  <a:lnTo>
                    <a:pt x="63318753" y="12857384"/>
                  </a:lnTo>
                  <a:lnTo>
                    <a:pt x="63318753" y="12857430"/>
                  </a:lnTo>
                  <a:lnTo>
                    <a:pt x="63318753" y="12857477"/>
                  </a:lnTo>
                  <a:lnTo>
                    <a:pt x="63318753" y="12857524"/>
                  </a:lnTo>
                  <a:lnTo>
                    <a:pt x="63318753" y="12857570"/>
                  </a:lnTo>
                  <a:lnTo>
                    <a:pt x="63318753" y="13004878"/>
                  </a:lnTo>
                  <a:lnTo>
                    <a:pt x="63471153" y="13004878"/>
                  </a:lnTo>
                  <a:lnTo>
                    <a:pt x="63471153" y="13004924"/>
                  </a:lnTo>
                  <a:lnTo>
                    <a:pt x="63471153" y="13004971"/>
                  </a:lnTo>
                  <a:lnTo>
                    <a:pt x="63471153" y="13005017"/>
                  </a:lnTo>
                  <a:lnTo>
                    <a:pt x="63471153" y="13005064"/>
                  </a:lnTo>
                  <a:lnTo>
                    <a:pt x="63471153" y="13005111"/>
                  </a:lnTo>
                  <a:lnTo>
                    <a:pt x="63471153" y="13005157"/>
                  </a:lnTo>
                  <a:lnTo>
                    <a:pt x="63471153" y="13005204"/>
                  </a:lnTo>
                  <a:lnTo>
                    <a:pt x="63471153" y="13005251"/>
                  </a:lnTo>
                  <a:lnTo>
                    <a:pt x="63471153" y="13005297"/>
                  </a:lnTo>
                  <a:lnTo>
                    <a:pt x="63471153" y="13005344"/>
                  </a:lnTo>
                  <a:lnTo>
                    <a:pt x="63471153" y="13005391"/>
                  </a:lnTo>
                  <a:lnTo>
                    <a:pt x="63471153" y="13005437"/>
                  </a:lnTo>
                  <a:lnTo>
                    <a:pt x="63471153" y="13005484"/>
                  </a:lnTo>
                  <a:lnTo>
                    <a:pt x="63471153" y="13005538"/>
                  </a:lnTo>
                  <a:lnTo>
                    <a:pt x="63471153" y="13005585"/>
                  </a:lnTo>
                  <a:lnTo>
                    <a:pt x="63471153" y="13005632"/>
                  </a:lnTo>
                  <a:lnTo>
                    <a:pt x="63471153" y="13005678"/>
                  </a:lnTo>
                  <a:lnTo>
                    <a:pt x="63471153" y="13005725"/>
                  </a:lnTo>
                  <a:lnTo>
                    <a:pt x="63471153" y="13005772"/>
                  </a:lnTo>
                  <a:lnTo>
                    <a:pt x="63471153" y="13005818"/>
                  </a:lnTo>
                  <a:lnTo>
                    <a:pt x="63471153" y="13005865"/>
                  </a:lnTo>
                  <a:lnTo>
                    <a:pt x="63471153" y="13005912"/>
                  </a:lnTo>
                  <a:lnTo>
                    <a:pt x="63471153" y="13005958"/>
                  </a:lnTo>
                  <a:lnTo>
                    <a:pt x="63471153" y="13006005"/>
                  </a:lnTo>
                  <a:lnTo>
                    <a:pt x="63471153" y="13006052"/>
                  </a:lnTo>
                  <a:lnTo>
                    <a:pt x="63471153" y="13006098"/>
                  </a:lnTo>
                  <a:lnTo>
                    <a:pt x="63471153" y="13006145"/>
                  </a:lnTo>
                  <a:lnTo>
                    <a:pt x="63471153" y="13006199"/>
                  </a:lnTo>
                  <a:lnTo>
                    <a:pt x="63471153" y="13006246"/>
                  </a:lnTo>
                  <a:lnTo>
                    <a:pt x="63471153" y="13006292"/>
                  </a:lnTo>
                  <a:lnTo>
                    <a:pt x="63471153" y="13006339"/>
                  </a:lnTo>
                  <a:lnTo>
                    <a:pt x="63471153" y="13006386"/>
                  </a:lnTo>
                  <a:lnTo>
                    <a:pt x="63471153" y="13006432"/>
                  </a:lnTo>
                  <a:lnTo>
                    <a:pt x="63471153" y="13006479"/>
                  </a:lnTo>
                  <a:lnTo>
                    <a:pt x="63471153" y="13006526"/>
                  </a:lnTo>
                  <a:lnTo>
                    <a:pt x="63471153" y="13006572"/>
                  </a:lnTo>
                  <a:lnTo>
                    <a:pt x="63471153" y="13006619"/>
                  </a:lnTo>
                  <a:lnTo>
                    <a:pt x="63471153" y="13006666"/>
                  </a:lnTo>
                  <a:lnTo>
                    <a:pt x="63471153" y="13006712"/>
                  </a:lnTo>
                  <a:lnTo>
                    <a:pt x="63471153" y="13006759"/>
                  </a:lnTo>
                  <a:lnTo>
                    <a:pt x="63471153" y="13006806"/>
                  </a:lnTo>
                  <a:lnTo>
                    <a:pt x="63471153" y="13006860"/>
                  </a:lnTo>
                  <a:lnTo>
                    <a:pt x="63471153" y="13006907"/>
                  </a:lnTo>
                  <a:lnTo>
                    <a:pt x="63471153" y="13006953"/>
                  </a:lnTo>
                  <a:lnTo>
                    <a:pt x="63471153" y="13007000"/>
                  </a:lnTo>
                  <a:lnTo>
                    <a:pt x="63471153" y="13007047"/>
                  </a:lnTo>
                  <a:lnTo>
                    <a:pt x="63471153" y="13007093"/>
                  </a:lnTo>
                  <a:lnTo>
                    <a:pt x="63471153" y="13007140"/>
                  </a:lnTo>
                  <a:lnTo>
                    <a:pt x="63471153" y="13007187"/>
                  </a:lnTo>
                  <a:lnTo>
                    <a:pt x="63471153" y="13007233"/>
                  </a:lnTo>
                  <a:lnTo>
                    <a:pt x="63471153" y="13007280"/>
                  </a:lnTo>
                  <a:lnTo>
                    <a:pt x="63471153" y="13007326"/>
                  </a:lnTo>
                  <a:lnTo>
                    <a:pt x="63471153" y="13007373"/>
                  </a:lnTo>
                  <a:lnTo>
                    <a:pt x="63471153" y="13007420"/>
                  </a:lnTo>
                  <a:lnTo>
                    <a:pt x="63471153" y="13007466"/>
                  </a:lnTo>
                  <a:lnTo>
                    <a:pt x="63471153" y="13007521"/>
                  </a:lnTo>
                  <a:lnTo>
                    <a:pt x="63471153" y="13007567"/>
                  </a:lnTo>
                  <a:lnTo>
                    <a:pt x="63471153" y="13007614"/>
                  </a:lnTo>
                  <a:lnTo>
                    <a:pt x="63471153" y="13007661"/>
                  </a:lnTo>
                  <a:lnTo>
                    <a:pt x="63471153" y="13007707"/>
                  </a:lnTo>
                  <a:lnTo>
                    <a:pt x="63471153" y="13007754"/>
                  </a:lnTo>
                  <a:lnTo>
                    <a:pt x="63471153" y="13007801"/>
                  </a:lnTo>
                  <a:lnTo>
                    <a:pt x="63471153" y="13007847"/>
                  </a:lnTo>
                  <a:lnTo>
                    <a:pt x="63471153" y="13007894"/>
                  </a:lnTo>
                  <a:lnTo>
                    <a:pt x="63471153" y="13007941"/>
                  </a:lnTo>
                  <a:lnTo>
                    <a:pt x="63471153" y="13007987"/>
                  </a:lnTo>
                  <a:lnTo>
                    <a:pt x="63471153" y="13008034"/>
                  </a:lnTo>
                  <a:lnTo>
                    <a:pt x="63471153" y="13008081"/>
                  </a:lnTo>
                  <a:lnTo>
                    <a:pt x="63471153" y="13008182"/>
                  </a:lnTo>
                  <a:lnTo>
                    <a:pt x="63471153" y="13008228"/>
                  </a:lnTo>
                  <a:lnTo>
                    <a:pt x="63471153" y="13008275"/>
                  </a:lnTo>
                  <a:lnTo>
                    <a:pt x="63471153" y="13008322"/>
                  </a:lnTo>
                  <a:lnTo>
                    <a:pt x="63471153" y="13008368"/>
                  </a:lnTo>
                  <a:lnTo>
                    <a:pt x="63471153" y="13008415"/>
                  </a:lnTo>
                  <a:lnTo>
                    <a:pt x="63471153" y="13008461"/>
                  </a:lnTo>
                  <a:lnTo>
                    <a:pt x="63471153" y="13008508"/>
                  </a:lnTo>
                  <a:lnTo>
                    <a:pt x="63471153" y="13008555"/>
                  </a:lnTo>
                  <a:lnTo>
                    <a:pt x="63471153" y="13008601"/>
                  </a:lnTo>
                  <a:lnTo>
                    <a:pt x="63471153" y="13008648"/>
                  </a:lnTo>
                  <a:lnTo>
                    <a:pt x="63471153" y="13008695"/>
                  </a:lnTo>
                  <a:lnTo>
                    <a:pt x="63471153" y="13008842"/>
                  </a:lnTo>
                  <a:lnTo>
                    <a:pt x="63471153" y="13008889"/>
                  </a:lnTo>
                  <a:lnTo>
                    <a:pt x="63471153" y="13008936"/>
                  </a:lnTo>
                  <a:lnTo>
                    <a:pt x="63471153" y="13008982"/>
                  </a:lnTo>
                  <a:lnTo>
                    <a:pt x="63471153" y="13009029"/>
                  </a:lnTo>
                  <a:lnTo>
                    <a:pt x="63471153" y="13009076"/>
                  </a:lnTo>
                  <a:lnTo>
                    <a:pt x="63471153" y="13009122"/>
                  </a:lnTo>
                  <a:lnTo>
                    <a:pt x="63471153" y="13009169"/>
                  </a:lnTo>
                  <a:lnTo>
                    <a:pt x="63471153" y="13009216"/>
                  </a:lnTo>
                  <a:lnTo>
                    <a:pt x="63471153" y="13009262"/>
                  </a:lnTo>
                  <a:lnTo>
                    <a:pt x="63471153" y="13009309"/>
                  </a:lnTo>
                  <a:lnTo>
                    <a:pt x="63471153" y="13009503"/>
                  </a:lnTo>
                  <a:lnTo>
                    <a:pt x="63471153" y="13009550"/>
                  </a:lnTo>
                  <a:lnTo>
                    <a:pt x="63471153" y="13009596"/>
                  </a:lnTo>
                  <a:lnTo>
                    <a:pt x="63471153" y="13009643"/>
                  </a:lnTo>
                  <a:lnTo>
                    <a:pt x="63471153" y="13009690"/>
                  </a:lnTo>
                  <a:lnTo>
                    <a:pt x="63471153" y="13009736"/>
                  </a:lnTo>
                  <a:lnTo>
                    <a:pt x="63471153" y="13009783"/>
                  </a:lnTo>
                  <a:lnTo>
                    <a:pt x="63471153" y="13009830"/>
                  </a:lnTo>
                  <a:lnTo>
                    <a:pt x="63471153" y="13009876"/>
                  </a:lnTo>
                  <a:lnTo>
                    <a:pt x="63471153" y="13009923"/>
                  </a:lnTo>
                  <a:lnTo>
                    <a:pt x="63471153" y="13157277"/>
                  </a:lnTo>
                  <a:lnTo>
                    <a:pt x="63623553" y="13157277"/>
                  </a:lnTo>
                  <a:lnTo>
                    <a:pt x="63623553" y="13157324"/>
                  </a:lnTo>
                  <a:lnTo>
                    <a:pt x="63623553" y="13157370"/>
                  </a:lnTo>
                  <a:lnTo>
                    <a:pt x="63623553" y="13157417"/>
                  </a:lnTo>
                  <a:lnTo>
                    <a:pt x="63623553" y="13157464"/>
                  </a:lnTo>
                  <a:lnTo>
                    <a:pt x="63623553" y="13157510"/>
                  </a:lnTo>
                  <a:lnTo>
                    <a:pt x="63623553" y="13157557"/>
                  </a:lnTo>
                  <a:lnTo>
                    <a:pt x="63623553" y="13157603"/>
                  </a:lnTo>
                  <a:lnTo>
                    <a:pt x="63623553" y="13157650"/>
                  </a:lnTo>
                  <a:lnTo>
                    <a:pt x="63623553" y="13157697"/>
                  </a:lnTo>
                  <a:lnTo>
                    <a:pt x="63623553" y="13157743"/>
                  </a:lnTo>
                  <a:lnTo>
                    <a:pt x="63623553" y="13157790"/>
                  </a:lnTo>
                  <a:lnTo>
                    <a:pt x="63623553" y="13157837"/>
                  </a:lnTo>
                  <a:lnTo>
                    <a:pt x="63623553" y="13157883"/>
                  </a:lnTo>
                  <a:lnTo>
                    <a:pt x="63623553" y="13157938"/>
                  </a:lnTo>
                  <a:lnTo>
                    <a:pt x="63623553" y="13157984"/>
                  </a:lnTo>
                  <a:lnTo>
                    <a:pt x="63623553" y="13158031"/>
                  </a:lnTo>
                  <a:lnTo>
                    <a:pt x="63623553" y="13158078"/>
                  </a:lnTo>
                  <a:lnTo>
                    <a:pt x="63623553" y="13158124"/>
                  </a:lnTo>
                  <a:lnTo>
                    <a:pt x="63623553" y="13158171"/>
                  </a:lnTo>
                  <a:lnTo>
                    <a:pt x="63623553" y="13158218"/>
                  </a:lnTo>
                  <a:lnTo>
                    <a:pt x="63623553" y="13158264"/>
                  </a:lnTo>
                  <a:lnTo>
                    <a:pt x="63623553" y="13158311"/>
                  </a:lnTo>
                  <a:lnTo>
                    <a:pt x="63623553" y="13158358"/>
                  </a:lnTo>
                  <a:lnTo>
                    <a:pt x="63623553" y="13158404"/>
                  </a:lnTo>
                  <a:lnTo>
                    <a:pt x="63623553" y="13158451"/>
                  </a:lnTo>
                  <a:lnTo>
                    <a:pt x="63623553" y="13158498"/>
                  </a:lnTo>
                  <a:lnTo>
                    <a:pt x="63623553" y="13158544"/>
                  </a:lnTo>
                  <a:lnTo>
                    <a:pt x="63623553" y="13158599"/>
                  </a:lnTo>
                  <a:lnTo>
                    <a:pt x="63623553" y="13158645"/>
                  </a:lnTo>
                  <a:lnTo>
                    <a:pt x="63623553" y="13158692"/>
                  </a:lnTo>
                  <a:lnTo>
                    <a:pt x="63623553" y="13158738"/>
                  </a:lnTo>
                  <a:lnTo>
                    <a:pt x="63623553" y="13158785"/>
                  </a:lnTo>
                  <a:lnTo>
                    <a:pt x="63623553" y="13158832"/>
                  </a:lnTo>
                  <a:lnTo>
                    <a:pt x="63623553" y="13158878"/>
                  </a:lnTo>
                  <a:lnTo>
                    <a:pt x="63623553" y="13158925"/>
                  </a:lnTo>
                  <a:lnTo>
                    <a:pt x="63623553" y="13158972"/>
                  </a:lnTo>
                  <a:lnTo>
                    <a:pt x="63623553" y="13159018"/>
                  </a:lnTo>
                  <a:lnTo>
                    <a:pt x="63623553" y="13159065"/>
                  </a:lnTo>
                  <a:lnTo>
                    <a:pt x="63623553" y="13159112"/>
                  </a:lnTo>
                  <a:lnTo>
                    <a:pt x="63623553" y="13159158"/>
                  </a:lnTo>
                  <a:lnTo>
                    <a:pt x="63623553" y="13159205"/>
                  </a:lnTo>
                  <a:lnTo>
                    <a:pt x="63623553" y="13159259"/>
                  </a:lnTo>
                  <a:lnTo>
                    <a:pt x="63623553" y="13159306"/>
                  </a:lnTo>
                  <a:lnTo>
                    <a:pt x="63623553" y="13159353"/>
                  </a:lnTo>
                  <a:lnTo>
                    <a:pt x="63623553" y="13159399"/>
                  </a:lnTo>
                  <a:lnTo>
                    <a:pt x="63623553" y="13159446"/>
                  </a:lnTo>
                  <a:lnTo>
                    <a:pt x="63623553" y="13159493"/>
                  </a:lnTo>
                  <a:lnTo>
                    <a:pt x="63623553" y="13159539"/>
                  </a:lnTo>
                  <a:lnTo>
                    <a:pt x="63623553" y="13159586"/>
                  </a:lnTo>
                  <a:lnTo>
                    <a:pt x="63623553" y="13159633"/>
                  </a:lnTo>
                  <a:lnTo>
                    <a:pt x="63623553" y="13159679"/>
                  </a:lnTo>
                  <a:lnTo>
                    <a:pt x="63623553" y="13159726"/>
                  </a:lnTo>
                  <a:lnTo>
                    <a:pt x="63623553" y="13159773"/>
                  </a:lnTo>
                  <a:lnTo>
                    <a:pt x="63623553" y="13159819"/>
                  </a:lnTo>
                  <a:lnTo>
                    <a:pt x="63623553" y="13159920"/>
                  </a:lnTo>
                  <a:lnTo>
                    <a:pt x="63623553" y="13159967"/>
                  </a:lnTo>
                  <a:lnTo>
                    <a:pt x="63623553" y="13160013"/>
                  </a:lnTo>
                  <a:lnTo>
                    <a:pt x="63623553" y="13160060"/>
                  </a:lnTo>
                  <a:lnTo>
                    <a:pt x="63623553" y="13160107"/>
                  </a:lnTo>
                  <a:lnTo>
                    <a:pt x="63623553" y="13160153"/>
                  </a:lnTo>
                  <a:lnTo>
                    <a:pt x="63623553" y="13160200"/>
                  </a:lnTo>
                  <a:lnTo>
                    <a:pt x="63623553" y="13160247"/>
                  </a:lnTo>
                  <a:lnTo>
                    <a:pt x="63623553" y="13160293"/>
                  </a:lnTo>
                  <a:lnTo>
                    <a:pt x="63623553" y="13160340"/>
                  </a:lnTo>
                  <a:lnTo>
                    <a:pt x="63623553" y="13160387"/>
                  </a:lnTo>
                  <a:lnTo>
                    <a:pt x="63623553" y="13160433"/>
                  </a:lnTo>
                  <a:lnTo>
                    <a:pt x="63623553" y="13160581"/>
                  </a:lnTo>
                  <a:lnTo>
                    <a:pt x="63623553" y="13160628"/>
                  </a:lnTo>
                  <a:lnTo>
                    <a:pt x="63623553" y="13160674"/>
                  </a:lnTo>
                  <a:lnTo>
                    <a:pt x="63623553" y="13160721"/>
                  </a:lnTo>
                  <a:lnTo>
                    <a:pt x="63623553" y="13160768"/>
                  </a:lnTo>
                  <a:lnTo>
                    <a:pt x="63623553" y="13160814"/>
                  </a:lnTo>
                  <a:lnTo>
                    <a:pt x="63623553" y="13160861"/>
                  </a:lnTo>
                  <a:lnTo>
                    <a:pt x="63623553" y="13160908"/>
                  </a:lnTo>
                  <a:lnTo>
                    <a:pt x="63623553" y="13160954"/>
                  </a:lnTo>
                  <a:lnTo>
                    <a:pt x="63623553" y="13161001"/>
                  </a:lnTo>
                  <a:lnTo>
                    <a:pt x="63623553" y="13161047"/>
                  </a:lnTo>
                  <a:lnTo>
                    <a:pt x="63623553" y="13161242"/>
                  </a:lnTo>
                  <a:lnTo>
                    <a:pt x="63623553" y="13161288"/>
                  </a:lnTo>
                  <a:lnTo>
                    <a:pt x="63623553" y="13161335"/>
                  </a:lnTo>
                  <a:lnTo>
                    <a:pt x="63623553" y="13161382"/>
                  </a:lnTo>
                  <a:lnTo>
                    <a:pt x="63623553" y="13161428"/>
                  </a:lnTo>
                  <a:lnTo>
                    <a:pt x="63623553" y="13161475"/>
                  </a:lnTo>
                  <a:lnTo>
                    <a:pt x="63623553" y="13161522"/>
                  </a:lnTo>
                  <a:lnTo>
                    <a:pt x="63623553" y="13161568"/>
                  </a:lnTo>
                  <a:lnTo>
                    <a:pt x="63623553" y="13161615"/>
                  </a:lnTo>
                  <a:lnTo>
                    <a:pt x="63623553" y="13161662"/>
                  </a:lnTo>
                  <a:lnTo>
                    <a:pt x="63623553" y="13161903"/>
                  </a:lnTo>
                  <a:lnTo>
                    <a:pt x="63623553" y="13161949"/>
                  </a:lnTo>
                  <a:lnTo>
                    <a:pt x="63623553" y="13161996"/>
                  </a:lnTo>
                  <a:lnTo>
                    <a:pt x="63623553" y="13162043"/>
                  </a:lnTo>
                  <a:lnTo>
                    <a:pt x="63623553" y="13162089"/>
                  </a:lnTo>
                  <a:lnTo>
                    <a:pt x="63623553" y="13162136"/>
                  </a:lnTo>
                  <a:lnTo>
                    <a:pt x="63623553" y="13162182"/>
                  </a:lnTo>
                  <a:lnTo>
                    <a:pt x="63623553" y="13162229"/>
                  </a:lnTo>
                  <a:lnTo>
                    <a:pt x="63623553" y="13162276"/>
                  </a:lnTo>
                  <a:lnTo>
                    <a:pt x="63623553" y="13309676"/>
                  </a:lnTo>
                  <a:lnTo>
                    <a:pt x="63775953" y="13309676"/>
                  </a:lnTo>
                  <a:lnTo>
                    <a:pt x="63775953" y="13309723"/>
                  </a:lnTo>
                  <a:lnTo>
                    <a:pt x="63775953" y="13309770"/>
                  </a:lnTo>
                  <a:lnTo>
                    <a:pt x="63775953" y="13309816"/>
                  </a:lnTo>
                  <a:lnTo>
                    <a:pt x="63775953" y="13309863"/>
                  </a:lnTo>
                  <a:lnTo>
                    <a:pt x="63775953" y="13309910"/>
                  </a:lnTo>
                  <a:lnTo>
                    <a:pt x="63775953" y="13309956"/>
                  </a:lnTo>
                  <a:lnTo>
                    <a:pt x="63775953" y="13310003"/>
                  </a:lnTo>
                  <a:lnTo>
                    <a:pt x="63775953" y="13310050"/>
                  </a:lnTo>
                  <a:lnTo>
                    <a:pt x="63775953" y="13310096"/>
                  </a:lnTo>
                  <a:lnTo>
                    <a:pt x="63775953" y="13310143"/>
                  </a:lnTo>
                  <a:lnTo>
                    <a:pt x="63775953" y="13310189"/>
                  </a:lnTo>
                  <a:lnTo>
                    <a:pt x="63775953" y="13310236"/>
                  </a:lnTo>
                  <a:lnTo>
                    <a:pt x="63775953" y="13310283"/>
                  </a:lnTo>
                  <a:lnTo>
                    <a:pt x="63775953" y="13310337"/>
                  </a:lnTo>
                  <a:lnTo>
                    <a:pt x="63775953" y="13310384"/>
                  </a:lnTo>
                  <a:lnTo>
                    <a:pt x="63775953" y="13310430"/>
                  </a:lnTo>
                  <a:lnTo>
                    <a:pt x="63775953" y="13310477"/>
                  </a:lnTo>
                  <a:lnTo>
                    <a:pt x="63775953" y="13310524"/>
                  </a:lnTo>
                  <a:lnTo>
                    <a:pt x="63775953" y="13310570"/>
                  </a:lnTo>
                  <a:lnTo>
                    <a:pt x="63775953" y="13310617"/>
                  </a:lnTo>
                  <a:lnTo>
                    <a:pt x="63775953" y="13310664"/>
                  </a:lnTo>
                  <a:lnTo>
                    <a:pt x="63775953" y="13310710"/>
                  </a:lnTo>
                  <a:lnTo>
                    <a:pt x="63775953" y="13310757"/>
                  </a:lnTo>
                  <a:lnTo>
                    <a:pt x="63775953" y="13310804"/>
                  </a:lnTo>
                  <a:lnTo>
                    <a:pt x="63775953" y="13310850"/>
                  </a:lnTo>
                  <a:lnTo>
                    <a:pt x="63775953" y="13310897"/>
                  </a:lnTo>
                  <a:lnTo>
                    <a:pt x="63775953" y="13310944"/>
                  </a:lnTo>
                  <a:lnTo>
                    <a:pt x="63775953" y="13310998"/>
                  </a:lnTo>
                  <a:lnTo>
                    <a:pt x="63775953" y="13311045"/>
                  </a:lnTo>
                  <a:lnTo>
                    <a:pt x="63775953" y="13311091"/>
                  </a:lnTo>
                  <a:lnTo>
                    <a:pt x="63775953" y="13311138"/>
                  </a:lnTo>
                  <a:lnTo>
                    <a:pt x="63775953" y="13311185"/>
                  </a:lnTo>
                  <a:lnTo>
                    <a:pt x="63775953" y="13311231"/>
                  </a:lnTo>
                  <a:lnTo>
                    <a:pt x="63775953" y="13311278"/>
                  </a:lnTo>
                  <a:lnTo>
                    <a:pt x="63775953" y="13311324"/>
                  </a:lnTo>
                  <a:lnTo>
                    <a:pt x="63775953" y="13311371"/>
                  </a:lnTo>
                  <a:lnTo>
                    <a:pt x="63775953" y="13311418"/>
                  </a:lnTo>
                  <a:lnTo>
                    <a:pt x="63775953" y="13311464"/>
                  </a:lnTo>
                  <a:lnTo>
                    <a:pt x="63775953" y="13311511"/>
                  </a:lnTo>
                  <a:lnTo>
                    <a:pt x="63775953" y="13311558"/>
                  </a:lnTo>
                  <a:lnTo>
                    <a:pt x="63775953" y="13311659"/>
                  </a:lnTo>
                  <a:lnTo>
                    <a:pt x="63775953" y="13311705"/>
                  </a:lnTo>
                  <a:lnTo>
                    <a:pt x="63775953" y="13311752"/>
                  </a:lnTo>
                  <a:lnTo>
                    <a:pt x="63775953" y="13311799"/>
                  </a:lnTo>
                  <a:lnTo>
                    <a:pt x="63775953" y="13311845"/>
                  </a:lnTo>
                  <a:lnTo>
                    <a:pt x="63775953" y="13311892"/>
                  </a:lnTo>
                  <a:lnTo>
                    <a:pt x="63775953" y="13311939"/>
                  </a:lnTo>
                  <a:lnTo>
                    <a:pt x="63775953" y="13311985"/>
                  </a:lnTo>
                  <a:lnTo>
                    <a:pt x="63775953" y="13312032"/>
                  </a:lnTo>
                  <a:lnTo>
                    <a:pt x="63775953" y="13312079"/>
                  </a:lnTo>
                  <a:lnTo>
                    <a:pt x="63775953" y="13312125"/>
                  </a:lnTo>
                  <a:lnTo>
                    <a:pt x="63775953" y="13312172"/>
                  </a:lnTo>
                  <a:lnTo>
                    <a:pt x="63775953" y="13312320"/>
                  </a:lnTo>
                  <a:lnTo>
                    <a:pt x="63775953" y="13312366"/>
                  </a:lnTo>
                  <a:lnTo>
                    <a:pt x="63775953" y="13312413"/>
                  </a:lnTo>
                  <a:lnTo>
                    <a:pt x="63775953" y="13312459"/>
                  </a:lnTo>
                  <a:lnTo>
                    <a:pt x="63775953" y="13312506"/>
                  </a:lnTo>
                  <a:lnTo>
                    <a:pt x="63775953" y="13312553"/>
                  </a:lnTo>
                  <a:lnTo>
                    <a:pt x="63775953" y="13312599"/>
                  </a:lnTo>
                  <a:lnTo>
                    <a:pt x="63775953" y="13312646"/>
                  </a:lnTo>
                  <a:lnTo>
                    <a:pt x="63775953" y="13312693"/>
                  </a:lnTo>
                  <a:lnTo>
                    <a:pt x="63775953" y="13312739"/>
                  </a:lnTo>
                  <a:lnTo>
                    <a:pt x="63775953" y="13312786"/>
                  </a:lnTo>
                  <a:lnTo>
                    <a:pt x="63775953" y="13312980"/>
                  </a:lnTo>
                  <a:lnTo>
                    <a:pt x="63775953" y="13313027"/>
                  </a:lnTo>
                  <a:lnTo>
                    <a:pt x="63775953" y="13313074"/>
                  </a:lnTo>
                  <a:lnTo>
                    <a:pt x="63775953" y="13313120"/>
                  </a:lnTo>
                  <a:lnTo>
                    <a:pt x="63775953" y="13313167"/>
                  </a:lnTo>
                  <a:lnTo>
                    <a:pt x="63775953" y="13313214"/>
                  </a:lnTo>
                  <a:lnTo>
                    <a:pt x="63775953" y="13313260"/>
                  </a:lnTo>
                  <a:lnTo>
                    <a:pt x="63775953" y="13313307"/>
                  </a:lnTo>
                  <a:lnTo>
                    <a:pt x="63775953" y="13313354"/>
                  </a:lnTo>
                  <a:lnTo>
                    <a:pt x="63775953" y="13313400"/>
                  </a:lnTo>
                  <a:lnTo>
                    <a:pt x="63775953" y="13313641"/>
                  </a:lnTo>
                  <a:lnTo>
                    <a:pt x="63775953" y="13313688"/>
                  </a:lnTo>
                  <a:lnTo>
                    <a:pt x="63775953" y="13313734"/>
                  </a:lnTo>
                  <a:lnTo>
                    <a:pt x="63775953" y="13313781"/>
                  </a:lnTo>
                  <a:lnTo>
                    <a:pt x="63775953" y="13313828"/>
                  </a:lnTo>
                  <a:lnTo>
                    <a:pt x="63775953" y="13313874"/>
                  </a:lnTo>
                  <a:lnTo>
                    <a:pt x="63775953" y="13313921"/>
                  </a:lnTo>
                  <a:lnTo>
                    <a:pt x="63775953" y="13313968"/>
                  </a:lnTo>
                  <a:lnTo>
                    <a:pt x="63775953" y="13314014"/>
                  </a:lnTo>
                  <a:lnTo>
                    <a:pt x="63775953" y="13314302"/>
                  </a:lnTo>
                  <a:lnTo>
                    <a:pt x="63775953" y="13314349"/>
                  </a:lnTo>
                  <a:lnTo>
                    <a:pt x="63775953" y="13314395"/>
                  </a:lnTo>
                  <a:lnTo>
                    <a:pt x="63775953" y="13314442"/>
                  </a:lnTo>
                  <a:lnTo>
                    <a:pt x="63775953" y="13314489"/>
                  </a:lnTo>
                  <a:lnTo>
                    <a:pt x="63775953" y="13314535"/>
                  </a:lnTo>
                  <a:lnTo>
                    <a:pt x="63775953" y="13314582"/>
                  </a:lnTo>
                  <a:lnTo>
                    <a:pt x="63775953" y="13314629"/>
                  </a:lnTo>
                  <a:lnTo>
                    <a:pt x="63775953" y="13462076"/>
                  </a:lnTo>
                  <a:lnTo>
                    <a:pt x="63928353" y="13462076"/>
                  </a:lnTo>
                  <a:lnTo>
                    <a:pt x="63928353" y="13462122"/>
                  </a:lnTo>
                  <a:lnTo>
                    <a:pt x="63928353" y="13462169"/>
                  </a:lnTo>
                  <a:lnTo>
                    <a:pt x="63928353" y="13462216"/>
                  </a:lnTo>
                  <a:lnTo>
                    <a:pt x="63928353" y="13462262"/>
                  </a:lnTo>
                  <a:lnTo>
                    <a:pt x="63928353" y="13462309"/>
                  </a:lnTo>
                  <a:lnTo>
                    <a:pt x="63928353" y="13462356"/>
                  </a:lnTo>
                  <a:lnTo>
                    <a:pt x="63928353" y="13462402"/>
                  </a:lnTo>
                  <a:lnTo>
                    <a:pt x="63928353" y="13462449"/>
                  </a:lnTo>
                  <a:lnTo>
                    <a:pt x="63928353" y="13462496"/>
                  </a:lnTo>
                  <a:lnTo>
                    <a:pt x="63928353" y="13462542"/>
                  </a:lnTo>
                  <a:lnTo>
                    <a:pt x="63928353" y="13462589"/>
                  </a:lnTo>
                  <a:lnTo>
                    <a:pt x="63928353" y="13462636"/>
                  </a:lnTo>
                  <a:lnTo>
                    <a:pt x="63928353" y="13462682"/>
                  </a:lnTo>
                  <a:lnTo>
                    <a:pt x="63928353" y="13462736"/>
                  </a:lnTo>
                  <a:lnTo>
                    <a:pt x="63928353" y="13462783"/>
                  </a:lnTo>
                  <a:lnTo>
                    <a:pt x="63928353" y="13462830"/>
                  </a:lnTo>
                  <a:lnTo>
                    <a:pt x="63928353" y="13462876"/>
                  </a:lnTo>
                  <a:lnTo>
                    <a:pt x="63928353" y="13462923"/>
                  </a:lnTo>
                  <a:lnTo>
                    <a:pt x="63928353" y="13462970"/>
                  </a:lnTo>
                  <a:lnTo>
                    <a:pt x="63928353" y="13463016"/>
                  </a:lnTo>
                  <a:lnTo>
                    <a:pt x="63928353" y="13463063"/>
                  </a:lnTo>
                  <a:lnTo>
                    <a:pt x="63928353" y="13463110"/>
                  </a:lnTo>
                  <a:lnTo>
                    <a:pt x="63928353" y="13463156"/>
                  </a:lnTo>
                  <a:lnTo>
                    <a:pt x="63928353" y="13463203"/>
                  </a:lnTo>
                  <a:lnTo>
                    <a:pt x="63928353" y="13463250"/>
                  </a:lnTo>
                  <a:lnTo>
                    <a:pt x="63928353" y="13463296"/>
                  </a:lnTo>
                  <a:lnTo>
                    <a:pt x="63928353" y="13463397"/>
                  </a:lnTo>
                  <a:lnTo>
                    <a:pt x="63928353" y="13463444"/>
                  </a:lnTo>
                  <a:lnTo>
                    <a:pt x="63928353" y="13463491"/>
                  </a:lnTo>
                  <a:lnTo>
                    <a:pt x="63928353" y="13463537"/>
                  </a:lnTo>
                  <a:lnTo>
                    <a:pt x="63928353" y="13463584"/>
                  </a:lnTo>
                  <a:lnTo>
                    <a:pt x="63928353" y="13463631"/>
                  </a:lnTo>
                  <a:lnTo>
                    <a:pt x="63928353" y="13463677"/>
                  </a:lnTo>
                  <a:lnTo>
                    <a:pt x="63928353" y="13463724"/>
                  </a:lnTo>
                  <a:lnTo>
                    <a:pt x="63928353" y="13463771"/>
                  </a:lnTo>
                  <a:lnTo>
                    <a:pt x="63928353" y="13463817"/>
                  </a:lnTo>
                  <a:lnTo>
                    <a:pt x="63928353" y="13463864"/>
                  </a:lnTo>
                  <a:lnTo>
                    <a:pt x="63928353" y="13463910"/>
                  </a:lnTo>
                  <a:lnTo>
                    <a:pt x="63928353" y="13464058"/>
                  </a:lnTo>
                  <a:lnTo>
                    <a:pt x="63928353" y="13464105"/>
                  </a:lnTo>
                  <a:lnTo>
                    <a:pt x="63928353" y="13464151"/>
                  </a:lnTo>
                  <a:lnTo>
                    <a:pt x="63928353" y="13464198"/>
                  </a:lnTo>
                  <a:lnTo>
                    <a:pt x="63928353" y="13464245"/>
                  </a:lnTo>
                  <a:lnTo>
                    <a:pt x="63928353" y="13464291"/>
                  </a:lnTo>
                  <a:lnTo>
                    <a:pt x="63928353" y="13464338"/>
                  </a:lnTo>
                  <a:lnTo>
                    <a:pt x="63928353" y="13464385"/>
                  </a:lnTo>
                  <a:lnTo>
                    <a:pt x="63928353" y="13464431"/>
                  </a:lnTo>
                  <a:lnTo>
                    <a:pt x="63928353" y="13464478"/>
                  </a:lnTo>
                  <a:lnTo>
                    <a:pt x="63928353" y="13464525"/>
                  </a:lnTo>
                  <a:lnTo>
                    <a:pt x="63928353" y="13464719"/>
                  </a:lnTo>
                  <a:lnTo>
                    <a:pt x="63928353" y="13464766"/>
                  </a:lnTo>
                  <a:lnTo>
                    <a:pt x="63928353" y="13464812"/>
                  </a:lnTo>
                  <a:lnTo>
                    <a:pt x="63928353" y="13464859"/>
                  </a:lnTo>
                  <a:lnTo>
                    <a:pt x="63928353" y="13464906"/>
                  </a:lnTo>
                  <a:lnTo>
                    <a:pt x="63928353" y="13464952"/>
                  </a:lnTo>
                  <a:lnTo>
                    <a:pt x="63928353" y="13464999"/>
                  </a:lnTo>
                  <a:lnTo>
                    <a:pt x="63928353" y="13465045"/>
                  </a:lnTo>
                  <a:lnTo>
                    <a:pt x="63928353" y="13465092"/>
                  </a:lnTo>
                  <a:lnTo>
                    <a:pt x="63928353" y="13465139"/>
                  </a:lnTo>
                  <a:lnTo>
                    <a:pt x="63928353" y="13465380"/>
                  </a:lnTo>
                  <a:lnTo>
                    <a:pt x="63928353" y="13465426"/>
                  </a:lnTo>
                  <a:lnTo>
                    <a:pt x="63928353" y="13465473"/>
                  </a:lnTo>
                  <a:lnTo>
                    <a:pt x="63928353" y="13465520"/>
                  </a:lnTo>
                  <a:lnTo>
                    <a:pt x="63928353" y="13465566"/>
                  </a:lnTo>
                  <a:lnTo>
                    <a:pt x="63928353" y="13465613"/>
                  </a:lnTo>
                  <a:lnTo>
                    <a:pt x="63928353" y="13465660"/>
                  </a:lnTo>
                  <a:lnTo>
                    <a:pt x="63928353" y="13465706"/>
                  </a:lnTo>
                  <a:lnTo>
                    <a:pt x="63928353" y="13465753"/>
                  </a:lnTo>
                  <a:lnTo>
                    <a:pt x="63928353" y="13466041"/>
                  </a:lnTo>
                  <a:lnTo>
                    <a:pt x="63928353" y="13466087"/>
                  </a:lnTo>
                  <a:lnTo>
                    <a:pt x="63928353" y="13466134"/>
                  </a:lnTo>
                  <a:lnTo>
                    <a:pt x="63928353" y="13466180"/>
                  </a:lnTo>
                  <a:lnTo>
                    <a:pt x="63928353" y="13466227"/>
                  </a:lnTo>
                  <a:lnTo>
                    <a:pt x="63928353" y="13466274"/>
                  </a:lnTo>
                  <a:lnTo>
                    <a:pt x="63928353" y="13466320"/>
                  </a:lnTo>
                  <a:lnTo>
                    <a:pt x="63928353" y="13466367"/>
                  </a:lnTo>
                  <a:lnTo>
                    <a:pt x="63928353" y="13466701"/>
                  </a:lnTo>
                  <a:lnTo>
                    <a:pt x="63928353" y="13466748"/>
                  </a:lnTo>
                  <a:lnTo>
                    <a:pt x="63928353" y="13466795"/>
                  </a:lnTo>
                  <a:lnTo>
                    <a:pt x="63928353" y="13466841"/>
                  </a:lnTo>
                  <a:lnTo>
                    <a:pt x="63928353" y="13466888"/>
                  </a:lnTo>
                  <a:lnTo>
                    <a:pt x="63928353" y="13466935"/>
                  </a:lnTo>
                  <a:lnTo>
                    <a:pt x="63928353" y="13466981"/>
                  </a:lnTo>
                  <a:lnTo>
                    <a:pt x="63928353" y="13614475"/>
                  </a:lnTo>
                  <a:lnTo>
                    <a:pt x="64080753" y="13614475"/>
                  </a:lnTo>
                  <a:lnTo>
                    <a:pt x="64080753" y="13614522"/>
                  </a:lnTo>
                  <a:lnTo>
                    <a:pt x="64080753" y="13614568"/>
                  </a:lnTo>
                  <a:lnTo>
                    <a:pt x="64080753" y="13614615"/>
                  </a:lnTo>
                  <a:lnTo>
                    <a:pt x="64080753" y="13614662"/>
                  </a:lnTo>
                  <a:lnTo>
                    <a:pt x="64080753" y="13614708"/>
                  </a:lnTo>
                  <a:lnTo>
                    <a:pt x="64080753" y="13614755"/>
                  </a:lnTo>
                  <a:lnTo>
                    <a:pt x="64080753" y="13614802"/>
                  </a:lnTo>
                  <a:lnTo>
                    <a:pt x="64080753" y="13614848"/>
                  </a:lnTo>
                  <a:lnTo>
                    <a:pt x="64080753" y="13614895"/>
                  </a:lnTo>
                  <a:lnTo>
                    <a:pt x="64080753" y="13614942"/>
                  </a:lnTo>
                  <a:lnTo>
                    <a:pt x="64080753" y="13614988"/>
                  </a:lnTo>
                  <a:lnTo>
                    <a:pt x="64080753" y="13615035"/>
                  </a:lnTo>
                  <a:lnTo>
                    <a:pt x="64080753" y="13615136"/>
                  </a:lnTo>
                  <a:lnTo>
                    <a:pt x="64080753" y="13615183"/>
                  </a:lnTo>
                  <a:lnTo>
                    <a:pt x="64080753" y="13615229"/>
                  </a:lnTo>
                  <a:lnTo>
                    <a:pt x="64080753" y="13615276"/>
                  </a:lnTo>
                  <a:lnTo>
                    <a:pt x="64080753" y="13615322"/>
                  </a:lnTo>
                  <a:lnTo>
                    <a:pt x="64080753" y="13615369"/>
                  </a:lnTo>
                  <a:lnTo>
                    <a:pt x="64080753" y="13615416"/>
                  </a:lnTo>
                  <a:lnTo>
                    <a:pt x="64080753" y="13615462"/>
                  </a:lnTo>
                  <a:lnTo>
                    <a:pt x="64080753" y="13615509"/>
                  </a:lnTo>
                  <a:lnTo>
                    <a:pt x="64080753" y="13615556"/>
                  </a:lnTo>
                  <a:lnTo>
                    <a:pt x="64080753" y="13615602"/>
                  </a:lnTo>
                  <a:lnTo>
                    <a:pt x="64080753" y="13615649"/>
                  </a:lnTo>
                  <a:lnTo>
                    <a:pt x="64080753" y="13615797"/>
                  </a:lnTo>
                  <a:lnTo>
                    <a:pt x="64080753" y="13615843"/>
                  </a:lnTo>
                  <a:lnTo>
                    <a:pt x="64080753" y="13615890"/>
                  </a:lnTo>
                  <a:lnTo>
                    <a:pt x="64080753" y="13615937"/>
                  </a:lnTo>
                  <a:lnTo>
                    <a:pt x="64080753" y="13615983"/>
                  </a:lnTo>
                  <a:lnTo>
                    <a:pt x="64080753" y="13616030"/>
                  </a:lnTo>
                  <a:lnTo>
                    <a:pt x="64080753" y="13616077"/>
                  </a:lnTo>
                  <a:lnTo>
                    <a:pt x="64080753" y="13616123"/>
                  </a:lnTo>
                  <a:lnTo>
                    <a:pt x="64080753" y="13616170"/>
                  </a:lnTo>
                  <a:lnTo>
                    <a:pt x="64080753" y="13616217"/>
                  </a:lnTo>
                  <a:lnTo>
                    <a:pt x="64080753" y="13616263"/>
                  </a:lnTo>
                  <a:lnTo>
                    <a:pt x="64080753" y="13616457"/>
                  </a:lnTo>
                  <a:lnTo>
                    <a:pt x="64080753" y="13616504"/>
                  </a:lnTo>
                  <a:lnTo>
                    <a:pt x="64080753" y="13616551"/>
                  </a:lnTo>
                  <a:lnTo>
                    <a:pt x="64080753" y="13616597"/>
                  </a:lnTo>
                  <a:lnTo>
                    <a:pt x="64080753" y="13616644"/>
                  </a:lnTo>
                  <a:lnTo>
                    <a:pt x="64080753" y="13616691"/>
                  </a:lnTo>
                  <a:lnTo>
                    <a:pt x="64080753" y="13616737"/>
                  </a:lnTo>
                  <a:lnTo>
                    <a:pt x="64080753" y="13616784"/>
                  </a:lnTo>
                  <a:lnTo>
                    <a:pt x="64080753" y="13616831"/>
                  </a:lnTo>
                  <a:lnTo>
                    <a:pt x="64080753" y="13616877"/>
                  </a:lnTo>
                  <a:lnTo>
                    <a:pt x="64080753" y="13617118"/>
                  </a:lnTo>
                  <a:lnTo>
                    <a:pt x="64080753" y="13617165"/>
                  </a:lnTo>
                  <a:lnTo>
                    <a:pt x="64080753" y="13617212"/>
                  </a:lnTo>
                  <a:lnTo>
                    <a:pt x="64080753" y="13617258"/>
                  </a:lnTo>
                  <a:lnTo>
                    <a:pt x="64080753" y="13617305"/>
                  </a:lnTo>
                  <a:lnTo>
                    <a:pt x="64080753" y="13617352"/>
                  </a:lnTo>
                  <a:lnTo>
                    <a:pt x="64080753" y="13617398"/>
                  </a:lnTo>
                  <a:lnTo>
                    <a:pt x="64080753" y="13617445"/>
                  </a:lnTo>
                  <a:lnTo>
                    <a:pt x="64080753" y="13617492"/>
                  </a:lnTo>
                  <a:lnTo>
                    <a:pt x="64080753" y="13617779"/>
                  </a:lnTo>
                  <a:lnTo>
                    <a:pt x="64080753" y="13617826"/>
                  </a:lnTo>
                  <a:lnTo>
                    <a:pt x="64080753" y="13617872"/>
                  </a:lnTo>
                  <a:lnTo>
                    <a:pt x="64080753" y="13617919"/>
                  </a:lnTo>
                  <a:lnTo>
                    <a:pt x="64080753" y="13617966"/>
                  </a:lnTo>
                  <a:lnTo>
                    <a:pt x="64080753" y="13618012"/>
                  </a:lnTo>
                  <a:lnTo>
                    <a:pt x="64080753" y="13618059"/>
                  </a:lnTo>
                  <a:lnTo>
                    <a:pt x="64080753" y="13618106"/>
                  </a:lnTo>
                  <a:lnTo>
                    <a:pt x="64080753" y="13618440"/>
                  </a:lnTo>
                  <a:lnTo>
                    <a:pt x="64080753" y="13618487"/>
                  </a:lnTo>
                  <a:lnTo>
                    <a:pt x="64080753" y="13618533"/>
                  </a:lnTo>
                  <a:lnTo>
                    <a:pt x="64080753" y="13618580"/>
                  </a:lnTo>
                  <a:lnTo>
                    <a:pt x="64080753" y="13618627"/>
                  </a:lnTo>
                  <a:lnTo>
                    <a:pt x="64080753" y="13618673"/>
                  </a:lnTo>
                  <a:lnTo>
                    <a:pt x="64080753" y="13618720"/>
                  </a:lnTo>
                  <a:lnTo>
                    <a:pt x="64080753" y="13619101"/>
                  </a:lnTo>
                  <a:lnTo>
                    <a:pt x="64080753" y="13619147"/>
                  </a:lnTo>
                  <a:lnTo>
                    <a:pt x="64080753" y="13619194"/>
                  </a:lnTo>
                  <a:lnTo>
                    <a:pt x="64080753" y="13619241"/>
                  </a:lnTo>
                  <a:lnTo>
                    <a:pt x="64080753" y="13619287"/>
                  </a:lnTo>
                  <a:lnTo>
                    <a:pt x="64080753" y="13619334"/>
                  </a:lnTo>
                  <a:lnTo>
                    <a:pt x="64080753" y="13766874"/>
                  </a:lnTo>
                  <a:lnTo>
                    <a:pt x="64233153" y="13766874"/>
                  </a:lnTo>
                  <a:lnTo>
                    <a:pt x="64233153" y="13766921"/>
                  </a:lnTo>
                  <a:lnTo>
                    <a:pt x="64233153" y="13766968"/>
                  </a:lnTo>
                  <a:lnTo>
                    <a:pt x="64233153" y="13767014"/>
                  </a:lnTo>
                  <a:lnTo>
                    <a:pt x="64233153" y="13767061"/>
                  </a:lnTo>
                  <a:lnTo>
                    <a:pt x="64233153" y="13767108"/>
                  </a:lnTo>
                  <a:lnTo>
                    <a:pt x="64233153" y="13767154"/>
                  </a:lnTo>
                  <a:lnTo>
                    <a:pt x="64233153" y="13767201"/>
                  </a:lnTo>
                  <a:lnTo>
                    <a:pt x="64233153" y="13767248"/>
                  </a:lnTo>
                  <a:lnTo>
                    <a:pt x="64233153" y="13767294"/>
                  </a:lnTo>
                  <a:lnTo>
                    <a:pt x="64233153" y="13767341"/>
                  </a:lnTo>
                  <a:lnTo>
                    <a:pt x="64233153" y="13767388"/>
                  </a:lnTo>
                  <a:lnTo>
                    <a:pt x="64233153" y="13767535"/>
                  </a:lnTo>
                  <a:lnTo>
                    <a:pt x="64233153" y="13767582"/>
                  </a:lnTo>
                  <a:lnTo>
                    <a:pt x="64233153" y="13767629"/>
                  </a:lnTo>
                  <a:lnTo>
                    <a:pt x="64233153" y="13767675"/>
                  </a:lnTo>
                  <a:lnTo>
                    <a:pt x="64233153" y="13767722"/>
                  </a:lnTo>
                  <a:lnTo>
                    <a:pt x="64233153" y="13767769"/>
                  </a:lnTo>
                  <a:lnTo>
                    <a:pt x="64233153" y="13767815"/>
                  </a:lnTo>
                  <a:lnTo>
                    <a:pt x="64233153" y="13767862"/>
                  </a:lnTo>
                  <a:lnTo>
                    <a:pt x="64233153" y="13767908"/>
                  </a:lnTo>
                  <a:lnTo>
                    <a:pt x="64233153" y="13767955"/>
                  </a:lnTo>
                  <a:lnTo>
                    <a:pt x="64233153" y="13768002"/>
                  </a:lnTo>
                  <a:lnTo>
                    <a:pt x="64233153" y="13768196"/>
                  </a:lnTo>
                  <a:lnTo>
                    <a:pt x="64233153" y="13768243"/>
                  </a:lnTo>
                  <a:lnTo>
                    <a:pt x="64233153" y="13768289"/>
                  </a:lnTo>
                  <a:lnTo>
                    <a:pt x="64233153" y="13768336"/>
                  </a:lnTo>
                  <a:lnTo>
                    <a:pt x="64233153" y="13768383"/>
                  </a:lnTo>
                  <a:lnTo>
                    <a:pt x="64233153" y="13768429"/>
                  </a:lnTo>
                  <a:lnTo>
                    <a:pt x="64233153" y="13768476"/>
                  </a:lnTo>
                  <a:lnTo>
                    <a:pt x="64233153" y="13768523"/>
                  </a:lnTo>
                  <a:lnTo>
                    <a:pt x="64233153" y="13768569"/>
                  </a:lnTo>
                  <a:lnTo>
                    <a:pt x="64233153" y="13768616"/>
                  </a:lnTo>
                  <a:lnTo>
                    <a:pt x="64233153" y="13768857"/>
                  </a:lnTo>
                  <a:lnTo>
                    <a:pt x="64233153" y="13768904"/>
                  </a:lnTo>
                  <a:lnTo>
                    <a:pt x="64233153" y="13768950"/>
                  </a:lnTo>
                  <a:lnTo>
                    <a:pt x="64233153" y="13768997"/>
                  </a:lnTo>
                  <a:lnTo>
                    <a:pt x="64233153" y="13769043"/>
                  </a:lnTo>
                  <a:lnTo>
                    <a:pt x="64233153" y="13769090"/>
                  </a:lnTo>
                  <a:lnTo>
                    <a:pt x="64233153" y="13769137"/>
                  </a:lnTo>
                  <a:lnTo>
                    <a:pt x="64233153" y="13769183"/>
                  </a:lnTo>
                  <a:lnTo>
                    <a:pt x="64233153" y="13769230"/>
                  </a:lnTo>
                  <a:lnTo>
                    <a:pt x="64233153" y="13769518"/>
                  </a:lnTo>
                  <a:lnTo>
                    <a:pt x="64233153" y="13769564"/>
                  </a:lnTo>
                  <a:lnTo>
                    <a:pt x="64233153" y="13769611"/>
                  </a:lnTo>
                  <a:lnTo>
                    <a:pt x="64233153" y="13769658"/>
                  </a:lnTo>
                  <a:lnTo>
                    <a:pt x="64233153" y="13769704"/>
                  </a:lnTo>
                  <a:lnTo>
                    <a:pt x="64233153" y="13769751"/>
                  </a:lnTo>
                  <a:lnTo>
                    <a:pt x="64233153" y="13769798"/>
                  </a:lnTo>
                  <a:lnTo>
                    <a:pt x="64233153" y="13769844"/>
                  </a:lnTo>
                  <a:lnTo>
                    <a:pt x="64233153" y="13770178"/>
                  </a:lnTo>
                  <a:lnTo>
                    <a:pt x="64233153" y="13770225"/>
                  </a:lnTo>
                  <a:lnTo>
                    <a:pt x="64233153" y="13770272"/>
                  </a:lnTo>
                  <a:lnTo>
                    <a:pt x="64233153" y="13770318"/>
                  </a:lnTo>
                  <a:lnTo>
                    <a:pt x="64233153" y="13770365"/>
                  </a:lnTo>
                  <a:lnTo>
                    <a:pt x="64233153" y="13770412"/>
                  </a:lnTo>
                  <a:lnTo>
                    <a:pt x="64233153" y="13770458"/>
                  </a:lnTo>
                  <a:lnTo>
                    <a:pt x="64233153" y="13770839"/>
                  </a:lnTo>
                  <a:lnTo>
                    <a:pt x="64233153" y="13770886"/>
                  </a:lnTo>
                  <a:lnTo>
                    <a:pt x="64233153" y="13770933"/>
                  </a:lnTo>
                  <a:lnTo>
                    <a:pt x="64233153" y="13770979"/>
                  </a:lnTo>
                  <a:lnTo>
                    <a:pt x="64233153" y="13771026"/>
                  </a:lnTo>
                  <a:lnTo>
                    <a:pt x="64233153" y="13771073"/>
                  </a:lnTo>
                  <a:lnTo>
                    <a:pt x="64233153" y="13771500"/>
                  </a:lnTo>
                  <a:lnTo>
                    <a:pt x="64233153" y="13771547"/>
                  </a:lnTo>
                  <a:lnTo>
                    <a:pt x="64233153" y="13771593"/>
                  </a:lnTo>
                  <a:lnTo>
                    <a:pt x="64233153" y="13771640"/>
                  </a:lnTo>
                  <a:lnTo>
                    <a:pt x="64233153" y="13771687"/>
                  </a:lnTo>
                  <a:lnTo>
                    <a:pt x="64233153" y="13919274"/>
                  </a:lnTo>
                  <a:lnTo>
                    <a:pt x="64385553" y="13919274"/>
                  </a:lnTo>
                  <a:lnTo>
                    <a:pt x="64385553" y="13919320"/>
                  </a:lnTo>
                  <a:lnTo>
                    <a:pt x="64385553" y="13919367"/>
                  </a:lnTo>
                  <a:lnTo>
                    <a:pt x="64385553" y="13919414"/>
                  </a:lnTo>
                  <a:lnTo>
                    <a:pt x="64385553" y="13919460"/>
                  </a:lnTo>
                  <a:lnTo>
                    <a:pt x="64385553" y="13919507"/>
                  </a:lnTo>
                  <a:lnTo>
                    <a:pt x="64385553" y="13919554"/>
                  </a:lnTo>
                  <a:lnTo>
                    <a:pt x="64385553" y="13919600"/>
                  </a:lnTo>
                  <a:lnTo>
                    <a:pt x="64385553" y="13919647"/>
                  </a:lnTo>
                  <a:lnTo>
                    <a:pt x="64385553" y="13919694"/>
                  </a:lnTo>
                  <a:lnTo>
                    <a:pt x="64385553" y="13919740"/>
                  </a:lnTo>
                  <a:lnTo>
                    <a:pt x="64385553" y="13919935"/>
                  </a:lnTo>
                  <a:lnTo>
                    <a:pt x="64385553" y="13919981"/>
                  </a:lnTo>
                  <a:lnTo>
                    <a:pt x="64385553" y="13920028"/>
                  </a:lnTo>
                  <a:lnTo>
                    <a:pt x="64385553" y="13920075"/>
                  </a:lnTo>
                  <a:lnTo>
                    <a:pt x="64385553" y="13920121"/>
                  </a:lnTo>
                  <a:lnTo>
                    <a:pt x="64385553" y="13920168"/>
                  </a:lnTo>
                  <a:lnTo>
                    <a:pt x="64385553" y="13920215"/>
                  </a:lnTo>
                  <a:lnTo>
                    <a:pt x="64385553" y="13920261"/>
                  </a:lnTo>
                  <a:lnTo>
                    <a:pt x="64385553" y="13920308"/>
                  </a:lnTo>
                  <a:lnTo>
                    <a:pt x="64385553" y="13920355"/>
                  </a:lnTo>
                  <a:lnTo>
                    <a:pt x="64385553" y="13920595"/>
                  </a:lnTo>
                  <a:lnTo>
                    <a:pt x="64385553" y="13920642"/>
                  </a:lnTo>
                  <a:lnTo>
                    <a:pt x="64385553" y="13920689"/>
                  </a:lnTo>
                  <a:lnTo>
                    <a:pt x="64385553" y="13920735"/>
                  </a:lnTo>
                  <a:lnTo>
                    <a:pt x="64385553" y="13920782"/>
                  </a:lnTo>
                  <a:lnTo>
                    <a:pt x="64385553" y="13920829"/>
                  </a:lnTo>
                  <a:lnTo>
                    <a:pt x="64385553" y="13920875"/>
                  </a:lnTo>
                  <a:lnTo>
                    <a:pt x="64385553" y="13920922"/>
                  </a:lnTo>
                  <a:lnTo>
                    <a:pt x="64385553" y="13920969"/>
                  </a:lnTo>
                  <a:lnTo>
                    <a:pt x="64385553" y="13921256"/>
                  </a:lnTo>
                  <a:lnTo>
                    <a:pt x="64385553" y="13921303"/>
                  </a:lnTo>
                  <a:lnTo>
                    <a:pt x="64385553" y="13921350"/>
                  </a:lnTo>
                  <a:lnTo>
                    <a:pt x="64385553" y="13921396"/>
                  </a:lnTo>
                  <a:lnTo>
                    <a:pt x="64385553" y="13921443"/>
                  </a:lnTo>
                  <a:lnTo>
                    <a:pt x="64385553" y="13921490"/>
                  </a:lnTo>
                  <a:lnTo>
                    <a:pt x="64385553" y="13921536"/>
                  </a:lnTo>
                  <a:lnTo>
                    <a:pt x="64385553" y="13921583"/>
                  </a:lnTo>
                  <a:lnTo>
                    <a:pt x="64385553" y="13921917"/>
                  </a:lnTo>
                  <a:lnTo>
                    <a:pt x="64385553" y="13921964"/>
                  </a:lnTo>
                  <a:lnTo>
                    <a:pt x="64385553" y="13922010"/>
                  </a:lnTo>
                  <a:lnTo>
                    <a:pt x="64385553" y="13922057"/>
                  </a:lnTo>
                  <a:lnTo>
                    <a:pt x="64385553" y="13922104"/>
                  </a:lnTo>
                  <a:lnTo>
                    <a:pt x="64385553" y="13922150"/>
                  </a:lnTo>
                  <a:lnTo>
                    <a:pt x="64385553" y="13922197"/>
                  </a:lnTo>
                  <a:lnTo>
                    <a:pt x="64385553" y="13922578"/>
                  </a:lnTo>
                  <a:lnTo>
                    <a:pt x="64385553" y="13922625"/>
                  </a:lnTo>
                  <a:lnTo>
                    <a:pt x="64385553" y="13922671"/>
                  </a:lnTo>
                  <a:lnTo>
                    <a:pt x="64385553" y="13922718"/>
                  </a:lnTo>
                  <a:lnTo>
                    <a:pt x="64385553" y="13922764"/>
                  </a:lnTo>
                  <a:lnTo>
                    <a:pt x="64385553" y="13922811"/>
                  </a:lnTo>
                  <a:lnTo>
                    <a:pt x="64385553" y="13923239"/>
                  </a:lnTo>
                  <a:lnTo>
                    <a:pt x="64385553" y="13923285"/>
                  </a:lnTo>
                  <a:lnTo>
                    <a:pt x="64385553" y="13923332"/>
                  </a:lnTo>
                  <a:lnTo>
                    <a:pt x="64385553" y="13923379"/>
                  </a:lnTo>
                  <a:lnTo>
                    <a:pt x="64385553" y="13923425"/>
                  </a:lnTo>
                  <a:lnTo>
                    <a:pt x="64385553" y="13923899"/>
                  </a:lnTo>
                  <a:lnTo>
                    <a:pt x="64385553" y="13923946"/>
                  </a:lnTo>
                  <a:lnTo>
                    <a:pt x="64385553" y="13923993"/>
                  </a:lnTo>
                  <a:lnTo>
                    <a:pt x="64385553" y="13924039"/>
                  </a:lnTo>
                  <a:lnTo>
                    <a:pt x="64385553" y="14071674"/>
                  </a:lnTo>
                  <a:lnTo>
                    <a:pt x="64537953" y="14071674"/>
                  </a:lnTo>
                  <a:lnTo>
                    <a:pt x="64537953" y="14071720"/>
                  </a:lnTo>
                  <a:lnTo>
                    <a:pt x="64537953" y="14071767"/>
                  </a:lnTo>
                  <a:lnTo>
                    <a:pt x="64537953" y="14071814"/>
                  </a:lnTo>
                  <a:lnTo>
                    <a:pt x="64537953" y="14071860"/>
                  </a:lnTo>
                  <a:lnTo>
                    <a:pt x="64537953" y="14071907"/>
                  </a:lnTo>
                  <a:lnTo>
                    <a:pt x="64537953" y="14071954"/>
                  </a:lnTo>
                  <a:lnTo>
                    <a:pt x="64537953" y="14072000"/>
                  </a:lnTo>
                  <a:lnTo>
                    <a:pt x="64537953" y="14072047"/>
                  </a:lnTo>
                  <a:lnTo>
                    <a:pt x="64537953" y="14072094"/>
                  </a:lnTo>
                  <a:lnTo>
                    <a:pt x="64537953" y="14072334"/>
                  </a:lnTo>
                  <a:lnTo>
                    <a:pt x="64537953" y="14072381"/>
                  </a:lnTo>
                  <a:lnTo>
                    <a:pt x="64537953" y="14072428"/>
                  </a:lnTo>
                  <a:lnTo>
                    <a:pt x="64537953" y="14072474"/>
                  </a:lnTo>
                  <a:lnTo>
                    <a:pt x="64537953" y="14072521"/>
                  </a:lnTo>
                  <a:lnTo>
                    <a:pt x="64537953" y="14072568"/>
                  </a:lnTo>
                  <a:lnTo>
                    <a:pt x="64537953" y="14072614"/>
                  </a:lnTo>
                  <a:lnTo>
                    <a:pt x="64537953" y="14072661"/>
                  </a:lnTo>
                  <a:lnTo>
                    <a:pt x="64537953" y="14072708"/>
                  </a:lnTo>
                  <a:lnTo>
                    <a:pt x="64537953" y="14072995"/>
                  </a:lnTo>
                  <a:lnTo>
                    <a:pt x="64537953" y="14073042"/>
                  </a:lnTo>
                  <a:lnTo>
                    <a:pt x="64537953" y="14073089"/>
                  </a:lnTo>
                  <a:lnTo>
                    <a:pt x="64537953" y="14073135"/>
                  </a:lnTo>
                  <a:lnTo>
                    <a:pt x="64537953" y="14073182"/>
                  </a:lnTo>
                  <a:lnTo>
                    <a:pt x="64537953" y="14073229"/>
                  </a:lnTo>
                  <a:lnTo>
                    <a:pt x="64537953" y="14073275"/>
                  </a:lnTo>
                  <a:lnTo>
                    <a:pt x="64537953" y="14073322"/>
                  </a:lnTo>
                  <a:lnTo>
                    <a:pt x="64537953" y="14073656"/>
                  </a:lnTo>
                  <a:lnTo>
                    <a:pt x="64537953" y="14073703"/>
                  </a:lnTo>
                  <a:lnTo>
                    <a:pt x="64537953" y="14073749"/>
                  </a:lnTo>
                  <a:lnTo>
                    <a:pt x="64537953" y="14073796"/>
                  </a:lnTo>
                  <a:lnTo>
                    <a:pt x="64537953" y="14073843"/>
                  </a:lnTo>
                  <a:lnTo>
                    <a:pt x="64537953" y="14073889"/>
                  </a:lnTo>
                  <a:lnTo>
                    <a:pt x="64537953" y="14073936"/>
                  </a:lnTo>
                  <a:lnTo>
                    <a:pt x="64537953" y="14074317"/>
                  </a:lnTo>
                  <a:lnTo>
                    <a:pt x="64537953" y="14074364"/>
                  </a:lnTo>
                  <a:lnTo>
                    <a:pt x="64537953" y="14074410"/>
                  </a:lnTo>
                  <a:lnTo>
                    <a:pt x="64537953" y="14074457"/>
                  </a:lnTo>
                  <a:lnTo>
                    <a:pt x="64537953" y="14074504"/>
                  </a:lnTo>
                  <a:lnTo>
                    <a:pt x="64537953" y="14074550"/>
                  </a:lnTo>
                  <a:lnTo>
                    <a:pt x="64537953" y="14074978"/>
                  </a:lnTo>
                  <a:lnTo>
                    <a:pt x="64537953" y="14075024"/>
                  </a:lnTo>
                  <a:lnTo>
                    <a:pt x="64537953" y="14075071"/>
                  </a:lnTo>
                  <a:lnTo>
                    <a:pt x="64537953" y="14075118"/>
                  </a:lnTo>
                  <a:lnTo>
                    <a:pt x="64537953" y="14075164"/>
                  </a:lnTo>
                  <a:lnTo>
                    <a:pt x="64537953" y="14075639"/>
                  </a:lnTo>
                  <a:lnTo>
                    <a:pt x="64537953" y="14075685"/>
                  </a:lnTo>
                  <a:lnTo>
                    <a:pt x="64537953" y="14075732"/>
                  </a:lnTo>
                  <a:lnTo>
                    <a:pt x="64537953" y="14075778"/>
                  </a:lnTo>
                  <a:lnTo>
                    <a:pt x="64537953" y="14076299"/>
                  </a:lnTo>
                  <a:lnTo>
                    <a:pt x="64537953" y="14076346"/>
                  </a:lnTo>
                  <a:lnTo>
                    <a:pt x="64537953" y="14076393"/>
                  </a:lnTo>
                  <a:lnTo>
                    <a:pt x="64537953" y="14224073"/>
                  </a:lnTo>
                  <a:lnTo>
                    <a:pt x="64690353" y="14224073"/>
                  </a:lnTo>
                  <a:lnTo>
                    <a:pt x="64690353" y="14224120"/>
                  </a:lnTo>
                  <a:lnTo>
                    <a:pt x="64690353" y="14224166"/>
                  </a:lnTo>
                  <a:lnTo>
                    <a:pt x="64690353" y="14224213"/>
                  </a:lnTo>
                  <a:lnTo>
                    <a:pt x="64690353" y="14224260"/>
                  </a:lnTo>
                  <a:lnTo>
                    <a:pt x="64690353" y="14224306"/>
                  </a:lnTo>
                  <a:lnTo>
                    <a:pt x="64690353" y="14224353"/>
                  </a:lnTo>
                  <a:lnTo>
                    <a:pt x="64690353" y="14224400"/>
                  </a:lnTo>
                  <a:lnTo>
                    <a:pt x="64690353" y="14224446"/>
                  </a:lnTo>
                  <a:lnTo>
                    <a:pt x="64690353" y="14224734"/>
                  </a:lnTo>
                  <a:lnTo>
                    <a:pt x="64690353" y="14224781"/>
                  </a:lnTo>
                  <a:lnTo>
                    <a:pt x="64690353" y="14224827"/>
                  </a:lnTo>
                  <a:lnTo>
                    <a:pt x="64690353" y="14224874"/>
                  </a:lnTo>
                  <a:lnTo>
                    <a:pt x="64690353" y="14224920"/>
                  </a:lnTo>
                  <a:lnTo>
                    <a:pt x="64690353" y="14224967"/>
                  </a:lnTo>
                  <a:lnTo>
                    <a:pt x="64690353" y="14225014"/>
                  </a:lnTo>
                  <a:lnTo>
                    <a:pt x="64690353" y="14225060"/>
                  </a:lnTo>
                  <a:lnTo>
                    <a:pt x="64690353" y="14225395"/>
                  </a:lnTo>
                  <a:lnTo>
                    <a:pt x="64690353" y="14225441"/>
                  </a:lnTo>
                  <a:lnTo>
                    <a:pt x="64690353" y="14225488"/>
                  </a:lnTo>
                  <a:lnTo>
                    <a:pt x="64690353" y="14225535"/>
                  </a:lnTo>
                  <a:lnTo>
                    <a:pt x="64690353" y="14225581"/>
                  </a:lnTo>
                  <a:lnTo>
                    <a:pt x="64690353" y="14225628"/>
                  </a:lnTo>
                  <a:lnTo>
                    <a:pt x="64690353" y="14225675"/>
                  </a:lnTo>
                  <a:lnTo>
                    <a:pt x="64690353" y="14226055"/>
                  </a:lnTo>
                  <a:lnTo>
                    <a:pt x="64690353" y="14226102"/>
                  </a:lnTo>
                  <a:lnTo>
                    <a:pt x="64690353" y="14226149"/>
                  </a:lnTo>
                  <a:lnTo>
                    <a:pt x="64690353" y="14226195"/>
                  </a:lnTo>
                  <a:lnTo>
                    <a:pt x="64690353" y="14226242"/>
                  </a:lnTo>
                  <a:lnTo>
                    <a:pt x="64690353" y="14226289"/>
                  </a:lnTo>
                  <a:lnTo>
                    <a:pt x="64690353" y="14226716"/>
                  </a:lnTo>
                  <a:lnTo>
                    <a:pt x="64690353" y="14226763"/>
                  </a:lnTo>
                  <a:lnTo>
                    <a:pt x="64690353" y="14226810"/>
                  </a:lnTo>
                  <a:lnTo>
                    <a:pt x="64690353" y="14226856"/>
                  </a:lnTo>
                  <a:lnTo>
                    <a:pt x="64690353" y="14226903"/>
                  </a:lnTo>
                  <a:lnTo>
                    <a:pt x="64690353" y="14227377"/>
                  </a:lnTo>
                  <a:lnTo>
                    <a:pt x="64690353" y="14227424"/>
                  </a:lnTo>
                  <a:lnTo>
                    <a:pt x="64690353" y="14227470"/>
                  </a:lnTo>
                  <a:lnTo>
                    <a:pt x="64690353" y="14227517"/>
                  </a:lnTo>
                  <a:lnTo>
                    <a:pt x="64690353" y="14228038"/>
                  </a:lnTo>
                  <a:lnTo>
                    <a:pt x="64690353" y="14228085"/>
                  </a:lnTo>
                  <a:lnTo>
                    <a:pt x="64690353" y="14228131"/>
                  </a:lnTo>
                  <a:lnTo>
                    <a:pt x="64690353" y="14228699"/>
                  </a:lnTo>
                  <a:lnTo>
                    <a:pt x="64690353" y="14228745"/>
                  </a:lnTo>
                  <a:lnTo>
                    <a:pt x="64690353" y="14376472"/>
                  </a:lnTo>
                  <a:lnTo>
                    <a:pt x="64842753" y="14376472"/>
                  </a:lnTo>
                  <a:lnTo>
                    <a:pt x="64842753" y="14376519"/>
                  </a:lnTo>
                  <a:lnTo>
                    <a:pt x="64842753" y="14376566"/>
                  </a:lnTo>
                  <a:lnTo>
                    <a:pt x="64842753" y="14376612"/>
                  </a:lnTo>
                  <a:lnTo>
                    <a:pt x="64842753" y="14376659"/>
                  </a:lnTo>
                  <a:lnTo>
                    <a:pt x="64842753" y="14376706"/>
                  </a:lnTo>
                  <a:lnTo>
                    <a:pt x="64842753" y="14376752"/>
                  </a:lnTo>
                  <a:lnTo>
                    <a:pt x="64842753" y="14376799"/>
                  </a:lnTo>
                  <a:lnTo>
                    <a:pt x="64842753" y="14377133"/>
                  </a:lnTo>
                  <a:lnTo>
                    <a:pt x="64842753" y="14377180"/>
                  </a:lnTo>
                  <a:lnTo>
                    <a:pt x="64842753" y="14377227"/>
                  </a:lnTo>
                  <a:lnTo>
                    <a:pt x="64842753" y="14377273"/>
                  </a:lnTo>
                  <a:lnTo>
                    <a:pt x="64842753" y="14377320"/>
                  </a:lnTo>
                  <a:lnTo>
                    <a:pt x="64842753" y="14377367"/>
                  </a:lnTo>
                  <a:lnTo>
                    <a:pt x="64842753" y="14377413"/>
                  </a:lnTo>
                  <a:lnTo>
                    <a:pt x="64842753" y="14377794"/>
                  </a:lnTo>
                  <a:lnTo>
                    <a:pt x="64842753" y="14377841"/>
                  </a:lnTo>
                  <a:lnTo>
                    <a:pt x="64842753" y="14377887"/>
                  </a:lnTo>
                  <a:lnTo>
                    <a:pt x="64842753" y="14377934"/>
                  </a:lnTo>
                  <a:lnTo>
                    <a:pt x="64842753" y="14377981"/>
                  </a:lnTo>
                  <a:lnTo>
                    <a:pt x="64842753" y="14378027"/>
                  </a:lnTo>
                  <a:lnTo>
                    <a:pt x="64842753" y="14378455"/>
                  </a:lnTo>
                  <a:lnTo>
                    <a:pt x="64842753" y="14378502"/>
                  </a:lnTo>
                  <a:lnTo>
                    <a:pt x="64842753" y="14378548"/>
                  </a:lnTo>
                  <a:lnTo>
                    <a:pt x="64842753" y="14378595"/>
                  </a:lnTo>
                  <a:lnTo>
                    <a:pt x="64842753" y="14378641"/>
                  </a:lnTo>
                  <a:lnTo>
                    <a:pt x="64842753" y="14379116"/>
                  </a:lnTo>
                  <a:lnTo>
                    <a:pt x="64842753" y="14379162"/>
                  </a:lnTo>
                  <a:lnTo>
                    <a:pt x="64842753" y="14379209"/>
                  </a:lnTo>
                  <a:lnTo>
                    <a:pt x="64842753" y="14379256"/>
                  </a:lnTo>
                  <a:lnTo>
                    <a:pt x="64842753" y="14379776"/>
                  </a:lnTo>
                  <a:lnTo>
                    <a:pt x="64842753" y="14379823"/>
                  </a:lnTo>
                  <a:lnTo>
                    <a:pt x="64842753" y="14379870"/>
                  </a:lnTo>
                  <a:lnTo>
                    <a:pt x="64842753" y="14380437"/>
                  </a:lnTo>
                  <a:lnTo>
                    <a:pt x="64842753" y="14380484"/>
                  </a:lnTo>
                  <a:lnTo>
                    <a:pt x="64842753" y="14381098"/>
                  </a:lnTo>
                  <a:lnTo>
                    <a:pt x="64842753" y="14528872"/>
                  </a:lnTo>
                  <a:lnTo>
                    <a:pt x="64995153" y="14528872"/>
                  </a:lnTo>
                  <a:lnTo>
                    <a:pt x="64995153" y="14528918"/>
                  </a:lnTo>
                  <a:lnTo>
                    <a:pt x="64995153" y="14528965"/>
                  </a:lnTo>
                  <a:lnTo>
                    <a:pt x="64995153" y="14529012"/>
                  </a:lnTo>
                  <a:lnTo>
                    <a:pt x="64995153" y="14529058"/>
                  </a:lnTo>
                  <a:lnTo>
                    <a:pt x="64995153" y="14529105"/>
                  </a:lnTo>
                  <a:lnTo>
                    <a:pt x="64995153" y="14529152"/>
                  </a:lnTo>
                  <a:lnTo>
                    <a:pt x="64995153" y="14529533"/>
                  </a:lnTo>
                  <a:lnTo>
                    <a:pt x="64995153" y="14529579"/>
                  </a:lnTo>
                  <a:lnTo>
                    <a:pt x="64995153" y="14529626"/>
                  </a:lnTo>
                  <a:lnTo>
                    <a:pt x="64995153" y="14529673"/>
                  </a:lnTo>
                  <a:lnTo>
                    <a:pt x="64995153" y="14529719"/>
                  </a:lnTo>
                  <a:lnTo>
                    <a:pt x="64995153" y="14529766"/>
                  </a:lnTo>
                  <a:lnTo>
                    <a:pt x="64995153" y="14530193"/>
                  </a:lnTo>
                  <a:lnTo>
                    <a:pt x="64995153" y="14530240"/>
                  </a:lnTo>
                  <a:lnTo>
                    <a:pt x="64995153" y="14530287"/>
                  </a:lnTo>
                  <a:lnTo>
                    <a:pt x="64995153" y="14530333"/>
                  </a:lnTo>
                  <a:lnTo>
                    <a:pt x="64995153" y="14530380"/>
                  </a:lnTo>
                  <a:lnTo>
                    <a:pt x="64995153" y="14530854"/>
                  </a:lnTo>
                  <a:lnTo>
                    <a:pt x="64995153" y="14530901"/>
                  </a:lnTo>
                  <a:lnTo>
                    <a:pt x="64995153" y="14530948"/>
                  </a:lnTo>
                  <a:lnTo>
                    <a:pt x="64995153" y="14530994"/>
                  </a:lnTo>
                  <a:lnTo>
                    <a:pt x="64995153" y="14531515"/>
                  </a:lnTo>
                  <a:lnTo>
                    <a:pt x="64995153" y="14531562"/>
                  </a:lnTo>
                  <a:lnTo>
                    <a:pt x="64995153" y="14531608"/>
                  </a:lnTo>
                  <a:lnTo>
                    <a:pt x="64995153" y="14532176"/>
                  </a:lnTo>
                  <a:lnTo>
                    <a:pt x="64995153" y="14532223"/>
                  </a:lnTo>
                  <a:lnTo>
                    <a:pt x="64995153" y="14532837"/>
                  </a:lnTo>
                  <a:lnTo>
                    <a:pt x="64995153" y="14681271"/>
                  </a:lnTo>
                  <a:lnTo>
                    <a:pt x="65147553" y="14681271"/>
                  </a:lnTo>
                  <a:lnTo>
                    <a:pt x="65147553" y="14681318"/>
                  </a:lnTo>
                  <a:lnTo>
                    <a:pt x="65147553" y="14681365"/>
                  </a:lnTo>
                  <a:lnTo>
                    <a:pt x="65147553" y="14681411"/>
                  </a:lnTo>
                  <a:lnTo>
                    <a:pt x="65147553" y="14681458"/>
                  </a:lnTo>
                  <a:lnTo>
                    <a:pt x="65147553" y="14681504"/>
                  </a:lnTo>
                  <a:lnTo>
                    <a:pt x="65147553" y="14681932"/>
                  </a:lnTo>
                  <a:lnTo>
                    <a:pt x="65147553" y="14681979"/>
                  </a:lnTo>
                  <a:lnTo>
                    <a:pt x="65147553" y="14682025"/>
                  </a:lnTo>
                  <a:lnTo>
                    <a:pt x="65147553" y="14682072"/>
                  </a:lnTo>
                  <a:lnTo>
                    <a:pt x="65147553" y="14682119"/>
                  </a:lnTo>
                  <a:lnTo>
                    <a:pt x="65147553" y="14682593"/>
                  </a:lnTo>
                  <a:lnTo>
                    <a:pt x="65147553" y="14682639"/>
                  </a:lnTo>
                  <a:lnTo>
                    <a:pt x="65147553" y="14682686"/>
                  </a:lnTo>
                  <a:lnTo>
                    <a:pt x="65147553" y="14682733"/>
                  </a:lnTo>
                  <a:lnTo>
                    <a:pt x="65147553" y="14683254"/>
                  </a:lnTo>
                  <a:lnTo>
                    <a:pt x="65147553" y="14683300"/>
                  </a:lnTo>
                  <a:lnTo>
                    <a:pt x="65147553" y="14683347"/>
                  </a:lnTo>
                  <a:lnTo>
                    <a:pt x="65147553" y="14683914"/>
                  </a:lnTo>
                  <a:lnTo>
                    <a:pt x="65147553" y="14683961"/>
                  </a:lnTo>
                  <a:lnTo>
                    <a:pt x="65147553" y="14684575"/>
                  </a:lnTo>
                  <a:lnTo>
                    <a:pt x="65147553" y="14833671"/>
                  </a:lnTo>
                  <a:lnTo>
                    <a:pt x="65299953" y="14833671"/>
                  </a:lnTo>
                  <a:lnTo>
                    <a:pt x="65299953" y="14833717"/>
                  </a:lnTo>
                  <a:lnTo>
                    <a:pt x="65299953" y="14833764"/>
                  </a:lnTo>
                  <a:lnTo>
                    <a:pt x="65299953" y="14833811"/>
                  </a:lnTo>
                  <a:lnTo>
                    <a:pt x="65299953" y="14833857"/>
                  </a:lnTo>
                  <a:lnTo>
                    <a:pt x="65299953" y="14834331"/>
                  </a:lnTo>
                  <a:lnTo>
                    <a:pt x="65299953" y="14834378"/>
                  </a:lnTo>
                  <a:lnTo>
                    <a:pt x="65299953" y="14834425"/>
                  </a:lnTo>
                  <a:lnTo>
                    <a:pt x="65299953" y="14834471"/>
                  </a:lnTo>
                  <a:lnTo>
                    <a:pt x="65299953" y="14834992"/>
                  </a:lnTo>
                  <a:lnTo>
                    <a:pt x="65299953" y="14835039"/>
                  </a:lnTo>
                  <a:lnTo>
                    <a:pt x="65299953" y="14835085"/>
                  </a:lnTo>
                  <a:lnTo>
                    <a:pt x="65299953" y="14835653"/>
                  </a:lnTo>
                  <a:lnTo>
                    <a:pt x="65299953" y="14835700"/>
                  </a:lnTo>
                  <a:lnTo>
                    <a:pt x="65299953" y="14836314"/>
                  </a:lnTo>
                  <a:lnTo>
                    <a:pt x="65299953" y="14986070"/>
                  </a:lnTo>
                  <a:lnTo>
                    <a:pt x="65452353" y="14986070"/>
                  </a:lnTo>
                  <a:lnTo>
                    <a:pt x="65452353" y="14986117"/>
                  </a:lnTo>
                  <a:lnTo>
                    <a:pt x="65452353" y="14986163"/>
                  </a:lnTo>
                  <a:lnTo>
                    <a:pt x="65452353" y="14986210"/>
                  </a:lnTo>
                  <a:lnTo>
                    <a:pt x="65452353" y="14986731"/>
                  </a:lnTo>
                  <a:lnTo>
                    <a:pt x="65452353" y="14986777"/>
                  </a:lnTo>
                  <a:lnTo>
                    <a:pt x="65452353" y="14986824"/>
                  </a:lnTo>
                  <a:lnTo>
                    <a:pt x="65452353" y="14987392"/>
                  </a:lnTo>
                  <a:lnTo>
                    <a:pt x="65452353" y="14987438"/>
                  </a:lnTo>
                  <a:lnTo>
                    <a:pt x="65452353" y="14988052"/>
                  </a:lnTo>
                  <a:lnTo>
                    <a:pt x="65452353" y="15138470"/>
                  </a:lnTo>
                  <a:lnTo>
                    <a:pt x="65604753" y="15138470"/>
                  </a:lnTo>
                  <a:lnTo>
                    <a:pt x="65604753" y="15138516"/>
                  </a:lnTo>
                  <a:lnTo>
                    <a:pt x="65604753" y="15138563"/>
                  </a:lnTo>
                  <a:lnTo>
                    <a:pt x="65604753" y="15139131"/>
                  </a:lnTo>
                  <a:lnTo>
                    <a:pt x="65604753" y="15139177"/>
                  </a:lnTo>
                  <a:lnTo>
                    <a:pt x="65604753" y="15139791"/>
                  </a:lnTo>
                  <a:lnTo>
                    <a:pt x="65604753" y="15290869"/>
                  </a:lnTo>
                  <a:lnTo>
                    <a:pt x="65757153" y="15290869"/>
                  </a:lnTo>
                  <a:lnTo>
                    <a:pt x="65757153" y="15290916"/>
                  </a:lnTo>
                  <a:lnTo>
                    <a:pt x="65757153" y="15291530"/>
                  </a:lnTo>
                  <a:lnTo>
                    <a:pt x="65757153" y="15448559"/>
                  </a:lnTo>
                  <a:lnTo>
                    <a:pt x="65909553" y="15448559"/>
                  </a:lnTo>
                  <a:lnTo>
                    <a:pt x="65909553" y="39527881"/>
                  </a:lnTo>
                  <a:lnTo>
                    <a:pt x="61453897" y="39527881"/>
                  </a:lnTo>
                  <a:lnTo>
                    <a:pt x="61453897" y="39375481"/>
                  </a:lnTo>
                  <a:lnTo>
                    <a:pt x="61301497" y="39375481"/>
                  </a:lnTo>
                  <a:lnTo>
                    <a:pt x="61301497" y="39223081"/>
                  </a:lnTo>
                  <a:lnTo>
                    <a:pt x="61149097" y="39223081"/>
                  </a:lnTo>
                  <a:lnTo>
                    <a:pt x="61149097" y="39070681"/>
                  </a:lnTo>
                  <a:lnTo>
                    <a:pt x="60996697" y="39070681"/>
                  </a:lnTo>
                  <a:lnTo>
                    <a:pt x="60996697" y="38918281"/>
                  </a:lnTo>
                  <a:lnTo>
                    <a:pt x="60844297" y="38918281"/>
                  </a:lnTo>
                  <a:lnTo>
                    <a:pt x="60844297" y="38765881"/>
                  </a:lnTo>
                  <a:lnTo>
                    <a:pt x="60691897" y="38765881"/>
                  </a:lnTo>
                  <a:lnTo>
                    <a:pt x="60691897" y="38613481"/>
                  </a:lnTo>
                  <a:lnTo>
                    <a:pt x="60539497" y="38613481"/>
                  </a:lnTo>
                  <a:lnTo>
                    <a:pt x="60539497" y="38461081"/>
                  </a:lnTo>
                  <a:lnTo>
                    <a:pt x="60387097" y="38461081"/>
                  </a:lnTo>
                  <a:lnTo>
                    <a:pt x="60387097" y="38308681"/>
                  </a:lnTo>
                  <a:lnTo>
                    <a:pt x="60234697" y="38308681"/>
                  </a:lnTo>
                  <a:lnTo>
                    <a:pt x="60234697" y="38156281"/>
                  </a:lnTo>
                  <a:lnTo>
                    <a:pt x="60082297" y="38156281"/>
                  </a:lnTo>
                  <a:lnTo>
                    <a:pt x="60082297" y="38003881"/>
                  </a:lnTo>
                  <a:lnTo>
                    <a:pt x="59929897" y="38003881"/>
                  </a:lnTo>
                  <a:lnTo>
                    <a:pt x="59929897" y="37851481"/>
                  </a:lnTo>
                  <a:lnTo>
                    <a:pt x="59777497" y="37851481"/>
                  </a:lnTo>
                  <a:lnTo>
                    <a:pt x="59777497" y="37699081"/>
                  </a:lnTo>
                  <a:lnTo>
                    <a:pt x="59625097" y="37699081"/>
                  </a:lnTo>
                  <a:lnTo>
                    <a:pt x="59625097" y="37546681"/>
                  </a:lnTo>
                  <a:lnTo>
                    <a:pt x="59472697" y="37546681"/>
                  </a:lnTo>
                  <a:lnTo>
                    <a:pt x="59472697" y="37394281"/>
                  </a:lnTo>
                  <a:lnTo>
                    <a:pt x="59320297" y="37394281"/>
                  </a:lnTo>
                  <a:lnTo>
                    <a:pt x="59320297" y="37357693"/>
                  </a:lnTo>
                  <a:lnTo>
                    <a:pt x="56081085" y="37357693"/>
                  </a:lnTo>
                  <a:lnTo>
                    <a:pt x="56081085" y="37205293"/>
                  </a:lnTo>
                  <a:lnTo>
                    <a:pt x="55928685" y="37205293"/>
                  </a:lnTo>
                  <a:lnTo>
                    <a:pt x="55928685" y="37052893"/>
                  </a:lnTo>
                  <a:lnTo>
                    <a:pt x="55776285" y="37052893"/>
                  </a:lnTo>
                  <a:lnTo>
                    <a:pt x="55776285" y="36900493"/>
                  </a:lnTo>
                  <a:lnTo>
                    <a:pt x="55623885" y="36900493"/>
                  </a:lnTo>
                  <a:lnTo>
                    <a:pt x="55623885" y="36748093"/>
                  </a:lnTo>
                  <a:lnTo>
                    <a:pt x="55471485" y="36748093"/>
                  </a:lnTo>
                  <a:lnTo>
                    <a:pt x="55471485" y="36595693"/>
                  </a:lnTo>
                  <a:lnTo>
                    <a:pt x="55319085" y="36595693"/>
                  </a:lnTo>
                  <a:lnTo>
                    <a:pt x="55319085" y="36443293"/>
                  </a:lnTo>
                  <a:lnTo>
                    <a:pt x="55166685" y="36443293"/>
                  </a:lnTo>
                  <a:lnTo>
                    <a:pt x="55166685" y="36290893"/>
                  </a:lnTo>
                  <a:lnTo>
                    <a:pt x="55014285" y="36290893"/>
                  </a:lnTo>
                  <a:lnTo>
                    <a:pt x="55014285" y="36138493"/>
                  </a:lnTo>
                  <a:lnTo>
                    <a:pt x="54861885" y="36138493"/>
                  </a:lnTo>
                  <a:lnTo>
                    <a:pt x="54861885" y="35986093"/>
                  </a:lnTo>
                  <a:lnTo>
                    <a:pt x="54709485" y="35986093"/>
                  </a:lnTo>
                  <a:lnTo>
                    <a:pt x="54709485" y="35833693"/>
                  </a:lnTo>
                  <a:lnTo>
                    <a:pt x="54574517" y="35833693"/>
                  </a:lnTo>
                  <a:lnTo>
                    <a:pt x="54389741" y="36153443"/>
                  </a:lnTo>
                  <a:cubicBezTo>
                    <a:pt x="53401449" y="37740009"/>
                    <a:pt x="51588653" y="38898857"/>
                    <a:pt x="48951365" y="39629983"/>
                  </a:cubicBezTo>
                  <a:lnTo>
                    <a:pt x="48951365" y="39433317"/>
                  </a:lnTo>
                  <a:lnTo>
                    <a:pt x="48798965" y="39477583"/>
                  </a:lnTo>
                  <a:lnTo>
                    <a:pt x="48798965" y="39280917"/>
                  </a:lnTo>
                  <a:lnTo>
                    <a:pt x="48646565" y="39325183"/>
                  </a:lnTo>
                  <a:lnTo>
                    <a:pt x="48646565" y="39128517"/>
                  </a:lnTo>
                  <a:lnTo>
                    <a:pt x="48494165" y="39172783"/>
                  </a:lnTo>
                  <a:lnTo>
                    <a:pt x="48494165" y="38976117"/>
                  </a:lnTo>
                  <a:lnTo>
                    <a:pt x="48341765" y="39020383"/>
                  </a:lnTo>
                  <a:lnTo>
                    <a:pt x="48341765" y="38823717"/>
                  </a:lnTo>
                  <a:lnTo>
                    <a:pt x="48189365" y="38867983"/>
                  </a:lnTo>
                  <a:lnTo>
                    <a:pt x="48189365" y="38671317"/>
                  </a:lnTo>
                  <a:lnTo>
                    <a:pt x="48036965" y="38715583"/>
                  </a:lnTo>
                  <a:lnTo>
                    <a:pt x="48036965" y="38518917"/>
                  </a:lnTo>
                  <a:lnTo>
                    <a:pt x="47884565" y="38563183"/>
                  </a:lnTo>
                  <a:lnTo>
                    <a:pt x="47884565" y="38366517"/>
                  </a:lnTo>
                  <a:lnTo>
                    <a:pt x="47732165" y="38410783"/>
                  </a:lnTo>
                  <a:lnTo>
                    <a:pt x="47732165" y="38214117"/>
                  </a:lnTo>
                  <a:lnTo>
                    <a:pt x="47579765" y="38258383"/>
                  </a:lnTo>
                  <a:lnTo>
                    <a:pt x="47579765" y="38061717"/>
                  </a:lnTo>
                  <a:lnTo>
                    <a:pt x="47427365" y="38105983"/>
                  </a:lnTo>
                  <a:lnTo>
                    <a:pt x="47427365" y="37909317"/>
                  </a:lnTo>
                  <a:lnTo>
                    <a:pt x="47274965" y="37953583"/>
                  </a:lnTo>
                  <a:lnTo>
                    <a:pt x="47274965" y="37756917"/>
                  </a:lnTo>
                  <a:lnTo>
                    <a:pt x="47122565" y="37801183"/>
                  </a:lnTo>
                  <a:lnTo>
                    <a:pt x="47122565" y="37604517"/>
                  </a:lnTo>
                  <a:lnTo>
                    <a:pt x="46970165" y="37648783"/>
                  </a:lnTo>
                  <a:lnTo>
                    <a:pt x="46970165" y="37452117"/>
                  </a:lnTo>
                  <a:lnTo>
                    <a:pt x="46817765" y="37496383"/>
                  </a:lnTo>
                  <a:lnTo>
                    <a:pt x="46817765" y="37299717"/>
                  </a:lnTo>
                  <a:lnTo>
                    <a:pt x="46665365" y="37343983"/>
                  </a:lnTo>
                  <a:lnTo>
                    <a:pt x="46665365" y="37147317"/>
                  </a:lnTo>
                  <a:lnTo>
                    <a:pt x="46512965" y="37191583"/>
                  </a:lnTo>
                  <a:lnTo>
                    <a:pt x="46512965" y="37083187"/>
                  </a:lnTo>
                  <a:lnTo>
                    <a:pt x="46362921" y="37148883"/>
                  </a:lnTo>
                  <a:cubicBezTo>
                    <a:pt x="45512689" y="37500681"/>
                    <a:pt x="44607621" y="37815073"/>
                    <a:pt x="43647713" y="38092059"/>
                  </a:cubicBezTo>
                  <a:lnTo>
                    <a:pt x="43647713" y="37892811"/>
                  </a:lnTo>
                  <a:lnTo>
                    <a:pt x="43495313" y="37939659"/>
                  </a:lnTo>
                  <a:lnTo>
                    <a:pt x="43495313" y="37740411"/>
                  </a:lnTo>
                  <a:lnTo>
                    <a:pt x="43342913" y="37787259"/>
                  </a:lnTo>
                  <a:lnTo>
                    <a:pt x="43342913" y="37588011"/>
                  </a:lnTo>
                  <a:lnTo>
                    <a:pt x="43190513" y="37634859"/>
                  </a:lnTo>
                  <a:lnTo>
                    <a:pt x="43190513" y="37435611"/>
                  </a:lnTo>
                  <a:lnTo>
                    <a:pt x="43038113" y="37482459"/>
                  </a:lnTo>
                  <a:lnTo>
                    <a:pt x="43038113" y="37283211"/>
                  </a:lnTo>
                  <a:lnTo>
                    <a:pt x="42885713" y="37330059"/>
                  </a:lnTo>
                  <a:lnTo>
                    <a:pt x="42885713" y="37130811"/>
                  </a:lnTo>
                  <a:lnTo>
                    <a:pt x="42733313" y="37177659"/>
                  </a:lnTo>
                  <a:lnTo>
                    <a:pt x="42733313" y="36978411"/>
                  </a:lnTo>
                  <a:lnTo>
                    <a:pt x="42580913" y="37025259"/>
                  </a:lnTo>
                  <a:lnTo>
                    <a:pt x="42580913" y="36826011"/>
                  </a:lnTo>
                  <a:lnTo>
                    <a:pt x="42428513" y="36872859"/>
                  </a:lnTo>
                  <a:lnTo>
                    <a:pt x="42428513" y="36673611"/>
                  </a:lnTo>
                  <a:lnTo>
                    <a:pt x="42276113" y="36720459"/>
                  </a:lnTo>
                  <a:lnTo>
                    <a:pt x="42276113" y="36521211"/>
                  </a:lnTo>
                  <a:lnTo>
                    <a:pt x="42123713" y="36568059"/>
                  </a:lnTo>
                  <a:lnTo>
                    <a:pt x="42123713" y="36368811"/>
                  </a:lnTo>
                  <a:lnTo>
                    <a:pt x="41971313" y="36415659"/>
                  </a:lnTo>
                  <a:lnTo>
                    <a:pt x="41971313" y="36216411"/>
                  </a:lnTo>
                  <a:lnTo>
                    <a:pt x="41818913" y="36263259"/>
                  </a:lnTo>
                  <a:lnTo>
                    <a:pt x="41818913" y="36064011"/>
                  </a:lnTo>
                  <a:lnTo>
                    <a:pt x="41666513" y="36110859"/>
                  </a:lnTo>
                  <a:lnTo>
                    <a:pt x="41666513" y="35911611"/>
                  </a:lnTo>
                  <a:lnTo>
                    <a:pt x="41514113" y="35958459"/>
                  </a:lnTo>
                  <a:lnTo>
                    <a:pt x="41514113" y="35759211"/>
                  </a:lnTo>
                  <a:lnTo>
                    <a:pt x="41361713" y="35806059"/>
                  </a:lnTo>
                  <a:lnTo>
                    <a:pt x="41361713" y="35606811"/>
                  </a:lnTo>
                  <a:lnTo>
                    <a:pt x="41209313" y="35653659"/>
                  </a:lnTo>
                  <a:lnTo>
                    <a:pt x="41209313" y="35454411"/>
                  </a:lnTo>
                  <a:lnTo>
                    <a:pt x="41056913" y="35501259"/>
                  </a:lnTo>
                  <a:lnTo>
                    <a:pt x="41056913" y="35302739"/>
                  </a:lnTo>
                  <a:lnTo>
                    <a:pt x="40904513" y="35348859"/>
                  </a:lnTo>
                  <a:lnTo>
                    <a:pt x="40904513" y="35150339"/>
                  </a:lnTo>
                  <a:lnTo>
                    <a:pt x="40752113" y="35196459"/>
                  </a:lnTo>
                  <a:lnTo>
                    <a:pt x="40752113" y="34997939"/>
                  </a:lnTo>
                  <a:lnTo>
                    <a:pt x="40599713" y="35044059"/>
                  </a:lnTo>
                  <a:lnTo>
                    <a:pt x="40599713" y="34845539"/>
                  </a:lnTo>
                  <a:lnTo>
                    <a:pt x="40447313" y="34891659"/>
                  </a:lnTo>
                  <a:lnTo>
                    <a:pt x="40447313" y="34693139"/>
                  </a:lnTo>
                  <a:lnTo>
                    <a:pt x="40294913" y="34739259"/>
                  </a:lnTo>
                  <a:lnTo>
                    <a:pt x="40294913" y="34540739"/>
                  </a:lnTo>
                  <a:lnTo>
                    <a:pt x="40142513" y="34586859"/>
                  </a:lnTo>
                  <a:lnTo>
                    <a:pt x="40142513" y="34388339"/>
                  </a:lnTo>
                  <a:lnTo>
                    <a:pt x="39990113" y="34434459"/>
                  </a:lnTo>
                  <a:lnTo>
                    <a:pt x="39990113" y="34235939"/>
                  </a:lnTo>
                  <a:lnTo>
                    <a:pt x="39837713" y="34282059"/>
                  </a:lnTo>
                  <a:lnTo>
                    <a:pt x="39837713" y="34083539"/>
                  </a:lnTo>
                  <a:lnTo>
                    <a:pt x="39685313" y="34129659"/>
                  </a:lnTo>
                  <a:lnTo>
                    <a:pt x="39685313" y="33931139"/>
                  </a:lnTo>
                  <a:lnTo>
                    <a:pt x="39532913" y="33977259"/>
                  </a:lnTo>
                  <a:lnTo>
                    <a:pt x="39532913" y="33778741"/>
                  </a:lnTo>
                  <a:lnTo>
                    <a:pt x="39380513" y="33824859"/>
                  </a:lnTo>
                  <a:lnTo>
                    <a:pt x="39380513" y="33626341"/>
                  </a:lnTo>
                  <a:lnTo>
                    <a:pt x="39228113" y="33672459"/>
                  </a:lnTo>
                  <a:lnTo>
                    <a:pt x="39228113" y="33473941"/>
                  </a:lnTo>
                  <a:lnTo>
                    <a:pt x="39075713" y="33520059"/>
                  </a:lnTo>
                  <a:lnTo>
                    <a:pt x="39075713" y="33321541"/>
                  </a:lnTo>
                  <a:lnTo>
                    <a:pt x="38923313" y="33367659"/>
                  </a:lnTo>
                  <a:lnTo>
                    <a:pt x="38923313" y="33169141"/>
                  </a:lnTo>
                  <a:lnTo>
                    <a:pt x="38770913" y="33215259"/>
                  </a:lnTo>
                  <a:lnTo>
                    <a:pt x="38770913" y="33016739"/>
                  </a:lnTo>
                  <a:lnTo>
                    <a:pt x="38618513" y="33062859"/>
                  </a:lnTo>
                  <a:lnTo>
                    <a:pt x="38618513" y="32863611"/>
                  </a:lnTo>
                  <a:lnTo>
                    <a:pt x="38571213" y="32878151"/>
                  </a:lnTo>
                  <a:lnTo>
                    <a:pt x="38571213" y="34963551"/>
                  </a:lnTo>
                  <a:cubicBezTo>
                    <a:pt x="38571213" y="37635411"/>
                    <a:pt x="37295661" y="38936761"/>
                    <a:pt x="34744543" y="38867601"/>
                  </a:cubicBezTo>
                  <a:lnTo>
                    <a:pt x="23698161" y="38867601"/>
                  </a:lnTo>
                  <a:lnTo>
                    <a:pt x="23698161" y="38715201"/>
                  </a:lnTo>
                  <a:lnTo>
                    <a:pt x="23538063" y="38715201"/>
                  </a:lnTo>
                  <a:lnTo>
                    <a:pt x="23537041" y="38715201"/>
                  </a:lnTo>
                  <a:lnTo>
                    <a:pt x="23536963" y="38715201"/>
                  </a:lnTo>
                  <a:lnTo>
                    <a:pt x="23536963" y="38562801"/>
                  </a:lnTo>
                  <a:lnTo>
                    <a:pt x="23386762" y="38562801"/>
                  </a:lnTo>
                  <a:lnTo>
                    <a:pt x="23385740" y="38562801"/>
                  </a:lnTo>
                  <a:lnTo>
                    <a:pt x="23385663" y="38562801"/>
                  </a:lnTo>
                  <a:lnTo>
                    <a:pt x="23384719" y="38562801"/>
                  </a:lnTo>
                  <a:lnTo>
                    <a:pt x="23384641" y="38562801"/>
                  </a:lnTo>
                  <a:lnTo>
                    <a:pt x="23384564" y="38562801"/>
                  </a:lnTo>
                  <a:lnTo>
                    <a:pt x="23384564" y="38410401"/>
                  </a:lnTo>
                  <a:lnTo>
                    <a:pt x="23235462" y="38410401"/>
                  </a:lnTo>
                  <a:lnTo>
                    <a:pt x="23234440" y="38410401"/>
                  </a:lnTo>
                  <a:lnTo>
                    <a:pt x="23234363" y="38410401"/>
                  </a:lnTo>
                  <a:lnTo>
                    <a:pt x="23233419" y="38410401"/>
                  </a:lnTo>
                  <a:lnTo>
                    <a:pt x="23233341" y="38410401"/>
                  </a:lnTo>
                  <a:lnTo>
                    <a:pt x="23233264" y="38410401"/>
                  </a:lnTo>
                  <a:lnTo>
                    <a:pt x="23232398" y="38410401"/>
                  </a:lnTo>
                  <a:lnTo>
                    <a:pt x="23232320" y="38410401"/>
                  </a:lnTo>
                  <a:lnTo>
                    <a:pt x="23232242" y="38410401"/>
                  </a:lnTo>
                  <a:lnTo>
                    <a:pt x="23232165" y="38410401"/>
                  </a:lnTo>
                  <a:lnTo>
                    <a:pt x="23232165" y="38258001"/>
                  </a:lnTo>
                  <a:lnTo>
                    <a:pt x="23084162" y="38258001"/>
                  </a:lnTo>
                  <a:lnTo>
                    <a:pt x="23083140" y="38258001"/>
                  </a:lnTo>
                  <a:lnTo>
                    <a:pt x="23083063" y="38258001"/>
                  </a:lnTo>
                  <a:lnTo>
                    <a:pt x="23082119" y="38258001"/>
                  </a:lnTo>
                  <a:lnTo>
                    <a:pt x="23082041" y="38258001"/>
                  </a:lnTo>
                  <a:lnTo>
                    <a:pt x="23081964" y="38258001"/>
                  </a:lnTo>
                  <a:lnTo>
                    <a:pt x="23081098" y="38258001"/>
                  </a:lnTo>
                  <a:lnTo>
                    <a:pt x="23081020" y="38258001"/>
                  </a:lnTo>
                  <a:lnTo>
                    <a:pt x="23080942" y="38258001"/>
                  </a:lnTo>
                  <a:lnTo>
                    <a:pt x="23080865" y="38258001"/>
                  </a:lnTo>
                  <a:lnTo>
                    <a:pt x="23080076" y="38258001"/>
                  </a:lnTo>
                  <a:lnTo>
                    <a:pt x="23079999" y="38258001"/>
                  </a:lnTo>
                  <a:lnTo>
                    <a:pt x="23079921" y="38258001"/>
                  </a:lnTo>
                  <a:lnTo>
                    <a:pt x="23079843" y="38258001"/>
                  </a:lnTo>
                  <a:lnTo>
                    <a:pt x="23079766" y="38258001"/>
                  </a:lnTo>
                  <a:lnTo>
                    <a:pt x="23079766" y="38105601"/>
                  </a:lnTo>
                  <a:lnTo>
                    <a:pt x="22932862" y="38105601"/>
                  </a:lnTo>
                  <a:lnTo>
                    <a:pt x="22931841" y="38105601"/>
                  </a:lnTo>
                  <a:lnTo>
                    <a:pt x="22931763" y="38105601"/>
                  </a:lnTo>
                  <a:lnTo>
                    <a:pt x="22930819" y="38105601"/>
                  </a:lnTo>
                  <a:lnTo>
                    <a:pt x="22930742" y="38105601"/>
                  </a:lnTo>
                  <a:lnTo>
                    <a:pt x="22930664" y="38105601"/>
                  </a:lnTo>
                  <a:lnTo>
                    <a:pt x="22929798" y="38105601"/>
                  </a:lnTo>
                  <a:lnTo>
                    <a:pt x="22929720" y="38105601"/>
                  </a:lnTo>
                  <a:lnTo>
                    <a:pt x="22929643" y="38105601"/>
                  </a:lnTo>
                  <a:lnTo>
                    <a:pt x="22929565" y="38105601"/>
                  </a:lnTo>
                  <a:lnTo>
                    <a:pt x="22928776" y="38105601"/>
                  </a:lnTo>
                  <a:lnTo>
                    <a:pt x="22928699" y="38105601"/>
                  </a:lnTo>
                  <a:lnTo>
                    <a:pt x="22928621" y="38105601"/>
                  </a:lnTo>
                  <a:lnTo>
                    <a:pt x="22928544" y="38105601"/>
                  </a:lnTo>
                  <a:lnTo>
                    <a:pt x="22928466" y="38105601"/>
                  </a:lnTo>
                  <a:lnTo>
                    <a:pt x="22927755" y="38105601"/>
                  </a:lnTo>
                  <a:lnTo>
                    <a:pt x="22927677" y="38105601"/>
                  </a:lnTo>
                  <a:lnTo>
                    <a:pt x="22927600" y="38105601"/>
                  </a:lnTo>
                  <a:lnTo>
                    <a:pt x="22927522" y="38105601"/>
                  </a:lnTo>
                  <a:lnTo>
                    <a:pt x="22927445" y="38105601"/>
                  </a:lnTo>
                  <a:lnTo>
                    <a:pt x="22927367" y="38105601"/>
                  </a:lnTo>
                  <a:lnTo>
                    <a:pt x="22927367" y="37953201"/>
                  </a:lnTo>
                  <a:lnTo>
                    <a:pt x="22781562" y="37953201"/>
                  </a:lnTo>
                  <a:lnTo>
                    <a:pt x="22780541" y="37953201"/>
                  </a:lnTo>
                  <a:lnTo>
                    <a:pt x="22780463" y="37953201"/>
                  </a:lnTo>
                  <a:lnTo>
                    <a:pt x="22779519" y="37953201"/>
                  </a:lnTo>
                  <a:lnTo>
                    <a:pt x="22779442" y="37953201"/>
                  </a:lnTo>
                  <a:lnTo>
                    <a:pt x="22779364" y="37953201"/>
                  </a:lnTo>
                  <a:lnTo>
                    <a:pt x="22778498" y="37953201"/>
                  </a:lnTo>
                  <a:lnTo>
                    <a:pt x="22778420" y="37953201"/>
                  </a:lnTo>
                  <a:lnTo>
                    <a:pt x="22778343" y="37953201"/>
                  </a:lnTo>
                  <a:lnTo>
                    <a:pt x="22778265" y="37953201"/>
                  </a:lnTo>
                  <a:lnTo>
                    <a:pt x="22777476" y="37953201"/>
                  </a:lnTo>
                  <a:lnTo>
                    <a:pt x="22777399" y="37953201"/>
                  </a:lnTo>
                  <a:lnTo>
                    <a:pt x="22777321" y="37953201"/>
                  </a:lnTo>
                  <a:lnTo>
                    <a:pt x="22777244" y="37953201"/>
                  </a:lnTo>
                  <a:lnTo>
                    <a:pt x="22777166" y="37953201"/>
                  </a:lnTo>
                  <a:lnTo>
                    <a:pt x="22776455" y="37953201"/>
                  </a:lnTo>
                  <a:lnTo>
                    <a:pt x="22776377" y="37953201"/>
                  </a:lnTo>
                  <a:lnTo>
                    <a:pt x="22776300" y="37953201"/>
                  </a:lnTo>
                  <a:lnTo>
                    <a:pt x="22776222" y="37953201"/>
                  </a:lnTo>
                  <a:lnTo>
                    <a:pt x="22776145" y="37953201"/>
                  </a:lnTo>
                  <a:lnTo>
                    <a:pt x="22776067" y="37953201"/>
                  </a:lnTo>
                  <a:lnTo>
                    <a:pt x="22775434" y="37953201"/>
                  </a:lnTo>
                  <a:lnTo>
                    <a:pt x="22775356" y="37953201"/>
                  </a:lnTo>
                  <a:lnTo>
                    <a:pt x="22775278" y="37953201"/>
                  </a:lnTo>
                  <a:lnTo>
                    <a:pt x="22775201" y="37953201"/>
                  </a:lnTo>
                  <a:lnTo>
                    <a:pt x="22775123" y="37953201"/>
                  </a:lnTo>
                  <a:lnTo>
                    <a:pt x="22775046" y="37953201"/>
                  </a:lnTo>
                  <a:lnTo>
                    <a:pt x="22774968" y="37953201"/>
                  </a:lnTo>
                  <a:lnTo>
                    <a:pt x="22774968" y="37800801"/>
                  </a:lnTo>
                  <a:lnTo>
                    <a:pt x="22630262" y="37800801"/>
                  </a:lnTo>
                  <a:lnTo>
                    <a:pt x="22629241" y="37800801"/>
                  </a:lnTo>
                  <a:lnTo>
                    <a:pt x="22629163" y="37800801"/>
                  </a:lnTo>
                  <a:lnTo>
                    <a:pt x="22628219" y="37800801"/>
                  </a:lnTo>
                  <a:lnTo>
                    <a:pt x="22628142" y="37800801"/>
                  </a:lnTo>
                  <a:lnTo>
                    <a:pt x="22628064" y="37800801"/>
                  </a:lnTo>
                  <a:lnTo>
                    <a:pt x="22627198" y="37800801"/>
                  </a:lnTo>
                  <a:lnTo>
                    <a:pt x="22627120" y="37800801"/>
                  </a:lnTo>
                  <a:lnTo>
                    <a:pt x="22627043" y="37800801"/>
                  </a:lnTo>
                  <a:lnTo>
                    <a:pt x="22626965" y="37800801"/>
                  </a:lnTo>
                  <a:lnTo>
                    <a:pt x="22626177" y="37800801"/>
                  </a:lnTo>
                  <a:lnTo>
                    <a:pt x="22626099" y="37800801"/>
                  </a:lnTo>
                  <a:lnTo>
                    <a:pt x="22626021" y="37800801"/>
                  </a:lnTo>
                  <a:lnTo>
                    <a:pt x="22625944" y="37800801"/>
                  </a:lnTo>
                  <a:lnTo>
                    <a:pt x="22625866" y="37800801"/>
                  </a:lnTo>
                  <a:lnTo>
                    <a:pt x="22625155" y="37800801"/>
                  </a:lnTo>
                  <a:lnTo>
                    <a:pt x="22625077" y="37800801"/>
                  </a:lnTo>
                  <a:lnTo>
                    <a:pt x="22625000" y="37800801"/>
                  </a:lnTo>
                  <a:lnTo>
                    <a:pt x="22624922" y="37800801"/>
                  </a:lnTo>
                  <a:lnTo>
                    <a:pt x="22624845" y="37800801"/>
                  </a:lnTo>
                  <a:lnTo>
                    <a:pt x="22624767" y="37800801"/>
                  </a:lnTo>
                  <a:lnTo>
                    <a:pt x="22624134" y="37800801"/>
                  </a:lnTo>
                  <a:lnTo>
                    <a:pt x="22624056" y="37800801"/>
                  </a:lnTo>
                  <a:lnTo>
                    <a:pt x="22623978" y="37800801"/>
                  </a:lnTo>
                  <a:lnTo>
                    <a:pt x="22623901" y="37800801"/>
                  </a:lnTo>
                  <a:lnTo>
                    <a:pt x="22623823" y="37800801"/>
                  </a:lnTo>
                  <a:lnTo>
                    <a:pt x="22623746" y="37800801"/>
                  </a:lnTo>
                  <a:lnTo>
                    <a:pt x="22623668" y="37800801"/>
                  </a:lnTo>
                  <a:lnTo>
                    <a:pt x="22623112" y="37800801"/>
                  </a:lnTo>
                  <a:lnTo>
                    <a:pt x="22623035" y="37800801"/>
                  </a:lnTo>
                  <a:lnTo>
                    <a:pt x="22622957" y="37800801"/>
                  </a:lnTo>
                  <a:lnTo>
                    <a:pt x="22622879" y="37800801"/>
                  </a:lnTo>
                  <a:lnTo>
                    <a:pt x="22622802" y="37800801"/>
                  </a:lnTo>
                  <a:lnTo>
                    <a:pt x="22622724" y="37800801"/>
                  </a:lnTo>
                  <a:lnTo>
                    <a:pt x="22622647" y="37800801"/>
                  </a:lnTo>
                  <a:lnTo>
                    <a:pt x="22622569" y="37800801"/>
                  </a:lnTo>
                  <a:lnTo>
                    <a:pt x="22622569" y="37648401"/>
                  </a:lnTo>
                  <a:lnTo>
                    <a:pt x="22477941" y="37648401"/>
                  </a:lnTo>
                  <a:lnTo>
                    <a:pt x="22477863" y="37648401"/>
                  </a:lnTo>
                  <a:lnTo>
                    <a:pt x="22476919" y="37648401"/>
                  </a:lnTo>
                  <a:lnTo>
                    <a:pt x="22476842" y="37648401"/>
                  </a:lnTo>
                  <a:lnTo>
                    <a:pt x="22476764" y="37648401"/>
                  </a:lnTo>
                  <a:lnTo>
                    <a:pt x="22475898" y="37648401"/>
                  </a:lnTo>
                  <a:lnTo>
                    <a:pt x="22475820" y="37648401"/>
                  </a:lnTo>
                  <a:lnTo>
                    <a:pt x="22475743" y="37648401"/>
                  </a:lnTo>
                  <a:lnTo>
                    <a:pt x="22475665" y="37648401"/>
                  </a:lnTo>
                  <a:lnTo>
                    <a:pt x="22474877" y="37648401"/>
                  </a:lnTo>
                  <a:lnTo>
                    <a:pt x="22474799" y="37648401"/>
                  </a:lnTo>
                  <a:lnTo>
                    <a:pt x="22474721" y="37648401"/>
                  </a:lnTo>
                  <a:lnTo>
                    <a:pt x="22474644" y="37648401"/>
                  </a:lnTo>
                  <a:lnTo>
                    <a:pt x="22474566" y="37648401"/>
                  </a:lnTo>
                  <a:lnTo>
                    <a:pt x="22473855" y="37648401"/>
                  </a:lnTo>
                  <a:lnTo>
                    <a:pt x="22473778" y="37648401"/>
                  </a:lnTo>
                  <a:lnTo>
                    <a:pt x="22473700" y="37648401"/>
                  </a:lnTo>
                  <a:lnTo>
                    <a:pt x="22473622" y="37648401"/>
                  </a:lnTo>
                  <a:lnTo>
                    <a:pt x="22473545" y="37648401"/>
                  </a:lnTo>
                  <a:lnTo>
                    <a:pt x="22473467" y="37648401"/>
                  </a:lnTo>
                  <a:lnTo>
                    <a:pt x="22472834" y="37648401"/>
                  </a:lnTo>
                  <a:lnTo>
                    <a:pt x="22472756" y="37648401"/>
                  </a:lnTo>
                  <a:lnTo>
                    <a:pt x="22472679" y="37648401"/>
                  </a:lnTo>
                  <a:lnTo>
                    <a:pt x="22472601" y="37648401"/>
                  </a:lnTo>
                  <a:lnTo>
                    <a:pt x="22472523" y="37648401"/>
                  </a:lnTo>
                  <a:lnTo>
                    <a:pt x="22472446" y="37648401"/>
                  </a:lnTo>
                  <a:lnTo>
                    <a:pt x="22472368" y="37648401"/>
                  </a:lnTo>
                  <a:lnTo>
                    <a:pt x="22471812" y="37648401"/>
                  </a:lnTo>
                  <a:lnTo>
                    <a:pt x="22471735" y="37648401"/>
                  </a:lnTo>
                  <a:lnTo>
                    <a:pt x="22471657" y="37648401"/>
                  </a:lnTo>
                  <a:lnTo>
                    <a:pt x="22471580" y="37648401"/>
                  </a:lnTo>
                  <a:lnTo>
                    <a:pt x="22471502" y="37648401"/>
                  </a:lnTo>
                  <a:lnTo>
                    <a:pt x="22471424" y="37648401"/>
                  </a:lnTo>
                  <a:lnTo>
                    <a:pt x="22471347" y="37648401"/>
                  </a:lnTo>
                  <a:lnTo>
                    <a:pt x="22471269" y="37648401"/>
                  </a:lnTo>
                  <a:lnTo>
                    <a:pt x="22470791" y="37648401"/>
                  </a:lnTo>
                  <a:lnTo>
                    <a:pt x="22470713" y="37648401"/>
                  </a:lnTo>
                  <a:lnTo>
                    <a:pt x="22470636" y="37648401"/>
                  </a:lnTo>
                  <a:lnTo>
                    <a:pt x="22470558" y="37648401"/>
                  </a:lnTo>
                  <a:lnTo>
                    <a:pt x="22470481" y="37648401"/>
                  </a:lnTo>
                  <a:lnTo>
                    <a:pt x="22470403" y="37648401"/>
                  </a:lnTo>
                  <a:lnTo>
                    <a:pt x="22470325" y="37648401"/>
                  </a:lnTo>
                  <a:lnTo>
                    <a:pt x="22470248" y="37648401"/>
                  </a:lnTo>
                  <a:lnTo>
                    <a:pt x="22470170" y="37648401"/>
                  </a:lnTo>
                  <a:lnTo>
                    <a:pt x="22470170" y="37496001"/>
                  </a:lnTo>
                  <a:lnTo>
                    <a:pt x="22325620" y="37496001"/>
                  </a:lnTo>
                  <a:lnTo>
                    <a:pt x="22325542" y="37496001"/>
                  </a:lnTo>
                  <a:lnTo>
                    <a:pt x="22325464" y="37496001"/>
                  </a:lnTo>
                  <a:lnTo>
                    <a:pt x="22324598" y="37496001"/>
                  </a:lnTo>
                  <a:lnTo>
                    <a:pt x="22324521" y="37496001"/>
                  </a:lnTo>
                  <a:lnTo>
                    <a:pt x="22324443" y="37496001"/>
                  </a:lnTo>
                  <a:lnTo>
                    <a:pt x="22324365" y="37496001"/>
                  </a:lnTo>
                  <a:lnTo>
                    <a:pt x="22323577" y="37496001"/>
                  </a:lnTo>
                  <a:lnTo>
                    <a:pt x="22323499" y="37496001"/>
                  </a:lnTo>
                  <a:lnTo>
                    <a:pt x="22323422" y="37496001"/>
                  </a:lnTo>
                  <a:lnTo>
                    <a:pt x="22323344" y="37496001"/>
                  </a:lnTo>
                  <a:lnTo>
                    <a:pt x="22323266" y="37496001"/>
                  </a:lnTo>
                  <a:lnTo>
                    <a:pt x="22322555" y="37496001"/>
                  </a:lnTo>
                  <a:lnTo>
                    <a:pt x="22322478" y="37496001"/>
                  </a:lnTo>
                  <a:lnTo>
                    <a:pt x="22322400" y="37496001"/>
                  </a:lnTo>
                  <a:lnTo>
                    <a:pt x="22322323" y="37496001"/>
                  </a:lnTo>
                  <a:lnTo>
                    <a:pt x="22322245" y="37496001"/>
                  </a:lnTo>
                  <a:lnTo>
                    <a:pt x="22322167" y="37496001"/>
                  </a:lnTo>
                  <a:lnTo>
                    <a:pt x="22321534" y="37496001"/>
                  </a:lnTo>
                  <a:lnTo>
                    <a:pt x="22321456" y="37496001"/>
                  </a:lnTo>
                  <a:lnTo>
                    <a:pt x="22321379" y="37496001"/>
                  </a:lnTo>
                  <a:lnTo>
                    <a:pt x="22321301" y="37496001"/>
                  </a:lnTo>
                  <a:lnTo>
                    <a:pt x="22321224" y="37496001"/>
                  </a:lnTo>
                  <a:lnTo>
                    <a:pt x="22321146" y="37496001"/>
                  </a:lnTo>
                  <a:lnTo>
                    <a:pt x="22321068" y="37496001"/>
                  </a:lnTo>
                  <a:lnTo>
                    <a:pt x="22320512" y="37496001"/>
                  </a:lnTo>
                  <a:lnTo>
                    <a:pt x="22320435" y="37496001"/>
                  </a:lnTo>
                  <a:lnTo>
                    <a:pt x="22320357" y="37496001"/>
                  </a:lnTo>
                  <a:lnTo>
                    <a:pt x="22320280" y="37496001"/>
                  </a:lnTo>
                  <a:lnTo>
                    <a:pt x="22320202" y="37496001"/>
                  </a:lnTo>
                  <a:lnTo>
                    <a:pt x="22320125" y="37496001"/>
                  </a:lnTo>
                  <a:lnTo>
                    <a:pt x="22320047" y="37496001"/>
                  </a:lnTo>
                  <a:lnTo>
                    <a:pt x="22319969" y="37496001"/>
                  </a:lnTo>
                  <a:lnTo>
                    <a:pt x="22319491" y="37496001"/>
                  </a:lnTo>
                  <a:lnTo>
                    <a:pt x="22319413" y="37496001"/>
                  </a:lnTo>
                  <a:lnTo>
                    <a:pt x="22319336" y="37496001"/>
                  </a:lnTo>
                  <a:lnTo>
                    <a:pt x="22319258" y="37496001"/>
                  </a:lnTo>
                  <a:lnTo>
                    <a:pt x="22319181" y="37496001"/>
                  </a:lnTo>
                  <a:lnTo>
                    <a:pt x="22319103" y="37496001"/>
                  </a:lnTo>
                  <a:lnTo>
                    <a:pt x="22319026" y="37496001"/>
                  </a:lnTo>
                  <a:lnTo>
                    <a:pt x="22318948" y="37496001"/>
                  </a:lnTo>
                  <a:lnTo>
                    <a:pt x="22318870" y="37496001"/>
                  </a:lnTo>
                  <a:lnTo>
                    <a:pt x="22318470" y="37496001"/>
                  </a:lnTo>
                  <a:lnTo>
                    <a:pt x="22318392" y="37496001"/>
                  </a:lnTo>
                  <a:lnTo>
                    <a:pt x="22318314" y="37496001"/>
                  </a:lnTo>
                  <a:lnTo>
                    <a:pt x="22318237" y="37496001"/>
                  </a:lnTo>
                  <a:lnTo>
                    <a:pt x="22318159" y="37496001"/>
                  </a:lnTo>
                  <a:lnTo>
                    <a:pt x="22318082" y="37496001"/>
                  </a:lnTo>
                  <a:lnTo>
                    <a:pt x="22318004" y="37496001"/>
                  </a:lnTo>
                  <a:lnTo>
                    <a:pt x="22317927" y="37496001"/>
                  </a:lnTo>
                  <a:lnTo>
                    <a:pt x="22317849" y="37496001"/>
                  </a:lnTo>
                  <a:lnTo>
                    <a:pt x="22317771" y="37496001"/>
                  </a:lnTo>
                  <a:lnTo>
                    <a:pt x="22317771" y="37343601"/>
                  </a:lnTo>
                  <a:lnTo>
                    <a:pt x="22173297" y="37343601"/>
                  </a:lnTo>
                  <a:lnTo>
                    <a:pt x="22173220" y="37343601"/>
                  </a:lnTo>
                  <a:lnTo>
                    <a:pt x="22173142" y="37343601"/>
                  </a:lnTo>
                  <a:lnTo>
                    <a:pt x="22173064" y="37343601"/>
                  </a:lnTo>
                  <a:lnTo>
                    <a:pt x="22172276" y="37343601"/>
                  </a:lnTo>
                  <a:lnTo>
                    <a:pt x="22172198" y="37343601"/>
                  </a:lnTo>
                  <a:lnTo>
                    <a:pt x="22172121" y="37343601"/>
                  </a:lnTo>
                  <a:lnTo>
                    <a:pt x="22172043" y="37343601"/>
                  </a:lnTo>
                  <a:lnTo>
                    <a:pt x="22171965" y="37343601"/>
                  </a:lnTo>
                  <a:lnTo>
                    <a:pt x="22171254" y="37343601"/>
                  </a:lnTo>
                  <a:lnTo>
                    <a:pt x="22171177" y="37343601"/>
                  </a:lnTo>
                  <a:lnTo>
                    <a:pt x="22171099" y="37343601"/>
                  </a:lnTo>
                  <a:lnTo>
                    <a:pt x="22171022" y="37343601"/>
                  </a:lnTo>
                  <a:lnTo>
                    <a:pt x="22170944" y="37343601"/>
                  </a:lnTo>
                  <a:lnTo>
                    <a:pt x="22170866" y="37343601"/>
                  </a:lnTo>
                  <a:lnTo>
                    <a:pt x="22170233" y="37343601"/>
                  </a:lnTo>
                  <a:lnTo>
                    <a:pt x="22170155" y="37343601"/>
                  </a:lnTo>
                  <a:lnTo>
                    <a:pt x="22170078" y="37343601"/>
                  </a:lnTo>
                  <a:lnTo>
                    <a:pt x="22170000" y="37343601"/>
                  </a:lnTo>
                  <a:lnTo>
                    <a:pt x="22169923" y="37343601"/>
                  </a:lnTo>
                  <a:lnTo>
                    <a:pt x="22169845" y="37343601"/>
                  </a:lnTo>
                  <a:lnTo>
                    <a:pt x="22169767" y="37343601"/>
                  </a:lnTo>
                  <a:lnTo>
                    <a:pt x="22169212" y="37343601"/>
                  </a:lnTo>
                  <a:lnTo>
                    <a:pt x="22169134" y="37343601"/>
                  </a:lnTo>
                  <a:lnTo>
                    <a:pt x="22169056" y="37343601"/>
                  </a:lnTo>
                  <a:lnTo>
                    <a:pt x="22168979" y="37343601"/>
                  </a:lnTo>
                  <a:lnTo>
                    <a:pt x="22168901" y="37343601"/>
                  </a:lnTo>
                  <a:lnTo>
                    <a:pt x="22168824" y="37343601"/>
                  </a:lnTo>
                  <a:lnTo>
                    <a:pt x="22168746" y="37343601"/>
                  </a:lnTo>
                  <a:lnTo>
                    <a:pt x="22168668" y="37343601"/>
                  </a:lnTo>
                  <a:lnTo>
                    <a:pt x="22168190" y="37343601"/>
                  </a:lnTo>
                  <a:lnTo>
                    <a:pt x="22168113" y="37343601"/>
                  </a:lnTo>
                  <a:lnTo>
                    <a:pt x="22168035" y="37343601"/>
                  </a:lnTo>
                  <a:lnTo>
                    <a:pt x="22167957" y="37343601"/>
                  </a:lnTo>
                  <a:lnTo>
                    <a:pt x="22167880" y="37343601"/>
                  </a:lnTo>
                  <a:lnTo>
                    <a:pt x="22167802" y="37343601"/>
                  </a:lnTo>
                  <a:lnTo>
                    <a:pt x="22167725" y="37343601"/>
                  </a:lnTo>
                  <a:lnTo>
                    <a:pt x="22167647" y="37343601"/>
                  </a:lnTo>
                  <a:lnTo>
                    <a:pt x="22167569" y="37343601"/>
                  </a:lnTo>
                  <a:lnTo>
                    <a:pt x="22167169" y="37343601"/>
                  </a:lnTo>
                  <a:lnTo>
                    <a:pt x="22167091" y="37343601"/>
                  </a:lnTo>
                  <a:lnTo>
                    <a:pt x="22167014" y="37343601"/>
                  </a:lnTo>
                  <a:lnTo>
                    <a:pt x="22166936" y="37343601"/>
                  </a:lnTo>
                  <a:lnTo>
                    <a:pt x="22166858" y="37343601"/>
                  </a:lnTo>
                  <a:lnTo>
                    <a:pt x="22166781" y="37343601"/>
                  </a:lnTo>
                  <a:lnTo>
                    <a:pt x="22166703" y="37343601"/>
                  </a:lnTo>
                  <a:lnTo>
                    <a:pt x="22166626" y="37343601"/>
                  </a:lnTo>
                  <a:lnTo>
                    <a:pt x="22166548" y="37343601"/>
                  </a:lnTo>
                  <a:lnTo>
                    <a:pt x="22166470" y="37343601"/>
                  </a:lnTo>
                  <a:lnTo>
                    <a:pt x="22166147" y="37343601"/>
                  </a:lnTo>
                  <a:lnTo>
                    <a:pt x="22166070" y="37343601"/>
                  </a:lnTo>
                  <a:lnTo>
                    <a:pt x="22165992" y="37343601"/>
                  </a:lnTo>
                  <a:lnTo>
                    <a:pt x="22165915" y="37343601"/>
                  </a:lnTo>
                  <a:lnTo>
                    <a:pt x="22165837" y="37343601"/>
                  </a:lnTo>
                  <a:lnTo>
                    <a:pt x="22165759" y="37343601"/>
                  </a:lnTo>
                  <a:lnTo>
                    <a:pt x="22165682" y="37343601"/>
                  </a:lnTo>
                  <a:lnTo>
                    <a:pt x="22165604" y="37343601"/>
                  </a:lnTo>
                  <a:lnTo>
                    <a:pt x="22165527" y="37343601"/>
                  </a:lnTo>
                  <a:lnTo>
                    <a:pt x="22165449" y="37343601"/>
                  </a:lnTo>
                  <a:lnTo>
                    <a:pt x="22165371" y="37343601"/>
                  </a:lnTo>
                  <a:lnTo>
                    <a:pt x="22165371" y="37191201"/>
                  </a:lnTo>
                  <a:lnTo>
                    <a:pt x="22020976" y="37191201"/>
                  </a:lnTo>
                  <a:lnTo>
                    <a:pt x="22020898" y="37191201"/>
                  </a:lnTo>
                  <a:lnTo>
                    <a:pt x="22020821" y="37191201"/>
                  </a:lnTo>
                  <a:lnTo>
                    <a:pt x="22020743" y="37191201"/>
                  </a:lnTo>
                  <a:lnTo>
                    <a:pt x="22020666" y="37191201"/>
                  </a:lnTo>
                  <a:lnTo>
                    <a:pt x="22019955" y="37191201"/>
                  </a:lnTo>
                  <a:lnTo>
                    <a:pt x="22019877" y="37191201"/>
                  </a:lnTo>
                  <a:lnTo>
                    <a:pt x="22019799" y="37191201"/>
                  </a:lnTo>
                  <a:lnTo>
                    <a:pt x="22019722" y="37191201"/>
                  </a:lnTo>
                  <a:lnTo>
                    <a:pt x="22019644" y="37191201"/>
                  </a:lnTo>
                  <a:lnTo>
                    <a:pt x="22019567" y="37191201"/>
                  </a:lnTo>
                  <a:lnTo>
                    <a:pt x="22018933" y="37191201"/>
                  </a:lnTo>
                  <a:lnTo>
                    <a:pt x="22018856" y="37191201"/>
                  </a:lnTo>
                  <a:lnTo>
                    <a:pt x="22018778" y="37191201"/>
                  </a:lnTo>
                  <a:lnTo>
                    <a:pt x="22018700" y="37191201"/>
                  </a:lnTo>
                  <a:lnTo>
                    <a:pt x="22018623" y="37191201"/>
                  </a:lnTo>
                  <a:lnTo>
                    <a:pt x="22018545" y="37191201"/>
                  </a:lnTo>
                  <a:lnTo>
                    <a:pt x="22018468" y="37191201"/>
                  </a:lnTo>
                  <a:lnTo>
                    <a:pt x="22017912" y="37191201"/>
                  </a:lnTo>
                  <a:lnTo>
                    <a:pt x="22017834" y="37191201"/>
                  </a:lnTo>
                  <a:lnTo>
                    <a:pt x="22017757" y="37191201"/>
                  </a:lnTo>
                  <a:lnTo>
                    <a:pt x="22017679" y="37191201"/>
                  </a:lnTo>
                  <a:lnTo>
                    <a:pt x="22017601" y="37191201"/>
                  </a:lnTo>
                  <a:lnTo>
                    <a:pt x="22017524" y="37191201"/>
                  </a:lnTo>
                  <a:lnTo>
                    <a:pt x="22017446" y="37191201"/>
                  </a:lnTo>
                  <a:lnTo>
                    <a:pt x="22017369" y="37191201"/>
                  </a:lnTo>
                  <a:lnTo>
                    <a:pt x="22016890" y="37191201"/>
                  </a:lnTo>
                  <a:lnTo>
                    <a:pt x="22016813" y="37191201"/>
                  </a:lnTo>
                  <a:lnTo>
                    <a:pt x="22016735" y="37191201"/>
                  </a:lnTo>
                  <a:lnTo>
                    <a:pt x="22016658" y="37191201"/>
                  </a:lnTo>
                  <a:lnTo>
                    <a:pt x="22016580" y="37191201"/>
                  </a:lnTo>
                  <a:lnTo>
                    <a:pt x="22016502" y="37191201"/>
                  </a:lnTo>
                  <a:lnTo>
                    <a:pt x="22016425" y="37191201"/>
                  </a:lnTo>
                  <a:lnTo>
                    <a:pt x="22016347" y="37191201"/>
                  </a:lnTo>
                  <a:lnTo>
                    <a:pt x="22016270" y="37191201"/>
                  </a:lnTo>
                  <a:lnTo>
                    <a:pt x="22015869" y="37191201"/>
                  </a:lnTo>
                  <a:lnTo>
                    <a:pt x="22015791" y="37191201"/>
                  </a:lnTo>
                  <a:lnTo>
                    <a:pt x="22015714" y="37191201"/>
                  </a:lnTo>
                  <a:lnTo>
                    <a:pt x="22015636" y="37191201"/>
                  </a:lnTo>
                  <a:lnTo>
                    <a:pt x="22015559" y="37191201"/>
                  </a:lnTo>
                  <a:lnTo>
                    <a:pt x="22015481" y="37191201"/>
                  </a:lnTo>
                  <a:lnTo>
                    <a:pt x="22015403" y="37191201"/>
                  </a:lnTo>
                  <a:lnTo>
                    <a:pt x="22015326" y="37191201"/>
                  </a:lnTo>
                  <a:lnTo>
                    <a:pt x="22015248" y="37191201"/>
                  </a:lnTo>
                  <a:lnTo>
                    <a:pt x="22015171" y="37191201"/>
                  </a:lnTo>
                  <a:lnTo>
                    <a:pt x="22014847" y="37191201"/>
                  </a:lnTo>
                  <a:lnTo>
                    <a:pt x="22014770" y="37191201"/>
                  </a:lnTo>
                  <a:lnTo>
                    <a:pt x="22014692" y="37191201"/>
                  </a:lnTo>
                  <a:lnTo>
                    <a:pt x="22014615" y="37191201"/>
                  </a:lnTo>
                  <a:lnTo>
                    <a:pt x="22014537" y="37191201"/>
                  </a:lnTo>
                  <a:lnTo>
                    <a:pt x="22014460" y="37191201"/>
                  </a:lnTo>
                  <a:lnTo>
                    <a:pt x="22014382" y="37191201"/>
                  </a:lnTo>
                  <a:lnTo>
                    <a:pt x="22014304" y="37191201"/>
                  </a:lnTo>
                  <a:lnTo>
                    <a:pt x="22014227" y="37191201"/>
                  </a:lnTo>
                  <a:lnTo>
                    <a:pt x="22014149" y="37191201"/>
                  </a:lnTo>
                  <a:lnTo>
                    <a:pt x="22014072" y="37191201"/>
                  </a:lnTo>
                  <a:lnTo>
                    <a:pt x="22013826" y="37191201"/>
                  </a:lnTo>
                  <a:lnTo>
                    <a:pt x="22013748" y="37191201"/>
                  </a:lnTo>
                  <a:lnTo>
                    <a:pt x="22013671" y="37191201"/>
                  </a:lnTo>
                  <a:lnTo>
                    <a:pt x="22013593" y="37191201"/>
                  </a:lnTo>
                  <a:lnTo>
                    <a:pt x="22013516" y="37191201"/>
                  </a:lnTo>
                  <a:lnTo>
                    <a:pt x="22013438" y="37191201"/>
                  </a:lnTo>
                  <a:lnTo>
                    <a:pt x="22013361" y="37191201"/>
                  </a:lnTo>
                  <a:lnTo>
                    <a:pt x="22013283" y="37191201"/>
                  </a:lnTo>
                  <a:lnTo>
                    <a:pt x="22013205" y="37191201"/>
                  </a:lnTo>
                  <a:lnTo>
                    <a:pt x="22013128" y="37191201"/>
                  </a:lnTo>
                  <a:lnTo>
                    <a:pt x="22013050" y="37191201"/>
                  </a:lnTo>
                  <a:lnTo>
                    <a:pt x="22012973" y="37191201"/>
                  </a:lnTo>
                  <a:lnTo>
                    <a:pt x="22012973" y="37038801"/>
                  </a:lnTo>
                  <a:lnTo>
                    <a:pt x="21868655" y="37038801"/>
                  </a:lnTo>
                  <a:lnTo>
                    <a:pt x="21868577" y="37038801"/>
                  </a:lnTo>
                  <a:lnTo>
                    <a:pt x="21868499" y="37038801"/>
                  </a:lnTo>
                  <a:lnTo>
                    <a:pt x="21868422" y="37038801"/>
                  </a:lnTo>
                  <a:lnTo>
                    <a:pt x="21868344" y="37038801"/>
                  </a:lnTo>
                  <a:lnTo>
                    <a:pt x="21868267" y="37038801"/>
                  </a:lnTo>
                  <a:lnTo>
                    <a:pt x="21867633" y="37038801"/>
                  </a:lnTo>
                  <a:lnTo>
                    <a:pt x="21867556" y="37038801"/>
                  </a:lnTo>
                  <a:lnTo>
                    <a:pt x="21867478" y="37038801"/>
                  </a:lnTo>
                  <a:lnTo>
                    <a:pt x="21867400" y="37038801"/>
                  </a:lnTo>
                  <a:lnTo>
                    <a:pt x="21867323" y="37038801"/>
                  </a:lnTo>
                  <a:lnTo>
                    <a:pt x="21867245" y="37038801"/>
                  </a:lnTo>
                  <a:lnTo>
                    <a:pt x="21867168" y="37038801"/>
                  </a:lnTo>
                  <a:lnTo>
                    <a:pt x="21866612" y="37038801"/>
                  </a:lnTo>
                  <a:lnTo>
                    <a:pt x="21866534" y="37038801"/>
                  </a:lnTo>
                  <a:lnTo>
                    <a:pt x="21866457" y="37038801"/>
                  </a:lnTo>
                  <a:lnTo>
                    <a:pt x="21866379" y="37038801"/>
                  </a:lnTo>
                  <a:lnTo>
                    <a:pt x="21866301" y="37038801"/>
                  </a:lnTo>
                  <a:lnTo>
                    <a:pt x="21866224" y="37038801"/>
                  </a:lnTo>
                  <a:lnTo>
                    <a:pt x="21866146" y="37038801"/>
                  </a:lnTo>
                  <a:lnTo>
                    <a:pt x="21866069" y="37038801"/>
                  </a:lnTo>
                  <a:lnTo>
                    <a:pt x="21865590" y="37038801"/>
                  </a:lnTo>
                  <a:lnTo>
                    <a:pt x="21865513" y="37038801"/>
                  </a:lnTo>
                  <a:lnTo>
                    <a:pt x="21865435" y="37038801"/>
                  </a:lnTo>
                  <a:lnTo>
                    <a:pt x="21865358" y="37038801"/>
                  </a:lnTo>
                  <a:lnTo>
                    <a:pt x="21865280" y="37038801"/>
                  </a:lnTo>
                  <a:lnTo>
                    <a:pt x="21865202" y="37038801"/>
                  </a:lnTo>
                  <a:lnTo>
                    <a:pt x="21865125" y="37038801"/>
                  </a:lnTo>
                  <a:lnTo>
                    <a:pt x="21865047" y="37038801"/>
                  </a:lnTo>
                  <a:lnTo>
                    <a:pt x="21864970" y="37038801"/>
                  </a:lnTo>
                  <a:lnTo>
                    <a:pt x="21864569" y="37038801"/>
                  </a:lnTo>
                  <a:lnTo>
                    <a:pt x="21864491" y="37038801"/>
                  </a:lnTo>
                  <a:lnTo>
                    <a:pt x="21864414" y="37038801"/>
                  </a:lnTo>
                  <a:lnTo>
                    <a:pt x="21864336" y="37038801"/>
                  </a:lnTo>
                  <a:lnTo>
                    <a:pt x="21864259" y="37038801"/>
                  </a:lnTo>
                  <a:lnTo>
                    <a:pt x="21864181" y="37038801"/>
                  </a:lnTo>
                  <a:lnTo>
                    <a:pt x="21864103" y="37038801"/>
                  </a:lnTo>
                  <a:lnTo>
                    <a:pt x="21864026" y="37038801"/>
                  </a:lnTo>
                  <a:lnTo>
                    <a:pt x="21863948" y="37038801"/>
                  </a:lnTo>
                  <a:lnTo>
                    <a:pt x="21863871" y="37038801"/>
                  </a:lnTo>
                  <a:lnTo>
                    <a:pt x="21863548" y="37038801"/>
                  </a:lnTo>
                  <a:lnTo>
                    <a:pt x="21863470" y="37038801"/>
                  </a:lnTo>
                  <a:lnTo>
                    <a:pt x="21863392" y="37038801"/>
                  </a:lnTo>
                  <a:lnTo>
                    <a:pt x="21863315" y="37038801"/>
                  </a:lnTo>
                  <a:lnTo>
                    <a:pt x="21863237" y="37038801"/>
                  </a:lnTo>
                  <a:lnTo>
                    <a:pt x="21863160" y="37038801"/>
                  </a:lnTo>
                  <a:lnTo>
                    <a:pt x="21863082" y="37038801"/>
                  </a:lnTo>
                  <a:lnTo>
                    <a:pt x="21863004" y="37038801"/>
                  </a:lnTo>
                  <a:lnTo>
                    <a:pt x="21862927" y="37038801"/>
                  </a:lnTo>
                  <a:lnTo>
                    <a:pt x="21862849" y="37038801"/>
                  </a:lnTo>
                  <a:lnTo>
                    <a:pt x="21862772" y="37038801"/>
                  </a:lnTo>
                  <a:lnTo>
                    <a:pt x="21862526" y="37038801"/>
                  </a:lnTo>
                  <a:lnTo>
                    <a:pt x="21862449" y="37038801"/>
                  </a:lnTo>
                  <a:lnTo>
                    <a:pt x="21862371" y="37038801"/>
                  </a:lnTo>
                  <a:lnTo>
                    <a:pt x="21862293" y="37038801"/>
                  </a:lnTo>
                  <a:lnTo>
                    <a:pt x="21862216" y="37038801"/>
                  </a:lnTo>
                  <a:lnTo>
                    <a:pt x="21862138" y="37038801"/>
                  </a:lnTo>
                  <a:lnTo>
                    <a:pt x="21862061" y="37038801"/>
                  </a:lnTo>
                  <a:lnTo>
                    <a:pt x="21861983" y="37038801"/>
                  </a:lnTo>
                  <a:lnTo>
                    <a:pt x="21861905" y="37038801"/>
                  </a:lnTo>
                  <a:lnTo>
                    <a:pt x="21861828" y="37038801"/>
                  </a:lnTo>
                  <a:lnTo>
                    <a:pt x="21861750" y="37038801"/>
                  </a:lnTo>
                  <a:lnTo>
                    <a:pt x="21861673" y="37038801"/>
                  </a:lnTo>
                  <a:lnTo>
                    <a:pt x="21861505" y="37038801"/>
                  </a:lnTo>
                  <a:lnTo>
                    <a:pt x="21861427" y="37038801"/>
                  </a:lnTo>
                  <a:lnTo>
                    <a:pt x="21861350" y="37038801"/>
                  </a:lnTo>
                  <a:lnTo>
                    <a:pt x="21861272" y="37038801"/>
                  </a:lnTo>
                  <a:lnTo>
                    <a:pt x="21861194" y="37038801"/>
                  </a:lnTo>
                  <a:lnTo>
                    <a:pt x="21861117" y="37038801"/>
                  </a:lnTo>
                  <a:lnTo>
                    <a:pt x="21861039" y="37038801"/>
                  </a:lnTo>
                  <a:lnTo>
                    <a:pt x="21860962" y="37038801"/>
                  </a:lnTo>
                  <a:lnTo>
                    <a:pt x="21860884" y="37038801"/>
                  </a:lnTo>
                  <a:lnTo>
                    <a:pt x="21860806" y="37038801"/>
                  </a:lnTo>
                  <a:lnTo>
                    <a:pt x="21860729" y="37038801"/>
                  </a:lnTo>
                  <a:lnTo>
                    <a:pt x="21860651" y="37038801"/>
                  </a:lnTo>
                  <a:lnTo>
                    <a:pt x="21860574" y="37038801"/>
                  </a:lnTo>
                  <a:lnTo>
                    <a:pt x="21860574" y="36886401"/>
                  </a:lnTo>
                  <a:lnTo>
                    <a:pt x="21716333" y="36886401"/>
                  </a:lnTo>
                  <a:lnTo>
                    <a:pt x="21716256" y="36886401"/>
                  </a:lnTo>
                  <a:lnTo>
                    <a:pt x="21716178" y="36886401"/>
                  </a:lnTo>
                  <a:lnTo>
                    <a:pt x="21716101" y="36886401"/>
                  </a:lnTo>
                  <a:lnTo>
                    <a:pt x="21716023" y="36886401"/>
                  </a:lnTo>
                  <a:lnTo>
                    <a:pt x="21715945" y="36886401"/>
                  </a:lnTo>
                  <a:lnTo>
                    <a:pt x="21715868" y="36886401"/>
                  </a:lnTo>
                  <a:lnTo>
                    <a:pt x="21715312" y="36886401"/>
                  </a:lnTo>
                  <a:lnTo>
                    <a:pt x="21715234" y="36886401"/>
                  </a:lnTo>
                  <a:lnTo>
                    <a:pt x="21715157" y="36886401"/>
                  </a:lnTo>
                  <a:lnTo>
                    <a:pt x="21715079" y="36886401"/>
                  </a:lnTo>
                  <a:lnTo>
                    <a:pt x="21715002" y="36886401"/>
                  </a:lnTo>
                  <a:lnTo>
                    <a:pt x="21714924" y="36886401"/>
                  </a:lnTo>
                  <a:lnTo>
                    <a:pt x="21714846" y="36886401"/>
                  </a:lnTo>
                  <a:lnTo>
                    <a:pt x="21714769" y="36886401"/>
                  </a:lnTo>
                  <a:lnTo>
                    <a:pt x="21714290" y="36886401"/>
                  </a:lnTo>
                  <a:lnTo>
                    <a:pt x="21714213" y="36886401"/>
                  </a:lnTo>
                  <a:lnTo>
                    <a:pt x="21714135" y="36886401"/>
                  </a:lnTo>
                  <a:lnTo>
                    <a:pt x="21714058" y="36886401"/>
                  </a:lnTo>
                  <a:lnTo>
                    <a:pt x="21713980" y="36886401"/>
                  </a:lnTo>
                  <a:lnTo>
                    <a:pt x="21713903" y="36886401"/>
                  </a:lnTo>
                  <a:lnTo>
                    <a:pt x="21713825" y="36886401"/>
                  </a:lnTo>
                  <a:lnTo>
                    <a:pt x="21713747" y="36886401"/>
                  </a:lnTo>
                  <a:lnTo>
                    <a:pt x="21713670" y="36886401"/>
                  </a:lnTo>
                  <a:lnTo>
                    <a:pt x="21713269" y="36886401"/>
                  </a:lnTo>
                  <a:lnTo>
                    <a:pt x="21713191" y="36886401"/>
                  </a:lnTo>
                  <a:lnTo>
                    <a:pt x="21713114" y="36886401"/>
                  </a:lnTo>
                  <a:lnTo>
                    <a:pt x="21713036" y="36886401"/>
                  </a:lnTo>
                  <a:lnTo>
                    <a:pt x="21712959" y="36886401"/>
                  </a:lnTo>
                  <a:lnTo>
                    <a:pt x="21712881" y="36886401"/>
                  </a:lnTo>
                  <a:lnTo>
                    <a:pt x="21712804" y="36886401"/>
                  </a:lnTo>
                  <a:lnTo>
                    <a:pt x="21712726" y="36886401"/>
                  </a:lnTo>
                  <a:lnTo>
                    <a:pt x="21712648" y="36886401"/>
                  </a:lnTo>
                  <a:lnTo>
                    <a:pt x="21712571" y="36886401"/>
                  </a:lnTo>
                  <a:lnTo>
                    <a:pt x="21712248" y="36886401"/>
                  </a:lnTo>
                  <a:lnTo>
                    <a:pt x="21712170" y="36886401"/>
                  </a:lnTo>
                  <a:lnTo>
                    <a:pt x="21712092" y="36886401"/>
                  </a:lnTo>
                  <a:lnTo>
                    <a:pt x="21712015" y="36886401"/>
                  </a:lnTo>
                  <a:lnTo>
                    <a:pt x="21711937" y="36886401"/>
                  </a:lnTo>
                  <a:lnTo>
                    <a:pt x="21711860" y="36886401"/>
                  </a:lnTo>
                  <a:lnTo>
                    <a:pt x="21711782" y="36886401"/>
                  </a:lnTo>
                  <a:lnTo>
                    <a:pt x="21711705" y="36886401"/>
                  </a:lnTo>
                  <a:lnTo>
                    <a:pt x="21711627" y="36886401"/>
                  </a:lnTo>
                  <a:lnTo>
                    <a:pt x="21711549" y="36886401"/>
                  </a:lnTo>
                  <a:lnTo>
                    <a:pt x="21711472" y="36886401"/>
                  </a:lnTo>
                  <a:lnTo>
                    <a:pt x="21711226" y="36886401"/>
                  </a:lnTo>
                  <a:lnTo>
                    <a:pt x="21711149" y="36886401"/>
                  </a:lnTo>
                  <a:lnTo>
                    <a:pt x="21711071" y="36886401"/>
                  </a:lnTo>
                  <a:lnTo>
                    <a:pt x="21710993" y="36886401"/>
                  </a:lnTo>
                  <a:lnTo>
                    <a:pt x="21710916" y="36886401"/>
                  </a:lnTo>
                  <a:lnTo>
                    <a:pt x="21710838" y="36886401"/>
                  </a:lnTo>
                  <a:lnTo>
                    <a:pt x="21710761" y="36886401"/>
                  </a:lnTo>
                  <a:lnTo>
                    <a:pt x="21710683" y="36886401"/>
                  </a:lnTo>
                  <a:lnTo>
                    <a:pt x="21710606" y="36886401"/>
                  </a:lnTo>
                  <a:lnTo>
                    <a:pt x="21710528" y="36886401"/>
                  </a:lnTo>
                  <a:lnTo>
                    <a:pt x="21710450" y="36886401"/>
                  </a:lnTo>
                  <a:lnTo>
                    <a:pt x="21710373" y="36886401"/>
                  </a:lnTo>
                  <a:lnTo>
                    <a:pt x="21710205" y="36886401"/>
                  </a:lnTo>
                  <a:lnTo>
                    <a:pt x="21710127" y="36886401"/>
                  </a:lnTo>
                  <a:lnTo>
                    <a:pt x="21710050" y="36886401"/>
                  </a:lnTo>
                  <a:lnTo>
                    <a:pt x="21709972" y="36886401"/>
                  </a:lnTo>
                  <a:lnTo>
                    <a:pt x="21709894" y="36886401"/>
                  </a:lnTo>
                  <a:lnTo>
                    <a:pt x="21709817" y="36886401"/>
                  </a:lnTo>
                  <a:lnTo>
                    <a:pt x="21709739" y="36886401"/>
                  </a:lnTo>
                  <a:lnTo>
                    <a:pt x="21709662" y="36886401"/>
                  </a:lnTo>
                  <a:lnTo>
                    <a:pt x="21709584" y="36886401"/>
                  </a:lnTo>
                  <a:lnTo>
                    <a:pt x="21709507" y="36886401"/>
                  </a:lnTo>
                  <a:lnTo>
                    <a:pt x="21709429" y="36886401"/>
                  </a:lnTo>
                  <a:lnTo>
                    <a:pt x="21709351" y="36886401"/>
                  </a:lnTo>
                  <a:lnTo>
                    <a:pt x="21709274" y="36886401"/>
                  </a:lnTo>
                  <a:lnTo>
                    <a:pt x="21709183" y="36886401"/>
                  </a:lnTo>
                  <a:lnTo>
                    <a:pt x="21709106" y="36886401"/>
                  </a:lnTo>
                  <a:lnTo>
                    <a:pt x="21709028" y="36886401"/>
                  </a:lnTo>
                  <a:lnTo>
                    <a:pt x="21708951" y="36886401"/>
                  </a:lnTo>
                  <a:lnTo>
                    <a:pt x="21708873" y="36886401"/>
                  </a:lnTo>
                  <a:lnTo>
                    <a:pt x="21708795" y="36886401"/>
                  </a:lnTo>
                  <a:lnTo>
                    <a:pt x="21708718" y="36886401"/>
                  </a:lnTo>
                  <a:lnTo>
                    <a:pt x="21708640" y="36886401"/>
                  </a:lnTo>
                  <a:lnTo>
                    <a:pt x="21708563" y="36886401"/>
                  </a:lnTo>
                  <a:lnTo>
                    <a:pt x="21708485" y="36886401"/>
                  </a:lnTo>
                  <a:lnTo>
                    <a:pt x="21708408" y="36886401"/>
                  </a:lnTo>
                  <a:lnTo>
                    <a:pt x="21708330" y="36886401"/>
                  </a:lnTo>
                  <a:lnTo>
                    <a:pt x="21708252" y="36886401"/>
                  </a:lnTo>
                  <a:lnTo>
                    <a:pt x="21708175" y="36886401"/>
                  </a:lnTo>
                  <a:lnTo>
                    <a:pt x="21708175" y="36734001"/>
                  </a:lnTo>
                  <a:lnTo>
                    <a:pt x="21564012" y="36734001"/>
                  </a:lnTo>
                  <a:lnTo>
                    <a:pt x="21563934" y="36734001"/>
                  </a:lnTo>
                  <a:lnTo>
                    <a:pt x="21563857" y="36734001"/>
                  </a:lnTo>
                  <a:lnTo>
                    <a:pt x="21563779" y="36734001"/>
                  </a:lnTo>
                  <a:lnTo>
                    <a:pt x="21563702" y="36734001"/>
                  </a:lnTo>
                  <a:lnTo>
                    <a:pt x="21563624" y="36734001"/>
                  </a:lnTo>
                  <a:lnTo>
                    <a:pt x="21563546" y="36734001"/>
                  </a:lnTo>
                  <a:lnTo>
                    <a:pt x="21563469" y="36734001"/>
                  </a:lnTo>
                  <a:lnTo>
                    <a:pt x="21562991" y="36734001"/>
                  </a:lnTo>
                  <a:lnTo>
                    <a:pt x="21562913" y="36734001"/>
                  </a:lnTo>
                  <a:lnTo>
                    <a:pt x="21562835" y="36734001"/>
                  </a:lnTo>
                  <a:lnTo>
                    <a:pt x="21562758" y="36734001"/>
                  </a:lnTo>
                  <a:lnTo>
                    <a:pt x="21562680" y="36734001"/>
                  </a:lnTo>
                  <a:lnTo>
                    <a:pt x="21562603" y="36734001"/>
                  </a:lnTo>
                  <a:lnTo>
                    <a:pt x="21562525" y="36734001"/>
                  </a:lnTo>
                  <a:lnTo>
                    <a:pt x="21562447" y="36734001"/>
                  </a:lnTo>
                  <a:lnTo>
                    <a:pt x="21562370" y="36734001"/>
                  </a:lnTo>
                  <a:lnTo>
                    <a:pt x="21561969" y="36734001"/>
                  </a:lnTo>
                  <a:lnTo>
                    <a:pt x="21561892" y="36734001"/>
                  </a:lnTo>
                  <a:lnTo>
                    <a:pt x="21561814" y="36734001"/>
                  </a:lnTo>
                  <a:lnTo>
                    <a:pt x="21561736" y="36734001"/>
                  </a:lnTo>
                  <a:lnTo>
                    <a:pt x="21561659" y="36734001"/>
                  </a:lnTo>
                  <a:lnTo>
                    <a:pt x="21561581" y="36734001"/>
                  </a:lnTo>
                  <a:lnTo>
                    <a:pt x="21561504" y="36734001"/>
                  </a:lnTo>
                  <a:lnTo>
                    <a:pt x="21561426" y="36734001"/>
                  </a:lnTo>
                  <a:lnTo>
                    <a:pt x="21561348" y="36734001"/>
                  </a:lnTo>
                  <a:lnTo>
                    <a:pt x="21561271" y="36734001"/>
                  </a:lnTo>
                  <a:lnTo>
                    <a:pt x="21560948" y="36734001"/>
                  </a:lnTo>
                  <a:lnTo>
                    <a:pt x="21560870" y="36734001"/>
                  </a:lnTo>
                  <a:lnTo>
                    <a:pt x="21560793" y="36734001"/>
                  </a:lnTo>
                  <a:lnTo>
                    <a:pt x="21560715" y="36734001"/>
                  </a:lnTo>
                  <a:lnTo>
                    <a:pt x="21560637" y="36734001"/>
                  </a:lnTo>
                  <a:lnTo>
                    <a:pt x="21560560" y="36734001"/>
                  </a:lnTo>
                  <a:lnTo>
                    <a:pt x="21560482" y="36734001"/>
                  </a:lnTo>
                  <a:lnTo>
                    <a:pt x="21560405" y="36734001"/>
                  </a:lnTo>
                  <a:lnTo>
                    <a:pt x="21560327" y="36734001"/>
                  </a:lnTo>
                  <a:lnTo>
                    <a:pt x="21560249" y="36734001"/>
                  </a:lnTo>
                  <a:lnTo>
                    <a:pt x="21560172" y="36734001"/>
                  </a:lnTo>
                  <a:lnTo>
                    <a:pt x="21559926" y="36734001"/>
                  </a:lnTo>
                  <a:lnTo>
                    <a:pt x="21559849" y="36734001"/>
                  </a:lnTo>
                  <a:lnTo>
                    <a:pt x="21559771" y="36734001"/>
                  </a:lnTo>
                  <a:lnTo>
                    <a:pt x="21559694" y="36734001"/>
                  </a:lnTo>
                  <a:lnTo>
                    <a:pt x="21559616" y="36734001"/>
                  </a:lnTo>
                  <a:lnTo>
                    <a:pt x="21559538" y="36734001"/>
                  </a:lnTo>
                  <a:lnTo>
                    <a:pt x="21559461" y="36734001"/>
                  </a:lnTo>
                  <a:lnTo>
                    <a:pt x="21559383" y="36734001"/>
                  </a:lnTo>
                  <a:lnTo>
                    <a:pt x="21559306" y="36734001"/>
                  </a:lnTo>
                  <a:lnTo>
                    <a:pt x="21559228" y="36734001"/>
                  </a:lnTo>
                  <a:lnTo>
                    <a:pt x="21559150" y="36734001"/>
                  </a:lnTo>
                  <a:lnTo>
                    <a:pt x="21559073" y="36734001"/>
                  </a:lnTo>
                  <a:lnTo>
                    <a:pt x="21558905" y="36734001"/>
                  </a:lnTo>
                  <a:lnTo>
                    <a:pt x="21558827" y="36734001"/>
                  </a:lnTo>
                  <a:lnTo>
                    <a:pt x="21558750" y="36734001"/>
                  </a:lnTo>
                  <a:lnTo>
                    <a:pt x="21558672" y="36734001"/>
                  </a:lnTo>
                  <a:lnTo>
                    <a:pt x="21558595" y="36734001"/>
                  </a:lnTo>
                  <a:lnTo>
                    <a:pt x="21558517" y="36734001"/>
                  </a:lnTo>
                  <a:lnTo>
                    <a:pt x="21558439" y="36734001"/>
                  </a:lnTo>
                  <a:lnTo>
                    <a:pt x="21558362" y="36734001"/>
                  </a:lnTo>
                  <a:lnTo>
                    <a:pt x="21558284" y="36734001"/>
                  </a:lnTo>
                  <a:lnTo>
                    <a:pt x="21558207" y="36734001"/>
                  </a:lnTo>
                  <a:lnTo>
                    <a:pt x="21558129" y="36734001"/>
                  </a:lnTo>
                  <a:lnTo>
                    <a:pt x="21558051" y="36734001"/>
                  </a:lnTo>
                  <a:lnTo>
                    <a:pt x="21557974" y="36734001"/>
                  </a:lnTo>
                  <a:lnTo>
                    <a:pt x="21557884" y="36734001"/>
                  </a:lnTo>
                  <a:lnTo>
                    <a:pt x="21557806" y="36734001"/>
                  </a:lnTo>
                  <a:lnTo>
                    <a:pt x="21557728" y="36734001"/>
                  </a:lnTo>
                  <a:lnTo>
                    <a:pt x="21557651" y="36734001"/>
                  </a:lnTo>
                  <a:lnTo>
                    <a:pt x="21557573" y="36734001"/>
                  </a:lnTo>
                  <a:lnTo>
                    <a:pt x="21557496" y="36734001"/>
                  </a:lnTo>
                  <a:lnTo>
                    <a:pt x="21557418" y="36734001"/>
                  </a:lnTo>
                  <a:lnTo>
                    <a:pt x="21557340" y="36734001"/>
                  </a:lnTo>
                  <a:lnTo>
                    <a:pt x="21557263" y="36734001"/>
                  </a:lnTo>
                  <a:lnTo>
                    <a:pt x="21557185" y="36734001"/>
                  </a:lnTo>
                  <a:lnTo>
                    <a:pt x="21557108" y="36734001"/>
                  </a:lnTo>
                  <a:lnTo>
                    <a:pt x="21557030" y="36734001"/>
                  </a:lnTo>
                  <a:lnTo>
                    <a:pt x="21556952" y="36734001"/>
                  </a:lnTo>
                  <a:lnTo>
                    <a:pt x="21556875" y="36734001"/>
                  </a:lnTo>
                  <a:lnTo>
                    <a:pt x="21556785" y="36734001"/>
                  </a:lnTo>
                  <a:lnTo>
                    <a:pt x="21556707" y="36734001"/>
                  </a:lnTo>
                  <a:lnTo>
                    <a:pt x="21556629" y="36734001"/>
                  </a:lnTo>
                  <a:lnTo>
                    <a:pt x="21556552" y="36734001"/>
                  </a:lnTo>
                  <a:lnTo>
                    <a:pt x="21556474" y="36734001"/>
                  </a:lnTo>
                  <a:lnTo>
                    <a:pt x="21556397" y="36734001"/>
                  </a:lnTo>
                  <a:lnTo>
                    <a:pt x="21556319" y="36734001"/>
                  </a:lnTo>
                  <a:lnTo>
                    <a:pt x="21556241" y="36734001"/>
                  </a:lnTo>
                  <a:lnTo>
                    <a:pt x="21556164" y="36734001"/>
                  </a:lnTo>
                  <a:lnTo>
                    <a:pt x="21556086" y="36734001"/>
                  </a:lnTo>
                  <a:lnTo>
                    <a:pt x="21556009" y="36734001"/>
                  </a:lnTo>
                  <a:lnTo>
                    <a:pt x="21555931" y="36734001"/>
                  </a:lnTo>
                  <a:lnTo>
                    <a:pt x="21555853" y="36734001"/>
                  </a:lnTo>
                  <a:lnTo>
                    <a:pt x="21555776" y="36734001"/>
                  </a:lnTo>
                  <a:lnTo>
                    <a:pt x="21555776" y="36581601"/>
                  </a:lnTo>
                  <a:lnTo>
                    <a:pt x="21411691" y="36581601"/>
                  </a:lnTo>
                  <a:lnTo>
                    <a:pt x="21411613" y="36581601"/>
                  </a:lnTo>
                  <a:lnTo>
                    <a:pt x="21411536" y="36581601"/>
                  </a:lnTo>
                  <a:lnTo>
                    <a:pt x="21411458" y="36581601"/>
                  </a:lnTo>
                  <a:lnTo>
                    <a:pt x="21411380" y="36581601"/>
                  </a:lnTo>
                  <a:lnTo>
                    <a:pt x="21411303" y="36581601"/>
                  </a:lnTo>
                  <a:lnTo>
                    <a:pt x="21411225" y="36581601"/>
                  </a:lnTo>
                  <a:lnTo>
                    <a:pt x="21411148" y="36581601"/>
                  </a:lnTo>
                  <a:lnTo>
                    <a:pt x="21411070" y="36581601"/>
                  </a:lnTo>
                  <a:lnTo>
                    <a:pt x="21410669" y="36581601"/>
                  </a:lnTo>
                  <a:lnTo>
                    <a:pt x="21410592" y="36581601"/>
                  </a:lnTo>
                  <a:lnTo>
                    <a:pt x="21410514" y="36581601"/>
                  </a:lnTo>
                  <a:lnTo>
                    <a:pt x="21410437" y="36581601"/>
                  </a:lnTo>
                  <a:lnTo>
                    <a:pt x="21410359" y="36581601"/>
                  </a:lnTo>
                  <a:lnTo>
                    <a:pt x="21410281" y="36581601"/>
                  </a:lnTo>
                  <a:lnTo>
                    <a:pt x="21410204" y="36581601"/>
                  </a:lnTo>
                  <a:lnTo>
                    <a:pt x="21410126" y="36581601"/>
                  </a:lnTo>
                  <a:lnTo>
                    <a:pt x="21410049" y="36581601"/>
                  </a:lnTo>
                  <a:lnTo>
                    <a:pt x="21409971" y="36581601"/>
                  </a:lnTo>
                  <a:lnTo>
                    <a:pt x="21409648" y="36581601"/>
                  </a:lnTo>
                  <a:lnTo>
                    <a:pt x="21409570" y="36581601"/>
                  </a:lnTo>
                  <a:lnTo>
                    <a:pt x="21409493" y="36581601"/>
                  </a:lnTo>
                  <a:lnTo>
                    <a:pt x="21409415" y="36581601"/>
                  </a:lnTo>
                  <a:lnTo>
                    <a:pt x="21409338" y="36581601"/>
                  </a:lnTo>
                  <a:lnTo>
                    <a:pt x="21409260" y="36581601"/>
                  </a:lnTo>
                  <a:lnTo>
                    <a:pt x="21409182" y="36581601"/>
                  </a:lnTo>
                  <a:lnTo>
                    <a:pt x="21409105" y="36581601"/>
                  </a:lnTo>
                  <a:lnTo>
                    <a:pt x="21409027" y="36581601"/>
                  </a:lnTo>
                  <a:lnTo>
                    <a:pt x="21408950" y="36581601"/>
                  </a:lnTo>
                  <a:lnTo>
                    <a:pt x="21408872" y="36581601"/>
                  </a:lnTo>
                  <a:lnTo>
                    <a:pt x="21408627" y="36581601"/>
                  </a:lnTo>
                  <a:lnTo>
                    <a:pt x="21408549" y="36581601"/>
                  </a:lnTo>
                  <a:lnTo>
                    <a:pt x="21408471" y="36581601"/>
                  </a:lnTo>
                  <a:lnTo>
                    <a:pt x="21408394" y="36581601"/>
                  </a:lnTo>
                  <a:lnTo>
                    <a:pt x="21408316" y="36581601"/>
                  </a:lnTo>
                  <a:lnTo>
                    <a:pt x="21408239" y="36581601"/>
                  </a:lnTo>
                  <a:lnTo>
                    <a:pt x="21408161" y="36581601"/>
                  </a:lnTo>
                  <a:lnTo>
                    <a:pt x="21408083" y="36581601"/>
                  </a:lnTo>
                  <a:lnTo>
                    <a:pt x="21408006" y="36581601"/>
                  </a:lnTo>
                  <a:lnTo>
                    <a:pt x="21407928" y="36581601"/>
                  </a:lnTo>
                  <a:lnTo>
                    <a:pt x="21407851" y="36581601"/>
                  </a:lnTo>
                  <a:lnTo>
                    <a:pt x="21407773" y="36581601"/>
                  </a:lnTo>
                  <a:lnTo>
                    <a:pt x="21407605" y="36581601"/>
                  </a:lnTo>
                  <a:lnTo>
                    <a:pt x="21407528" y="36581601"/>
                  </a:lnTo>
                  <a:lnTo>
                    <a:pt x="21407450" y="36581601"/>
                  </a:lnTo>
                  <a:lnTo>
                    <a:pt x="21407372" y="36581601"/>
                  </a:lnTo>
                  <a:lnTo>
                    <a:pt x="21407295" y="36581601"/>
                  </a:lnTo>
                  <a:lnTo>
                    <a:pt x="21407217" y="36581601"/>
                  </a:lnTo>
                  <a:lnTo>
                    <a:pt x="21407140" y="36581601"/>
                  </a:lnTo>
                  <a:lnTo>
                    <a:pt x="21407062" y="36581601"/>
                  </a:lnTo>
                  <a:lnTo>
                    <a:pt x="21406984" y="36581601"/>
                  </a:lnTo>
                  <a:lnTo>
                    <a:pt x="21406907" y="36581601"/>
                  </a:lnTo>
                  <a:lnTo>
                    <a:pt x="21406829" y="36581601"/>
                  </a:lnTo>
                  <a:lnTo>
                    <a:pt x="21406752" y="36581601"/>
                  </a:lnTo>
                  <a:lnTo>
                    <a:pt x="21406674" y="36581601"/>
                  </a:lnTo>
                  <a:lnTo>
                    <a:pt x="21406584" y="36581601"/>
                  </a:lnTo>
                  <a:lnTo>
                    <a:pt x="21406506" y="36581601"/>
                  </a:lnTo>
                  <a:lnTo>
                    <a:pt x="21406429" y="36581601"/>
                  </a:lnTo>
                  <a:lnTo>
                    <a:pt x="21406351" y="36581601"/>
                  </a:lnTo>
                  <a:lnTo>
                    <a:pt x="21406273" y="36581601"/>
                  </a:lnTo>
                  <a:lnTo>
                    <a:pt x="21406196" y="36581601"/>
                  </a:lnTo>
                  <a:lnTo>
                    <a:pt x="21406118" y="36581601"/>
                  </a:lnTo>
                  <a:lnTo>
                    <a:pt x="21406041" y="36581601"/>
                  </a:lnTo>
                  <a:lnTo>
                    <a:pt x="21405963" y="36581601"/>
                  </a:lnTo>
                  <a:lnTo>
                    <a:pt x="21405885" y="36581601"/>
                  </a:lnTo>
                  <a:lnTo>
                    <a:pt x="21405808" y="36581601"/>
                  </a:lnTo>
                  <a:lnTo>
                    <a:pt x="21405730" y="36581601"/>
                  </a:lnTo>
                  <a:lnTo>
                    <a:pt x="21405653" y="36581601"/>
                  </a:lnTo>
                  <a:lnTo>
                    <a:pt x="21405575" y="36581601"/>
                  </a:lnTo>
                  <a:lnTo>
                    <a:pt x="21405485" y="36581601"/>
                  </a:lnTo>
                  <a:lnTo>
                    <a:pt x="21405407" y="36581601"/>
                  </a:lnTo>
                  <a:lnTo>
                    <a:pt x="21405330" y="36581601"/>
                  </a:lnTo>
                  <a:lnTo>
                    <a:pt x="21405252" y="36581601"/>
                  </a:lnTo>
                  <a:lnTo>
                    <a:pt x="21405174" y="36581601"/>
                  </a:lnTo>
                  <a:lnTo>
                    <a:pt x="21405097" y="36581601"/>
                  </a:lnTo>
                  <a:lnTo>
                    <a:pt x="21405019" y="36581601"/>
                  </a:lnTo>
                  <a:lnTo>
                    <a:pt x="21404942" y="36581601"/>
                  </a:lnTo>
                  <a:lnTo>
                    <a:pt x="21404864" y="36581601"/>
                  </a:lnTo>
                  <a:lnTo>
                    <a:pt x="21404786" y="36581601"/>
                  </a:lnTo>
                  <a:lnTo>
                    <a:pt x="21404709" y="36581601"/>
                  </a:lnTo>
                  <a:lnTo>
                    <a:pt x="21404631" y="36581601"/>
                  </a:lnTo>
                  <a:lnTo>
                    <a:pt x="21404554" y="36581601"/>
                  </a:lnTo>
                  <a:lnTo>
                    <a:pt x="21404476" y="36581601"/>
                  </a:lnTo>
                  <a:lnTo>
                    <a:pt x="21404386" y="36581601"/>
                  </a:lnTo>
                  <a:lnTo>
                    <a:pt x="21404308" y="36581601"/>
                  </a:lnTo>
                  <a:lnTo>
                    <a:pt x="21404230" y="36581601"/>
                  </a:lnTo>
                  <a:lnTo>
                    <a:pt x="21404153" y="36581601"/>
                  </a:lnTo>
                  <a:lnTo>
                    <a:pt x="21404075" y="36581601"/>
                  </a:lnTo>
                  <a:lnTo>
                    <a:pt x="21403998" y="36581601"/>
                  </a:lnTo>
                  <a:lnTo>
                    <a:pt x="21403920" y="36581601"/>
                  </a:lnTo>
                  <a:lnTo>
                    <a:pt x="21403843" y="36581601"/>
                  </a:lnTo>
                  <a:lnTo>
                    <a:pt x="21403765" y="36581601"/>
                  </a:lnTo>
                  <a:lnTo>
                    <a:pt x="21403687" y="36581601"/>
                  </a:lnTo>
                  <a:lnTo>
                    <a:pt x="21403610" y="36581601"/>
                  </a:lnTo>
                  <a:lnTo>
                    <a:pt x="21403532" y="36581601"/>
                  </a:lnTo>
                  <a:lnTo>
                    <a:pt x="21403455" y="36581601"/>
                  </a:lnTo>
                  <a:lnTo>
                    <a:pt x="21403377" y="36581601"/>
                  </a:lnTo>
                  <a:lnTo>
                    <a:pt x="21403377" y="36429201"/>
                  </a:lnTo>
                  <a:lnTo>
                    <a:pt x="21259369" y="36429201"/>
                  </a:lnTo>
                  <a:lnTo>
                    <a:pt x="21259292" y="36429201"/>
                  </a:lnTo>
                  <a:lnTo>
                    <a:pt x="21259214" y="36429201"/>
                  </a:lnTo>
                  <a:lnTo>
                    <a:pt x="21259137" y="36429201"/>
                  </a:lnTo>
                  <a:lnTo>
                    <a:pt x="21259059" y="36429201"/>
                  </a:lnTo>
                  <a:lnTo>
                    <a:pt x="21258981" y="36429201"/>
                  </a:lnTo>
                  <a:lnTo>
                    <a:pt x="21258904" y="36429201"/>
                  </a:lnTo>
                  <a:lnTo>
                    <a:pt x="21258826" y="36429201"/>
                  </a:lnTo>
                  <a:lnTo>
                    <a:pt x="21258749" y="36429201"/>
                  </a:lnTo>
                  <a:lnTo>
                    <a:pt x="21258671" y="36429201"/>
                  </a:lnTo>
                  <a:lnTo>
                    <a:pt x="21258348" y="36429201"/>
                  </a:lnTo>
                  <a:lnTo>
                    <a:pt x="21258270" y="36429201"/>
                  </a:lnTo>
                  <a:lnTo>
                    <a:pt x="21258193" y="36429201"/>
                  </a:lnTo>
                  <a:lnTo>
                    <a:pt x="21258115" y="36429201"/>
                  </a:lnTo>
                  <a:lnTo>
                    <a:pt x="21258038" y="36429201"/>
                  </a:lnTo>
                  <a:lnTo>
                    <a:pt x="21257960" y="36429201"/>
                  </a:lnTo>
                  <a:lnTo>
                    <a:pt x="21257882" y="36429201"/>
                  </a:lnTo>
                  <a:lnTo>
                    <a:pt x="21257805" y="36429201"/>
                  </a:lnTo>
                  <a:lnTo>
                    <a:pt x="21257727" y="36429201"/>
                  </a:lnTo>
                  <a:lnTo>
                    <a:pt x="21257650" y="36429201"/>
                  </a:lnTo>
                  <a:lnTo>
                    <a:pt x="21257572" y="36429201"/>
                  </a:lnTo>
                  <a:lnTo>
                    <a:pt x="21257327" y="36429201"/>
                  </a:lnTo>
                  <a:lnTo>
                    <a:pt x="21257249" y="36429201"/>
                  </a:lnTo>
                  <a:lnTo>
                    <a:pt x="21257171" y="36429201"/>
                  </a:lnTo>
                  <a:lnTo>
                    <a:pt x="21257094" y="36429201"/>
                  </a:lnTo>
                  <a:lnTo>
                    <a:pt x="21257016" y="36429201"/>
                  </a:lnTo>
                  <a:lnTo>
                    <a:pt x="21256939" y="36429201"/>
                  </a:lnTo>
                  <a:lnTo>
                    <a:pt x="21256861" y="36429201"/>
                  </a:lnTo>
                  <a:lnTo>
                    <a:pt x="21256783" y="36429201"/>
                  </a:lnTo>
                  <a:lnTo>
                    <a:pt x="21256706" y="36429201"/>
                  </a:lnTo>
                  <a:lnTo>
                    <a:pt x="21256628" y="36429201"/>
                  </a:lnTo>
                  <a:lnTo>
                    <a:pt x="21256551" y="36429201"/>
                  </a:lnTo>
                  <a:lnTo>
                    <a:pt x="21256473" y="36429201"/>
                  </a:lnTo>
                  <a:lnTo>
                    <a:pt x="21256305" y="36429201"/>
                  </a:lnTo>
                  <a:lnTo>
                    <a:pt x="21256228" y="36429201"/>
                  </a:lnTo>
                  <a:lnTo>
                    <a:pt x="21256150" y="36429201"/>
                  </a:lnTo>
                  <a:lnTo>
                    <a:pt x="21256072" y="36429201"/>
                  </a:lnTo>
                  <a:lnTo>
                    <a:pt x="21255995" y="36429201"/>
                  </a:lnTo>
                  <a:lnTo>
                    <a:pt x="21255917" y="36429201"/>
                  </a:lnTo>
                  <a:lnTo>
                    <a:pt x="21255840" y="36429201"/>
                  </a:lnTo>
                  <a:lnTo>
                    <a:pt x="21255762" y="36429201"/>
                  </a:lnTo>
                  <a:lnTo>
                    <a:pt x="21255684" y="36429201"/>
                  </a:lnTo>
                  <a:lnTo>
                    <a:pt x="21255607" y="36429201"/>
                  </a:lnTo>
                  <a:lnTo>
                    <a:pt x="21255529" y="36429201"/>
                  </a:lnTo>
                  <a:lnTo>
                    <a:pt x="21255452" y="36429201"/>
                  </a:lnTo>
                  <a:lnTo>
                    <a:pt x="21255374" y="36429201"/>
                  </a:lnTo>
                  <a:lnTo>
                    <a:pt x="21255284" y="36429201"/>
                  </a:lnTo>
                  <a:lnTo>
                    <a:pt x="21255206" y="36429201"/>
                  </a:lnTo>
                  <a:lnTo>
                    <a:pt x="21255129" y="36429201"/>
                  </a:lnTo>
                  <a:lnTo>
                    <a:pt x="21255051" y="36429201"/>
                  </a:lnTo>
                  <a:lnTo>
                    <a:pt x="21254973" y="36429201"/>
                  </a:lnTo>
                  <a:lnTo>
                    <a:pt x="21254896" y="36429201"/>
                  </a:lnTo>
                  <a:lnTo>
                    <a:pt x="21254818" y="36429201"/>
                  </a:lnTo>
                  <a:lnTo>
                    <a:pt x="21254741" y="36429201"/>
                  </a:lnTo>
                  <a:lnTo>
                    <a:pt x="21254663" y="36429201"/>
                  </a:lnTo>
                  <a:lnTo>
                    <a:pt x="21254585" y="36429201"/>
                  </a:lnTo>
                  <a:lnTo>
                    <a:pt x="21254508" y="36429201"/>
                  </a:lnTo>
                  <a:lnTo>
                    <a:pt x="21254430" y="36429201"/>
                  </a:lnTo>
                  <a:lnTo>
                    <a:pt x="21254353" y="36429201"/>
                  </a:lnTo>
                  <a:lnTo>
                    <a:pt x="21254275" y="36429201"/>
                  </a:lnTo>
                  <a:lnTo>
                    <a:pt x="21254185" y="36429201"/>
                  </a:lnTo>
                  <a:lnTo>
                    <a:pt x="21254107" y="36429201"/>
                  </a:lnTo>
                  <a:lnTo>
                    <a:pt x="21254030" y="36429201"/>
                  </a:lnTo>
                  <a:lnTo>
                    <a:pt x="21253952" y="36429201"/>
                  </a:lnTo>
                  <a:lnTo>
                    <a:pt x="21253874" y="36429201"/>
                  </a:lnTo>
                  <a:lnTo>
                    <a:pt x="21253797" y="36429201"/>
                  </a:lnTo>
                  <a:lnTo>
                    <a:pt x="21253719" y="36429201"/>
                  </a:lnTo>
                  <a:lnTo>
                    <a:pt x="21253642" y="36429201"/>
                  </a:lnTo>
                  <a:lnTo>
                    <a:pt x="21253564" y="36429201"/>
                  </a:lnTo>
                  <a:lnTo>
                    <a:pt x="21253486" y="36429201"/>
                  </a:lnTo>
                  <a:lnTo>
                    <a:pt x="21253409" y="36429201"/>
                  </a:lnTo>
                  <a:lnTo>
                    <a:pt x="21253331" y="36429201"/>
                  </a:lnTo>
                  <a:lnTo>
                    <a:pt x="21253254" y="36429201"/>
                  </a:lnTo>
                  <a:lnTo>
                    <a:pt x="21253176" y="36429201"/>
                  </a:lnTo>
                  <a:lnTo>
                    <a:pt x="21253086" y="36429201"/>
                  </a:lnTo>
                  <a:lnTo>
                    <a:pt x="21253008" y="36429201"/>
                  </a:lnTo>
                  <a:lnTo>
                    <a:pt x="21252931" y="36429201"/>
                  </a:lnTo>
                  <a:lnTo>
                    <a:pt x="21252853" y="36429201"/>
                  </a:lnTo>
                  <a:lnTo>
                    <a:pt x="21252775" y="36429201"/>
                  </a:lnTo>
                  <a:lnTo>
                    <a:pt x="21252698" y="36429201"/>
                  </a:lnTo>
                  <a:lnTo>
                    <a:pt x="21252620" y="36429201"/>
                  </a:lnTo>
                  <a:lnTo>
                    <a:pt x="21252543" y="36429201"/>
                  </a:lnTo>
                  <a:lnTo>
                    <a:pt x="21252465" y="36429201"/>
                  </a:lnTo>
                  <a:lnTo>
                    <a:pt x="21252387" y="36429201"/>
                  </a:lnTo>
                  <a:lnTo>
                    <a:pt x="21252310" y="36429201"/>
                  </a:lnTo>
                  <a:lnTo>
                    <a:pt x="21252232" y="36429201"/>
                  </a:lnTo>
                  <a:lnTo>
                    <a:pt x="21252155" y="36429201"/>
                  </a:lnTo>
                  <a:lnTo>
                    <a:pt x="21252077" y="36429201"/>
                  </a:lnTo>
                  <a:lnTo>
                    <a:pt x="21251987" y="36429201"/>
                  </a:lnTo>
                  <a:lnTo>
                    <a:pt x="21251909" y="36429201"/>
                  </a:lnTo>
                  <a:lnTo>
                    <a:pt x="21251832" y="36429201"/>
                  </a:lnTo>
                  <a:lnTo>
                    <a:pt x="21251754" y="36429201"/>
                  </a:lnTo>
                  <a:lnTo>
                    <a:pt x="21251676" y="36429201"/>
                  </a:lnTo>
                  <a:lnTo>
                    <a:pt x="21251599" y="36429201"/>
                  </a:lnTo>
                  <a:lnTo>
                    <a:pt x="21251521" y="36429201"/>
                  </a:lnTo>
                  <a:lnTo>
                    <a:pt x="21251444" y="36429201"/>
                  </a:lnTo>
                  <a:lnTo>
                    <a:pt x="21251366" y="36429201"/>
                  </a:lnTo>
                  <a:lnTo>
                    <a:pt x="21251288" y="36429201"/>
                  </a:lnTo>
                  <a:lnTo>
                    <a:pt x="21251211" y="36429201"/>
                  </a:lnTo>
                  <a:lnTo>
                    <a:pt x="21251133" y="36429201"/>
                  </a:lnTo>
                  <a:lnTo>
                    <a:pt x="21251056" y="36429201"/>
                  </a:lnTo>
                  <a:lnTo>
                    <a:pt x="21250978" y="36429201"/>
                  </a:lnTo>
                  <a:lnTo>
                    <a:pt x="21250978" y="36313423"/>
                  </a:lnTo>
                  <a:lnTo>
                    <a:pt x="21158457" y="36341873"/>
                  </a:lnTo>
                  <a:cubicBezTo>
                    <a:pt x="19331624" y="36870977"/>
                    <a:pt x="17310941" y="37229345"/>
                    <a:pt x="15096400" y="37416971"/>
                  </a:cubicBezTo>
                  <a:lnTo>
                    <a:pt x="15096400" y="37249739"/>
                  </a:lnTo>
                  <a:lnTo>
                    <a:pt x="14936301" y="37264571"/>
                  </a:lnTo>
                  <a:lnTo>
                    <a:pt x="14936301" y="37264477"/>
                  </a:lnTo>
                  <a:lnTo>
                    <a:pt x="14935279" y="37264571"/>
                  </a:lnTo>
                  <a:lnTo>
                    <a:pt x="14935279" y="37264563"/>
                  </a:lnTo>
                  <a:lnTo>
                    <a:pt x="14935202" y="37264571"/>
                  </a:lnTo>
                  <a:lnTo>
                    <a:pt x="14935202" y="37098257"/>
                  </a:lnTo>
                  <a:lnTo>
                    <a:pt x="14785001" y="37112171"/>
                  </a:lnTo>
                  <a:lnTo>
                    <a:pt x="14785001" y="37112077"/>
                  </a:lnTo>
                  <a:lnTo>
                    <a:pt x="14783979" y="37112171"/>
                  </a:lnTo>
                  <a:lnTo>
                    <a:pt x="14783979" y="37112163"/>
                  </a:lnTo>
                  <a:lnTo>
                    <a:pt x="14783902" y="37112171"/>
                  </a:lnTo>
                  <a:lnTo>
                    <a:pt x="14783902" y="37112083"/>
                  </a:lnTo>
                  <a:lnTo>
                    <a:pt x="14782958" y="37112171"/>
                  </a:lnTo>
                  <a:lnTo>
                    <a:pt x="14782958" y="37112163"/>
                  </a:lnTo>
                  <a:lnTo>
                    <a:pt x="14782880" y="37112171"/>
                  </a:lnTo>
                  <a:lnTo>
                    <a:pt x="14782880" y="37112163"/>
                  </a:lnTo>
                  <a:lnTo>
                    <a:pt x="14782803" y="37112171"/>
                  </a:lnTo>
                  <a:lnTo>
                    <a:pt x="14782803" y="36945961"/>
                  </a:lnTo>
                  <a:lnTo>
                    <a:pt x="14633701" y="36959771"/>
                  </a:lnTo>
                  <a:lnTo>
                    <a:pt x="14633701" y="36959677"/>
                  </a:lnTo>
                  <a:lnTo>
                    <a:pt x="14632679" y="36959771"/>
                  </a:lnTo>
                  <a:lnTo>
                    <a:pt x="14632679" y="36959763"/>
                  </a:lnTo>
                  <a:lnTo>
                    <a:pt x="14632602" y="36959771"/>
                  </a:lnTo>
                  <a:lnTo>
                    <a:pt x="14632602" y="36959683"/>
                  </a:lnTo>
                  <a:lnTo>
                    <a:pt x="14631658" y="36959771"/>
                  </a:lnTo>
                  <a:lnTo>
                    <a:pt x="14631658" y="36959763"/>
                  </a:lnTo>
                  <a:lnTo>
                    <a:pt x="14631580" y="36959771"/>
                  </a:lnTo>
                  <a:lnTo>
                    <a:pt x="14631580" y="36959763"/>
                  </a:lnTo>
                  <a:lnTo>
                    <a:pt x="14631503" y="36959771"/>
                  </a:lnTo>
                  <a:lnTo>
                    <a:pt x="14631503" y="36959691"/>
                  </a:lnTo>
                  <a:lnTo>
                    <a:pt x="14630637" y="36959771"/>
                  </a:lnTo>
                  <a:lnTo>
                    <a:pt x="14630637" y="36959763"/>
                  </a:lnTo>
                  <a:lnTo>
                    <a:pt x="14630559" y="36959771"/>
                  </a:lnTo>
                  <a:lnTo>
                    <a:pt x="14630559" y="36959763"/>
                  </a:lnTo>
                  <a:lnTo>
                    <a:pt x="14630481" y="36959771"/>
                  </a:lnTo>
                  <a:lnTo>
                    <a:pt x="14630481" y="36959763"/>
                  </a:lnTo>
                  <a:lnTo>
                    <a:pt x="14630404" y="36959771"/>
                  </a:lnTo>
                  <a:lnTo>
                    <a:pt x="14630404" y="36793665"/>
                  </a:lnTo>
                  <a:lnTo>
                    <a:pt x="14482401" y="36807371"/>
                  </a:lnTo>
                  <a:lnTo>
                    <a:pt x="14482401" y="36807277"/>
                  </a:lnTo>
                  <a:lnTo>
                    <a:pt x="14481380" y="36807371"/>
                  </a:lnTo>
                  <a:lnTo>
                    <a:pt x="14481380" y="36807363"/>
                  </a:lnTo>
                  <a:lnTo>
                    <a:pt x="14481302" y="36807371"/>
                  </a:lnTo>
                  <a:lnTo>
                    <a:pt x="14481302" y="36807283"/>
                  </a:lnTo>
                  <a:lnTo>
                    <a:pt x="14480358" y="36807371"/>
                  </a:lnTo>
                  <a:lnTo>
                    <a:pt x="14480358" y="36807363"/>
                  </a:lnTo>
                  <a:lnTo>
                    <a:pt x="14480281" y="36807371"/>
                  </a:lnTo>
                  <a:lnTo>
                    <a:pt x="14480281" y="36807363"/>
                  </a:lnTo>
                  <a:lnTo>
                    <a:pt x="14480203" y="36807371"/>
                  </a:lnTo>
                  <a:lnTo>
                    <a:pt x="14480203" y="36807291"/>
                  </a:lnTo>
                  <a:lnTo>
                    <a:pt x="14479337" y="36807371"/>
                  </a:lnTo>
                  <a:lnTo>
                    <a:pt x="14479337" y="36807363"/>
                  </a:lnTo>
                  <a:lnTo>
                    <a:pt x="14479259" y="36807371"/>
                  </a:lnTo>
                  <a:lnTo>
                    <a:pt x="14479259" y="36807363"/>
                  </a:lnTo>
                  <a:lnTo>
                    <a:pt x="14479182" y="36807371"/>
                  </a:lnTo>
                  <a:lnTo>
                    <a:pt x="14479182" y="36807363"/>
                  </a:lnTo>
                  <a:lnTo>
                    <a:pt x="14479104" y="36807371"/>
                  </a:lnTo>
                  <a:lnTo>
                    <a:pt x="14479104" y="36807297"/>
                  </a:lnTo>
                  <a:lnTo>
                    <a:pt x="14478315" y="36807371"/>
                  </a:lnTo>
                  <a:lnTo>
                    <a:pt x="14478315" y="36807363"/>
                  </a:lnTo>
                  <a:lnTo>
                    <a:pt x="14478238" y="36807371"/>
                  </a:lnTo>
                  <a:lnTo>
                    <a:pt x="14478238" y="36807363"/>
                  </a:lnTo>
                  <a:lnTo>
                    <a:pt x="14478160" y="36807371"/>
                  </a:lnTo>
                  <a:lnTo>
                    <a:pt x="14478160" y="36807363"/>
                  </a:lnTo>
                  <a:lnTo>
                    <a:pt x="14478083" y="36807371"/>
                  </a:lnTo>
                  <a:lnTo>
                    <a:pt x="14478083" y="36807363"/>
                  </a:lnTo>
                  <a:lnTo>
                    <a:pt x="14478005" y="36807371"/>
                  </a:lnTo>
                  <a:lnTo>
                    <a:pt x="14478005" y="36641371"/>
                  </a:lnTo>
                  <a:lnTo>
                    <a:pt x="14331101" y="36654971"/>
                  </a:lnTo>
                  <a:lnTo>
                    <a:pt x="14331101" y="36654877"/>
                  </a:lnTo>
                  <a:lnTo>
                    <a:pt x="14330080" y="36654971"/>
                  </a:lnTo>
                  <a:lnTo>
                    <a:pt x="14330080" y="36654963"/>
                  </a:lnTo>
                  <a:lnTo>
                    <a:pt x="14330002" y="36654971"/>
                  </a:lnTo>
                  <a:lnTo>
                    <a:pt x="14330002" y="36654883"/>
                  </a:lnTo>
                  <a:lnTo>
                    <a:pt x="14329058" y="36654971"/>
                  </a:lnTo>
                  <a:lnTo>
                    <a:pt x="14329058" y="36654963"/>
                  </a:lnTo>
                  <a:lnTo>
                    <a:pt x="14328981" y="36654971"/>
                  </a:lnTo>
                  <a:lnTo>
                    <a:pt x="14328981" y="36654963"/>
                  </a:lnTo>
                  <a:lnTo>
                    <a:pt x="14328903" y="36654971"/>
                  </a:lnTo>
                  <a:lnTo>
                    <a:pt x="14328903" y="36654891"/>
                  </a:lnTo>
                  <a:lnTo>
                    <a:pt x="14328037" y="36654971"/>
                  </a:lnTo>
                  <a:lnTo>
                    <a:pt x="14328037" y="36654963"/>
                  </a:lnTo>
                  <a:lnTo>
                    <a:pt x="14327959" y="36654971"/>
                  </a:lnTo>
                  <a:lnTo>
                    <a:pt x="14327959" y="36654963"/>
                  </a:lnTo>
                  <a:lnTo>
                    <a:pt x="14327882" y="36654971"/>
                  </a:lnTo>
                  <a:lnTo>
                    <a:pt x="14327882" y="36654963"/>
                  </a:lnTo>
                  <a:lnTo>
                    <a:pt x="14327804" y="36654971"/>
                  </a:lnTo>
                  <a:lnTo>
                    <a:pt x="14327804" y="36654897"/>
                  </a:lnTo>
                  <a:lnTo>
                    <a:pt x="14327015" y="36654971"/>
                  </a:lnTo>
                  <a:lnTo>
                    <a:pt x="14327015" y="36654963"/>
                  </a:lnTo>
                  <a:lnTo>
                    <a:pt x="14326938" y="36654971"/>
                  </a:lnTo>
                  <a:lnTo>
                    <a:pt x="14326938" y="36654963"/>
                  </a:lnTo>
                  <a:lnTo>
                    <a:pt x="14326860" y="36654971"/>
                  </a:lnTo>
                  <a:lnTo>
                    <a:pt x="14326860" y="36654963"/>
                  </a:lnTo>
                  <a:lnTo>
                    <a:pt x="14326783" y="36654971"/>
                  </a:lnTo>
                  <a:lnTo>
                    <a:pt x="14326783" y="36654963"/>
                  </a:lnTo>
                  <a:lnTo>
                    <a:pt x="14326705" y="36654971"/>
                  </a:lnTo>
                  <a:lnTo>
                    <a:pt x="14326705" y="36654905"/>
                  </a:lnTo>
                  <a:lnTo>
                    <a:pt x="14325994" y="36654971"/>
                  </a:lnTo>
                  <a:lnTo>
                    <a:pt x="14325994" y="36654963"/>
                  </a:lnTo>
                  <a:lnTo>
                    <a:pt x="14325916" y="36654971"/>
                  </a:lnTo>
                  <a:lnTo>
                    <a:pt x="14325916" y="36654963"/>
                  </a:lnTo>
                  <a:lnTo>
                    <a:pt x="14325839" y="36654971"/>
                  </a:lnTo>
                  <a:lnTo>
                    <a:pt x="14325839" y="36654963"/>
                  </a:lnTo>
                  <a:lnTo>
                    <a:pt x="14325761" y="36654971"/>
                  </a:lnTo>
                  <a:lnTo>
                    <a:pt x="14325761" y="36654963"/>
                  </a:lnTo>
                  <a:lnTo>
                    <a:pt x="14325684" y="36654971"/>
                  </a:lnTo>
                  <a:lnTo>
                    <a:pt x="14325684" y="36654963"/>
                  </a:lnTo>
                  <a:lnTo>
                    <a:pt x="14325606" y="36654971"/>
                  </a:lnTo>
                  <a:lnTo>
                    <a:pt x="14325606" y="36489067"/>
                  </a:lnTo>
                  <a:lnTo>
                    <a:pt x="14179800" y="36502571"/>
                  </a:lnTo>
                  <a:lnTo>
                    <a:pt x="14179800" y="36502477"/>
                  </a:lnTo>
                  <a:lnTo>
                    <a:pt x="14178779" y="36502571"/>
                  </a:lnTo>
                  <a:lnTo>
                    <a:pt x="14178779" y="36502563"/>
                  </a:lnTo>
                  <a:lnTo>
                    <a:pt x="14178701" y="36502571"/>
                  </a:lnTo>
                  <a:lnTo>
                    <a:pt x="14178701" y="36502483"/>
                  </a:lnTo>
                  <a:lnTo>
                    <a:pt x="14177757" y="36502571"/>
                  </a:lnTo>
                  <a:lnTo>
                    <a:pt x="14177757" y="36502563"/>
                  </a:lnTo>
                  <a:lnTo>
                    <a:pt x="14177680" y="36502571"/>
                  </a:lnTo>
                  <a:lnTo>
                    <a:pt x="14177680" y="36502563"/>
                  </a:lnTo>
                  <a:lnTo>
                    <a:pt x="14177602" y="36502571"/>
                  </a:lnTo>
                  <a:lnTo>
                    <a:pt x="14177602" y="36502491"/>
                  </a:lnTo>
                  <a:lnTo>
                    <a:pt x="14176736" y="36502571"/>
                  </a:lnTo>
                  <a:lnTo>
                    <a:pt x="14176736" y="36502563"/>
                  </a:lnTo>
                  <a:lnTo>
                    <a:pt x="14176658" y="36502571"/>
                  </a:lnTo>
                  <a:lnTo>
                    <a:pt x="14176658" y="36502563"/>
                  </a:lnTo>
                  <a:lnTo>
                    <a:pt x="14176581" y="36502571"/>
                  </a:lnTo>
                  <a:lnTo>
                    <a:pt x="14176581" y="36502563"/>
                  </a:lnTo>
                  <a:lnTo>
                    <a:pt x="14176503" y="36502571"/>
                  </a:lnTo>
                  <a:lnTo>
                    <a:pt x="14176503" y="36502497"/>
                  </a:lnTo>
                  <a:lnTo>
                    <a:pt x="14175715" y="36502571"/>
                  </a:lnTo>
                  <a:lnTo>
                    <a:pt x="14175715" y="36502563"/>
                  </a:lnTo>
                  <a:lnTo>
                    <a:pt x="14175637" y="36502571"/>
                  </a:lnTo>
                  <a:lnTo>
                    <a:pt x="14175637" y="36502563"/>
                  </a:lnTo>
                  <a:lnTo>
                    <a:pt x="14175559" y="36502571"/>
                  </a:lnTo>
                  <a:lnTo>
                    <a:pt x="14175559" y="36502563"/>
                  </a:lnTo>
                  <a:lnTo>
                    <a:pt x="14175482" y="36502571"/>
                  </a:lnTo>
                  <a:lnTo>
                    <a:pt x="14175482" y="36502563"/>
                  </a:lnTo>
                  <a:lnTo>
                    <a:pt x="14175404" y="36502571"/>
                  </a:lnTo>
                  <a:lnTo>
                    <a:pt x="14175404" y="36502505"/>
                  </a:lnTo>
                  <a:lnTo>
                    <a:pt x="14174693" y="36502571"/>
                  </a:lnTo>
                  <a:lnTo>
                    <a:pt x="14174693" y="36502563"/>
                  </a:lnTo>
                  <a:lnTo>
                    <a:pt x="14174616" y="36502571"/>
                  </a:lnTo>
                  <a:lnTo>
                    <a:pt x="14174616" y="36502563"/>
                  </a:lnTo>
                  <a:lnTo>
                    <a:pt x="14174538" y="36502571"/>
                  </a:lnTo>
                  <a:lnTo>
                    <a:pt x="14174538" y="36502563"/>
                  </a:lnTo>
                  <a:lnTo>
                    <a:pt x="14174460" y="36502571"/>
                  </a:lnTo>
                  <a:lnTo>
                    <a:pt x="14174460" y="36502563"/>
                  </a:lnTo>
                  <a:lnTo>
                    <a:pt x="14174383" y="36502571"/>
                  </a:lnTo>
                  <a:lnTo>
                    <a:pt x="14174383" y="36502563"/>
                  </a:lnTo>
                  <a:lnTo>
                    <a:pt x="14174305" y="36502571"/>
                  </a:lnTo>
                  <a:lnTo>
                    <a:pt x="14174305" y="36502513"/>
                  </a:lnTo>
                  <a:lnTo>
                    <a:pt x="14173672" y="36502571"/>
                  </a:lnTo>
                  <a:lnTo>
                    <a:pt x="14173672" y="36502563"/>
                  </a:lnTo>
                  <a:lnTo>
                    <a:pt x="14173594" y="36502571"/>
                  </a:lnTo>
                  <a:lnTo>
                    <a:pt x="14173594" y="36502563"/>
                  </a:lnTo>
                  <a:lnTo>
                    <a:pt x="14173517" y="36502571"/>
                  </a:lnTo>
                  <a:lnTo>
                    <a:pt x="14173517" y="36502563"/>
                  </a:lnTo>
                  <a:lnTo>
                    <a:pt x="14173439" y="36502571"/>
                  </a:lnTo>
                  <a:lnTo>
                    <a:pt x="14173439" y="36502563"/>
                  </a:lnTo>
                  <a:lnTo>
                    <a:pt x="14173361" y="36502571"/>
                  </a:lnTo>
                  <a:lnTo>
                    <a:pt x="14173361" y="36502563"/>
                  </a:lnTo>
                  <a:lnTo>
                    <a:pt x="14173284" y="36502571"/>
                  </a:lnTo>
                  <a:lnTo>
                    <a:pt x="14173284" y="36502563"/>
                  </a:lnTo>
                  <a:lnTo>
                    <a:pt x="14173206" y="36502571"/>
                  </a:lnTo>
                  <a:lnTo>
                    <a:pt x="14173206" y="36336775"/>
                  </a:lnTo>
                  <a:lnTo>
                    <a:pt x="14028500" y="36350171"/>
                  </a:lnTo>
                  <a:lnTo>
                    <a:pt x="14028500" y="36350077"/>
                  </a:lnTo>
                  <a:lnTo>
                    <a:pt x="14027479" y="36350171"/>
                  </a:lnTo>
                  <a:lnTo>
                    <a:pt x="14027479" y="36350163"/>
                  </a:lnTo>
                  <a:lnTo>
                    <a:pt x="14027401" y="36350171"/>
                  </a:lnTo>
                  <a:lnTo>
                    <a:pt x="14027401" y="36350083"/>
                  </a:lnTo>
                  <a:lnTo>
                    <a:pt x="14026457" y="36350171"/>
                  </a:lnTo>
                  <a:lnTo>
                    <a:pt x="14026457" y="36350163"/>
                  </a:lnTo>
                  <a:lnTo>
                    <a:pt x="14026380" y="36350171"/>
                  </a:lnTo>
                  <a:lnTo>
                    <a:pt x="14026380" y="36350163"/>
                  </a:lnTo>
                  <a:lnTo>
                    <a:pt x="14026302" y="36350171"/>
                  </a:lnTo>
                  <a:lnTo>
                    <a:pt x="14026302" y="36350091"/>
                  </a:lnTo>
                  <a:lnTo>
                    <a:pt x="14025436" y="36350171"/>
                  </a:lnTo>
                  <a:lnTo>
                    <a:pt x="14025436" y="36350163"/>
                  </a:lnTo>
                  <a:lnTo>
                    <a:pt x="14025358" y="36350171"/>
                  </a:lnTo>
                  <a:lnTo>
                    <a:pt x="14025358" y="36350163"/>
                  </a:lnTo>
                  <a:lnTo>
                    <a:pt x="14025281" y="36350171"/>
                  </a:lnTo>
                  <a:lnTo>
                    <a:pt x="14025281" y="36350163"/>
                  </a:lnTo>
                  <a:lnTo>
                    <a:pt x="14025203" y="36350171"/>
                  </a:lnTo>
                  <a:lnTo>
                    <a:pt x="14025203" y="36350097"/>
                  </a:lnTo>
                  <a:lnTo>
                    <a:pt x="14024415" y="36350171"/>
                  </a:lnTo>
                  <a:lnTo>
                    <a:pt x="14024415" y="36350163"/>
                  </a:lnTo>
                  <a:lnTo>
                    <a:pt x="14024337" y="36350171"/>
                  </a:lnTo>
                  <a:lnTo>
                    <a:pt x="14024337" y="36350163"/>
                  </a:lnTo>
                  <a:lnTo>
                    <a:pt x="14024259" y="36350171"/>
                  </a:lnTo>
                  <a:lnTo>
                    <a:pt x="14024259" y="36350163"/>
                  </a:lnTo>
                  <a:lnTo>
                    <a:pt x="14024182" y="36350171"/>
                  </a:lnTo>
                  <a:lnTo>
                    <a:pt x="14024182" y="36350163"/>
                  </a:lnTo>
                  <a:lnTo>
                    <a:pt x="14024104" y="36350171"/>
                  </a:lnTo>
                  <a:lnTo>
                    <a:pt x="14024104" y="36350105"/>
                  </a:lnTo>
                  <a:lnTo>
                    <a:pt x="14023393" y="36350171"/>
                  </a:lnTo>
                  <a:lnTo>
                    <a:pt x="14023393" y="36350163"/>
                  </a:lnTo>
                  <a:lnTo>
                    <a:pt x="14023316" y="36350171"/>
                  </a:lnTo>
                  <a:lnTo>
                    <a:pt x="14023316" y="36350163"/>
                  </a:lnTo>
                  <a:lnTo>
                    <a:pt x="14023238" y="36350171"/>
                  </a:lnTo>
                  <a:lnTo>
                    <a:pt x="14023238" y="36350163"/>
                  </a:lnTo>
                  <a:lnTo>
                    <a:pt x="14023160" y="36350171"/>
                  </a:lnTo>
                  <a:lnTo>
                    <a:pt x="14023160" y="36350163"/>
                  </a:lnTo>
                  <a:lnTo>
                    <a:pt x="14023083" y="36350171"/>
                  </a:lnTo>
                  <a:lnTo>
                    <a:pt x="14023083" y="36350163"/>
                  </a:lnTo>
                  <a:lnTo>
                    <a:pt x="14023005" y="36350171"/>
                  </a:lnTo>
                  <a:lnTo>
                    <a:pt x="14023005" y="36350113"/>
                  </a:lnTo>
                  <a:lnTo>
                    <a:pt x="14022372" y="36350171"/>
                  </a:lnTo>
                  <a:lnTo>
                    <a:pt x="14022372" y="36350163"/>
                  </a:lnTo>
                  <a:lnTo>
                    <a:pt x="14022294" y="36350171"/>
                  </a:lnTo>
                  <a:lnTo>
                    <a:pt x="14022294" y="36350163"/>
                  </a:lnTo>
                  <a:lnTo>
                    <a:pt x="14022217" y="36350171"/>
                  </a:lnTo>
                  <a:lnTo>
                    <a:pt x="14022217" y="36350163"/>
                  </a:lnTo>
                  <a:lnTo>
                    <a:pt x="14022139" y="36350171"/>
                  </a:lnTo>
                  <a:lnTo>
                    <a:pt x="14022139" y="36350163"/>
                  </a:lnTo>
                  <a:lnTo>
                    <a:pt x="14022061" y="36350171"/>
                  </a:lnTo>
                  <a:lnTo>
                    <a:pt x="14022061" y="36350163"/>
                  </a:lnTo>
                  <a:lnTo>
                    <a:pt x="14021984" y="36350171"/>
                  </a:lnTo>
                  <a:lnTo>
                    <a:pt x="14021984" y="36350163"/>
                  </a:lnTo>
                  <a:lnTo>
                    <a:pt x="14021906" y="36350171"/>
                  </a:lnTo>
                  <a:lnTo>
                    <a:pt x="14021906" y="36350119"/>
                  </a:lnTo>
                  <a:lnTo>
                    <a:pt x="14021350" y="36350171"/>
                  </a:lnTo>
                  <a:lnTo>
                    <a:pt x="14021350" y="36350163"/>
                  </a:lnTo>
                  <a:lnTo>
                    <a:pt x="14021273" y="36350171"/>
                  </a:lnTo>
                  <a:lnTo>
                    <a:pt x="14021273" y="36350163"/>
                  </a:lnTo>
                  <a:lnTo>
                    <a:pt x="14021195" y="36350171"/>
                  </a:lnTo>
                  <a:lnTo>
                    <a:pt x="14021195" y="36350163"/>
                  </a:lnTo>
                  <a:lnTo>
                    <a:pt x="14021118" y="36350171"/>
                  </a:lnTo>
                  <a:lnTo>
                    <a:pt x="14021118" y="36350163"/>
                  </a:lnTo>
                  <a:lnTo>
                    <a:pt x="14021040" y="36350171"/>
                  </a:lnTo>
                  <a:lnTo>
                    <a:pt x="14021040" y="36350163"/>
                  </a:lnTo>
                  <a:lnTo>
                    <a:pt x="14020962" y="36350171"/>
                  </a:lnTo>
                  <a:lnTo>
                    <a:pt x="14020962" y="36350163"/>
                  </a:lnTo>
                  <a:lnTo>
                    <a:pt x="14020885" y="36350171"/>
                  </a:lnTo>
                  <a:lnTo>
                    <a:pt x="14020885" y="36350163"/>
                  </a:lnTo>
                  <a:lnTo>
                    <a:pt x="14020807" y="36350171"/>
                  </a:lnTo>
                  <a:lnTo>
                    <a:pt x="14020807" y="36184385"/>
                  </a:lnTo>
                  <a:lnTo>
                    <a:pt x="13876179" y="36197771"/>
                  </a:lnTo>
                  <a:lnTo>
                    <a:pt x="13876179" y="36197763"/>
                  </a:lnTo>
                  <a:lnTo>
                    <a:pt x="13876101" y="36197771"/>
                  </a:lnTo>
                  <a:lnTo>
                    <a:pt x="13876101" y="36197683"/>
                  </a:lnTo>
                  <a:lnTo>
                    <a:pt x="13875158" y="36197771"/>
                  </a:lnTo>
                  <a:lnTo>
                    <a:pt x="13875158" y="36197763"/>
                  </a:lnTo>
                  <a:lnTo>
                    <a:pt x="13875080" y="36197771"/>
                  </a:lnTo>
                  <a:lnTo>
                    <a:pt x="13875080" y="36197763"/>
                  </a:lnTo>
                  <a:lnTo>
                    <a:pt x="13875002" y="36197771"/>
                  </a:lnTo>
                  <a:lnTo>
                    <a:pt x="13875002" y="36197691"/>
                  </a:lnTo>
                  <a:lnTo>
                    <a:pt x="13874136" y="36197771"/>
                  </a:lnTo>
                  <a:lnTo>
                    <a:pt x="13874136" y="36197763"/>
                  </a:lnTo>
                  <a:lnTo>
                    <a:pt x="13874059" y="36197771"/>
                  </a:lnTo>
                  <a:lnTo>
                    <a:pt x="13874059" y="36197763"/>
                  </a:lnTo>
                  <a:lnTo>
                    <a:pt x="13873981" y="36197771"/>
                  </a:lnTo>
                  <a:lnTo>
                    <a:pt x="13873981" y="36197763"/>
                  </a:lnTo>
                  <a:lnTo>
                    <a:pt x="13873903" y="36197771"/>
                  </a:lnTo>
                  <a:lnTo>
                    <a:pt x="13873903" y="36197697"/>
                  </a:lnTo>
                  <a:lnTo>
                    <a:pt x="13873115" y="36197771"/>
                  </a:lnTo>
                  <a:lnTo>
                    <a:pt x="13873115" y="36197763"/>
                  </a:lnTo>
                  <a:lnTo>
                    <a:pt x="13873037" y="36197771"/>
                  </a:lnTo>
                  <a:lnTo>
                    <a:pt x="13873037" y="36197763"/>
                  </a:lnTo>
                  <a:lnTo>
                    <a:pt x="13872960" y="36197771"/>
                  </a:lnTo>
                  <a:lnTo>
                    <a:pt x="13872960" y="36197763"/>
                  </a:lnTo>
                  <a:lnTo>
                    <a:pt x="13872882" y="36197771"/>
                  </a:lnTo>
                  <a:lnTo>
                    <a:pt x="13872882" y="36197763"/>
                  </a:lnTo>
                  <a:lnTo>
                    <a:pt x="13872804" y="36197771"/>
                  </a:lnTo>
                  <a:lnTo>
                    <a:pt x="13872804" y="36197705"/>
                  </a:lnTo>
                  <a:lnTo>
                    <a:pt x="13872093" y="36197771"/>
                  </a:lnTo>
                  <a:lnTo>
                    <a:pt x="13872093" y="36197763"/>
                  </a:lnTo>
                  <a:lnTo>
                    <a:pt x="13872016" y="36197771"/>
                  </a:lnTo>
                  <a:lnTo>
                    <a:pt x="13872016" y="36197763"/>
                  </a:lnTo>
                  <a:lnTo>
                    <a:pt x="13871938" y="36197771"/>
                  </a:lnTo>
                  <a:lnTo>
                    <a:pt x="13871938" y="36197763"/>
                  </a:lnTo>
                  <a:lnTo>
                    <a:pt x="13871861" y="36197771"/>
                  </a:lnTo>
                  <a:lnTo>
                    <a:pt x="13871861" y="36197763"/>
                  </a:lnTo>
                  <a:lnTo>
                    <a:pt x="13871783" y="36197771"/>
                  </a:lnTo>
                  <a:lnTo>
                    <a:pt x="13871783" y="36197763"/>
                  </a:lnTo>
                  <a:lnTo>
                    <a:pt x="13871705" y="36197771"/>
                  </a:lnTo>
                  <a:lnTo>
                    <a:pt x="13871705" y="36197713"/>
                  </a:lnTo>
                  <a:lnTo>
                    <a:pt x="13871072" y="36197771"/>
                  </a:lnTo>
                  <a:lnTo>
                    <a:pt x="13871072" y="36197763"/>
                  </a:lnTo>
                  <a:lnTo>
                    <a:pt x="13870994" y="36197771"/>
                  </a:lnTo>
                  <a:lnTo>
                    <a:pt x="13870994" y="36197763"/>
                  </a:lnTo>
                  <a:lnTo>
                    <a:pt x="13870917" y="36197771"/>
                  </a:lnTo>
                  <a:lnTo>
                    <a:pt x="13870917" y="36197763"/>
                  </a:lnTo>
                  <a:lnTo>
                    <a:pt x="13870839" y="36197771"/>
                  </a:lnTo>
                  <a:lnTo>
                    <a:pt x="13870839" y="36197763"/>
                  </a:lnTo>
                  <a:lnTo>
                    <a:pt x="13870762" y="36197771"/>
                  </a:lnTo>
                  <a:lnTo>
                    <a:pt x="13870762" y="36197763"/>
                  </a:lnTo>
                  <a:lnTo>
                    <a:pt x="13870684" y="36197771"/>
                  </a:lnTo>
                  <a:lnTo>
                    <a:pt x="13870684" y="36197763"/>
                  </a:lnTo>
                  <a:lnTo>
                    <a:pt x="13870606" y="36197771"/>
                  </a:lnTo>
                  <a:lnTo>
                    <a:pt x="13870606" y="36197719"/>
                  </a:lnTo>
                  <a:lnTo>
                    <a:pt x="13870050" y="36197771"/>
                  </a:lnTo>
                  <a:lnTo>
                    <a:pt x="13870050" y="36197763"/>
                  </a:lnTo>
                  <a:lnTo>
                    <a:pt x="13869973" y="36197771"/>
                  </a:lnTo>
                  <a:lnTo>
                    <a:pt x="13869973" y="36197763"/>
                  </a:lnTo>
                  <a:lnTo>
                    <a:pt x="13869895" y="36197771"/>
                  </a:lnTo>
                  <a:lnTo>
                    <a:pt x="13869895" y="36197763"/>
                  </a:lnTo>
                  <a:lnTo>
                    <a:pt x="13869818" y="36197771"/>
                  </a:lnTo>
                  <a:lnTo>
                    <a:pt x="13869818" y="36197763"/>
                  </a:lnTo>
                  <a:lnTo>
                    <a:pt x="13869740" y="36197771"/>
                  </a:lnTo>
                  <a:lnTo>
                    <a:pt x="13869740" y="36197763"/>
                  </a:lnTo>
                  <a:lnTo>
                    <a:pt x="13869663" y="36197771"/>
                  </a:lnTo>
                  <a:lnTo>
                    <a:pt x="13869663" y="36197763"/>
                  </a:lnTo>
                  <a:lnTo>
                    <a:pt x="13869585" y="36197771"/>
                  </a:lnTo>
                  <a:lnTo>
                    <a:pt x="13869585" y="36197763"/>
                  </a:lnTo>
                  <a:lnTo>
                    <a:pt x="13869507" y="36197771"/>
                  </a:lnTo>
                  <a:lnTo>
                    <a:pt x="13869507" y="36197727"/>
                  </a:lnTo>
                  <a:lnTo>
                    <a:pt x="13869029" y="36197771"/>
                  </a:lnTo>
                  <a:lnTo>
                    <a:pt x="13869029" y="36197763"/>
                  </a:lnTo>
                  <a:lnTo>
                    <a:pt x="13868951" y="36197771"/>
                  </a:lnTo>
                  <a:lnTo>
                    <a:pt x="13868951" y="36197763"/>
                  </a:lnTo>
                  <a:lnTo>
                    <a:pt x="13868874" y="36197771"/>
                  </a:lnTo>
                  <a:lnTo>
                    <a:pt x="13868874" y="36197763"/>
                  </a:lnTo>
                  <a:lnTo>
                    <a:pt x="13868796" y="36197771"/>
                  </a:lnTo>
                  <a:lnTo>
                    <a:pt x="13868796" y="36197763"/>
                  </a:lnTo>
                  <a:lnTo>
                    <a:pt x="13868719" y="36197771"/>
                  </a:lnTo>
                  <a:lnTo>
                    <a:pt x="13868719" y="36197763"/>
                  </a:lnTo>
                  <a:lnTo>
                    <a:pt x="13868641" y="36197771"/>
                  </a:lnTo>
                  <a:lnTo>
                    <a:pt x="13868641" y="36197763"/>
                  </a:lnTo>
                  <a:lnTo>
                    <a:pt x="13868564" y="36197771"/>
                  </a:lnTo>
                  <a:lnTo>
                    <a:pt x="13868564" y="36197763"/>
                  </a:lnTo>
                  <a:lnTo>
                    <a:pt x="13868486" y="36197771"/>
                  </a:lnTo>
                  <a:lnTo>
                    <a:pt x="13868486" y="36197763"/>
                  </a:lnTo>
                  <a:lnTo>
                    <a:pt x="13868408" y="36197771"/>
                  </a:lnTo>
                  <a:lnTo>
                    <a:pt x="13868408" y="36032001"/>
                  </a:lnTo>
                  <a:lnTo>
                    <a:pt x="13723858" y="36045371"/>
                  </a:lnTo>
                  <a:lnTo>
                    <a:pt x="13723858" y="36045363"/>
                  </a:lnTo>
                  <a:lnTo>
                    <a:pt x="13723780" y="36045371"/>
                  </a:lnTo>
                  <a:lnTo>
                    <a:pt x="13723780" y="36045363"/>
                  </a:lnTo>
                  <a:lnTo>
                    <a:pt x="13723702" y="36045371"/>
                  </a:lnTo>
                  <a:lnTo>
                    <a:pt x="13723702" y="36045291"/>
                  </a:lnTo>
                  <a:lnTo>
                    <a:pt x="13722836" y="36045371"/>
                  </a:lnTo>
                  <a:lnTo>
                    <a:pt x="13722836" y="36045363"/>
                  </a:lnTo>
                  <a:lnTo>
                    <a:pt x="13722759" y="36045371"/>
                  </a:lnTo>
                  <a:lnTo>
                    <a:pt x="13722759" y="36045363"/>
                  </a:lnTo>
                  <a:lnTo>
                    <a:pt x="13722681" y="36045371"/>
                  </a:lnTo>
                  <a:lnTo>
                    <a:pt x="13722681" y="36045363"/>
                  </a:lnTo>
                  <a:lnTo>
                    <a:pt x="13722603" y="36045371"/>
                  </a:lnTo>
                  <a:lnTo>
                    <a:pt x="13722603" y="36045297"/>
                  </a:lnTo>
                  <a:lnTo>
                    <a:pt x="13721815" y="36045371"/>
                  </a:lnTo>
                  <a:lnTo>
                    <a:pt x="13721815" y="36045363"/>
                  </a:lnTo>
                  <a:lnTo>
                    <a:pt x="13721737" y="36045371"/>
                  </a:lnTo>
                  <a:lnTo>
                    <a:pt x="13721737" y="36045363"/>
                  </a:lnTo>
                  <a:lnTo>
                    <a:pt x="13721660" y="36045371"/>
                  </a:lnTo>
                  <a:lnTo>
                    <a:pt x="13721660" y="36045363"/>
                  </a:lnTo>
                  <a:lnTo>
                    <a:pt x="13721582" y="36045371"/>
                  </a:lnTo>
                  <a:lnTo>
                    <a:pt x="13721582" y="36045363"/>
                  </a:lnTo>
                  <a:lnTo>
                    <a:pt x="13721504" y="36045371"/>
                  </a:lnTo>
                  <a:lnTo>
                    <a:pt x="13721504" y="36045305"/>
                  </a:lnTo>
                  <a:lnTo>
                    <a:pt x="13720793" y="36045371"/>
                  </a:lnTo>
                  <a:lnTo>
                    <a:pt x="13720793" y="36045363"/>
                  </a:lnTo>
                  <a:lnTo>
                    <a:pt x="13720716" y="36045371"/>
                  </a:lnTo>
                  <a:lnTo>
                    <a:pt x="13720716" y="36045363"/>
                  </a:lnTo>
                  <a:lnTo>
                    <a:pt x="13720638" y="36045371"/>
                  </a:lnTo>
                  <a:lnTo>
                    <a:pt x="13720638" y="36045363"/>
                  </a:lnTo>
                  <a:lnTo>
                    <a:pt x="13720561" y="36045371"/>
                  </a:lnTo>
                  <a:lnTo>
                    <a:pt x="13720561" y="36045363"/>
                  </a:lnTo>
                  <a:lnTo>
                    <a:pt x="13720483" y="36045371"/>
                  </a:lnTo>
                  <a:lnTo>
                    <a:pt x="13720483" y="36045363"/>
                  </a:lnTo>
                  <a:lnTo>
                    <a:pt x="13720405" y="36045371"/>
                  </a:lnTo>
                  <a:lnTo>
                    <a:pt x="13720405" y="36045313"/>
                  </a:lnTo>
                  <a:lnTo>
                    <a:pt x="13719772" y="36045371"/>
                  </a:lnTo>
                  <a:lnTo>
                    <a:pt x="13719772" y="36045363"/>
                  </a:lnTo>
                  <a:lnTo>
                    <a:pt x="13719694" y="36045371"/>
                  </a:lnTo>
                  <a:lnTo>
                    <a:pt x="13719694" y="36045363"/>
                  </a:lnTo>
                  <a:lnTo>
                    <a:pt x="13719617" y="36045371"/>
                  </a:lnTo>
                  <a:lnTo>
                    <a:pt x="13719617" y="36045363"/>
                  </a:lnTo>
                  <a:lnTo>
                    <a:pt x="13719539" y="36045371"/>
                  </a:lnTo>
                  <a:lnTo>
                    <a:pt x="13719539" y="36045363"/>
                  </a:lnTo>
                  <a:lnTo>
                    <a:pt x="13719462" y="36045371"/>
                  </a:lnTo>
                  <a:lnTo>
                    <a:pt x="13719462" y="36045363"/>
                  </a:lnTo>
                  <a:lnTo>
                    <a:pt x="13719384" y="36045371"/>
                  </a:lnTo>
                  <a:lnTo>
                    <a:pt x="13719384" y="36045363"/>
                  </a:lnTo>
                  <a:lnTo>
                    <a:pt x="13719306" y="36045371"/>
                  </a:lnTo>
                  <a:lnTo>
                    <a:pt x="13719306" y="36045319"/>
                  </a:lnTo>
                  <a:lnTo>
                    <a:pt x="13718751" y="36045371"/>
                  </a:lnTo>
                  <a:lnTo>
                    <a:pt x="13718751" y="36045363"/>
                  </a:lnTo>
                  <a:lnTo>
                    <a:pt x="13718673" y="36045371"/>
                  </a:lnTo>
                  <a:lnTo>
                    <a:pt x="13718673" y="36045363"/>
                  </a:lnTo>
                  <a:lnTo>
                    <a:pt x="13718595" y="36045371"/>
                  </a:lnTo>
                  <a:lnTo>
                    <a:pt x="13718595" y="36045363"/>
                  </a:lnTo>
                  <a:lnTo>
                    <a:pt x="13718518" y="36045371"/>
                  </a:lnTo>
                  <a:lnTo>
                    <a:pt x="13718518" y="36045363"/>
                  </a:lnTo>
                  <a:lnTo>
                    <a:pt x="13718440" y="36045371"/>
                  </a:lnTo>
                  <a:lnTo>
                    <a:pt x="13718440" y="36045363"/>
                  </a:lnTo>
                  <a:lnTo>
                    <a:pt x="13718363" y="36045371"/>
                  </a:lnTo>
                  <a:lnTo>
                    <a:pt x="13718363" y="36045363"/>
                  </a:lnTo>
                  <a:lnTo>
                    <a:pt x="13718285" y="36045371"/>
                  </a:lnTo>
                  <a:lnTo>
                    <a:pt x="13718285" y="36045363"/>
                  </a:lnTo>
                  <a:lnTo>
                    <a:pt x="13718207" y="36045371"/>
                  </a:lnTo>
                  <a:lnTo>
                    <a:pt x="13718207" y="36045327"/>
                  </a:lnTo>
                  <a:lnTo>
                    <a:pt x="13717729" y="36045371"/>
                  </a:lnTo>
                  <a:lnTo>
                    <a:pt x="13717729" y="36045363"/>
                  </a:lnTo>
                  <a:lnTo>
                    <a:pt x="13717652" y="36045371"/>
                  </a:lnTo>
                  <a:lnTo>
                    <a:pt x="13717652" y="36045363"/>
                  </a:lnTo>
                  <a:lnTo>
                    <a:pt x="13717574" y="36045371"/>
                  </a:lnTo>
                  <a:lnTo>
                    <a:pt x="13717574" y="36045363"/>
                  </a:lnTo>
                  <a:lnTo>
                    <a:pt x="13717496" y="36045371"/>
                  </a:lnTo>
                  <a:lnTo>
                    <a:pt x="13717496" y="36045363"/>
                  </a:lnTo>
                  <a:lnTo>
                    <a:pt x="13717419" y="36045371"/>
                  </a:lnTo>
                  <a:lnTo>
                    <a:pt x="13717419" y="36045363"/>
                  </a:lnTo>
                  <a:lnTo>
                    <a:pt x="13717341" y="36045371"/>
                  </a:lnTo>
                  <a:lnTo>
                    <a:pt x="13717341" y="36045363"/>
                  </a:lnTo>
                  <a:lnTo>
                    <a:pt x="13717264" y="36045371"/>
                  </a:lnTo>
                  <a:lnTo>
                    <a:pt x="13717264" y="36045363"/>
                  </a:lnTo>
                  <a:lnTo>
                    <a:pt x="13717186" y="36045371"/>
                  </a:lnTo>
                  <a:lnTo>
                    <a:pt x="13717186" y="36045363"/>
                  </a:lnTo>
                  <a:lnTo>
                    <a:pt x="13717108" y="36045371"/>
                  </a:lnTo>
                  <a:lnTo>
                    <a:pt x="13717108" y="36045333"/>
                  </a:lnTo>
                  <a:lnTo>
                    <a:pt x="13716708" y="36045371"/>
                  </a:lnTo>
                  <a:lnTo>
                    <a:pt x="13716708" y="36045363"/>
                  </a:lnTo>
                  <a:lnTo>
                    <a:pt x="13716630" y="36045371"/>
                  </a:lnTo>
                  <a:lnTo>
                    <a:pt x="13716630" y="36045363"/>
                  </a:lnTo>
                  <a:lnTo>
                    <a:pt x="13716553" y="36045371"/>
                  </a:lnTo>
                  <a:lnTo>
                    <a:pt x="13716553" y="36045363"/>
                  </a:lnTo>
                  <a:lnTo>
                    <a:pt x="13716475" y="36045371"/>
                  </a:lnTo>
                  <a:lnTo>
                    <a:pt x="13716475" y="36045363"/>
                  </a:lnTo>
                  <a:lnTo>
                    <a:pt x="13716397" y="36045371"/>
                  </a:lnTo>
                  <a:lnTo>
                    <a:pt x="13716397" y="36045363"/>
                  </a:lnTo>
                  <a:lnTo>
                    <a:pt x="13716320" y="36045371"/>
                  </a:lnTo>
                  <a:lnTo>
                    <a:pt x="13716320" y="36045363"/>
                  </a:lnTo>
                  <a:lnTo>
                    <a:pt x="13716242" y="36045371"/>
                  </a:lnTo>
                  <a:lnTo>
                    <a:pt x="13716242" y="36045363"/>
                  </a:lnTo>
                  <a:lnTo>
                    <a:pt x="13716165" y="36045371"/>
                  </a:lnTo>
                  <a:lnTo>
                    <a:pt x="13716165" y="36045363"/>
                  </a:lnTo>
                  <a:lnTo>
                    <a:pt x="13716087" y="36045371"/>
                  </a:lnTo>
                  <a:lnTo>
                    <a:pt x="13716087" y="36045363"/>
                  </a:lnTo>
                  <a:lnTo>
                    <a:pt x="13716009" y="36045371"/>
                  </a:lnTo>
                  <a:lnTo>
                    <a:pt x="13716009" y="35879607"/>
                  </a:lnTo>
                  <a:lnTo>
                    <a:pt x="13571536" y="35892971"/>
                  </a:lnTo>
                  <a:lnTo>
                    <a:pt x="13571536" y="35892963"/>
                  </a:lnTo>
                  <a:lnTo>
                    <a:pt x="13571459" y="35892971"/>
                  </a:lnTo>
                  <a:lnTo>
                    <a:pt x="13571459" y="35892963"/>
                  </a:lnTo>
                  <a:lnTo>
                    <a:pt x="13571381" y="35892971"/>
                  </a:lnTo>
                  <a:lnTo>
                    <a:pt x="13571381" y="35892963"/>
                  </a:lnTo>
                  <a:lnTo>
                    <a:pt x="13571304" y="35892971"/>
                  </a:lnTo>
                  <a:lnTo>
                    <a:pt x="13571304" y="35892897"/>
                  </a:lnTo>
                  <a:lnTo>
                    <a:pt x="13570515" y="35892971"/>
                  </a:lnTo>
                  <a:lnTo>
                    <a:pt x="13570515" y="35892963"/>
                  </a:lnTo>
                  <a:lnTo>
                    <a:pt x="13570437" y="35892971"/>
                  </a:lnTo>
                  <a:lnTo>
                    <a:pt x="13570437" y="35892963"/>
                  </a:lnTo>
                  <a:lnTo>
                    <a:pt x="13570360" y="35892971"/>
                  </a:lnTo>
                  <a:lnTo>
                    <a:pt x="13570360" y="35892963"/>
                  </a:lnTo>
                  <a:lnTo>
                    <a:pt x="13570282" y="35892971"/>
                  </a:lnTo>
                  <a:lnTo>
                    <a:pt x="13570282" y="35892963"/>
                  </a:lnTo>
                  <a:lnTo>
                    <a:pt x="13570205" y="35892971"/>
                  </a:lnTo>
                  <a:lnTo>
                    <a:pt x="13570205" y="35892905"/>
                  </a:lnTo>
                  <a:lnTo>
                    <a:pt x="13569494" y="35892971"/>
                  </a:lnTo>
                  <a:lnTo>
                    <a:pt x="13569494" y="35892963"/>
                  </a:lnTo>
                  <a:lnTo>
                    <a:pt x="13569416" y="35892971"/>
                  </a:lnTo>
                  <a:lnTo>
                    <a:pt x="13569416" y="35892963"/>
                  </a:lnTo>
                  <a:lnTo>
                    <a:pt x="13569338" y="35892971"/>
                  </a:lnTo>
                  <a:lnTo>
                    <a:pt x="13569338" y="35892963"/>
                  </a:lnTo>
                  <a:lnTo>
                    <a:pt x="13569261" y="35892971"/>
                  </a:lnTo>
                  <a:lnTo>
                    <a:pt x="13569261" y="35892963"/>
                  </a:lnTo>
                  <a:lnTo>
                    <a:pt x="13569183" y="35892971"/>
                  </a:lnTo>
                  <a:lnTo>
                    <a:pt x="13569183" y="35892963"/>
                  </a:lnTo>
                  <a:lnTo>
                    <a:pt x="13569106" y="35892971"/>
                  </a:lnTo>
                  <a:lnTo>
                    <a:pt x="13569106" y="35892913"/>
                  </a:lnTo>
                  <a:lnTo>
                    <a:pt x="13568472" y="35892971"/>
                  </a:lnTo>
                  <a:lnTo>
                    <a:pt x="13568472" y="35892963"/>
                  </a:lnTo>
                  <a:lnTo>
                    <a:pt x="13568395" y="35892971"/>
                  </a:lnTo>
                  <a:lnTo>
                    <a:pt x="13568395" y="35892963"/>
                  </a:lnTo>
                  <a:lnTo>
                    <a:pt x="13568317" y="35892971"/>
                  </a:lnTo>
                  <a:lnTo>
                    <a:pt x="13568317" y="35892963"/>
                  </a:lnTo>
                  <a:lnTo>
                    <a:pt x="13568239" y="35892971"/>
                  </a:lnTo>
                  <a:lnTo>
                    <a:pt x="13568239" y="35892963"/>
                  </a:lnTo>
                  <a:lnTo>
                    <a:pt x="13568162" y="35892971"/>
                  </a:lnTo>
                  <a:lnTo>
                    <a:pt x="13568162" y="35892963"/>
                  </a:lnTo>
                  <a:lnTo>
                    <a:pt x="13568084" y="35892971"/>
                  </a:lnTo>
                  <a:lnTo>
                    <a:pt x="13568084" y="35892963"/>
                  </a:lnTo>
                  <a:lnTo>
                    <a:pt x="13568007" y="35892971"/>
                  </a:lnTo>
                  <a:lnTo>
                    <a:pt x="13568007" y="35892919"/>
                  </a:lnTo>
                  <a:lnTo>
                    <a:pt x="13567451" y="35892971"/>
                  </a:lnTo>
                  <a:lnTo>
                    <a:pt x="13567451" y="35892963"/>
                  </a:lnTo>
                  <a:lnTo>
                    <a:pt x="13567373" y="35892971"/>
                  </a:lnTo>
                  <a:lnTo>
                    <a:pt x="13567373" y="35892963"/>
                  </a:lnTo>
                  <a:lnTo>
                    <a:pt x="13567296" y="35892971"/>
                  </a:lnTo>
                  <a:lnTo>
                    <a:pt x="13567296" y="35892963"/>
                  </a:lnTo>
                  <a:lnTo>
                    <a:pt x="13567218" y="35892971"/>
                  </a:lnTo>
                  <a:lnTo>
                    <a:pt x="13567218" y="35892963"/>
                  </a:lnTo>
                  <a:lnTo>
                    <a:pt x="13567140" y="35892971"/>
                  </a:lnTo>
                  <a:lnTo>
                    <a:pt x="13567140" y="35892963"/>
                  </a:lnTo>
                  <a:lnTo>
                    <a:pt x="13567063" y="35892971"/>
                  </a:lnTo>
                  <a:lnTo>
                    <a:pt x="13567063" y="35892963"/>
                  </a:lnTo>
                  <a:lnTo>
                    <a:pt x="13566985" y="35892971"/>
                  </a:lnTo>
                  <a:lnTo>
                    <a:pt x="13566985" y="35892963"/>
                  </a:lnTo>
                  <a:lnTo>
                    <a:pt x="13566908" y="35892971"/>
                  </a:lnTo>
                  <a:lnTo>
                    <a:pt x="13566908" y="35892927"/>
                  </a:lnTo>
                  <a:lnTo>
                    <a:pt x="13566429" y="35892971"/>
                  </a:lnTo>
                  <a:lnTo>
                    <a:pt x="13566429" y="35892963"/>
                  </a:lnTo>
                  <a:lnTo>
                    <a:pt x="13566352" y="35892971"/>
                  </a:lnTo>
                  <a:lnTo>
                    <a:pt x="13566352" y="35892963"/>
                  </a:lnTo>
                  <a:lnTo>
                    <a:pt x="13566274" y="35892971"/>
                  </a:lnTo>
                  <a:lnTo>
                    <a:pt x="13566274" y="35892963"/>
                  </a:lnTo>
                  <a:lnTo>
                    <a:pt x="13566197" y="35892971"/>
                  </a:lnTo>
                  <a:lnTo>
                    <a:pt x="13566197" y="35892963"/>
                  </a:lnTo>
                  <a:lnTo>
                    <a:pt x="13566119" y="35892971"/>
                  </a:lnTo>
                  <a:lnTo>
                    <a:pt x="13566119" y="35892963"/>
                  </a:lnTo>
                  <a:lnTo>
                    <a:pt x="13566041" y="35892971"/>
                  </a:lnTo>
                  <a:lnTo>
                    <a:pt x="13566041" y="35892963"/>
                  </a:lnTo>
                  <a:lnTo>
                    <a:pt x="13565964" y="35892971"/>
                  </a:lnTo>
                  <a:lnTo>
                    <a:pt x="13565964" y="35892963"/>
                  </a:lnTo>
                  <a:lnTo>
                    <a:pt x="13565886" y="35892971"/>
                  </a:lnTo>
                  <a:lnTo>
                    <a:pt x="13565886" y="35892963"/>
                  </a:lnTo>
                  <a:lnTo>
                    <a:pt x="13565809" y="35892971"/>
                  </a:lnTo>
                  <a:lnTo>
                    <a:pt x="13565809" y="35892933"/>
                  </a:lnTo>
                  <a:lnTo>
                    <a:pt x="13565408" y="35892971"/>
                  </a:lnTo>
                  <a:lnTo>
                    <a:pt x="13565408" y="35892963"/>
                  </a:lnTo>
                  <a:lnTo>
                    <a:pt x="13565330" y="35892971"/>
                  </a:lnTo>
                  <a:lnTo>
                    <a:pt x="13565330" y="35892963"/>
                  </a:lnTo>
                  <a:lnTo>
                    <a:pt x="13565253" y="35892971"/>
                  </a:lnTo>
                  <a:lnTo>
                    <a:pt x="13565253" y="35892963"/>
                  </a:lnTo>
                  <a:lnTo>
                    <a:pt x="13565175" y="35892971"/>
                  </a:lnTo>
                  <a:lnTo>
                    <a:pt x="13565175" y="35892963"/>
                  </a:lnTo>
                  <a:lnTo>
                    <a:pt x="13565098" y="35892971"/>
                  </a:lnTo>
                  <a:lnTo>
                    <a:pt x="13565098" y="35892963"/>
                  </a:lnTo>
                  <a:lnTo>
                    <a:pt x="13565020" y="35892971"/>
                  </a:lnTo>
                  <a:lnTo>
                    <a:pt x="13565020" y="35892963"/>
                  </a:lnTo>
                  <a:lnTo>
                    <a:pt x="13564942" y="35892971"/>
                  </a:lnTo>
                  <a:lnTo>
                    <a:pt x="13564942" y="35892963"/>
                  </a:lnTo>
                  <a:lnTo>
                    <a:pt x="13564865" y="35892971"/>
                  </a:lnTo>
                  <a:lnTo>
                    <a:pt x="13564865" y="35892963"/>
                  </a:lnTo>
                  <a:lnTo>
                    <a:pt x="13564787" y="35892971"/>
                  </a:lnTo>
                  <a:lnTo>
                    <a:pt x="13564787" y="35892963"/>
                  </a:lnTo>
                  <a:lnTo>
                    <a:pt x="13564710" y="35892971"/>
                  </a:lnTo>
                  <a:lnTo>
                    <a:pt x="13564710" y="35892941"/>
                  </a:lnTo>
                  <a:lnTo>
                    <a:pt x="13564386" y="35892971"/>
                  </a:lnTo>
                  <a:lnTo>
                    <a:pt x="13564386" y="35892963"/>
                  </a:lnTo>
                  <a:lnTo>
                    <a:pt x="13564309" y="35892971"/>
                  </a:lnTo>
                  <a:lnTo>
                    <a:pt x="13564309" y="35892963"/>
                  </a:lnTo>
                  <a:lnTo>
                    <a:pt x="13564231" y="35892971"/>
                  </a:lnTo>
                  <a:lnTo>
                    <a:pt x="13564231" y="35892963"/>
                  </a:lnTo>
                  <a:lnTo>
                    <a:pt x="13564154" y="35892971"/>
                  </a:lnTo>
                  <a:lnTo>
                    <a:pt x="13564154" y="35892963"/>
                  </a:lnTo>
                  <a:lnTo>
                    <a:pt x="13564076" y="35892971"/>
                  </a:lnTo>
                  <a:lnTo>
                    <a:pt x="13564076" y="35892963"/>
                  </a:lnTo>
                  <a:lnTo>
                    <a:pt x="13563999" y="35892971"/>
                  </a:lnTo>
                  <a:lnTo>
                    <a:pt x="13563999" y="35892963"/>
                  </a:lnTo>
                  <a:lnTo>
                    <a:pt x="13563921" y="35892971"/>
                  </a:lnTo>
                  <a:lnTo>
                    <a:pt x="13563921" y="35892963"/>
                  </a:lnTo>
                  <a:lnTo>
                    <a:pt x="13563843" y="35892971"/>
                  </a:lnTo>
                  <a:lnTo>
                    <a:pt x="13563843" y="35892963"/>
                  </a:lnTo>
                  <a:lnTo>
                    <a:pt x="13563766" y="35892971"/>
                  </a:lnTo>
                  <a:lnTo>
                    <a:pt x="13563766" y="35892963"/>
                  </a:lnTo>
                  <a:lnTo>
                    <a:pt x="13563688" y="35892971"/>
                  </a:lnTo>
                  <a:lnTo>
                    <a:pt x="13563688" y="35892963"/>
                  </a:lnTo>
                  <a:lnTo>
                    <a:pt x="13563611" y="35892971"/>
                  </a:lnTo>
                  <a:lnTo>
                    <a:pt x="13563611" y="35727213"/>
                  </a:lnTo>
                  <a:lnTo>
                    <a:pt x="13419215" y="35740571"/>
                  </a:lnTo>
                  <a:lnTo>
                    <a:pt x="13419215" y="35740563"/>
                  </a:lnTo>
                  <a:lnTo>
                    <a:pt x="13419137" y="35740571"/>
                  </a:lnTo>
                  <a:lnTo>
                    <a:pt x="13419137" y="35740563"/>
                  </a:lnTo>
                  <a:lnTo>
                    <a:pt x="13419060" y="35740571"/>
                  </a:lnTo>
                  <a:lnTo>
                    <a:pt x="13419060" y="35740563"/>
                  </a:lnTo>
                  <a:lnTo>
                    <a:pt x="13418982" y="35740571"/>
                  </a:lnTo>
                  <a:lnTo>
                    <a:pt x="13418982" y="35740563"/>
                  </a:lnTo>
                  <a:lnTo>
                    <a:pt x="13418905" y="35740571"/>
                  </a:lnTo>
                  <a:lnTo>
                    <a:pt x="13418905" y="35740505"/>
                  </a:lnTo>
                  <a:lnTo>
                    <a:pt x="13418194" y="35740571"/>
                  </a:lnTo>
                  <a:lnTo>
                    <a:pt x="13418194" y="35740563"/>
                  </a:lnTo>
                  <a:lnTo>
                    <a:pt x="13418116" y="35740571"/>
                  </a:lnTo>
                  <a:lnTo>
                    <a:pt x="13418116" y="35740563"/>
                  </a:lnTo>
                  <a:lnTo>
                    <a:pt x="13418038" y="35740571"/>
                  </a:lnTo>
                  <a:lnTo>
                    <a:pt x="13418038" y="35740563"/>
                  </a:lnTo>
                  <a:lnTo>
                    <a:pt x="13417961" y="35740571"/>
                  </a:lnTo>
                  <a:lnTo>
                    <a:pt x="13417961" y="35740563"/>
                  </a:lnTo>
                  <a:lnTo>
                    <a:pt x="13417883" y="35740571"/>
                  </a:lnTo>
                  <a:lnTo>
                    <a:pt x="13417883" y="35740563"/>
                  </a:lnTo>
                  <a:lnTo>
                    <a:pt x="13417806" y="35740571"/>
                  </a:lnTo>
                  <a:lnTo>
                    <a:pt x="13417806" y="35740513"/>
                  </a:lnTo>
                  <a:lnTo>
                    <a:pt x="13417172" y="35740571"/>
                  </a:lnTo>
                  <a:lnTo>
                    <a:pt x="13417172" y="35740563"/>
                  </a:lnTo>
                  <a:lnTo>
                    <a:pt x="13417095" y="35740571"/>
                  </a:lnTo>
                  <a:lnTo>
                    <a:pt x="13417095" y="35740563"/>
                  </a:lnTo>
                  <a:lnTo>
                    <a:pt x="13417017" y="35740571"/>
                  </a:lnTo>
                  <a:lnTo>
                    <a:pt x="13417017" y="35740563"/>
                  </a:lnTo>
                  <a:lnTo>
                    <a:pt x="13416939" y="35740571"/>
                  </a:lnTo>
                  <a:lnTo>
                    <a:pt x="13416939" y="35740563"/>
                  </a:lnTo>
                  <a:lnTo>
                    <a:pt x="13416862" y="35740571"/>
                  </a:lnTo>
                  <a:lnTo>
                    <a:pt x="13416862" y="35740563"/>
                  </a:lnTo>
                  <a:lnTo>
                    <a:pt x="13416784" y="35740571"/>
                  </a:lnTo>
                  <a:lnTo>
                    <a:pt x="13416784" y="35740563"/>
                  </a:lnTo>
                  <a:lnTo>
                    <a:pt x="13416707" y="35740571"/>
                  </a:lnTo>
                  <a:lnTo>
                    <a:pt x="13416707" y="35740519"/>
                  </a:lnTo>
                  <a:lnTo>
                    <a:pt x="13416151" y="35740571"/>
                  </a:lnTo>
                  <a:lnTo>
                    <a:pt x="13416151" y="35740563"/>
                  </a:lnTo>
                  <a:lnTo>
                    <a:pt x="13416073" y="35740571"/>
                  </a:lnTo>
                  <a:lnTo>
                    <a:pt x="13416073" y="35740563"/>
                  </a:lnTo>
                  <a:lnTo>
                    <a:pt x="13415996" y="35740571"/>
                  </a:lnTo>
                  <a:lnTo>
                    <a:pt x="13415996" y="35740563"/>
                  </a:lnTo>
                  <a:lnTo>
                    <a:pt x="13415918" y="35740571"/>
                  </a:lnTo>
                  <a:lnTo>
                    <a:pt x="13415918" y="35740563"/>
                  </a:lnTo>
                  <a:lnTo>
                    <a:pt x="13415840" y="35740571"/>
                  </a:lnTo>
                  <a:lnTo>
                    <a:pt x="13415840" y="35740563"/>
                  </a:lnTo>
                  <a:lnTo>
                    <a:pt x="13415763" y="35740571"/>
                  </a:lnTo>
                  <a:lnTo>
                    <a:pt x="13415763" y="35740563"/>
                  </a:lnTo>
                  <a:lnTo>
                    <a:pt x="13415685" y="35740571"/>
                  </a:lnTo>
                  <a:lnTo>
                    <a:pt x="13415685" y="35740563"/>
                  </a:lnTo>
                  <a:lnTo>
                    <a:pt x="13415608" y="35740571"/>
                  </a:lnTo>
                  <a:lnTo>
                    <a:pt x="13415608" y="35740527"/>
                  </a:lnTo>
                  <a:lnTo>
                    <a:pt x="13415129" y="35740571"/>
                  </a:lnTo>
                  <a:lnTo>
                    <a:pt x="13415129" y="35740563"/>
                  </a:lnTo>
                  <a:lnTo>
                    <a:pt x="13415052" y="35740571"/>
                  </a:lnTo>
                  <a:lnTo>
                    <a:pt x="13415052" y="35740563"/>
                  </a:lnTo>
                  <a:lnTo>
                    <a:pt x="13414974" y="35740571"/>
                  </a:lnTo>
                  <a:lnTo>
                    <a:pt x="13414974" y="35740563"/>
                  </a:lnTo>
                  <a:lnTo>
                    <a:pt x="13414897" y="35740571"/>
                  </a:lnTo>
                  <a:lnTo>
                    <a:pt x="13414897" y="35740563"/>
                  </a:lnTo>
                  <a:lnTo>
                    <a:pt x="13414819" y="35740571"/>
                  </a:lnTo>
                  <a:lnTo>
                    <a:pt x="13414819" y="35740563"/>
                  </a:lnTo>
                  <a:lnTo>
                    <a:pt x="13414741" y="35740571"/>
                  </a:lnTo>
                  <a:lnTo>
                    <a:pt x="13414741" y="35740563"/>
                  </a:lnTo>
                  <a:lnTo>
                    <a:pt x="13414664" y="35740571"/>
                  </a:lnTo>
                  <a:lnTo>
                    <a:pt x="13414664" y="35740563"/>
                  </a:lnTo>
                  <a:lnTo>
                    <a:pt x="13414586" y="35740571"/>
                  </a:lnTo>
                  <a:lnTo>
                    <a:pt x="13414586" y="35740563"/>
                  </a:lnTo>
                  <a:lnTo>
                    <a:pt x="13414509" y="35740571"/>
                  </a:lnTo>
                  <a:lnTo>
                    <a:pt x="13414509" y="35740533"/>
                  </a:lnTo>
                  <a:lnTo>
                    <a:pt x="13414108" y="35740571"/>
                  </a:lnTo>
                  <a:lnTo>
                    <a:pt x="13414108" y="35740563"/>
                  </a:lnTo>
                  <a:lnTo>
                    <a:pt x="13414030" y="35740571"/>
                  </a:lnTo>
                  <a:lnTo>
                    <a:pt x="13414030" y="35740563"/>
                  </a:lnTo>
                  <a:lnTo>
                    <a:pt x="13413953" y="35740571"/>
                  </a:lnTo>
                  <a:lnTo>
                    <a:pt x="13413953" y="35740563"/>
                  </a:lnTo>
                  <a:lnTo>
                    <a:pt x="13413875" y="35740571"/>
                  </a:lnTo>
                  <a:lnTo>
                    <a:pt x="13413875" y="35740563"/>
                  </a:lnTo>
                  <a:lnTo>
                    <a:pt x="13413798" y="35740571"/>
                  </a:lnTo>
                  <a:lnTo>
                    <a:pt x="13413798" y="35740563"/>
                  </a:lnTo>
                  <a:lnTo>
                    <a:pt x="13413720" y="35740571"/>
                  </a:lnTo>
                  <a:lnTo>
                    <a:pt x="13413720" y="35740563"/>
                  </a:lnTo>
                  <a:lnTo>
                    <a:pt x="13413642" y="35740571"/>
                  </a:lnTo>
                  <a:lnTo>
                    <a:pt x="13413642" y="35740563"/>
                  </a:lnTo>
                  <a:lnTo>
                    <a:pt x="13413565" y="35740571"/>
                  </a:lnTo>
                  <a:lnTo>
                    <a:pt x="13413565" y="35740563"/>
                  </a:lnTo>
                  <a:lnTo>
                    <a:pt x="13413487" y="35740571"/>
                  </a:lnTo>
                  <a:lnTo>
                    <a:pt x="13413487" y="35740563"/>
                  </a:lnTo>
                  <a:lnTo>
                    <a:pt x="13413410" y="35740571"/>
                  </a:lnTo>
                  <a:lnTo>
                    <a:pt x="13413410" y="35740541"/>
                  </a:lnTo>
                  <a:lnTo>
                    <a:pt x="13413087" y="35740571"/>
                  </a:lnTo>
                  <a:lnTo>
                    <a:pt x="13413087" y="35740563"/>
                  </a:lnTo>
                  <a:lnTo>
                    <a:pt x="13413009" y="35740571"/>
                  </a:lnTo>
                  <a:lnTo>
                    <a:pt x="13413009" y="35740563"/>
                  </a:lnTo>
                  <a:lnTo>
                    <a:pt x="13412931" y="35740571"/>
                  </a:lnTo>
                  <a:lnTo>
                    <a:pt x="13412931" y="35740563"/>
                  </a:lnTo>
                  <a:lnTo>
                    <a:pt x="13412854" y="35740571"/>
                  </a:lnTo>
                  <a:lnTo>
                    <a:pt x="13412854" y="35740563"/>
                  </a:lnTo>
                  <a:lnTo>
                    <a:pt x="13412776" y="35740571"/>
                  </a:lnTo>
                  <a:lnTo>
                    <a:pt x="13412776" y="35740563"/>
                  </a:lnTo>
                  <a:lnTo>
                    <a:pt x="13412699" y="35740571"/>
                  </a:lnTo>
                  <a:lnTo>
                    <a:pt x="13412699" y="35740563"/>
                  </a:lnTo>
                  <a:lnTo>
                    <a:pt x="13412621" y="35740571"/>
                  </a:lnTo>
                  <a:lnTo>
                    <a:pt x="13412621" y="35740563"/>
                  </a:lnTo>
                  <a:lnTo>
                    <a:pt x="13412543" y="35740571"/>
                  </a:lnTo>
                  <a:lnTo>
                    <a:pt x="13412543" y="35740563"/>
                  </a:lnTo>
                  <a:lnTo>
                    <a:pt x="13412466" y="35740571"/>
                  </a:lnTo>
                  <a:lnTo>
                    <a:pt x="13412466" y="35740563"/>
                  </a:lnTo>
                  <a:lnTo>
                    <a:pt x="13412388" y="35740571"/>
                  </a:lnTo>
                  <a:lnTo>
                    <a:pt x="13412388" y="35740563"/>
                  </a:lnTo>
                  <a:lnTo>
                    <a:pt x="13412311" y="35740571"/>
                  </a:lnTo>
                  <a:lnTo>
                    <a:pt x="13412311" y="35740549"/>
                  </a:lnTo>
                  <a:lnTo>
                    <a:pt x="13412065" y="35740571"/>
                  </a:lnTo>
                  <a:lnTo>
                    <a:pt x="13412065" y="35740563"/>
                  </a:lnTo>
                  <a:lnTo>
                    <a:pt x="13411988" y="35740571"/>
                  </a:lnTo>
                  <a:lnTo>
                    <a:pt x="13411988" y="35740563"/>
                  </a:lnTo>
                  <a:lnTo>
                    <a:pt x="13411910" y="35740571"/>
                  </a:lnTo>
                  <a:lnTo>
                    <a:pt x="13411910" y="35740563"/>
                  </a:lnTo>
                  <a:lnTo>
                    <a:pt x="13411832" y="35740571"/>
                  </a:lnTo>
                  <a:lnTo>
                    <a:pt x="13411832" y="35740563"/>
                  </a:lnTo>
                  <a:lnTo>
                    <a:pt x="13411755" y="35740571"/>
                  </a:lnTo>
                  <a:lnTo>
                    <a:pt x="13411755" y="35740563"/>
                  </a:lnTo>
                  <a:lnTo>
                    <a:pt x="13411677" y="35740571"/>
                  </a:lnTo>
                  <a:lnTo>
                    <a:pt x="13411677" y="35740563"/>
                  </a:lnTo>
                  <a:lnTo>
                    <a:pt x="13411600" y="35740571"/>
                  </a:lnTo>
                  <a:lnTo>
                    <a:pt x="13411600" y="35740563"/>
                  </a:lnTo>
                  <a:lnTo>
                    <a:pt x="13411522" y="35740571"/>
                  </a:lnTo>
                  <a:lnTo>
                    <a:pt x="13411522" y="35740563"/>
                  </a:lnTo>
                  <a:lnTo>
                    <a:pt x="13411444" y="35740571"/>
                  </a:lnTo>
                  <a:lnTo>
                    <a:pt x="13411444" y="35740563"/>
                  </a:lnTo>
                  <a:lnTo>
                    <a:pt x="13411367" y="35740571"/>
                  </a:lnTo>
                  <a:lnTo>
                    <a:pt x="13411367" y="35740563"/>
                  </a:lnTo>
                  <a:lnTo>
                    <a:pt x="13411289" y="35740571"/>
                  </a:lnTo>
                  <a:lnTo>
                    <a:pt x="13411289" y="35740563"/>
                  </a:lnTo>
                  <a:lnTo>
                    <a:pt x="13411212" y="35740571"/>
                  </a:lnTo>
                  <a:lnTo>
                    <a:pt x="13411212" y="35574813"/>
                  </a:lnTo>
                  <a:lnTo>
                    <a:pt x="13268688" y="35587997"/>
                  </a:lnTo>
                  <a:lnTo>
                    <a:pt x="13266894" y="35588171"/>
                  </a:lnTo>
                  <a:lnTo>
                    <a:pt x="13266894" y="35588163"/>
                  </a:lnTo>
                  <a:lnTo>
                    <a:pt x="13266816" y="35588171"/>
                  </a:lnTo>
                  <a:lnTo>
                    <a:pt x="13266816" y="35588163"/>
                  </a:lnTo>
                  <a:lnTo>
                    <a:pt x="13266739" y="35588171"/>
                  </a:lnTo>
                  <a:lnTo>
                    <a:pt x="13266739" y="35588163"/>
                  </a:lnTo>
                  <a:lnTo>
                    <a:pt x="13266661" y="35588171"/>
                  </a:lnTo>
                  <a:lnTo>
                    <a:pt x="13266661" y="35588163"/>
                  </a:lnTo>
                  <a:lnTo>
                    <a:pt x="13266583" y="35588171"/>
                  </a:lnTo>
                  <a:lnTo>
                    <a:pt x="13266583" y="35588163"/>
                  </a:lnTo>
                  <a:lnTo>
                    <a:pt x="13266506" y="35588171"/>
                  </a:lnTo>
                  <a:lnTo>
                    <a:pt x="13266506" y="35588113"/>
                  </a:lnTo>
                  <a:lnTo>
                    <a:pt x="13265872" y="35588171"/>
                  </a:lnTo>
                  <a:lnTo>
                    <a:pt x="13265872" y="35588163"/>
                  </a:lnTo>
                  <a:lnTo>
                    <a:pt x="13265795" y="35588171"/>
                  </a:lnTo>
                  <a:lnTo>
                    <a:pt x="13265795" y="35588163"/>
                  </a:lnTo>
                  <a:lnTo>
                    <a:pt x="13265717" y="35588171"/>
                  </a:lnTo>
                  <a:lnTo>
                    <a:pt x="13265717" y="35588163"/>
                  </a:lnTo>
                  <a:lnTo>
                    <a:pt x="13265640" y="35588171"/>
                  </a:lnTo>
                  <a:lnTo>
                    <a:pt x="13265640" y="35588163"/>
                  </a:lnTo>
                  <a:lnTo>
                    <a:pt x="13265562" y="35588171"/>
                  </a:lnTo>
                  <a:lnTo>
                    <a:pt x="13265562" y="35588163"/>
                  </a:lnTo>
                  <a:lnTo>
                    <a:pt x="13265484" y="35588171"/>
                  </a:lnTo>
                  <a:lnTo>
                    <a:pt x="13265484" y="35588163"/>
                  </a:lnTo>
                  <a:lnTo>
                    <a:pt x="13265407" y="35588171"/>
                  </a:lnTo>
                  <a:lnTo>
                    <a:pt x="13265407" y="35588119"/>
                  </a:lnTo>
                  <a:lnTo>
                    <a:pt x="13264851" y="35588171"/>
                  </a:lnTo>
                  <a:lnTo>
                    <a:pt x="13264851" y="35588163"/>
                  </a:lnTo>
                  <a:lnTo>
                    <a:pt x="13264773" y="35588171"/>
                  </a:lnTo>
                  <a:lnTo>
                    <a:pt x="13264773" y="35588163"/>
                  </a:lnTo>
                  <a:lnTo>
                    <a:pt x="13264696" y="35588171"/>
                  </a:lnTo>
                  <a:lnTo>
                    <a:pt x="13264696" y="35588163"/>
                  </a:lnTo>
                  <a:lnTo>
                    <a:pt x="13264618" y="35588171"/>
                  </a:lnTo>
                  <a:lnTo>
                    <a:pt x="13264618" y="35588163"/>
                  </a:lnTo>
                  <a:lnTo>
                    <a:pt x="13264541" y="35588171"/>
                  </a:lnTo>
                  <a:lnTo>
                    <a:pt x="13264541" y="35588163"/>
                  </a:lnTo>
                  <a:lnTo>
                    <a:pt x="13264463" y="35588171"/>
                  </a:lnTo>
                  <a:lnTo>
                    <a:pt x="13264463" y="35588163"/>
                  </a:lnTo>
                  <a:lnTo>
                    <a:pt x="13264385" y="35588171"/>
                  </a:lnTo>
                  <a:lnTo>
                    <a:pt x="13264385" y="35588163"/>
                  </a:lnTo>
                  <a:lnTo>
                    <a:pt x="13264308" y="35588171"/>
                  </a:lnTo>
                  <a:lnTo>
                    <a:pt x="13264308" y="35588127"/>
                  </a:lnTo>
                  <a:lnTo>
                    <a:pt x="13263829" y="35588171"/>
                  </a:lnTo>
                  <a:lnTo>
                    <a:pt x="13263829" y="35588163"/>
                  </a:lnTo>
                  <a:lnTo>
                    <a:pt x="13263752" y="35588171"/>
                  </a:lnTo>
                  <a:lnTo>
                    <a:pt x="13263752" y="35588163"/>
                  </a:lnTo>
                  <a:lnTo>
                    <a:pt x="13263674" y="35588171"/>
                  </a:lnTo>
                  <a:lnTo>
                    <a:pt x="13263674" y="35588163"/>
                  </a:lnTo>
                  <a:lnTo>
                    <a:pt x="13263597" y="35588171"/>
                  </a:lnTo>
                  <a:lnTo>
                    <a:pt x="13263597" y="35588163"/>
                  </a:lnTo>
                  <a:lnTo>
                    <a:pt x="13263519" y="35588171"/>
                  </a:lnTo>
                  <a:lnTo>
                    <a:pt x="13263519" y="35588163"/>
                  </a:lnTo>
                  <a:lnTo>
                    <a:pt x="13263442" y="35588171"/>
                  </a:lnTo>
                  <a:lnTo>
                    <a:pt x="13263442" y="35588163"/>
                  </a:lnTo>
                  <a:lnTo>
                    <a:pt x="13263364" y="35588171"/>
                  </a:lnTo>
                  <a:lnTo>
                    <a:pt x="13263364" y="35588163"/>
                  </a:lnTo>
                  <a:lnTo>
                    <a:pt x="13263286" y="35588171"/>
                  </a:lnTo>
                  <a:lnTo>
                    <a:pt x="13263286" y="35588163"/>
                  </a:lnTo>
                  <a:lnTo>
                    <a:pt x="13263209" y="35588171"/>
                  </a:lnTo>
                  <a:lnTo>
                    <a:pt x="13263209" y="35588133"/>
                  </a:lnTo>
                  <a:lnTo>
                    <a:pt x="13262808" y="35588171"/>
                  </a:lnTo>
                  <a:lnTo>
                    <a:pt x="13262808" y="35588163"/>
                  </a:lnTo>
                  <a:lnTo>
                    <a:pt x="13262730" y="35588171"/>
                  </a:lnTo>
                  <a:lnTo>
                    <a:pt x="13262730" y="35588163"/>
                  </a:lnTo>
                  <a:lnTo>
                    <a:pt x="13262653" y="35588171"/>
                  </a:lnTo>
                  <a:lnTo>
                    <a:pt x="13262653" y="35588163"/>
                  </a:lnTo>
                  <a:lnTo>
                    <a:pt x="13262575" y="35588171"/>
                  </a:lnTo>
                  <a:lnTo>
                    <a:pt x="13262575" y="35588163"/>
                  </a:lnTo>
                  <a:lnTo>
                    <a:pt x="13262498" y="35588171"/>
                  </a:lnTo>
                  <a:lnTo>
                    <a:pt x="13262498" y="35588163"/>
                  </a:lnTo>
                  <a:lnTo>
                    <a:pt x="13262420" y="35588171"/>
                  </a:lnTo>
                  <a:lnTo>
                    <a:pt x="13262420" y="35588163"/>
                  </a:lnTo>
                  <a:lnTo>
                    <a:pt x="13262343" y="35588171"/>
                  </a:lnTo>
                  <a:lnTo>
                    <a:pt x="13262343" y="35588163"/>
                  </a:lnTo>
                  <a:lnTo>
                    <a:pt x="13262265" y="35588171"/>
                  </a:lnTo>
                  <a:lnTo>
                    <a:pt x="13262265" y="35588163"/>
                  </a:lnTo>
                  <a:lnTo>
                    <a:pt x="13262187" y="35588171"/>
                  </a:lnTo>
                  <a:lnTo>
                    <a:pt x="13262187" y="35588163"/>
                  </a:lnTo>
                  <a:lnTo>
                    <a:pt x="13262110" y="35588171"/>
                  </a:lnTo>
                  <a:lnTo>
                    <a:pt x="13262110" y="35588141"/>
                  </a:lnTo>
                  <a:lnTo>
                    <a:pt x="13261787" y="35588171"/>
                  </a:lnTo>
                  <a:lnTo>
                    <a:pt x="13261787" y="35588163"/>
                  </a:lnTo>
                  <a:lnTo>
                    <a:pt x="13261709" y="35588171"/>
                  </a:lnTo>
                  <a:lnTo>
                    <a:pt x="13261709" y="35588163"/>
                  </a:lnTo>
                  <a:lnTo>
                    <a:pt x="13261631" y="35588171"/>
                  </a:lnTo>
                  <a:lnTo>
                    <a:pt x="13261631" y="35588163"/>
                  </a:lnTo>
                  <a:lnTo>
                    <a:pt x="13261554" y="35588171"/>
                  </a:lnTo>
                  <a:lnTo>
                    <a:pt x="13261554" y="35588163"/>
                  </a:lnTo>
                  <a:lnTo>
                    <a:pt x="13261476" y="35588171"/>
                  </a:lnTo>
                  <a:lnTo>
                    <a:pt x="13261476" y="35588163"/>
                  </a:lnTo>
                  <a:lnTo>
                    <a:pt x="13261399" y="35588171"/>
                  </a:lnTo>
                  <a:lnTo>
                    <a:pt x="13261399" y="35588163"/>
                  </a:lnTo>
                  <a:lnTo>
                    <a:pt x="13261321" y="35588171"/>
                  </a:lnTo>
                  <a:lnTo>
                    <a:pt x="13261321" y="35588163"/>
                  </a:lnTo>
                  <a:lnTo>
                    <a:pt x="13261244" y="35588171"/>
                  </a:lnTo>
                  <a:lnTo>
                    <a:pt x="13261244" y="35588163"/>
                  </a:lnTo>
                  <a:lnTo>
                    <a:pt x="13261166" y="35588171"/>
                  </a:lnTo>
                  <a:lnTo>
                    <a:pt x="13261166" y="35588163"/>
                  </a:lnTo>
                  <a:lnTo>
                    <a:pt x="13261088" y="35588171"/>
                  </a:lnTo>
                  <a:lnTo>
                    <a:pt x="13261088" y="35588163"/>
                  </a:lnTo>
                  <a:lnTo>
                    <a:pt x="13261011" y="35588171"/>
                  </a:lnTo>
                  <a:lnTo>
                    <a:pt x="13261011" y="35588149"/>
                  </a:lnTo>
                  <a:lnTo>
                    <a:pt x="13260765" y="35588171"/>
                  </a:lnTo>
                  <a:lnTo>
                    <a:pt x="13260765" y="35588163"/>
                  </a:lnTo>
                  <a:lnTo>
                    <a:pt x="13260688" y="35588171"/>
                  </a:lnTo>
                  <a:lnTo>
                    <a:pt x="13260688" y="35588163"/>
                  </a:lnTo>
                  <a:lnTo>
                    <a:pt x="13260610" y="35588171"/>
                  </a:lnTo>
                  <a:lnTo>
                    <a:pt x="13260610" y="35588163"/>
                  </a:lnTo>
                  <a:lnTo>
                    <a:pt x="13260532" y="35588171"/>
                  </a:lnTo>
                  <a:lnTo>
                    <a:pt x="13260532" y="35588163"/>
                  </a:lnTo>
                  <a:lnTo>
                    <a:pt x="13260455" y="35588171"/>
                  </a:lnTo>
                  <a:lnTo>
                    <a:pt x="13260455" y="35588163"/>
                  </a:lnTo>
                  <a:lnTo>
                    <a:pt x="13260377" y="35588171"/>
                  </a:lnTo>
                  <a:lnTo>
                    <a:pt x="13260377" y="35588163"/>
                  </a:lnTo>
                  <a:lnTo>
                    <a:pt x="13260300" y="35588171"/>
                  </a:lnTo>
                  <a:lnTo>
                    <a:pt x="13260300" y="35588163"/>
                  </a:lnTo>
                  <a:lnTo>
                    <a:pt x="13260222" y="35588171"/>
                  </a:lnTo>
                  <a:lnTo>
                    <a:pt x="13260222" y="35588163"/>
                  </a:lnTo>
                  <a:lnTo>
                    <a:pt x="13260145" y="35588171"/>
                  </a:lnTo>
                  <a:lnTo>
                    <a:pt x="13260145" y="35588163"/>
                  </a:lnTo>
                  <a:lnTo>
                    <a:pt x="13260067" y="35588171"/>
                  </a:lnTo>
                  <a:lnTo>
                    <a:pt x="13260067" y="35588163"/>
                  </a:lnTo>
                  <a:lnTo>
                    <a:pt x="13259989" y="35588171"/>
                  </a:lnTo>
                  <a:lnTo>
                    <a:pt x="13259989" y="35588163"/>
                  </a:lnTo>
                  <a:lnTo>
                    <a:pt x="13259912" y="35588171"/>
                  </a:lnTo>
                  <a:lnTo>
                    <a:pt x="13259912" y="35588155"/>
                  </a:lnTo>
                  <a:lnTo>
                    <a:pt x="13259744" y="35588171"/>
                  </a:lnTo>
                  <a:lnTo>
                    <a:pt x="13259744" y="35588163"/>
                  </a:lnTo>
                  <a:lnTo>
                    <a:pt x="13259666" y="35588171"/>
                  </a:lnTo>
                  <a:lnTo>
                    <a:pt x="13259666" y="35588163"/>
                  </a:lnTo>
                  <a:lnTo>
                    <a:pt x="13259589" y="35588171"/>
                  </a:lnTo>
                  <a:lnTo>
                    <a:pt x="13259589" y="35588163"/>
                  </a:lnTo>
                  <a:lnTo>
                    <a:pt x="13259511" y="35588171"/>
                  </a:lnTo>
                  <a:lnTo>
                    <a:pt x="13259511" y="35588163"/>
                  </a:lnTo>
                  <a:lnTo>
                    <a:pt x="13259433" y="35588171"/>
                  </a:lnTo>
                  <a:lnTo>
                    <a:pt x="13259433" y="35588163"/>
                  </a:lnTo>
                  <a:lnTo>
                    <a:pt x="13259356" y="35588171"/>
                  </a:lnTo>
                  <a:lnTo>
                    <a:pt x="13259356" y="35588163"/>
                  </a:lnTo>
                  <a:lnTo>
                    <a:pt x="13259278" y="35588171"/>
                  </a:lnTo>
                  <a:lnTo>
                    <a:pt x="13259278" y="35588163"/>
                  </a:lnTo>
                  <a:lnTo>
                    <a:pt x="13259201" y="35588171"/>
                  </a:lnTo>
                  <a:lnTo>
                    <a:pt x="13259201" y="35588163"/>
                  </a:lnTo>
                  <a:lnTo>
                    <a:pt x="13259123" y="35588171"/>
                  </a:lnTo>
                  <a:lnTo>
                    <a:pt x="13259123" y="35588163"/>
                  </a:lnTo>
                  <a:lnTo>
                    <a:pt x="13259046" y="35588171"/>
                  </a:lnTo>
                  <a:lnTo>
                    <a:pt x="13259046" y="35588163"/>
                  </a:lnTo>
                  <a:lnTo>
                    <a:pt x="13258968" y="35588171"/>
                  </a:lnTo>
                  <a:lnTo>
                    <a:pt x="13258968" y="35588163"/>
                  </a:lnTo>
                  <a:lnTo>
                    <a:pt x="13258890" y="35588171"/>
                  </a:lnTo>
                  <a:lnTo>
                    <a:pt x="13258890" y="35588163"/>
                  </a:lnTo>
                  <a:lnTo>
                    <a:pt x="13258813" y="35588171"/>
                  </a:lnTo>
                  <a:lnTo>
                    <a:pt x="13258813" y="35422421"/>
                  </a:lnTo>
                  <a:lnTo>
                    <a:pt x="13116367" y="35435597"/>
                  </a:lnTo>
                  <a:lnTo>
                    <a:pt x="13114572" y="35435771"/>
                  </a:lnTo>
                  <a:lnTo>
                    <a:pt x="13114572" y="35435763"/>
                  </a:lnTo>
                  <a:lnTo>
                    <a:pt x="13114495" y="35435771"/>
                  </a:lnTo>
                  <a:lnTo>
                    <a:pt x="13114495" y="35435763"/>
                  </a:lnTo>
                  <a:lnTo>
                    <a:pt x="13114417" y="35435771"/>
                  </a:lnTo>
                  <a:lnTo>
                    <a:pt x="13114417" y="35435763"/>
                  </a:lnTo>
                  <a:lnTo>
                    <a:pt x="13114340" y="35435771"/>
                  </a:lnTo>
                  <a:lnTo>
                    <a:pt x="13114340" y="35435763"/>
                  </a:lnTo>
                  <a:lnTo>
                    <a:pt x="13114262" y="35435771"/>
                  </a:lnTo>
                  <a:lnTo>
                    <a:pt x="13114262" y="35435763"/>
                  </a:lnTo>
                  <a:lnTo>
                    <a:pt x="13114184" y="35435771"/>
                  </a:lnTo>
                  <a:lnTo>
                    <a:pt x="13114184" y="35435763"/>
                  </a:lnTo>
                  <a:lnTo>
                    <a:pt x="13114107" y="35435771"/>
                  </a:lnTo>
                  <a:lnTo>
                    <a:pt x="13114107" y="35435719"/>
                  </a:lnTo>
                  <a:lnTo>
                    <a:pt x="13113551" y="35435771"/>
                  </a:lnTo>
                  <a:lnTo>
                    <a:pt x="13113551" y="35435763"/>
                  </a:lnTo>
                  <a:lnTo>
                    <a:pt x="13113473" y="35435771"/>
                  </a:lnTo>
                  <a:lnTo>
                    <a:pt x="13113473" y="35435763"/>
                  </a:lnTo>
                  <a:lnTo>
                    <a:pt x="13113396" y="35435771"/>
                  </a:lnTo>
                  <a:lnTo>
                    <a:pt x="13113396" y="35435763"/>
                  </a:lnTo>
                  <a:lnTo>
                    <a:pt x="13113318" y="35435771"/>
                  </a:lnTo>
                  <a:lnTo>
                    <a:pt x="13113318" y="35435763"/>
                  </a:lnTo>
                  <a:lnTo>
                    <a:pt x="13113241" y="35435771"/>
                  </a:lnTo>
                  <a:lnTo>
                    <a:pt x="13113241" y="35435763"/>
                  </a:lnTo>
                  <a:lnTo>
                    <a:pt x="13113163" y="35435771"/>
                  </a:lnTo>
                  <a:lnTo>
                    <a:pt x="13113163" y="35435763"/>
                  </a:lnTo>
                  <a:lnTo>
                    <a:pt x="13113085" y="35435771"/>
                  </a:lnTo>
                  <a:lnTo>
                    <a:pt x="13113085" y="35435763"/>
                  </a:lnTo>
                  <a:lnTo>
                    <a:pt x="13113008" y="35435771"/>
                  </a:lnTo>
                  <a:lnTo>
                    <a:pt x="13113008" y="35435727"/>
                  </a:lnTo>
                  <a:lnTo>
                    <a:pt x="13112530" y="35435771"/>
                  </a:lnTo>
                  <a:lnTo>
                    <a:pt x="13112530" y="35435763"/>
                  </a:lnTo>
                  <a:lnTo>
                    <a:pt x="13112452" y="35435771"/>
                  </a:lnTo>
                  <a:lnTo>
                    <a:pt x="13112452" y="35435763"/>
                  </a:lnTo>
                  <a:lnTo>
                    <a:pt x="13112374" y="35435771"/>
                  </a:lnTo>
                  <a:lnTo>
                    <a:pt x="13112374" y="35435763"/>
                  </a:lnTo>
                  <a:lnTo>
                    <a:pt x="13112297" y="35435771"/>
                  </a:lnTo>
                  <a:lnTo>
                    <a:pt x="13112297" y="35435763"/>
                  </a:lnTo>
                  <a:lnTo>
                    <a:pt x="13112219" y="35435771"/>
                  </a:lnTo>
                  <a:lnTo>
                    <a:pt x="13112219" y="35435763"/>
                  </a:lnTo>
                  <a:lnTo>
                    <a:pt x="13112142" y="35435771"/>
                  </a:lnTo>
                  <a:lnTo>
                    <a:pt x="13112142" y="35435763"/>
                  </a:lnTo>
                  <a:lnTo>
                    <a:pt x="13112064" y="35435771"/>
                  </a:lnTo>
                  <a:lnTo>
                    <a:pt x="13112064" y="35435763"/>
                  </a:lnTo>
                  <a:lnTo>
                    <a:pt x="13111986" y="35435771"/>
                  </a:lnTo>
                  <a:lnTo>
                    <a:pt x="13111986" y="35435763"/>
                  </a:lnTo>
                  <a:lnTo>
                    <a:pt x="13111909" y="35435771"/>
                  </a:lnTo>
                  <a:lnTo>
                    <a:pt x="13111909" y="35435733"/>
                  </a:lnTo>
                  <a:lnTo>
                    <a:pt x="13111508" y="35435771"/>
                  </a:lnTo>
                  <a:lnTo>
                    <a:pt x="13111508" y="35435763"/>
                  </a:lnTo>
                  <a:lnTo>
                    <a:pt x="13111431" y="35435771"/>
                  </a:lnTo>
                  <a:lnTo>
                    <a:pt x="13111431" y="35435763"/>
                  </a:lnTo>
                  <a:lnTo>
                    <a:pt x="13111353" y="35435771"/>
                  </a:lnTo>
                  <a:lnTo>
                    <a:pt x="13111353" y="35435763"/>
                  </a:lnTo>
                  <a:lnTo>
                    <a:pt x="13111275" y="35435771"/>
                  </a:lnTo>
                  <a:lnTo>
                    <a:pt x="13111275" y="35435763"/>
                  </a:lnTo>
                  <a:lnTo>
                    <a:pt x="13111198" y="35435771"/>
                  </a:lnTo>
                  <a:lnTo>
                    <a:pt x="13111198" y="35435763"/>
                  </a:lnTo>
                  <a:lnTo>
                    <a:pt x="13111120" y="35435771"/>
                  </a:lnTo>
                  <a:lnTo>
                    <a:pt x="13111120" y="35435763"/>
                  </a:lnTo>
                  <a:lnTo>
                    <a:pt x="13111043" y="35435771"/>
                  </a:lnTo>
                  <a:lnTo>
                    <a:pt x="13111043" y="35435763"/>
                  </a:lnTo>
                  <a:lnTo>
                    <a:pt x="13110965" y="35435771"/>
                  </a:lnTo>
                  <a:lnTo>
                    <a:pt x="13110965" y="35435763"/>
                  </a:lnTo>
                  <a:lnTo>
                    <a:pt x="13110887" y="35435771"/>
                  </a:lnTo>
                  <a:lnTo>
                    <a:pt x="13110887" y="35435763"/>
                  </a:lnTo>
                  <a:lnTo>
                    <a:pt x="13110810" y="35435771"/>
                  </a:lnTo>
                  <a:lnTo>
                    <a:pt x="13110810" y="35435741"/>
                  </a:lnTo>
                  <a:lnTo>
                    <a:pt x="13110487" y="35435771"/>
                  </a:lnTo>
                  <a:lnTo>
                    <a:pt x="13110487" y="35435763"/>
                  </a:lnTo>
                  <a:lnTo>
                    <a:pt x="13110409" y="35435771"/>
                  </a:lnTo>
                  <a:lnTo>
                    <a:pt x="13110409" y="35435763"/>
                  </a:lnTo>
                  <a:lnTo>
                    <a:pt x="13110332" y="35435771"/>
                  </a:lnTo>
                  <a:lnTo>
                    <a:pt x="13110332" y="35435763"/>
                  </a:lnTo>
                  <a:lnTo>
                    <a:pt x="13110254" y="35435771"/>
                  </a:lnTo>
                  <a:lnTo>
                    <a:pt x="13110254" y="35435763"/>
                  </a:lnTo>
                  <a:lnTo>
                    <a:pt x="13110176" y="35435771"/>
                  </a:lnTo>
                  <a:lnTo>
                    <a:pt x="13110176" y="35435763"/>
                  </a:lnTo>
                  <a:lnTo>
                    <a:pt x="13110099" y="35435771"/>
                  </a:lnTo>
                  <a:lnTo>
                    <a:pt x="13110099" y="35435763"/>
                  </a:lnTo>
                  <a:lnTo>
                    <a:pt x="13110021" y="35435771"/>
                  </a:lnTo>
                  <a:lnTo>
                    <a:pt x="13110021" y="35435763"/>
                  </a:lnTo>
                  <a:lnTo>
                    <a:pt x="13109944" y="35435771"/>
                  </a:lnTo>
                  <a:lnTo>
                    <a:pt x="13109944" y="35435763"/>
                  </a:lnTo>
                  <a:lnTo>
                    <a:pt x="13109866" y="35435771"/>
                  </a:lnTo>
                  <a:lnTo>
                    <a:pt x="13109866" y="35435763"/>
                  </a:lnTo>
                  <a:lnTo>
                    <a:pt x="13109788" y="35435771"/>
                  </a:lnTo>
                  <a:lnTo>
                    <a:pt x="13109788" y="35435763"/>
                  </a:lnTo>
                  <a:lnTo>
                    <a:pt x="13109711" y="35435771"/>
                  </a:lnTo>
                  <a:lnTo>
                    <a:pt x="13109711" y="35435749"/>
                  </a:lnTo>
                  <a:lnTo>
                    <a:pt x="13109465" y="35435771"/>
                  </a:lnTo>
                  <a:lnTo>
                    <a:pt x="13109465" y="35435763"/>
                  </a:lnTo>
                  <a:lnTo>
                    <a:pt x="13109388" y="35435771"/>
                  </a:lnTo>
                  <a:lnTo>
                    <a:pt x="13109388" y="35435763"/>
                  </a:lnTo>
                  <a:lnTo>
                    <a:pt x="13109310" y="35435771"/>
                  </a:lnTo>
                  <a:lnTo>
                    <a:pt x="13109310" y="35435763"/>
                  </a:lnTo>
                  <a:lnTo>
                    <a:pt x="13109233" y="35435771"/>
                  </a:lnTo>
                  <a:lnTo>
                    <a:pt x="13109233" y="35435763"/>
                  </a:lnTo>
                  <a:lnTo>
                    <a:pt x="13109155" y="35435771"/>
                  </a:lnTo>
                  <a:lnTo>
                    <a:pt x="13109155" y="35435763"/>
                  </a:lnTo>
                  <a:lnTo>
                    <a:pt x="13109077" y="35435771"/>
                  </a:lnTo>
                  <a:lnTo>
                    <a:pt x="13109077" y="35435763"/>
                  </a:lnTo>
                  <a:lnTo>
                    <a:pt x="13109000" y="35435771"/>
                  </a:lnTo>
                  <a:lnTo>
                    <a:pt x="13109000" y="35435763"/>
                  </a:lnTo>
                  <a:lnTo>
                    <a:pt x="13108922" y="35435771"/>
                  </a:lnTo>
                  <a:lnTo>
                    <a:pt x="13108922" y="35435763"/>
                  </a:lnTo>
                  <a:lnTo>
                    <a:pt x="13108845" y="35435771"/>
                  </a:lnTo>
                  <a:lnTo>
                    <a:pt x="13108845" y="35435763"/>
                  </a:lnTo>
                  <a:lnTo>
                    <a:pt x="13108767" y="35435771"/>
                  </a:lnTo>
                  <a:lnTo>
                    <a:pt x="13108767" y="35435763"/>
                  </a:lnTo>
                  <a:lnTo>
                    <a:pt x="13108689" y="35435771"/>
                  </a:lnTo>
                  <a:lnTo>
                    <a:pt x="13108689" y="35435763"/>
                  </a:lnTo>
                  <a:lnTo>
                    <a:pt x="13108612" y="35435771"/>
                  </a:lnTo>
                  <a:lnTo>
                    <a:pt x="13108612" y="35435755"/>
                  </a:lnTo>
                  <a:lnTo>
                    <a:pt x="13108444" y="35435771"/>
                  </a:lnTo>
                  <a:lnTo>
                    <a:pt x="13108444" y="35435763"/>
                  </a:lnTo>
                  <a:lnTo>
                    <a:pt x="13108366" y="35435771"/>
                  </a:lnTo>
                  <a:lnTo>
                    <a:pt x="13108366" y="35435763"/>
                  </a:lnTo>
                  <a:lnTo>
                    <a:pt x="13108289" y="35435771"/>
                  </a:lnTo>
                  <a:lnTo>
                    <a:pt x="13108289" y="35435763"/>
                  </a:lnTo>
                  <a:lnTo>
                    <a:pt x="13108211" y="35435771"/>
                  </a:lnTo>
                  <a:lnTo>
                    <a:pt x="13108211" y="35435763"/>
                  </a:lnTo>
                  <a:lnTo>
                    <a:pt x="13108134" y="35435771"/>
                  </a:lnTo>
                  <a:lnTo>
                    <a:pt x="13108134" y="35435763"/>
                  </a:lnTo>
                  <a:lnTo>
                    <a:pt x="13108056" y="35435771"/>
                  </a:lnTo>
                  <a:lnTo>
                    <a:pt x="13108056" y="35435763"/>
                  </a:lnTo>
                  <a:lnTo>
                    <a:pt x="13107978" y="35435771"/>
                  </a:lnTo>
                  <a:lnTo>
                    <a:pt x="13107978" y="35435763"/>
                  </a:lnTo>
                  <a:lnTo>
                    <a:pt x="13107901" y="35435771"/>
                  </a:lnTo>
                  <a:lnTo>
                    <a:pt x="13107901" y="35435763"/>
                  </a:lnTo>
                  <a:lnTo>
                    <a:pt x="13107823" y="35435771"/>
                  </a:lnTo>
                  <a:lnTo>
                    <a:pt x="13107823" y="35435763"/>
                  </a:lnTo>
                  <a:lnTo>
                    <a:pt x="13107746" y="35435771"/>
                  </a:lnTo>
                  <a:lnTo>
                    <a:pt x="13107746" y="35435763"/>
                  </a:lnTo>
                  <a:lnTo>
                    <a:pt x="13107668" y="35435771"/>
                  </a:lnTo>
                  <a:lnTo>
                    <a:pt x="13107668" y="35435763"/>
                  </a:lnTo>
                  <a:lnTo>
                    <a:pt x="13107590" y="35435771"/>
                  </a:lnTo>
                  <a:lnTo>
                    <a:pt x="13107590" y="35435763"/>
                  </a:lnTo>
                  <a:lnTo>
                    <a:pt x="13107513" y="35435771"/>
                  </a:lnTo>
                  <a:lnTo>
                    <a:pt x="13107513" y="35435763"/>
                  </a:lnTo>
                  <a:lnTo>
                    <a:pt x="13107423" y="35435771"/>
                  </a:lnTo>
                  <a:lnTo>
                    <a:pt x="13107423" y="35435763"/>
                  </a:lnTo>
                  <a:lnTo>
                    <a:pt x="13107345" y="35435771"/>
                  </a:lnTo>
                  <a:lnTo>
                    <a:pt x="13107345" y="35435763"/>
                  </a:lnTo>
                  <a:lnTo>
                    <a:pt x="13107267" y="35435771"/>
                  </a:lnTo>
                  <a:lnTo>
                    <a:pt x="13107267" y="35435763"/>
                  </a:lnTo>
                  <a:lnTo>
                    <a:pt x="13107190" y="35435771"/>
                  </a:lnTo>
                  <a:lnTo>
                    <a:pt x="13107190" y="35435763"/>
                  </a:lnTo>
                  <a:lnTo>
                    <a:pt x="13107112" y="35435771"/>
                  </a:lnTo>
                  <a:lnTo>
                    <a:pt x="13107112" y="35435763"/>
                  </a:lnTo>
                  <a:lnTo>
                    <a:pt x="13107035" y="35435771"/>
                  </a:lnTo>
                  <a:lnTo>
                    <a:pt x="13107035" y="35435763"/>
                  </a:lnTo>
                  <a:lnTo>
                    <a:pt x="13106957" y="35435771"/>
                  </a:lnTo>
                  <a:lnTo>
                    <a:pt x="13106957" y="35435763"/>
                  </a:lnTo>
                  <a:lnTo>
                    <a:pt x="13106879" y="35435771"/>
                  </a:lnTo>
                  <a:lnTo>
                    <a:pt x="13106879" y="35435763"/>
                  </a:lnTo>
                  <a:lnTo>
                    <a:pt x="13106802" y="35435771"/>
                  </a:lnTo>
                  <a:lnTo>
                    <a:pt x="13106802" y="35435763"/>
                  </a:lnTo>
                  <a:lnTo>
                    <a:pt x="13106724" y="35435771"/>
                  </a:lnTo>
                  <a:lnTo>
                    <a:pt x="13106724" y="35435763"/>
                  </a:lnTo>
                  <a:lnTo>
                    <a:pt x="13106647" y="35435771"/>
                  </a:lnTo>
                  <a:lnTo>
                    <a:pt x="13106647" y="35435763"/>
                  </a:lnTo>
                  <a:lnTo>
                    <a:pt x="13106569" y="35435771"/>
                  </a:lnTo>
                  <a:lnTo>
                    <a:pt x="13106569" y="35435763"/>
                  </a:lnTo>
                  <a:lnTo>
                    <a:pt x="13106491" y="35435771"/>
                  </a:lnTo>
                  <a:lnTo>
                    <a:pt x="13106491" y="35435763"/>
                  </a:lnTo>
                  <a:lnTo>
                    <a:pt x="13106414" y="35435771"/>
                  </a:lnTo>
                  <a:lnTo>
                    <a:pt x="13106414" y="35270045"/>
                  </a:lnTo>
                  <a:lnTo>
                    <a:pt x="12964045" y="35283197"/>
                  </a:lnTo>
                  <a:lnTo>
                    <a:pt x="12962251" y="35283371"/>
                  </a:lnTo>
                  <a:lnTo>
                    <a:pt x="12962251" y="35283363"/>
                  </a:lnTo>
                  <a:lnTo>
                    <a:pt x="12962174" y="35283371"/>
                  </a:lnTo>
                  <a:lnTo>
                    <a:pt x="12962174" y="35283363"/>
                  </a:lnTo>
                  <a:lnTo>
                    <a:pt x="12962096" y="35283371"/>
                  </a:lnTo>
                  <a:lnTo>
                    <a:pt x="12962096" y="35283363"/>
                  </a:lnTo>
                  <a:lnTo>
                    <a:pt x="12962018" y="35283371"/>
                  </a:lnTo>
                  <a:lnTo>
                    <a:pt x="12962018" y="35283363"/>
                  </a:lnTo>
                  <a:lnTo>
                    <a:pt x="12961941" y="35283371"/>
                  </a:lnTo>
                  <a:lnTo>
                    <a:pt x="12961941" y="35283363"/>
                  </a:lnTo>
                  <a:lnTo>
                    <a:pt x="12961863" y="35283371"/>
                  </a:lnTo>
                  <a:lnTo>
                    <a:pt x="12961863" y="35283363"/>
                  </a:lnTo>
                  <a:lnTo>
                    <a:pt x="12961786" y="35283371"/>
                  </a:lnTo>
                  <a:lnTo>
                    <a:pt x="12961786" y="35283363"/>
                  </a:lnTo>
                  <a:lnTo>
                    <a:pt x="12961708" y="35283371"/>
                  </a:lnTo>
                  <a:lnTo>
                    <a:pt x="12961708" y="35283327"/>
                  </a:lnTo>
                  <a:lnTo>
                    <a:pt x="12961230" y="35283371"/>
                  </a:lnTo>
                  <a:lnTo>
                    <a:pt x="12961230" y="35283363"/>
                  </a:lnTo>
                  <a:lnTo>
                    <a:pt x="12961152" y="35283371"/>
                  </a:lnTo>
                  <a:lnTo>
                    <a:pt x="12961152" y="35283363"/>
                  </a:lnTo>
                  <a:lnTo>
                    <a:pt x="12961075" y="35283371"/>
                  </a:lnTo>
                  <a:lnTo>
                    <a:pt x="12961075" y="35283363"/>
                  </a:lnTo>
                  <a:lnTo>
                    <a:pt x="12960997" y="35283371"/>
                  </a:lnTo>
                  <a:lnTo>
                    <a:pt x="12960997" y="35283363"/>
                  </a:lnTo>
                  <a:lnTo>
                    <a:pt x="12960919" y="35283371"/>
                  </a:lnTo>
                  <a:lnTo>
                    <a:pt x="12960919" y="35283363"/>
                  </a:lnTo>
                  <a:lnTo>
                    <a:pt x="12960842" y="35283371"/>
                  </a:lnTo>
                  <a:lnTo>
                    <a:pt x="12960842" y="35283363"/>
                  </a:lnTo>
                  <a:lnTo>
                    <a:pt x="12960764" y="35283371"/>
                  </a:lnTo>
                  <a:lnTo>
                    <a:pt x="12960764" y="35283363"/>
                  </a:lnTo>
                  <a:lnTo>
                    <a:pt x="12960687" y="35283371"/>
                  </a:lnTo>
                  <a:lnTo>
                    <a:pt x="12960687" y="35283363"/>
                  </a:lnTo>
                  <a:lnTo>
                    <a:pt x="12960609" y="35283371"/>
                  </a:lnTo>
                  <a:lnTo>
                    <a:pt x="12960609" y="35283333"/>
                  </a:lnTo>
                  <a:lnTo>
                    <a:pt x="12960208" y="35283371"/>
                  </a:lnTo>
                  <a:lnTo>
                    <a:pt x="12960208" y="35283363"/>
                  </a:lnTo>
                  <a:lnTo>
                    <a:pt x="12960131" y="35283371"/>
                  </a:lnTo>
                  <a:lnTo>
                    <a:pt x="12960131" y="35283363"/>
                  </a:lnTo>
                  <a:lnTo>
                    <a:pt x="12960053" y="35283371"/>
                  </a:lnTo>
                  <a:lnTo>
                    <a:pt x="12960053" y="35283363"/>
                  </a:lnTo>
                  <a:lnTo>
                    <a:pt x="12959976" y="35283371"/>
                  </a:lnTo>
                  <a:lnTo>
                    <a:pt x="12959976" y="35283363"/>
                  </a:lnTo>
                  <a:lnTo>
                    <a:pt x="12959898" y="35283371"/>
                  </a:lnTo>
                  <a:lnTo>
                    <a:pt x="12959898" y="35283363"/>
                  </a:lnTo>
                  <a:lnTo>
                    <a:pt x="12959820" y="35283371"/>
                  </a:lnTo>
                  <a:lnTo>
                    <a:pt x="12959820" y="35283363"/>
                  </a:lnTo>
                  <a:lnTo>
                    <a:pt x="12959743" y="35283371"/>
                  </a:lnTo>
                  <a:lnTo>
                    <a:pt x="12959743" y="35283363"/>
                  </a:lnTo>
                  <a:lnTo>
                    <a:pt x="12959665" y="35283371"/>
                  </a:lnTo>
                  <a:lnTo>
                    <a:pt x="12959665" y="35283363"/>
                  </a:lnTo>
                  <a:lnTo>
                    <a:pt x="12959588" y="35283371"/>
                  </a:lnTo>
                  <a:lnTo>
                    <a:pt x="12959588" y="35283363"/>
                  </a:lnTo>
                  <a:lnTo>
                    <a:pt x="12959510" y="35283371"/>
                  </a:lnTo>
                  <a:lnTo>
                    <a:pt x="12959510" y="35283341"/>
                  </a:lnTo>
                  <a:lnTo>
                    <a:pt x="12959187" y="35283371"/>
                  </a:lnTo>
                  <a:lnTo>
                    <a:pt x="12959187" y="35283363"/>
                  </a:lnTo>
                  <a:lnTo>
                    <a:pt x="12959109" y="35283371"/>
                  </a:lnTo>
                  <a:lnTo>
                    <a:pt x="12959109" y="35283363"/>
                  </a:lnTo>
                  <a:lnTo>
                    <a:pt x="12959032" y="35283371"/>
                  </a:lnTo>
                  <a:lnTo>
                    <a:pt x="12959032" y="35283363"/>
                  </a:lnTo>
                  <a:lnTo>
                    <a:pt x="12958954" y="35283371"/>
                  </a:lnTo>
                  <a:lnTo>
                    <a:pt x="12958954" y="35283363"/>
                  </a:lnTo>
                  <a:lnTo>
                    <a:pt x="12958877" y="35283371"/>
                  </a:lnTo>
                  <a:lnTo>
                    <a:pt x="12958877" y="35283363"/>
                  </a:lnTo>
                  <a:lnTo>
                    <a:pt x="12958799" y="35283371"/>
                  </a:lnTo>
                  <a:lnTo>
                    <a:pt x="12958799" y="35283363"/>
                  </a:lnTo>
                  <a:lnTo>
                    <a:pt x="12958721" y="35283371"/>
                  </a:lnTo>
                  <a:lnTo>
                    <a:pt x="12958721" y="35283363"/>
                  </a:lnTo>
                  <a:lnTo>
                    <a:pt x="12958644" y="35283371"/>
                  </a:lnTo>
                  <a:lnTo>
                    <a:pt x="12958644" y="35283363"/>
                  </a:lnTo>
                  <a:lnTo>
                    <a:pt x="12958566" y="35283371"/>
                  </a:lnTo>
                  <a:lnTo>
                    <a:pt x="12958566" y="35283363"/>
                  </a:lnTo>
                  <a:lnTo>
                    <a:pt x="12958489" y="35283371"/>
                  </a:lnTo>
                  <a:lnTo>
                    <a:pt x="12958489" y="35283363"/>
                  </a:lnTo>
                  <a:lnTo>
                    <a:pt x="12958411" y="35283371"/>
                  </a:lnTo>
                  <a:lnTo>
                    <a:pt x="12958411" y="35283349"/>
                  </a:lnTo>
                  <a:lnTo>
                    <a:pt x="12958165" y="35283371"/>
                  </a:lnTo>
                  <a:lnTo>
                    <a:pt x="12958165" y="35283363"/>
                  </a:lnTo>
                  <a:lnTo>
                    <a:pt x="12958088" y="35283371"/>
                  </a:lnTo>
                  <a:lnTo>
                    <a:pt x="12958088" y="35283363"/>
                  </a:lnTo>
                  <a:lnTo>
                    <a:pt x="12958010" y="35283371"/>
                  </a:lnTo>
                  <a:lnTo>
                    <a:pt x="12958010" y="35283363"/>
                  </a:lnTo>
                  <a:lnTo>
                    <a:pt x="12957933" y="35283371"/>
                  </a:lnTo>
                  <a:lnTo>
                    <a:pt x="12957933" y="35283363"/>
                  </a:lnTo>
                  <a:lnTo>
                    <a:pt x="12957855" y="35283371"/>
                  </a:lnTo>
                  <a:lnTo>
                    <a:pt x="12957855" y="35283363"/>
                  </a:lnTo>
                  <a:lnTo>
                    <a:pt x="12957778" y="35283371"/>
                  </a:lnTo>
                  <a:lnTo>
                    <a:pt x="12957778" y="35283363"/>
                  </a:lnTo>
                  <a:lnTo>
                    <a:pt x="12957700" y="35283371"/>
                  </a:lnTo>
                  <a:lnTo>
                    <a:pt x="12957700" y="35283363"/>
                  </a:lnTo>
                  <a:lnTo>
                    <a:pt x="12957622" y="35283371"/>
                  </a:lnTo>
                  <a:lnTo>
                    <a:pt x="12957622" y="35283363"/>
                  </a:lnTo>
                  <a:lnTo>
                    <a:pt x="12957545" y="35283371"/>
                  </a:lnTo>
                  <a:lnTo>
                    <a:pt x="12957545" y="35283363"/>
                  </a:lnTo>
                  <a:lnTo>
                    <a:pt x="12957467" y="35283371"/>
                  </a:lnTo>
                  <a:lnTo>
                    <a:pt x="12957467" y="35283363"/>
                  </a:lnTo>
                  <a:lnTo>
                    <a:pt x="12957390" y="35283371"/>
                  </a:lnTo>
                  <a:lnTo>
                    <a:pt x="12957390" y="35283363"/>
                  </a:lnTo>
                  <a:lnTo>
                    <a:pt x="12957312" y="35283371"/>
                  </a:lnTo>
                  <a:lnTo>
                    <a:pt x="12957312" y="35283355"/>
                  </a:lnTo>
                  <a:lnTo>
                    <a:pt x="12957144" y="35283371"/>
                  </a:lnTo>
                  <a:lnTo>
                    <a:pt x="12957144" y="35283363"/>
                  </a:lnTo>
                  <a:lnTo>
                    <a:pt x="12957066" y="35283371"/>
                  </a:lnTo>
                  <a:lnTo>
                    <a:pt x="12957066" y="35283363"/>
                  </a:lnTo>
                  <a:lnTo>
                    <a:pt x="12956989" y="35283371"/>
                  </a:lnTo>
                  <a:lnTo>
                    <a:pt x="12956989" y="35283363"/>
                  </a:lnTo>
                  <a:lnTo>
                    <a:pt x="12956911" y="35283371"/>
                  </a:lnTo>
                  <a:lnTo>
                    <a:pt x="12956911" y="35283363"/>
                  </a:lnTo>
                  <a:lnTo>
                    <a:pt x="12956834" y="35283371"/>
                  </a:lnTo>
                  <a:lnTo>
                    <a:pt x="12956834" y="35283363"/>
                  </a:lnTo>
                  <a:lnTo>
                    <a:pt x="12956756" y="35283371"/>
                  </a:lnTo>
                  <a:lnTo>
                    <a:pt x="12956756" y="35283363"/>
                  </a:lnTo>
                  <a:lnTo>
                    <a:pt x="12956679" y="35283371"/>
                  </a:lnTo>
                  <a:lnTo>
                    <a:pt x="12956679" y="35283363"/>
                  </a:lnTo>
                  <a:lnTo>
                    <a:pt x="12956601" y="35283371"/>
                  </a:lnTo>
                  <a:lnTo>
                    <a:pt x="12956601" y="35283363"/>
                  </a:lnTo>
                  <a:lnTo>
                    <a:pt x="12956523" y="35283371"/>
                  </a:lnTo>
                  <a:lnTo>
                    <a:pt x="12956523" y="35283363"/>
                  </a:lnTo>
                  <a:lnTo>
                    <a:pt x="12956446" y="35283371"/>
                  </a:lnTo>
                  <a:lnTo>
                    <a:pt x="12956446" y="35283363"/>
                  </a:lnTo>
                  <a:lnTo>
                    <a:pt x="12956368" y="35283371"/>
                  </a:lnTo>
                  <a:lnTo>
                    <a:pt x="12956368" y="35283363"/>
                  </a:lnTo>
                  <a:lnTo>
                    <a:pt x="12956291" y="35283371"/>
                  </a:lnTo>
                  <a:lnTo>
                    <a:pt x="12956291" y="35283363"/>
                  </a:lnTo>
                  <a:lnTo>
                    <a:pt x="12956213" y="35283371"/>
                  </a:lnTo>
                  <a:lnTo>
                    <a:pt x="12956213" y="35283363"/>
                  </a:lnTo>
                  <a:lnTo>
                    <a:pt x="12956123" y="35283371"/>
                  </a:lnTo>
                  <a:lnTo>
                    <a:pt x="12956123" y="35283363"/>
                  </a:lnTo>
                  <a:lnTo>
                    <a:pt x="12956045" y="35283371"/>
                  </a:lnTo>
                  <a:lnTo>
                    <a:pt x="12956045" y="35283363"/>
                  </a:lnTo>
                  <a:lnTo>
                    <a:pt x="12955967" y="35283371"/>
                  </a:lnTo>
                  <a:lnTo>
                    <a:pt x="12955967" y="35283363"/>
                  </a:lnTo>
                  <a:lnTo>
                    <a:pt x="12955890" y="35283371"/>
                  </a:lnTo>
                  <a:lnTo>
                    <a:pt x="12955890" y="35283363"/>
                  </a:lnTo>
                  <a:lnTo>
                    <a:pt x="12955812" y="35283371"/>
                  </a:lnTo>
                  <a:lnTo>
                    <a:pt x="12955812" y="35283363"/>
                  </a:lnTo>
                  <a:lnTo>
                    <a:pt x="12955735" y="35283371"/>
                  </a:lnTo>
                  <a:lnTo>
                    <a:pt x="12955735" y="35283363"/>
                  </a:lnTo>
                  <a:lnTo>
                    <a:pt x="12955657" y="35283371"/>
                  </a:lnTo>
                  <a:lnTo>
                    <a:pt x="12955657" y="35283363"/>
                  </a:lnTo>
                  <a:lnTo>
                    <a:pt x="12955579" y="35283371"/>
                  </a:lnTo>
                  <a:lnTo>
                    <a:pt x="12955579" y="35283363"/>
                  </a:lnTo>
                  <a:lnTo>
                    <a:pt x="12955502" y="35283371"/>
                  </a:lnTo>
                  <a:lnTo>
                    <a:pt x="12955502" y="35283363"/>
                  </a:lnTo>
                  <a:lnTo>
                    <a:pt x="12955424" y="35283371"/>
                  </a:lnTo>
                  <a:lnTo>
                    <a:pt x="12955424" y="35283363"/>
                  </a:lnTo>
                  <a:lnTo>
                    <a:pt x="12955347" y="35283371"/>
                  </a:lnTo>
                  <a:lnTo>
                    <a:pt x="12955347" y="35283363"/>
                  </a:lnTo>
                  <a:lnTo>
                    <a:pt x="12955269" y="35283371"/>
                  </a:lnTo>
                  <a:lnTo>
                    <a:pt x="12955269" y="35283363"/>
                  </a:lnTo>
                  <a:lnTo>
                    <a:pt x="12955192" y="35283371"/>
                  </a:lnTo>
                  <a:lnTo>
                    <a:pt x="12955192" y="35283363"/>
                  </a:lnTo>
                  <a:lnTo>
                    <a:pt x="12955114" y="35283371"/>
                  </a:lnTo>
                  <a:lnTo>
                    <a:pt x="12955114" y="35283363"/>
                  </a:lnTo>
                  <a:lnTo>
                    <a:pt x="12955024" y="35283371"/>
                  </a:lnTo>
                  <a:lnTo>
                    <a:pt x="12955024" y="35283363"/>
                  </a:lnTo>
                  <a:lnTo>
                    <a:pt x="12954946" y="35283371"/>
                  </a:lnTo>
                  <a:lnTo>
                    <a:pt x="12954946" y="35283363"/>
                  </a:lnTo>
                  <a:lnTo>
                    <a:pt x="12954868" y="35283371"/>
                  </a:lnTo>
                  <a:lnTo>
                    <a:pt x="12954868" y="35283363"/>
                  </a:lnTo>
                  <a:lnTo>
                    <a:pt x="12954791" y="35283371"/>
                  </a:lnTo>
                  <a:lnTo>
                    <a:pt x="12954791" y="35283363"/>
                  </a:lnTo>
                  <a:lnTo>
                    <a:pt x="12954713" y="35283371"/>
                  </a:lnTo>
                  <a:lnTo>
                    <a:pt x="12954713" y="35283363"/>
                  </a:lnTo>
                  <a:lnTo>
                    <a:pt x="12954636" y="35283371"/>
                  </a:lnTo>
                  <a:lnTo>
                    <a:pt x="12954636" y="35283363"/>
                  </a:lnTo>
                  <a:lnTo>
                    <a:pt x="12954558" y="35283371"/>
                  </a:lnTo>
                  <a:lnTo>
                    <a:pt x="12954558" y="35283363"/>
                  </a:lnTo>
                  <a:lnTo>
                    <a:pt x="12954480" y="35283371"/>
                  </a:lnTo>
                  <a:lnTo>
                    <a:pt x="12954480" y="35283363"/>
                  </a:lnTo>
                  <a:lnTo>
                    <a:pt x="12954403" y="35283371"/>
                  </a:lnTo>
                  <a:lnTo>
                    <a:pt x="12954403" y="35283363"/>
                  </a:lnTo>
                  <a:lnTo>
                    <a:pt x="12954325" y="35283371"/>
                  </a:lnTo>
                  <a:lnTo>
                    <a:pt x="12954325" y="35283363"/>
                  </a:lnTo>
                  <a:lnTo>
                    <a:pt x="12954248" y="35283371"/>
                  </a:lnTo>
                  <a:lnTo>
                    <a:pt x="12954248" y="35283363"/>
                  </a:lnTo>
                  <a:lnTo>
                    <a:pt x="12954170" y="35283371"/>
                  </a:lnTo>
                  <a:lnTo>
                    <a:pt x="12954170" y="35283363"/>
                  </a:lnTo>
                  <a:lnTo>
                    <a:pt x="12954093" y="35283371"/>
                  </a:lnTo>
                  <a:lnTo>
                    <a:pt x="12954093" y="35283363"/>
                  </a:lnTo>
                  <a:lnTo>
                    <a:pt x="12954015" y="35283371"/>
                  </a:lnTo>
                  <a:lnTo>
                    <a:pt x="12954015" y="35117653"/>
                  </a:lnTo>
                  <a:lnTo>
                    <a:pt x="12811723" y="35130797"/>
                  </a:lnTo>
                  <a:lnTo>
                    <a:pt x="12809929" y="35130971"/>
                  </a:lnTo>
                  <a:lnTo>
                    <a:pt x="12809929" y="35130963"/>
                  </a:lnTo>
                  <a:lnTo>
                    <a:pt x="12809851" y="35130971"/>
                  </a:lnTo>
                  <a:lnTo>
                    <a:pt x="12809851" y="35130963"/>
                  </a:lnTo>
                  <a:lnTo>
                    <a:pt x="12809774" y="35130971"/>
                  </a:lnTo>
                  <a:lnTo>
                    <a:pt x="12809774" y="35130963"/>
                  </a:lnTo>
                  <a:lnTo>
                    <a:pt x="12809696" y="35130971"/>
                  </a:lnTo>
                  <a:lnTo>
                    <a:pt x="12809696" y="35130963"/>
                  </a:lnTo>
                  <a:lnTo>
                    <a:pt x="12809618" y="35130971"/>
                  </a:lnTo>
                  <a:lnTo>
                    <a:pt x="12809618" y="35130963"/>
                  </a:lnTo>
                  <a:lnTo>
                    <a:pt x="12809541" y="35130971"/>
                  </a:lnTo>
                  <a:lnTo>
                    <a:pt x="12809541" y="35130963"/>
                  </a:lnTo>
                  <a:lnTo>
                    <a:pt x="12809463" y="35130971"/>
                  </a:lnTo>
                  <a:lnTo>
                    <a:pt x="12809463" y="35130963"/>
                  </a:lnTo>
                  <a:lnTo>
                    <a:pt x="12809386" y="35130971"/>
                  </a:lnTo>
                  <a:lnTo>
                    <a:pt x="12809386" y="35130963"/>
                  </a:lnTo>
                  <a:lnTo>
                    <a:pt x="12809308" y="35130971"/>
                  </a:lnTo>
                  <a:lnTo>
                    <a:pt x="12809308" y="35130933"/>
                  </a:lnTo>
                  <a:lnTo>
                    <a:pt x="12808907" y="35130971"/>
                  </a:lnTo>
                  <a:lnTo>
                    <a:pt x="12808907" y="35130963"/>
                  </a:lnTo>
                  <a:lnTo>
                    <a:pt x="12808830" y="35130971"/>
                  </a:lnTo>
                  <a:lnTo>
                    <a:pt x="12808830" y="35130963"/>
                  </a:lnTo>
                  <a:lnTo>
                    <a:pt x="12808752" y="35130971"/>
                  </a:lnTo>
                  <a:lnTo>
                    <a:pt x="12808752" y="35130963"/>
                  </a:lnTo>
                  <a:lnTo>
                    <a:pt x="12808675" y="35130971"/>
                  </a:lnTo>
                  <a:lnTo>
                    <a:pt x="12808675" y="35130963"/>
                  </a:lnTo>
                  <a:lnTo>
                    <a:pt x="12808597" y="35130971"/>
                  </a:lnTo>
                  <a:lnTo>
                    <a:pt x="12808597" y="35130963"/>
                  </a:lnTo>
                  <a:lnTo>
                    <a:pt x="12808519" y="35130971"/>
                  </a:lnTo>
                  <a:lnTo>
                    <a:pt x="12808519" y="35130963"/>
                  </a:lnTo>
                  <a:lnTo>
                    <a:pt x="12808442" y="35130971"/>
                  </a:lnTo>
                  <a:lnTo>
                    <a:pt x="12808442" y="35130963"/>
                  </a:lnTo>
                  <a:lnTo>
                    <a:pt x="12808364" y="35130971"/>
                  </a:lnTo>
                  <a:lnTo>
                    <a:pt x="12808364" y="35130963"/>
                  </a:lnTo>
                  <a:lnTo>
                    <a:pt x="12808287" y="35130971"/>
                  </a:lnTo>
                  <a:lnTo>
                    <a:pt x="12808287" y="35130963"/>
                  </a:lnTo>
                  <a:lnTo>
                    <a:pt x="12808209" y="35130971"/>
                  </a:lnTo>
                  <a:lnTo>
                    <a:pt x="12808209" y="35130941"/>
                  </a:lnTo>
                  <a:lnTo>
                    <a:pt x="12807886" y="35130971"/>
                  </a:lnTo>
                  <a:lnTo>
                    <a:pt x="12807886" y="35130963"/>
                  </a:lnTo>
                  <a:lnTo>
                    <a:pt x="12807808" y="35130971"/>
                  </a:lnTo>
                  <a:lnTo>
                    <a:pt x="12807808" y="35130963"/>
                  </a:lnTo>
                  <a:lnTo>
                    <a:pt x="12807731" y="35130971"/>
                  </a:lnTo>
                  <a:lnTo>
                    <a:pt x="12807731" y="35130963"/>
                  </a:lnTo>
                  <a:lnTo>
                    <a:pt x="12807653" y="35130971"/>
                  </a:lnTo>
                  <a:lnTo>
                    <a:pt x="12807653" y="35130963"/>
                  </a:lnTo>
                  <a:lnTo>
                    <a:pt x="12807576" y="35130971"/>
                  </a:lnTo>
                  <a:lnTo>
                    <a:pt x="12807576" y="35130963"/>
                  </a:lnTo>
                  <a:lnTo>
                    <a:pt x="12807498" y="35130971"/>
                  </a:lnTo>
                  <a:lnTo>
                    <a:pt x="12807498" y="35130963"/>
                  </a:lnTo>
                  <a:lnTo>
                    <a:pt x="12807420" y="35130971"/>
                  </a:lnTo>
                  <a:lnTo>
                    <a:pt x="12807420" y="35130963"/>
                  </a:lnTo>
                  <a:lnTo>
                    <a:pt x="12807343" y="35130971"/>
                  </a:lnTo>
                  <a:lnTo>
                    <a:pt x="12807343" y="35130963"/>
                  </a:lnTo>
                  <a:lnTo>
                    <a:pt x="12807265" y="35130971"/>
                  </a:lnTo>
                  <a:lnTo>
                    <a:pt x="12807265" y="35130963"/>
                  </a:lnTo>
                  <a:lnTo>
                    <a:pt x="12807188" y="35130971"/>
                  </a:lnTo>
                  <a:lnTo>
                    <a:pt x="12807188" y="35130963"/>
                  </a:lnTo>
                  <a:lnTo>
                    <a:pt x="12807110" y="35130971"/>
                  </a:lnTo>
                  <a:lnTo>
                    <a:pt x="12807110" y="35130949"/>
                  </a:lnTo>
                  <a:lnTo>
                    <a:pt x="12806865" y="35130971"/>
                  </a:lnTo>
                  <a:lnTo>
                    <a:pt x="12806865" y="35130963"/>
                  </a:lnTo>
                  <a:lnTo>
                    <a:pt x="12806787" y="35130971"/>
                  </a:lnTo>
                  <a:lnTo>
                    <a:pt x="12806787" y="35130963"/>
                  </a:lnTo>
                  <a:lnTo>
                    <a:pt x="12806709" y="35130971"/>
                  </a:lnTo>
                  <a:lnTo>
                    <a:pt x="12806709" y="35130963"/>
                  </a:lnTo>
                  <a:lnTo>
                    <a:pt x="12806632" y="35130971"/>
                  </a:lnTo>
                  <a:lnTo>
                    <a:pt x="12806632" y="35130963"/>
                  </a:lnTo>
                  <a:lnTo>
                    <a:pt x="12806554" y="35130971"/>
                  </a:lnTo>
                  <a:lnTo>
                    <a:pt x="12806554" y="35130963"/>
                  </a:lnTo>
                  <a:lnTo>
                    <a:pt x="12806477" y="35130971"/>
                  </a:lnTo>
                  <a:lnTo>
                    <a:pt x="12806477" y="35130963"/>
                  </a:lnTo>
                  <a:lnTo>
                    <a:pt x="12806399" y="35130971"/>
                  </a:lnTo>
                  <a:lnTo>
                    <a:pt x="12806399" y="35130963"/>
                  </a:lnTo>
                  <a:lnTo>
                    <a:pt x="12806321" y="35130971"/>
                  </a:lnTo>
                  <a:lnTo>
                    <a:pt x="12806321" y="35130963"/>
                  </a:lnTo>
                  <a:lnTo>
                    <a:pt x="12806244" y="35130971"/>
                  </a:lnTo>
                  <a:lnTo>
                    <a:pt x="12806244" y="35130963"/>
                  </a:lnTo>
                  <a:lnTo>
                    <a:pt x="12806166" y="35130971"/>
                  </a:lnTo>
                  <a:lnTo>
                    <a:pt x="12806166" y="35130963"/>
                  </a:lnTo>
                  <a:lnTo>
                    <a:pt x="12806089" y="35130971"/>
                  </a:lnTo>
                  <a:lnTo>
                    <a:pt x="12806089" y="35130963"/>
                  </a:lnTo>
                  <a:lnTo>
                    <a:pt x="12806011" y="35130971"/>
                  </a:lnTo>
                  <a:lnTo>
                    <a:pt x="12806011" y="35130955"/>
                  </a:lnTo>
                  <a:lnTo>
                    <a:pt x="12805843" y="35130971"/>
                  </a:lnTo>
                  <a:lnTo>
                    <a:pt x="12805843" y="35130963"/>
                  </a:lnTo>
                  <a:lnTo>
                    <a:pt x="12805766" y="35130971"/>
                  </a:lnTo>
                  <a:lnTo>
                    <a:pt x="12805766" y="35130963"/>
                  </a:lnTo>
                  <a:lnTo>
                    <a:pt x="12805688" y="35130971"/>
                  </a:lnTo>
                  <a:lnTo>
                    <a:pt x="12805688" y="35130963"/>
                  </a:lnTo>
                  <a:lnTo>
                    <a:pt x="12805610" y="35130971"/>
                  </a:lnTo>
                  <a:lnTo>
                    <a:pt x="12805610" y="35130963"/>
                  </a:lnTo>
                  <a:lnTo>
                    <a:pt x="12805533" y="35130971"/>
                  </a:lnTo>
                  <a:lnTo>
                    <a:pt x="12805533" y="35130963"/>
                  </a:lnTo>
                  <a:lnTo>
                    <a:pt x="12805455" y="35130971"/>
                  </a:lnTo>
                  <a:lnTo>
                    <a:pt x="12805455" y="35130963"/>
                  </a:lnTo>
                  <a:lnTo>
                    <a:pt x="12805378" y="35130971"/>
                  </a:lnTo>
                  <a:lnTo>
                    <a:pt x="12805378" y="35130963"/>
                  </a:lnTo>
                  <a:lnTo>
                    <a:pt x="12805300" y="35130971"/>
                  </a:lnTo>
                  <a:lnTo>
                    <a:pt x="12805300" y="35130963"/>
                  </a:lnTo>
                  <a:lnTo>
                    <a:pt x="12805222" y="35130971"/>
                  </a:lnTo>
                  <a:lnTo>
                    <a:pt x="12805222" y="35130963"/>
                  </a:lnTo>
                  <a:lnTo>
                    <a:pt x="12805145" y="35130971"/>
                  </a:lnTo>
                  <a:lnTo>
                    <a:pt x="12805145" y="35130963"/>
                  </a:lnTo>
                  <a:lnTo>
                    <a:pt x="12805067" y="35130971"/>
                  </a:lnTo>
                  <a:lnTo>
                    <a:pt x="12805067" y="35130963"/>
                  </a:lnTo>
                  <a:lnTo>
                    <a:pt x="12804990" y="35130971"/>
                  </a:lnTo>
                  <a:lnTo>
                    <a:pt x="12804990" y="35130963"/>
                  </a:lnTo>
                  <a:lnTo>
                    <a:pt x="12804912" y="35130971"/>
                  </a:lnTo>
                  <a:lnTo>
                    <a:pt x="12804912" y="35130963"/>
                  </a:lnTo>
                  <a:lnTo>
                    <a:pt x="12804822" y="35130971"/>
                  </a:lnTo>
                  <a:lnTo>
                    <a:pt x="12804822" y="35130963"/>
                  </a:lnTo>
                  <a:lnTo>
                    <a:pt x="12804744" y="35130971"/>
                  </a:lnTo>
                  <a:lnTo>
                    <a:pt x="12804744" y="35130963"/>
                  </a:lnTo>
                  <a:lnTo>
                    <a:pt x="12804667" y="35130971"/>
                  </a:lnTo>
                  <a:lnTo>
                    <a:pt x="12804667" y="35130963"/>
                  </a:lnTo>
                  <a:lnTo>
                    <a:pt x="12804589" y="35130971"/>
                  </a:lnTo>
                  <a:lnTo>
                    <a:pt x="12804589" y="35130963"/>
                  </a:lnTo>
                  <a:lnTo>
                    <a:pt x="12804511" y="35130971"/>
                  </a:lnTo>
                  <a:lnTo>
                    <a:pt x="12804511" y="35130963"/>
                  </a:lnTo>
                  <a:lnTo>
                    <a:pt x="12804434" y="35130971"/>
                  </a:lnTo>
                  <a:lnTo>
                    <a:pt x="12804434" y="35130963"/>
                  </a:lnTo>
                  <a:lnTo>
                    <a:pt x="12804356" y="35130971"/>
                  </a:lnTo>
                  <a:lnTo>
                    <a:pt x="12804356" y="35130963"/>
                  </a:lnTo>
                  <a:lnTo>
                    <a:pt x="12804279" y="35130971"/>
                  </a:lnTo>
                  <a:lnTo>
                    <a:pt x="12804279" y="35130963"/>
                  </a:lnTo>
                  <a:lnTo>
                    <a:pt x="12804201" y="35130971"/>
                  </a:lnTo>
                  <a:lnTo>
                    <a:pt x="12804201" y="35130963"/>
                  </a:lnTo>
                  <a:lnTo>
                    <a:pt x="12804123" y="35130971"/>
                  </a:lnTo>
                  <a:lnTo>
                    <a:pt x="12804123" y="35130963"/>
                  </a:lnTo>
                  <a:lnTo>
                    <a:pt x="12804046" y="35130971"/>
                  </a:lnTo>
                  <a:lnTo>
                    <a:pt x="12804046" y="35130963"/>
                  </a:lnTo>
                  <a:lnTo>
                    <a:pt x="12803968" y="35130971"/>
                  </a:lnTo>
                  <a:lnTo>
                    <a:pt x="12803968" y="35130963"/>
                  </a:lnTo>
                  <a:lnTo>
                    <a:pt x="12803891" y="35130971"/>
                  </a:lnTo>
                  <a:lnTo>
                    <a:pt x="12803891" y="35130963"/>
                  </a:lnTo>
                  <a:lnTo>
                    <a:pt x="12803813" y="35130971"/>
                  </a:lnTo>
                  <a:lnTo>
                    <a:pt x="12803813" y="35130963"/>
                  </a:lnTo>
                  <a:lnTo>
                    <a:pt x="12803723" y="35130971"/>
                  </a:lnTo>
                  <a:lnTo>
                    <a:pt x="12803723" y="35130963"/>
                  </a:lnTo>
                  <a:lnTo>
                    <a:pt x="12803645" y="35130971"/>
                  </a:lnTo>
                  <a:lnTo>
                    <a:pt x="12803645" y="35130963"/>
                  </a:lnTo>
                  <a:lnTo>
                    <a:pt x="12803568" y="35130971"/>
                  </a:lnTo>
                  <a:lnTo>
                    <a:pt x="12803568" y="35130963"/>
                  </a:lnTo>
                  <a:lnTo>
                    <a:pt x="12803490" y="35130971"/>
                  </a:lnTo>
                  <a:lnTo>
                    <a:pt x="12803490" y="35130963"/>
                  </a:lnTo>
                  <a:lnTo>
                    <a:pt x="12803412" y="35130971"/>
                  </a:lnTo>
                  <a:lnTo>
                    <a:pt x="12803412" y="35130963"/>
                  </a:lnTo>
                  <a:lnTo>
                    <a:pt x="12803335" y="35130971"/>
                  </a:lnTo>
                  <a:lnTo>
                    <a:pt x="12803335" y="35130963"/>
                  </a:lnTo>
                  <a:lnTo>
                    <a:pt x="12803257" y="35130971"/>
                  </a:lnTo>
                  <a:lnTo>
                    <a:pt x="12803257" y="35130963"/>
                  </a:lnTo>
                  <a:lnTo>
                    <a:pt x="12803180" y="35130971"/>
                  </a:lnTo>
                  <a:lnTo>
                    <a:pt x="12803180" y="35130963"/>
                  </a:lnTo>
                  <a:lnTo>
                    <a:pt x="12803102" y="35130971"/>
                  </a:lnTo>
                  <a:lnTo>
                    <a:pt x="12803102" y="35130963"/>
                  </a:lnTo>
                  <a:lnTo>
                    <a:pt x="12803024" y="35130971"/>
                  </a:lnTo>
                  <a:lnTo>
                    <a:pt x="12803024" y="35130963"/>
                  </a:lnTo>
                  <a:lnTo>
                    <a:pt x="12802947" y="35130971"/>
                  </a:lnTo>
                  <a:lnTo>
                    <a:pt x="12802947" y="35130963"/>
                  </a:lnTo>
                  <a:lnTo>
                    <a:pt x="12802869" y="35130971"/>
                  </a:lnTo>
                  <a:lnTo>
                    <a:pt x="12802869" y="35130963"/>
                  </a:lnTo>
                  <a:lnTo>
                    <a:pt x="12802792" y="35130971"/>
                  </a:lnTo>
                  <a:lnTo>
                    <a:pt x="12802792" y="35130963"/>
                  </a:lnTo>
                  <a:lnTo>
                    <a:pt x="12802714" y="35130971"/>
                  </a:lnTo>
                  <a:lnTo>
                    <a:pt x="12802714" y="35130963"/>
                  </a:lnTo>
                  <a:lnTo>
                    <a:pt x="12802624" y="35130971"/>
                  </a:lnTo>
                  <a:lnTo>
                    <a:pt x="12802624" y="35130963"/>
                  </a:lnTo>
                  <a:lnTo>
                    <a:pt x="12802546" y="35130971"/>
                  </a:lnTo>
                  <a:lnTo>
                    <a:pt x="12802546" y="35130963"/>
                  </a:lnTo>
                  <a:lnTo>
                    <a:pt x="12802469" y="35130971"/>
                  </a:lnTo>
                  <a:lnTo>
                    <a:pt x="12802469" y="35130963"/>
                  </a:lnTo>
                  <a:lnTo>
                    <a:pt x="12802391" y="35130971"/>
                  </a:lnTo>
                  <a:lnTo>
                    <a:pt x="12802391" y="35130963"/>
                  </a:lnTo>
                  <a:lnTo>
                    <a:pt x="12802313" y="35130971"/>
                  </a:lnTo>
                  <a:lnTo>
                    <a:pt x="12802313" y="35130963"/>
                  </a:lnTo>
                  <a:lnTo>
                    <a:pt x="12802236" y="35130971"/>
                  </a:lnTo>
                  <a:lnTo>
                    <a:pt x="12802236" y="35130963"/>
                  </a:lnTo>
                  <a:lnTo>
                    <a:pt x="12802158" y="35130971"/>
                  </a:lnTo>
                  <a:lnTo>
                    <a:pt x="12802158" y="35130963"/>
                  </a:lnTo>
                  <a:lnTo>
                    <a:pt x="12802081" y="35130971"/>
                  </a:lnTo>
                  <a:lnTo>
                    <a:pt x="12802081" y="35130963"/>
                  </a:lnTo>
                  <a:lnTo>
                    <a:pt x="12802003" y="35130971"/>
                  </a:lnTo>
                  <a:lnTo>
                    <a:pt x="12802003" y="35130963"/>
                  </a:lnTo>
                  <a:lnTo>
                    <a:pt x="12801925" y="35130971"/>
                  </a:lnTo>
                  <a:lnTo>
                    <a:pt x="12801925" y="35130963"/>
                  </a:lnTo>
                  <a:lnTo>
                    <a:pt x="12801848" y="35130971"/>
                  </a:lnTo>
                  <a:lnTo>
                    <a:pt x="12801848" y="35130963"/>
                  </a:lnTo>
                  <a:lnTo>
                    <a:pt x="12801770" y="35130971"/>
                  </a:lnTo>
                  <a:lnTo>
                    <a:pt x="12801770" y="35130963"/>
                  </a:lnTo>
                  <a:lnTo>
                    <a:pt x="12801693" y="35130971"/>
                  </a:lnTo>
                  <a:lnTo>
                    <a:pt x="12801693" y="35130963"/>
                  </a:lnTo>
                  <a:lnTo>
                    <a:pt x="12801615" y="35130971"/>
                  </a:lnTo>
                  <a:lnTo>
                    <a:pt x="12801615" y="34965269"/>
                  </a:lnTo>
                  <a:lnTo>
                    <a:pt x="12657607" y="34978571"/>
                  </a:lnTo>
                  <a:lnTo>
                    <a:pt x="12657607" y="34978563"/>
                  </a:lnTo>
                  <a:lnTo>
                    <a:pt x="12657530" y="34978571"/>
                  </a:lnTo>
                  <a:lnTo>
                    <a:pt x="12657530" y="34978563"/>
                  </a:lnTo>
                  <a:lnTo>
                    <a:pt x="12657452" y="34978571"/>
                  </a:lnTo>
                  <a:lnTo>
                    <a:pt x="12657452" y="34978563"/>
                  </a:lnTo>
                  <a:lnTo>
                    <a:pt x="12657375" y="34978571"/>
                  </a:lnTo>
                  <a:lnTo>
                    <a:pt x="12657375" y="34978563"/>
                  </a:lnTo>
                  <a:lnTo>
                    <a:pt x="12657297" y="34978571"/>
                  </a:lnTo>
                  <a:lnTo>
                    <a:pt x="12657297" y="34978563"/>
                  </a:lnTo>
                  <a:lnTo>
                    <a:pt x="12657220" y="34978571"/>
                  </a:lnTo>
                  <a:lnTo>
                    <a:pt x="12657220" y="34978563"/>
                  </a:lnTo>
                  <a:lnTo>
                    <a:pt x="12657142" y="34978571"/>
                  </a:lnTo>
                  <a:lnTo>
                    <a:pt x="12657142" y="34978563"/>
                  </a:lnTo>
                  <a:lnTo>
                    <a:pt x="12657064" y="34978571"/>
                  </a:lnTo>
                  <a:lnTo>
                    <a:pt x="12657064" y="34978563"/>
                  </a:lnTo>
                  <a:lnTo>
                    <a:pt x="12656987" y="34978571"/>
                  </a:lnTo>
                  <a:lnTo>
                    <a:pt x="12656987" y="34978563"/>
                  </a:lnTo>
                  <a:lnTo>
                    <a:pt x="12656909" y="34978571"/>
                  </a:lnTo>
                  <a:lnTo>
                    <a:pt x="12656909" y="34978541"/>
                  </a:lnTo>
                  <a:lnTo>
                    <a:pt x="12656586" y="34978571"/>
                  </a:lnTo>
                  <a:lnTo>
                    <a:pt x="12656586" y="34978563"/>
                  </a:lnTo>
                  <a:lnTo>
                    <a:pt x="12656508" y="34978571"/>
                  </a:lnTo>
                  <a:lnTo>
                    <a:pt x="12656508" y="34978563"/>
                  </a:lnTo>
                  <a:lnTo>
                    <a:pt x="12656431" y="34978571"/>
                  </a:lnTo>
                  <a:lnTo>
                    <a:pt x="12656431" y="34978563"/>
                  </a:lnTo>
                  <a:lnTo>
                    <a:pt x="12656353" y="34978571"/>
                  </a:lnTo>
                  <a:lnTo>
                    <a:pt x="12656353" y="34978563"/>
                  </a:lnTo>
                  <a:lnTo>
                    <a:pt x="12656276" y="34978571"/>
                  </a:lnTo>
                  <a:lnTo>
                    <a:pt x="12656276" y="34978563"/>
                  </a:lnTo>
                  <a:lnTo>
                    <a:pt x="12656198" y="34978571"/>
                  </a:lnTo>
                  <a:lnTo>
                    <a:pt x="12656198" y="34978563"/>
                  </a:lnTo>
                  <a:lnTo>
                    <a:pt x="12656121" y="34978571"/>
                  </a:lnTo>
                  <a:lnTo>
                    <a:pt x="12656121" y="34978563"/>
                  </a:lnTo>
                  <a:lnTo>
                    <a:pt x="12656043" y="34978571"/>
                  </a:lnTo>
                  <a:lnTo>
                    <a:pt x="12656043" y="34978563"/>
                  </a:lnTo>
                  <a:lnTo>
                    <a:pt x="12655965" y="34978571"/>
                  </a:lnTo>
                  <a:lnTo>
                    <a:pt x="12655965" y="34978563"/>
                  </a:lnTo>
                  <a:lnTo>
                    <a:pt x="12655888" y="34978571"/>
                  </a:lnTo>
                  <a:lnTo>
                    <a:pt x="12655888" y="34978563"/>
                  </a:lnTo>
                  <a:lnTo>
                    <a:pt x="12655810" y="34978571"/>
                  </a:lnTo>
                  <a:lnTo>
                    <a:pt x="12655810" y="34978549"/>
                  </a:lnTo>
                  <a:lnTo>
                    <a:pt x="12655565" y="34978571"/>
                  </a:lnTo>
                  <a:lnTo>
                    <a:pt x="12655565" y="34978563"/>
                  </a:lnTo>
                  <a:lnTo>
                    <a:pt x="12655487" y="34978571"/>
                  </a:lnTo>
                  <a:lnTo>
                    <a:pt x="12655487" y="34978563"/>
                  </a:lnTo>
                  <a:lnTo>
                    <a:pt x="12655409" y="34978571"/>
                  </a:lnTo>
                  <a:lnTo>
                    <a:pt x="12655409" y="34978563"/>
                  </a:lnTo>
                  <a:lnTo>
                    <a:pt x="12655332" y="34978571"/>
                  </a:lnTo>
                  <a:lnTo>
                    <a:pt x="12655332" y="34978563"/>
                  </a:lnTo>
                  <a:lnTo>
                    <a:pt x="12655254" y="34978571"/>
                  </a:lnTo>
                  <a:lnTo>
                    <a:pt x="12655254" y="34978563"/>
                  </a:lnTo>
                  <a:lnTo>
                    <a:pt x="12655177" y="34978571"/>
                  </a:lnTo>
                  <a:lnTo>
                    <a:pt x="12655177" y="34978563"/>
                  </a:lnTo>
                  <a:lnTo>
                    <a:pt x="12655099" y="34978571"/>
                  </a:lnTo>
                  <a:lnTo>
                    <a:pt x="12655099" y="34978563"/>
                  </a:lnTo>
                  <a:lnTo>
                    <a:pt x="12655022" y="34978571"/>
                  </a:lnTo>
                  <a:lnTo>
                    <a:pt x="12655022" y="34978563"/>
                  </a:lnTo>
                  <a:lnTo>
                    <a:pt x="12654944" y="34978571"/>
                  </a:lnTo>
                  <a:lnTo>
                    <a:pt x="12654944" y="34978563"/>
                  </a:lnTo>
                  <a:lnTo>
                    <a:pt x="12654866" y="34978571"/>
                  </a:lnTo>
                  <a:lnTo>
                    <a:pt x="12654866" y="34978563"/>
                  </a:lnTo>
                  <a:lnTo>
                    <a:pt x="12654789" y="34978571"/>
                  </a:lnTo>
                  <a:lnTo>
                    <a:pt x="12654789" y="34978563"/>
                  </a:lnTo>
                  <a:lnTo>
                    <a:pt x="12654711" y="34978571"/>
                  </a:lnTo>
                  <a:lnTo>
                    <a:pt x="12654711" y="34978555"/>
                  </a:lnTo>
                  <a:lnTo>
                    <a:pt x="12654543" y="34978571"/>
                  </a:lnTo>
                  <a:lnTo>
                    <a:pt x="12654543" y="34978563"/>
                  </a:lnTo>
                  <a:lnTo>
                    <a:pt x="12654466" y="34978571"/>
                  </a:lnTo>
                  <a:lnTo>
                    <a:pt x="12654466" y="34978563"/>
                  </a:lnTo>
                  <a:lnTo>
                    <a:pt x="12654388" y="34978571"/>
                  </a:lnTo>
                  <a:lnTo>
                    <a:pt x="12654388" y="34978563"/>
                  </a:lnTo>
                  <a:lnTo>
                    <a:pt x="12654310" y="34978571"/>
                  </a:lnTo>
                  <a:lnTo>
                    <a:pt x="12654310" y="34978563"/>
                  </a:lnTo>
                  <a:lnTo>
                    <a:pt x="12654233" y="34978571"/>
                  </a:lnTo>
                  <a:lnTo>
                    <a:pt x="12654233" y="34978563"/>
                  </a:lnTo>
                  <a:lnTo>
                    <a:pt x="12654155" y="34978571"/>
                  </a:lnTo>
                  <a:lnTo>
                    <a:pt x="12654155" y="34978563"/>
                  </a:lnTo>
                  <a:lnTo>
                    <a:pt x="12654078" y="34978571"/>
                  </a:lnTo>
                  <a:lnTo>
                    <a:pt x="12654078" y="34978563"/>
                  </a:lnTo>
                  <a:lnTo>
                    <a:pt x="12654000" y="34978571"/>
                  </a:lnTo>
                  <a:lnTo>
                    <a:pt x="12654000" y="34978563"/>
                  </a:lnTo>
                  <a:lnTo>
                    <a:pt x="12653923" y="34978571"/>
                  </a:lnTo>
                  <a:lnTo>
                    <a:pt x="12653923" y="34978563"/>
                  </a:lnTo>
                  <a:lnTo>
                    <a:pt x="12653845" y="34978571"/>
                  </a:lnTo>
                  <a:lnTo>
                    <a:pt x="12653845" y="34978563"/>
                  </a:lnTo>
                  <a:lnTo>
                    <a:pt x="12653767" y="34978571"/>
                  </a:lnTo>
                  <a:lnTo>
                    <a:pt x="12653767" y="34978563"/>
                  </a:lnTo>
                  <a:lnTo>
                    <a:pt x="12653690" y="34978571"/>
                  </a:lnTo>
                  <a:lnTo>
                    <a:pt x="12653690" y="34978563"/>
                  </a:lnTo>
                  <a:lnTo>
                    <a:pt x="12653612" y="34978571"/>
                  </a:lnTo>
                  <a:lnTo>
                    <a:pt x="12653612" y="34978563"/>
                  </a:lnTo>
                  <a:lnTo>
                    <a:pt x="12653522" y="34978571"/>
                  </a:lnTo>
                  <a:lnTo>
                    <a:pt x="12653522" y="34978563"/>
                  </a:lnTo>
                  <a:lnTo>
                    <a:pt x="12653444" y="34978571"/>
                  </a:lnTo>
                  <a:lnTo>
                    <a:pt x="12653444" y="34978563"/>
                  </a:lnTo>
                  <a:lnTo>
                    <a:pt x="12653367" y="34978571"/>
                  </a:lnTo>
                  <a:lnTo>
                    <a:pt x="12653367" y="34978563"/>
                  </a:lnTo>
                  <a:lnTo>
                    <a:pt x="12653289" y="34978571"/>
                  </a:lnTo>
                  <a:lnTo>
                    <a:pt x="12653289" y="34978563"/>
                  </a:lnTo>
                  <a:lnTo>
                    <a:pt x="12653211" y="34978571"/>
                  </a:lnTo>
                  <a:lnTo>
                    <a:pt x="12653211" y="34978563"/>
                  </a:lnTo>
                  <a:lnTo>
                    <a:pt x="12653134" y="34978571"/>
                  </a:lnTo>
                  <a:lnTo>
                    <a:pt x="12653134" y="34978563"/>
                  </a:lnTo>
                  <a:lnTo>
                    <a:pt x="12653056" y="34978571"/>
                  </a:lnTo>
                  <a:lnTo>
                    <a:pt x="12653056" y="34978563"/>
                  </a:lnTo>
                  <a:lnTo>
                    <a:pt x="12652979" y="34978571"/>
                  </a:lnTo>
                  <a:lnTo>
                    <a:pt x="12652979" y="34978563"/>
                  </a:lnTo>
                  <a:lnTo>
                    <a:pt x="12652901" y="34978571"/>
                  </a:lnTo>
                  <a:lnTo>
                    <a:pt x="12652901" y="34978563"/>
                  </a:lnTo>
                  <a:lnTo>
                    <a:pt x="12652824" y="34978571"/>
                  </a:lnTo>
                  <a:lnTo>
                    <a:pt x="12652824" y="34978563"/>
                  </a:lnTo>
                  <a:lnTo>
                    <a:pt x="12652746" y="34978571"/>
                  </a:lnTo>
                  <a:lnTo>
                    <a:pt x="12652746" y="34978563"/>
                  </a:lnTo>
                  <a:lnTo>
                    <a:pt x="12652668" y="34978571"/>
                  </a:lnTo>
                  <a:lnTo>
                    <a:pt x="12652668" y="34978563"/>
                  </a:lnTo>
                  <a:lnTo>
                    <a:pt x="12652591" y="34978571"/>
                  </a:lnTo>
                  <a:lnTo>
                    <a:pt x="12652591" y="34978563"/>
                  </a:lnTo>
                  <a:lnTo>
                    <a:pt x="12652513" y="34978571"/>
                  </a:lnTo>
                  <a:lnTo>
                    <a:pt x="12652513" y="34978563"/>
                  </a:lnTo>
                  <a:lnTo>
                    <a:pt x="12652423" y="34978571"/>
                  </a:lnTo>
                  <a:lnTo>
                    <a:pt x="12652423" y="34978563"/>
                  </a:lnTo>
                  <a:lnTo>
                    <a:pt x="12652345" y="34978571"/>
                  </a:lnTo>
                  <a:lnTo>
                    <a:pt x="12652345" y="34978563"/>
                  </a:lnTo>
                  <a:lnTo>
                    <a:pt x="12652268" y="34978571"/>
                  </a:lnTo>
                  <a:lnTo>
                    <a:pt x="12652268" y="34978563"/>
                  </a:lnTo>
                  <a:lnTo>
                    <a:pt x="12652190" y="34978571"/>
                  </a:lnTo>
                  <a:lnTo>
                    <a:pt x="12652190" y="34978563"/>
                  </a:lnTo>
                  <a:lnTo>
                    <a:pt x="12652112" y="34978571"/>
                  </a:lnTo>
                  <a:lnTo>
                    <a:pt x="12652112" y="34978563"/>
                  </a:lnTo>
                  <a:lnTo>
                    <a:pt x="12652035" y="34978571"/>
                  </a:lnTo>
                  <a:lnTo>
                    <a:pt x="12652035" y="34978563"/>
                  </a:lnTo>
                  <a:lnTo>
                    <a:pt x="12651957" y="34978571"/>
                  </a:lnTo>
                  <a:lnTo>
                    <a:pt x="12651957" y="34978563"/>
                  </a:lnTo>
                  <a:lnTo>
                    <a:pt x="12651880" y="34978571"/>
                  </a:lnTo>
                  <a:lnTo>
                    <a:pt x="12651880" y="34978563"/>
                  </a:lnTo>
                  <a:lnTo>
                    <a:pt x="12651802" y="34978571"/>
                  </a:lnTo>
                  <a:lnTo>
                    <a:pt x="12651802" y="34978563"/>
                  </a:lnTo>
                  <a:lnTo>
                    <a:pt x="12651725" y="34978571"/>
                  </a:lnTo>
                  <a:lnTo>
                    <a:pt x="12651725" y="34978563"/>
                  </a:lnTo>
                  <a:lnTo>
                    <a:pt x="12651647" y="34978571"/>
                  </a:lnTo>
                  <a:lnTo>
                    <a:pt x="12651647" y="34978563"/>
                  </a:lnTo>
                  <a:lnTo>
                    <a:pt x="12651569" y="34978571"/>
                  </a:lnTo>
                  <a:lnTo>
                    <a:pt x="12651569" y="34978563"/>
                  </a:lnTo>
                  <a:lnTo>
                    <a:pt x="12651492" y="34978571"/>
                  </a:lnTo>
                  <a:lnTo>
                    <a:pt x="12651492" y="34978563"/>
                  </a:lnTo>
                  <a:lnTo>
                    <a:pt x="12651414" y="34978571"/>
                  </a:lnTo>
                  <a:lnTo>
                    <a:pt x="12651414" y="34978563"/>
                  </a:lnTo>
                  <a:lnTo>
                    <a:pt x="12651324" y="34978571"/>
                  </a:lnTo>
                  <a:lnTo>
                    <a:pt x="12651324" y="34978563"/>
                  </a:lnTo>
                  <a:lnTo>
                    <a:pt x="12651246" y="34978571"/>
                  </a:lnTo>
                  <a:lnTo>
                    <a:pt x="12651246" y="34978563"/>
                  </a:lnTo>
                  <a:lnTo>
                    <a:pt x="12651169" y="34978571"/>
                  </a:lnTo>
                  <a:lnTo>
                    <a:pt x="12651169" y="34978563"/>
                  </a:lnTo>
                  <a:lnTo>
                    <a:pt x="12651091" y="34978571"/>
                  </a:lnTo>
                  <a:lnTo>
                    <a:pt x="12651091" y="34978563"/>
                  </a:lnTo>
                  <a:lnTo>
                    <a:pt x="12651013" y="34978571"/>
                  </a:lnTo>
                  <a:lnTo>
                    <a:pt x="12651013" y="34978563"/>
                  </a:lnTo>
                  <a:lnTo>
                    <a:pt x="12650936" y="34978571"/>
                  </a:lnTo>
                  <a:lnTo>
                    <a:pt x="12650936" y="34978563"/>
                  </a:lnTo>
                  <a:lnTo>
                    <a:pt x="12650858" y="34978571"/>
                  </a:lnTo>
                  <a:lnTo>
                    <a:pt x="12650858" y="34978563"/>
                  </a:lnTo>
                  <a:lnTo>
                    <a:pt x="12650781" y="34978571"/>
                  </a:lnTo>
                  <a:lnTo>
                    <a:pt x="12650781" y="34978563"/>
                  </a:lnTo>
                  <a:lnTo>
                    <a:pt x="12650703" y="34978571"/>
                  </a:lnTo>
                  <a:lnTo>
                    <a:pt x="12650703" y="34978563"/>
                  </a:lnTo>
                  <a:lnTo>
                    <a:pt x="12650626" y="34978571"/>
                  </a:lnTo>
                  <a:lnTo>
                    <a:pt x="12650626" y="34978563"/>
                  </a:lnTo>
                  <a:lnTo>
                    <a:pt x="12650548" y="34978571"/>
                  </a:lnTo>
                  <a:lnTo>
                    <a:pt x="12650548" y="34978563"/>
                  </a:lnTo>
                  <a:lnTo>
                    <a:pt x="12650470" y="34978571"/>
                  </a:lnTo>
                  <a:lnTo>
                    <a:pt x="12650470" y="34978563"/>
                  </a:lnTo>
                  <a:lnTo>
                    <a:pt x="12650393" y="34978571"/>
                  </a:lnTo>
                  <a:lnTo>
                    <a:pt x="12650393" y="34978563"/>
                  </a:lnTo>
                  <a:lnTo>
                    <a:pt x="12650315" y="34978571"/>
                  </a:lnTo>
                  <a:lnTo>
                    <a:pt x="12650315" y="34978563"/>
                  </a:lnTo>
                  <a:lnTo>
                    <a:pt x="12650225" y="34978571"/>
                  </a:lnTo>
                  <a:lnTo>
                    <a:pt x="12650225" y="34978563"/>
                  </a:lnTo>
                  <a:lnTo>
                    <a:pt x="12650147" y="34978571"/>
                  </a:lnTo>
                  <a:lnTo>
                    <a:pt x="12650147" y="34978563"/>
                  </a:lnTo>
                  <a:lnTo>
                    <a:pt x="12650070" y="34978571"/>
                  </a:lnTo>
                  <a:lnTo>
                    <a:pt x="12650070" y="34978563"/>
                  </a:lnTo>
                  <a:lnTo>
                    <a:pt x="12649992" y="34978571"/>
                  </a:lnTo>
                  <a:lnTo>
                    <a:pt x="12649992" y="34978563"/>
                  </a:lnTo>
                  <a:lnTo>
                    <a:pt x="12649914" y="34978571"/>
                  </a:lnTo>
                  <a:lnTo>
                    <a:pt x="12649914" y="34978563"/>
                  </a:lnTo>
                  <a:lnTo>
                    <a:pt x="12649837" y="34978571"/>
                  </a:lnTo>
                  <a:lnTo>
                    <a:pt x="12649837" y="34978563"/>
                  </a:lnTo>
                  <a:lnTo>
                    <a:pt x="12649759" y="34978571"/>
                  </a:lnTo>
                  <a:lnTo>
                    <a:pt x="12649759" y="34978563"/>
                  </a:lnTo>
                  <a:lnTo>
                    <a:pt x="12649682" y="34978571"/>
                  </a:lnTo>
                  <a:lnTo>
                    <a:pt x="12649682" y="34978563"/>
                  </a:lnTo>
                  <a:lnTo>
                    <a:pt x="12649604" y="34978571"/>
                  </a:lnTo>
                  <a:lnTo>
                    <a:pt x="12649604" y="34978563"/>
                  </a:lnTo>
                  <a:lnTo>
                    <a:pt x="12649527" y="34978571"/>
                  </a:lnTo>
                  <a:lnTo>
                    <a:pt x="12649527" y="34978563"/>
                  </a:lnTo>
                  <a:lnTo>
                    <a:pt x="12649449" y="34978571"/>
                  </a:lnTo>
                  <a:lnTo>
                    <a:pt x="12649449" y="34978563"/>
                  </a:lnTo>
                  <a:lnTo>
                    <a:pt x="12649371" y="34978571"/>
                  </a:lnTo>
                  <a:lnTo>
                    <a:pt x="12649371" y="34978563"/>
                  </a:lnTo>
                  <a:lnTo>
                    <a:pt x="12649294" y="34978571"/>
                  </a:lnTo>
                  <a:lnTo>
                    <a:pt x="12649294" y="34978563"/>
                  </a:lnTo>
                  <a:lnTo>
                    <a:pt x="12649216" y="34978571"/>
                  </a:lnTo>
                  <a:lnTo>
                    <a:pt x="12649216" y="34812881"/>
                  </a:lnTo>
                  <a:lnTo>
                    <a:pt x="12505286" y="34826171"/>
                  </a:lnTo>
                  <a:lnTo>
                    <a:pt x="12505286" y="34826163"/>
                  </a:lnTo>
                  <a:lnTo>
                    <a:pt x="12505209" y="34826171"/>
                  </a:lnTo>
                  <a:lnTo>
                    <a:pt x="12505209" y="34826163"/>
                  </a:lnTo>
                  <a:lnTo>
                    <a:pt x="12505131" y="34826171"/>
                  </a:lnTo>
                  <a:lnTo>
                    <a:pt x="12505131" y="34826163"/>
                  </a:lnTo>
                  <a:lnTo>
                    <a:pt x="12505053" y="34826171"/>
                  </a:lnTo>
                  <a:lnTo>
                    <a:pt x="12505053" y="34826163"/>
                  </a:lnTo>
                  <a:lnTo>
                    <a:pt x="12504976" y="34826171"/>
                  </a:lnTo>
                  <a:lnTo>
                    <a:pt x="12504976" y="34826163"/>
                  </a:lnTo>
                  <a:lnTo>
                    <a:pt x="12504898" y="34826171"/>
                  </a:lnTo>
                  <a:lnTo>
                    <a:pt x="12504898" y="34826163"/>
                  </a:lnTo>
                  <a:lnTo>
                    <a:pt x="12504821" y="34826171"/>
                  </a:lnTo>
                  <a:lnTo>
                    <a:pt x="12504821" y="34826163"/>
                  </a:lnTo>
                  <a:lnTo>
                    <a:pt x="12504743" y="34826171"/>
                  </a:lnTo>
                  <a:lnTo>
                    <a:pt x="12504743" y="34826163"/>
                  </a:lnTo>
                  <a:lnTo>
                    <a:pt x="12504665" y="34826171"/>
                  </a:lnTo>
                  <a:lnTo>
                    <a:pt x="12504665" y="34826163"/>
                  </a:lnTo>
                  <a:lnTo>
                    <a:pt x="12504588" y="34826171"/>
                  </a:lnTo>
                  <a:lnTo>
                    <a:pt x="12504588" y="34826163"/>
                  </a:lnTo>
                  <a:lnTo>
                    <a:pt x="12504510" y="34826171"/>
                  </a:lnTo>
                  <a:lnTo>
                    <a:pt x="12504510" y="34826149"/>
                  </a:lnTo>
                  <a:lnTo>
                    <a:pt x="12504265" y="34826171"/>
                  </a:lnTo>
                  <a:lnTo>
                    <a:pt x="12504265" y="34826163"/>
                  </a:lnTo>
                  <a:lnTo>
                    <a:pt x="12504187" y="34826171"/>
                  </a:lnTo>
                  <a:lnTo>
                    <a:pt x="12504187" y="34826163"/>
                  </a:lnTo>
                  <a:lnTo>
                    <a:pt x="12504110" y="34826171"/>
                  </a:lnTo>
                  <a:lnTo>
                    <a:pt x="12504110" y="34826163"/>
                  </a:lnTo>
                  <a:lnTo>
                    <a:pt x="12504032" y="34826171"/>
                  </a:lnTo>
                  <a:lnTo>
                    <a:pt x="12504032" y="34826163"/>
                  </a:lnTo>
                  <a:lnTo>
                    <a:pt x="12503954" y="34826171"/>
                  </a:lnTo>
                  <a:lnTo>
                    <a:pt x="12503954" y="34826163"/>
                  </a:lnTo>
                  <a:lnTo>
                    <a:pt x="12503877" y="34826171"/>
                  </a:lnTo>
                  <a:lnTo>
                    <a:pt x="12503877" y="34826163"/>
                  </a:lnTo>
                  <a:lnTo>
                    <a:pt x="12503799" y="34826171"/>
                  </a:lnTo>
                  <a:lnTo>
                    <a:pt x="12503799" y="34826163"/>
                  </a:lnTo>
                  <a:lnTo>
                    <a:pt x="12503722" y="34826171"/>
                  </a:lnTo>
                  <a:lnTo>
                    <a:pt x="12503722" y="34826163"/>
                  </a:lnTo>
                  <a:lnTo>
                    <a:pt x="12503644" y="34826171"/>
                  </a:lnTo>
                  <a:lnTo>
                    <a:pt x="12503644" y="34826163"/>
                  </a:lnTo>
                  <a:lnTo>
                    <a:pt x="12503566" y="34826171"/>
                  </a:lnTo>
                  <a:lnTo>
                    <a:pt x="12503566" y="34826163"/>
                  </a:lnTo>
                  <a:lnTo>
                    <a:pt x="12503489" y="34826171"/>
                  </a:lnTo>
                  <a:lnTo>
                    <a:pt x="12503489" y="34826163"/>
                  </a:lnTo>
                  <a:lnTo>
                    <a:pt x="12503411" y="34826171"/>
                  </a:lnTo>
                  <a:lnTo>
                    <a:pt x="12503411" y="34826155"/>
                  </a:lnTo>
                  <a:lnTo>
                    <a:pt x="12503243" y="34826171"/>
                  </a:lnTo>
                  <a:lnTo>
                    <a:pt x="12503243" y="34826163"/>
                  </a:lnTo>
                  <a:lnTo>
                    <a:pt x="12503166" y="34826171"/>
                  </a:lnTo>
                  <a:lnTo>
                    <a:pt x="12503166" y="34826163"/>
                  </a:lnTo>
                  <a:lnTo>
                    <a:pt x="12503088" y="34826171"/>
                  </a:lnTo>
                  <a:lnTo>
                    <a:pt x="12503088" y="34826163"/>
                  </a:lnTo>
                  <a:lnTo>
                    <a:pt x="12503011" y="34826171"/>
                  </a:lnTo>
                  <a:lnTo>
                    <a:pt x="12503011" y="34826163"/>
                  </a:lnTo>
                  <a:lnTo>
                    <a:pt x="12502933" y="34826171"/>
                  </a:lnTo>
                  <a:lnTo>
                    <a:pt x="12502933" y="34826163"/>
                  </a:lnTo>
                  <a:lnTo>
                    <a:pt x="12502855" y="34826171"/>
                  </a:lnTo>
                  <a:lnTo>
                    <a:pt x="12502855" y="34826163"/>
                  </a:lnTo>
                  <a:lnTo>
                    <a:pt x="12502778" y="34826171"/>
                  </a:lnTo>
                  <a:lnTo>
                    <a:pt x="12502778" y="34826163"/>
                  </a:lnTo>
                  <a:lnTo>
                    <a:pt x="12502700" y="34826171"/>
                  </a:lnTo>
                  <a:lnTo>
                    <a:pt x="12502700" y="34826163"/>
                  </a:lnTo>
                  <a:lnTo>
                    <a:pt x="12502623" y="34826171"/>
                  </a:lnTo>
                  <a:lnTo>
                    <a:pt x="12502623" y="34826163"/>
                  </a:lnTo>
                  <a:lnTo>
                    <a:pt x="12502545" y="34826171"/>
                  </a:lnTo>
                  <a:lnTo>
                    <a:pt x="12502545" y="34826163"/>
                  </a:lnTo>
                  <a:lnTo>
                    <a:pt x="12502467" y="34826171"/>
                  </a:lnTo>
                  <a:lnTo>
                    <a:pt x="12502467" y="34826163"/>
                  </a:lnTo>
                  <a:lnTo>
                    <a:pt x="12502390" y="34826171"/>
                  </a:lnTo>
                  <a:lnTo>
                    <a:pt x="12502390" y="34826163"/>
                  </a:lnTo>
                  <a:lnTo>
                    <a:pt x="12502312" y="34826171"/>
                  </a:lnTo>
                  <a:lnTo>
                    <a:pt x="12502312" y="34826163"/>
                  </a:lnTo>
                  <a:lnTo>
                    <a:pt x="12502222" y="34826171"/>
                  </a:lnTo>
                  <a:lnTo>
                    <a:pt x="12502222" y="34826163"/>
                  </a:lnTo>
                  <a:lnTo>
                    <a:pt x="12502144" y="34826171"/>
                  </a:lnTo>
                  <a:lnTo>
                    <a:pt x="12502144" y="34826163"/>
                  </a:lnTo>
                  <a:lnTo>
                    <a:pt x="12502067" y="34826171"/>
                  </a:lnTo>
                  <a:lnTo>
                    <a:pt x="12502067" y="34826163"/>
                  </a:lnTo>
                  <a:lnTo>
                    <a:pt x="12501989" y="34826171"/>
                  </a:lnTo>
                  <a:lnTo>
                    <a:pt x="12501989" y="34826163"/>
                  </a:lnTo>
                  <a:lnTo>
                    <a:pt x="12501912" y="34826171"/>
                  </a:lnTo>
                  <a:lnTo>
                    <a:pt x="12501912" y="34826163"/>
                  </a:lnTo>
                  <a:lnTo>
                    <a:pt x="12501834" y="34826171"/>
                  </a:lnTo>
                  <a:lnTo>
                    <a:pt x="12501834" y="34826163"/>
                  </a:lnTo>
                  <a:lnTo>
                    <a:pt x="12501756" y="34826171"/>
                  </a:lnTo>
                  <a:lnTo>
                    <a:pt x="12501756" y="34826163"/>
                  </a:lnTo>
                  <a:lnTo>
                    <a:pt x="12501679" y="34826171"/>
                  </a:lnTo>
                  <a:lnTo>
                    <a:pt x="12501679" y="34826163"/>
                  </a:lnTo>
                  <a:lnTo>
                    <a:pt x="12501601" y="34826171"/>
                  </a:lnTo>
                  <a:lnTo>
                    <a:pt x="12501601" y="34826163"/>
                  </a:lnTo>
                  <a:lnTo>
                    <a:pt x="12501524" y="34826171"/>
                  </a:lnTo>
                  <a:lnTo>
                    <a:pt x="12501524" y="34826163"/>
                  </a:lnTo>
                  <a:lnTo>
                    <a:pt x="12501446" y="34826171"/>
                  </a:lnTo>
                  <a:lnTo>
                    <a:pt x="12501446" y="34826163"/>
                  </a:lnTo>
                  <a:lnTo>
                    <a:pt x="12501368" y="34826171"/>
                  </a:lnTo>
                  <a:lnTo>
                    <a:pt x="12501368" y="34826163"/>
                  </a:lnTo>
                  <a:lnTo>
                    <a:pt x="12501291" y="34826171"/>
                  </a:lnTo>
                  <a:lnTo>
                    <a:pt x="12501291" y="34826163"/>
                  </a:lnTo>
                  <a:lnTo>
                    <a:pt x="12501213" y="34826171"/>
                  </a:lnTo>
                  <a:lnTo>
                    <a:pt x="12501213" y="34826163"/>
                  </a:lnTo>
                  <a:lnTo>
                    <a:pt x="12501123" y="34826171"/>
                  </a:lnTo>
                  <a:lnTo>
                    <a:pt x="12501123" y="34826163"/>
                  </a:lnTo>
                  <a:lnTo>
                    <a:pt x="12501045" y="34826171"/>
                  </a:lnTo>
                  <a:lnTo>
                    <a:pt x="12501045" y="34826163"/>
                  </a:lnTo>
                  <a:lnTo>
                    <a:pt x="12500968" y="34826171"/>
                  </a:lnTo>
                  <a:lnTo>
                    <a:pt x="12500968" y="34826163"/>
                  </a:lnTo>
                  <a:lnTo>
                    <a:pt x="12500890" y="34826171"/>
                  </a:lnTo>
                  <a:lnTo>
                    <a:pt x="12500890" y="34826163"/>
                  </a:lnTo>
                  <a:lnTo>
                    <a:pt x="12500813" y="34826171"/>
                  </a:lnTo>
                  <a:lnTo>
                    <a:pt x="12500813" y="34826163"/>
                  </a:lnTo>
                  <a:lnTo>
                    <a:pt x="12500735" y="34826171"/>
                  </a:lnTo>
                  <a:lnTo>
                    <a:pt x="12500735" y="34826163"/>
                  </a:lnTo>
                  <a:lnTo>
                    <a:pt x="12500657" y="34826171"/>
                  </a:lnTo>
                  <a:lnTo>
                    <a:pt x="12500657" y="34826163"/>
                  </a:lnTo>
                  <a:lnTo>
                    <a:pt x="12500580" y="34826171"/>
                  </a:lnTo>
                  <a:lnTo>
                    <a:pt x="12500580" y="34826163"/>
                  </a:lnTo>
                  <a:lnTo>
                    <a:pt x="12500502" y="34826171"/>
                  </a:lnTo>
                  <a:lnTo>
                    <a:pt x="12500502" y="34826163"/>
                  </a:lnTo>
                  <a:lnTo>
                    <a:pt x="12500425" y="34826171"/>
                  </a:lnTo>
                  <a:lnTo>
                    <a:pt x="12500425" y="34826163"/>
                  </a:lnTo>
                  <a:lnTo>
                    <a:pt x="12500347" y="34826171"/>
                  </a:lnTo>
                  <a:lnTo>
                    <a:pt x="12500347" y="34826163"/>
                  </a:lnTo>
                  <a:lnTo>
                    <a:pt x="12500269" y="34826171"/>
                  </a:lnTo>
                  <a:lnTo>
                    <a:pt x="12500269" y="34826163"/>
                  </a:lnTo>
                  <a:lnTo>
                    <a:pt x="12500192" y="34826171"/>
                  </a:lnTo>
                  <a:lnTo>
                    <a:pt x="12500192" y="34826163"/>
                  </a:lnTo>
                  <a:lnTo>
                    <a:pt x="12500114" y="34826171"/>
                  </a:lnTo>
                  <a:lnTo>
                    <a:pt x="12500114" y="34826163"/>
                  </a:lnTo>
                  <a:lnTo>
                    <a:pt x="12500024" y="34826171"/>
                  </a:lnTo>
                  <a:lnTo>
                    <a:pt x="12500024" y="34826163"/>
                  </a:lnTo>
                  <a:lnTo>
                    <a:pt x="12499946" y="34826171"/>
                  </a:lnTo>
                  <a:lnTo>
                    <a:pt x="12499946" y="34826163"/>
                  </a:lnTo>
                  <a:lnTo>
                    <a:pt x="12499869" y="34826171"/>
                  </a:lnTo>
                  <a:lnTo>
                    <a:pt x="12499869" y="34826163"/>
                  </a:lnTo>
                  <a:lnTo>
                    <a:pt x="12499791" y="34826171"/>
                  </a:lnTo>
                  <a:lnTo>
                    <a:pt x="12499791" y="34826163"/>
                  </a:lnTo>
                  <a:lnTo>
                    <a:pt x="12499714" y="34826171"/>
                  </a:lnTo>
                  <a:lnTo>
                    <a:pt x="12499714" y="34826163"/>
                  </a:lnTo>
                  <a:lnTo>
                    <a:pt x="12499636" y="34826171"/>
                  </a:lnTo>
                  <a:lnTo>
                    <a:pt x="12499636" y="34826163"/>
                  </a:lnTo>
                  <a:lnTo>
                    <a:pt x="12499558" y="34826171"/>
                  </a:lnTo>
                  <a:lnTo>
                    <a:pt x="12499558" y="34826163"/>
                  </a:lnTo>
                  <a:lnTo>
                    <a:pt x="12499481" y="34826171"/>
                  </a:lnTo>
                  <a:lnTo>
                    <a:pt x="12499481" y="34826163"/>
                  </a:lnTo>
                  <a:lnTo>
                    <a:pt x="12499403" y="34826171"/>
                  </a:lnTo>
                  <a:lnTo>
                    <a:pt x="12499403" y="34826163"/>
                  </a:lnTo>
                  <a:lnTo>
                    <a:pt x="12499326" y="34826171"/>
                  </a:lnTo>
                  <a:lnTo>
                    <a:pt x="12499326" y="34826163"/>
                  </a:lnTo>
                  <a:lnTo>
                    <a:pt x="12499248" y="34826171"/>
                  </a:lnTo>
                  <a:lnTo>
                    <a:pt x="12499248" y="34826163"/>
                  </a:lnTo>
                  <a:lnTo>
                    <a:pt x="12499170" y="34826171"/>
                  </a:lnTo>
                  <a:lnTo>
                    <a:pt x="12499170" y="34826163"/>
                  </a:lnTo>
                  <a:lnTo>
                    <a:pt x="12499093" y="34826171"/>
                  </a:lnTo>
                  <a:lnTo>
                    <a:pt x="12499093" y="34826163"/>
                  </a:lnTo>
                  <a:lnTo>
                    <a:pt x="12499015" y="34826171"/>
                  </a:lnTo>
                  <a:lnTo>
                    <a:pt x="12499015" y="34826163"/>
                  </a:lnTo>
                  <a:lnTo>
                    <a:pt x="12498925" y="34826171"/>
                  </a:lnTo>
                  <a:lnTo>
                    <a:pt x="12498925" y="34826163"/>
                  </a:lnTo>
                  <a:lnTo>
                    <a:pt x="12498847" y="34826171"/>
                  </a:lnTo>
                  <a:lnTo>
                    <a:pt x="12498847" y="34826163"/>
                  </a:lnTo>
                  <a:lnTo>
                    <a:pt x="12498770" y="34826171"/>
                  </a:lnTo>
                  <a:lnTo>
                    <a:pt x="12498770" y="34826163"/>
                  </a:lnTo>
                  <a:lnTo>
                    <a:pt x="12498692" y="34826171"/>
                  </a:lnTo>
                  <a:lnTo>
                    <a:pt x="12498692" y="34826163"/>
                  </a:lnTo>
                  <a:lnTo>
                    <a:pt x="12498615" y="34826171"/>
                  </a:lnTo>
                  <a:lnTo>
                    <a:pt x="12498615" y="34826163"/>
                  </a:lnTo>
                  <a:lnTo>
                    <a:pt x="12498537" y="34826171"/>
                  </a:lnTo>
                  <a:lnTo>
                    <a:pt x="12498537" y="34826163"/>
                  </a:lnTo>
                  <a:lnTo>
                    <a:pt x="12498459" y="34826171"/>
                  </a:lnTo>
                  <a:lnTo>
                    <a:pt x="12498459" y="34826163"/>
                  </a:lnTo>
                  <a:lnTo>
                    <a:pt x="12498382" y="34826171"/>
                  </a:lnTo>
                  <a:lnTo>
                    <a:pt x="12498382" y="34826163"/>
                  </a:lnTo>
                  <a:lnTo>
                    <a:pt x="12498304" y="34826171"/>
                  </a:lnTo>
                  <a:lnTo>
                    <a:pt x="12498304" y="34826163"/>
                  </a:lnTo>
                  <a:lnTo>
                    <a:pt x="12498227" y="34826171"/>
                  </a:lnTo>
                  <a:lnTo>
                    <a:pt x="12498227" y="34826163"/>
                  </a:lnTo>
                  <a:lnTo>
                    <a:pt x="12498149" y="34826171"/>
                  </a:lnTo>
                  <a:lnTo>
                    <a:pt x="12498149" y="34826163"/>
                  </a:lnTo>
                  <a:lnTo>
                    <a:pt x="12498071" y="34826171"/>
                  </a:lnTo>
                  <a:lnTo>
                    <a:pt x="12498071" y="34826163"/>
                  </a:lnTo>
                  <a:lnTo>
                    <a:pt x="12497994" y="34826171"/>
                  </a:lnTo>
                  <a:lnTo>
                    <a:pt x="12497994" y="34826163"/>
                  </a:lnTo>
                  <a:lnTo>
                    <a:pt x="12497916" y="34826171"/>
                  </a:lnTo>
                  <a:lnTo>
                    <a:pt x="12497916" y="34826163"/>
                  </a:lnTo>
                  <a:lnTo>
                    <a:pt x="12497826" y="34826171"/>
                  </a:lnTo>
                  <a:lnTo>
                    <a:pt x="12497826" y="34826163"/>
                  </a:lnTo>
                  <a:lnTo>
                    <a:pt x="12497748" y="34826171"/>
                  </a:lnTo>
                  <a:lnTo>
                    <a:pt x="12497748" y="34826163"/>
                  </a:lnTo>
                  <a:lnTo>
                    <a:pt x="12497671" y="34826171"/>
                  </a:lnTo>
                  <a:lnTo>
                    <a:pt x="12497671" y="34826163"/>
                  </a:lnTo>
                  <a:lnTo>
                    <a:pt x="12497593" y="34826171"/>
                  </a:lnTo>
                  <a:lnTo>
                    <a:pt x="12497593" y="34826163"/>
                  </a:lnTo>
                  <a:lnTo>
                    <a:pt x="12497516" y="34826171"/>
                  </a:lnTo>
                  <a:lnTo>
                    <a:pt x="12497516" y="34826163"/>
                  </a:lnTo>
                  <a:lnTo>
                    <a:pt x="12497438" y="34826171"/>
                  </a:lnTo>
                  <a:lnTo>
                    <a:pt x="12497438" y="34826163"/>
                  </a:lnTo>
                  <a:lnTo>
                    <a:pt x="12497360" y="34826171"/>
                  </a:lnTo>
                  <a:lnTo>
                    <a:pt x="12497360" y="34826163"/>
                  </a:lnTo>
                  <a:lnTo>
                    <a:pt x="12497283" y="34826171"/>
                  </a:lnTo>
                  <a:lnTo>
                    <a:pt x="12497283" y="34826163"/>
                  </a:lnTo>
                  <a:lnTo>
                    <a:pt x="12497205" y="34826171"/>
                  </a:lnTo>
                  <a:lnTo>
                    <a:pt x="12497205" y="34826163"/>
                  </a:lnTo>
                  <a:lnTo>
                    <a:pt x="12497128" y="34826171"/>
                  </a:lnTo>
                  <a:lnTo>
                    <a:pt x="12497128" y="34826163"/>
                  </a:lnTo>
                  <a:lnTo>
                    <a:pt x="12497050" y="34826171"/>
                  </a:lnTo>
                  <a:lnTo>
                    <a:pt x="12497050" y="34826163"/>
                  </a:lnTo>
                  <a:lnTo>
                    <a:pt x="12496972" y="34826171"/>
                  </a:lnTo>
                  <a:lnTo>
                    <a:pt x="12496972" y="34826163"/>
                  </a:lnTo>
                  <a:lnTo>
                    <a:pt x="12496895" y="34826171"/>
                  </a:lnTo>
                  <a:lnTo>
                    <a:pt x="12496895" y="34826163"/>
                  </a:lnTo>
                  <a:lnTo>
                    <a:pt x="12496817" y="34826171"/>
                  </a:lnTo>
                  <a:lnTo>
                    <a:pt x="12496817" y="34660491"/>
                  </a:lnTo>
                  <a:lnTo>
                    <a:pt x="12352965" y="34673771"/>
                  </a:lnTo>
                  <a:lnTo>
                    <a:pt x="12352965" y="34673765"/>
                  </a:lnTo>
                  <a:lnTo>
                    <a:pt x="12352887" y="34673771"/>
                  </a:lnTo>
                  <a:lnTo>
                    <a:pt x="12352887" y="34673765"/>
                  </a:lnTo>
                  <a:lnTo>
                    <a:pt x="12352810" y="34673771"/>
                  </a:lnTo>
                  <a:lnTo>
                    <a:pt x="12352810" y="34673765"/>
                  </a:lnTo>
                  <a:lnTo>
                    <a:pt x="12352732" y="34673771"/>
                  </a:lnTo>
                  <a:lnTo>
                    <a:pt x="12352732" y="34673765"/>
                  </a:lnTo>
                  <a:lnTo>
                    <a:pt x="12352655" y="34673771"/>
                  </a:lnTo>
                  <a:lnTo>
                    <a:pt x="12352655" y="34673765"/>
                  </a:lnTo>
                  <a:lnTo>
                    <a:pt x="12352577" y="34673771"/>
                  </a:lnTo>
                  <a:lnTo>
                    <a:pt x="12352577" y="34673765"/>
                  </a:lnTo>
                  <a:lnTo>
                    <a:pt x="12352499" y="34673771"/>
                  </a:lnTo>
                  <a:lnTo>
                    <a:pt x="12352499" y="34673765"/>
                  </a:lnTo>
                  <a:lnTo>
                    <a:pt x="12352422" y="34673771"/>
                  </a:lnTo>
                  <a:lnTo>
                    <a:pt x="12352422" y="34673765"/>
                  </a:lnTo>
                  <a:lnTo>
                    <a:pt x="12352344" y="34673771"/>
                  </a:lnTo>
                  <a:lnTo>
                    <a:pt x="12352344" y="34673765"/>
                  </a:lnTo>
                  <a:lnTo>
                    <a:pt x="12352267" y="34673771"/>
                  </a:lnTo>
                  <a:lnTo>
                    <a:pt x="12352267" y="34673765"/>
                  </a:lnTo>
                  <a:lnTo>
                    <a:pt x="12352189" y="34673771"/>
                  </a:lnTo>
                  <a:lnTo>
                    <a:pt x="12352189" y="34673765"/>
                  </a:lnTo>
                  <a:lnTo>
                    <a:pt x="12352111" y="34673771"/>
                  </a:lnTo>
                  <a:lnTo>
                    <a:pt x="12352111" y="34673755"/>
                  </a:lnTo>
                  <a:lnTo>
                    <a:pt x="12351943" y="34673771"/>
                  </a:lnTo>
                  <a:lnTo>
                    <a:pt x="12351943" y="34673765"/>
                  </a:lnTo>
                  <a:lnTo>
                    <a:pt x="12351866" y="34673771"/>
                  </a:lnTo>
                  <a:lnTo>
                    <a:pt x="12351866" y="34673765"/>
                  </a:lnTo>
                  <a:lnTo>
                    <a:pt x="12351788" y="34673771"/>
                  </a:lnTo>
                  <a:lnTo>
                    <a:pt x="12351788" y="34673765"/>
                  </a:lnTo>
                  <a:lnTo>
                    <a:pt x="12351711" y="34673771"/>
                  </a:lnTo>
                  <a:lnTo>
                    <a:pt x="12351711" y="34673765"/>
                  </a:lnTo>
                  <a:lnTo>
                    <a:pt x="12351633" y="34673771"/>
                  </a:lnTo>
                  <a:lnTo>
                    <a:pt x="12351633" y="34673765"/>
                  </a:lnTo>
                  <a:lnTo>
                    <a:pt x="12351556" y="34673771"/>
                  </a:lnTo>
                  <a:lnTo>
                    <a:pt x="12351556" y="34673765"/>
                  </a:lnTo>
                  <a:lnTo>
                    <a:pt x="12351478" y="34673771"/>
                  </a:lnTo>
                  <a:lnTo>
                    <a:pt x="12351478" y="34673765"/>
                  </a:lnTo>
                  <a:lnTo>
                    <a:pt x="12351400" y="34673771"/>
                  </a:lnTo>
                  <a:lnTo>
                    <a:pt x="12351400" y="34673765"/>
                  </a:lnTo>
                  <a:lnTo>
                    <a:pt x="12351323" y="34673771"/>
                  </a:lnTo>
                  <a:lnTo>
                    <a:pt x="12351323" y="34673765"/>
                  </a:lnTo>
                  <a:lnTo>
                    <a:pt x="12351245" y="34673771"/>
                  </a:lnTo>
                  <a:lnTo>
                    <a:pt x="12351245" y="34673765"/>
                  </a:lnTo>
                  <a:lnTo>
                    <a:pt x="12351168" y="34673771"/>
                  </a:lnTo>
                  <a:lnTo>
                    <a:pt x="12351168" y="34673765"/>
                  </a:lnTo>
                  <a:lnTo>
                    <a:pt x="12351090" y="34673771"/>
                  </a:lnTo>
                  <a:lnTo>
                    <a:pt x="12351090" y="34673765"/>
                  </a:lnTo>
                  <a:lnTo>
                    <a:pt x="12351012" y="34673771"/>
                  </a:lnTo>
                  <a:lnTo>
                    <a:pt x="12351012" y="34673763"/>
                  </a:lnTo>
                  <a:lnTo>
                    <a:pt x="12350922" y="34673771"/>
                  </a:lnTo>
                  <a:lnTo>
                    <a:pt x="12350922" y="34673765"/>
                  </a:lnTo>
                  <a:lnTo>
                    <a:pt x="12350844" y="34673771"/>
                  </a:lnTo>
                  <a:lnTo>
                    <a:pt x="12350844" y="34673765"/>
                  </a:lnTo>
                  <a:lnTo>
                    <a:pt x="12350767" y="34673771"/>
                  </a:lnTo>
                  <a:lnTo>
                    <a:pt x="12350767" y="34673765"/>
                  </a:lnTo>
                  <a:lnTo>
                    <a:pt x="12350689" y="34673771"/>
                  </a:lnTo>
                  <a:lnTo>
                    <a:pt x="12350689" y="34673765"/>
                  </a:lnTo>
                  <a:lnTo>
                    <a:pt x="12350612" y="34673771"/>
                  </a:lnTo>
                  <a:lnTo>
                    <a:pt x="12350612" y="34673765"/>
                  </a:lnTo>
                  <a:lnTo>
                    <a:pt x="12350534" y="34673771"/>
                  </a:lnTo>
                  <a:lnTo>
                    <a:pt x="12350534" y="34673765"/>
                  </a:lnTo>
                  <a:lnTo>
                    <a:pt x="12350457" y="34673771"/>
                  </a:lnTo>
                  <a:lnTo>
                    <a:pt x="12350457" y="34673765"/>
                  </a:lnTo>
                  <a:lnTo>
                    <a:pt x="12350379" y="34673771"/>
                  </a:lnTo>
                  <a:lnTo>
                    <a:pt x="12350379" y="34673765"/>
                  </a:lnTo>
                  <a:lnTo>
                    <a:pt x="12350301" y="34673771"/>
                  </a:lnTo>
                  <a:lnTo>
                    <a:pt x="12350301" y="34673765"/>
                  </a:lnTo>
                  <a:lnTo>
                    <a:pt x="12350224" y="34673771"/>
                  </a:lnTo>
                  <a:lnTo>
                    <a:pt x="12350224" y="34673765"/>
                  </a:lnTo>
                  <a:lnTo>
                    <a:pt x="12350146" y="34673771"/>
                  </a:lnTo>
                  <a:lnTo>
                    <a:pt x="12350146" y="34673765"/>
                  </a:lnTo>
                  <a:lnTo>
                    <a:pt x="12350069" y="34673771"/>
                  </a:lnTo>
                  <a:lnTo>
                    <a:pt x="12350069" y="34673765"/>
                  </a:lnTo>
                  <a:lnTo>
                    <a:pt x="12349991" y="34673771"/>
                  </a:lnTo>
                  <a:lnTo>
                    <a:pt x="12349991" y="34673765"/>
                  </a:lnTo>
                  <a:lnTo>
                    <a:pt x="12349913" y="34673771"/>
                  </a:lnTo>
                  <a:lnTo>
                    <a:pt x="12349913" y="34673763"/>
                  </a:lnTo>
                  <a:lnTo>
                    <a:pt x="12349823" y="34673771"/>
                  </a:lnTo>
                  <a:lnTo>
                    <a:pt x="12349823" y="34673765"/>
                  </a:lnTo>
                  <a:lnTo>
                    <a:pt x="12349745" y="34673771"/>
                  </a:lnTo>
                  <a:lnTo>
                    <a:pt x="12349745" y="34673765"/>
                  </a:lnTo>
                  <a:lnTo>
                    <a:pt x="12349668" y="34673771"/>
                  </a:lnTo>
                  <a:lnTo>
                    <a:pt x="12349668" y="34673765"/>
                  </a:lnTo>
                  <a:lnTo>
                    <a:pt x="12349590" y="34673771"/>
                  </a:lnTo>
                  <a:lnTo>
                    <a:pt x="12349590" y="34673765"/>
                  </a:lnTo>
                  <a:lnTo>
                    <a:pt x="12349513" y="34673771"/>
                  </a:lnTo>
                  <a:lnTo>
                    <a:pt x="12349513" y="34673765"/>
                  </a:lnTo>
                  <a:lnTo>
                    <a:pt x="12349435" y="34673771"/>
                  </a:lnTo>
                  <a:lnTo>
                    <a:pt x="12349435" y="34673765"/>
                  </a:lnTo>
                  <a:lnTo>
                    <a:pt x="12349358" y="34673771"/>
                  </a:lnTo>
                  <a:lnTo>
                    <a:pt x="12349358" y="34673765"/>
                  </a:lnTo>
                  <a:lnTo>
                    <a:pt x="12349280" y="34673771"/>
                  </a:lnTo>
                  <a:lnTo>
                    <a:pt x="12349280" y="34673765"/>
                  </a:lnTo>
                  <a:lnTo>
                    <a:pt x="12349202" y="34673771"/>
                  </a:lnTo>
                  <a:lnTo>
                    <a:pt x="12349202" y="34673765"/>
                  </a:lnTo>
                  <a:lnTo>
                    <a:pt x="12349125" y="34673771"/>
                  </a:lnTo>
                  <a:lnTo>
                    <a:pt x="12349125" y="34673765"/>
                  </a:lnTo>
                  <a:lnTo>
                    <a:pt x="12349047" y="34673771"/>
                  </a:lnTo>
                  <a:lnTo>
                    <a:pt x="12349047" y="34673765"/>
                  </a:lnTo>
                  <a:lnTo>
                    <a:pt x="12348970" y="34673771"/>
                  </a:lnTo>
                  <a:lnTo>
                    <a:pt x="12348970" y="34673765"/>
                  </a:lnTo>
                  <a:lnTo>
                    <a:pt x="12348892" y="34673771"/>
                  </a:lnTo>
                  <a:lnTo>
                    <a:pt x="12348892" y="34673765"/>
                  </a:lnTo>
                  <a:lnTo>
                    <a:pt x="12348814" y="34673771"/>
                  </a:lnTo>
                  <a:lnTo>
                    <a:pt x="12348814" y="34673763"/>
                  </a:lnTo>
                  <a:lnTo>
                    <a:pt x="12348724" y="34673771"/>
                  </a:lnTo>
                  <a:lnTo>
                    <a:pt x="12348724" y="34673765"/>
                  </a:lnTo>
                  <a:lnTo>
                    <a:pt x="12348646" y="34673771"/>
                  </a:lnTo>
                  <a:lnTo>
                    <a:pt x="12348646" y="34673765"/>
                  </a:lnTo>
                  <a:lnTo>
                    <a:pt x="12348569" y="34673771"/>
                  </a:lnTo>
                  <a:lnTo>
                    <a:pt x="12348569" y="34673765"/>
                  </a:lnTo>
                  <a:lnTo>
                    <a:pt x="12348491" y="34673771"/>
                  </a:lnTo>
                  <a:lnTo>
                    <a:pt x="12348491" y="34673765"/>
                  </a:lnTo>
                  <a:lnTo>
                    <a:pt x="12348414" y="34673771"/>
                  </a:lnTo>
                  <a:lnTo>
                    <a:pt x="12348414" y="34673765"/>
                  </a:lnTo>
                  <a:lnTo>
                    <a:pt x="12348336" y="34673771"/>
                  </a:lnTo>
                  <a:lnTo>
                    <a:pt x="12348336" y="34673765"/>
                  </a:lnTo>
                  <a:lnTo>
                    <a:pt x="12348259" y="34673771"/>
                  </a:lnTo>
                  <a:lnTo>
                    <a:pt x="12348259" y="34673765"/>
                  </a:lnTo>
                  <a:lnTo>
                    <a:pt x="12348181" y="34673771"/>
                  </a:lnTo>
                  <a:lnTo>
                    <a:pt x="12348181" y="34673765"/>
                  </a:lnTo>
                  <a:lnTo>
                    <a:pt x="12348103" y="34673771"/>
                  </a:lnTo>
                  <a:lnTo>
                    <a:pt x="12348103" y="34673765"/>
                  </a:lnTo>
                  <a:lnTo>
                    <a:pt x="12348026" y="34673771"/>
                  </a:lnTo>
                  <a:lnTo>
                    <a:pt x="12348026" y="34673765"/>
                  </a:lnTo>
                  <a:lnTo>
                    <a:pt x="12347948" y="34673771"/>
                  </a:lnTo>
                  <a:lnTo>
                    <a:pt x="12347948" y="34673765"/>
                  </a:lnTo>
                  <a:lnTo>
                    <a:pt x="12347871" y="34673771"/>
                  </a:lnTo>
                  <a:lnTo>
                    <a:pt x="12347871" y="34673765"/>
                  </a:lnTo>
                  <a:lnTo>
                    <a:pt x="12347793" y="34673771"/>
                  </a:lnTo>
                  <a:lnTo>
                    <a:pt x="12347793" y="34673765"/>
                  </a:lnTo>
                  <a:lnTo>
                    <a:pt x="12347715" y="34673771"/>
                  </a:lnTo>
                  <a:lnTo>
                    <a:pt x="12347715" y="34673763"/>
                  </a:lnTo>
                  <a:lnTo>
                    <a:pt x="12347625" y="34673771"/>
                  </a:lnTo>
                  <a:lnTo>
                    <a:pt x="12347625" y="34673765"/>
                  </a:lnTo>
                  <a:lnTo>
                    <a:pt x="12347547" y="34673771"/>
                  </a:lnTo>
                  <a:lnTo>
                    <a:pt x="12347547" y="34673765"/>
                  </a:lnTo>
                  <a:lnTo>
                    <a:pt x="12347470" y="34673771"/>
                  </a:lnTo>
                  <a:lnTo>
                    <a:pt x="12347470" y="34673765"/>
                  </a:lnTo>
                  <a:lnTo>
                    <a:pt x="12347392" y="34673771"/>
                  </a:lnTo>
                  <a:lnTo>
                    <a:pt x="12347392" y="34673765"/>
                  </a:lnTo>
                  <a:lnTo>
                    <a:pt x="12347315" y="34673771"/>
                  </a:lnTo>
                  <a:lnTo>
                    <a:pt x="12347315" y="34673765"/>
                  </a:lnTo>
                  <a:lnTo>
                    <a:pt x="12347237" y="34673771"/>
                  </a:lnTo>
                  <a:lnTo>
                    <a:pt x="12347237" y="34673765"/>
                  </a:lnTo>
                  <a:lnTo>
                    <a:pt x="12347160" y="34673771"/>
                  </a:lnTo>
                  <a:lnTo>
                    <a:pt x="12347160" y="34673765"/>
                  </a:lnTo>
                  <a:lnTo>
                    <a:pt x="12347082" y="34673771"/>
                  </a:lnTo>
                  <a:lnTo>
                    <a:pt x="12347082" y="34673765"/>
                  </a:lnTo>
                  <a:lnTo>
                    <a:pt x="12347004" y="34673771"/>
                  </a:lnTo>
                  <a:lnTo>
                    <a:pt x="12347004" y="34673765"/>
                  </a:lnTo>
                  <a:lnTo>
                    <a:pt x="12346927" y="34673771"/>
                  </a:lnTo>
                  <a:lnTo>
                    <a:pt x="12346927" y="34673765"/>
                  </a:lnTo>
                  <a:lnTo>
                    <a:pt x="12346849" y="34673771"/>
                  </a:lnTo>
                  <a:lnTo>
                    <a:pt x="12346849" y="34673765"/>
                  </a:lnTo>
                  <a:lnTo>
                    <a:pt x="12346772" y="34673771"/>
                  </a:lnTo>
                  <a:lnTo>
                    <a:pt x="12346772" y="34673765"/>
                  </a:lnTo>
                  <a:lnTo>
                    <a:pt x="12346694" y="34673771"/>
                  </a:lnTo>
                  <a:lnTo>
                    <a:pt x="12346694" y="34673765"/>
                  </a:lnTo>
                  <a:lnTo>
                    <a:pt x="12346616" y="34673771"/>
                  </a:lnTo>
                  <a:lnTo>
                    <a:pt x="12346616" y="34673763"/>
                  </a:lnTo>
                  <a:lnTo>
                    <a:pt x="12346526" y="34673771"/>
                  </a:lnTo>
                  <a:lnTo>
                    <a:pt x="12346526" y="34673765"/>
                  </a:lnTo>
                  <a:lnTo>
                    <a:pt x="12346448" y="34673771"/>
                  </a:lnTo>
                  <a:lnTo>
                    <a:pt x="12346448" y="34673765"/>
                  </a:lnTo>
                  <a:lnTo>
                    <a:pt x="12346371" y="34673771"/>
                  </a:lnTo>
                  <a:lnTo>
                    <a:pt x="12346371" y="34673765"/>
                  </a:lnTo>
                  <a:lnTo>
                    <a:pt x="12346293" y="34673771"/>
                  </a:lnTo>
                  <a:lnTo>
                    <a:pt x="12346293" y="34673765"/>
                  </a:lnTo>
                  <a:lnTo>
                    <a:pt x="12346216" y="34673771"/>
                  </a:lnTo>
                  <a:lnTo>
                    <a:pt x="12346216" y="34673765"/>
                  </a:lnTo>
                  <a:lnTo>
                    <a:pt x="12346138" y="34673771"/>
                  </a:lnTo>
                  <a:lnTo>
                    <a:pt x="12346138" y="34673765"/>
                  </a:lnTo>
                  <a:lnTo>
                    <a:pt x="12346061" y="34673771"/>
                  </a:lnTo>
                  <a:lnTo>
                    <a:pt x="12346061" y="34673765"/>
                  </a:lnTo>
                  <a:lnTo>
                    <a:pt x="12345983" y="34673771"/>
                  </a:lnTo>
                  <a:lnTo>
                    <a:pt x="12345983" y="34673765"/>
                  </a:lnTo>
                  <a:lnTo>
                    <a:pt x="12345905" y="34673771"/>
                  </a:lnTo>
                  <a:lnTo>
                    <a:pt x="12345905" y="34673765"/>
                  </a:lnTo>
                  <a:lnTo>
                    <a:pt x="12345828" y="34673771"/>
                  </a:lnTo>
                  <a:lnTo>
                    <a:pt x="12345828" y="34673765"/>
                  </a:lnTo>
                  <a:lnTo>
                    <a:pt x="12345750" y="34673771"/>
                  </a:lnTo>
                  <a:lnTo>
                    <a:pt x="12345750" y="34673765"/>
                  </a:lnTo>
                  <a:lnTo>
                    <a:pt x="12345673" y="34673771"/>
                  </a:lnTo>
                  <a:lnTo>
                    <a:pt x="12345673" y="34673765"/>
                  </a:lnTo>
                  <a:lnTo>
                    <a:pt x="12345595" y="34673771"/>
                  </a:lnTo>
                  <a:lnTo>
                    <a:pt x="12345595" y="34673765"/>
                  </a:lnTo>
                  <a:lnTo>
                    <a:pt x="12345517" y="34673771"/>
                  </a:lnTo>
                  <a:lnTo>
                    <a:pt x="12345517" y="34673763"/>
                  </a:lnTo>
                  <a:lnTo>
                    <a:pt x="12345427" y="34673771"/>
                  </a:lnTo>
                  <a:lnTo>
                    <a:pt x="12345427" y="34673765"/>
                  </a:lnTo>
                  <a:lnTo>
                    <a:pt x="12345349" y="34673771"/>
                  </a:lnTo>
                  <a:lnTo>
                    <a:pt x="12345349" y="34673765"/>
                  </a:lnTo>
                  <a:lnTo>
                    <a:pt x="12345272" y="34673771"/>
                  </a:lnTo>
                  <a:lnTo>
                    <a:pt x="12345272" y="34673765"/>
                  </a:lnTo>
                  <a:lnTo>
                    <a:pt x="12345194" y="34673771"/>
                  </a:lnTo>
                  <a:lnTo>
                    <a:pt x="12345194" y="34673765"/>
                  </a:lnTo>
                  <a:lnTo>
                    <a:pt x="12345117" y="34673771"/>
                  </a:lnTo>
                  <a:lnTo>
                    <a:pt x="12345117" y="34673765"/>
                  </a:lnTo>
                  <a:lnTo>
                    <a:pt x="12345039" y="34673771"/>
                  </a:lnTo>
                  <a:lnTo>
                    <a:pt x="12345039" y="34673765"/>
                  </a:lnTo>
                  <a:lnTo>
                    <a:pt x="12344962" y="34673771"/>
                  </a:lnTo>
                  <a:lnTo>
                    <a:pt x="12344962" y="34673765"/>
                  </a:lnTo>
                  <a:lnTo>
                    <a:pt x="12344884" y="34673771"/>
                  </a:lnTo>
                  <a:lnTo>
                    <a:pt x="12344884" y="34673765"/>
                  </a:lnTo>
                  <a:lnTo>
                    <a:pt x="12344806" y="34673771"/>
                  </a:lnTo>
                  <a:lnTo>
                    <a:pt x="12344806" y="34673765"/>
                  </a:lnTo>
                  <a:lnTo>
                    <a:pt x="12344729" y="34673771"/>
                  </a:lnTo>
                  <a:lnTo>
                    <a:pt x="12344729" y="34673765"/>
                  </a:lnTo>
                  <a:lnTo>
                    <a:pt x="12344651" y="34673771"/>
                  </a:lnTo>
                  <a:lnTo>
                    <a:pt x="12344651" y="34673765"/>
                  </a:lnTo>
                  <a:lnTo>
                    <a:pt x="12344574" y="34673771"/>
                  </a:lnTo>
                  <a:lnTo>
                    <a:pt x="12344574" y="34673765"/>
                  </a:lnTo>
                  <a:lnTo>
                    <a:pt x="12344496" y="34673771"/>
                  </a:lnTo>
                  <a:lnTo>
                    <a:pt x="12344496" y="34673765"/>
                  </a:lnTo>
                  <a:lnTo>
                    <a:pt x="12344418" y="34673771"/>
                  </a:lnTo>
                  <a:lnTo>
                    <a:pt x="12344418" y="34508097"/>
                  </a:lnTo>
                  <a:lnTo>
                    <a:pt x="12200644" y="34521371"/>
                  </a:lnTo>
                  <a:lnTo>
                    <a:pt x="12200644" y="34521365"/>
                  </a:lnTo>
                  <a:lnTo>
                    <a:pt x="12200566" y="34521371"/>
                  </a:lnTo>
                  <a:lnTo>
                    <a:pt x="12200566" y="34521365"/>
                  </a:lnTo>
                  <a:lnTo>
                    <a:pt x="12200488" y="34521371"/>
                  </a:lnTo>
                  <a:lnTo>
                    <a:pt x="12200488" y="34521365"/>
                  </a:lnTo>
                  <a:lnTo>
                    <a:pt x="12200411" y="34521371"/>
                  </a:lnTo>
                  <a:lnTo>
                    <a:pt x="12200411" y="34521365"/>
                  </a:lnTo>
                  <a:lnTo>
                    <a:pt x="12200333" y="34521371"/>
                  </a:lnTo>
                  <a:lnTo>
                    <a:pt x="12200333" y="34521365"/>
                  </a:lnTo>
                  <a:lnTo>
                    <a:pt x="12200256" y="34521371"/>
                  </a:lnTo>
                  <a:lnTo>
                    <a:pt x="12200256" y="34521365"/>
                  </a:lnTo>
                  <a:lnTo>
                    <a:pt x="12200178" y="34521371"/>
                  </a:lnTo>
                  <a:lnTo>
                    <a:pt x="12200178" y="34521365"/>
                  </a:lnTo>
                  <a:lnTo>
                    <a:pt x="12200100" y="34521371"/>
                  </a:lnTo>
                  <a:lnTo>
                    <a:pt x="12200100" y="34521365"/>
                  </a:lnTo>
                  <a:lnTo>
                    <a:pt x="12200023" y="34521371"/>
                  </a:lnTo>
                  <a:lnTo>
                    <a:pt x="12200023" y="34521365"/>
                  </a:lnTo>
                  <a:lnTo>
                    <a:pt x="12199945" y="34521371"/>
                  </a:lnTo>
                  <a:lnTo>
                    <a:pt x="12199945" y="34521365"/>
                  </a:lnTo>
                  <a:lnTo>
                    <a:pt x="12199868" y="34521371"/>
                  </a:lnTo>
                  <a:lnTo>
                    <a:pt x="12199868" y="34521365"/>
                  </a:lnTo>
                  <a:lnTo>
                    <a:pt x="12199790" y="34521371"/>
                  </a:lnTo>
                  <a:lnTo>
                    <a:pt x="12199790" y="34521365"/>
                  </a:lnTo>
                  <a:lnTo>
                    <a:pt x="12199713" y="34521371"/>
                  </a:lnTo>
                  <a:lnTo>
                    <a:pt x="12199713" y="34521363"/>
                  </a:lnTo>
                  <a:lnTo>
                    <a:pt x="12199622" y="34521371"/>
                  </a:lnTo>
                  <a:lnTo>
                    <a:pt x="12199622" y="34521365"/>
                  </a:lnTo>
                  <a:lnTo>
                    <a:pt x="12199545" y="34521371"/>
                  </a:lnTo>
                  <a:lnTo>
                    <a:pt x="12199545" y="34521365"/>
                  </a:lnTo>
                  <a:lnTo>
                    <a:pt x="12199467" y="34521371"/>
                  </a:lnTo>
                  <a:lnTo>
                    <a:pt x="12199467" y="34521365"/>
                  </a:lnTo>
                  <a:lnTo>
                    <a:pt x="12199389" y="34521371"/>
                  </a:lnTo>
                  <a:lnTo>
                    <a:pt x="12199389" y="34521365"/>
                  </a:lnTo>
                  <a:lnTo>
                    <a:pt x="12199312" y="34521371"/>
                  </a:lnTo>
                  <a:lnTo>
                    <a:pt x="12199312" y="34521365"/>
                  </a:lnTo>
                  <a:lnTo>
                    <a:pt x="12199234" y="34521371"/>
                  </a:lnTo>
                  <a:lnTo>
                    <a:pt x="12199234" y="34521365"/>
                  </a:lnTo>
                  <a:lnTo>
                    <a:pt x="12199157" y="34521371"/>
                  </a:lnTo>
                  <a:lnTo>
                    <a:pt x="12199157" y="34521365"/>
                  </a:lnTo>
                  <a:lnTo>
                    <a:pt x="12199079" y="34521371"/>
                  </a:lnTo>
                  <a:lnTo>
                    <a:pt x="12199079" y="34521365"/>
                  </a:lnTo>
                  <a:lnTo>
                    <a:pt x="12199001" y="34521371"/>
                  </a:lnTo>
                  <a:lnTo>
                    <a:pt x="12199001" y="34521365"/>
                  </a:lnTo>
                  <a:lnTo>
                    <a:pt x="12198924" y="34521371"/>
                  </a:lnTo>
                  <a:lnTo>
                    <a:pt x="12198924" y="34521365"/>
                  </a:lnTo>
                  <a:lnTo>
                    <a:pt x="12198846" y="34521371"/>
                  </a:lnTo>
                  <a:lnTo>
                    <a:pt x="12198846" y="34521365"/>
                  </a:lnTo>
                  <a:lnTo>
                    <a:pt x="12198769" y="34521371"/>
                  </a:lnTo>
                  <a:lnTo>
                    <a:pt x="12198769" y="34521365"/>
                  </a:lnTo>
                  <a:lnTo>
                    <a:pt x="12198691" y="34521371"/>
                  </a:lnTo>
                  <a:lnTo>
                    <a:pt x="12198691" y="34521365"/>
                  </a:lnTo>
                  <a:lnTo>
                    <a:pt x="12198614" y="34521371"/>
                  </a:lnTo>
                  <a:lnTo>
                    <a:pt x="12198614" y="34521363"/>
                  </a:lnTo>
                  <a:lnTo>
                    <a:pt x="12198523" y="34521371"/>
                  </a:lnTo>
                  <a:lnTo>
                    <a:pt x="12198523" y="34521365"/>
                  </a:lnTo>
                  <a:lnTo>
                    <a:pt x="12198446" y="34521371"/>
                  </a:lnTo>
                  <a:lnTo>
                    <a:pt x="12198446" y="34521365"/>
                  </a:lnTo>
                  <a:lnTo>
                    <a:pt x="12198368" y="34521371"/>
                  </a:lnTo>
                  <a:lnTo>
                    <a:pt x="12198368" y="34521365"/>
                  </a:lnTo>
                  <a:lnTo>
                    <a:pt x="12198290" y="34521371"/>
                  </a:lnTo>
                  <a:lnTo>
                    <a:pt x="12198290" y="34521365"/>
                  </a:lnTo>
                  <a:lnTo>
                    <a:pt x="12198213" y="34521371"/>
                  </a:lnTo>
                  <a:lnTo>
                    <a:pt x="12198213" y="34521365"/>
                  </a:lnTo>
                  <a:lnTo>
                    <a:pt x="12198135" y="34521371"/>
                  </a:lnTo>
                  <a:lnTo>
                    <a:pt x="12198135" y="34521365"/>
                  </a:lnTo>
                  <a:lnTo>
                    <a:pt x="12198058" y="34521371"/>
                  </a:lnTo>
                  <a:lnTo>
                    <a:pt x="12198058" y="34521365"/>
                  </a:lnTo>
                  <a:lnTo>
                    <a:pt x="12197980" y="34521371"/>
                  </a:lnTo>
                  <a:lnTo>
                    <a:pt x="12197980" y="34521365"/>
                  </a:lnTo>
                  <a:lnTo>
                    <a:pt x="12197902" y="34521371"/>
                  </a:lnTo>
                  <a:lnTo>
                    <a:pt x="12197902" y="34521365"/>
                  </a:lnTo>
                  <a:lnTo>
                    <a:pt x="12197825" y="34521371"/>
                  </a:lnTo>
                  <a:lnTo>
                    <a:pt x="12197825" y="34521365"/>
                  </a:lnTo>
                  <a:lnTo>
                    <a:pt x="12197747" y="34521371"/>
                  </a:lnTo>
                  <a:lnTo>
                    <a:pt x="12197747" y="34521365"/>
                  </a:lnTo>
                  <a:lnTo>
                    <a:pt x="12197670" y="34521371"/>
                  </a:lnTo>
                  <a:lnTo>
                    <a:pt x="12197670" y="34521365"/>
                  </a:lnTo>
                  <a:lnTo>
                    <a:pt x="12197592" y="34521371"/>
                  </a:lnTo>
                  <a:lnTo>
                    <a:pt x="12197592" y="34521365"/>
                  </a:lnTo>
                  <a:lnTo>
                    <a:pt x="12197515" y="34521371"/>
                  </a:lnTo>
                  <a:lnTo>
                    <a:pt x="12197515" y="34521363"/>
                  </a:lnTo>
                  <a:lnTo>
                    <a:pt x="12197424" y="34521371"/>
                  </a:lnTo>
                  <a:lnTo>
                    <a:pt x="12197424" y="34521365"/>
                  </a:lnTo>
                  <a:lnTo>
                    <a:pt x="12197347" y="34521371"/>
                  </a:lnTo>
                  <a:lnTo>
                    <a:pt x="12197347" y="34521365"/>
                  </a:lnTo>
                  <a:lnTo>
                    <a:pt x="12197269" y="34521371"/>
                  </a:lnTo>
                  <a:lnTo>
                    <a:pt x="12197269" y="34521365"/>
                  </a:lnTo>
                  <a:lnTo>
                    <a:pt x="12197191" y="34521371"/>
                  </a:lnTo>
                  <a:lnTo>
                    <a:pt x="12197191" y="34521365"/>
                  </a:lnTo>
                  <a:lnTo>
                    <a:pt x="12197114" y="34521371"/>
                  </a:lnTo>
                  <a:lnTo>
                    <a:pt x="12197114" y="34521365"/>
                  </a:lnTo>
                  <a:lnTo>
                    <a:pt x="12197036" y="34521371"/>
                  </a:lnTo>
                  <a:lnTo>
                    <a:pt x="12197036" y="34521365"/>
                  </a:lnTo>
                  <a:lnTo>
                    <a:pt x="12196959" y="34521371"/>
                  </a:lnTo>
                  <a:lnTo>
                    <a:pt x="12196959" y="34521365"/>
                  </a:lnTo>
                  <a:lnTo>
                    <a:pt x="12196881" y="34521371"/>
                  </a:lnTo>
                  <a:lnTo>
                    <a:pt x="12196881" y="34521365"/>
                  </a:lnTo>
                  <a:lnTo>
                    <a:pt x="12196803" y="34521371"/>
                  </a:lnTo>
                  <a:lnTo>
                    <a:pt x="12196803" y="34521365"/>
                  </a:lnTo>
                  <a:lnTo>
                    <a:pt x="12196726" y="34521371"/>
                  </a:lnTo>
                  <a:lnTo>
                    <a:pt x="12196726" y="34521365"/>
                  </a:lnTo>
                  <a:lnTo>
                    <a:pt x="12196648" y="34521371"/>
                  </a:lnTo>
                  <a:lnTo>
                    <a:pt x="12196648" y="34521365"/>
                  </a:lnTo>
                  <a:lnTo>
                    <a:pt x="12196571" y="34521371"/>
                  </a:lnTo>
                  <a:lnTo>
                    <a:pt x="12196571" y="34521365"/>
                  </a:lnTo>
                  <a:lnTo>
                    <a:pt x="12196493" y="34521371"/>
                  </a:lnTo>
                  <a:lnTo>
                    <a:pt x="12196493" y="34521365"/>
                  </a:lnTo>
                  <a:lnTo>
                    <a:pt x="12196415" y="34521371"/>
                  </a:lnTo>
                  <a:lnTo>
                    <a:pt x="12196415" y="34521363"/>
                  </a:lnTo>
                  <a:lnTo>
                    <a:pt x="12196325" y="34521371"/>
                  </a:lnTo>
                  <a:lnTo>
                    <a:pt x="12196325" y="34521365"/>
                  </a:lnTo>
                  <a:lnTo>
                    <a:pt x="12196248" y="34521371"/>
                  </a:lnTo>
                  <a:lnTo>
                    <a:pt x="12196248" y="34521365"/>
                  </a:lnTo>
                  <a:lnTo>
                    <a:pt x="12196170" y="34521371"/>
                  </a:lnTo>
                  <a:lnTo>
                    <a:pt x="12196170" y="34521365"/>
                  </a:lnTo>
                  <a:lnTo>
                    <a:pt x="12196092" y="34521371"/>
                  </a:lnTo>
                  <a:lnTo>
                    <a:pt x="12196092" y="34521365"/>
                  </a:lnTo>
                  <a:lnTo>
                    <a:pt x="12196015" y="34521371"/>
                  </a:lnTo>
                  <a:lnTo>
                    <a:pt x="12196015" y="34521365"/>
                  </a:lnTo>
                  <a:lnTo>
                    <a:pt x="12195937" y="34521371"/>
                  </a:lnTo>
                  <a:lnTo>
                    <a:pt x="12195937" y="34521365"/>
                  </a:lnTo>
                  <a:lnTo>
                    <a:pt x="12195860" y="34521371"/>
                  </a:lnTo>
                  <a:lnTo>
                    <a:pt x="12195860" y="34521365"/>
                  </a:lnTo>
                  <a:lnTo>
                    <a:pt x="12195782" y="34521371"/>
                  </a:lnTo>
                  <a:lnTo>
                    <a:pt x="12195782" y="34521365"/>
                  </a:lnTo>
                  <a:lnTo>
                    <a:pt x="12195704" y="34521371"/>
                  </a:lnTo>
                  <a:lnTo>
                    <a:pt x="12195704" y="34521365"/>
                  </a:lnTo>
                  <a:lnTo>
                    <a:pt x="12195627" y="34521371"/>
                  </a:lnTo>
                  <a:lnTo>
                    <a:pt x="12195627" y="34521365"/>
                  </a:lnTo>
                  <a:lnTo>
                    <a:pt x="12195549" y="34521371"/>
                  </a:lnTo>
                  <a:lnTo>
                    <a:pt x="12195549" y="34521365"/>
                  </a:lnTo>
                  <a:lnTo>
                    <a:pt x="12195472" y="34521371"/>
                  </a:lnTo>
                  <a:lnTo>
                    <a:pt x="12195472" y="34521365"/>
                  </a:lnTo>
                  <a:lnTo>
                    <a:pt x="12195394" y="34521371"/>
                  </a:lnTo>
                  <a:lnTo>
                    <a:pt x="12195394" y="34521365"/>
                  </a:lnTo>
                  <a:lnTo>
                    <a:pt x="12195316" y="34521371"/>
                  </a:lnTo>
                  <a:lnTo>
                    <a:pt x="12195316" y="34521363"/>
                  </a:lnTo>
                  <a:lnTo>
                    <a:pt x="12195226" y="34521371"/>
                  </a:lnTo>
                  <a:lnTo>
                    <a:pt x="12195226" y="34521365"/>
                  </a:lnTo>
                  <a:lnTo>
                    <a:pt x="12195149" y="34521371"/>
                  </a:lnTo>
                  <a:lnTo>
                    <a:pt x="12195149" y="34521365"/>
                  </a:lnTo>
                  <a:lnTo>
                    <a:pt x="12195071" y="34521371"/>
                  </a:lnTo>
                  <a:lnTo>
                    <a:pt x="12195071" y="34521365"/>
                  </a:lnTo>
                  <a:lnTo>
                    <a:pt x="12194993" y="34521371"/>
                  </a:lnTo>
                  <a:lnTo>
                    <a:pt x="12194993" y="34521365"/>
                  </a:lnTo>
                  <a:lnTo>
                    <a:pt x="12194916" y="34521371"/>
                  </a:lnTo>
                  <a:lnTo>
                    <a:pt x="12194916" y="34521365"/>
                  </a:lnTo>
                  <a:lnTo>
                    <a:pt x="12194838" y="34521371"/>
                  </a:lnTo>
                  <a:lnTo>
                    <a:pt x="12194838" y="34521365"/>
                  </a:lnTo>
                  <a:lnTo>
                    <a:pt x="12194761" y="34521371"/>
                  </a:lnTo>
                  <a:lnTo>
                    <a:pt x="12194761" y="34521365"/>
                  </a:lnTo>
                  <a:lnTo>
                    <a:pt x="12194683" y="34521371"/>
                  </a:lnTo>
                  <a:lnTo>
                    <a:pt x="12194683" y="34521365"/>
                  </a:lnTo>
                  <a:lnTo>
                    <a:pt x="12194605" y="34521371"/>
                  </a:lnTo>
                  <a:lnTo>
                    <a:pt x="12194605" y="34521365"/>
                  </a:lnTo>
                  <a:lnTo>
                    <a:pt x="12194528" y="34521371"/>
                  </a:lnTo>
                  <a:lnTo>
                    <a:pt x="12194528" y="34521365"/>
                  </a:lnTo>
                  <a:lnTo>
                    <a:pt x="12194450" y="34521371"/>
                  </a:lnTo>
                  <a:lnTo>
                    <a:pt x="12194450" y="34521365"/>
                  </a:lnTo>
                  <a:lnTo>
                    <a:pt x="12194373" y="34521371"/>
                  </a:lnTo>
                  <a:lnTo>
                    <a:pt x="12194373" y="34521365"/>
                  </a:lnTo>
                  <a:lnTo>
                    <a:pt x="12194295" y="34521371"/>
                  </a:lnTo>
                  <a:lnTo>
                    <a:pt x="12194295" y="34521365"/>
                  </a:lnTo>
                  <a:lnTo>
                    <a:pt x="12194217" y="34521371"/>
                  </a:lnTo>
                  <a:lnTo>
                    <a:pt x="12194217" y="34521363"/>
                  </a:lnTo>
                  <a:lnTo>
                    <a:pt x="12194127" y="34521371"/>
                  </a:lnTo>
                  <a:lnTo>
                    <a:pt x="12194127" y="34521365"/>
                  </a:lnTo>
                  <a:lnTo>
                    <a:pt x="12194050" y="34521371"/>
                  </a:lnTo>
                  <a:lnTo>
                    <a:pt x="12194050" y="34521365"/>
                  </a:lnTo>
                  <a:lnTo>
                    <a:pt x="12193972" y="34521371"/>
                  </a:lnTo>
                  <a:lnTo>
                    <a:pt x="12193972" y="34521365"/>
                  </a:lnTo>
                  <a:lnTo>
                    <a:pt x="12193894" y="34521371"/>
                  </a:lnTo>
                  <a:lnTo>
                    <a:pt x="12193894" y="34521365"/>
                  </a:lnTo>
                  <a:lnTo>
                    <a:pt x="12193817" y="34521371"/>
                  </a:lnTo>
                  <a:lnTo>
                    <a:pt x="12193817" y="34521365"/>
                  </a:lnTo>
                  <a:lnTo>
                    <a:pt x="12193739" y="34521371"/>
                  </a:lnTo>
                  <a:lnTo>
                    <a:pt x="12193739" y="34521365"/>
                  </a:lnTo>
                  <a:lnTo>
                    <a:pt x="12193662" y="34521371"/>
                  </a:lnTo>
                  <a:lnTo>
                    <a:pt x="12193662" y="34521365"/>
                  </a:lnTo>
                  <a:lnTo>
                    <a:pt x="12193584" y="34521371"/>
                  </a:lnTo>
                  <a:lnTo>
                    <a:pt x="12193584" y="34521365"/>
                  </a:lnTo>
                  <a:lnTo>
                    <a:pt x="12193506" y="34521371"/>
                  </a:lnTo>
                  <a:lnTo>
                    <a:pt x="12193506" y="34521365"/>
                  </a:lnTo>
                  <a:lnTo>
                    <a:pt x="12193429" y="34521371"/>
                  </a:lnTo>
                  <a:lnTo>
                    <a:pt x="12193429" y="34521365"/>
                  </a:lnTo>
                  <a:lnTo>
                    <a:pt x="12193351" y="34521371"/>
                  </a:lnTo>
                  <a:lnTo>
                    <a:pt x="12193351" y="34521365"/>
                  </a:lnTo>
                  <a:lnTo>
                    <a:pt x="12193274" y="34521371"/>
                  </a:lnTo>
                  <a:lnTo>
                    <a:pt x="12193274" y="34521365"/>
                  </a:lnTo>
                  <a:lnTo>
                    <a:pt x="12193196" y="34521371"/>
                  </a:lnTo>
                  <a:lnTo>
                    <a:pt x="12193196" y="34521365"/>
                  </a:lnTo>
                  <a:lnTo>
                    <a:pt x="12193118" y="34521371"/>
                  </a:lnTo>
                  <a:lnTo>
                    <a:pt x="12193118" y="34521363"/>
                  </a:lnTo>
                  <a:lnTo>
                    <a:pt x="12193028" y="34521371"/>
                  </a:lnTo>
                  <a:lnTo>
                    <a:pt x="12193028" y="34521365"/>
                  </a:lnTo>
                  <a:lnTo>
                    <a:pt x="12192951" y="34521371"/>
                  </a:lnTo>
                  <a:lnTo>
                    <a:pt x="12192951" y="34521365"/>
                  </a:lnTo>
                  <a:lnTo>
                    <a:pt x="12192873" y="34521371"/>
                  </a:lnTo>
                  <a:lnTo>
                    <a:pt x="12192873" y="34521365"/>
                  </a:lnTo>
                  <a:lnTo>
                    <a:pt x="12192795" y="34521371"/>
                  </a:lnTo>
                  <a:lnTo>
                    <a:pt x="12192795" y="34521365"/>
                  </a:lnTo>
                  <a:lnTo>
                    <a:pt x="12192718" y="34521371"/>
                  </a:lnTo>
                  <a:lnTo>
                    <a:pt x="12192718" y="34521365"/>
                  </a:lnTo>
                  <a:lnTo>
                    <a:pt x="12192640" y="34521371"/>
                  </a:lnTo>
                  <a:lnTo>
                    <a:pt x="12192640" y="34521365"/>
                  </a:lnTo>
                  <a:lnTo>
                    <a:pt x="12192563" y="34521371"/>
                  </a:lnTo>
                  <a:lnTo>
                    <a:pt x="12192563" y="34521365"/>
                  </a:lnTo>
                  <a:lnTo>
                    <a:pt x="12192485" y="34521371"/>
                  </a:lnTo>
                  <a:lnTo>
                    <a:pt x="12192485" y="34521365"/>
                  </a:lnTo>
                  <a:lnTo>
                    <a:pt x="12192407" y="34521371"/>
                  </a:lnTo>
                  <a:lnTo>
                    <a:pt x="12192407" y="34521365"/>
                  </a:lnTo>
                  <a:lnTo>
                    <a:pt x="12192330" y="34521371"/>
                  </a:lnTo>
                  <a:lnTo>
                    <a:pt x="12192330" y="34521365"/>
                  </a:lnTo>
                  <a:lnTo>
                    <a:pt x="12192252" y="34521371"/>
                  </a:lnTo>
                  <a:lnTo>
                    <a:pt x="12192252" y="34521365"/>
                  </a:lnTo>
                  <a:lnTo>
                    <a:pt x="12192175" y="34521371"/>
                  </a:lnTo>
                  <a:lnTo>
                    <a:pt x="12192175" y="34521365"/>
                  </a:lnTo>
                  <a:lnTo>
                    <a:pt x="12192097" y="34521371"/>
                  </a:lnTo>
                  <a:lnTo>
                    <a:pt x="12192097" y="34521365"/>
                  </a:lnTo>
                  <a:lnTo>
                    <a:pt x="12192019" y="34521371"/>
                  </a:lnTo>
                  <a:lnTo>
                    <a:pt x="12192019" y="34355701"/>
                  </a:lnTo>
                  <a:lnTo>
                    <a:pt x="12051918" y="34368631"/>
                  </a:lnTo>
                  <a:lnTo>
                    <a:pt x="12048322" y="34368971"/>
                  </a:lnTo>
                  <a:lnTo>
                    <a:pt x="12048322" y="34368965"/>
                  </a:lnTo>
                  <a:lnTo>
                    <a:pt x="12048245" y="34368971"/>
                  </a:lnTo>
                  <a:lnTo>
                    <a:pt x="12048245" y="34368965"/>
                  </a:lnTo>
                  <a:lnTo>
                    <a:pt x="12048167" y="34368971"/>
                  </a:lnTo>
                  <a:lnTo>
                    <a:pt x="12048167" y="34368965"/>
                  </a:lnTo>
                  <a:lnTo>
                    <a:pt x="12048089" y="34368971"/>
                  </a:lnTo>
                  <a:lnTo>
                    <a:pt x="12048089" y="34368965"/>
                  </a:lnTo>
                  <a:lnTo>
                    <a:pt x="12048012" y="34368971"/>
                  </a:lnTo>
                  <a:lnTo>
                    <a:pt x="12048012" y="34368965"/>
                  </a:lnTo>
                  <a:lnTo>
                    <a:pt x="12047934" y="34368971"/>
                  </a:lnTo>
                  <a:lnTo>
                    <a:pt x="12047934" y="34368965"/>
                  </a:lnTo>
                  <a:lnTo>
                    <a:pt x="12047857" y="34368971"/>
                  </a:lnTo>
                  <a:lnTo>
                    <a:pt x="12047857" y="34368965"/>
                  </a:lnTo>
                  <a:lnTo>
                    <a:pt x="12047779" y="34368971"/>
                  </a:lnTo>
                  <a:lnTo>
                    <a:pt x="12047779" y="34368965"/>
                  </a:lnTo>
                  <a:lnTo>
                    <a:pt x="12047702" y="34368971"/>
                  </a:lnTo>
                  <a:lnTo>
                    <a:pt x="12047702" y="34368965"/>
                  </a:lnTo>
                  <a:lnTo>
                    <a:pt x="12047624" y="34368971"/>
                  </a:lnTo>
                  <a:lnTo>
                    <a:pt x="12047624" y="34368965"/>
                  </a:lnTo>
                  <a:lnTo>
                    <a:pt x="12047546" y="34368971"/>
                  </a:lnTo>
                  <a:lnTo>
                    <a:pt x="12047546" y="34368965"/>
                  </a:lnTo>
                  <a:lnTo>
                    <a:pt x="12047469" y="34368971"/>
                  </a:lnTo>
                  <a:lnTo>
                    <a:pt x="12047469" y="34368965"/>
                  </a:lnTo>
                  <a:lnTo>
                    <a:pt x="12047391" y="34368971"/>
                  </a:lnTo>
                  <a:lnTo>
                    <a:pt x="12047391" y="34368965"/>
                  </a:lnTo>
                  <a:lnTo>
                    <a:pt x="12047314" y="34368971"/>
                  </a:lnTo>
                  <a:lnTo>
                    <a:pt x="12047314" y="34368963"/>
                  </a:lnTo>
                  <a:lnTo>
                    <a:pt x="12047223" y="34368971"/>
                  </a:lnTo>
                  <a:lnTo>
                    <a:pt x="12047223" y="34368965"/>
                  </a:lnTo>
                  <a:lnTo>
                    <a:pt x="12047146" y="34368971"/>
                  </a:lnTo>
                  <a:lnTo>
                    <a:pt x="12047146" y="34368965"/>
                  </a:lnTo>
                  <a:lnTo>
                    <a:pt x="12047068" y="34368971"/>
                  </a:lnTo>
                  <a:lnTo>
                    <a:pt x="12047068" y="34368965"/>
                  </a:lnTo>
                  <a:lnTo>
                    <a:pt x="12046990" y="34368971"/>
                  </a:lnTo>
                  <a:lnTo>
                    <a:pt x="12046990" y="34368965"/>
                  </a:lnTo>
                  <a:lnTo>
                    <a:pt x="12046913" y="34368971"/>
                  </a:lnTo>
                  <a:lnTo>
                    <a:pt x="12046913" y="34368965"/>
                  </a:lnTo>
                  <a:lnTo>
                    <a:pt x="12046835" y="34368971"/>
                  </a:lnTo>
                  <a:lnTo>
                    <a:pt x="12046835" y="34368965"/>
                  </a:lnTo>
                  <a:lnTo>
                    <a:pt x="12046758" y="34368971"/>
                  </a:lnTo>
                  <a:lnTo>
                    <a:pt x="12046758" y="34368965"/>
                  </a:lnTo>
                  <a:lnTo>
                    <a:pt x="12046680" y="34368971"/>
                  </a:lnTo>
                  <a:lnTo>
                    <a:pt x="12046680" y="34368965"/>
                  </a:lnTo>
                  <a:lnTo>
                    <a:pt x="12046603" y="34368971"/>
                  </a:lnTo>
                  <a:lnTo>
                    <a:pt x="12046603" y="34368965"/>
                  </a:lnTo>
                  <a:lnTo>
                    <a:pt x="12046525" y="34368971"/>
                  </a:lnTo>
                  <a:lnTo>
                    <a:pt x="12046525" y="34368965"/>
                  </a:lnTo>
                  <a:lnTo>
                    <a:pt x="12046447" y="34368971"/>
                  </a:lnTo>
                  <a:lnTo>
                    <a:pt x="12046447" y="34368965"/>
                  </a:lnTo>
                  <a:lnTo>
                    <a:pt x="12046370" y="34368971"/>
                  </a:lnTo>
                  <a:lnTo>
                    <a:pt x="12046370" y="34368965"/>
                  </a:lnTo>
                  <a:lnTo>
                    <a:pt x="12046292" y="34368971"/>
                  </a:lnTo>
                  <a:lnTo>
                    <a:pt x="12046292" y="34368965"/>
                  </a:lnTo>
                  <a:lnTo>
                    <a:pt x="12046215" y="34368971"/>
                  </a:lnTo>
                  <a:lnTo>
                    <a:pt x="12046215" y="34368963"/>
                  </a:lnTo>
                  <a:lnTo>
                    <a:pt x="12046124" y="34368971"/>
                  </a:lnTo>
                  <a:lnTo>
                    <a:pt x="12046124" y="34368965"/>
                  </a:lnTo>
                  <a:lnTo>
                    <a:pt x="12046047" y="34368971"/>
                  </a:lnTo>
                  <a:lnTo>
                    <a:pt x="12046047" y="34368965"/>
                  </a:lnTo>
                  <a:lnTo>
                    <a:pt x="12045969" y="34368971"/>
                  </a:lnTo>
                  <a:lnTo>
                    <a:pt x="12045969" y="34368965"/>
                  </a:lnTo>
                  <a:lnTo>
                    <a:pt x="12045891" y="34368971"/>
                  </a:lnTo>
                  <a:lnTo>
                    <a:pt x="12045891" y="34368965"/>
                  </a:lnTo>
                  <a:lnTo>
                    <a:pt x="12045814" y="34368971"/>
                  </a:lnTo>
                  <a:lnTo>
                    <a:pt x="12045814" y="34368965"/>
                  </a:lnTo>
                  <a:lnTo>
                    <a:pt x="12045736" y="34368971"/>
                  </a:lnTo>
                  <a:lnTo>
                    <a:pt x="12045736" y="34368965"/>
                  </a:lnTo>
                  <a:lnTo>
                    <a:pt x="12045659" y="34368971"/>
                  </a:lnTo>
                  <a:lnTo>
                    <a:pt x="12045659" y="34368965"/>
                  </a:lnTo>
                  <a:lnTo>
                    <a:pt x="12045581" y="34368971"/>
                  </a:lnTo>
                  <a:lnTo>
                    <a:pt x="12045581" y="34368965"/>
                  </a:lnTo>
                  <a:lnTo>
                    <a:pt x="12045504" y="34368971"/>
                  </a:lnTo>
                  <a:lnTo>
                    <a:pt x="12045504" y="34368965"/>
                  </a:lnTo>
                  <a:lnTo>
                    <a:pt x="12045426" y="34368971"/>
                  </a:lnTo>
                  <a:lnTo>
                    <a:pt x="12045426" y="34368965"/>
                  </a:lnTo>
                  <a:lnTo>
                    <a:pt x="12045348" y="34368971"/>
                  </a:lnTo>
                  <a:lnTo>
                    <a:pt x="12045348" y="34368965"/>
                  </a:lnTo>
                  <a:lnTo>
                    <a:pt x="12045271" y="34368971"/>
                  </a:lnTo>
                  <a:lnTo>
                    <a:pt x="12045271" y="34368965"/>
                  </a:lnTo>
                  <a:lnTo>
                    <a:pt x="12045193" y="34368971"/>
                  </a:lnTo>
                  <a:lnTo>
                    <a:pt x="12045193" y="34368965"/>
                  </a:lnTo>
                  <a:lnTo>
                    <a:pt x="12045116" y="34368971"/>
                  </a:lnTo>
                  <a:lnTo>
                    <a:pt x="12045116" y="34368963"/>
                  </a:lnTo>
                  <a:lnTo>
                    <a:pt x="12045025" y="34368971"/>
                  </a:lnTo>
                  <a:lnTo>
                    <a:pt x="12045025" y="34368965"/>
                  </a:lnTo>
                  <a:lnTo>
                    <a:pt x="12044948" y="34368971"/>
                  </a:lnTo>
                  <a:lnTo>
                    <a:pt x="12044948" y="34368965"/>
                  </a:lnTo>
                  <a:lnTo>
                    <a:pt x="12044870" y="34368971"/>
                  </a:lnTo>
                  <a:lnTo>
                    <a:pt x="12044870" y="34368965"/>
                  </a:lnTo>
                  <a:lnTo>
                    <a:pt x="12044792" y="34368971"/>
                  </a:lnTo>
                  <a:lnTo>
                    <a:pt x="12044792" y="34368965"/>
                  </a:lnTo>
                  <a:lnTo>
                    <a:pt x="12044715" y="34368971"/>
                  </a:lnTo>
                  <a:lnTo>
                    <a:pt x="12044715" y="34368965"/>
                  </a:lnTo>
                  <a:lnTo>
                    <a:pt x="12044637" y="34368971"/>
                  </a:lnTo>
                  <a:lnTo>
                    <a:pt x="12044637" y="34368965"/>
                  </a:lnTo>
                  <a:lnTo>
                    <a:pt x="12044560" y="34368971"/>
                  </a:lnTo>
                  <a:lnTo>
                    <a:pt x="12044560" y="34368965"/>
                  </a:lnTo>
                  <a:lnTo>
                    <a:pt x="12044482" y="34368971"/>
                  </a:lnTo>
                  <a:lnTo>
                    <a:pt x="12044482" y="34368965"/>
                  </a:lnTo>
                  <a:lnTo>
                    <a:pt x="12044405" y="34368971"/>
                  </a:lnTo>
                  <a:lnTo>
                    <a:pt x="12044405" y="34368965"/>
                  </a:lnTo>
                  <a:lnTo>
                    <a:pt x="12044327" y="34368971"/>
                  </a:lnTo>
                  <a:lnTo>
                    <a:pt x="12044327" y="34368965"/>
                  </a:lnTo>
                  <a:lnTo>
                    <a:pt x="12044249" y="34368971"/>
                  </a:lnTo>
                  <a:lnTo>
                    <a:pt x="12044249" y="34368965"/>
                  </a:lnTo>
                  <a:lnTo>
                    <a:pt x="12044172" y="34368971"/>
                  </a:lnTo>
                  <a:lnTo>
                    <a:pt x="12044172" y="34368965"/>
                  </a:lnTo>
                  <a:lnTo>
                    <a:pt x="12044094" y="34368971"/>
                  </a:lnTo>
                  <a:lnTo>
                    <a:pt x="12044094" y="34368965"/>
                  </a:lnTo>
                  <a:lnTo>
                    <a:pt x="12044017" y="34368971"/>
                  </a:lnTo>
                  <a:lnTo>
                    <a:pt x="12044017" y="34368963"/>
                  </a:lnTo>
                  <a:lnTo>
                    <a:pt x="12043926" y="34368971"/>
                  </a:lnTo>
                  <a:lnTo>
                    <a:pt x="12043926" y="34368965"/>
                  </a:lnTo>
                  <a:lnTo>
                    <a:pt x="12043849" y="34368971"/>
                  </a:lnTo>
                  <a:lnTo>
                    <a:pt x="12043849" y="34368965"/>
                  </a:lnTo>
                  <a:lnTo>
                    <a:pt x="12043771" y="34368971"/>
                  </a:lnTo>
                  <a:lnTo>
                    <a:pt x="12043771" y="34368965"/>
                  </a:lnTo>
                  <a:lnTo>
                    <a:pt x="12043693" y="34368971"/>
                  </a:lnTo>
                  <a:lnTo>
                    <a:pt x="12043693" y="34368965"/>
                  </a:lnTo>
                  <a:lnTo>
                    <a:pt x="12043616" y="34368971"/>
                  </a:lnTo>
                  <a:lnTo>
                    <a:pt x="12043616" y="34368965"/>
                  </a:lnTo>
                  <a:lnTo>
                    <a:pt x="12043538" y="34368971"/>
                  </a:lnTo>
                  <a:lnTo>
                    <a:pt x="12043538" y="34368965"/>
                  </a:lnTo>
                  <a:lnTo>
                    <a:pt x="12043461" y="34368971"/>
                  </a:lnTo>
                  <a:lnTo>
                    <a:pt x="12043461" y="34368965"/>
                  </a:lnTo>
                  <a:lnTo>
                    <a:pt x="12043383" y="34368971"/>
                  </a:lnTo>
                  <a:lnTo>
                    <a:pt x="12043383" y="34368965"/>
                  </a:lnTo>
                  <a:lnTo>
                    <a:pt x="12043306" y="34368971"/>
                  </a:lnTo>
                  <a:lnTo>
                    <a:pt x="12043306" y="34368965"/>
                  </a:lnTo>
                  <a:lnTo>
                    <a:pt x="12043228" y="34368971"/>
                  </a:lnTo>
                  <a:lnTo>
                    <a:pt x="12043228" y="34368965"/>
                  </a:lnTo>
                  <a:lnTo>
                    <a:pt x="12043150" y="34368971"/>
                  </a:lnTo>
                  <a:lnTo>
                    <a:pt x="12043150" y="34368965"/>
                  </a:lnTo>
                  <a:lnTo>
                    <a:pt x="12043073" y="34368971"/>
                  </a:lnTo>
                  <a:lnTo>
                    <a:pt x="12043073" y="34368965"/>
                  </a:lnTo>
                  <a:lnTo>
                    <a:pt x="12042995" y="34368971"/>
                  </a:lnTo>
                  <a:lnTo>
                    <a:pt x="12042995" y="34368965"/>
                  </a:lnTo>
                  <a:lnTo>
                    <a:pt x="12042918" y="34368971"/>
                  </a:lnTo>
                  <a:lnTo>
                    <a:pt x="12042918" y="34368963"/>
                  </a:lnTo>
                  <a:lnTo>
                    <a:pt x="12042827" y="34368971"/>
                  </a:lnTo>
                  <a:lnTo>
                    <a:pt x="12042827" y="34368965"/>
                  </a:lnTo>
                  <a:lnTo>
                    <a:pt x="12042750" y="34368971"/>
                  </a:lnTo>
                  <a:lnTo>
                    <a:pt x="12042750" y="34368965"/>
                  </a:lnTo>
                  <a:lnTo>
                    <a:pt x="12042672" y="34368971"/>
                  </a:lnTo>
                  <a:lnTo>
                    <a:pt x="12042672" y="34368965"/>
                  </a:lnTo>
                  <a:lnTo>
                    <a:pt x="12042594" y="34368971"/>
                  </a:lnTo>
                  <a:lnTo>
                    <a:pt x="12042594" y="34368965"/>
                  </a:lnTo>
                  <a:lnTo>
                    <a:pt x="12042517" y="34368971"/>
                  </a:lnTo>
                  <a:lnTo>
                    <a:pt x="12042517" y="34368965"/>
                  </a:lnTo>
                  <a:lnTo>
                    <a:pt x="12042439" y="34368971"/>
                  </a:lnTo>
                  <a:lnTo>
                    <a:pt x="12042439" y="34368965"/>
                  </a:lnTo>
                  <a:lnTo>
                    <a:pt x="12042362" y="34368971"/>
                  </a:lnTo>
                  <a:lnTo>
                    <a:pt x="12042362" y="34368965"/>
                  </a:lnTo>
                  <a:lnTo>
                    <a:pt x="12042284" y="34368971"/>
                  </a:lnTo>
                  <a:lnTo>
                    <a:pt x="12042284" y="34368965"/>
                  </a:lnTo>
                  <a:lnTo>
                    <a:pt x="12042207" y="34368971"/>
                  </a:lnTo>
                  <a:lnTo>
                    <a:pt x="12042207" y="34368965"/>
                  </a:lnTo>
                  <a:lnTo>
                    <a:pt x="12042129" y="34368971"/>
                  </a:lnTo>
                  <a:lnTo>
                    <a:pt x="12042129" y="34368965"/>
                  </a:lnTo>
                  <a:lnTo>
                    <a:pt x="12042051" y="34368971"/>
                  </a:lnTo>
                  <a:lnTo>
                    <a:pt x="12042051" y="34368965"/>
                  </a:lnTo>
                  <a:lnTo>
                    <a:pt x="12041974" y="34368971"/>
                  </a:lnTo>
                  <a:lnTo>
                    <a:pt x="12041974" y="34368965"/>
                  </a:lnTo>
                  <a:lnTo>
                    <a:pt x="12041896" y="34368971"/>
                  </a:lnTo>
                  <a:lnTo>
                    <a:pt x="12041896" y="34368965"/>
                  </a:lnTo>
                  <a:lnTo>
                    <a:pt x="12041819" y="34368971"/>
                  </a:lnTo>
                  <a:lnTo>
                    <a:pt x="12041819" y="34368963"/>
                  </a:lnTo>
                  <a:lnTo>
                    <a:pt x="12041728" y="34368971"/>
                  </a:lnTo>
                  <a:lnTo>
                    <a:pt x="12041728" y="34368965"/>
                  </a:lnTo>
                  <a:lnTo>
                    <a:pt x="12041651" y="34368971"/>
                  </a:lnTo>
                  <a:lnTo>
                    <a:pt x="12041651" y="34368965"/>
                  </a:lnTo>
                  <a:lnTo>
                    <a:pt x="12041573" y="34368971"/>
                  </a:lnTo>
                  <a:lnTo>
                    <a:pt x="12041573" y="34368965"/>
                  </a:lnTo>
                  <a:lnTo>
                    <a:pt x="12041495" y="34368971"/>
                  </a:lnTo>
                  <a:lnTo>
                    <a:pt x="12041495" y="34368965"/>
                  </a:lnTo>
                  <a:lnTo>
                    <a:pt x="12041418" y="34368971"/>
                  </a:lnTo>
                  <a:lnTo>
                    <a:pt x="12041418" y="34368965"/>
                  </a:lnTo>
                  <a:lnTo>
                    <a:pt x="12041340" y="34368971"/>
                  </a:lnTo>
                  <a:lnTo>
                    <a:pt x="12041340" y="34368965"/>
                  </a:lnTo>
                  <a:lnTo>
                    <a:pt x="12041263" y="34368971"/>
                  </a:lnTo>
                  <a:lnTo>
                    <a:pt x="12041263" y="34368965"/>
                  </a:lnTo>
                  <a:lnTo>
                    <a:pt x="12041185" y="34368971"/>
                  </a:lnTo>
                  <a:lnTo>
                    <a:pt x="12041185" y="34368965"/>
                  </a:lnTo>
                  <a:lnTo>
                    <a:pt x="12041108" y="34368971"/>
                  </a:lnTo>
                  <a:lnTo>
                    <a:pt x="12041108" y="34368965"/>
                  </a:lnTo>
                  <a:lnTo>
                    <a:pt x="12041030" y="34368971"/>
                  </a:lnTo>
                  <a:lnTo>
                    <a:pt x="12041030" y="34368965"/>
                  </a:lnTo>
                  <a:lnTo>
                    <a:pt x="12040952" y="34368971"/>
                  </a:lnTo>
                  <a:lnTo>
                    <a:pt x="12040952" y="34368965"/>
                  </a:lnTo>
                  <a:lnTo>
                    <a:pt x="12040875" y="34368971"/>
                  </a:lnTo>
                  <a:lnTo>
                    <a:pt x="12040875" y="34368965"/>
                  </a:lnTo>
                  <a:lnTo>
                    <a:pt x="12040797" y="34368971"/>
                  </a:lnTo>
                  <a:lnTo>
                    <a:pt x="12040797" y="34368965"/>
                  </a:lnTo>
                  <a:lnTo>
                    <a:pt x="12040720" y="34368971"/>
                  </a:lnTo>
                  <a:lnTo>
                    <a:pt x="12040720" y="34368963"/>
                  </a:lnTo>
                  <a:lnTo>
                    <a:pt x="12040629" y="34368971"/>
                  </a:lnTo>
                  <a:lnTo>
                    <a:pt x="12040629" y="34368965"/>
                  </a:lnTo>
                  <a:lnTo>
                    <a:pt x="12040552" y="34368971"/>
                  </a:lnTo>
                  <a:lnTo>
                    <a:pt x="12040552" y="34368965"/>
                  </a:lnTo>
                  <a:lnTo>
                    <a:pt x="12040474" y="34368971"/>
                  </a:lnTo>
                  <a:lnTo>
                    <a:pt x="12040474" y="34368965"/>
                  </a:lnTo>
                  <a:lnTo>
                    <a:pt x="12040396" y="34368971"/>
                  </a:lnTo>
                  <a:lnTo>
                    <a:pt x="12040396" y="34368965"/>
                  </a:lnTo>
                  <a:lnTo>
                    <a:pt x="12040319" y="34368971"/>
                  </a:lnTo>
                  <a:lnTo>
                    <a:pt x="12040319" y="34368965"/>
                  </a:lnTo>
                  <a:lnTo>
                    <a:pt x="12040241" y="34368971"/>
                  </a:lnTo>
                  <a:lnTo>
                    <a:pt x="12040241" y="34368965"/>
                  </a:lnTo>
                  <a:lnTo>
                    <a:pt x="12040164" y="34368971"/>
                  </a:lnTo>
                  <a:lnTo>
                    <a:pt x="12040164" y="34368965"/>
                  </a:lnTo>
                  <a:lnTo>
                    <a:pt x="12040086" y="34368971"/>
                  </a:lnTo>
                  <a:lnTo>
                    <a:pt x="12040086" y="34368965"/>
                  </a:lnTo>
                  <a:lnTo>
                    <a:pt x="12040009" y="34368971"/>
                  </a:lnTo>
                  <a:lnTo>
                    <a:pt x="12040009" y="34368965"/>
                  </a:lnTo>
                  <a:lnTo>
                    <a:pt x="12039931" y="34368971"/>
                  </a:lnTo>
                  <a:lnTo>
                    <a:pt x="12039931" y="34368965"/>
                  </a:lnTo>
                  <a:lnTo>
                    <a:pt x="12039853" y="34368971"/>
                  </a:lnTo>
                  <a:lnTo>
                    <a:pt x="12039853" y="34368965"/>
                  </a:lnTo>
                  <a:lnTo>
                    <a:pt x="12039776" y="34368971"/>
                  </a:lnTo>
                  <a:lnTo>
                    <a:pt x="12039776" y="34368965"/>
                  </a:lnTo>
                  <a:lnTo>
                    <a:pt x="12039698" y="34368971"/>
                  </a:lnTo>
                  <a:lnTo>
                    <a:pt x="12039698" y="34368965"/>
                  </a:lnTo>
                  <a:lnTo>
                    <a:pt x="12039621" y="34368971"/>
                  </a:lnTo>
                  <a:lnTo>
                    <a:pt x="12039621" y="34203301"/>
                  </a:lnTo>
                  <a:lnTo>
                    <a:pt x="11899528" y="34216231"/>
                  </a:lnTo>
                  <a:lnTo>
                    <a:pt x="11895923" y="34216571"/>
                  </a:lnTo>
                  <a:lnTo>
                    <a:pt x="11895923" y="34216565"/>
                  </a:lnTo>
                  <a:lnTo>
                    <a:pt x="11895846" y="34216571"/>
                  </a:lnTo>
                  <a:lnTo>
                    <a:pt x="11895846" y="34216565"/>
                  </a:lnTo>
                  <a:lnTo>
                    <a:pt x="11895768" y="34216571"/>
                  </a:lnTo>
                  <a:lnTo>
                    <a:pt x="11895768" y="34216565"/>
                  </a:lnTo>
                  <a:lnTo>
                    <a:pt x="11895691" y="34216571"/>
                  </a:lnTo>
                  <a:lnTo>
                    <a:pt x="11895691" y="34216565"/>
                  </a:lnTo>
                  <a:lnTo>
                    <a:pt x="11895613" y="34216571"/>
                  </a:lnTo>
                  <a:lnTo>
                    <a:pt x="11895613" y="34216565"/>
                  </a:lnTo>
                  <a:lnTo>
                    <a:pt x="11895535" y="34216571"/>
                  </a:lnTo>
                  <a:lnTo>
                    <a:pt x="11895535" y="34216565"/>
                  </a:lnTo>
                  <a:lnTo>
                    <a:pt x="11895458" y="34216571"/>
                  </a:lnTo>
                  <a:lnTo>
                    <a:pt x="11895458" y="34216565"/>
                  </a:lnTo>
                  <a:lnTo>
                    <a:pt x="11895380" y="34216571"/>
                  </a:lnTo>
                  <a:lnTo>
                    <a:pt x="11895380" y="34216565"/>
                  </a:lnTo>
                  <a:lnTo>
                    <a:pt x="11895303" y="34216571"/>
                  </a:lnTo>
                  <a:lnTo>
                    <a:pt x="11895303" y="34216565"/>
                  </a:lnTo>
                  <a:lnTo>
                    <a:pt x="11895225" y="34216571"/>
                  </a:lnTo>
                  <a:lnTo>
                    <a:pt x="11895225" y="34216565"/>
                  </a:lnTo>
                  <a:lnTo>
                    <a:pt x="11895147" y="34216571"/>
                  </a:lnTo>
                  <a:lnTo>
                    <a:pt x="11895147" y="34216565"/>
                  </a:lnTo>
                  <a:lnTo>
                    <a:pt x="11895070" y="34216571"/>
                  </a:lnTo>
                  <a:lnTo>
                    <a:pt x="11895070" y="34216565"/>
                  </a:lnTo>
                  <a:lnTo>
                    <a:pt x="11894992" y="34216571"/>
                  </a:lnTo>
                  <a:lnTo>
                    <a:pt x="11894992" y="34216565"/>
                  </a:lnTo>
                  <a:lnTo>
                    <a:pt x="11894915" y="34216571"/>
                  </a:lnTo>
                  <a:lnTo>
                    <a:pt x="11894915" y="34216563"/>
                  </a:lnTo>
                  <a:lnTo>
                    <a:pt x="11894824" y="34216571"/>
                  </a:lnTo>
                  <a:lnTo>
                    <a:pt x="11894824" y="34216565"/>
                  </a:lnTo>
                  <a:lnTo>
                    <a:pt x="11894747" y="34216571"/>
                  </a:lnTo>
                  <a:lnTo>
                    <a:pt x="11894747" y="34216565"/>
                  </a:lnTo>
                  <a:lnTo>
                    <a:pt x="11894669" y="34216571"/>
                  </a:lnTo>
                  <a:lnTo>
                    <a:pt x="11894669" y="34216565"/>
                  </a:lnTo>
                  <a:lnTo>
                    <a:pt x="11894592" y="34216571"/>
                  </a:lnTo>
                  <a:lnTo>
                    <a:pt x="11894592" y="34216565"/>
                  </a:lnTo>
                  <a:lnTo>
                    <a:pt x="11894514" y="34216571"/>
                  </a:lnTo>
                  <a:lnTo>
                    <a:pt x="11894514" y="34216565"/>
                  </a:lnTo>
                  <a:lnTo>
                    <a:pt x="11894436" y="34216571"/>
                  </a:lnTo>
                  <a:lnTo>
                    <a:pt x="11894436" y="34216565"/>
                  </a:lnTo>
                  <a:lnTo>
                    <a:pt x="11894359" y="34216571"/>
                  </a:lnTo>
                  <a:lnTo>
                    <a:pt x="11894359" y="34216565"/>
                  </a:lnTo>
                  <a:lnTo>
                    <a:pt x="11894281" y="34216571"/>
                  </a:lnTo>
                  <a:lnTo>
                    <a:pt x="11894281" y="34216565"/>
                  </a:lnTo>
                  <a:lnTo>
                    <a:pt x="11894204" y="34216571"/>
                  </a:lnTo>
                  <a:lnTo>
                    <a:pt x="11894204" y="34216565"/>
                  </a:lnTo>
                  <a:lnTo>
                    <a:pt x="11894126" y="34216571"/>
                  </a:lnTo>
                  <a:lnTo>
                    <a:pt x="11894126" y="34216565"/>
                  </a:lnTo>
                  <a:lnTo>
                    <a:pt x="11894048" y="34216571"/>
                  </a:lnTo>
                  <a:lnTo>
                    <a:pt x="11894048" y="34216565"/>
                  </a:lnTo>
                  <a:lnTo>
                    <a:pt x="11893971" y="34216571"/>
                  </a:lnTo>
                  <a:lnTo>
                    <a:pt x="11893971" y="34216565"/>
                  </a:lnTo>
                  <a:lnTo>
                    <a:pt x="11893893" y="34216571"/>
                  </a:lnTo>
                  <a:lnTo>
                    <a:pt x="11893893" y="34216565"/>
                  </a:lnTo>
                  <a:lnTo>
                    <a:pt x="11893816" y="34216571"/>
                  </a:lnTo>
                  <a:lnTo>
                    <a:pt x="11893816" y="34216563"/>
                  </a:lnTo>
                  <a:lnTo>
                    <a:pt x="11893725" y="34216571"/>
                  </a:lnTo>
                  <a:lnTo>
                    <a:pt x="11893725" y="34216565"/>
                  </a:lnTo>
                  <a:lnTo>
                    <a:pt x="11893648" y="34216571"/>
                  </a:lnTo>
                  <a:lnTo>
                    <a:pt x="11893648" y="34216565"/>
                  </a:lnTo>
                  <a:lnTo>
                    <a:pt x="11893570" y="34216571"/>
                  </a:lnTo>
                  <a:lnTo>
                    <a:pt x="11893570" y="34216565"/>
                  </a:lnTo>
                  <a:lnTo>
                    <a:pt x="11893493" y="34216571"/>
                  </a:lnTo>
                  <a:lnTo>
                    <a:pt x="11893493" y="34216565"/>
                  </a:lnTo>
                  <a:lnTo>
                    <a:pt x="11893415" y="34216571"/>
                  </a:lnTo>
                  <a:lnTo>
                    <a:pt x="11893415" y="34216565"/>
                  </a:lnTo>
                  <a:lnTo>
                    <a:pt x="11893337" y="34216571"/>
                  </a:lnTo>
                  <a:lnTo>
                    <a:pt x="11893337" y="34216565"/>
                  </a:lnTo>
                  <a:lnTo>
                    <a:pt x="11893260" y="34216571"/>
                  </a:lnTo>
                  <a:lnTo>
                    <a:pt x="11893260" y="34216565"/>
                  </a:lnTo>
                  <a:lnTo>
                    <a:pt x="11893182" y="34216571"/>
                  </a:lnTo>
                  <a:lnTo>
                    <a:pt x="11893182" y="34216565"/>
                  </a:lnTo>
                  <a:lnTo>
                    <a:pt x="11893105" y="34216571"/>
                  </a:lnTo>
                  <a:lnTo>
                    <a:pt x="11893105" y="34216565"/>
                  </a:lnTo>
                  <a:lnTo>
                    <a:pt x="11893027" y="34216571"/>
                  </a:lnTo>
                  <a:lnTo>
                    <a:pt x="11893027" y="34216565"/>
                  </a:lnTo>
                  <a:lnTo>
                    <a:pt x="11892949" y="34216571"/>
                  </a:lnTo>
                  <a:lnTo>
                    <a:pt x="11892949" y="34216565"/>
                  </a:lnTo>
                  <a:lnTo>
                    <a:pt x="11892872" y="34216571"/>
                  </a:lnTo>
                  <a:lnTo>
                    <a:pt x="11892872" y="34216565"/>
                  </a:lnTo>
                  <a:lnTo>
                    <a:pt x="11892794" y="34216571"/>
                  </a:lnTo>
                  <a:lnTo>
                    <a:pt x="11892794" y="34216565"/>
                  </a:lnTo>
                  <a:lnTo>
                    <a:pt x="11892717" y="34216571"/>
                  </a:lnTo>
                  <a:lnTo>
                    <a:pt x="11892717" y="34216563"/>
                  </a:lnTo>
                  <a:lnTo>
                    <a:pt x="11892626" y="34216571"/>
                  </a:lnTo>
                  <a:lnTo>
                    <a:pt x="11892626" y="34216565"/>
                  </a:lnTo>
                  <a:lnTo>
                    <a:pt x="11892549" y="34216571"/>
                  </a:lnTo>
                  <a:lnTo>
                    <a:pt x="11892549" y="34216565"/>
                  </a:lnTo>
                  <a:lnTo>
                    <a:pt x="11892471" y="34216571"/>
                  </a:lnTo>
                  <a:lnTo>
                    <a:pt x="11892471" y="34216565"/>
                  </a:lnTo>
                  <a:lnTo>
                    <a:pt x="11892394" y="34216571"/>
                  </a:lnTo>
                  <a:lnTo>
                    <a:pt x="11892394" y="34216565"/>
                  </a:lnTo>
                  <a:lnTo>
                    <a:pt x="11892316" y="34216571"/>
                  </a:lnTo>
                  <a:lnTo>
                    <a:pt x="11892316" y="34216565"/>
                  </a:lnTo>
                  <a:lnTo>
                    <a:pt x="11892238" y="34216571"/>
                  </a:lnTo>
                  <a:lnTo>
                    <a:pt x="11892238" y="34216565"/>
                  </a:lnTo>
                  <a:lnTo>
                    <a:pt x="11892161" y="34216571"/>
                  </a:lnTo>
                  <a:lnTo>
                    <a:pt x="11892161" y="34216565"/>
                  </a:lnTo>
                  <a:lnTo>
                    <a:pt x="11892083" y="34216571"/>
                  </a:lnTo>
                  <a:lnTo>
                    <a:pt x="11892083" y="34216565"/>
                  </a:lnTo>
                  <a:lnTo>
                    <a:pt x="11892006" y="34216571"/>
                  </a:lnTo>
                  <a:lnTo>
                    <a:pt x="11892006" y="34216565"/>
                  </a:lnTo>
                  <a:lnTo>
                    <a:pt x="11891928" y="34216571"/>
                  </a:lnTo>
                  <a:lnTo>
                    <a:pt x="11891928" y="34216565"/>
                  </a:lnTo>
                  <a:lnTo>
                    <a:pt x="11891850" y="34216571"/>
                  </a:lnTo>
                  <a:lnTo>
                    <a:pt x="11891850" y="34216565"/>
                  </a:lnTo>
                  <a:lnTo>
                    <a:pt x="11891773" y="34216571"/>
                  </a:lnTo>
                  <a:lnTo>
                    <a:pt x="11891773" y="34216565"/>
                  </a:lnTo>
                  <a:lnTo>
                    <a:pt x="11891695" y="34216571"/>
                  </a:lnTo>
                  <a:lnTo>
                    <a:pt x="11891695" y="34216565"/>
                  </a:lnTo>
                  <a:lnTo>
                    <a:pt x="11891618" y="34216571"/>
                  </a:lnTo>
                  <a:lnTo>
                    <a:pt x="11891618" y="34216563"/>
                  </a:lnTo>
                  <a:lnTo>
                    <a:pt x="11891527" y="34216571"/>
                  </a:lnTo>
                  <a:lnTo>
                    <a:pt x="11891527" y="34216565"/>
                  </a:lnTo>
                  <a:lnTo>
                    <a:pt x="11891450" y="34216571"/>
                  </a:lnTo>
                  <a:lnTo>
                    <a:pt x="11891450" y="34216565"/>
                  </a:lnTo>
                  <a:lnTo>
                    <a:pt x="11891372" y="34216571"/>
                  </a:lnTo>
                  <a:lnTo>
                    <a:pt x="11891372" y="34216565"/>
                  </a:lnTo>
                  <a:lnTo>
                    <a:pt x="11891295" y="34216571"/>
                  </a:lnTo>
                  <a:lnTo>
                    <a:pt x="11891295" y="34216565"/>
                  </a:lnTo>
                  <a:lnTo>
                    <a:pt x="11891217" y="34216571"/>
                  </a:lnTo>
                  <a:lnTo>
                    <a:pt x="11891217" y="34216565"/>
                  </a:lnTo>
                  <a:lnTo>
                    <a:pt x="11891139" y="34216571"/>
                  </a:lnTo>
                  <a:lnTo>
                    <a:pt x="11891139" y="34216565"/>
                  </a:lnTo>
                  <a:lnTo>
                    <a:pt x="11891062" y="34216571"/>
                  </a:lnTo>
                  <a:lnTo>
                    <a:pt x="11891062" y="34216565"/>
                  </a:lnTo>
                  <a:lnTo>
                    <a:pt x="11890984" y="34216571"/>
                  </a:lnTo>
                  <a:lnTo>
                    <a:pt x="11890984" y="34216565"/>
                  </a:lnTo>
                  <a:lnTo>
                    <a:pt x="11890907" y="34216571"/>
                  </a:lnTo>
                  <a:lnTo>
                    <a:pt x="11890907" y="34216565"/>
                  </a:lnTo>
                  <a:lnTo>
                    <a:pt x="11890829" y="34216571"/>
                  </a:lnTo>
                  <a:lnTo>
                    <a:pt x="11890829" y="34216565"/>
                  </a:lnTo>
                  <a:lnTo>
                    <a:pt x="11890751" y="34216571"/>
                  </a:lnTo>
                  <a:lnTo>
                    <a:pt x="11890751" y="34216565"/>
                  </a:lnTo>
                  <a:lnTo>
                    <a:pt x="11890674" y="34216571"/>
                  </a:lnTo>
                  <a:lnTo>
                    <a:pt x="11890674" y="34216565"/>
                  </a:lnTo>
                  <a:lnTo>
                    <a:pt x="11890596" y="34216571"/>
                  </a:lnTo>
                  <a:lnTo>
                    <a:pt x="11890596" y="34216565"/>
                  </a:lnTo>
                  <a:lnTo>
                    <a:pt x="11890519" y="34216571"/>
                  </a:lnTo>
                  <a:lnTo>
                    <a:pt x="11890519" y="34216563"/>
                  </a:lnTo>
                  <a:lnTo>
                    <a:pt x="11890428" y="34216571"/>
                  </a:lnTo>
                  <a:lnTo>
                    <a:pt x="11890428" y="34216565"/>
                  </a:lnTo>
                  <a:lnTo>
                    <a:pt x="11890351" y="34216571"/>
                  </a:lnTo>
                  <a:lnTo>
                    <a:pt x="11890351" y="34216565"/>
                  </a:lnTo>
                  <a:lnTo>
                    <a:pt x="11890273" y="34216571"/>
                  </a:lnTo>
                  <a:lnTo>
                    <a:pt x="11890273" y="34216565"/>
                  </a:lnTo>
                  <a:lnTo>
                    <a:pt x="11890196" y="34216571"/>
                  </a:lnTo>
                  <a:lnTo>
                    <a:pt x="11890196" y="34216565"/>
                  </a:lnTo>
                  <a:lnTo>
                    <a:pt x="11890118" y="34216571"/>
                  </a:lnTo>
                  <a:lnTo>
                    <a:pt x="11890118" y="34216565"/>
                  </a:lnTo>
                  <a:lnTo>
                    <a:pt x="11890040" y="34216571"/>
                  </a:lnTo>
                  <a:lnTo>
                    <a:pt x="11890040" y="34216565"/>
                  </a:lnTo>
                  <a:lnTo>
                    <a:pt x="11889963" y="34216571"/>
                  </a:lnTo>
                  <a:lnTo>
                    <a:pt x="11889963" y="34216565"/>
                  </a:lnTo>
                  <a:lnTo>
                    <a:pt x="11889885" y="34216571"/>
                  </a:lnTo>
                  <a:lnTo>
                    <a:pt x="11889885" y="34216565"/>
                  </a:lnTo>
                  <a:lnTo>
                    <a:pt x="11889808" y="34216571"/>
                  </a:lnTo>
                  <a:lnTo>
                    <a:pt x="11889808" y="34216565"/>
                  </a:lnTo>
                  <a:lnTo>
                    <a:pt x="11889730" y="34216571"/>
                  </a:lnTo>
                  <a:lnTo>
                    <a:pt x="11889730" y="34216565"/>
                  </a:lnTo>
                  <a:lnTo>
                    <a:pt x="11889652" y="34216571"/>
                  </a:lnTo>
                  <a:lnTo>
                    <a:pt x="11889652" y="34216565"/>
                  </a:lnTo>
                  <a:lnTo>
                    <a:pt x="11889575" y="34216571"/>
                  </a:lnTo>
                  <a:lnTo>
                    <a:pt x="11889575" y="34216565"/>
                  </a:lnTo>
                  <a:lnTo>
                    <a:pt x="11889497" y="34216571"/>
                  </a:lnTo>
                  <a:lnTo>
                    <a:pt x="11889497" y="34216565"/>
                  </a:lnTo>
                  <a:lnTo>
                    <a:pt x="11889420" y="34216571"/>
                  </a:lnTo>
                  <a:lnTo>
                    <a:pt x="11889420" y="34216563"/>
                  </a:lnTo>
                  <a:lnTo>
                    <a:pt x="11889329" y="34216571"/>
                  </a:lnTo>
                  <a:lnTo>
                    <a:pt x="11889329" y="34216565"/>
                  </a:lnTo>
                  <a:lnTo>
                    <a:pt x="11889252" y="34216571"/>
                  </a:lnTo>
                  <a:lnTo>
                    <a:pt x="11889252" y="34216565"/>
                  </a:lnTo>
                  <a:lnTo>
                    <a:pt x="11889174" y="34216571"/>
                  </a:lnTo>
                  <a:lnTo>
                    <a:pt x="11889174" y="34216565"/>
                  </a:lnTo>
                  <a:lnTo>
                    <a:pt x="11889097" y="34216571"/>
                  </a:lnTo>
                  <a:lnTo>
                    <a:pt x="11889097" y="34216565"/>
                  </a:lnTo>
                  <a:lnTo>
                    <a:pt x="11889019" y="34216571"/>
                  </a:lnTo>
                  <a:lnTo>
                    <a:pt x="11889019" y="34216565"/>
                  </a:lnTo>
                  <a:lnTo>
                    <a:pt x="11888941" y="34216571"/>
                  </a:lnTo>
                  <a:lnTo>
                    <a:pt x="11888941" y="34216565"/>
                  </a:lnTo>
                  <a:lnTo>
                    <a:pt x="11888864" y="34216571"/>
                  </a:lnTo>
                  <a:lnTo>
                    <a:pt x="11888864" y="34216565"/>
                  </a:lnTo>
                  <a:lnTo>
                    <a:pt x="11888786" y="34216571"/>
                  </a:lnTo>
                  <a:lnTo>
                    <a:pt x="11888786" y="34216565"/>
                  </a:lnTo>
                  <a:lnTo>
                    <a:pt x="11888709" y="34216571"/>
                  </a:lnTo>
                  <a:lnTo>
                    <a:pt x="11888709" y="34216565"/>
                  </a:lnTo>
                  <a:lnTo>
                    <a:pt x="11888631" y="34216571"/>
                  </a:lnTo>
                  <a:lnTo>
                    <a:pt x="11888631" y="34216565"/>
                  </a:lnTo>
                  <a:lnTo>
                    <a:pt x="11888553" y="34216571"/>
                  </a:lnTo>
                  <a:lnTo>
                    <a:pt x="11888553" y="34216565"/>
                  </a:lnTo>
                  <a:lnTo>
                    <a:pt x="11888476" y="34216571"/>
                  </a:lnTo>
                  <a:lnTo>
                    <a:pt x="11888476" y="34216565"/>
                  </a:lnTo>
                  <a:lnTo>
                    <a:pt x="11888398" y="34216571"/>
                  </a:lnTo>
                  <a:lnTo>
                    <a:pt x="11888398" y="34216565"/>
                  </a:lnTo>
                  <a:lnTo>
                    <a:pt x="11888321" y="34216571"/>
                  </a:lnTo>
                  <a:lnTo>
                    <a:pt x="11888321" y="34216563"/>
                  </a:lnTo>
                  <a:lnTo>
                    <a:pt x="11888230" y="34216571"/>
                  </a:lnTo>
                  <a:lnTo>
                    <a:pt x="11888230" y="34216565"/>
                  </a:lnTo>
                  <a:lnTo>
                    <a:pt x="11888153" y="34216571"/>
                  </a:lnTo>
                  <a:lnTo>
                    <a:pt x="11888153" y="34216565"/>
                  </a:lnTo>
                  <a:lnTo>
                    <a:pt x="11888075" y="34216571"/>
                  </a:lnTo>
                  <a:lnTo>
                    <a:pt x="11888075" y="34216565"/>
                  </a:lnTo>
                  <a:lnTo>
                    <a:pt x="11887998" y="34216571"/>
                  </a:lnTo>
                  <a:lnTo>
                    <a:pt x="11887998" y="34216565"/>
                  </a:lnTo>
                  <a:lnTo>
                    <a:pt x="11887920" y="34216571"/>
                  </a:lnTo>
                  <a:lnTo>
                    <a:pt x="11887920" y="34216565"/>
                  </a:lnTo>
                  <a:lnTo>
                    <a:pt x="11887842" y="34216571"/>
                  </a:lnTo>
                  <a:lnTo>
                    <a:pt x="11887842" y="34216565"/>
                  </a:lnTo>
                  <a:lnTo>
                    <a:pt x="11887765" y="34216571"/>
                  </a:lnTo>
                  <a:lnTo>
                    <a:pt x="11887765" y="34216565"/>
                  </a:lnTo>
                  <a:lnTo>
                    <a:pt x="11887687" y="34216571"/>
                  </a:lnTo>
                  <a:lnTo>
                    <a:pt x="11887687" y="34216565"/>
                  </a:lnTo>
                  <a:lnTo>
                    <a:pt x="11887610" y="34216571"/>
                  </a:lnTo>
                  <a:lnTo>
                    <a:pt x="11887610" y="34216565"/>
                  </a:lnTo>
                  <a:lnTo>
                    <a:pt x="11887532" y="34216571"/>
                  </a:lnTo>
                  <a:lnTo>
                    <a:pt x="11887532" y="34216565"/>
                  </a:lnTo>
                  <a:lnTo>
                    <a:pt x="11887454" y="34216571"/>
                  </a:lnTo>
                  <a:lnTo>
                    <a:pt x="11887454" y="34216565"/>
                  </a:lnTo>
                  <a:lnTo>
                    <a:pt x="11887377" y="34216571"/>
                  </a:lnTo>
                  <a:lnTo>
                    <a:pt x="11887377" y="34216565"/>
                  </a:lnTo>
                  <a:lnTo>
                    <a:pt x="11887299" y="34216571"/>
                  </a:lnTo>
                  <a:lnTo>
                    <a:pt x="11887299" y="34216565"/>
                  </a:lnTo>
                  <a:lnTo>
                    <a:pt x="11887222" y="34216571"/>
                  </a:lnTo>
                  <a:lnTo>
                    <a:pt x="11887222" y="34050893"/>
                  </a:lnTo>
                  <a:lnTo>
                    <a:pt x="11747108" y="34063831"/>
                  </a:lnTo>
                  <a:lnTo>
                    <a:pt x="11743524" y="34064171"/>
                  </a:lnTo>
                  <a:lnTo>
                    <a:pt x="11743524" y="34064163"/>
                  </a:lnTo>
                  <a:lnTo>
                    <a:pt x="11743447" y="34064171"/>
                  </a:lnTo>
                  <a:lnTo>
                    <a:pt x="11743447" y="34064163"/>
                  </a:lnTo>
                  <a:lnTo>
                    <a:pt x="11743369" y="34064171"/>
                  </a:lnTo>
                  <a:lnTo>
                    <a:pt x="11743369" y="34064163"/>
                  </a:lnTo>
                  <a:lnTo>
                    <a:pt x="11743292" y="34064171"/>
                  </a:lnTo>
                  <a:lnTo>
                    <a:pt x="11743292" y="34064163"/>
                  </a:lnTo>
                  <a:lnTo>
                    <a:pt x="11743214" y="34064171"/>
                  </a:lnTo>
                  <a:lnTo>
                    <a:pt x="11743214" y="34064163"/>
                  </a:lnTo>
                  <a:lnTo>
                    <a:pt x="11743137" y="34064171"/>
                  </a:lnTo>
                  <a:lnTo>
                    <a:pt x="11743137" y="34064163"/>
                  </a:lnTo>
                  <a:lnTo>
                    <a:pt x="11743059" y="34064171"/>
                  </a:lnTo>
                  <a:lnTo>
                    <a:pt x="11743059" y="34064163"/>
                  </a:lnTo>
                  <a:lnTo>
                    <a:pt x="11742981" y="34064171"/>
                  </a:lnTo>
                  <a:lnTo>
                    <a:pt x="11742981" y="34064163"/>
                  </a:lnTo>
                  <a:lnTo>
                    <a:pt x="11742904" y="34064171"/>
                  </a:lnTo>
                  <a:lnTo>
                    <a:pt x="11742904" y="34064163"/>
                  </a:lnTo>
                  <a:lnTo>
                    <a:pt x="11742826" y="34064171"/>
                  </a:lnTo>
                  <a:lnTo>
                    <a:pt x="11742826" y="34064163"/>
                  </a:lnTo>
                  <a:lnTo>
                    <a:pt x="11742749" y="34064171"/>
                  </a:lnTo>
                  <a:lnTo>
                    <a:pt x="11742749" y="34064163"/>
                  </a:lnTo>
                  <a:lnTo>
                    <a:pt x="11742671" y="34064171"/>
                  </a:lnTo>
                  <a:lnTo>
                    <a:pt x="11742671" y="34064163"/>
                  </a:lnTo>
                  <a:lnTo>
                    <a:pt x="11742593" y="34064171"/>
                  </a:lnTo>
                  <a:lnTo>
                    <a:pt x="11742593" y="34064163"/>
                  </a:lnTo>
                  <a:lnTo>
                    <a:pt x="11742516" y="34064171"/>
                  </a:lnTo>
                  <a:lnTo>
                    <a:pt x="11742516" y="34064163"/>
                  </a:lnTo>
                  <a:lnTo>
                    <a:pt x="11742425" y="34064171"/>
                  </a:lnTo>
                  <a:lnTo>
                    <a:pt x="11742425" y="34064163"/>
                  </a:lnTo>
                  <a:lnTo>
                    <a:pt x="11742348" y="34064171"/>
                  </a:lnTo>
                  <a:lnTo>
                    <a:pt x="11742348" y="34064163"/>
                  </a:lnTo>
                  <a:lnTo>
                    <a:pt x="11742270" y="34064171"/>
                  </a:lnTo>
                  <a:lnTo>
                    <a:pt x="11742270" y="34064163"/>
                  </a:lnTo>
                  <a:lnTo>
                    <a:pt x="11742193" y="34064171"/>
                  </a:lnTo>
                  <a:lnTo>
                    <a:pt x="11742193" y="34064163"/>
                  </a:lnTo>
                  <a:lnTo>
                    <a:pt x="11742115" y="34064171"/>
                  </a:lnTo>
                  <a:lnTo>
                    <a:pt x="11742115" y="34064163"/>
                  </a:lnTo>
                  <a:lnTo>
                    <a:pt x="11742038" y="34064171"/>
                  </a:lnTo>
                  <a:lnTo>
                    <a:pt x="11742038" y="34064163"/>
                  </a:lnTo>
                  <a:lnTo>
                    <a:pt x="11741960" y="34064171"/>
                  </a:lnTo>
                  <a:lnTo>
                    <a:pt x="11741960" y="34064163"/>
                  </a:lnTo>
                  <a:lnTo>
                    <a:pt x="11741882" y="34064171"/>
                  </a:lnTo>
                  <a:lnTo>
                    <a:pt x="11741882" y="34064163"/>
                  </a:lnTo>
                  <a:lnTo>
                    <a:pt x="11741805" y="34064171"/>
                  </a:lnTo>
                  <a:lnTo>
                    <a:pt x="11741805" y="34064163"/>
                  </a:lnTo>
                  <a:lnTo>
                    <a:pt x="11741727" y="34064171"/>
                  </a:lnTo>
                  <a:lnTo>
                    <a:pt x="11741727" y="34064163"/>
                  </a:lnTo>
                  <a:lnTo>
                    <a:pt x="11741650" y="34064171"/>
                  </a:lnTo>
                  <a:lnTo>
                    <a:pt x="11741650" y="34064163"/>
                  </a:lnTo>
                  <a:lnTo>
                    <a:pt x="11741572" y="34064171"/>
                  </a:lnTo>
                  <a:lnTo>
                    <a:pt x="11741572" y="34064163"/>
                  </a:lnTo>
                  <a:lnTo>
                    <a:pt x="11741494" y="34064171"/>
                  </a:lnTo>
                  <a:lnTo>
                    <a:pt x="11741494" y="34064163"/>
                  </a:lnTo>
                  <a:lnTo>
                    <a:pt x="11741417" y="34064171"/>
                  </a:lnTo>
                  <a:lnTo>
                    <a:pt x="11741417" y="34064163"/>
                  </a:lnTo>
                  <a:lnTo>
                    <a:pt x="11741326" y="34064171"/>
                  </a:lnTo>
                  <a:lnTo>
                    <a:pt x="11741326" y="34064163"/>
                  </a:lnTo>
                  <a:lnTo>
                    <a:pt x="11741249" y="34064171"/>
                  </a:lnTo>
                  <a:lnTo>
                    <a:pt x="11741249" y="34064163"/>
                  </a:lnTo>
                  <a:lnTo>
                    <a:pt x="11741171" y="34064171"/>
                  </a:lnTo>
                  <a:lnTo>
                    <a:pt x="11741171" y="34064163"/>
                  </a:lnTo>
                  <a:lnTo>
                    <a:pt x="11741094" y="34064171"/>
                  </a:lnTo>
                  <a:lnTo>
                    <a:pt x="11741094" y="34064163"/>
                  </a:lnTo>
                  <a:lnTo>
                    <a:pt x="11741016" y="34064171"/>
                  </a:lnTo>
                  <a:lnTo>
                    <a:pt x="11741016" y="34064163"/>
                  </a:lnTo>
                  <a:lnTo>
                    <a:pt x="11740939" y="34064171"/>
                  </a:lnTo>
                  <a:lnTo>
                    <a:pt x="11740939" y="34064163"/>
                  </a:lnTo>
                  <a:lnTo>
                    <a:pt x="11740861" y="34064171"/>
                  </a:lnTo>
                  <a:lnTo>
                    <a:pt x="11740861" y="34064163"/>
                  </a:lnTo>
                  <a:lnTo>
                    <a:pt x="11740783" y="34064171"/>
                  </a:lnTo>
                  <a:lnTo>
                    <a:pt x="11740783" y="34064163"/>
                  </a:lnTo>
                  <a:lnTo>
                    <a:pt x="11740706" y="34064171"/>
                  </a:lnTo>
                  <a:lnTo>
                    <a:pt x="11740706" y="34064163"/>
                  </a:lnTo>
                  <a:lnTo>
                    <a:pt x="11740628" y="34064171"/>
                  </a:lnTo>
                  <a:lnTo>
                    <a:pt x="11740628" y="34064163"/>
                  </a:lnTo>
                  <a:lnTo>
                    <a:pt x="11740551" y="34064171"/>
                  </a:lnTo>
                  <a:lnTo>
                    <a:pt x="11740551" y="34064163"/>
                  </a:lnTo>
                  <a:lnTo>
                    <a:pt x="11740473" y="34064171"/>
                  </a:lnTo>
                  <a:lnTo>
                    <a:pt x="11740473" y="34064163"/>
                  </a:lnTo>
                  <a:lnTo>
                    <a:pt x="11740395" y="34064171"/>
                  </a:lnTo>
                  <a:lnTo>
                    <a:pt x="11740395" y="34064163"/>
                  </a:lnTo>
                  <a:lnTo>
                    <a:pt x="11740318" y="34064171"/>
                  </a:lnTo>
                  <a:lnTo>
                    <a:pt x="11740318" y="34064163"/>
                  </a:lnTo>
                  <a:lnTo>
                    <a:pt x="11740227" y="34064171"/>
                  </a:lnTo>
                  <a:lnTo>
                    <a:pt x="11740227" y="34064163"/>
                  </a:lnTo>
                  <a:lnTo>
                    <a:pt x="11740150" y="34064171"/>
                  </a:lnTo>
                  <a:lnTo>
                    <a:pt x="11740150" y="34064163"/>
                  </a:lnTo>
                  <a:lnTo>
                    <a:pt x="11740072" y="34064171"/>
                  </a:lnTo>
                  <a:lnTo>
                    <a:pt x="11740072" y="34064163"/>
                  </a:lnTo>
                  <a:lnTo>
                    <a:pt x="11739995" y="34064171"/>
                  </a:lnTo>
                  <a:lnTo>
                    <a:pt x="11739995" y="34064163"/>
                  </a:lnTo>
                  <a:lnTo>
                    <a:pt x="11739917" y="34064171"/>
                  </a:lnTo>
                  <a:lnTo>
                    <a:pt x="11739917" y="34064163"/>
                  </a:lnTo>
                  <a:lnTo>
                    <a:pt x="11739840" y="34064171"/>
                  </a:lnTo>
                  <a:lnTo>
                    <a:pt x="11739840" y="34064163"/>
                  </a:lnTo>
                  <a:lnTo>
                    <a:pt x="11739762" y="34064171"/>
                  </a:lnTo>
                  <a:lnTo>
                    <a:pt x="11739762" y="34064163"/>
                  </a:lnTo>
                  <a:lnTo>
                    <a:pt x="11739684" y="34064171"/>
                  </a:lnTo>
                  <a:lnTo>
                    <a:pt x="11739684" y="34064163"/>
                  </a:lnTo>
                  <a:lnTo>
                    <a:pt x="11739607" y="34064171"/>
                  </a:lnTo>
                  <a:lnTo>
                    <a:pt x="11739607" y="34064163"/>
                  </a:lnTo>
                  <a:lnTo>
                    <a:pt x="11739529" y="34064171"/>
                  </a:lnTo>
                  <a:lnTo>
                    <a:pt x="11739529" y="34064163"/>
                  </a:lnTo>
                  <a:lnTo>
                    <a:pt x="11739452" y="34064171"/>
                  </a:lnTo>
                  <a:lnTo>
                    <a:pt x="11739452" y="34064163"/>
                  </a:lnTo>
                  <a:lnTo>
                    <a:pt x="11739374" y="34064171"/>
                  </a:lnTo>
                  <a:lnTo>
                    <a:pt x="11739374" y="34064163"/>
                  </a:lnTo>
                  <a:lnTo>
                    <a:pt x="11739296" y="34064171"/>
                  </a:lnTo>
                  <a:lnTo>
                    <a:pt x="11739296" y="34064163"/>
                  </a:lnTo>
                  <a:lnTo>
                    <a:pt x="11739219" y="34064171"/>
                  </a:lnTo>
                  <a:lnTo>
                    <a:pt x="11739219" y="34064163"/>
                  </a:lnTo>
                  <a:lnTo>
                    <a:pt x="11739128" y="34064171"/>
                  </a:lnTo>
                  <a:lnTo>
                    <a:pt x="11739128" y="34064163"/>
                  </a:lnTo>
                  <a:lnTo>
                    <a:pt x="11739051" y="34064171"/>
                  </a:lnTo>
                  <a:lnTo>
                    <a:pt x="11739051" y="34064163"/>
                  </a:lnTo>
                  <a:lnTo>
                    <a:pt x="11738973" y="34064171"/>
                  </a:lnTo>
                  <a:lnTo>
                    <a:pt x="11738973" y="34064163"/>
                  </a:lnTo>
                  <a:lnTo>
                    <a:pt x="11738896" y="34064171"/>
                  </a:lnTo>
                  <a:lnTo>
                    <a:pt x="11738896" y="34064163"/>
                  </a:lnTo>
                  <a:lnTo>
                    <a:pt x="11738818" y="34064171"/>
                  </a:lnTo>
                  <a:lnTo>
                    <a:pt x="11738818" y="34064163"/>
                  </a:lnTo>
                  <a:lnTo>
                    <a:pt x="11738741" y="34064171"/>
                  </a:lnTo>
                  <a:lnTo>
                    <a:pt x="11738741" y="34064163"/>
                  </a:lnTo>
                  <a:lnTo>
                    <a:pt x="11738663" y="34064171"/>
                  </a:lnTo>
                  <a:lnTo>
                    <a:pt x="11738663" y="34064163"/>
                  </a:lnTo>
                  <a:lnTo>
                    <a:pt x="11738585" y="34064171"/>
                  </a:lnTo>
                  <a:lnTo>
                    <a:pt x="11738585" y="34064163"/>
                  </a:lnTo>
                  <a:lnTo>
                    <a:pt x="11738508" y="34064171"/>
                  </a:lnTo>
                  <a:lnTo>
                    <a:pt x="11738508" y="34064163"/>
                  </a:lnTo>
                  <a:lnTo>
                    <a:pt x="11738430" y="34064171"/>
                  </a:lnTo>
                  <a:lnTo>
                    <a:pt x="11738430" y="34064163"/>
                  </a:lnTo>
                  <a:lnTo>
                    <a:pt x="11738353" y="34064171"/>
                  </a:lnTo>
                  <a:lnTo>
                    <a:pt x="11738353" y="34064163"/>
                  </a:lnTo>
                  <a:lnTo>
                    <a:pt x="11738275" y="34064171"/>
                  </a:lnTo>
                  <a:lnTo>
                    <a:pt x="11738275" y="34064163"/>
                  </a:lnTo>
                  <a:lnTo>
                    <a:pt x="11738197" y="34064171"/>
                  </a:lnTo>
                  <a:lnTo>
                    <a:pt x="11738197" y="34064163"/>
                  </a:lnTo>
                  <a:lnTo>
                    <a:pt x="11738120" y="34064171"/>
                  </a:lnTo>
                  <a:lnTo>
                    <a:pt x="11738120" y="34064163"/>
                  </a:lnTo>
                  <a:lnTo>
                    <a:pt x="11738029" y="34064171"/>
                  </a:lnTo>
                  <a:lnTo>
                    <a:pt x="11738029" y="34064163"/>
                  </a:lnTo>
                  <a:lnTo>
                    <a:pt x="11737952" y="34064171"/>
                  </a:lnTo>
                  <a:lnTo>
                    <a:pt x="11737952" y="34064163"/>
                  </a:lnTo>
                  <a:lnTo>
                    <a:pt x="11737874" y="34064171"/>
                  </a:lnTo>
                  <a:lnTo>
                    <a:pt x="11737874" y="34064163"/>
                  </a:lnTo>
                  <a:lnTo>
                    <a:pt x="11737797" y="34064171"/>
                  </a:lnTo>
                  <a:lnTo>
                    <a:pt x="11737797" y="34064163"/>
                  </a:lnTo>
                  <a:lnTo>
                    <a:pt x="11737719" y="34064171"/>
                  </a:lnTo>
                  <a:lnTo>
                    <a:pt x="11737719" y="34064163"/>
                  </a:lnTo>
                  <a:lnTo>
                    <a:pt x="11737642" y="34064171"/>
                  </a:lnTo>
                  <a:lnTo>
                    <a:pt x="11737642" y="34064163"/>
                  </a:lnTo>
                  <a:lnTo>
                    <a:pt x="11737564" y="34064171"/>
                  </a:lnTo>
                  <a:lnTo>
                    <a:pt x="11737564" y="34064163"/>
                  </a:lnTo>
                  <a:lnTo>
                    <a:pt x="11737486" y="34064171"/>
                  </a:lnTo>
                  <a:lnTo>
                    <a:pt x="11737486" y="34064163"/>
                  </a:lnTo>
                  <a:lnTo>
                    <a:pt x="11737409" y="34064171"/>
                  </a:lnTo>
                  <a:lnTo>
                    <a:pt x="11737409" y="34064163"/>
                  </a:lnTo>
                  <a:lnTo>
                    <a:pt x="11737331" y="34064171"/>
                  </a:lnTo>
                  <a:lnTo>
                    <a:pt x="11737331" y="34064163"/>
                  </a:lnTo>
                  <a:lnTo>
                    <a:pt x="11737254" y="34064171"/>
                  </a:lnTo>
                  <a:lnTo>
                    <a:pt x="11737254" y="34064163"/>
                  </a:lnTo>
                  <a:lnTo>
                    <a:pt x="11737176" y="34064171"/>
                  </a:lnTo>
                  <a:lnTo>
                    <a:pt x="11737176" y="34064163"/>
                  </a:lnTo>
                  <a:lnTo>
                    <a:pt x="11737098" y="34064171"/>
                  </a:lnTo>
                  <a:lnTo>
                    <a:pt x="11737098" y="34064163"/>
                  </a:lnTo>
                  <a:lnTo>
                    <a:pt x="11737021" y="34064171"/>
                  </a:lnTo>
                  <a:lnTo>
                    <a:pt x="11737021" y="34064163"/>
                  </a:lnTo>
                  <a:lnTo>
                    <a:pt x="11736930" y="34064171"/>
                  </a:lnTo>
                  <a:lnTo>
                    <a:pt x="11736930" y="34064163"/>
                  </a:lnTo>
                  <a:lnTo>
                    <a:pt x="11736853" y="34064171"/>
                  </a:lnTo>
                  <a:lnTo>
                    <a:pt x="11736853" y="34064163"/>
                  </a:lnTo>
                  <a:lnTo>
                    <a:pt x="11736775" y="34064171"/>
                  </a:lnTo>
                  <a:lnTo>
                    <a:pt x="11736775" y="34064163"/>
                  </a:lnTo>
                  <a:lnTo>
                    <a:pt x="11736698" y="34064171"/>
                  </a:lnTo>
                  <a:lnTo>
                    <a:pt x="11736698" y="34064163"/>
                  </a:lnTo>
                  <a:lnTo>
                    <a:pt x="11736620" y="34064171"/>
                  </a:lnTo>
                  <a:lnTo>
                    <a:pt x="11736620" y="34064163"/>
                  </a:lnTo>
                  <a:lnTo>
                    <a:pt x="11736542" y="34064171"/>
                  </a:lnTo>
                  <a:lnTo>
                    <a:pt x="11736542" y="34064163"/>
                  </a:lnTo>
                  <a:lnTo>
                    <a:pt x="11736465" y="34064171"/>
                  </a:lnTo>
                  <a:lnTo>
                    <a:pt x="11736465" y="34064163"/>
                  </a:lnTo>
                  <a:lnTo>
                    <a:pt x="11736387" y="34064171"/>
                  </a:lnTo>
                  <a:lnTo>
                    <a:pt x="11736387" y="34064163"/>
                  </a:lnTo>
                  <a:lnTo>
                    <a:pt x="11736310" y="34064171"/>
                  </a:lnTo>
                  <a:lnTo>
                    <a:pt x="11736310" y="34064163"/>
                  </a:lnTo>
                  <a:lnTo>
                    <a:pt x="11736232" y="34064171"/>
                  </a:lnTo>
                  <a:lnTo>
                    <a:pt x="11736232" y="34064163"/>
                  </a:lnTo>
                  <a:lnTo>
                    <a:pt x="11736155" y="34064171"/>
                  </a:lnTo>
                  <a:lnTo>
                    <a:pt x="11736155" y="34064163"/>
                  </a:lnTo>
                  <a:lnTo>
                    <a:pt x="11736077" y="34064171"/>
                  </a:lnTo>
                  <a:lnTo>
                    <a:pt x="11736077" y="34064163"/>
                  </a:lnTo>
                  <a:lnTo>
                    <a:pt x="11735999" y="34064171"/>
                  </a:lnTo>
                  <a:lnTo>
                    <a:pt x="11735999" y="34064163"/>
                  </a:lnTo>
                  <a:lnTo>
                    <a:pt x="11735922" y="34064171"/>
                  </a:lnTo>
                  <a:lnTo>
                    <a:pt x="11735922" y="34064163"/>
                  </a:lnTo>
                  <a:lnTo>
                    <a:pt x="11735831" y="34064171"/>
                  </a:lnTo>
                  <a:lnTo>
                    <a:pt x="11735831" y="34064163"/>
                  </a:lnTo>
                  <a:lnTo>
                    <a:pt x="11735754" y="34064171"/>
                  </a:lnTo>
                  <a:lnTo>
                    <a:pt x="11735754" y="34064163"/>
                  </a:lnTo>
                  <a:lnTo>
                    <a:pt x="11735676" y="34064171"/>
                  </a:lnTo>
                  <a:lnTo>
                    <a:pt x="11735676" y="34064163"/>
                  </a:lnTo>
                  <a:lnTo>
                    <a:pt x="11735599" y="34064171"/>
                  </a:lnTo>
                  <a:lnTo>
                    <a:pt x="11735599" y="34064163"/>
                  </a:lnTo>
                  <a:lnTo>
                    <a:pt x="11735521" y="34064171"/>
                  </a:lnTo>
                  <a:lnTo>
                    <a:pt x="11735521" y="34064163"/>
                  </a:lnTo>
                  <a:lnTo>
                    <a:pt x="11735443" y="34064171"/>
                  </a:lnTo>
                  <a:lnTo>
                    <a:pt x="11735443" y="34064163"/>
                  </a:lnTo>
                  <a:lnTo>
                    <a:pt x="11735366" y="34064171"/>
                  </a:lnTo>
                  <a:lnTo>
                    <a:pt x="11735366" y="34064163"/>
                  </a:lnTo>
                  <a:lnTo>
                    <a:pt x="11735288" y="34064171"/>
                  </a:lnTo>
                  <a:lnTo>
                    <a:pt x="11735288" y="34064163"/>
                  </a:lnTo>
                  <a:lnTo>
                    <a:pt x="11735211" y="34064171"/>
                  </a:lnTo>
                  <a:lnTo>
                    <a:pt x="11735211" y="34064163"/>
                  </a:lnTo>
                  <a:lnTo>
                    <a:pt x="11735133" y="34064171"/>
                  </a:lnTo>
                  <a:lnTo>
                    <a:pt x="11735133" y="34064163"/>
                  </a:lnTo>
                  <a:lnTo>
                    <a:pt x="11735056" y="34064171"/>
                  </a:lnTo>
                  <a:lnTo>
                    <a:pt x="11735056" y="34064163"/>
                  </a:lnTo>
                  <a:lnTo>
                    <a:pt x="11734978" y="34064171"/>
                  </a:lnTo>
                  <a:lnTo>
                    <a:pt x="11734978" y="34064163"/>
                  </a:lnTo>
                  <a:lnTo>
                    <a:pt x="11734900" y="34064171"/>
                  </a:lnTo>
                  <a:lnTo>
                    <a:pt x="11734900" y="34064163"/>
                  </a:lnTo>
                  <a:lnTo>
                    <a:pt x="11734823" y="34064171"/>
                  </a:lnTo>
                  <a:lnTo>
                    <a:pt x="11734823" y="33898491"/>
                  </a:lnTo>
                  <a:lnTo>
                    <a:pt x="11594709" y="33911431"/>
                  </a:lnTo>
                  <a:lnTo>
                    <a:pt x="11591125" y="33911771"/>
                  </a:lnTo>
                  <a:lnTo>
                    <a:pt x="11591125" y="33911763"/>
                  </a:lnTo>
                  <a:lnTo>
                    <a:pt x="11591047" y="33911771"/>
                  </a:lnTo>
                  <a:lnTo>
                    <a:pt x="11591047" y="33911763"/>
                  </a:lnTo>
                  <a:lnTo>
                    <a:pt x="11590969" y="33911771"/>
                  </a:lnTo>
                  <a:lnTo>
                    <a:pt x="11590969" y="33911763"/>
                  </a:lnTo>
                  <a:lnTo>
                    <a:pt x="11590892" y="33911771"/>
                  </a:lnTo>
                  <a:lnTo>
                    <a:pt x="11590892" y="33911763"/>
                  </a:lnTo>
                  <a:lnTo>
                    <a:pt x="11590814" y="33911771"/>
                  </a:lnTo>
                  <a:lnTo>
                    <a:pt x="11590814" y="33911763"/>
                  </a:lnTo>
                  <a:lnTo>
                    <a:pt x="11590737" y="33911771"/>
                  </a:lnTo>
                  <a:lnTo>
                    <a:pt x="11590737" y="33911763"/>
                  </a:lnTo>
                  <a:lnTo>
                    <a:pt x="11590659" y="33911771"/>
                  </a:lnTo>
                  <a:lnTo>
                    <a:pt x="11590659" y="33911763"/>
                  </a:lnTo>
                  <a:lnTo>
                    <a:pt x="11590581" y="33911771"/>
                  </a:lnTo>
                  <a:lnTo>
                    <a:pt x="11590581" y="33911763"/>
                  </a:lnTo>
                  <a:lnTo>
                    <a:pt x="11590504" y="33911771"/>
                  </a:lnTo>
                  <a:lnTo>
                    <a:pt x="11590504" y="33911763"/>
                  </a:lnTo>
                  <a:lnTo>
                    <a:pt x="11590426" y="33911771"/>
                  </a:lnTo>
                  <a:lnTo>
                    <a:pt x="11590426" y="33911763"/>
                  </a:lnTo>
                  <a:lnTo>
                    <a:pt x="11590349" y="33911771"/>
                  </a:lnTo>
                  <a:lnTo>
                    <a:pt x="11590349" y="33911763"/>
                  </a:lnTo>
                  <a:lnTo>
                    <a:pt x="11590271" y="33911771"/>
                  </a:lnTo>
                  <a:lnTo>
                    <a:pt x="11590271" y="33911763"/>
                  </a:lnTo>
                  <a:lnTo>
                    <a:pt x="11590194" y="33911771"/>
                  </a:lnTo>
                  <a:lnTo>
                    <a:pt x="11590194" y="33911763"/>
                  </a:lnTo>
                  <a:lnTo>
                    <a:pt x="11590116" y="33911771"/>
                  </a:lnTo>
                  <a:lnTo>
                    <a:pt x="11590116" y="33911763"/>
                  </a:lnTo>
                  <a:lnTo>
                    <a:pt x="11590026" y="33911771"/>
                  </a:lnTo>
                  <a:lnTo>
                    <a:pt x="11590026" y="33911763"/>
                  </a:lnTo>
                  <a:lnTo>
                    <a:pt x="11589948" y="33911771"/>
                  </a:lnTo>
                  <a:lnTo>
                    <a:pt x="11589948" y="33911763"/>
                  </a:lnTo>
                  <a:lnTo>
                    <a:pt x="11589870" y="33911771"/>
                  </a:lnTo>
                  <a:lnTo>
                    <a:pt x="11589870" y="33911763"/>
                  </a:lnTo>
                  <a:lnTo>
                    <a:pt x="11589793" y="33911771"/>
                  </a:lnTo>
                  <a:lnTo>
                    <a:pt x="11589793" y="33911763"/>
                  </a:lnTo>
                  <a:lnTo>
                    <a:pt x="11589715" y="33911771"/>
                  </a:lnTo>
                  <a:lnTo>
                    <a:pt x="11589715" y="33911763"/>
                  </a:lnTo>
                  <a:lnTo>
                    <a:pt x="11589638" y="33911771"/>
                  </a:lnTo>
                  <a:lnTo>
                    <a:pt x="11589638" y="33911763"/>
                  </a:lnTo>
                  <a:lnTo>
                    <a:pt x="11589560" y="33911771"/>
                  </a:lnTo>
                  <a:lnTo>
                    <a:pt x="11589560" y="33911763"/>
                  </a:lnTo>
                  <a:lnTo>
                    <a:pt x="11589482" y="33911771"/>
                  </a:lnTo>
                  <a:lnTo>
                    <a:pt x="11589482" y="33911763"/>
                  </a:lnTo>
                  <a:lnTo>
                    <a:pt x="11589405" y="33911771"/>
                  </a:lnTo>
                  <a:lnTo>
                    <a:pt x="11589405" y="33911763"/>
                  </a:lnTo>
                  <a:lnTo>
                    <a:pt x="11589327" y="33911771"/>
                  </a:lnTo>
                  <a:lnTo>
                    <a:pt x="11589327" y="33911763"/>
                  </a:lnTo>
                  <a:lnTo>
                    <a:pt x="11589250" y="33911771"/>
                  </a:lnTo>
                  <a:lnTo>
                    <a:pt x="11589250" y="33911763"/>
                  </a:lnTo>
                  <a:lnTo>
                    <a:pt x="11589172" y="33911771"/>
                  </a:lnTo>
                  <a:lnTo>
                    <a:pt x="11589172" y="33911763"/>
                  </a:lnTo>
                  <a:lnTo>
                    <a:pt x="11589095" y="33911771"/>
                  </a:lnTo>
                  <a:lnTo>
                    <a:pt x="11589095" y="33911763"/>
                  </a:lnTo>
                  <a:lnTo>
                    <a:pt x="11589017" y="33911771"/>
                  </a:lnTo>
                  <a:lnTo>
                    <a:pt x="11589017" y="33911763"/>
                  </a:lnTo>
                  <a:lnTo>
                    <a:pt x="11588927" y="33911771"/>
                  </a:lnTo>
                  <a:lnTo>
                    <a:pt x="11588927" y="33911763"/>
                  </a:lnTo>
                  <a:lnTo>
                    <a:pt x="11588849" y="33911771"/>
                  </a:lnTo>
                  <a:lnTo>
                    <a:pt x="11588849" y="33911763"/>
                  </a:lnTo>
                  <a:lnTo>
                    <a:pt x="11588771" y="33911771"/>
                  </a:lnTo>
                  <a:lnTo>
                    <a:pt x="11588771" y="33911763"/>
                  </a:lnTo>
                  <a:lnTo>
                    <a:pt x="11588694" y="33911771"/>
                  </a:lnTo>
                  <a:lnTo>
                    <a:pt x="11588694" y="33911763"/>
                  </a:lnTo>
                  <a:lnTo>
                    <a:pt x="11588616" y="33911771"/>
                  </a:lnTo>
                  <a:lnTo>
                    <a:pt x="11588616" y="33911763"/>
                  </a:lnTo>
                  <a:lnTo>
                    <a:pt x="11588539" y="33911771"/>
                  </a:lnTo>
                  <a:lnTo>
                    <a:pt x="11588539" y="33911763"/>
                  </a:lnTo>
                  <a:lnTo>
                    <a:pt x="11588461" y="33911771"/>
                  </a:lnTo>
                  <a:lnTo>
                    <a:pt x="11588461" y="33911763"/>
                  </a:lnTo>
                  <a:lnTo>
                    <a:pt x="11588383" y="33911771"/>
                  </a:lnTo>
                  <a:lnTo>
                    <a:pt x="11588383" y="33911763"/>
                  </a:lnTo>
                  <a:lnTo>
                    <a:pt x="11588306" y="33911771"/>
                  </a:lnTo>
                  <a:lnTo>
                    <a:pt x="11588306" y="33911763"/>
                  </a:lnTo>
                  <a:lnTo>
                    <a:pt x="11588228" y="33911771"/>
                  </a:lnTo>
                  <a:lnTo>
                    <a:pt x="11588228" y="33911763"/>
                  </a:lnTo>
                  <a:lnTo>
                    <a:pt x="11588151" y="33911771"/>
                  </a:lnTo>
                  <a:lnTo>
                    <a:pt x="11588151" y="33911763"/>
                  </a:lnTo>
                  <a:lnTo>
                    <a:pt x="11588073" y="33911771"/>
                  </a:lnTo>
                  <a:lnTo>
                    <a:pt x="11588073" y="33911763"/>
                  </a:lnTo>
                  <a:lnTo>
                    <a:pt x="11587996" y="33911771"/>
                  </a:lnTo>
                  <a:lnTo>
                    <a:pt x="11587996" y="33911763"/>
                  </a:lnTo>
                  <a:lnTo>
                    <a:pt x="11587918" y="33911771"/>
                  </a:lnTo>
                  <a:lnTo>
                    <a:pt x="11587918" y="33911763"/>
                  </a:lnTo>
                  <a:lnTo>
                    <a:pt x="11587828" y="33911771"/>
                  </a:lnTo>
                  <a:lnTo>
                    <a:pt x="11587828" y="33911763"/>
                  </a:lnTo>
                  <a:lnTo>
                    <a:pt x="11587750" y="33911771"/>
                  </a:lnTo>
                  <a:lnTo>
                    <a:pt x="11587750" y="33911763"/>
                  </a:lnTo>
                  <a:lnTo>
                    <a:pt x="11587672" y="33911771"/>
                  </a:lnTo>
                  <a:lnTo>
                    <a:pt x="11587672" y="33911763"/>
                  </a:lnTo>
                  <a:lnTo>
                    <a:pt x="11587595" y="33911771"/>
                  </a:lnTo>
                  <a:lnTo>
                    <a:pt x="11587595" y="33911763"/>
                  </a:lnTo>
                  <a:lnTo>
                    <a:pt x="11587517" y="33911771"/>
                  </a:lnTo>
                  <a:lnTo>
                    <a:pt x="11587517" y="33911763"/>
                  </a:lnTo>
                  <a:lnTo>
                    <a:pt x="11587440" y="33911771"/>
                  </a:lnTo>
                  <a:lnTo>
                    <a:pt x="11587440" y="33911763"/>
                  </a:lnTo>
                  <a:lnTo>
                    <a:pt x="11587362" y="33911771"/>
                  </a:lnTo>
                  <a:lnTo>
                    <a:pt x="11587362" y="33911763"/>
                  </a:lnTo>
                  <a:lnTo>
                    <a:pt x="11587284" y="33911771"/>
                  </a:lnTo>
                  <a:lnTo>
                    <a:pt x="11587284" y="33911763"/>
                  </a:lnTo>
                  <a:lnTo>
                    <a:pt x="11587207" y="33911771"/>
                  </a:lnTo>
                  <a:lnTo>
                    <a:pt x="11587207" y="33911763"/>
                  </a:lnTo>
                  <a:lnTo>
                    <a:pt x="11587129" y="33911771"/>
                  </a:lnTo>
                  <a:lnTo>
                    <a:pt x="11587129" y="33911763"/>
                  </a:lnTo>
                  <a:lnTo>
                    <a:pt x="11587052" y="33911771"/>
                  </a:lnTo>
                  <a:lnTo>
                    <a:pt x="11587052" y="33911763"/>
                  </a:lnTo>
                  <a:lnTo>
                    <a:pt x="11586974" y="33911771"/>
                  </a:lnTo>
                  <a:lnTo>
                    <a:pt x="11586974" y="33911763"/>
                  </a:lnTo>
                  <a:lnTo>
                    <a:pt x="11586897" y="33911771"/>
                  </a:lnTo>
                  <a:lnTo>
                    <a:pt x="11586897" y="33911763"/>
                  </a:lnTo>
                  <a:lnTo>
                    <a:pt x="11586819" y="33911771"/>
                  </a:lnTo>
                  <a:lnTo>
                    <a:pt x="11586819" y="33911763"/>
                  </a:lnTo>
                  <a:lnTo>
                    <a:pt x="11586729" y="33911771"/>
                  </a:lnTo>
                  <a:lnTo>
                    <a:pt x="11586729" y="33911763"/>
                  </a:lnTo>
                  <a:lnTo>
                    <a:pt x="11586651" y="33911771"/>
                  </a:lnTo>
                  <a:lnTo>
                    <a:pt x="11586651" y="33911763"/>
                  </a:lnTo>
                  <a:lnTo>
                    <a:pt x="11586573" y="33911771"/>
                  </a:lnTo>
                  <a:lnTo>
                    <a:pt x="11586573" y="33911763"/>
                  </a:lnTo>
                  <a:lnTo>
                    <a:pt x="11586496" y="33911771"/>
                  </a:lnTo>
                  <a:lnTo>
                    <a:pt x="11586496" y="33911763"/>
                  </a:lnTo>
                  <a:lnTo>
                    <a:pt x="11586418" y="33911771"/>
                  </a:lnTo>
                  <a:lnTo>
                    <a:pt x="11586418" y="33911763"/>
                  </a:lnTo>
                  <a:lnTo>
                    <a:pt x="11586341" y="33911771"/>
                  </a:lnTo>
                  <a:lnTo>
                    <a:pt x="11586341" y="33911763"/>
                  </a:lnTo>
                  <a:lnTo>
                    <a:pt x="11586263" y="33911771"/>
                  </a:lnTo>
                  <a:lnTo>
                    <a:pt x="11586263" y="33911763"/>
                  </a:lnTo>
                  <a:lnTo>
                    <a:pt x="11586185" y="33911771"/>
                  </a:lnTo>
                  <a:lnTo>
                    <a:pt x="11586185" y="33911763"/>
                  </a:lnTo>
                  <a:lnTo>
                    <a:pt x="11586108" y="33911771"/>
                  </a:lnTo>
                  <a:lnTo>
                    <a:pt x="11586108" y="33911763"/>
                  </a:lnTo>
                  <a:lnTo>
                    <a:pt x="11586030" y="33911771"/>
                  </a:lnTo>
                  <a:lnTo>
                    <a:pt x="11586030" y="33911763"/>
                  </a:lnTo>
                  <a:lnTo>
                    <a:pt x="11585953" y="33911771"/>
                  </a:lnTo>
                  <a:lnTo>
                    <a:pt x="11585953" y="33911763"/>
                  </a:lnTo>
                  <a:lnTo>
                    <a:pt x="11585875" y="33911771"/>
                  </a:lnTo>
                  <a:lnTo>
                    <a:pt x="11585875" y="33911763"/>
                  </a:lnTo>
                  <a:lnTo>
                    <a:pt x="11585798" y="33911771"/>
                  </a:lnTo>
                  <a:lnTo>
                    <a:pt x="11585798" y="33911763"/>
                  </a:lnTo>
                  <a:lnTo>
                    <a:pt x="11585720" y="33911771"/>
                  </a:lnTo>
                  <a:lnTo>
                    <a:pt x="11585720" y="33911763"/>
                  </a:lnTo>
                  <a:lnTo>
                    <a:pt x="11585630" y="33911771"/>
                  </a:lnTo>
                  <a:lnTo>
                    <a:pt x="11585630" y="33911763"/>
                  </a:lnTo>
                  <a:lnTo>
                    <a:pt x="11585552" y="33911771"/>
                  </a:lnTo>
                  <a:lnTo>
                    <a:pt x="11585552" y="33911763"/>
                  </a:lnTo>
                  <a:lnTo>
                    <a:pt x="11585474" y="33911771"/>
                  </a:lnTo>
                  <a:lnTo>
                    <a:pt x="11585474" y="33911763"/>
                  </a:lnTo>
                  <a:lnTo>
                    <a:pt x="11585397" y="33911771"/>
                  </a:lnTo>
                  <a:lnTo>
                    <a:pt x="11585397" y="33911763"/>
                  </a:lnTo>
                  <a:lnTo>
                    <a:pt x="11585319" y="33911771"/>
                  </a:lnTo>
                  <a:lnTo>
                    <a:pt x="11585319" y="33911763"/>
                  </a:lnTo>
                  <a:lnTo>
                    <a:pt x="11585242" y="33911771"/>
                  </a:lnTo>
                  <a:lnTo>
                    <a:pt x="11585242" y="33911763"/>
                  </a:lnTo>
                  <a:lnTo>
                    <a:pt x="11585164" y="33911771"/>
                  </a:lnTo>
                  <a:lnTo>
                    <a:pt x="11585164" y="33911763"/>
                  </a:lnTo>
                  <a:lnTo>
                    <a:pt x="11585086" y="33911771"/>
                  </a:lnTo>
                  <a:lnTo>
                    <a:pt x="11585086" y="33911763"/>
                  </a:lnTo>
                  <a:lnTo>
                    <a:pt x="11585009" y="33911771"/>
                  </a:lnTo>
                  <a:lnTo>
                    <a:pt x="11585009" y="33911763"/>
                  </a:lnTo>
                  <a:lnTo>
                    <a:pt x="11584931" y="33911771"/>
                  </a:lnTo>
                  <a:lnTo>
                    <a:pt x="11584931" y="33911763"/>
                  </a:lnTo>
                  <a:lnTo>
                    <a:pt x="11584854" y="33911771"/>
                  </a:lnTo>
                  <a:lnTo>
                    <a:pt x="11584854" y="33911763"/>
                  </a:lnTo>
                  <a:lnTo>
                    <a:pt x="11584776" y="33911771"/>
                  </a:lnTo>
                  <a:lnTo>
                    <a:pt x="11584776" y="33911763"/>
                  </a:lnTo>
                  <a:lnTo>
                    <a:pt x="11584699" y="33911771"/>
                  </a:lnTo>
                  <a:lnTo>
                    <a:pt x="11584699" y="33911763"/>
                  </a:lnTo>
                  <a:lnTo>
                    <a:pt x="11584621" y="33911771"/>
                  </a:lnTo>
                  <a:lnTo>
                    <a:pt x="11584621" y="33911763"/>
                  </a:lnTo>
                  <a:lnTo>
                    <a:pt x="11584531" y="33911771"/>
                  </a:lnTo>
                  <a:lnTo>
                    <a:pt x="11584531" y="33911763"/>
                  </a:lnTo>
                  <a:lnTo>
                    <a:pt x="11584453" y="33911771"/>
                  </a:lnTo>
                  <a:lnTo>
                    <a:pt x="11584453" y="33911763"/>
                  </a:lnTo>
                  <a:lnTo>
                    <a:pt x="11584375" y="33911771"/>
                  </a:lnTo>
                  <a:lnTo>
                    <a:pt x="11584375" y="33911763"/>
                  </a:lnTo>
                  <a:lnTo>
                    <a:pt x="11584298" y="33911771"/>
                  </a:lnTo>
                  <a:lnTo>
                    <a:pt x="11584298" y="33911763"/>
                  </a:lnTo>
                  <a:lnTo>
                    <a:pt x="11584220" y="33911771"/>
                  </a:lnTo>
                  <a:lnTo>
                    <a:pt x="11584220" y="33911763"/>
                  </a:lnTo>
                  <a:lnTo>
                    <a:pt x="11584143" y="33911771"/>
                  </a:lnTo>
                  <a:lnTo>
                    <a:pt x="11584143" y="33911763"/>
                  </a:lnTo>
                  <a:lnTo>
                    <a:pt x="11584065" y="33911771"/>
                  </a:lnTo>
                  <a:lnTo>
                    <a:pt x="11584065" y="33911763"/>
                  </a:lnTo>
                  <a:lnTo>
                    <a:pt x="11583987" y="33911771"/>
                  </a:lnTo>
                  <a:lnTo>
                    <a:pt x="11583987" y="33911763"/>
                  </a:lnTo>
                  <a:lnTo>
                    <a:pt x="11583910" y="33911771"/>
                  </a:lnTo>
                  <a:lnTo>
                    <a:pt x="11583910" y="33911763"/>
                  </a:lnTo>
                  <a:lnTo>
                    <a:pt x="11583832" y="33911771"/>
                  </a:lnTo>
                  <a:lnTo>
                    <a:pt x="11583832" y="33911763"/>
                  </a:lnTo>
                  <a:lnTo>
                    <a:pt x="11583755" y="33911771"/>
                  </a:lnTo>
                  <a:lnTo>
                    <a:pt x="11583755" y="33911763"/>
                  </a:lnTo>
                  <a:lnTo>
                    <a:pt x="11583677" y="33911771"/>
                  </a:lnTo>
                  <a:lnTo>
                    <a:pt x="11583677" y="33911763"/>
                  </a:lnTo>
                  <a:lnTo>
                    <a:pt x="11583600" y="33911771"/>
                  </a:lnTo>
                  <a:lnTo>
                    <a:pt x="11583600" y="33911763"/>
                  </a:lnTo>
                  <a:lnTo>
                    <a:pt x="11583522" y="33911771"/>
                  </a:lnTo>
                  <a:lnTo>
                    <a:pt x="11583522" y="33911763"/>
                  </a:lnTo>
                  <a:lnTo>
                    <a:pt x="11583432" y="33911771"/>
                  </a:lnTo>
                  <a:lnTo>
                    <a:pt x="11583432" y="33911763"/>
                  </a:lnTo>
                  <a:lnTo>
                    <a:pt x="11583354" y="33911771"/>
                  </a:lnTo>
                  <a:lnTo>
                    <a:pt x="11583354" y="33911763"/>
                  </a:lnTo>
                  <a:lnTo>
                    <a:pt x="11583276" y="33911771"/>
                  </a:lnTo>
                  <a:lnTo>
                    <a:pt x="11583276" y="33911763"/>
                  </a:lnTo>
                  <a:lnTo>
                    <a:pt x="11583199" y="33911771"/>
                  </a:lnTo>
                  <a:lnTo>
                    <a:pt x="11583199" y="33911763"/>
                  </a:lnTo>
                  <a:lnTo>
                    <a:pt x="11583121" y="33911771"/>
                  </a:lnTo>
                  <a:lnTo>
                    <a:pt x="11583121" y="33911763"/>
                  </a:lnTo>
                  <a:lnTo>
                    <a:pt x="11583044" y="33911771"/>
                  </a:lnTo>
                  <a:lnTo>
                    <a:pt x="11583044" y="33911763"/>
                  </a:lnTo>
                  <a:lnTo>
                    <a:pt x="11582966" y="33911771"/>
                  </a:lnTo>
                  <a:lnTo>
                    <a:pt x="11582966" y="33911763"/>
                  </a:lnTo>
                  <a:lnTo>
                    <a:pt x="11582888" y="33911771"/>
                  </a:lnTo>
                  <a:lnTo>
                    <a:pt x="11582888" y="33911763"/>
                  </a:lnTo>
                  <a:lnTo>
                    <a:pt x="11582811" y="33911771"/>
                  </a:lnTo>
                  <a:lnTo>
                    <a:pt x="11582811" y="33911763"/>
                  </a:lnTo>
                  <a:lnTo>
                    <a:pt x="11582733" y="33911771"/>
                  </a:lnTo>
                  <a:lnTo>
                    <a:pt x="11582733" y="33911763"/>
                  </a:lnTo>
                  <a:lnTo>
                    <a:pt x="11582656" y="33911771"/>
                  </a:lnTo>
                  <a:lnTo>
                    <a:pt x="11582656" y="33911763"/>
                  </a:lnTo>
                  <a:lnTo>
                    <a:pt x="11582578" y="33911771"/>
                  </a:lnTo>
                  <a:lnTo>
                    <a:pt x="11582578" y="33911763"/>
                  </a:lnTo>
                  <a:lnTo>
                    <a:pt x="11582500" y="33911771"/>
                  </a:lnTo>
                  <a:lnTo>
                    <a:pt x="11582500" y="33911763"/>
                  </a:lnTo>
                  <a:lnTo>
                    <a:pt x="11582423" y="33911771"/>
                  </a:lnTo>
                  <a:lnTo>
                    <a:pt x="11582423" y="33746101"/>
                  </a:lnTo>
                  <a:lnTo>
                    <a:pt x="11445952" y="33758695"/>
                  </a:lnTo>
                  <a:lnTo>
                    <a:pt x="11438726" y="33759371"/>
                  </a:lnTo>
                  <a:lnTo>
                    <a:pt x="11438726" y="33759363"/>
                  </a:lnTo>
                  <a:lnTo>
                    <a:pt x="11438648" y="33759371"/>
                  </a:lnTo>
                  <a:lnTo>
                    <a:pt x="11438648" y="33759363"/>
                  </a:lnTo>
                  <a:lnTo>
                    <a:pt x="11438570" y="33759371"/>
                  </a:lnTo>
                  <a:lnTo>
                    <a:pt x="11438570" y="33759363"/>
                  </a:lnTo>
                  <a:lnTo>
                    <a:pt x="11438493" y="33759371"/>
                  </a:lnTo>
                  <a:lnTo>
                    <a:pt x="11438493" y="33759363"/>
                  </a:lnTo>
                  <a:lnTo>
                    <a:pt x="11438415" y="33759371"/>
                  </a:lnTo>
                  <a:lnTo>
                    <a:pt x="11438415" y="33759363"/>
                  </a:lnTo>
                  <a:lnTo>
                    <a:pt x="11438338" y="33759371"/>
                  </a:lnTo>
                  <a:lnTo>
                    <a:pt x="11438338" y="33759363"/>
                  </a:lnTo>
                  <a:lnTo>
                    <a:pt x="11438260" y="33759371"/>
                  </a:lnTo>
                  <a:lnTo>
                    <a:pt x="11438260" y="33759363"/>
                  </a:lnTo>
                  <a:lnTo>
                    <a:pt x="11438183" y="33759371"/>
                  </a:lnTo>
                  <a:lnTo>
                    <a:pt x="11438183" y="33759363"/>
                  </a:lnTo>
                  <a:lnTo>
                    <a:pt x="11438105" y="33759371"/>
                  </a:lnTo>
                  <a:lnTo>
                    <a:pt x="11438105" y="33759363"/>
                  </a:lnTo>
                  <a:lnTo>
                    <a:pt x="11438027" y="33759371"/>
                  </a:lnTo>
                  <a:lnTo>
                    <a:pt x="11438027" y="33759363"/>
                  </a:lnTo>
                  <a:lnTo>
                    <a:pt x="11437950" y="33759371"/>
                  </a:lnTo>
                  <a:lnTo>
                    <a:pt x="11437950" y="33759363"/>
                  </a:lnTo>
                  <a:lnTo>
                    <a:pt x="11437872" y="33759371"/>
                  </a:lnTo>
                  <a:lnTo>
                    <a:pt x="11437872" y="33759363"/>
                  </a:lnTo>
                  <a:lnTo>
                    <a:pt x="11437795" y="33759371"/>
                  </a:lnTo>
                  <a:lnTo>
                    <a:pt x="11437795" y="33759363"/>
                  </a:lnTo>
                  <a:lnTo>
                    <a:pt x="11437717" y="33759371"/>
                  </a:lnTo>
                  <a:lnTo>
                    <a:pt x="11437717" y="33759363"/>
                  </a:lnTo>
                  <a:lnTo>
                    <a:pt x="11437627" y="33759371"/>
                  </a:lnTo>
                  <a:lnTo>
                    <a:pt x="11437627" y="33759363"/>
                  </a:lnTo>
                  <a:lnTo>
                    <a:pt x="11437549" y="33759371"/>
                  </a:lnTo>
                  <a:lnTo>
                    <a:pt x="11437549" y="33759363"/>
                  </a:lnTo>
                  <a:lnTo>
                    <a:pt x="11437471" y="33759371"/>
                  </a:lnTo>
                  <a:lnTo>
                    <a:pt x="11437471" y="33759363"/>
                  </a:lnTo>
                  <a:lnTo>
                    <a:pt x="11437394" y="33759371"/>
                  </a:lnTo>
                  <a:lnTo>
                    <a:pt x="11437394" y="33759363"/>
                  </a:lnTo>
                  <a:lnTo>
                    <a:pt x="11437316" y="33759371"/>
                  </a:lnTo>
                  <a:lnTo>
                    <a:pt x="11437316" y="33759363"/>
                  </a:lnTo>
                  <a:lnTo>
                    <a:pt x="11437239" y="33759371"/>
                  </a:lnTo>
                  <a:lnTo>
                    <a:pt x="11437239" y="33759363"/>
                  </a:lnTo>
                  <a:lnTo>
                    <a:pt x="11437161" y="33759371"/>
                  </a:lnTo>
                  <a:lnTo>
                    <a:pt x="11437161" y="33759363"/>
                  </a:lnTo>
                  <a:lnTo>
                    <a:pt x="11437084" y="33759371"/>
                  </a:lnTo>
                  <a:lnTo>
                    <a:pt x="11437084" y="33759363"/>
                  </a:lnTo>
                  <a:lnTo>
                    <a:pt x="11437006" y="33759371"/>
                  </a:lnTo>
                  <a:lnTo>
                    <a:pt x="11437006" y="33759363"/>
                  </a:lnTo>
                  <a:lnTo>
                    <a:pt x="11436928" y="33759371"/>
                  </a:lnTo>
                  <a:lnTo>
                    <a:pt x="11436928" y="33759363"/>
                  </a:lnTo>
                  <a:lnTo>
                    <a:pt x="11436851" y="33759371"/>
                  </a:lnTo>
                  <a:lnTo>
                    <a:pt x="11436851" y="33759363"/>
                  </a:lnTo>
                  <a:lnTo>
                    <a:pt x="11436773" y="33759371"/>
                  </a:lnTo>
                  <a:lnTo>
                    <a:pt x="11436773" y="33759363"/>
                  </a:lnTo>
                  <a:lnTo>
                    <a:pt x="11436696" y="33759371"/>
                  </a:lnTo>
                  <a:lnTo>
                    <a:pt x="11436696" y="33759363"/>
                  </a:lnTo>
                  <a:lnTo>
                    <a:pt x="11436618" y="33759371"/>
                  </a:lnTo>
                  <a:lnTo>
                    <a:pt x="11436618" y="33759363"/>
                  </a:lnTo>
                  <a:lnTo>
                    <a:pt x="11436528" y="33759371"/>
                  </a:lnTo>
                  <a:lnTo>
                    <a:pt x="11436528" y="33759363"/>
                  </a:lnTo>
                  <a:lnTo>
                    <a:pt x="11436450" y="33759371"/>
                  </a:lnTo>
                  <a:lnTo>
                    <a:pt x="11436450" y="33759363"/>
                  </a:lnTo>
                  <a:lnTo>
                    <a:pt x="11436372" y="33759371"/>
                  </a:lnTo>
                  <a:lnTo>
                    <a:pt x="11436372" y="33759363"/>
                  </a:lnTo>
                  <a:lnTo>
                    <a:pt x="11436295" y="33759371"/>
                  </a:lnTo>
                  <a:lnTo>
                    <a:pt x="11436295" y="33759363"/>
                  </a:lnTo>
                  <a:lnTo>
                    <a:pt x="11436217" y="33759371"/>
                  </a:lnTo>
                  <a:lnTo>
                    <a:pt x="11436217" y="33759363"/>
                  </a:lnTo>
                  <a:lnTo>
                    <a:pt x="11436140" y="33759371"/>
                  </a:lnTo>
                  <a:lnTo>
                    <a:pt x="11436140" y="33759363"/>
                  </a:lnTo>
                  <a:lnTo>
                    <a:pt x="11436062" y="33759371"/>
                  </a:lnTo>
                  <a:lnTo>
                    <a:pt x="11436062" y="33759363"/>
                  </a:lnTo>
                  <a:lnTo>
                    <a:pt x="11435985" y="33759371"/>
                  </a:lnTo>
                  <a:lnTo>
                    <a:pt x="11435985" y="33759363"/>
                  </a:lnTo>
                  <a:lnTo>
                    <a:pt x="11435907" y="33759371"/>
                  </a:lnTo>
                  <a:lnTo>
                    <a:pt x="11435907" y="33759363"/>
                  </a:lnTo>
                  <a:lnTo>
                    <a:pt x="11435829" y="33759371"/>
                  </a:lnTo>
                  <a:lnTo>
                    <a:pt x="11435829" y="33759363"/>
                  </a:lnTo>
                  <a:lnTo>
                    <a:pt x="11435752" y="33759371"/>
                  </a:lnTo>
                  <a:lnTo>
                    <a:pt x="11435752" y="33759363"/>
                  </a:lnTo>
                  <a:lnTo>
                    <a:pt x="11435674" y="33759371"/>
                  </a:lnTo>
                  <a:lnTo>
                    <a:pt x="11435674" y="33759363"/>
                  </a:lnTo>
                  <a:lnTo>
                    <a:pt x="11435597" y="33759371"/>
                  </a:lnTo>
                  <a:lnTo>
                    <a:pt x="11435597" y="33759363"/>
                  </a:lnTo>
                  <a:lnTo>
                    <a:pt x="11435519" y="33759371"/>
                  </a:lnTo>
                  <a:lnTo>
                    <a:pt x="11435519" y="33759363"/>
                  </a:lnTo>
                  <a:lnTo>
                    <a:pt x="11435429" y="33759371"/>
                  </a:lnTo>
                  <a:lnTo>
                    <a:pt x="11435429" y="33759363"/>
                  </a:lnTo>
                  <a:lnTo>
                    <a:pt x="11435351" y="33759371"/>
                  </a:lnTo>
                  <a:lnTo>
                    <a:pt x="11435351" y="33759363"/>
                  </a:lnTo>
                  <a:lnTo>
                    <a:pt x="11435273" y="33759371"/>
                  </a:lnTo>
                  <a:lnTo>
                    <a:pt x="11435273" y="33759363"/>
                  </a:lnTo>
                  <a:lnTo>
                    <a:pt x="11435196" y="33759371"/>
                  </a:lnTo>
                  <a:lnTo>
                    <a:pt x="11435196" y="33759363"/>
                  </a:lnTo>
                  <a:lnTo>
                    <a:pt x="11435118" y="33759371"/>
                  </a:lnTo>
                  <a:lnTo>
                    <a:pt x="11435118" y="33759363"/>
                  </a:lnTo>
                  <a:lnTo>
                    <a:pt x="11435041" y="33759371"/>
                  </a:lnTo>
                  <a:lnTo>
                    <a:pt x="11435041" y="33759363"/>
                  </a:lnTo>
                  <a:lnTo>
                    <a:pt x="11434963" y="33759371"/>
                  </a:lnTo>
                  <a:lnTo>
                    <a:pt x="11434963" y="33759363"/>
                  </a:lnTo>
                  <a:lnTo>
                    <a:pt x="11434886" y="33759371"/>
                  </a:lnTo>
                  <a:lnTo>
                    <a:pt x="11434886" y="33759363"/>
                  </a:lnTo>
                  <a:lnTo>
                    <a:pt x="11434808" y="33759371"/>
                  </a:lnTo>
                  <a:lnTo>
                    <a:pt x="11434808" y="33759363"/>
                  </a:lnTo>
                  <a:lnTo>
                    <a:pt x="11434730" y="33759371"/>
                  </a:lnTo>
                  <a:lnTo>
                    <a:pt x="11434730" y="33759363"/>
                  </a:lnTo>
                  <a:lnTo>
                    <a:pt x="11434653" y="33759371"/>
                  </a:lnTo>
                  <a:lnTo>
                    <a:pt x="11434653" y="33759363"/>
                  </a:lnTo>
                  <a:lnTo>
                    <a:pt x="11434575" y="33759371"/>
                  </a:lnTo>
                  <a:lnTo>
                    <a:pt x="11434575" y="33759363"/>
                  </a:lnTo>
                  <a:lnTo>
                    <a:pt x="11434498" y="33759371"/>
                  </a:lnTo>
                  <a:lnTo>
                    <a:pt x="11434498" y="33759363"/>
                  </a:lnTo>
                  <a:lnTo>
                    <a:pt x="11434420" y="33759371"/>
                  </a:lnTo>
                  <a:lnTo>
                    <a:pt x="11434420" y="33759363"/>
                  </a:lnTo>
                  <a:lnTo>
                    <a:pt x="11434330" y="33759371"/>
                  </a:lnTo>
                  <a:lnTo>
                    <a:pt x="11434330" y="33759363"/>
                  </a:lnTo>
                  <a:lnTo>
                    <a:pt x="11434252" y="33759371"/>
                  </a:lnTo>
                  <a:lnTo>
                    <a:pt x="11434252" y="33759363"/>
                  </a:lnTo>
                  <a:lnTo>
                    <a:pt x="11434174" y="33759371"/>
                  </a:lnTo>
                  <a:lnTo>
                    <a:pt x="11434174" y="33759363"/>
                  </a:lnTo>
                  <a:lnTo>
                    <a:pt x="11434097" y="33759371"/>
                  </a:lnTo>
                  <a:lnTo>
                    <a:pt x="11434097" y="33759363"/>
                  </a:lnTo>
                  <a:lnTo>
                    <a:pt x="11434019" y="33759371"/>
                  </a:lnTo>
                  <a:lnTo>
                    <a:pt x="11434019" y="33759363"/>
                  </a:lnTo>
                  <a:lnTo>
                    <a:pt x="11433942" y="33759371"/>
                  </a:lnTo>
                  <a:lnTo>
                    <a:pt x="11433942" y="33759363"/>
                  </a:lnTo>
                  <a:lnTo>
                    <a:pt x="11433864" y="33759371"/>
                  </a:lnTo>
                  <a:lnTo>
                    <a:pt x="11433864" y="33759363"/>
                  </a:lnTo>
                  <a:lnTo>
                    <a:pt x="11433787" y="33759371"/>
                  </a:lnTo>
                  <a:lnTo>
                    <a:pt x="11433787" y="33759363"/>
                  </a:lnTo>
                  <a:lnTo>
                    <a:pt x="11433709" y="33759371"/>
                  </a:lnTo>
                  <a:lnTo>
                    <a:pt x="11433709" y="33759363"/>
                  </a:lnTo>
                  <a:lnTo>
                    <a:pt x="11433631" y="33759371"/>
                  </a:lnTo>
                  <a:lnTo>
                    <a:pt x="11433631" y="33759363"/>
                  </a:lnTo>
                  <a:lnTo>
                    <a:pt x="11433554" y="33759371"/>
                  </a:lnTo>
                  <a:lnTo>
                    <a:pt x="11433554" y="33759363"/>
                  </a:lnTo>
                  <a:lnTo>
                    <a:pt x="11433476" y="33759371"/>
                  </a:lnTo>
                  <a:lnTo>
                    <a:pt x="11433476" y="33759363"/>
                  </a:lnTo>
                  <a:lnTo>
                    <a:pt x="11433399" y="33759371"/>
                  </a:lnTo>
                  <a:lnTo>
                    <a:pt x="11433399" y="33759363"/>
                  </a:lnTo>
                  <a:lnTo>
                    <a:pt x="11433321" y="33759371"/>
                  </a:lnTo>
                  <a:lnTo>
                    <a:pt x="11433321" y="33759363"/>
                  </a:lnTo>
                  <a:lnTo>
                    <a:pt x="11433231" y="33759371"/>
                  </a:lnTo>
                  <a:lnTo>
                    <a:pt x="11433231" y="33759363"/>
                  </a:lnTo>
                  <a:lnTo>
                    <a:pt x="11433153" y="33759371"/>
                  </a:lnTo>
                  <a:lnTo>
                    <a:pt x="11433153" y="33759363"/>
                  </a:lnTo>
                  <a:lnTo>
                    <a:pt x="11433075" y="33759371"/>
                  </a:lnTo>
                  <a:lnTo>
                    <a:pt x="11433075" y="33759363"/>
                  </a:lnTo>
                  <a:lnTo>
                    <a:pt x="11432998" y="33759371"/>
                  </a:lnTo>
                  <a:lnTo>
                    <a:pt x="11432998" y="33759363"/>
                  </a:lnTo>
                  <a:lnTo>
                    <a:pt x="11432920" y="33759371"/>
                  </a:lnTo>
                  <a:lnTo>
                    <a:pt x="11432920" y="33759363"/>
                  </a:lnTo>
                  <a:lnTo>
                    <a:pt x="11432843" y="33759371"/>
                  </a:lnTo>
                  <a:lnTo>
                    <a:pt x="11432843" y="33759363"/>
                  </a:lnTo>
                  <a:lnTo>
                    <a:pt x="11432765" y="33759371"/>
                  </a:lnTo>
                  <a:lnTo>
                    <a:pt x="11432765" y="33759363"/>
                  </a:lnTo>
                  <a:lnTo>
                    <a:pt x="11432688" y="33759371"/>
                  </a:lnTo>
                  <a:lnTo>
                    <a:pt x="11432688" y="33759363"/>
                  </a:lnTo>
                  <a:lnTo>
                    <a:pt x="11432610" y="33759371"/>
                  </a:lnTo>
                  <a:lnTo>
                    <a:pt x="11432610" y="33759363"/>
                  </a:lnTo>
                  <a:lnTo>
                    <a:pt x="11432532" y="33759371"/>
                  </a:lnTo>
                  <a:lnTo>
                    <a:pt x="11432532" y="33759363"/>
                  </a:lnTo>
                  <a:lnTo>
                    <a:pt x="11432455" y="33759371"/>
                  </a:lnTo>
                  <a:lnTo>
                    <a:pt x="11432455" y="33759363"/>
                  </a:lnTo>
                  <a:lnTo>
                    <a:pt x="11432377" y="33759371"/>
                  </a:lnTo>
                  <a:lnTo>
                    <a:pt x="11432377" y="33759363"/>
                  </a:lnTo>
                  <a:lnTo>
                    <a:pt x="11432300" y="33759371"/>
                  </a:lnTo>
                  <a:lnTo>
                    <a:pt x="11432300" y="33759363"/>
                  </a:lnTo>
                  <a:lnTo>
                    <a:pt x="11432222" y="33759371"/>
                  </a:lnTo>
                  <a:lnTo>
                    <a:pt x="11432222" y="33759363"/>
                  </a:lnTo>
                  <a:lnTo>
                    <a:pt x="11432132" y="33759371"/>
                  </a:lnTo>
                  <a:lnTo>
                    <a:pt x="11432132" y="33759363"/>
                  </a:lnTo>
                  <a:lnTo>
                    <a:pt x="11432054" y="33759371"/>
                  </a:lnTo>
                  <a:lnTo>
                    <a:pt x="11432054" y="33759363"/>
                  </a:lnTo>
                  <a:lnTo>
                    <a:pt x="11431976" y="33759371"/>
                  </a:lnTo>
                  <a:lnTo>
                    <a:pt x="11431976" y="33759363"/>
                  </a:lnTo>
                  <a:lnTo>
                    <a:pt x="11431899" y="33759371"/>
                  </a:lnTo>
                  <a:lnTo>
                    <a:pt x="11431899" y="33759363"/>
                  </a:lnTo>
                  <a:lnTo>
                    <a:pt x="11431821" y="33759371"/>
                  </a:lnTo>
                  <a:lnTo>
                    <a:pt x="11431821" y="33759363"/>
                  </a:lnTo>
                  <a:lnTo>
                    <a:pt x="11431744" y="33759371"/>
                  </a:lnTo>
                  <a:lnTo>
                    <a:pt x="11431744" y="33759363"/>
                  </a:lnTo>
                  <a:lnTo>
                    <a:pt x="11431666" y="33759371"/>
                  </a:lnTo>
                  <a:lnTo>
                    <a:pt x="11431666" y="33759363"/>
                  </a:lnTo>
                  <a:lnTo>
                    <a:pt x="11431589" y="33759371"/>
                  </a:lnTo>
                  <a:lnTo>
                    <a:pt x="11431589" y="33759363"/>
                  </a:lnTo>
                  <a:lnTo>
                    <a:pt x="11431511" y="33759371"/>
                  </a:lnTo>
                  <a:lnTo>
                    <a:pt x="11431511" y="33759363"/>
                  </a:lnTo>
                  <a:lnTo>
                    <a:pt x="11431433" y="33759371"/>
                  </a:lnTo>
                  <a:lnTo>
                    <a:pt x="11431433" y="33759363"/>
                  </a:lnTo>
                  <a:lnTo>
                    <a:pt x="11431356" y="33759371"/>
                  </a:lnTo>
                  <a:lnTo>
                    <a:pt x="11431356" y="33759363"/>
                  </a:lnTo>
                  <a:lnTo>
                    <a:pt x="11431278" y="33759371"/>
                  </a:lnTo>
                  <a:lnTo>
                    <a:pt x="11431278" y="33759363"/>
                  </a:lnTo>
                  <a:lnTo>
                    <a:pt x="11431201" y="33759371"/>
                  </a:lnTo>
                  <a:lnTo>
                    <a:pt x="11431201" y="33759363"/>
                  </a:lnTo>
                  <a:lnTo>
                    <a:pt x="11431123" y="33759371"/>
                  </a:lnTo>
                  <a:lnTo>
                    <a:pt x="11431123" y="33759363"/>
                  </a:lnTo>
                  <a:lnTo>
                    <a:pt x="11431033" y="33759371"/>
                  </a:lnTo>
                  <a:lnTo>
                    <a:pt x="11431033" y="33759363"/>
                  </a:lnTo>
                  <a:lnTo>
                    <a:pt x="11430955" y="33759371"/>
                  </a:lnTo>
                  <a:lnTo>
                    <a:pt x="11430955" y="33759363"/>
                  </a:lnTo>
                  <a:lnTo>
                    <a:pt x="11430877" y="33759371"/>
                  </a:lnTo>
                  <a:lnTo>
                    <a:pt x="11430877" y="33759363"/>
                  </a:lnTo>
                  <a:lnTo>
                    <a:pt x="11430800" y="33759371"/>
                  </a:lnTo>
                  <a:lnTo>
                    <a:pt x="11430800" y="33759363"/>
                  </a:lnTo>
                  <a:lnTo>
                    <a:pt x="11430722" y="33759371"/>
                  </a:lnTo>
                  <a:lnTo>
                    <a:pt x="11430722" y="33759363"/>
                  </a:lnTo>
                  <a:lnTo>
                    <a:pt x="11430645" y="33759371"/>
                  </a:lnTo>
                  <a:lnTo>
                    <a:pt x="11430645" y="33759363"/>
                  </a:lnTo>
                  <a:lnTo>
                    <a:pt x="11430567" y="33759371"/>
                  </a:lnTo>
                  <a:lnTo>
                    <a:pt x="11430567" y="33759363"/>
                  </a:lnTo>
                  <a:lnTo>
                    <a:pt x="11430490" y="33759371"/>
                  </a:lnTo>
                  <a:lnTo>
                    <a:pt x="11430490" y="33759363"/>
                  </a:lnTo>
                  <a:lnTo>
                    <a:pt x="11430412" y="33759371"/>
                  </a:lnTo>
                  <a:lnTo>
                    <a:pt x="11430412" y="33759363"/>
                  </a:lnTo>
                  <a:lnTo>
                    <a:pt x="11430334" y="33759371"/>
                  </a:lnTo>
                  <a:lnTo>
                    <a:pt x="11430334" y="33759363"/>
                  </a:lnTo>
                  <a:lnTo>
                    <a:pt x="11430257" y="33759371"/>
                  </a:lnTo>
                  <a:lnTo>
                    <a:pt x="11430257" y="33759363"/>
                  </a:lnTo>
                  <a:lnTo>
                    <a:pt x="11430179" y="33759371"/>
                  </a:lnTo>
                  <a:lnTo>
                    <a:pt x="11430179" y="33759363"/>
                  </a:lnTo>
                  <a:lnTo>
                    <a:pt x="11430102" y="33759371"/>
                  </a:lnTo>
                  <a:lnTo>
                    <a:pt x="11430102" y="33759363"/>
                  </a:lnTo>
                  <a:lnTo>
                    <a:pt x="11430024" y="33759371"/>
                  </a:lnTo>
                  <a:lnTo>
                    <a:pt x="11430024" y="33593699"/>
                  </a:lnTo>
                  <a:lnTo>
                    <a:pt x="11289931" y="33606629"/>
                  </a:lnTo>
                  <a:lnTo>
                    <a:pt x="11286327" y="33606971"/>
                  </a:lnTo>
                  <a:lnTo>
                    <a:pt x="11286327" y="33606963"/>
                  </a:lnTo>
                  <a:lnTo>
                    <a:pt x="11286249" y="33606971"/>
                  </a:lnTo>
                  <a:lnTo>
                    <a:pt x="11286249" y="33606963"/>
                  </a:lnTo>
                  <a:lnTo>
                    <a:pt x="11286172" y="33606971"/>
                  </a:lnTo>
                  <a:lnTo>
                    <a:pt x="11286172" y="33606963"/>
                  </a:lnTo>
                  <a:lnTo>
                    <a:pt x="11286094" y="33606971"/>
                  </a:lnTo>
                  <a:lnTo>
                    <a:pt x="11286094" y="33606963"/>
                  </a:lnTo>
                  <a:lnTo>
                    <a:pt x="11286016" y="33606971"/>
                  </a:lnTo>
                  <a:lnTo>
                    <a:pt x="11286016" y="33606963"/>
                  </a:lnTo>
                  <a:lnTo>
                    <a:pt x="11285939" y="33606971"/>
                  </a:lnTo>
                  <a:lnTo>
                    <a:pt x="11285939" y="33606963"/>
                  </a:lnTo>
                  <a:lnTo>
                    <a:pt x="11285861" y="33606971"/>
                  </a:lnTo>
                  <a:lnTo>
                    <a:pt x="11285861" y="33606963"/>
                  </a:lnTo>
                  <a:lnTo>
                    <a:pt x="11285784" y="33606971"/>
                  </a:lnTo>
                  <a:lnTo>
                    <a:pt x="11285784" y="33606963"/>
                  </a:lnTo>
                  <a:lnTo>
                    <a:pt x="11285706" y="33606971"/>
                  </a:lnTo>
                  <a:lnTo>
                    <a:pt x="11285706" y="33606963"/>
                  </a:lnTo>
                  <a:lnTo>
                    <a:pt x="11285628" y="33606971"/>
                  </a:lnTo>
                  <a:lnTo>
                    <a:pt x="11285628" y="33606963"/>
                  </a:lnTo>
                  <a:lnTo>
                    <a:pt x="11285551" y="33606971"/>
                  </a:lnTo>
                  <a:lnTo>
                    <a:pt x="11285551" y="33606963"/>
                  </a:lnTo>
                  <a:lnTo>
                    <a:pt x="11285473" y="33606971"/>
                  </a:lnTo>
                  <a:lnTo>
                    <a:pt x="11285473" y="33606963"/>
                  </a:lnTo>
                  <a:lnTo>
                    <a:pt x="11285396" y="33606971"/>
                  </a:lnTo>
                  <a:lnTo>
                    <a:pt x="11285396" y="33606963"/>
                  </a:lnTo>
                  <a:lnTo>
                    <a:pt x="11285318" y="33606971"/>
                  </a:lnTo>
                  <a:lnTo>
                    <a:pt x="11285318" y="33606963"/>
                  </a:lnTo>
                  <a:lnTo>
                    <a:pt x="11285228" y="33606971"/>
                  </a:lnTo>
                  <a:lnTo>
                    <a:pt x="11285228" y="33606963"/>
                  </a:lnTo>
                  <a:lnTo>
                    <a:pt x="11285150" y="33606971"/>
                  </a:lnTo>
                  <a:lnTo>
                    <a:pt x="11285150" y="33606963"/>
                  </a:lnTo>
                  <a:lnTo>
                    <a:pt x="11285073" y="33606971"/>
                  </a:lnTo>
                  <a:lnTo>
                    <a:pt x="11285073" y="33606963"/>
                  </a:lnTo>
                  <a:lnTo>
                    <a:pt x="11284995" y="33606971"/>
                  </a:lnTo>
                  <a:lnTo>
                    <a:pt x="11284995" y="33606963"/>
                  </a:lnTo>
                  <a:lnTo>
                    <a:pt x="11284917" y="33606971"/>
                  </a:lnTo>
                  <a:lnTo>
                    <a:pt x="11284917" y="33606963"/>
                  </a:lnTo>
                  <a:lnTo>
                    <a:pt x="11284840" y="33606971"/>
                  </a:lnTo>
                  <a:lnTo>
                    <a:pt x="11284840" y="33606963"/>
                  </a:lnTo>
                  <a:lnTo>
                    <a:pt x="11284762" y="33606971"/>
                  </a:lnTo>
                  <a:lnTo>
                    <a:pt x="11284762" y="33606963"/>
                  </a:lnTo>
                  <a:lnTo>
                    <a:pt x="11284685" y="33606971"/>
                  </a:lnTo>
                  <a:lnTo>
                    <a:pt x="11284685" y="33606963"/>
                  </a:lnTo>
                  <a:lnTo>
                    <a:pt x="11284607" y="33606971"/>
                  </a:lnTo>
                  <a:lnTo>
                    <a:pt x="11284607" y="33606963"/>
                  </a:lnTo>
                  <a:lnTo>
                    <a:pt x="11284529" y="33606971"/>
                  </a:lnTo>
                  <a:lnTo>
                    <a:pt x="11284529" y="33606963"/>
                  </a:lnTo>
                  <a:lnTo>
                    <a:pt x="11284452" y="33606971"/>
                  </a:lnTo>
                  <a:lnTo>
                    <a:pt x="11284452" y="33606963"/>
                  </a:lnTo>
                  <a:lnTo>
                    <a:pt x="11284374" y="33606971"/>
                  </a:lnTo>
                  <a:lnTo>
                    <a:pt x="11284374" y="33606963"/>
                  </a:lnTo>
                  <a:lnTo>
                    <a:pt x="11284297" y="33606971"/>
                  </a:lnTo>
                  <a:lnTo>
                    <a:pt x="11284297" y="33606963"/>
                  </a:lnTo>
                  <a:lnTo>
                    <a:pt x="11284219" y="33606971"/>
                  </a:lnTo>
                  <a:lnTo>
                    <a:pt x="11284219" y="33606963"/>
                  </a:lnTo>
                  <a:lnTo>
                    <a:pt x="11284129" y="33606971"/>
                  </a:lnTo>
                  <a:lnTo>
                    <a:pt x="11284129" y="33606963"/>
                  </a:lnTo>
                  <a:lnTo>
                    <a:pt x="11284051" y="33606971"/>
                  </a:lnTo>
                  <a:lnTo>
                    <a:pt x="11284051" y="33606963"/>
                  </a:lnTo>
                  <a:lnTo>
                    <a:pt x="11283974" y="33606971"/>
                  </a:lnTo>
                  <a:lnTo>
                    <a:pt x="11283974" y="33606963"/>
                  </a:lnTo>
                  <a:lnTo>
                    <a:pt x="11283896" y="33606971"/>
                  </a:lnTo>
                  <a:lnTo>
                    <a:pt x="11283896" y="33606963"/>
                  </a:lnTo>
                  <a:lnTo>
                    <a:pt x="11283818" y="33606971"/>
                  </a:lnTo>
                  <a:lnTo>
                    <a:pt x="11283818" y="33606963"/>
                  </a:lnTo>
                  <a:lnTo>
                    <a:pt x="11283741" y="33606971"/>
                  </a:lnTo>
                  <a:lnTo>
                    <a:pt x="11283741" y="33606963"/>
                  </a:lnTo>
                  <a:lnTo>
                    <a:pt x="11283663" y="33606971"/>
                  </a:lnTo>
                  <a:lnTo>
                    <a:pt x="11283663" y="33606963"/>
                  </a:lnTo>
                  <a:lnTo>
                    <a:pt x="11283586" y="33606971"/>
                  </a:lnTo>
                  <a:lnTo>
                    <a:pt x="11283586" y="33606963"/>
                  </a:lnTo>
                  <a:lnTo>
                    <a:pt x="11283508" y="33606971"/>
                  </a:lnTo>
                  <a:lnTo>
                    <a:pt x="11283508" y="33606963"/>
                  </a:lnTo>
                  <a:lnTo>
                    <a:pt x="11283430" y="33606971"/>
                  </a:lnTo>
                  <a:lnTo>
                    <a:pt x="11283430" y="33606963"/>
                  </a:lnTo>
                  <a:lnTo>
                    <a:pt x="11283353" y="33606971"/>
                  </a:lnTo>
                  <a:lnTo>
                    <a:pt x="11283353" y="33606963"/>
                  </a:lnTo>
                  <a:lnTo>
                    <a:pt x="11283275" y="33606971"/>
                  </a:lnTo>
                  <a:lnTo>
                    <a:pt x="11283275" y="33606963"/>
                  </a:lnTo>
                  <a:lnTo>
                    <a:pt x="11283198" y="33606971"/>
                  </a:lnTo>
                  <a:lnTo>
                    <a:pt x="11283198" y="33606963"/>
                  </a:lnTo>
                  <a:lnTo>
                    <a:pt x="11283120" y="33606971"/>
                  </a:lnTo>
                  <a:lnTo>
                    <a:pt x="11283120" y="33606963"/>
                  </a:lnTo>
                  <a:lnTo>
                    <a:pt x="11283030" y="33606971"/>
                  </a:lnTo>
                  <a:lnTo>
                    <a:pt x="11283030" y="33606963"/>
                  </a:lnTo>
                  <a:lnTo>
                    <a:pt x="11282952" y="33606971"/>
                  </a:lnTo>
                  <a:lnTo>
                    <a:pt x="11282952" y="33606963"/>
                  </a:lnTo>
                  <a:lnTo>
                    <a:pt x="11282875" y="33606971"/>
                  </a:lnTo>
                  <a:lnTo>
                    <a:pt x="11282875" y="33606963"/>
                  </a:lnTo>
                  <a:lnTo>
                    <a:pt x="11282797" y="33606971"/>
                  </a:lnTo>
                  <a:lnTo>
                    <a:pt x="11282797" y="33606963"/>
                  </a:lnTo>
                  <a:lnTo>
                    <a:pt x="11282719" y="33606971"/>
                  </a:lnTo>
                  <a:lnTo>
                    <a:pt x="11282719" y="33606963"/>
                  </a:lnTo>
                  <a:lnTo>
                    <a:pt x="11282642" y="33606971"/>
                  </a:lnTo>
                  <a:lnTo>
                    <a:pt x="11282642" y="33606963"/>
                  </a:lnTo>
                  <a:lnTo>
                    <a:pt x="11282564" y="33606971"/>
                  </a:lnTo>
                  <a:lnTo>
                    <a:pt x="11282564" y="33606963"/>
                  </a:lnTo>
                  <a:lnTo>
                    <a:pt x="11282487" y="33606971"/>
                  </a:lnTo>
                  <a:lnTo>
                    <a:pt x="11282487" y="33606963"/>
                  </a:lnTo>
                  <a:lnTo>
                    <a:pt x="11282409" y="33606971"/>
                  </a:lnTo>
                  <a:lnTo>
                    <a:pt x="11282409" y="33606963"/>
                  </a:lnTo>
                  <a:lnTo>
                    <a:pt x="11282331" y="33606971"/>
                  </a:lnTo>
                  <a:lnTo>
                    <a:pt x="11282331" y="33606963"/>
                  </a:lnTo>
                  <a:lnTo>
                    <a:pt x="11282254" y="33606971"/>
                  </a:lnTo>
                  <a:lnTo>
                    <a:pt x="11282254" y="33606963"/>
                  </a:lnTo>
                  <a:lnTo>
                    <a:pt x="11282176" y="33606971"/>
                  </a:lnTo>
                  <a:lnTo>
                    <a:pt x="11282176" y="33606963"/>
                  </a:lnTo>
                  <a:lnTo>
                    <a:pt x="11282099" y="33606971"/>
                  </a:lnTo>
                  <a:lnTo>
                    <a:pt x="11282099" y="33606963"/>
                  </a:lnTo>
                  <a:lnTo>
                    <a:pt x="11282021" y="33606971"/>
                  </a:lnTo>
                  <a:lnTo>
                    <a:pt x="11282021" y="33606963"/>
                  </a:lnTo>
                  <a:lnTo>
                    <a:pt x="11281931" y="33606971"/>
                  </a:lnTo>
                  <a:lnTo>
                    <a:pt x="11281931" y="33606963"/>
                  </a:lnTo>
                  <a:lnTo>
                    <a:pt x="11281853" y="33606971"/>
                  </a:lnTo>
                  <a:lnTo>
                    <a:pt x="11281853" y="33606963"/>
                  </a:lnTo>
                  <a:lnTo>
                    <a:pt x="11281776" y="33606971"/>
                  </a:lnTo>
                  <a:lnTo>
                    <a:pt x="11281776" y="33606963"/>
                  </a:lnTo>
                  <a:lnTo>
                    <a:pt x="11281698" y="33606971"/>
                  </a:lnTo>
                  <a:lnTo>
                    <a:pt x="11281698" y="33606963"/>
                  </a:lnTo>
                  <a:lnTo>
                    <a:pt x="11281620" y="33606971"/>
                  </a:lnTo>
                  <a:lnTo>
                    <a:pt x="11281620" y="33606963"/>
                  </a:lnTo>
                  <a:lnTo>
                    <a:pt x="11281543" y="33606971"/>
                  </a:lnTo>
                  <a:lnTo>
                    <a:pt x="11281543" y="33606963"/>
                  </a:lnTo>
                  <a:lnTo>
                    <a:pt x="11281465" y="33606971"/>
                  </a:lnTo>
                  <a:lnTo>
                    <a:pt x="11281465" y="33606963"/>
                  </a:lnTo>
                  <a:lnTo>
                    <a:pt x="11281388" y="33606971"/>
                  </a:lnTo>
                  <a:lnTo>
                    <a:pt x="11281388" y="33606963"/>
                  </a:lnTo>
                  <a:lnTo>
                    <a:pt x="11281310" y="33606971"/>
                  </a:lnTo>
                  <a:lnTo>
                    <a:pt x="11281310" y="33606963"/>
                  </a:lnTo>
                  <a:lnTo>
                    <a:pt x="11281232" y="33606971"/>
                  </a:lnTo>
                  <a:lnTo>
                    <a:pt x="11281232" y="33606963"/>
                  </a:lnTo>
                  <a:lnTo>
                    <a:pt x="11281155" y="33606971"/>
                  </a:lnTo>
                  <a:lnTo>
                    <a:pt x="11281155" y="33606963"/>
                  </a:lnTo>
                  <a:lnTo>
                    <a:pt x="11281077" y="33606971"/>
                  </a:lnTo>
                  <a:lnTo>
                    <a:pt x="11281077" y="33606963"/>
                  </a:lnTo>
                  <a:lnTo>
                    <a:pt x="11281000" y="33606971"/>
                  </a:lnTo>
                  <a:lnTo>
                    <a:pt x="11281000" y="33606963"/>
                  </a:lnTo>
                  <a:lnTo>
                    <a:pt x="11280922" y="33606971"/>
                  </a:lnTo>
                  <a:lnTo>
                    <a:pt x="11280922" y="33606963"/>
                  </a:lnTo>
                  <a:lnTo>
                    <a:pt x="11280832" y="33606971"/>
                  </a:lnTo>
                  <a:lnTo>
                    <a:pt x="11280832" y="33606963"/>
                  </a:lnTo>
                  <a:lnTo>
                    <a:pt x="11280754" y="33606971"/>
                  </a:lnTo>
                  <a:lnTo>
                    <a:pt x="11280754" y="33606963"/>
                  </a:lnTo>
                  <a:lnTo>
                    <a:pt x="11280677" y="33606971"/>
                  </a:lnTo>
                  <a:lnTo>
                    <a:pt x="11280677" y="33606963"/>
                  </a:lnTo>
                  <a:lnTo>
                    <a:pt x="11280599" y="33606971"/>
                  </a:lnTo>
                  <a:lnTo>
                    <a:pt x="11280599" y="33606963"/>
                  </a:lnTo>
                  <a:lnTo>
                    <a:pt x="11280521" y="33606971"/>
                  </a:lnTo>
                  <a:lnTo>
                    <a:pt x="11280521" y="33606963"/>
                  </a:lnTo>
                  <a:lnTo>
                    <a:pt x="11280444" y="33606971"/>
                  </a:lnTo>
                  <a:lnTo>
                    <a:pt x="11280444" y="33606963"/>
                  </a:lnTo>
                  <a:lnTo>
                    <a:pt x="11280366" y="33606971"/>
                  </a:lnTo>
                  <a:lnTo>
                    <a:pt x="11280366" y="33606963"/>
                  </a:lnTo>
                  <a:lnTo>
                    <a:pt x="11280289" y="33606971"/>
                  </a:lnTo>
                  <a:lnTo>
                    <a:pt x="11280289" y="33606963"/>
                  </a:lnTo>
                  <a:lnTo>
                    <a:pt x="11280211" y="33606971"/>
                  </a:lnTo>
                  <a:lnTo>
                    <a:pt x="11280211" y="33606963"/>
                  </a:lnTo>
                  <a:lnTo>
                    <a:pt x="11280133" y="33606971"/>
                  </a:lnTo>
                  <a:lnTo>
                    <a:pt x="11280133" y="33606963"/>
                  </a:lnTo>
                  <a:lnTo>
                    <a:pt x="11280056" y="33606971"/>
                  </a:lnTo>
                  <a:lnTo>
                    <a:pt x="11280056" y="33606963"/>
                  </a:lnTo>
                  <a:lnTo>
                    <a:pt x="11279978" y="33606971"/>
                  </a:lnTo>
                  <a:lnTo>
                    <a:pt x="11279978" y="33606963"/>
                  </a:lnTo>
                  <a:lnTo>
                    <a:pt x="11279901" y="33606971"/>
                  </a:lnTo>
                  <a:lnTo>
                    <a:pt x="11279901" y="33606963"/>
                  </a:lnTo>
                  <a:lnTo>
                    <a:pt x="11279823" y="33606971"/>
                  </a:lnTo>
                  <a:lnTo>
                    <a:pt x="11279823" y="33606963"/>
                  </a:lnTo>
                  <a:lnTo>
                    <a:pt x="11279733" y="33606971"/>
                  </a:lnTo>
                  <a:lnTo>
                    <a:pt x="11279733" y="33606963"/>
                  </a:lnTo>
                  <a:lnTo>
                    <a:pt x="11279655" y="33606971"/>
                  </a:lnTo>
                  <a:lnTo>
                    <a:pt x="11279655" y="33606963"/>
                  </a:lnTo>
                  <a:lnTo>
                    <a:pt x="11279578" y="33606971"/>
                  </a:lnTo>
                  <a:lnTo>
                    <a:pt x="11279578" y="33606963"/>
                  </a:lnTo>
                  <a:lnTo>
                    <a:pt x="11279500" y="33606971"/>
                  </a:lnTo>
                  <a:lnTo>
                    <a:pt x="11279500" y="33606963"/>
                  </a:lnTo>
                  <a:lnTo>
                    <a:pt x="11279422" y="33606971"/>
                  </a:lnTo>
                  <a:lnTo>
                    <a:pt x="11279422" y="33606963"/>
                  </a:lnTo>
                  <a:lnTo>
                    <a:pt x="11279345" y="33606971"/>
                  </a:lnTo>
                  <a:lnTo>
                    <a:pt x="11279345" y="33606963"/>
                  </a:lnTo>
                  <a:lnTo>
                    <a:pt x="11279267" y="33606971"/>
                  </a:lnTo>
                  <a:lnTo>
                    <a:pt x="11279267" y="33606963"/>
                  </a:lnTo>
                  <a:lnTo>
                    <a:pt x="11279190" y="33606971"/>
                  </a:lnTo>
                  <a:lnTo>
                    <a:pt x="11279190" y="33606963"/>
                  </a:lnTo>
                  <a:lnTo>
                    <a:pt x="11279112" y="33606971"/>
                  </a:lnTo>
                  <a:lnTo>
                    <a:pt x="11279112" y="33606963"/>
                  </a:lnTo>
                  <a:lnTo>
                    <a:pt x="11279034" y="33606971"/>
                  </a:lnTo>
                  <a:lnTo>
                    <a:pt x="11279034" y="33606963"/>
                  </a:lnTo>
                  <a:lnTo>
                    <a:pt x="11278957" y="33606971"/>
                  </a:lnTo>
                  <a:lnTo>
                    <a:pt x="11278957" y="33606963"/>
                  </a:lnTo>
                  <a:lnTo>
                    <a:pt x="11278879" y="33606971"/>
                  </a:lnTo>
                  <a:lnTo>
                    <a:pt x="11278879" y="33606963"/>
                  </a:lnTo>
                  <a:lnTo>
                    <a:pt x="11278802" y="33606971"/>
                  </a:lnTo>
                  <a:lnTo>
                    <a:pt x="11278802" y="33606963"/>
                  </a:lnTo>
                  <a:lnTo>
                    <a:pt x="11278724" y="33606971"/>
                  </a:lnTo>
                  <a:lnTo>
                    <a:pt x="11278724" y="33606963"/>
                  </a:lnTo>
                  <a:lnTo>
                    <a:pt x="11278634" y="33606971"/>
                  </a:lnTo>
                  <a:lnTo>
                    <a:pt x="11278634" y="33606963"/>
                  </a:lnTo>
                  <a:lnTo>
                    <a:pt x="11278556" y="33606971"/>
                  </a:lnTo>
                  <a:lnTo>
                    <a:pt x="11278556" y="33606963"/>
                  </a:lnTo>
                  <a:lnTo>
                    <a:pt x="11278479" y="33606971"/>
                  </a:lnTo>
                  <a:lnTo>
                    <a:pt x="11278479" y="33606963"/>
                  </a:lnTo>
                  <a:lnTo>
                    <a:pt x="11278401" y="33606971"/>
                  </a:lnTo>
                  <a:lnTo>
                    <a:pt x="11278401" y="33606963"/>
                  </a:lnTo>
                  <a:lnTo>
                    <a:pt x="11278323" y="33606971"/>
                  </a:lnTo>
                  <a:lnTo>
                    <a:pt x="11278323" y="33606963"/>
                  </a:lnTo>
                  <a:lnTo>
                    <a:pt x="11278246" y="33606971"/>
                  </a:lnTo>
                  <a:lnTo>
                    <a:pt x="11278246" y="33606963"/>
                  </a:lnTo>
                  <a:lnTo>
                    <a:pt x="11278168" y="33606971"/>
                  </a:lnTo>
                  <a:lnTo>
                    <a:pt x="11278168" y="33606963"/>
                  </a:lnTo>
                  <a:lnTo>
                    <a:pt x="11278091" y="33606971"/>
                  </a:lnTo>
                  <a:lnTo>
                    <a:pt x="11278091" y="33606963"/>
                  </a:lnTo>
                  <a:lnTo>
                    <a:pt x="11278013" y="33606971"/>
                  </a:lnTo>
                  <a:lnTo>
                    <a:pt x="11278013" y="33606963"/>
                  </a:lnTo>
                  <a:lnTo>
                    <a:pt x="11277935" y="33606971"/>
                  </a:lnTo>
                  <a:lnTo>
                    <a:pt x="11277935" y="33606963"/>
                  </a:lnTo>
                  <a:lnTo>
                    <a:pt x="11277858" y="33606971"/>
                  </a:lnTo>
                  <a:lnTo>
                    <a:pt x="11277858" y="33606963"/>
                  </a:lnTo>
                  <a:lnTo>
                    <a:pt x="11277780" y="33606971"/>
                  </a:lnTo>
                  <a:lnTo>
                    <a:pt x="11277780" y="33606963"/>
                  </a:lnTo>
                  <a:lnTo>
                    <a:pt x="11277703" y="33606971"/>
                  </a:lnTo>
                  <a:lnTo>
                    <a:pt x="11277703" y="33606963"/>
                  </a:lnTo>
                  <a:lnTo>
                    <a:pt x="11277625" y="33606971"/>
                  </a:lnTo>
                  <a:lnTo>
                    <a:pt x="11277625" y="33441293"/>
                  </a:lnTo>
                  <a:lnTo>
                    <a:pt x="11137532" y="33454229"/>
                  </a:lnTo>
                  <a:lnTo>
                    <a:pt x="11133928" y="33454571"/>
                  </a:lnTo>
                  <a:lnTo>
                    <a:pt x="11133928" y="33454563"/>
                  </a:lnTo>
                  <a:lnTo>
                    <a:pt x="11133850" y="33454571"/>
                  </a:lnTo>
                  <a:lnTo>
                    <a:pt x="11133850" y="33454563"/>
                  </a:lnTo>
                  <a:lnTo>
                    <a:pt x="11133773" y="33454571"/>
                  </a:lnTo>
                  <a:lnTo>
                    <a:pt x="11133773" y="33454563"/>
                  </a:lnTo>
                  <a:lnTo>
                    <a:pt x="11133695" y="33454571"/>
                  </a:lnTo>
                  <a:lnTo>
                    <a:pt x="11133695" y="33454563"/>
                  </a:lnTo>
                  <a:lnTo>
                    <a:pt x="11133618" y="33454571"/>
                  </a:lnTo>
                  <a:lnTo>
                    <a:pt x="11133618" y="33454563"/>
                  </a:lnTo>
                  <a:lnTo>
                    <a:pt x="11133540" y="33454571"/>
                  </a:lnTo>
                  <a:lnTo>
                    <a:pt x="11133540" y="33454563"/>
                  </a:lnTo>
                  <a:lnTo>
                    <a:pt x="11133462" y="33454571"/>
                  </a:lnTo>
                  <a:lnTo>
                    <a:pt x="11133462" y="33454563"/>
                  </a:lnTo>
                  <a:lnTo>
                    <a:pt x="11133385" y="33454571"/>
                  </a:lnTo>
                  <a:lnTo>
                    <a:pt x="11133385" y="33454563"/>
                  </a:lnTo>
                  <a:lnTo>
                    <a:pt x="11133307" y="33454571"/>
                  </a:lnTo>
                  <a:lnTo>
                    <a:pt x="11133307" y="33454563"/>
                  </a:lnTo>
                  <a:lnTo>
                    <a:pt x="11133230" y="33454571"/>
                  </a:lnTo>
                  <a:lnTo>
                    <a:pt x="11133230" y="33454563"/>
                  </a:lnTo>
                  <a:lnTo>
                    <a:pt x="11133152" y="33454571"/>
                  </a:lnTo>
                  <a:lnTo>
                    <a:pt x="11133152" y="33454563"/>
                  </a:lnTo>
                  <a:lnTo>
                    <a:pt x="11133074" y="33454571"/>
                  </a:lnTo>
                  <a:lnTo>
                    <a:pt x="11133074" y="33454563"/>
                  </a:lnTo>
                  <a:lnTo>
                    <a:pt x="11132997" y="33454571"/>
                  </a:lnTo>
                  <a:lnTo>
                    <a:pt x="11132997" y="33454563"/>
                  </a:lnTo>
                  <a:lnTo>
                    <a:pt x="11132919" y="33454571"/>
                  </a:lnTo>
                  <a:lnTo>
                    <a:pt x="11132919" y="33454563"/>
                  </a:lnTo>
                  <a:lnTo>
                    <a:pt x="11132829" y="33454571"/>
                  </a:lnTo>
                  <a:lnTo>
                    <a:pt x="11132829" y="33454563"/>
                  </a:lnTo>
                  <a:lnTo>
                    <a:pt x="11132751" y="33454571"/>
                  </a:lnTo>
                  <a:lnTo>
                    <a:pt x="11132751" y="33454563"/>
                  </a:lnTo>
                  <a:lnTo>
                    <a:pt x="11132674" y="33454571"/>
                  </a:lnTo>
                  <a:lnTo>
                    <a:pt x="11132674" y="33454563"/>
                  </a:lnTo>
                  <a:lnTo>
                    <a:pt x="11132596" y="33454571"/>
                  </a:lnTo>
                  <a:lnTo>
                    <a:pt x="11132596" y="33454563"/>
                  </a:lnTo>
                  <a:lnTo>
                    <a:pt x="11132519" y="33454571"/>
                  </a:lnTo>
                  <a:lnTo>
                    <a:pt x="11132519" y="33454563"/>
                  </a:lnTo>
                  <a:lnTo>
                    <a:pt x="11132441" y="33454571"/>
                  </a:lnTo>
                  <a:lnTo>
                    <a:pt x="11132441" y="33454563"/>
                  </a:lnTo>
                  <a:lnTo>
                    <a:pt x="11132363" y="33454571"/>
                  </a:lnTo>
                  <a:lnTo>
                    <a:pt x="11132363" y="33454563"/>
                  </a:lnTo>
                  <a:lnTo>
                    <a:pt x="11132286" y="33454571"/>
                  </a:lnTo>
                  <a:lnTo>
                    <a:pt x="11132286" y="33454563"/>
                  </a:lnTo>
                  <a:lnTo>
                    <a:pt x="11132208" y="33454571"/>
                  </a:lnTo>
                  <a:lnTo>
                    <a:pt x="11132208" y="33454563"/>
                  </a:lnTo>
                  <a:lnTo>
                    <a:pt x="11132131" y="33454571"/>
                  </a:lnTo>
                  <a:lnTo>
                    <a:pt x="11132131" y="33454563"/>
                  </a:lnTo>
                  <a:lnTo>
                    <a:pt x="11132053" y="33454571"/>
                  </a:lnTo>
                  <a:lnTo>
                    <a:pt x="11132053" y="33454563"/>
                  </a:lnTo>
                  <a:lnTo>
                    <a:pt x="11131975" y="33454571"/>
                  </a:lnTo>
                  <a:lnTo>
                    <a:pt x="11131975" y="33454563"/>
                  </a:lnTo>
                  <a:lnTo>
                    <a:pt x="11131898" y="33454571"/>
                  </a:lnTo>
                  <a:lnTo>
                    <a:pt x="11131898" y="33454563"/>
                  </a:lnTo>
                  <a:lnTo>
                    <a:pt x="11131820" y="33454571"/>
                  </a:lnTo>
                  <a:lnTo>
                    <a:pt x="11131820" y="33454563"/>
                  </a:lnTo>
                  <a:lnTo>
                    <a:pt x="11131730" y="33454571"/>
                  </a:lnTo>
                  <a:lnTo>
                    <a:pt x="11131730" y="33454563"/>
                  </a:lnTo>
                  <a:lnTo>
                    <a:pt x="11131652" y="33454571"/>
                  </a:lnTo>
                  <a:lnTo>
                    <a:pt x="11131652" y="33454563"/>
                  </a:lnTo>
                  <a:lnTo>
                    <a:pt x="11131575" y="33454571"/>
                  </a:lnTo>
                  <a:lnTo>
                    <a:pt x="11131575" y="33454563"/>
                  </a:lnTo>
                  <a:lnTo>
                    <a:pt x="11131497" y="33454571"/>
                  </a:lnTo>
                  <a:lnTo>
                    <a:pt x="11131497" y="33454563"/>
                  </a:lnTo>
                  <a:lnTo>
                    <a:pt x="11131420" y="33454571"/>
                  </a:lnTo>
                  <a:lnTo>
                    <a:pt x="11131420" y="33454563"/>
                  </a:lnTo>
                  <a:lnTo>
                    <a:pt x="11131342" y="33454571"/>
                  </a:lnTo>
                  <a:lnTo>
                    <a:pt x="11131342" y="33454563"/>
                  </a:lnTo>
                  <a:lnTo>
                    <a:pt x="11131264" y="33454571"/>
                  </a:lnTo>
                  <a:lnTo>
                    <a:pt x="11131264" y="33454563"/>
                  </a:lnTo>
                  <a:lnTo>
                    <a:pt x="11131187" y="33454571"/>
                  </a:lnTo>
                  <a:lnTo>
                    <a:pt x="11131187" y="33454563"/>
                  </a:lnTo>
                  <a:lnTo>
                    <a:pt x="11131109" y="33454571"/>
                  </a:lnTo>
                  <a:lnTo>
                    <a:pt x="11131109" y="33454563"/>
                  </a:lnTo>
                  <a:lnTo>
                    <a:pt x="11131032" y="33454571"/>
                  </a:lnTo>
                  <a:lnTo>
                    <a:pt x="11131032" y="33454563"/>
                  </a:lnTo>
                  <a:lnTo>
                    <a:pt x="11130954" y="33454571"/>
                  </a:lnTo>
                  <a:lnTo>
                    <a:pt x="11130954" y="33454563"/>
                  </a:lnTo>
                  <a:lnTo>
                    <a:pt x="11130876" y="33454571"/>
                  </a:lnTo>
                  <a:lnTo>
                    <a:pt x="11130876" y="33454563"/>
                  </a:lnTo>
                  <a:lnTo>
                    <a:pt x="11130799" y="33454571"/>
                  </a:lnTo>
                  <a:lnTo>
                    <a:pt x="11130799" y="33454563"/>
                  </a:lnTo>
                  <a:lnTo>
                    <a:pt x="11130721" y="33454571"/>
                  </a:lnTo>
                  <a:lnTo>
                    <a:pt x="11130721" y="33454563"/>
                  </a:lnTo>
                  <a:lnTo>
                    <a:pt x="11130631" y="33454571"/>
                  </a:lnTo>
                  <a:lnTo>
                    <a:pt x="11130631" y="33454563"/>
                  </a:lnTo>
                  <a:lnTo>
                    <a:pt x="11130553" y="33454571"/>
                  </a:lnTo>
                  <a:lnTo>
                    <a:pt x="11130553" y="33454563"/>
                  </a:lnTo>
                  <a:lnTo>
                    <a:pt x="11130476" y="33454571"/>
                  </a:lnTo>
                  <a:lnTo>
                    <a:pt x="11130476" y="33454563"/>
                  </a:lnTo>
                  <a:lnTo>
                    <a:pt x="11130398" y="33454571"/>
                  </a:lnTo>
                  <a:lnTo>
                    <a:pt x="11130398" y="33454563"/>
                  </a:lnTo>
                  <a:lnTo>
                    <a:pt x="11130321" y="33454571"/>
                  </a:lnTo>
                  <a:lnTo>
                    <a:pt x="11130321" y="33454563"/>
                  </a:lnTo>
                  <a:lnTo>
                    <a:pt x="11130243" y="33454571"/>
                  </a:lnTo>
                  <a:lnTo>
                    <a:pt x="11130243" y="33454563"/>
                  </a:lnTo>
                  <a:lnTo>
                    <a:pt x="11130165" y="33454571"/>
                  </a:lnTo>
                  <a:lnTo>
                    <a:pt x="11130165" y="33454563"/>
                  </a:lnTo>
                  <a:lnTo>
                    <a:pt x="11130088" y="33454571"/>
                  </a:lnTo>
                  <a:lnTo>
                    <a:pt x="11130088" y="33454563"/>
                  </a:lnTo>
                  <a:lnTo>
                    <a:pt x="11130010" y="33454571"/>
                  </a:lnTo>
                  <a:lnTo>
                    <a:pt x="11130010" y="33454563"/>
                  </a:lnTo>
                  <a:lnTo>
                    <a:pt x="11129933" y="33454571"/>
                  </a:lnTo>
                  <a:lnTo>
                    <a:pt x="11129933" y="33454563"/>
                  </a:lnTo>
                  <a:lnTo>
                    <a:pt x="11129855" y="33454571"/>
                  </a:lnTo>
                  <a:lnTo>
                    <a:pt x="11129855" y="33454563"/>
                  </a:lnTo>
                  <a:lnTo>
                    <a:pt x="11129777" y="33454571"/>
                  </a:lnTo>
                  <a:lnTo>
                    <a:pt x="11129777" y="33454563"/>
                  </a:lnTo>
                  <a:lnTo>
                    <a:pt x="11129700" y="33454571"/>
                  </a:lnTo>
                  <a:lnTo>
                    <a:pt x="11129700" y="33454563"/>
                  </a:lnTo>
                  <a:lnTo>
                    <a:pt x="11129622" y="33454571"/>
                  </a:lnTo>
                  <a:lnTo>
                    <a:pt x="11129622" y="33454563"/>
                  </a:lnTo>
                  <a:lnTo>
                    <a:pt x="11129532" y="33454571"/>
                  </a:lnTo>
                  <a:lnTo>
                    <a:pt x="11129532" y="33454563"/>
                  </a:lnTo>
                  <a:lnTo>
                    <a:pt x="11129454" y="33454571"/>
                  </a:lnTo>
                  <a:lnTo>
                    <a:pt x="11129454" y="33454563"/>
                  </a:lnTo>
                  <a:lnTo>
                    <a:pt x="11129377" y="33454571"/>
                  </a:lnTo>
                  <a:lnTo>
                    <a:pt x="11129377" y="33454563"/>
                  </a:lnTo>
                  <a:lnTo>
                    <a:pt x="11129299" y="33454571"/>
                  </a:lnTo>
                  <a:lnTo>
                    <a:pt x="11129299" y="33454563"/>
                  </a:lnTo>
                  <a:lnTo>
                    <a:pt x="11129222" y="33454571"/>
                  </a:lnTo>
                  <a:lnTo>
                    <a:pt x="11129222" y="33454563"/>
                  </a:lnTo>
                  <a:lnTo>
                    <a:pt x="11129144" y="33454571"/>
                  </a:lnTo>
                  <a:lnTo>
                    <a:pt x="11129144" y="33454563"/>
                  </a:lnTo>
                  <a:lnTo>
                    <a:pt x="11129066" y="33454571"/>
                  </a:lnTo>
                  <a:lnTo>
                    <a:pt x="11129066" y="33454563"/>
                  </a:lnTo>
                  <a:lnTo>
                    <a:pt x="11128989" y="33454571"/>
                  </a:lnTo>
                  <a:lnTo>
                    <a:pt x="11128989" y="33454563"/>
                  </a:lnTo>
                  <a:lnTo>
                    <a:pt x="11128911" y="33454571"/>
                  </a:lnTo>
                  <a:lnTo>
                    <a:pt x="11128911" y="33454563"/>
                  </a:lnTo>
                  <a:lnTo>
                    <a:pt x="11128834" y="33454571"/>
                  </a:lnTo>
                  <a:lnTo>
                    <a:pt x="11128834" y="33454563"/>
                  </a:lnTo>
                  <a:lnTo>
                    <a:pt x="11128756" y="33454571"/>
                  </a:lnTo>
                  <a:lnTo>
                    <a:pt x="11128756" y="33454563"/>
                  </a:lnTo>
                  <a:lnTo>
                    <a:pt x="11128678" y="33454571"/>
                  </a:lnTo>
                  <a:lnTo>
                    <a:pt x="11128678" y="33454563"/>
                  </a:lnTo>
                  <a:lnTo>
                    <a:pt x="11128601" y="33454571"/>
                  </a:lnTo>
                  <a:lnTo>
                    <a:pt x="11128601" y="33454563"/>
                  </a:lnTo>
                  <a:lnTo>
                    <a:pt x="11128523" y="33454571"/>
                  </a:lnTo>
                  <a:lnTo>
                    <a:pt x="11128523" y="33454563"/>
                  </a:lnTo>
                  <a:lnTo>
                    <a:pt x="11128433" y="33454571"/>
                  </a:lnTo>
                  <a:lnTo>
                    <a:pt x="11128433" y="33454563"/>
                  </a:lnTo>
                  <a:lnTo>
                    <a:pt x="11128355" y="33454571"/>
                  </a:lnTo>
                  <a:lnTo>
                    <a:pt x="11128355" y="33454563"/>
                  </a:lnTo>
                  <a:lnTo>
                    <a:pt x="11128278" y="33454571"/>
                  </a:lnTo>
                  <a:lnTo>
                    <a:pt x="11128278" y="33454563"/>
                  </a:lnTo>
                  <a:lnTo>
                    <a:pt x="11128200" y="33454571"/>
                  </a:lnTo>
                  <a:lnTo>
                    <a:pt x="11128200" y="33454563"/>
                  </a:lnTo>
                  <a:lnTo>
                    <a:pt x="11128123" y="33454571"/>
                  </a:lnTo>
                  <a:lnTo>
                    <a:pt x="11128123" y="33454563"/>
                  </a:lnTo>
                  <a:lnTo>
                    <a:pt x="11128045" y="33454571"/>
                  </a:lnTo>
                  <a:lnTo>
                    <a:pt x="11128045" y="33454563"/>
                  </a:lnTo>
                  <a:lnTo>
                    <a:pt x="11127967" y="33454571"/>
                  </a:lnTo>
                  <a:lnTo>
                    <a:pt x="11127967" y="33454563"/>
                  </a:lnTo>
                  <a:lnTo>
                    <a:pt x="11127890" y="33454571"/>
                  </a:lnTo>
                  <a:lnTo>
                    <a:pt x="11127890" y="33454563"/>
                  </a:lnTo>
                  <a:lnTo>
                    <a:pt x="11127812" y="33454571"/>
                  </a:lnTo>
                  <a:lnTo>
                    <a:pt x="11127812" y="33454563"/>
                  </a:lnTo>
                  <a:lnTo>
                    <a:pt x="11127735" y="33454571"/>
                  </a:lnTo>
                  <a:lnTo>
                    <a:pt x="11127735" y="33454563"/>
                  </a:lnTo>
                  <a:lnTo>
                    <a:pt x="11127657" y="33454571"/>
                  </a:lnTo>
                  <a:lnTo>
                    <a:pt x="11127657" y="33454563"/>
                  </a:lnTo>
                  <a:lnTo>
                    <a:pt x="11127579" y="33454571"/>
                  </a:lnTo>
                  <a:lnTo>
                    <a:pt x="11127579" y="33454563"/>
                  </a:lnTo>
                  <a:lnTo>
                    <a:pt x="11127502" y="33454571"/>
                  </a:lnTo>
                  <a:lnTo>
                    <a:pt x="11127502" y="33454563"/>
                  </a:lnTo>
                  <a:lnTo>
                    <a:pt x="11127424" y="33454571"/>
                  </a:lnTo>
                  <a:lnTo>
                    <a:pt x="11127424" y="33454563"/>
                  </a:lnTo>
                  <a:lnTo>
                    <a:pt x="11127334" y="33454571"/>
                  </a:lnTo>
                  <a:lnTo>
                    <a:pt x="11127334" y="33454563"/>
                  </a:lnTo>
                  <a:lnTo>
                    <a:pt x="11127256" y="33454571"/>
                  </a:lnTo>
                  <a:lnTo>
                    <a:pt x="11127256" y="33454563"/>
                  </a:lnTo>
                  <a:lnTo>
                    <a:pt x="11127179" y="33454571"/>
                  </a:lnTo>
                  <a:lnTo>
                    <a:pt x="11127179" y="33454563"/>
                  </a:lnTo>
                  <a:lnTo>
                    <a:pt x="11127101" y="33454571"/>
                  </a:lnTo>
                  <a:lnTo>
                    <a:pt x="11127101" y="33454563"/>
                  </a:lnTo>
                  <a:lnTo>
                    <a:pt x="11127024" y="33454571"/>
                  </a:lnTo>
                  <a:lnTo>
                    <a:pt x="11127024" y="33454563"/>
                  </a:lnTo>
                  <a:lnTo>
                    <a:pt x="11126946" y="33454571"/>
                  </a:lnTo>
                  <a:lnTo>
                    <a:pt x="11126946" y="33454563"/>
                  </a:lnTo>
                  <a:lnTo>
                    <a:pt x="11126868" y="33454571"/>
                  </a:lnTo>
                  <a:lnTo>
                    <a:pt x="11126868" y="33454563"/>
                  </a:lnTo>
                  <a:lnTo>
                    <a:pt x="11126791" y="33454571"/>
                  </a:lnTo>
                  <a:lnTo>
                    <a:pt x="11126791" y="33454563"/>
                  </a:lnTo>
                  <a:lnTo>
                    <a:pt x="11126713" y="33454571"/>
                  </a:lnTo>
                  <a:lnTo>
                    <a:pt x="11126713" y="33454563"/>
                  </a:lnTo>
                  <a:lnTo>
                    <a:pt x="11126636" y="33454571"/>
                  </a:lnTo>
                  <a:lnTo>
                    <a:pt x="11126636" y="33454563"/>
                  </a:lnTo>
                  <a:lnTo>
                    <a:pt x="11126558" y="33454571"/>
                  </a:lnTo>
                  <a:lnTo>
                    <a:pt x="11126558" y="33454563"/>
                  </a:lnTo>
                  <a:lnTo>
                    <a:pt x="11126480" y="33454571"/>
                  </a:lnTo>
                  <a:lnTo>
                    <a:pt x="11126480" y="33454563"/>
                  </a:lnTo>
                  <a:lnTo>
                    <a:pt x="11126403" y="33454571"/>
                  </a:lnTo>
                  <a:lnTo>
                    <a:pt x="11126403" y="33454563"/>
                  </a:lnTo>
                  <a:lnTo>
                    <a:pt x="11126325" y="33454571"/>
                  </a:lnTo>
                  <a:lnTo>
                    <a:pt x="11126325" y="33454563"/>
                  </a:lnTo>
                  <a:lnTo>
                    <a:pt x="11126235" y="33454571"/>
                  </a:lnTo>
                  <a:lnTo>
                    <a:pt x="11126235" y="33454563"/>
                  </a:lnTo>
                  <a:lnTo>
                    <a:pt x="11126157" y="33454571"/>
                  </a:lnTo>
                  <a:lnTo>
                    <a:pt x="11126157" y="33454563"/>
                  </a:lnTo>
                  <a:lnTo>
                    <a:pt x="11126080" y="33454571"/>
                  </a:lnTo>
                  <a:lnTo>
                    <a:pt x="11126080" y="33454563"/>
                  </a:lnTo>
                  <a:lnTo>
                    <a:pt x="11126002" y="33454571"/>
                  </a:lnTo>
                  <a:lnTo>
                    <a:pt x="11126002" y="33454563"/>
                  </a:lnTo>
                  <a:lnTo>
                    <a:pt x="11125925" y="33454571"/>
                  </a:lnTo>
                  <a:lnTo>
                    <a:pt x="11125925" y="33454563"/>
                  </a:lnTo>
                  <a:lnTo>
                    <a:pt x="11125847" y="33454571"/>
                  </a:lnTo>
                  <a:lnTo>
                    <a:pt x="11125847" y="33454563"/>
                  </a:lnTo>
                  <a:lnTo>
                    <a:pt x="11125769" y="33454571"/>
                  </a:lnTo>
                  <a:lnTo>
                    <a:pt x="11125769" y="33454563"/>
                  </a:lnTo>
                  <a:lnTo>
                    <a:pt x="11125692" y="33454571"/>
                  </a:lnTo>
                  <a:lnTo>
                    <a:pt x="11125692" y="33454563"/>
                  </a:lnTo>
                  <a:lnTo>
                    <a:pt x="11125614" y="33454571"/>
                  </a:lnTo>
                  <a:lnTo>
                    <a:pt x="11125614" y="33454563"/>
                  </a:lnTo>
                  <a:lnTo>
                    <a:pt x="11125537" y="33454571"/>
                  </a:lnTo>
                  <a:lnTo>
                    <a:pt x="11125537" y="33454563"/>
                  </a:lnTo>
                  <a:lnTo>
                    <a:pt x="11125459" y="33454571"/>
                  </a:lnTo>
                  <a:lnTo>
                    <a:pt x="11125459" y="33454563"/>
                  </a:lnTo>
                  <a:lnTo>
                    <a:pt x="11125381" y="33454571"/>
                  </a:lnTo>
                  <a:lnTo>
                    <a:pt x="11125381" y="33454563"/>
                  </a:lnTo>
                  <a:lnTo>
                    <a:pt x="11125304" y="33454571"/>
                  </a:lnTo>
                  <a:lnTo>
                    <a:pt x="11125304" y="33454563"/>
                  </a:lnTo>
                  <a:lnTo>
                    <a:pt x="11125226" y="33454571"/>
                  </a:lnTo>
                  <a:lnTo>
                    <a:pt x="11125226" y="33288893"/>
                  </a:lnTo>
                  <a:lnTo>
                    <a:pt x="10985132" y="33301829"/>
                  </a:lnTo>
                  <a:lnTo>
                    <a:pt x="10981529" y="33302171"/>
                  </a:lnTo>
                  <a:lnTo>
                    <a:pt x="10981529" y="33302163"/>
                  </a:lnTo>
                  <a:lnTo>
                    <a:pt x="10981451" y="33302171"/>
                  </a:lnTo>
                  <a:lnTo>
                    <a:pt x="10981451" y="33302163"/>
                  </a:lnTo>
                  <a:lnTo>
                    <a:pt x="10981374" y="33302171"/>
                  </a:lnTo>
                  <a:lnTo>
                    <a:pt x="10981374" y="33302163"/>
                  </a:lnTo>
                  <a:lnTo>
                    <a:pt x="10981296" y="33302171"/>
                  </a:lnTo>
                  <a:lnTo>
                    <a:pt x="10981296" y="33302163"/>
                  </a:lnTo>
                  <a:lnTo>
                    <a:pt x="10981219" y="33302171"/>
                  </a:lnTo>
                  <a:lnTo>
                    <a:pt x="10981219" y="33302163"/>
                  </a:lnTo>
                  <a:lnTo>
                    <a:pt x="10981141" y="33302171"/>
                  </a:lnTo>
                  <a:lnTo>
                    <a:pt x="10981141" y="33302163"/>
                  </a:lnTo>
                  <a:lnTo>
                    <a:pt x="10981063" y="33302171"/>
                  </a:lnTo>
                  <a:lnTo>
                    <a:pt x="10981063" y="33302163"/>
                  </a:lnTo>
                  <a:lnTo>
                    <a:pt x="10980986" y="33302171"/>
                  </a:lnTo>
                  <a:lnTo>
                    <a:pt x="10980986" y="33302163"/>
                  </a:lnTo>
                  <a:lnTo>
                    <a:pt x="10980908" y="33302171"/>
                  </a:lnTo>
                  <a:lnTo>
                    <a:pt x="10980908" y="33302163"/>
                  </a:lnTo>
                  <a:lnTo>
                    <a:pt x="10980831" y="33302171"/>
                  </a:lnTo>
                  <a:lnTo>
                    <a:pt x="10980831" y="33302163"/>
                  </a:lnTo>
                  <a:lnTo>
                    <a:pt x="10980753" y="33302171"/>
                  </a:lnTo>
                  <a:lnTo>
                    <a:pt x="10980753" y="33302163"/>
                  </a:lnTo>
                  <a:lnTo>
                    <a:pt x="10980676" y="33302171"/>
                  </a:lnTo>
                  <a:lnTo>
                    <a:pt x="10980676" y="33302163"/>
                  </a:lnTo>
                  <a:lnTo>
                    <a:pt x="10980598" y="33302171"/>
                  </a:lnTo>
                  <a:lnTo>
                    <a:pt x="10980598" y="33302163"/>
                  </a:lnTo>
                  <a:lnTo>
                    <a:pt x="10980520" y="33302171"/>
                  </a:lnTo>
                  <a:lnTo>
                    <a:pt x="10980520" y="33302163"/>
                  </a:lnTo>
                  <a:lnTo>
                    <a:pt x="10980430" y="33302171"/>
                  </a:lnTo>
                  <a:lnTo>
                    <a:pt x="10980430" y="33302163"/>
                  </a:lnTo>
                  <a:lnTo>
                    <a:pt x="10980352" y="33302171"/>
                  </a:lnTo>
                  <a:lnTo>
                    <a:pt x="10980352" y="33302163"/>
                  </a:lnTo>
                  <a:lnTo>
                    <a:pt x="10980275" y="33302171"/>
                  </a:lnTo>
                  <a:lnTo>
                    <a:pt x="10980275" y="33302163"/>
                  </a:lnTo>
                  <a:lnTo>
                    <a:pt x="10980197" y="33302171"/>
                  </a:lnTo>
                  <a:lnTo>
                    <a:pt x="10980197" y="33302163"/>
                  </a:lnTo>
                  <a:lnTo>
                    <a:pt x="10980120" y="33302171"/>
                  </a:lnTo>
                  <a:lnTo>
                    <a:pt x="10980120" y="33302163"/>
                  </a:lnTo>
                  <a:lnTo>
                    <a:pt x="10980042" y="33302171"/>
                  </a:lnTo>
                  <a:lnTo>
                    <a:pt x="10980042" y="33302163"/>
                  </a:lnTo>
                  <a:lnTo>
                    <a:pt x="10979964" y="33302171"/>
                  </a:lnTo>
                  <a:lnTo>
                    <a:pt x="10979964" y="33302163"/>
                  </a:lnTo>
                  <a:lnTo>
                    <a:pt x="10979887" y="33302171"/>
                  </a:lnTo>
                  <a:lnTo>
                    <a:pt x="10979887" y="33302163"/>
                  </a:lnTo>
                  <a:lnTo>
                    <a:pt x="10979809" y="33302171"/>
                  </a:lnTo>
                  <a:lnTo>
                    <a:pt x="10979809" y="33302163"/>
                  </a:lnTo>
                  <a:lnTo>
                    <a:pt x="10979732" y="33302171"/>
                  </a:lnTo>
                  <a:lnTo>
                    <a:pt x="10979732" y="33302163"/>
                  </a:lnTo>
                  <a:lnTo>
                    <a:pt x="10979654" y="33302171"/>
                  </a:lnTo>
                  <a:lnTo>
                    <a:pt x="10979654" y="33302163"/>
                  </a:lnTo>
                  <a:lnTo>
                    <a:pt x="10979577" y="33302171"/>
                  </a:lnTo>
                  <a:lnTo>
                    <a:pt x="10979577" y="33302163"/>
                  </a:lnTo>
                  <a:lnTo>
                    <a:pt x="10979499" y="33302171"/>
                  </a:lnTo>
                  <a:lnTo>
                    <a:pt x="10979499" y="33302163"/>
                  </a:lnTo>
                  <a:lnTo>
                    <a:pt x="10979421" y="33302171"/>
                  </a:lnTo>
                  <a:lnTo>
                    <a:pt x="10979421" y="33302163"/>
                  </a:lnTo>
                  <a:lnTo>
                    <a:pt x="10979331" y="33302171"/>
                  </a:lnTo>
                  <a:lnTo>
                    <a:pt x="10979331" y="33302163"/>
                  </a:lnTo>
                  <a:lnTo>
                    <a:pt x="10979253" y="33302171"/>
                  </a:lnTo>
                  <a:lnTo>
                    <a:pt x="10979253" y="33302163"/>
                  </a:lnTo>
                  <a:lnTo>
                    <a:pt x="10979176" y="33302171"/>
                  </a:lnTo>
                  <a:lnTo>
                    <a:pt x="10979176" y="33302163"/>
                  </a:lnTo>
                  <a:lnTo>
                    <a:pt x="10979098" y="33302171"/>
                  </a:lnTo>
                  <a:lnTo>
                    <a:pt x="10979098" y="33302163"/>
                  </a:lnTo>
                  <a:lnTo>
                    <a:pt x="10979021" y="33302171"/>
                  </a:lnTo>
                  <a:lnTo>
                    <a:pt x="10979021" y="33302163"/>
                  </a:lnTo>
                  <a:lnTo>
                    <a:pt x="10978943" y="33302171"/>
                  </a:lnTo>
                  <a:lnTo>
                    <a:pt x="10978943" y="33302163"/>
                  </a:lnTo>
                  <a:lnTo>
                    <a:pt x="10978865" y="33302171"/>
                  </a:lnTo>
                  <a:lnTo>
                    <a:pt x="10978865" y="33302163"/>
                  </a:lnTo>
                  <a:lnTo>
                    <a:pt x="10978788" y="33302171"/>
                  </a:lnTo>
                  <a:lnTo>
                    <a:pt x="10978788" y="33302163"/>
                  </a:lnTo>
                  <a:lnTo>
                    <a:pt x="10978710" y="33302171"/>
                  </a:lnTo>
                  <a:lnTo>
                    <a:pt x="10978710" y="33302163"/>
                  </a:lnTo>
                  <a:lnTo>
                    <a:pt x="10978633" y="33302171"/>
                  </a:lnTo>
                  <a:lnTo>
                    <a:pt x="10978633" y="33302163"/>
                  </a:lnTo>
                  <a:lnTo>
                    <a:pt x="10978555" y="33302171"/>
                  </a:lnTo>
                  <a:lnTo>
                    <a:pt x="10978555" y="33302163"/>
                  </a:lnTo>
                  <a:lnTo>
                    <a:pt x="10978478" y="33302171"/>
                  </a:lnTo>
                  <a:lnTo>
                    <a:pt x="10978478" y="33302163"/>
                  </a:lnTo>
                  <a:lnTo>
                    <a:pt x="10978400" y="33302171"/>
                  </a:lnTo>
                  <a:lnTo>
                    <a:pt x="10978400" y="33302163"/>
                  </a:lnTo>
                  <a:lnTo>
                    <a:pt x="10978322" y="33302171"/>
                  </a:lnTo>
                  <a:lnTo>
                    <a:pt x="10978322" y="33302163"/>
                  </a:lnTo>
                  <a:lnTo>
                    <a:pt x="10978232" y="33302171"/>
                  </a:lnTo>
                  <a:lnTo>
                    <a:pt x="10978232" y="33302163"/>
                  </a:lnTo>
                  <a:lnTo>
                    <a:pt x="10978154" y="33302171"/>
                  </a:lnTo>
                  <a:lnTo>
                    <a:pt x="10978154" y="33302163"/>
                  </a:lnTo>
                  <a:lnTo>
                    <a:pt x="10978077" y="33302171"/>
                  </a:lnTo>
                  <a:lnTo>
                    <a:pt x="10978077" y="33302163"/>
                  </a:lnTo>
                  <a:lnTo>
                    <a:pt x="10977999" y="33302171"/>
                  </a:lnTo>
                  <a:lnTo>
                    <a:pt x="10977999" y="33302163"/>
                  </a:lnTo>
                  <a:lnTo>
                    <a:pt x="10977922" y="33302171"/>
                  </a:lnTo>
                  <a:lnTo>
                    <a:pt x="10977922" y="33302163"/>
                  </a:lnTo>
                  <a:lnTo>
                    <a:pt x="10977844" y="33302171"/>
                  </a:lnTo>
                  <a:lnTo>
                    <a:pt x="10977844" y="33302163"/>
                  </a:lnTo>
                  <a:lnTo>
                    <a:pt x="10977766" y="33302171"/>
                  </a:lnTo>
                  <a:lnTo>
                    <a:pt x="10977766" y="33302163"/>
                  </a:lnTo>
                  <a:lnTo>
                    <a:pt x="10977689" y="33302171"/>
                  </a:lnTo>
                  <a:lnTo>
                    <a:pt x="10977689" y="33302163"/>
                  </a:lnTo>
                  <a:lnTo>
                    <a:pt x="10977611" y="33302171"/>
                  </a:lnTo>
                  <a:lnTo>
                    <a:pt x="10977611" y="33302163"/>
                  </a:lnTo>
                  <a:lnTo>
                    <a:pt x="10977534" y="33302171"/>
                  </a:lnTo>
                  <a:lnTo>
                    <a:pt x="10977534" y="33302163"/>
                  </a:lnTo>
                  <a:lnTo>
                    <a:pt x="10977456" y="33302171"/>
                  </a:lnTo>
                  <a:lnTo>
                    <a:pt x="10977456" y="33302163"/>
                  </a:lnTo>
                  <a:lnTo>
                    <a:pt x="10977378" y="33302171"/>
                  </a:lnTo>
                  <a:lnTo>
                    <a:pt x="10977378" y="33302163"/>
                  </a:lnTo>
                  <a:lnTo>
                    <a:pt x="10977301" y="33302171"/>
                  </a:lnTo>
                  <a:lnTo>
                    <a:pt x="10977301" y="33302163"/>
                  </a:lnTo>
                  <a:lnTo>
                    <a:pt x="10977223" y="33302171"/>
                  </a:lnTo>
                  <a:lnTo>
                    <a:pt x="10977223" y="33302163"/>
                  </a:lnTo>
                  <a:lnTo>
                    <a:pt x="10977133" y="33302171"/>
                  </a:lnTo>
                  <a:lnTo>
                    <a:pt x="10977133" y="33302163"/>
                  </a:lnTo>
                  <a:lnTo>
                    <a:pt x="10977055" y="33302171"/>
                  </a:lnTo>
                  <a:lnTo>
                    <a:pt x="10977055" y="33302163"/>
                  </a:lnTo>
                  <a:lnTo>
                    <a:pt x="10976978" y="33302171"/>
                  </a:lnTo>
                  <a:lnTo>
                    <a:pt x="10976978" y="33302163"/>
                  </a:lnTo>
                  <a:lnTo>
                    <a:pt x="10976900" y="33302171"/>
                  </a:lnTo>
                  <a:lnTo>
                    <a:pt x="10976900" y="33302163"/>
                  </a:lnTo>
                  <a:lnTo>
                    <a:pt x="10976823" y="33302171"/>
                  </a:lnTo>
                  <a:lnTo>
                    <a:pt x="10976823" y="33302163"/>
                  </a:lnTo>
                  <a:lnTo>
                    <a:pt x="10976745" y="33302171"/>
                  </a:lnTo>
                  <a:lnTo>
                    <a:pt x="10976745" y="33302163"/>
                  </a:lnTo>
                  <a:lnTo>
                    <a:pt x="10976667" y="33302171"/>
                  </a:lnTo>
                  <a:lnTo>
                    <a:pt x="10976667" y="33302163"/>
                  </a:lnTo>
                  <a:lnTo>
                    <a:pt x="10976590" y="33302171"/>
                  </a:lnTo>
                  <a:lnTo>
                    <a:pt x="10976590" y="33302163"/>
                  </a:lnTo>
                  <a:lnTo>
                    <a:pt x="10976512" y="33302171"/>
                  </a:lnTo>
                  <a:lnTo>
                    <a:pt x="10976512" y="33302163"/>
                  </a:lnTo>
                  <a:lnTo>
                    <a:pt x="10976435" y="33302171"/>
                  </a:lnTo>
                  <a:lnTo>
                    <a:pt x="10976435" y="33302163"/>
                  </a:lnTo>
                  <a:lnTo>
                    <a:pt x="10976357" y="33302171"/>
                  </a:lnTo>
                  <a:lnTo>
                    <a:pt x="10976357" y="33302163"/>
                  </a:lnTo>
                  <a:lnTo>
                    <a:pt x="10976279" y="33302171"/>
                  </a:lnTo>
                  <a:lnTo>
                    <a:pt x="10976279" y="33302163"/>
                  </a:lnTo>
                  <a:lnTo>
                    <a:pt x="10976202" y="33302171"/>
                  </a:lnTo>
                  <a:lnTo>
                    <a:pt x="10976202" y="33302163"/>
                  </a:lnTo>
                  <a:lnTo>
                    <a:pt x="10976124" y="33302171"/>
                  </a:lnTo>
                  <a:lnTo>
                    <a:pt x="10976124" y="33302163"/>
                  </a:lnTo>
                  <a:lnTo>
                    <a:pt x="10976034" y="33302171"/>
                  </a:lnTo>
                  <a:lnTo>
                    <a:pt x="10976034" y="33302163"/>
                  </a:lnTo>
                  <a:lnTo>
                    <a:pt x="10975956" y="33302171"/>
                  </a:lnTo>
                  <a:lnTo>
                    <a:pt x="10975956" y="33302163"/>
                  </a:lnTo>
                  <a:lnTo>
                    <a:pt x="10975879" y="33302171"/>
                  </a:lnTo>
                  <a:lnTo>
                    <a:pt x="10975879" y="33302163"/>
                  </a:lnTo>
                  <a:lnTo>
                    <a:pt x="10975801" y="33302171"/>
                  </a:lnTo>
                  <a:lnTo>
                    <a:pt x="10975801" y="33302163"/>
                  </a:lnTo>
                  <a:lnTo>
                    <a:pt x="10975724" y="33302171"/>
                  </a:lnTo>
                  <a:lnTo>
                    <a:pt x="10975724" y="33302163"/>
                  </a:lnTo>
                  <a:lnTo>
                    <a:pt x="10975646" y="33302171"/>
                  </a:lnTo>
                  <a:lnTo>
                    <a:pt x="10975646" y="33302163"/>
                  </a:lnTo>
                  <a:lnTo>
                    <a:pt x="10975568" y="33302171"/>
                  </a:lnTo>
                  <a:lnTo>
                    <a:pt x="10975568" y="33302163"/>
                  </a:lnTo>
                  <a:lnTo>
                    <a:pt x="10975491" y="33302171"/>
                  </a:lnTo>
                  <a:lnTo>
                    <a:pt x="10975491" y="33302163"/>
                  </a:lnTo>
                  <a:lnTo>
                    <a:pt x="10975413" y="33302171"/>
                  </a:lnTo>
                  <a:lnTo>
                    <a:pt x="10975413" y="33302163"/>
                  </a:lnTo>
                  <a:lnTo>
                    <a:pt x="10975336" y="33302171"/>
                  </a:lnTo>
                  <a:lnTo>
                    <a:pt x="10975336" y="33302163"/>
                  </a:lnTo>
                  <a:lnTo>
                    <a:pt x="10975258" y="33302171"/>
                  </a:lnTo>
                  <a:lnTo>
                    <a:pt x="10975258" y="33302163"/>
                  </a:lnTo>
                  <a:lnTo>
                    <a:pt x="10975180" y="33302171"/>
                  </a:lnTo>
                  <a:lnTo>
                    <a:pt x="10975180" y="33302163"/>
                  </a:lnTo>
                  <a:lnTo>
                    <a:pt x="10975103" y="33302171"/>
                  </a:lnTo>
                  <a:lnTo>
                    <a:pt x="10975103" y="33302163"/>
                  </a:lnTo>
                  <a:lnTo>
                    <a:pt x="10975025" y="33302171"/>
                  </a:lnTo>
                  <a:lnTo>
                    <a:pt x="10975025" y="33302163"/>
                  </a:lnTo>
                  <a:lnTo>
                    <a:pt x="10974935" y="33302171"/>
                  </a:lnTo>
                  <a:lnTo>
                    <a:pt x="10974935" y="33302163"/>
                  </a:lnTo>
                  <a:lnTo>
                    <a:pt x="10974857" y="33302171"/>
                  </a:lnTo>
                  <a:lnTo>
                    <a:pt x="10974857" y="33302163"/>
                  </a:lnTo>
                  <a:lnTo>
                    <a:pt x="10974780" y="33302171"/>
                  </a:lnTo>
                  <a:lnTo>
                    <a:pt x="10974780" y="33302163"/>
                  </a:lnTo>
                  <a:lnTo>
                    <a:pt x="10974702" y="33302171"/>
                  </a:lnTo>
                  <a:lnTo>
                    <a:pt x="10974702" y="33302163"/>
                  </a:lnTo>
                  <a:lnTo>
                    <a:pt x="10974625" y="33302171"/>
                  </a:lnTo>
                  <a:lnTo>
                    <a:pt x="10974625" y="33302163"/>
                  </a:lnTo>
                  <a:lnTo>
                    <a:pt x="10974547" y="33302171"/>
                  </a:lnTo>
                  <a:lnTo>
                    <a:pt x="10974547" y="33302163"/>
                  </a:lnTo>
                  <a:lnTo>
                    <a:pt x="10974469" y="33302171"/>
                  </a:lnTo>
                  <a:lnTo>
                    <a:pt x="10974469" y="33302163"/>
                  </a:lnTo>
                  <a:lnTo>
                    <a:pt x="10974392" y="33302171"/>
                  </a:lnTo>
                  <a:lnTo>
                    <a:pt x="10974392" y="33302163"/>
                  </a:lnTo>
                  <a:lnTo>
                    <a:pt x="10974314" y="33302171"/>
                  </a:lnTo>
                  <a:lnTo>
                    <a:pt x="10974314" y="33302163"/>
                  </a:lnTo>
                  <a:lnTo>
                    <a:pt x="10974237" y="33302171"/>
                  </a:lnTo>
                  <a:lnTo>
                    <a:pt x="10974237" y="33302163"/>
                  </a:lnTo>
                  <a:lnTo>
                    <a:pt x="10974159" y="33302171"/>
                  </a:lnTo>
                  <a:lnTo>
                    <a:pt x="10974159" y="33302163"/>
                  </a:lnTo>
                  <a:lnTo>
                    <a:pt x="10974081" y="33302171"/>
                  </a:lnTo>
                  <a:lnTo>
                    <a:pt x="10974081" y="33302163"/>
                  </a:lnTo>
                  <a:lnTo>
                    <a:pt x="10974004" y="33302171"/>
                  </a:lnTo>
                  <a:lnTo>
                    <a:pt x="10974004" y="33302163"/>
                  </a:lnTo>
                  <a:lnTo>
                    <a:pt x="10973926" y="33302171"/>
                  </a:lnTo>
                  <a:lnTo>
                    <a:pt x="10973926" y="33302163"/>
                  </a:lnTo>
                  <a:lnTo>
                    <a:pt x="10973836" y="33302171"/>
                  </a:lnTo>
                  <a:lnTo>
                    <a:pt x="10973836" y="33302163"/>
                  </a:lnTo>
                  <a:lnTo>
                    <a:pt x="10973758" y="33302171"/>
                  </a:lnTo>
                  <a:lnTo>
                    <a:pt x="10973758" y="33302163"/>
                  </a:lnTo>
                  <a:lnTo>
                    <a:pt x="10973681" y="33302171"/>
                  </a:lnTo>
                  <a:lnTo>
                    <a:pt x="10973681" y="33302163"/>
                  </a:lnTo>
                  <a:lnTo>
                    <a:pt x="10973603" y="33302171"/>
                  </a:lnTo>
                  <a:lnTo>
                    <a:pt x="10973603" y="33302163"/>
                  </a:lnTo>
                  <a:lnTo>
                    <a:pt x="10973526" y="33302171"/>
                  </a:lnTo>
                  <a:lnTo>
                    <a:pt x="10973526" y="33302163"/>
                  </a:lnTo>
                  <a:lnTo>
                    <a:pt x="10973448" y="33302171"/>
                  </a:lnTo>
                  <a:lnTo>
                    <a:pt x="10973448" y="33302163"/>
                  </a:lnTo>
                  <a:lnTo>
                    <a:pt x="10973370" y="33302171"/>
                  </a:lnTo>
                  <a:lnTo>
                    <a:pt x="10973370" y="33302163"/>
                  </a:lnTo>
                  <a:lnTo>
                    <a:pt x="10973293" y="33302171"/>
                  </a:lnTo>
                  <a:lnTo>
                    <a:pt x="10973293" y="33302163"/>
                  </a:lnTo>
                  <a:lnTo>
                    <a:pt x="10973215" y="33302171"/>
                  </a:lnTo>
                  <a:lnTo>
                    <a:pt x="10973215" y="33302163"/>
                  </a:lnTo>
                  <a:lnTo>
                    <a:pt x="10973138" y="33302171"/>
                  </a:lnTo>
                  <a:lnTo>
                    <a:pt x="10973138" y="33302163"/>
                  </a:lnTo>
                  <a:lnTo>
                    <a:pt x="10973060" y="33302171"/>
                  </a:lnTo>
                  <a:lnTo>
                    <a:pt x="10973060" y="33302163"/>
                  </a:lnTo>
                  <a:lnTo>
                    <a:pt x="10972982" y="33302171"/>
                  </a:lnTo>
                  <a:lnTo>
                    <a:pt x="10972982" y="33302163"/>
                  </a:lnTo>
                  <a:lnTo>
                    <a:pt x="10972905" y="33302171"/>
                  </a:lnTo>
                  <a:lnTo>
                    <a:pt x="10972905" y="33302163"/>
                  </a:lnTo>
                  <a:lnTo>
                    <a:pt x="10972827" y="33302171"/>
                  </a:lnTo>
                  <a:lnTo>
                    <a:pt x="10972827" y="33136401"/>
                  </a:lnTo>
                  <a:lnTo>
                    <a:pt x="10824504" y="33149425"/>
                  </a:lnTo>
                  <a:lnTo>
                    <a:pt x="10820712" y="33149771"/>
                  </a:lnTo>
                  <a:lnTo>
                    <a:pt x="10820712" y="33149763"/>
                  </a:lnTo>
                  <a:lnTo>
                    <a:pt x="10820666" y="33149771"/>
                  </a:lnTo>
                  <a:lnTo>
                    <a:pt x="10820666" y="33149763"/>
                  </a:lnTo>
                  <a:lnTo>
                    <a:pt x="10820587" y="33149771"/>
                  </a:lnTo>
                  <a:lnTo>
                    <a:pt x="10820587" y="33149763"/>
                  </a:lnTo>
                  <a:lnTo>
                    <a:pt x="10820508" y="33149771"/>
                  </a:lnTo>
                  <a:lnTo>
                    <a:pt x="10820508" y="33149763"/>
                  </a:lnTo>
                  <a:lnTo>
                    <a:pt x="10820429" y="33149771"/>
                  </a:lnTo>
                  <a:lnTo>
                    <a:pt x="10820429" y="32984041"/>
                  </a:lnTo>
                  <a:lnTo>
                    <a:pt x="10670407" y="32997183"/>
                  </a:lnTo>
                  <a:lnTo>
                    <a:pt x="10668044" y="32997371"/>
                  </a:lnTo>
                  <a:lnTo>
                    <a:pt x="10668044" y="32997367"/>
                  </a:lnTo>
                  <a:lnTo>
                    <a:pt x="10668030" y="32997371"/>
                  </a:lnTo>
                  <a:lnTo>
                    <a:pt x="10668030" y="32831293"/>
                  </a:lnTo>
                  <a:lnTo>
                    <a:pt x="10519333" y="32844629"/>
                  </a:lnTo>
                  <a:lnTo>
                    <a:pt x="10516310" y="32844971"/>
                  </a:lnTo>
                  <a:lnTo>
                    <a:pt x="10516310" y="32844963"/>
                  </a:lnTo>
                  <a:lnTo>
                    <a:pt x="10516263" y="32844971"/>
                  </a:lnTo>
                  <a:lnTo>
                    <a:pt x="10516263" y="32844963"/>
                  </a:lnTo>
                  <a:lnTo>
                    <a:pt x="10516184" y="32844971"/>
                  </a:lnTo>
                  <a:lnTo>
                    <a:pt x="10516184" y="32844963"/>
                  </a:lnTo>
                  <a:lnTo>
                    <a:pt x="10516105" y="32844971"/>
                  </a:lnTo>
                  <a:lnTo>
                    <a:pt x="10516105" y="32844963"/>
                  </a:lnTo>
                  <a:lnTo>
                    <a:pt x="10516026" y="32844971"/>
                  </a:lnTo>
                  <a:lnTo>
                    <a:pt x="10516026" y="32844963"/>
                  </a:lnTo>
                  <a:lnTo>
                    <a:pt x="10515947" y="32844971"/>
                  </a:lnTo>
                  <a:lnTo>
                    <a:pt x="10515947" y="32844963"/>
                  </a:lnTo>
                  <a:lnTo>
                    <a:pt x="10515868" y="32844971"/>
                  </a:lnTo>
                  <a:lnTo>
                    <a:pt x="10515868" y="32844963"/>
                  </a:lnTo>
                  <a:lnTo>
                    <a:pt x="10515789" y="32844971"/>
                  </a:lnTo>
                  <a:lnTo>
                    <a:pt x="10515789" y="32844963"/>
                  </a:lnTo>
                  <a:lnTo>
                    <a:pt x="10515710" y="32844971"/>
                  </a:lnTo>
                  <a:lnTo>
                    <a:pt x="10515710" y="32844963"/>
                  </a:lnTo>
                  <a:lnTo>
                    <a:pt x="10515631" y="32844971"/>
                  </a:lnTo>
                  <a:lnTo>
                    <a:pt x="10515631" y="32679241"/>
                  </a:lnTo>
                  <a:lnTo>
                    <a:pt x="10367214" y="32692221"/>
                  </a:lnTo>
                  <a:lnTo>
                    <a:pt x="10363422" y="32692571"/>
                  </a:lnTo>
                  <a:lnTo>
                    <a:pt x="10363422" y="32692563"/>
                  </a:lnTo>
                  <a:lnTo>
                    <a:pt x="10363390" y="32692571"/>
                  </a:lnTo>
                  <a:lnTo>
                    <a:pt x="10363390" y="32692563"/>
                  </a:lnTo>
                  <a:lnTo>
                    <a:pt x="10363311" y="32692571"/>
                  </a:lnTo>
                  <a:lnTo>
                    <a:pt x="10363311" y="32692563"/>
                  </a:lnTo>
                  <a:lnTo>
                    <a:pt x="10363232" y="32692571"/>
                  </a:lnTo>
                  <a:lnTo>
                    <a:pt x="10363232" y="32526857"/>
                  </a:lnTo>
                  <a:lnTo>
                    <a:pt x="10211194" y="32540135"/>
                  </a:lnTo>
                  <a:lnTo>
                    <a:pt x="10210809" y="32540171"/>
                  </a:lnTo>
                  <a:lnTo>
                    <a:pt x="10210809" y="32373653"/>
                  </a:lnTo>
                  <a:lnTo>
                    <a:pt x="10062098" y="32387429"/>
                  </a:lnTo>
                  <a:lnTo>
                    <a:pt x="10059020" y="32387771"/>
                  </a:lnTo>
                  <a:lnTo>
                    <a:pt x="10059020" y="32387763"/>
                  </a:lnTo>
                  <a:lnTo>
                    <a:pt x="10058987" y="32387771"/>
                  </a:lnTo>
                  <a:lnTo>
                    <a:pt x="10058987" y="32387763"/>
                  </a:lnTo>
                  <a:lnTo>
                    <a:pt x="10058908" y="32387771"/>
                  </a:lnTo>
                  <a:lnTo>
                    <a:pt x="10058908" y="32387763"/>
                  </a:lnTo>
                  <a:lnTo>
                    <a:pt x="10058829" y="32387771"/>
                  </a:lnTo>
                  <a:lnTo>
                    <a:pt x="10058829" y="32387763"/>
                  </a:lnTo>
                  <a:lnTo>
                    <a:pt x="10058750" y="32387771"/>
                  </a:lnTo>
                  <a:lnTo>
                    <a:pt x="10058750" y="32387763"/>
                  </a:lnTo>
                  <a:lnTo>
                    <a:pt x="10058671" y="32387771"/>
                  </a:lnTo>
                  <a:lnTo>
                    <a:pt x="10058671" y="32387763"/>
                  </a:lnTo>
                  <a:lnTo>
                    <a:pt x="10058592" y="32387771"/>
                  </a:lnTo>
                  <a:lnTo>
                    <a:pt x="10058592" y="32387763"/>
                  </a:lnTo>
                  <a:lnTo>
                    <a:pt x="10058513" y="32387771"/>
                  </a:lnTo>
                  <a:lnTo>
                    <a:pt x="10058513" y="32387763"/>
                  </a:lnTo>
                  <a:lnTo>
                    <a:pt x="10058434" y="32387771"/>
                  </a:lnTo>
                  <a:lnTo>
                    <a:pt x="10058434" y="32222063"/>
                  </a:lnTo>
                  <a:lnTo>
                    <a:pt x="9909924" y="32235021"/>
                  </a:lnTo>
                  <a:lnTo>
                    <a:pt x="9906132" y="32235371"/>
                  </a:lnTo>
                  <a:lnTo>
                    <a:pt x="9906132" y="32235363"/>
                  </a:lnTo>
                  <a:lnTo>
                    <a:pt x="9906114" y="32235371"/>
                  </a:lnTo>
                  <a:lnTo>
                    <a:pt x="9906114" y="32235363"/>
                  </a:lnTo>
                  <a:lnTo>
                    <a:pt x="9906035" y="32235371"/>
                  </a:lnTo>
                  <a:lnTo>
                    <a:pt x="9906035" y="32069663"/>
                  </a:lnTo>
                  <a:lnTo>
                    <a:pt x="9754948" y="32082849"/>
                  </a:lnTo>
                  <a:lnTo>
                    <a:pt x="9753629" y="32082971"/>
                  </a:lnTo>
                  <a:lnTo>
                    <a:pt x="9753629" y="32082969"/>
                  </a:lnTo>
                  <a:lnTo>
                    <a:pt x="9753629" y="31916673"/>
                  </a:lnTo>
                  <a:lnTo>
                    <a:pt x="9605467" y="31930231"/>
                  </a:lnTo>
                  <a:lnTo>
                    <a:pt x="9601730" y="31930571"/>
                  </a:lnTo>
                  <a:lnTo>
                    <a:pt x="9601730" y="31930563"/>
                  </a:lnTo>
                  <a:lnTo>
                    <a:pt x="9601711" y="31930571"/>
                  </a:lnTo>
                  <a:lnTo>
                    <a:pt x="9601711" y="31930563"/>
                  </a:lnTo>
                  <a:lnTo>
                    <a:pt x="9601632" y="31930571"/>
                  </a:lnTo>
                  <a:lnTo>
                    <a:pt x="9601632" y="31930563"/>
                  </a:lnTo>
                  <a:lnTo>
                    <a:pt x="9601553" y="31930571"/>
                  </a:lnTo>
                  <a:lnTo>
                    <a:pt x="9601553" y="31930563"/>
                  </a:lnTo>
                  <a:lnTo>
                    <a:pt x="9601474" y="31930571"/>
                  </a:lnTo>
                  <a:lnTo>
                    <a:pt x="9601474" y="31930563"/>
                  </a:lnTo>
                  <a:lnTo>
                    <a:pt x="9601395" y="31930571"/>
                  </a:lnTo>
                  <a:lnTo>
                    <a:pt x="9601395" y="31930563"/>
                  </a:lnTo>
                  <a:lnTo>
                    <a:pt x="9601316" y="31930571"/>
                  </a:lnTo>
                  <a:lnTo>
                    <a:pt x="9601316" y="31930563"/>
                  </a:lnTo>
                  <a:lnTo>
                    <a:pt x="9601237" y="31930571"/>
                  </a:lnTo>
                  <a:lnTo>
                    <a:pt x="9601237" y="31764833"/>
                  </a:lnTo>
                  <a:lnTo>
                    <a:pt x="9452634" y="31777825"/>
                  </a:lnTo>
                  <a:lnTo>
                    <a:pt x="9448897" y="31778171"/>
                  </a:lnTo>
                  <a:lnTo>
                    <a:pt x="9448897" y="31778163"/>
                  </a:lnTo>
                  <a:lnTo>
                    <a:pt x="9448838" y="31778171"/>
                  </a:lnTo>
                  <a:lnTo>
                    <a:pt x="9448838" y="31612433"/>
                  </a:lnTo>
                  <a:lnTo>
                    <a:pt x="9298702" y="31625561"/>
                  </a:lnTo>
                  <a:lnTo>
                    <a:pt x="9296449" y="31625771"/>
                  </a:lnTo>
                  <a:lnTo>
                    <a:pt x="9296449" y="31625767"/>
                  </a:lnTo>
                  <a:lnTo>
                    <a:pt x="9296439" y="31625771"/>
                  </a:lnTo>
                  <a:lnTo>
                    <a:pt x="9296439" y="31459693"/>
                  </a:lnTo>
                  <a:lnTo>
                    <a:pt x="9148177" y="31473029"/>
                  </a:lnTo>
                  <a:lnTo>
                    <a:pt x="9144440" y="31473371"/>
                  </a:lnTo>
                  <a:lnTo>
                    <a:pt x="9144440" y="31473363"/>
                  </a:lnTo>
                  <a:lnTo>
                    <a:pt x="9144435" y="31473371"/>
                  </a:lnTo>
                  <a:lnTo>
                    <a:pt x="9144435" y="31473363"/>
                  </a:lnTo>
                  <a:lnTo>
                    <a:pt x="9144356" y="31473371"/>
                  </a:lnTo>
                  <a:lnTo>
                    <a:pt x="9144356" y="31473363"/>
                  </a:lnTo>
                  <a:lnTo>
                    <a:pt x="9144277" y="31473371"/>
                  </a:lnTo>
                  <a:lnTo>
                    <a:pt x="9144277" y="31473363"/>
                  </a:lnTo>
                  <a:lnTo>
                    <a:pt x="9144198" y="31473371"/>
                  </a:lnTo>
                  <a:lnTo>
                    <a:pt x="9144198" y="31473363"/>
                  </a:lnTo>
                  <a:lnTo>
                    <a:pt x="9144119" y="31473371"/>
                  </a:lnTo>
                  <a:lnTo>
                    <a:pt x="9144119" y="31473363"/>
                  </a:lnTo>
                  <a:lnTo>
                    <a:pt x="9144040" y="31473371"/>
                  </a:lnTo>
                  <a:lnTo>
                    <a:pt x="9144040" y="31307633"/>
                  </a:lnTo>
                  <a:lnTo>
                    <a:pt x="8991937" y="31320945"/>
                  </a:lnTo>
                  <a:lnTo>
                    <a:pt x="8991607" y="31320971"/>
                  </a:lnTo>
                  <a:lnTo>
                    <a:pt x="8991607" y="31154453"/>
                  </a:lnTo>
                  <a:lnTo>
                    <a:pt x="8839983" y="31168515"/>
                  </a:lnTo>
                  <a:lnTo>
                    <a:pt x="8839214" y="31168571"/>
                  </a:lnTo>
                  <a:lnTo>
                    <a:pt x="8839214" y="31002059"/>
                  </a:lnTo>
                  <a:lnTo>
                    <a:pt x="8690887" y="31015829"/>
                  </a:lnTo>
                  <a:lnTo>
                    <a:pt x="8687150" y="31016171"/>
                  </a:lnTo>
                  <a:lnTo>
                    <a:pt x="8687150" y="31016163"/>
                  </a:lnTo>
                  <a:lnTo>
                    <a:pt x="8687080" y="31016171"/>
                  </a:lnTo>
                  <a:lnTo>
                    <a:pt x="8687080" y="31016163"/>
                  </a:lnTo>
                  <a:lnTo>
                    <a:pt x="8687001" y="31016171"/>
                  </a:lnTo>
                  <a:lnTo>
                    <a:pt x="8687001" y="31016163"/>
                  </a:lnTo>
                  <a:lnTo>
                    <a:pt x="8686922" y="31016171"/>
                  </a:lnTo>
                  <a:lnTo>
                    <a:pt x="8686922" y="31016163"/>
                  </a:lnTo>
                  <a:lnTo>
                    <a:pt x="8686843" y="31016171"/>
                  </a:lnTo>
                  <a:lnTo>
                    <a:pt x="8686843" y="30850465"/>
                  </a:lnTo>
                  <a:lnTo>
                    <a:pt x="8535636" y="30863657"/>
                  </a:lnTo>
                  <a:lnTo>
                    <a:pt x="8534427" y="30863771"/>
                  </a:lnTo>
                  <a:lnTo>
                    <a:pt x="8534427" y="30863769"/>
                  </a:lnTo>
                  <a:lnTo>
                    <a:pt x="8534427" y="30697473"/>
                  </a:lnTo>
                  <a:lnTo>
                    <a:pt x="8383957" y="30711229"/>
                  </a:lnTo>
                  <a:lnTo>
                    <a:pt x="8382034" y="30711371"/>
                  </a:lnTo>
                  <a:lnTo>
                    <a:pt x="8382034" y="30711367"/>
                  </a:lnTo>
                  <a:lnTo>
                    <a:pt x="8382034" y="30545211"/>
                  </a:lnTo>
                  <a:lnTo>
                    <a:pt x="8233597" y="30558631"/>
                  </a:lnTo>
                  <a:lnTo>
                    <a:pt x="8229860" y="30558971"/>
                  </a:lnTo>
                  <a:lnTo>
                    <a:pt x="8229860" y="30558963"/>
                  </a:lnTo>
                  <a:lnTo>
                    <a:pt x="8229804" y="30558971"/>
                  </a:lnTo>
                  <a:lnTo>
                    <a:pt x="8229804" y="30558963"/>
                  </a:lnTo>
                  <a:lnTo>
                    <a:pt x="8229725" y="30558971"/>
                  </a:lnTo>
                  <a:lnTo>
                    <a:pt x="8229725" y="30558963"/>
                  </a:lnTo>
                  <a:lnTo>
                    <a:pt x="8229646" y="30558971"/>
                  </a:lnTo>
                  <a:lnTo>
                    <a:pt x="8229646" y="30393235"/>
                  </a:lnTo>
                  <a:lnTo>
                    <a:pt x="8079500" y="30406371"/>
                  </a:lnTo>
                  <a:lnTo>
                    <a:pt x="8077247" y="30406571"/>
                  </a:lnTo>
                  <a:lnTo>
                    <a:pt x="8077247" y="30406567"/>
                  </a:lnTo>
                  <a:lnTo>
                    <a:pt x="8077247" y="30406571"/>
                  </a:lnTo>
                  <a:lnTo>
                    <a:pt x="8077247" y="30240493"/>
                  </a:lnTo>
                  <a:lnTo>
                    <a:pt x="7929195" y="30253829"/>
                  </a:lnTo>
                  <a:lnTo>
                    <a:pt x="7925403" y="30254171"/>
                  </a:lnTo>
                  <a:lnTo>
                    <a:pt x="7925403" y="30254163"/>
                  </a:lnTo>
                  <a:lnTo>
                    <a:pt x="7925401" y="30254171"/>
                  </a:lnTo>
                  <a:lnTo>
                    <a:pt x="7925401" y="30254163"/>
                  </a:lnTo>
                  <a:lnTo>
                    <a:pt x="7925322" y="30254171"/>
                  </a:lnTo>
                  <a:lnTo>
                    <a:pt x="7925322" y="30254163"/>
                  </a:lnTo>
                  <a:lnTo>
                    <a:pt x="7925243" y="30254171"/>
                  </a:lnTo>
                  <a:lnTo>
                    <a:pt x="7925243" y="30254163"/>
                  </a:lnTo>
                  <a:lnTo>
                    <a:pt x="7925164" y="30254171"/>
                  </a:lnTo>
                  <a:lnTo>
                    <a:pt x="7925164" y="30254163"/>
                  </a:lnTo>
                  <a:lnTo>
                    <a:pt x="7925085" y="30254171"/>
                  </a:lnTo>
                  <a:lnTo>
                    <a:pt x="7925085" y="30254163"/>
                  </a:lnTo>
                  <a:lnTo>
                    <a:pt x="7925006" y="30254171"/>
                  </a:lnTo>
                  <a:lnTo>
                    <a:pt x="7925006" y="30254163"/>
                  </a:lnTo>
                  <a:lnTo>
                    <a:pt x="7924927" y="30254171"/>
                  </a:lnTo>
                  <a:lnTo>
                    <a:pt x="7924927" y="30254163"/>
                  </a:lnTo>
                  <a:lnTo>
                    <a:pt x="7924848" y="30254171"/>
                  </a:lnTo>
                  <a:lnTo>
                    <a:pt x="7924848" y="30088435"/>
                  </a:lnTo>
                  <a:lnTo>
                    <a:pt x="7776307" y="30101421"/>
                  </a:lnTo>
                  <a:lnTo>
                    <a:pt x="7772570" y="30101771"/>
                  </a:lnTo>
                  <a:lnTo>
                    <a:pt x="7772570" y="30101763"/>
                  </a:lnTo>
                  <a:lnTo>
                    <a:pt x="7772528" y="30101771"/>
                  </a:lnTo>
                  <a:lnTo>
                    <a:pt x="7772528" y="30101763"/>
                  </a:lnTo>
                  <a:lnTo>
                    <a:pt x="7772449" y="30101771"/>
                  </a:lnTo>
                  <a:lnTo>
                    <a:pt x="7772449" y="29936073"/>
                  </a:lnTo>
                  <a:lnTo>
                    <a:pt x="7620946" y="29949323"/>
                  </a:lnTo>
                  <a:lnTo>
                    <a:pt x="7620012" y="29949371"/>
                  </a:lnTo>
                  <a:lnTo>
                    <a:pt x="7620012" y="29949369"/>
                  </a:lnTo>
                  <a:lnTo>
                    <a:pt x="7620012" y="29782855"/>
                  </a:lnTo>
                  <a:lnTo>
                    <a:pt x="7471905" y="29796629"/>
                  </a:lnTo>
                  <a:lnTo>
                    <a:pt x="7468113" y="29796971"/>
                  </a:lnTo>
                  <a:lnTo>
                    <a:pt x="7468113" y="29796963"/>
                  </a:lnTo>
                  <a:lnTo>
                    <a:pt x="7468046" y="29796971"/>
                  </a:lnTo>
                  <a:lnTo>
                    <a:pt x="7468046" y="29796963"/>
                  </a:lnTo>
                  <a:lnTo>
                    <a:pt x="7467967" y="29796971"/>
                  </a:lnTo>
                  <a:lnTo>
                    <a:pt x="7467967" y="29796963"/>
                  </a:lnTo>
                  <a:lnTo>
                    <a:pt x="7467888" y="29796971"/>
                  </a:lnTo>
                  <a:lnTo>
                    <a:pt x="7467888" y="29796963"/>
                  </a:lnTo>
                  <a:lnTo>
                    <a:pt x="7467809" y="29796971"/>
                  </a:lnTo>
                  <a:lnTo>
                    <a:pt x="7467809" y="29796963"/>
                  </a:lnTo>
                  <a:lnTo>
                    <a:pt x="7467730" y="29796971"/>
                  </a:lnTo>
                  <a:lnTo>
                    <a:pt x="7467730" y="29796963"/>
                  </a:lnTo>
                  <a:lnTo>
                    <a:pt x="7467651" y="29796971"/>
                  </a:lnTo>
                  <a:lnTo>
                    <a:pt x="7467651" y="29631267"/>
                  </a:lnTo>
                  <a:lnTo>
                    <a:pt x="7319017" y="29644225"/>
                  </a:lnTo>
                  <a:lnTo>
                    <a:pt x="7315280" y="29644571"/>
                  </a:lnTo>
                  <a:lnTo>
                    <a:pt x="7315280" y="29644563"/>
                  </a:lnTo>
                  <a:lnTo>
                    <a:pt x="7315252" y="29644571"/>
                  </a:lnTo>
                  <a:lnTo>
                    <a:pt x="7315252" y="29478837"/>
                  </a:lnTo>
                  <a:lnTo>
                    <a:pt x="7164920" y="29492035"/>
                  </a:lnTo>
                  <a:lnTo>
                    <a:pt x="7162832" y="29492171"/>
                  </a:lnTo>
                  <a:lnTo>
                    <a:pt x="7162832" y="29492169"/>
                  </a:lnTo>
                  <a:lnTo>
                    <a:pt x="7162832" y="29325917"/>
                  </a:lnTo>
                  <a:lnTo>
                    <a:pt x="7014615" y="29339431"/>
                  </a:lnTo>
                  <a:lnTo>
                    <a:pt x="7010823" y="29339771"/>
                  </a:lnTo>
                  <a:lnTo>
                    <a:pt x="7010823" y="29339763"/>
                  </a:lnTo>
                  <a:lnTo>
                    <a:pt x="7010770" y="29339771"/>
                  </a:lnTo>
                  <a:lnTo>
                    <a:pt x="7010770" y="29339763"/>
                  </a:lnTo>
                  <a:lnTo>
                    <a:pt x="7010691" y="29339771"/>
                  </a:lnTo>
                  <a:lnTo>
                    <a:pt x="7010691" y="29339763"/>
                  </a:lnTo>
                  <a:lnTo>
                    <a:pt x="7010612" y="29339771"/>
                  </a:lnTo>
                  <a:lnTo>
                    <a:pt x="7010612" y="29339763"/>
                  </a:lnTo>
                  <a:lnTo>
                    <a:pt x="7010533" y="29339771"/>
                  </a:lnTo>
                  <a:lnTo>
                    <a:pt x="7010533" y="29339763"/>
                  </a:lnTo>
                  <a:lnTo>
                    <a:pt x="7010454" y="29339771"/>
                  </a:lnTo>
                  <a:lnTo>
                    <a:pt x="7010454" y="29174043"/>
                  </a:lnTo>
                  <a:lnTo>
                    <a:pt x="6860518" y="29187179"/>
                  </a:lnTo>
                  <a:lnTo>
                    <a:pt x="6858045" y="29187371"/>
                  </a:lnTo>
                  <a:lnTo>
                    <a:pt x="6858045" y="29187367"/>
                  </a:lnTo>
                  <a:lnTo>
                    <a:pt x="6858045" y="29021293"/>
                  </a:lnTo>
                  <a:lnTo>
                    <a:pt x="6708015" y="29034751"/>
                  </a:lnTo>
                  <a:lnTo>
                    <a:pt x="6705652" y="29034971"/>
                  </a:lnTo>
                  <a:lnTo>
                    <a:pt x="6705652" y="29034967"/>
                  </a:lnTo>
                  <a:lnTo>
                    <a:pt x="6705652" y="28868893"/>
                  </a:lnTo>
                  <a:lnTo>
                    <a:pt x="6557325" y="28882225"/>
                  </a:lnTo>
                  <a:lnTo>
                    <a:pt x="6553533" y="28882571"/>
                  </a:lnTo>
                  <a:lnTo>
                    <a:pt x="6553533" y="28882563"/>
                  </a:lnTo>
                  <a:lnTo>
                    <a:pt x="6553494" y="28882571"/>
                  </a:lnTo>
                  <a:lnTo>
                    <a:pt x="6553494" y="28882563"/>
                  </a:lnTo>
                  <a:lnTo>
                    <a:pt x="6553415" y="28882571"/>
                  </a:lnTo>
                  <a:lnTo>
                    <a:pt x="6553415" y="28882563"/>
                  </a:lnTo>
                  <a:lnTo>
                    <a:pt x="6553336" y="28882571"/>
                  </a:lnTo>
                  <a:lnTo>
                    <a:pt x="6553336" y="28882563"/>
                  </a:lnTo>
                  <a:lnTo>
                    <a:pt x="6553257" y="28882571"/>
                  </a:lnTo>
                  <a:lnTo>
                    <a:pt x="6553257" y="28716859"/>
                  </a:lnTo>
                  <a:lnTo>
                    <a:pt x="6401250" y="28730131"/>
                  </a:lnTo>
                  <a:lnTo>
                    <a:pt x="6400810" y="28730171"/>
                  </a:lnTo>
                  <a:lnTo>
                    <a:pt x="6400810" y="28563655"/>
                  </a:lnTo>
                  <a:lnTo>
                    <a:pt x="6249186" y="28577703"/>
                  </a:lnTo>
                  <a:lnTo>
                    <a:pt x="6248417" y="28577771"/>
                  </a:lnTo>
                  <a:lnTo>
                    <a:pt x="6248417" y="28577769"/>
                  </a:lnTo>
                  <a:lnTo>
                    <a:pt x="6248417" y="28411473"/>
                  </a:lnTo>
                  <a:lnTo>
                    <a:pt x="6100035" y="28425029"/>
                  </a:lnTo>
                  <a:lnTo>
                    <a:pt x="6096243" y="28425371"/>
                  </a:lnTo>
                  <a:lnTo>
                    <a:pt x="6096243" y="28425363"/>
                  </a:lnTo>
                  <a:lnTo>
                    <a:pt x="6096218" y="28425371"/>
                  </a:lnTo>
                  <a:lnTo>
                    <a:pt x="6096218" y="28425363"/>
                  </a:lnTo>
                  <a:lnTo>
                    <a:pt x="6096139" y="28425371"/>
                  </a:lnTo>
                  <a:lnTo>
                    <a:pt x="6096139" y="28425363"/>
                  </a:lnTo>
                  <a:lnTo>
                    <a:pt x="6096060" y="28425371"/>
                  </a:lnTo>
                  <a:lnTo>
                    <a:pt x="6096060" y="28259669"/>
                  </a:lnTo>
                  <a:lnTo>
                    <a:pt x="5945004" y="28272845"/>
                  </a:lnTo>
                  <a:lnTo>
                    <a:pt x="5943630" y="28272971"/>
                  </a:lnTo>
                  <a:lnTo>
                    <a:pt x="5943630" y="28272969"/>
                  </a:lnTo>
                  <a:lnTo>
                    <a:pt x="5943630" y="28106673"/>
                  </a:lnTo>
                  <a:lnTo>
                    <a:pt x="5794919" y="28120231"/>
                  </a:lnTo>
                  <a:lnTo>
                    <a:pt x="5791841" y="28120571"/>
                  </a:lnTo>
                  <a:lnTo>
                    <a:pt x="5791841" y="28120563"/>
                  </a:lnTo>
                  <a:lnTo>
                    <a:pt x="5791815" y="28120571"/>
                  </a:lnTo>
                  <a:lnTo>
                    <a:pt x="5791815" y="28120563"/>
                  </a:lnTo>
                  <a:lnTo>
                    <a:pt x="5791736" y="28120571"/>
                  </a:lnTo>
                  <a:lnTo>
                    <a:pt x="5791736" y="28120563"/>
                  </a:lnTo>
                  <a:lnTo>
                    <a:pt x="5791657" y="28120571"/>
                  </a:lnTo>
                  <a:lnTo>
                    <a:pt x="5791657" y="28120563"/>
                  </a:lnTo>
                  <a:lnTo>
                    <a:pt x="5791578" y="28120571"/>
                  </a:lnTo>
                  <a:lnTo>
                    <a:pt x="5791578" y="28120563"/>
                  </a:lnTo>
                  <a:lnTo>
                    <a:pt x="5791499" y="28120571"/>
                  </a:lnTo>
                  <a:lnTo>
                    <a:pt x="5791499" y="28120563"/>
                  </a:lnTo>
                  <a:lnTo>
                    <a:pt x="5791420" y="28120571"/>
                  </a:lnTo>
                  <a:lnTo>
                    <a:pt x="5791420" y="28120563"/>
                  </a:lnTo>
                  <a:lnTo>
                    <a:pt x="5791341" y="28120571"/>
                  </a:lnTo>
                  <a:lnTo>
                    <a:pt x="5791341" y="28120563"/>
                  </a:lnTo>
                  <a:lnTo>
                    <a:pt x="5791262" y="28120571"/>
                  </a:lnTo>
                  <a:lnTo>
                    <a:pt x="5791262" y="27954829"/>
                  </a:lnTo>
                  <a:lnTo>
                    <a:pt x="5642745" y="27967825"/>
                  </a:lnTo>
                  <a:lnTo>
                    <a:pt x="5638953" y="27968171"/>
                  </a:lnTo>
                  <a:lnTo>
                    <a:pt x="5638953" y="27968163"/>
                  </a:lnTo>
                  <a:lnTo>
                    <a:pt x="5638942" y="27968171"/>
                  </a:lnTo>
                  <a:lnTo>
                    <a:pt x="5638942" y="27968163"/>
                  </a:lnTo>
                  <a:lnTo>
                    <a:pt x="5638863" y="27968171"/>
                  </a:lnTo>
                  <a:lnTo>
                    <a:pt x="5638863" y="27802433"/>
                  </a:lnTo>
                  <a:lnTo>
                    <a:pt x="5488703" y="27815559"/>
                  </a:lnTo>
                  <a:lnTo>
                    <a:pt x="5486450" y="27815771"/>
                  </a:lnTo>
                  <a:lnTo>
                    <a:pt x="5486450" y="27815767"/>
                  </a:lnTo>
                  <a:lnTo>
                    <a:pt x="5486450" y="27649693"/>
                  </a:lnTo>
                  <a:lnTo>
                    <a:pt x="5338288" y="27663027"/>
                  </a:lnTo>
                  <a:lnTo>
                    <a:pt x="5334551" y="27663371"/>
                  </a:lnTo>
                  <a:lnTo>
                    <a:pt x="5334551" y="27663363"/>
                  </a:lnTo>
                  <a:lnTo>
                    <a:pt x="5334539" y="27663371"/>
                  </a:lnTo>
                  <a:lnTo>
                    <a:pt x="5334539" y="27663363"/>
                  </a:lnTo>
                  <a:lnTo>
                    <a:pt x="5334460" y="27663371"/>
                  </a:lnTo>
                  <a:lnTo>
                    <a:pt x="5334460" y="27663363"/>
                  </a:lnTo>
                  <a:lnTo>
                    <a:pt x="5334381" y="27663371"/>
                  </a:lnTo>
                  <a:lnTo>
                    <a:pt x="5334381" y="27663363"/>
                  </a:lnTo>
                  <a:lnTo>
                    <a:pt x="5334302" y="27663371"/>
                  </a:lnTo>
                  <a:lnTo>
                    <a:pt x="5334302" y="27663363"/>
                  </a:lnTo>
                  <a:lnTo>
                    <a:pt x="5334223" y="27663371"/>
                  </a:lnTo>
                  <a:lnTo>
                    <a:pt x="5334223" y="27663363"/>
                  </a:lnTo>
                  <a:lnTo>
                    <a:pt x="5334144" y="27663371"/>
                  </a:lnTo>
                  <a:lnTo>
                    <a:pt x="5334144" y="27663363"/>
                  </a:lnTo>
                  <a:lnTo>
                    <a:pt x="5334065" y="27663371"/>
                  </a:lnTo>
                  <a:lnTo>
                    <a:pt x="5334065" y="27497661"/>
                  </a:lnTo>
                  <a:lnTo>
                    <a:pt x="5184576" y="27510697"/>
                  </a:lnTo>
                  <a:lnTo>
                    <a:pt x="5181663" y="27510971"/>
                  </a:lnTo>
                  <a:lnTo>
                    <a:pt x="5181663" y="27510965"/>
                  </a:lnTo>
                  <a:lnTo>
                    <a:pt x="5181663" y="27345113"/>
                  </a:lnTo>
                  <a:lnTo>
                    <a:pt x="5030094" y="27358509"/>
                  </a:lnTo>
                  <a:lnTo>
                    <a:pt x="5029215" y="27358571"/>
                  </a:lnTo>
                  <a:lnTo>
                    <a:pt x="5029215" y="27358569"/>
                  </a:lnTo>
                  <a:lnTo>
                    <a:pt x="5029215" y="27192055"/>
                  </a:lnTo>
                  <a:lnTo>
                    <a:pt x="4880998" y="27205827"/>
                  </a:lnTo>
                  <a:lnTo>
                    <a:pt x="4877261" y="27206171"/>
                  </a:lnTo>
                  <a:lnTo>
                    <a:pt x="4877261" y="27206163"/>
                  </a:lnTo>
                  <a:lnTo>
                    <a:pt x="4877184" y="27206171"/>
                  </a:lnTo>
                  <a:lnTo>
                    <a:pt x="4877184" y="27206163"/>
                  </a:lnTo>
                  <a:lnTo>
                    <a:pt x="4877105" y="27206171"/>
                  </a:lnTo>
                  <a:lnTo>
                    <a:pt x="4877105" y="27206163"/>
                  </a:lnTo>
                  <a:lnTo>
                    <a:pt x="4877026" y="27206171"/>
                  </a:lnTo>
                  <a:lnTo>
                    <a:pt x="4877026" y="27206163"/>
                  </a:lnTo>
                  <a:lnTo>
                    <a:pt x="4876947" y="27206171"/>
                  </a:lnTo>
                  <a:lnTo>
                    <a:pt x="4876947" y="27206163"/>
                  </a:lnTo>
                  <a:lnTo>
                    <a:pt x="4876868" y="27206171"/>
                  </a:lnTo>
                  <a:lnTo>
                    <a:pt x="4876868" y="27040461"/>
                  </a:lnTo>
                  <a:lnTo>
                    <a:pt x="4725692" y="27053653"/>
                  </a:lnTo>
                  <a:lnTo>
                    <a:pt x="4724428" y="27053771"/>
                  </a:lnTo>
                  <a:lnTo>
                    <a:pt x="4724428" y="27053769"/>
                  </a:lnTo>
                  <a:lnTo>
                    <a:pt x="4724428" y="26887473"/>
                  </a:lnTo>
                  <a:lnTo>
                    <a:pt x="4574068" y="26901225"/>
                  </a:lnTo>
                  <a:lnTo>
                    <a:pt x="4572035" y="26901371"/>
                  </a:lnTo>
                  <a:lnTo>
                    <a:pt x="4572035" y="26901367"/>
                  </a:lnTo>
                  <a:lnTo>
                    <a:pt x="4572035" y="26735209"/>
                  </a:lnTo>
                  <a:lnTo>
                    <a:pt x="4423708" y="26748631"/>
                  </a:lnTo>
                  <a:lnTo>
                    <a:pt x="4419971" y="26748971"/>
                  </a:lnTo>
                  <a:lnTo>
                    <a:pt x="4419971" y="26748963"/>
                  </a:lnTo>
                  <a:lnTo>
                    <a:pt x="4419908" y="26748971"/>
                  </a:lnTo>
                  <a:lnTo>
                    <a:pt x="4419908" y="26748963"/>
                  </a:lnTo>
                  <a:lnTo>
                    <a:pt x="4419829" y="26748971"/>
                  </a:lnTo>
                  <a:lnTo>
                    <a:pt x="4419829" y="26748963"/>
                  </a:lnTo>
                  <a:lnTo>
                    <a:pt x="4419750" y="26748971"/>
                  </a:lnTo>
                  <a:lnTo>
                    <a:pt x="4419750" y="26748963"/>
                  </a:lnTo>
                  <a:lnTo>
                    <a:pt x="4419671" y="26748971"/>
                  </a:lnTo>
                  <a:lnTo>
                    <a:pt x="4419671" y="26583234"/>
                  </a:lnTo>
                  <a:lnTo>
                    <a:pt x="4269611" y="26596367"/>
                  </a:lnTo>
                  <a:lnTo>
                    <a:pt x="4267248" y="26596571"/>
                  </a:lnTo>
                  <a:lnTo>
                    <a:pt x="4267248" y="26596567"/>
                  </a:lnTo>
                  <a:lnTo>
                    <a:pt x="4267248" y="26430497"/>
                  </a:lnTo>
                  <a:lnTo>
                    <a:pt x="4117328" y="26443939"/>
                  </a:lnTo>
                  <a:lnTo>
                    <a:pt x="4114855" y="26444171"/>
                  </a:lnTo>
                  <a:lnTo>
                    <a:pt x="4114855" y="26444166"/>
                  </a:lnTo>
                  <a:lnTo>
                    <a:pt x="4114855" y="26278200"/>
                  </a:lnTo>
                  <a:lnTo>
                    <a:pt x="3966418" y="26291425"/>
                  </a:lnTo>
                  <a:lnTo>
                    <a:pt x="3962681" y="26291771"/>
                  </a:lnTo>
                  <a:lnTo>
                    <a:pt x="3962681" y="26291764"/>
                  </a:lnTo>
                  <a:lnTo>
                    <a:pt x="3962632" y="26291771"/>
                  </a:lnTo>
                  <a:lnTo>
                    <a:pt x="3962632" y="26291764"/>
                  </a:lnTo>
                  <a:lnTo>
                    <a:pt x="3962553" y="26291771"/>
                  </a:lnTo>
                  <a:lnTo>
                    <a:pt x="3962553" y="26291764"/>
                  </a:lnTo>
                  <a:lnTo>
                    <a:pt x="3962474" y="26291771"/>
                  </a:lnTo>
                  <a:lnTo>
                    <a:pt x="3962474" y="26126041"/>
                  </a:lnTo>
                  <a:lnTo>
                    <a:pt x="3811057" y="26139318"/>
                  </a:lnTo>
                  <a:lnTo>
                    <a:pt x="3810013" y="26139371"/>
                  </a:lnTo>
                  <a:lnTo>
                    <a:pt x="3810013" y="26139370"/>
                  </a:lnTo>
                  <a:lnTo>
                    <a:pt x="3810013" y="25972963"/>
                  </a:lnTo>
                  <a:lnTo>
                    <a:pt x="3661302" y="25986630"/>
                  </a:lnTo>
                  <a:lnTo>
                    <a:pt x="3658224" y="25986971"/>
                  </a:lnTo>
                  <a:lnTo>
                    <a:pt x="3658224" y="25986964"/>
                  </a:lnTo>
                  <a:lnTo>
                    <a:pt x="3658150" y="25986971"/>
                  </a:lnTo>
                  <a:lnTo>
                    <a:pt x="3658150" y="25986964"/>
                  </a:lnTo>
                  <a:lnTo>
                    <a:pt x="3658071" y="25986971"/>
                  </a:lnTo>
                  <a:lnTo>
                    <a:pt x="3658071" y="25986964"/>
                  </a:lnTo>
                  <a:lnTo>
                    <a:pt x="3657992" y="25986971"/>
                  </a:lnTo>
                  <a:lnTo>
                    <a:pt x="3657992" y="25986964"/>
                  </a:lnTo>
                  <a:lnTo>
                    <a:pt x="3657913" y="25986971"/>
                  </a:lnTo>
                  <a:lnTo>
                    <a:pt x="3657913" y="25986964"/>
                  </a:lnTo>
                  <a:lnTo>
                    <a:pt x="3657834" y="25986971"/>
                  </a:lnTo>
                  <a:lnTo>
                    <a:pt x="3657834" y="25986964"/>
                  </a:lnTo>
                  <a:lnTo>
                    <a:pt x="3657755" y="25986971"/>
                  </a:lnTo>
                  <a:lnTo>
                    <a:pt x="3657755" y="25986964"/>
                  </a:lnTo>
                  <a:lnTo>
                    <a:pt x="3657676" y="25986971"/>
                  </a:lnTo>
                  <a:lnTo>
                    <a:pt x="3657676" y="25821239"/>
                  </a:lnTo>
                  <a:lnTo>
                    <a:pt x="3509128" y="25834227"/>
                  </a:lnTo>
                  <a:lnTo>
                    <a:pt x="3505391" y="25834571"/>
                  </a:lnTo>
                  <a:lnTo>
                    <a:pt x="3505391" y="25834564"/>
                  </a:lnTo>
                  <a:lnTo>
                    <a:pt x="3505356" y="25834571"/>
                  </a:lnTo>
                  <a:lnTo>
                    <a:pt x="3505356" y="25834564"/>
                  </a:lnTo>
                  <a:lnTo>
                    <a:pt x="3505277" y="25834571"/>
                  </a:lnTo>
                  <a:lnTo>
                    <a:pt x="3505277" y="25668835"/>
                  </a:lnTo>
                  <a:lnTo>
                    <a:pt x="3354317" y="25682031"/>
                  </a:lnTo>
                  <a:lnTo>
                    <a:pt x="3352833" y="25682171"/>
                  </a:lnTo>
                  <a:lnTo>
                    <a:pt x="3352833" y="25682168"/>
                  </a:lnTo>
                  <a:lnTo>
                    <a:pt x="3352833" y="25515983"/>
                  </a:lnTo>
                  <a:lnTo>
                    <a:pt x="3204726" y="25529432"/>
                  </a:lnTo>
                  <a:lnTo>
                    <a:pt x="3200934" y="25529771"/>
                  </a:lnTo>
                  <a:lnTo>
                    <a:pt x="3200934" y="25529764"/>
                  </a:lnTo>
                  <a:lnTo>
                    <a:pt x="3200874" y="25529771"/>
                  </a:lnTo>
                  <a:lnTo>
                    <a:pt x="3200874" y="25529764"/>
                  </a:lnTo>
                  <a:lnTo>
                    <a:pt x="3200795" y="25529771"/>
                  </a:lnTo>
                  <a:lnTo>
                    <a:pt x="3200795" y="25529764"/>
                  </a:lnTo>
                  <a:lnTo>
                    <a:pt x="3200716" y="25529771"/>
                  </a:lnTo>
                  <a:lnTo>
                    <a:pt x="3200716" y="25529764"/>
                  </a:lnTo>
                  <a:lnTo>
                    <a:pt x="3200637" y="25529771"/>
                  </a:lnTo>
                  <a:lnTo>
                    <a:pt x="3200637" y="25529764"/>
                  </a:lnTo>
                  <a:lnTo>
                    <a:pt x="3200558" y="25529771"/>
                  </a:lnTo>
                  <a:lnTo>
                    <a:pt x="3200558" y="25529764"/>
                  </a:lnTo>
                  <a:lnTo>
                    <a:pt x="3200479" y="25529771"/>
                  </a:lnTo>
                  <a:lnTo>
                    <a:pt x="3200479" y="25364031"/>
                  </a:lnTo>
                  <a:lnTo>
                    <a:pt x="3051838" y="25377027"/>
                  </a:lnTo>
                  <a:lnTo>
                    <a:pt x="3048101" y="25377371"/>
                  </a:lnTo>
                  <a:lnTo>
                    <a:pt x="3048101" y="25377364"/>
                  </a:lnTo>
                  <a:lnTo>
                    <a:pt x="3048080" y="25377371"/>
                  </a:lnTo>
                  <a:lnTo>
                    <a:pt x="3048080" y="25211634"/>
                  </a:lnTo>
                  <a:lnTo>
                    <a:pt x="2898071" y="25224746"/>
                  </a:lnTo>
                  <a:lnTo>
                    <a:pt x="2895653" y="25224971"/>
                  </a:lnTo>
                  <a:lnTo>
                    <a:pt x="2895653" y="25224966"/>
                  </a:lnTo>
                  <a:lnTo>
                    <a:pt x="2895653" y="25058969"/>
                  </a:lnTo>
                  <a:lnTo>
                    <a:pt x="2747436" y="25072226"/>
                  </a:lnTo>
                  <a:lnTo>
                    <a:pt x="2743644" y="25072571"/>
                  </a:lnTo>
                  <a:lnTo>
                    <a:pt x="2743644" y="25072564"/>
                  </a:lnTo>
                  <a:lnTo>
                    <a:pt x="2743598" y="25072571"/>
                  </a:lnTo>
                  <a:lnTo>
                    <a:pt x="2743598" y="25072564"/>
                  </a:lnTo>
                  <a:lnTo>
                    <a:pt x="2743519" y="25072571"/>
                  </a:lnTo>
                  <a:lnTo>
                    <a:pt x="2743519" y="25072564"/>
                  </a:lnTo>
                  <a:lnTo>
                    <a:pt x="2743440" y="25072571"/>
                  </a:lnTo>
                  <a:lnTo>
                    <a:pt x="2743440" y="24906824"/>
                  </a:lnTo>
                  <a:lnTo>
                    <a:pt x="2591306" y="24920127"/>
                  </a:lnTo>
                  <a:lnTo>
                    <a:pt x="2590811" y="24920171"/>
                  </a:lnTo>
                  <a:lnTo>
                    <a:pt x="2590811" y="24920170"/>
                  </a:lnTo>
                  <a:lnTo>
                    <a:pt x="2590811" y="24753757"/>
                  </a:lnTo>
                  <a:lnTo>
                    <a:pt x="2438400" y="24767771"/>
                  </a:lnTo>
                  <a:lnTo>
                    <a:pt x="2438400" y="24601253"/>
                  </a:lnTo>
                  <a:lnTo>
                    <a:pt x="2286000" y="24615371"/>
                  </a:lnTo>
                  <a:lnTo>
                    <a:pt x="2286000" y="24448853"/>
                  </a:lnTo>
                  <a:lnTo>
                    <a:pt x="2191472" y="24457612"/>
                  </a:lnTo>
                  <a:lnTo>
                    <a:pt x="2133714" y="24462963"/>
                  </a:lnTo>
                  <a:lnTo>
                    <a:pt x="2133604" y="24462971"/>
                  </a:lnTo>
                  <a:lnTo>
                    <a:pt x="2133604" y="24462970"/>
                  </a:lnTo>
                  <a:lnTo>
                    <a:pt x="2133604" y="24296454"/>
                  </a:lnTo>
                  <a:lnTo>
                    <a:pt x="2133548" y="24296458"/>
                  </a:lnTo>
                  <a:lnTo>
                    <a:pt x="2133440" y="24296468"/>
                  </a:lnTo>
                  <a:lnTo>
                    <a:pt x="2132724" y="24296536"/>
                  </a:lnTo>
                  <a:lnTo>
                    <a:pt x="2130802" y="24296714"/>
                  </a:lnTo>
                  <a:lnTo>
                    <a:pt x="2125856" y="24297171"/>
                  </a:lnTo>
                  <a:lnTo>
                    <a:pt x="2120304" y="24297685"/>
                  </a:lnTo>
                  <a:lnTo>
                    <a:pt x="2106690" y="24298946"/>
                  </a:lnTo>
                  <a:lnTo>
                    <a:pt x="1981540" y="24310542"/>
                  </a:lnTo>
                  <a:lnTo>
                    <a:pt x="1981210" y="24310571"/>
                  </a:lnTo>
                  <a:lnTo>
                    <a:pt x="1981210" y="24310570"/>
                  </a:lnTo>
                  <a:lnTo>
                    <a:pt x="1981210" y="24144135"/>
                  </a:lnTo>
                  <a:lnTo>
                    <a:pt x="1848382" y="24156358"/>
                  </a:lnTo>
                  <a:lnTo>
                    <a:pt x="1829202" y="24158135"/>
                  </a:lnTo>
                  <a:lnTo>
                    <a:pt x="1828818" y="24158171"/>
                  </a:lnTo>
                  <a:lnTo>
                    <a:pt x="1828818" y="24158169"/>
                  </a:lnTo>
                  <a:lnTo>
                    <a:pt x="1828818" y="23991774"/>
                  </a:lnTo>
                  <a:lnTo>
                    <a:pt x="1676974" y="24005718"/>
                  </a:lnTo>
                  <a:lnTo>
                    <a:pt x="1676424" y="24005771"/>
                  </a:lnTo>
                  <a:lnTo>
                    <a:pt x="1676424" y="24005769"/>
                  </a:lnTo>
                  <a:lnTo>
                    <a:pt x="1676424" y="23839384"/>
                  </a:lnTo>
                  <a:lnTo>
                    <a:pt x="1524000" y="23853371"/>
                  </a:lnTo>
                  <a:lnTo>
                    <a:pt x="1524000" y="23686853"/>
                  </a:lnTo>
                  <a:lnTo>
                    <a:pt x="1371600" y="23700971"/>
                  </a:lnTo>
                  <a:lnTo>
                    <a:pt x="1371600" y="23534453"/>
                  </a:lnTo>
                  <a:lnTo>
                    <a:pt x="1219200" y="23548571"/>
                  </a:lnTo>
                  <a:lnTo>
                    <a:pt x="1219200" y="23382053"/>
                  </a:lnTo>
                  <a:lnTo>
                    <a:pt x="1066800" y="23396171"/>
                  </a:lnTo>
                  <a:lnTo>
                    <a:pt x="1066800" y="23229653"/>
                  </a:lnTo>
                  <a:lnTo>
                    <a:pt x="914458" y="23243768"/>
                  </a:lnTo>
                  <a:lnTo>
                    <a:pt x="914402" y="23243771"/>
                  </a:lnTo>
                  <a:lnTo>
                    <a:pt x="914402" y="23077253"/>
                  </a:lnTo>
                  <a:lnTo>
                    <a:pt x="762130" y="23091359"/>
                  </a:lnTo>
                  <a:lnTo>
                    <a:pt x="762008" y="23091371"/>
                  </a:lnTo>
                  <a:lnTo>
                    <a:pt x="762008" y="23091370"/>
                  </a:lnTo>
                  <a:lnTo>
                    <a:pt x="762008" y="22924854"/>
                  </a:lnTo>
                  <a:lnTo>
                    <a:pt x="651382" y="22935103"/>
                  </a:lnTo>
                  <a:lnTo>
                    <a:pt x="609836" y="22938952"/>
                  </a:lnTo>
                  <a:lnTo>
                    <a:pt x="609616" y="22938971"/>
                  </a:lnTo>
                  <a:lnTo>
                    <a:pt x="609616" y="22938970"/>
                  </a:lnTo>
                  <a:lnTo>
                    <a:pt x="609616" y="22772549"/>
                  </a:lnTo>
                  <a:lnTo>
                    <a:pt x="457222" y="22786571"/>
                  </a:lnTo>
                  <a:lnTo>
                    <a:pt x="457222" y="22786569"/>
                  </a:lnTo>
                  <a:lnTo>
                    <a:pt x="457222" y="22620147"/>
                  </a:lnTo>
                  <a:lnTo>
                    <a:pt x="304800" y="22634171"/>
                  </a:lnTo>
                  <a:lnTo>
                    <a:pt x="304800" y="22467729"/>
                  </a:lnTo>
                  <a:lnTo>
                    <a:pt x="152400" y="22481771"/>
                  </a:lnTo>
                  <a:lnTo>
                    <a:pt x="152400" y="22315253"/>
                  </a:lnTo>
                  <a:lnTo>
                    <a:pt x="0" y="22329371"/>
                  </a:lnTo>
                  <a:lnTo>
                    <a:pt x="0" y="18288648"/>
                  </a:lnTo>
                  <a:cubicBezTo>
                    <a:pt x="463236" y="18288648"/>
                    <a:pt x="900134" y="18254061"/>
                    <a:pt x="1310690" y="18190204"/>
                  </a:cubicBezTo>
                  <a:cubicBezTo>
                    <a:pt x="1749790" y="18190204"/>
                    <a:pt x="1967142" y="18190204"/>
                    <a:pt x="1962746" y="18190204"/>
                  </a:cubicBezTo>
                  <a:lnTo>
                    <a:pt x="1962746" y="9594449"/>
                  </a:lnTo>
                  <a:lnTo>
                    <a:pt x="1932534" y="9594449"/>
                  </a:lnTo>
                  <a:lnTo>
                    <a:pt x="1932534" y="9594402"/>
                  </a:lnTo>
                  <a:lnTo>
                    <a:pt x="1932534" y="9594356"/>
                  </a:lnTo>
                  <a:lnTo>
                    <a:pt x="1932534" y="9594309"/>
                  </a:lnTo>
                  <a:lnTo>
                    <a:pt x="1932534" y="9594263"/>
                  </a:lnTo>
                  <a:lnTo>
                    <a:pt x="1932534" y="9594216"/>
                  </a:lnTo>
                  <a:lnTo>
                    <a:pt x="1932534" y="9594169"/>
                  </a:lnTo>
                  <a:lnTo>
                    <a:pt x="1932534" y="9594123"/>
                  </a:lnTo>
                  <a:lnTo>
                    <a:pt x="1932534" y="9594076"/>
                  </a:lnTo>
                  <a:lnTo>
                    <a:pt x="1932534" y="9594029"/>
                  </a:lnTo>
                  <a:lnTo>
                    <a:pt x="1932534" y="9593983"/>
                  </a:lnTo>
                  <a:lnTo>
                    <a:pt x="1932534" y="9593936"/>
                  </a:lnTo>
                  <a:lnTo>
                    <a:pt x="1932534" y="9593889"/>
                  </a:lnTo>
                  <a:lnTo>
                    <a:pt x="1932534" y="9593788"/>
                  </a:lnTo>
                  <a:lnTo>
                    <a:pt x="1932534" y="9593742"/>
                  </a:lnTo>
                  <a:lnTo>
                    <a:pt x="1932534" y="9593695"/>
                  </a:lnTo>
                  <a:lnTo>
                    <a:pt x="1932534" y="9593648"/>
                  </a:lnTo>
                  <a:lnTo>
                    <a:pt x="1932534" y="9593602"/>
                  </a:lnTo>
                  <a:lnTo>
                    <a:pt x="1932534" y="9593555"/>
                  </a:lnTo>
                  <a:lnTo>
                    <a:pt x="1932534" y="9593508"/>
                  </a:lnTo>
                  <a:lnTo>
                    <a:pt x="1932534" y="9593462"/>
                  </a:lnTo>
                  <a:lnTo>
                    <a:pt x="1932534" y="9593415"/>
                  </a:lnTo>
                  <a:lnTo>
                    <a:pt x="1932534" y="9593368"/>
                  </a:lnTo>
                  <a:lnTo>
                    <a:pt x="1932534" y="9593322"/>
                  </a:lnTo>
                  <a:lnTo>
                    <a:pt x="1932534" y="9593275"/>
                  </a:lnTo>
                  <a:lnTo>
                    <a:pt x="1932534" y="9593128"/>
                  </a:lnTo>
                  <a:lnTo>
                    <a:pt x="1932534" y="9593081"/>
                  </a:lnTo>
                  <a:lnTo>
                    <a:pt x="1932534" y="9593034"/>
                  </a:lnTo>
                  <a:lnTo>
                    <a:pt x="1932534" y="9592988"/>
                  </a:lnTo>
                  <a:lnTo>
                    <a:pt x="1932534" y="9592941"/>
                  </a:lnTo>
                  <a:lnTo>
                    <a:pt x="1932534" y="9592894"/>
                  </a:lnTo>
                  <a:lnTo>
                    <a:pt x="1932534" y="9592848"/>
                  </a:lnTo>
                  <a:lnTo>
                    <a:pt x="1932534" y="9592801"/>
                  </a:lnTo>
                  <a:lnTo>
                    <a:pt x="1932534" y="9592754"/>
                  </a:lnTo>
                  <a:lnTo>
                    <a:pt x="1932534" y="9592708"/>
                  </a:lnTo>
                  <a:lnTo>
                    <a:pt x="1932534" y="9592661"/>
                  </a:lnTo>
                  <a:lnTo>
                    <a:pt x="1932534" y="9592467"/>
                  </a:lnTo>
                  <a:lnTo>
                    <a:pt x="1932534" y="9592420"/>
                  </a:lnTo>
                  <a:lnTo>
                    <a:pt x="1932534" y="9592373"/>
                  </a:lnTo>
                  <a:lnTo>
                    <a:pt x="1932534" y="9592327"/>
                  </a:lnTo>
                  <a:lnTo>
                    <a:pt x="1932534" y="9592280"/>
                  </a:lnTo>
                  <a:lnTo>
                    <a:pt x="1932534" y="9592233"/>
                  </a:lnTo>
                  <a:lnTo>
                    <a:pt x="1932534" y="9592187"/>
                  </a:lnTo>
                  <a:lnTo>
                    <a:pt x="1932534" y="9592140"/>
                  </a:lnTo>
                  <a:lnTo>
                    <a:pt x="1932534" y="9592094"/>
                  </a:lnTo>
                  <a:lnTo>
                    <a:pt x="1932534" y="9592047"/>
                  </a:lnTo>
                  <a:lnTo>
                    <a:pt x="1932534" y="9591806"/>
                  </a:lnTo>
                  <a:lnTo>
                    <a:pt x="1932534" y="9591759"/>
                  </a:lnTo>
                  <a:lnTo>
                    <a:pt x="1932534" y="9591713"/>
                  </a:lnTo>
                  <a:lnTo>
                    <a:pt x="1932534" y="9591666"/>
                  </a:lnTo>
                  <a:lnTo>
                    <a:pt x="1932534" y="9591619"/>
                  </a:lnTo>
                  <a:lnTo>
                    <a:pt x="1932534" y="9591573"/>
                  </a:lnTo>
                  <a:lnTo>
                    <a:pt x="1932534" y="9591526"/>
                  </a:lnTo>
                  <a:lnTo>
                    <a:pt x="1932534" y="9591479"/>
                  </a:lnTo>
                  <a:lnTo>
                    <a:pt x="1932534" y="9591433"/>
                  </a:lnTo>
                  <a:lnTo>
                    <a:pt x="1932534" y="9591145"/>
                  </a:lnTo>
                  <a:lnTo>
                    <a:pt x="1932534" y="9591098"/>
                  </a:lnTo>
                  <a:lnTo>
                    <a:pt x="1932534" y="9591052"/>
                  </a:lnTo>
                  <a:lnTo>
                    <a:pt x="1932534" y="9591005"/>
                  </a:lnTo>
                  <a:lnTo>
                    <a:pt x="1932534" y="9590958"/>
                  </a:lnTo>
                  <a:lnTo>
                    <a:pt x="1932534" y="9590912"/>
                  </a:lnTo>
                  <a:lnTo>
                    <a:pt x="1932534" y="9590865"/>
                  </a:lnTo>
                  <a:lnTo>
                    <a:pt x="1932534" y="9590819"/>
                  </a:lnTo>
                  <a:lnTo>
                    <a:pt x="1932534" y="9590484"/>
                  </a:lnTo>
                  <a:lnTo>
                    <a:pt x="1932534" y="9590438"/>
                  </a:lnTo>
                  <a:lnTo>
                    <a:pt x="1932534" y="9590391"/>
                  </a:lnTo>
                  <a:lnTo>
                    <a:pt x="1932534" y="9590344"/>
                  </a:lnTo>
                  <a:lnTo>
                    <a:pt x="1932534" y="9590298"/>
                  </a:lnTo>
                  <a:lnTo>
                    <a:pt x="1932534" y="9590251"/>
                  </a:lnTo>
                  <a:lnTo>
                    <a:pt x="1932534" y="9590204"/>
                  </a:lnTo>
                  <a:lnTo>
                    <a:pt x="1932534" y="9589823"/>
                  </a:lnTo>
                  <a:lnTo>
                    <a:pt x="1932534" y="9589777"/>
                  </a:lnTo>
                  <a:lnTo>
                    <a:pt x="1932534" y="9589730"/>
                  </a:lnTo>
                  <a:lnTo>
                    <a:pt x="1932534" y="9589684"/>
                  </a:lnTo>
                  <a:lnTo>
                    <a:pt x="1932534" y="9589637"/>
                  </a:lnTo>
                  <a:lnTo>
                    <a:pt x="1932534" y="9589590"/>
                  </a:lnTo>
                  <a:lnTo>
                    <a:pt x="1932534" y="9442050"/>
                  </a:lnTo>
                  <a:lnTo>
                    <a:pt x="1780134" y="9442050"/>
                  </a:lnTo>
                  <a:lnTo>
                    <a:pt x="1780134" y="9442003"/>
                  </a:lnTo>
                  <a:lnTo>
                    <a:pt x="1780134" y="9441956"/>
                  </a:lnTo>
                  <a:lnTo>
                    <a:pt x="1780134" y="9441910"/>
                  </a:lnTo>
                  <a:lnTo>
                    <a:pt x="1780134" y="9441863"/>
                  </a:lnTo>
                  <a:lnTo>
                    <a:pt x="1780134" y="9441817"/>
                  </a:lnTo>
                  <a:lnTo>
                    <a:pt x="1780134" y="9441770"/>
                  </a:lnTo>
                  <a:lnTo>
                    <a:pt x="1780134" y="9441723"/>
                  </a:lnTo>
                  <a:lnTo>
                    <a:pt x="1780134" y="9441677"/>
                  </a:lnTo>
                  <a:lnTo>
                    <a:pt x="1780134" y="9441630"/>
                  </a:lnTo>
                  <a:lnTo>
                    <a:pt x="1780134" y="9441583"/>
                  </a:lnTo>
                  <a:lnTo>
                    <a:pt x="1780134" y="9441537"/>
                  </a:lnTo>
                  <a:lnTo>
                    <a:pt x="1780134" y="9441389"/>
                  </a:lnTo>
                  <a:lnTo>
                    <a:pt x="1780134" y="9441342"/>
                  </a:lnTo>
                  <a:lnTo>
                    <a:pt x="1780134" y="9441296"/>
                  </a:lnTo>
                  <a:lnTo>
                    <a:pt x="1780134" y="9441249"/>
                  </a:lnTo>
                  <a:lnTo>
                    <a:pt x="1780134" y="9441202"/>
                  </a:lnTo>
                  <a:lnTo>
                    <a:pt x="1780134" y="9441156"/>
                  </a:lnTo>
                  <a:lnTo>
                    <a:pt x="1780134" y="9441109"/>
                  </a:lnTo>
                  <a:lnTo>
                    <a:pt x="1780134" y="9441062"/>
                  </a:lnTo>
                  <a:lnTo>
                    <a:pt x="1780134" y="9441016"/>
                  </a:lnTo>
                  <a:lnTo>
                    <a:pt x="1780134" y="9440969"/>
                  </a:lnTo>
                  <a:lnTo>
                    <a:pt x="1780134" y="9440922"/>
                  </a:lnTo>
                  <a:lnTo>
                    <a:pt x="1780134" y="9440728"/>
                  </a:lnTo>
                  <a:lnTo>
                    <a:pt x="1780134" y="9440681"/>
                  </a:lnTo>
                  <a:lnTo>
                    <a:pt x="1780134" y="9440635"/>
                  </a:lnTo>
                  <a:lnTo>
                    <a:pt x="1780134" y="9440588"/>
                  </a:lnTo>
                  <a:lnTo>
                    <a:pt x="1780134" y="9440542"/>
                  </a:lnTo>
                  <a:lnTo>
                    <a:pt x="1780134" y="9440495"/>
                  </a:lnTo>
                  <a:lnTo>
                    <a:pt x="1780134" y="9440448"/>
                  </a:lnTo>
                  <a:lnTo>
                    <a:pt x="1780134" y="9440402"/>
                  </a:lnTo>
                  <a:lnTo>
                    <a:pt x="1780134" y="9440355"/>
                  </a:lnTo>
                  <a:lnTo>
                    <a:pt x="1780134" y="9440308"/>
                  </a:lnTo>
                  <a:lnTo>
                    <a:pt x="1780134" y="9440067"/>
                  </a:lnTo>
                  <a:lnTo>
                    <a:pt x="1780134" y="9440021"/>
                  </a:lnTo>
                  <a:lnTo>
                    <a:pt x="1780134" y="9439974"/>
                  </a:lnTo>
                  <a:lnTo>
                    <a:pt x="1780134" y="9439927"/>
                  </a:lnTo>
                  <a:lnTo>
                    <a:pt x="1780134" y="9439881"/>
                  </a:lnTo>
                  <a:lnTo>
                    <a:pt x="1780134" y="9439834"/>
                  </a:lnTo>
                  <a:lnTo>
                    <a:pt x="1780134" y="9439787"/>
                  </a:lnTo>
                  <a:lnTo>
                    <a:pt x="1780134" y="9439741"/>
                  </a:lnTo>
                  <a:lnTo>
                    <a:pt x="1780134" y="9439694"/>
                  </a:lnTo>
                  <a:lnTo>
                    <a:pt x="1780134" y="9439407"/>
                  </a:lnTo>
                  <a:lnTo>
                    <a:pt x="1780134" y="9439360"/>
                  </a:lnTo>
                  <a:lnTo>
                    <a:pt x="1780134" y="9439313"/>
                  </a:lnTo>
                  <a:lnTo>
                    <a:pt x="1780134" y="9439267"/>
                  </a:lnTo>
                  <a:lnTo>
                    <a:pt x="1780134" y="9439220"/>
                  </a:lnTo>
                  <a:lnTo>
                    <a:pt x="1780134" y="9439173"/>
                  </a:lnTo>
                  <a:lnTo>
                    <a:pt x="1780134" y="9439127"/>
                  </a:lnTo>
                  <a:lnTo>
                    <a:pt x="1780134" y="9439080"/>
                  </a:lnTo>
                  <a:lnTo>
                    <a:pt x="1780134" y="9438746"/>
                  </a:lnTo>
                  <a:lnTo>
                    <a:pt x="1780134" y="9438699"/>
                  </a:lnTo>
                  <a:lnTo>
                    <a:pt x="1780134" y="9438652"/>
                  </a:lnTo>
                  <a:lnTo>
                    <a:pt x="1780134" y="9438606"/>
                  </a:lnTo>
                  <a:lnTo>
                    <a:pt x="1780134" y="9438559"/>
                  </a:lnTo>
                  <a:lnTo>
                    <a:pt x="1780134" y="9438512"/>
                  </a:lnTo>
                  <a:lnTo>
                    <a:pt x="1780134" y="9438466"/>
                  </a:lnTo>
                  <a:lnTo>
                    <a:pt x="1780134" y="9438085"/>
                  </a:lnTo>
                  <a:lnTo>
                    <a:pt x="1780134" y="9438038"/>
                  </a:lnTo>
                  <a:lnTo>
                    <a:pt x="1780134" y="9437992"/>
                  </a:lnTo>
                  <a:lnTo>
                    <a:pt x="1780134" y="9437945"/>
                  </a:lnTo>
                  <a:lnTo>
                    <a:pt x="1780134" y="9437898"/>
                  </a:lnTo>
                  <a:lnTo>
                    <a:pt x="1780134" y="9437852"/>
                  </a:lnTo>
                  <a:lnTo>
                    <a:pt x="1780134" y="9437424"/>
                  </a:lnTo>
                  <a:lnTo>
                    <a:pt x="1780134" y="9437377"/>
                  </a:lnTo>
                  <a:lnTo>
                    <a:pt x="1780134" y="9437331"/>
                  </a:lnTo>
                  <a:lnTo>
                    <a:pt x="1780134" y="9437284"/>
                  </a:lnTo>
                  <a:lnTo>
                    <a:pt x="1780134" y="9437238"/>
                  </a:lnTo>
                  <a:lnTo>
                    <a:pt x="1780134" y="9289650"/>
                  </a:lnTo>
                  <a:lnTo>
                    <a:pt x="1627734" y="9289650"/>
                  </a:lnTo>
                  <a:lnTo>
                    <a:pt x="1627734" y="9289604"/>
                  </a:lnTo>
                  <a:lnTo>
                    <a:pt x="1627734" y="9289557"/>
                  </a:lnTo>
                  <a:lnTo>
                    <a:pt x="1627734" y="9289510"/>
                  </a:lnTo>
                  <a:lnTo>
                    <a:pt x="1627734" y="9289464"/>
                  </a:lnTo>
                  <a:lnTo>
                    <a:pt x="1627734" y="9289417"/>
                  </a:lnTo>
                  <a:lnTo>
                    <a:pt x="1627734" y="9289370"/>
                  </a:lnTo>
                  <a:lnTo>
                    <a:pt x="1627734" y="9289324"/>
                  </a:lnTo>
                  <a:lnTo>
                    <a:pt x="1627734" y="9289277"/>
                  </a:lnTo>
                  <a:lnTo>
                    <a:pt x="1627734" y="9289231"/>
                  </a:lnTo>
                  <a:lnTo>
                    <a:pt x="1627734" y="9289184"/>
                  </a:lnTo>
                  <a:lnTo>
                    <a:pt x="1627734" y="9288990"/>
                  </a:lnTo>
                  <a:lnTo>
                    <a:pt x="1627734" y="9288943"/>
                  </a:lnTo>
                  <a:lnTo>
                    <a:pt x="1627734" y="9288896"/>
                  </a:lnTo>
                  <a:lnTo>
                    <a:pt x="1627734" y="9288850"/>
                  </a:lnTo>
                  <a:lnTo>
                    <a:pt x="1627734" y="9288803"/>
                  </a:lnTo>
                  <a:lnTo>
                    <a:pt x="1627734" y="9288756"/>
                  </a:lnTo>
                  <a:lnTo>
                    <a:pt x="1627734" y="9288710"/>
                  </a:lnTo>
                  <a:lnTo>
                    <a:pt x="1627734" y="9288663"/>
                  </a:lnTo>
                  <a:lnTo>
                    <a:pt x="1627734" y="9288616"/>
                  </a:lnTo>
                  <a:lnTo>
                    <a:pt x="1627734" y="9288570"/>
                  </a:lnTo>
                  <a:lnTo>
                    <a:pt x="1627734" y="9288329"/>
                  </a:lnTo>
                  <a:lnTo>
                    <a:pt x="1627734" y="9288282"/>
                  </a:lnTo>
                  <a:lnTo>
                    <a:pt x="1627734" y="9288235"/>
                  </a:lnTo>
                  <a:lnTo>
                    <a:pt x="1627734" y="9288189"/>
                  </a:lnTo>
                  <a:lnTo>
                    <a:pt x="1627734" y="9288142"/>
                  </a:lnTo>
                  <a:lnTo>
                    <a:pt x="1627734" y="9288096"/>
                  </a:lnTo>
                  <a:lnTo>
                    <a:pt x="1627734" y="9288049"/>
                  </a:lnTo>
                  <a:lnTo>
                    <a:pt x="1627734" y="9288002"/>
                  </a:lnTo>
                  <a:lnTo>
                    <a:pt x="1627734" y="9287956"/>
                  </a:lnTo>
                  <a:lnTo>
                    <a:pt x="1627734" y="9287668"/>
                  </a:lnTo>
                  <a:lnTo>
                    <a:pt x="1627734" y="9287621"/>
                  </a:lnTo>
                  <a:lnTo>
                    <a:pt x="1627734" y="9287575"/>
                  </a:lnTo>
                  <a:lnTo>
                    <a:pt x="1627734" y="9287528"/>
                  </a:lnTo>
                  <a:lnTo>
                    <a:pt x="1627734" y="9287481"/>
                  </a:lnTo>
                  <a:lnTo>
                    <a:pt x="1627734" y="9287435"/>
                  </a:lnTo>
                  <a:lnTo>
                    <a:pt x="1627734" y="9287388"/>
                  </a:lnTo>
                  <a:lnTo>
                    <a:pt x="1627734" y="9287341"/>
                  </a:lnTo>
                  <a:lnTo>
                    <a:pt x="1627734" y="9287007"/>
                  </a:lnTo>
                  <a:lnTo>
                    <a:pt x="1627734" y="9286961"/>
                  </a:lnTo>
                  <a:lnTo>
                    <a:pt x="1627734" y="9286914"/>
                  </a:lnTo>
                  <a:lnTo>
                    <a:pt x="1627734" y="9286867"/>
                  </a:lnTo>
                  <a:lnTo>
                    <a:pt x="1627734" y="9286821"/>
                  </a:lnTo>
                  <a:lnTo>
                    <a:pt x="1627734" y="9286774"/>
                  </a:lnTo>
                  <a:lnTo>
                    <a:pt x="1627734" y="9286727"/>
                  </a:lnTo>
                  <a:lnTo>
                    <a:pt x="1627734" y="9286346"/>
                  </a:lnTo>
                  <a:lnTo>
                    <a:pt x="1627734" y="9286300"/>
                  </a:lnTo>
                  <a:lnTo>
                    <a:pt x="1627734" y="9286253"/>
                  </a:lnTo>
                  <a:lnTo>
                    <a:pt x="1627734" y="9286206"/>
                  </a:lnTo>
                  <a:lnTo>
                    <a:pt x="1627734" y="9286160"/>
                  </a:lnTo>
                  <a:lnTo>
                    <a:pt x="1627734" y="9286113"/>
                  </a:lnTo>
                  <a:lnTo>
                    <a:pt x="1627734" y="9285686"/>
                  </a:lnTo>
                  <a:lnTo>
                    <a:pt x="1627734" y="9285639"/>
                  </a:lnTo>
                  <a:lnTo>
                    <a:pt x="1627734" y="9285592"/>
                  </a:lnTo>
                  <a:lnTo>
                    <a:pt x="1627734" y="9285546"/>
                  </a:lnTo>
                  <a:lnTo>
                    <a:pt x="1627734" y="9285499"/>
                  </a:lnTo>
                  <a:lnTo>
                    <a:pt x="1627734" y="9285025"/>
                  </a:lnTo>
                  <a:lnTo>
                    <a:pt x="1627734" y="9284978"/>
                  </a:lnTo>
                  <a:lnTo>
                    <a:pt x="1627734" y="9284931"/>
                  </a:lnTo>
                  <a:lnTo>
                    <a:pt x="1627734" y="9284885"/>
                  </a:lnTo>
                  <a:lnTo>
                    <a:pt x="1627734" y="9137251"/>
                  </a:lnTo>
                  <a:lnTo>
                    <a:pt x="1475340" y="9137251"/>
                  </a:lnTo>
                  <a:lnTo>
                    <a:pt x="1475340" y="9137204"/>
                  </a:lnTo>
                  <a:lnTo>
                    <a:pt x="1475340" y="9137158"/>
                  </a:lnTo>
                  <a:lnTo>
                    <a:pt x="1475340" y="9137111"/>
                  </a:lnTo>
                  <a:lnTo>
                    <a:pt x="1475340" y="9137064"/>
                  </a:lnTo>
                  <a:lnTo>
                    <a:pt x="1475340" y="9137018"/>
                  </a:lnTo>
                  <a:lnTo>
                    <a:pt x="1475340" y="9136971"/>
                  </a:lnTo>
                  <a:lnTo>
                    <a:pt x="1475340" y="9136924"/>
                  </a:lnTo>
                  <a:lnTo>
                    <a:pt x="1475340" y="9136878"/>
                  </a:lnTo>
                  <a:lnTo>
                    <a:pt x="1475340" y="9136831"/>
                  </a:lnTo>
                  <a:lnTo>
                    <a:pt x="1475340" y="9136590"/>
                  </a:lnTo>
                  <a:lnTo>
                    <a:pt x="1475340" y="9136544"/>
                  </a:lnTo>
                  <a:lnTo>
                    <a:pt x="1475340" y="9136497"/>
                  </a:lnTo>
                  <a:lnTo>
                    <a:pt x="1475340" y="9136450"/>
                  </a:lnTo>
                  <a:lnTo>
                    <a:pt x="1475340" y="9136404"/>
                  </a:lnTo>
                  <a:lnTo>
                    <a:pt x="1475340" y="9136357"/>
                  </a:lnTo>
                  <a:lnTo>
                    <a:pt x="1475340" y="9136310"/>
                  </a:lnTo>
                  <a:lnTo>
                    <a:pt x="1475340" y="9136264"/>
                  </a:lnTo>
                  <a:lnTo>
                    <a:pt x="1475340" y="9136217"/>
                  </a:lnTo>
                  <a:lnTo>
                    <a:pt x="1475340" y="9135929"/>
                  </a:lnTo>
                  <a:lnTo>
                    <a:pt x="1475340" y="9135883"/>
                  </a:lnTo>
                  <a:lnTo>
                    <a:pt x="1475340" y="9135836"/>
                  </a:lnTo>
                  <a:lnTo>
                    <a:pt x="1475340" y="9135789"/>
                  </a:lnTo>
                  <a:lnTo>
                    <a:pt x="1475340" y="9135743"/>
                  </a:lnTo>
                  <a:lnTo>
                    <a:pt x="1475340" y="9135696"/>
                  </a:lnTo>
                  <a:lnTo>
                    <a:pt x="1475340" y="9135649"/>
                  </a:lnTo>
                  <a:lnTo>
                    <a:pt x="1475340" y="9135603"/>
                  </a:lnTo>
                  <a:lnTo>
                    <a:pt x="1475340" y="9135269"/>
                  </a:lnTo>
                  <a:lnTo>
                    <a:pt x="1475340" y="9135222"/>
                  </a:lnTo>
                  <a:lnTo>
                    <a:pt x="1475340" y="9135175"/>
                  </a:lnTo>
                  <a:lnTo>
                    <a:pt x="1475340" y="9135129"/>
                  </a:lnTo>
                  <a:lnTo>
                    <a:pt x="1475340" y="9135082"/>
                  </a:lnTo>
                  <a:lnTo>
                    <a:pt x="1475340" y="9135035"/>
                  </a:lnTo>
                  <a:lnTo>
                    <a:pt x="1475340" y="9134989"/>
                  </a:lnTo>
                  <a:lnTo>
                    <a:pt x="1475340" y="9134608"/>
                  </a:lnTo>
                  <a:lnTo>
                    <a:pt x="1475340" y="9134561"/>
                  </a:lnTo>
                  <a:lnTo>
                    <a:pt x="1475340" y="9134514"/>
                  </a:lnTo>
                  <a:lnTo>
                    <a:pt x="1475340" y="9134468"/>
                  </a:lnTo>
                  <a:lnTo>
                    <a:pt x="1475340" y="9134421"/>
                  </a:lnTo>
                  <a:lnTo>
                    <a:pt x="1475340" y="9134375"/>
                  </a:lnTo>
                  <a:lnTo>
                    <a:pt x="1475340" y="9133947"/>
                  </a:lnTo>
                  <a:lnTo>
                    <a:pt x="1475340" y="9133900"/>
                  </a:lnTo>
                  <a:lnTo>
                    <a:pt x="1475340" y="9133854"/>
                  </a:lnTo>
                  <a:lnTo>
                    <a:pt x="1475340" y="9133807"/>
                  </a:lnTo>
                  <a:lnTo>
                    <a:pt x="1475340" y="9133760"/>
                  </a:lnTo>
                  <a:lnTo>
                    <a:pt x="1475340" y="9133286"/>
                  </a:lnTo>
                  <a:lnTo>
                    <a:pt x="1475340" y="9133240"/>
                  </a:lnTo>
                  <a:lnTo>
                    <a:pt x="1475340" y="9133193"/>
                  </a:lnTo>
                  <a:lnTo>
                    <a:pt x="1475340" y="9133146"/>
                  </a:lnTo>
                  <a:lnTo>
                    <a:pt x="1475340" y="9132625"/>
                  </a:lnTo>
                  <a:lnTo>
                    <a:pt x="1475340" y="9132579"/>
                  </a:lnTo>
                  <a:lnTo>
                    <a:pt x="1475340" y="9132532"/>
                  </a:lnTo>
                  <a:lnTo>
                    <a:pt x="1475340" y="8984852"/>
                  </a:lnTo>
                  <a:lnTo>
                    <a:pt x="1322946" y="8984852"/>
                  </a:lnTo>
                  <a:lnTo>
                    <a:pt x="1322946" y="8984805"/>
                  </a:lnTo>
                  <a:lnTo>
                    <a:pt x="1322946" y="8984758"/>
                  </a:lnTo>
                  <a:lnTo>
                    <a:pt x="1322946" y="8984712"/>
                  </a:lnTo>
                  <a:lnTo>
                    <a:pt x="1322946" y="8984665"/>
                  </a:lnTo>
                  <a:lnTo>
                    <a:pt x="1322946" y="8984618"/>
                  </a:lnTo>
                  <a:lnTo>
                    <a:pt x="1322946" y="8984572"/>
                  </a:lnTo>
                  <a:lnTo>
                    <a:pt x="1322946" y="8984525"/>
                  </a:lnTo>
                  <a:lnTo>
                    <a:pt x="1322946" y="8984478"/>
                  </a:lnTo>
                  <a:lnTo>
                    <a:pt x="1322946" y="8984191"/>
                  </a:lnTo>
                  <a:lnTo>
                    <a:pt x="1322946" y="8984144"/>
                  </a:lnTo>
                  <a:lnTo>
                    <a:pt x="1322946" y="8984098"/>
                  </a:lnTo>
                  <a:lnTo>
                    <a:pt x="1322946" y="8984051"/>
                  </a:lnTo>
                  <a:lnTo>
                    <a:pt x="1322946" y="8984004"/>
                  </a:lnTo>
                  <a:lnTo>
                    <a:pt x="1322946" y="8983958"/>
                  </a:lnTo>
                  <a:lnTo>
                    <a:pt x="1322946" y="8983911"/>
                  </a:lnTo>
                  <a:lnTo>
                    <a:pt x="1322946" y="8983864"/>
                  </a:lnTo>
                  <a:lnTo>
                    <a:pt x="1322946" y="8983530"/>
                  </a:lnTo>
                  <a:lnTo>
                    <a:pt x="1322946" y="8983483"/>
                  </a:lnTo>
                  <a:lnTo>
                    <a:pt x="1322946" y="8983437"/>
                  </a:lnTo>
                  <a:lnTo>
                    <a:pt x="1322946" y="8983390"/>
                  </a:lnTo>
                  <a:lnTo>
                    <a:pt x="1322946" y="8983343"/>
                  </a:lnTo>
                  <a:lnTo>
                    <a:pt x="1322946" y="8983297"/>
                  </a:lnTo>
                  <a:lnTo>
                    <a:pt x="1322946" y="8983250"/>
                  </a:lnTo>
                  <a:lnTo>
                    <a:pt x="1322946" y="8982869"/>
                  </a:lnTo>
                  <a:lnTo>
                    <a:pt x="1322946" y="8982823"/>
                  </a:lnTo>
                  <a:lnTo>
                    <a:pt x="1322946" y="8982776"/>
                  </a:lnTo>
                  <a:lnTo>
                    <a:pt x="1322946" y="8982729"/>
                  </a:lnTo>
                  <a:lnTo>
                    <a:pt x="1322946" y="8982683"/>
                  </a:lnTo>
                  <a:lnTo>
                    <a:pt x="1322946" y="8982636"/>
                  </a:lnTo>
                  <a:lnTo>
                    <a:pt x="1322946" y="8982208"/>
                  </a:lnTo>
                  <a:lnTo>
                    <a:pt x="1322946" y="8982162"/>
                  </a:lnTo>
                  <a:lnTo>
                    <a:pt x="1322946" y="8982115"/>
                  </a:lnTo>
                  <a:lnTo>
                    <a:pt x="1322946" y="8982068"/>
                  </a:lnTo>
                  <a:lnTo>
                    <a:pt x="1322946" y="8982022"/>
                  </a:lnTo>
                  <a:lnTo>
                    <a:pt x="1322946" y="8981548"/>
                  </a:lnTo>
                  <a:lnTo>
                    <a:pt x="1322946" y="8981501"/>
                  </a:lnTo>
                  <a:lnTo>
                    <a:pt x="1322946" y="8981454"/>
                  </a:lnTo>
                  <a:lnTo>
                    <a:pt x="1322946" y="8981408"/>
                  </a:lnTo>
                  <a:lnTo>
                    <a:pt x="1322946" y="8980887"/>
                  </a:lnTo>
                  <a:lnTo>
                    <a:pt x="1322946" y="8980840"/>
                  </a:lnTo>
                  <a:lnTo>
                    <a:pt x="1322946" y="8980793"/>
                  </a:lnTo>
                  <a:lnTo>
                    <a:pt x="1322946" y="8980226"/>
                  </a:lnTo>
                  <a:lnTo>
                    <a:pt x="1322946" y="8980179"/>
                  </a:lnTo>
                  <a:lnTo>
                    <a:pt x="1322946" y="8832452"/>
                  </a:lnTo>
                  <a:lnTo>
                    <a:pt x="1170552" y="8832452"/>
                  </a:lnTo>
                  <a:lnTo>
                    <a:pt x="1170552" y="8832406"/>
                  </a:lnTo>
                  <a:lnTo>
                    <a:pt x="1170552" y="8832359"/>
                  </a:lnTo>
                  <a:lnTo>
                    <a:pt x="1170552" y="8832312"/>
                  </a:lnTo>
                  <a:lnTo>
                    <a:pt x="1170552" y="8832266"/>
                  </a:lnTo>
                  <a:lnTo>
                    <a:pt x="1170552" y="8832219"/>
                  </a:lnTo>
                  <a:lnTo>
                    <a:pt x="1170552" y="8832172"/>
                  </a:lnTo>
                  <a:lnTo>
                    <a:pt x="1170552" y="8832126"/>
                  </a:lnTo>
                  <a:lnTo>
                    <a:pt x="1170552" y="8831791"/>
                  </a:lnTo>
                  <a:lnTo>
                    <a:pt x="1170552" y="8831745"/>
                  </a:lnTo>
                  <a:lnTo>
                    <a:pt x="1170552" y="8831698"/>
                  </a:lnTo>
                  <a:lnTo>
                    <a:pt x="1170552" y="8831651"/>
                  </a:lnTo>
                  <a:lnTo>
                    <a:pt x="1170552" y="8831605"/>
                  </a:lnTo>
                  <a:lnTo>
                    <a:pt x="1170552" y="8831558"/>
                  </a:lnTo>
                  <a:lnTo>
                    <a:pt x="1170552" y="8831512"/>
                  </a:lnTo>
                  <a:lnTo>
                    <a:pt x="1170552" y="8831131"/>
                  </a:lnTo>
                  <a:lnTo>
                    <a:pt x="1170552" y="8831084"/>
                  </a:lnTo>
                  <a:lnTo>
                    <a:pt x="1170552" y="8831037"/>
                  </a:lnTo>
                  <a:lnTo>
                    <a:pt x="1170552" y="8830991"/>
                  </a:lnTo>
                  <a:lnTo>
                    <a:pt x="1170552" y="8830944"/>
                  </a:lnTo>
                  <a:lnTo>
                    <a:pt x="1170552" y="8830897"/>
                  </a:lnTo>
                  <a:lnTo>
                    <a:pt x="1170552" y="8830470"/>
                  </a:lnTo>
                  <a:lnTo>
                    <a:pt x="1170552" y="8830423"/>
                  </a:lnTo>
                  <a:lnTo>
                    <a:pt x="1170552" y="8830377"/>
                  </a:lnTo>
                  <a:lnTo>
                    <a:pt x="1170552" y="8830330"/>
                  </a:lnTo>
                  <a:lnTo>
                    <a:pt x="1170552" y="8830283"/>
                  </a:lnTo>
                  <a:lnTo>
                    <a:pt x="1170552" y="8829809"/>
                  </a:lnTo>
                  <a:lnTo>
                    <a:pt x="1170552" y="8829762"/>
                  </a:lnTo>
                  <a:lnTo>
                    <a:pt x="1170552" y="8829716"/>
                  </a:lnTo>
                  <a:lnTo>
                    <a:pt x="1170552" y="8829669"/>
                  </a:lnTo>
                  <a:lnTo>
                    <a:pt x="1170552" y="8829148"/>
                  </a:lnTo>
                  <a:lnTo>
                    <a:pt x="1170552" y="8829102"/>
                  </a:lnTo>
                  <a:lnTo>
                    <a:pt x="1170552" y="8829055"/>
                  </a:lnTo>
                  <a:lnTo>
                    <a:pt x="1170552" y="8828487"/>
                  </a:lnTo>
                  <a:lnTo>
                    <a:pt x="1170552" y="8828441"/>
                  </a:lnTo>
                  <a:lnTo>
                    <a:pt x="1170552" y="8827827"/>
                  </a:lnTo>
                  <a:lnTo>
                    <a:pt x="1170552" y="8680053"/>
                  </a:lnTo>
                  <a:lnTo>
                    <a:pt x="1018160" y="8680053"/>
                  </a:lnTo>
                  <a:lnTo>
                    <a:pt x="1018160" y="8680006"/>
                  </a:lnTo>
                  <a:lnTo>
                    <a:pt x="1018160" y="8679960"/>
                  </a:lnTo>
                  <a:lnTo>
                    <a:pt x="1018160" y="8679913"/>
                  </a:lnTo>
                  <a:lnTo>
                    <a:pt x="1018160" y="8679866"/>
                  </a:lnTo>
                  <a:lnTo>
                    <a:pt x="1018160" y="8679820"/>
                  </a:lnTo>
                  <a:lnTo>
                    <a:pt x="1018160" y="8679773"/>
                  </a:lnTo>
                  <a:lnTo>
                    <a:pt x="1018160" y="8679392"/>
                  </a:lnTo>
                  <a:lnTo>
                    <a:pt x="1018160" y="8679345"/>
                  </a:lnTo>
                  <a:lnTo>
                    <a:pt x="1018160" y="8679299"/>
                  </a:lnTo>
                  <a:lnTo>
                    <a:pt x="1018160" y="8679252"/>
                  </a:lnTo>
                  <a:lnTo>
                    <a:pt x="1018160" y="8679205"/>
                  </a:lnTo>
                  <a:lnTo>
                    <a:pt x="1018160" y="8679159"/>
                  </a:lnTo>
                  <a:lnTo>
                    <a:pt x="1018160" y="8678731"/>
                  </a:lnTo>
                  <a:lnTo>
                    <a:pt x="1018160" y="8678685"/>
                  </a:lnTo>
                  <a:lnTo>
                    <a:pt x="1018160" y="8678638"/>
                  </a:lnTo>
                  <a:lnTo>
                    <a:pt x="1018160" y="8678591"/>
                  </a:lnTo>
                  <a:lnTo>
                    <a:pt x="1018160" y="8678545"/>
                  </a:lnTo>
                  <a:lnTo>
                    <a:pt x="1018160" y="8678070"/>
                  </a:lnTo>
                  <a:lnTo>
                    <a:pt x="1018160" y="8678024"/>
                  </a:lnTo>
                  <a:lnTo>
                    <a:pt x="1018160" y="8677977"/>
                  </a:lnTo>
                  <a:lnTo>
                    <a:pt x="1018160" y="8677931"/>
                  </a:lnTo>
                  <a:lnTo>
                    <a:pt x="1018160" y="8677410"/>
                  </a:lnTo>
                  <a:lnTo>
                    <a:pt x="1018160" y="8677363"/>
                  </a:lnTo>
                  <a:lnTo>
                    <a:pt x="1018160" y="8677316"/>
                  </a:lnTo>
                  <a:lnTo>
                    <a:pt x="1018160" y="8676749"/>
                  </a:lnTo>
                  <a:lnTo>
                    <a:pt x="1018160" y="8676702"/>
                  </a:lnTo>
                  <a:lnTo>
                    <a:pt x="1018160" y="8676088"/>
                  </a:lnTo>
                  <a:lnTo>
                    <a:pt x="1018160" y="8527654"/>
                  </a:lnTo>
                  <a:lnTo>
                    <a:pt x="865734" y="8527654"/>
                  </a:lnTo>
                  <a:lnTo>
                    <a:pt x="865734" y="8527607"/>
                  </a:lnTo>
                  <a:lnTo>
                    <a:pt x="865734" y="8527560"/>
                  </a:lnTo>
                  <a:lnTo>
                    <a:pt x="865734" y="8527514"/>
                  </a:lnTo>
                  <a:lnTo>
                    <a:pt x="865734" y="8527467"/>
                  </a:lnTo>
                  <a:lnTo>
                    <a:pt x="865734" y="8527420"/>
                  </a:lnTo>
                  <a:lnTo>
                    <a:pt x="865734" y="8526993"/>
                  </a:lnTo>
                  <a:lnTo>
                    <a:pt x="865734" y="8526946"/>
                  </a:lnTo>
                  <a:lnTo>
                    <a:pt x="865734" y="8526899"/>
                  </a:lnTo>
                  <a:lnTo>
                    <a:pt x="865734" y="8526853"/>
                  </a:lnTo>
                  <a:lnTo>
                    <a:pt x="865734" y="8526806"/>
                  </a:lnTo>
                  <a:lnTo>
                    <a:pt x="865734" y="8526332"/>
                  </a:lnTo>
                  <a:lnTo>
                    <a:pt x="865734" y="8526285"/>
                  </a:lnTo>
                  <a:lnTo>
                    <a:pt x="865734" y="8526239"/>
                  </a:lnTo>
                  <a:lnTo>
                    <a:pt x="865734" y="8526192"/>
                  </a:lnTo>
                  <a:lnTo>
                    <a:pt x="865734" y="8525671"/>
                  </a:lnTo>
                  <a:lnTo>
                    <a:pt x="865734" y="8525624"/>
                  </a:lnTo>
                  <a:lnTo>
                    <a:pt x="865734" y="8525578"/>
                  </a:lnTo>
                  <a:lnTo>
                    <a:pt x="865734" y="8525010"/>
                  </a:lnTo>
                  <a:lnTo>
                    <a:pt x="865734" y="8524964"/>
                  </a:lnTo>
                  <a:lnTo>
                    <a:pt x="865734" y="8524349"/>
                  </a:lnTo>
                  <a:lnTo>
                    <a:pt x="865734" y="8375254"/>
                  </a:lnTo>
                  <a:lnTo>
                    <a:pt x="713334" y="8375254"/>
                  </a:lnTo>
                  <a:lnTo>
                    <a:pt x="713334" y="8375207"/>
                  </a:lnTo>
                  <a:lnTo>
                    <a:pt x="713334" y="8375161"/>
                  </a:lnTo>
                  <a:lnTo>
                    <a:pt x="713334" y="8375114"/>
                  </a:lnTo>
                  <a:lnTo>
                    <a:pt x="713334" y="8375068"/>
                  </a:lnTo>
                  <a:lnTo>
                    <a:pt x="713334" y="8374593"/>
                  </a:lnTo>
                  <a:lnTo>
                    <a:pt x="713334" y="8374547"/>
                  </a:lnTo>
                  <a:lnTo>
                    <a:pt x="713334" y="8374500"/>
                  </a:lnTo>
                  <a:lnTo>
                    <a:pt x="713334" y="8374453"/>
                  </a:lnTo>
                  <a:lnTo>
                    <a:pt x="713334" y="8373933"/>
                  </a:lnTo>
                  <a:lnTo>
                    <a:pt x="713334" y="8373886"/>
                  </a:lnTo>
                  <a:lnTo>
                    <a:pt x="713334" y="8373839"/>
                  </a:lnTo>
                  <a:lnTo>
                    <a:pt x="713334" y="8373272"/>
                  </a:lnTo>
                  <a:lnTo>
                    <a:pt x="713334" y="8373225"/>
                  </a:lnTo>
                  <a:lnTo>
                    <a:pt x="713334" y="8372611"/>
                  </a:lnTo>
                  <a:lnTo>
                    <a:pt x="713334" y="8222855"/>
                  </a:lnTo>
                  <a:lnTo>
                    <a:pt x="560934" y="8222855"/>
                  </a:lnTo>
                  <a:lnTo>
                    <a:pt x="560934" y="8222808"/>
                  </a:lnTo>
                  <a:lnTo>
                    <a:pt x="560934" y="8222761"/>
                  </a:lnTo>
                  <a:lnTo>
                    <a:pt x="560934" y="8222715"/>
                  </a:lnTo>
                  <a:lnTo>
                    <a:pt x="560934" y="8222194"/>
                  </a:lnTo>
                  <a:lnTo>
                    <a:pt x="560934" y="8222147"/>
                  </a:lnTo>
                  <a:lnTo>
                    <a:pt x="560934" y="8222101"/>
                  </a:lnTo>
                  <a:lnTo>
                    <a:pt x="560934" y="8221533"/>
                  </a:lnTo>
                  <a:lnTo>
                    <a:pt x="560934" y="8221486"/>
                  </a:lnTo>
                  <a:lnTo>
                    <a:pt x="560934" y="8220872"/>
                  </a:lnTo>
                  <a:lnTo>
                    <a:pt x="560934" y="8070455"/>
                  </a:lnTo>
                  <a:lnTo>
                    <a:pt x="408534" y="8070455"/>
                  </a:lnTo>
                  <a:lnTo>
                    <a:pt x="408534" y="8070409"/>
                  </a:lnTo>
                  <a:lnTo>
                    <a:pt x="408534" y="8070362"/>
                  </a:lnTo>
                  <a:lnTo>
                    <a:pt x="408534" y="8069795"/>
                  </a:lnTo>
                  <a:lnTo>
                    <a:pt x="408534" y="8069748"/>
                  </a:lnTo>
                  <a:lnTo>
                    <a:pt x="408534" y="8069134"/>
                  </a:lnTo>
                  <a:lnTo>
                    <a:pt x="408534" y="7918056"/>
                  </a:lnTo>
                  <a:lnTo>
                    <a:pt x="256138" y="7918056"/>
                  </a:lnTo>
                  <a:lnTo>
                    <a:pt x="256138" y="7918009"/>
                  </a:lnTo>
                  <a:lnTo>
                    <a:pt x="256138" y="7917395"/>
                  </a:lnTo>
                  <a:lnTo>
                    <a:pt x="256138" y="7765657"/>
                  </a:lnTo>
                  <a:lnTo>
                    <a:pt x="103744" y="7765657"/>
                  </a:lnTo>
                  <a:lnTo>
                    <a:pt x="103744" y="4449432"/>
                  </a:lnTo>
                  <a:lnTo>
                    <a:pt x="1962746" y="44494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40000"/>
                  </a:schemeClr>
                </a:gs>
                <a:gs pos="73000">
                  <a:schemeClr val="tx1">
                    <a:lumMod val="95000"/>
                    <a:lumOff val="5000"/>
                    <a:alpha val="0"/>
                  </a:schemeClr>
                </a:gs>
                <a:gs pos="83000">
                  <a:schemeClr val="tx1">
                    <a:lumMod val="95000"/>
                    <a:lumOff val="5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  <a:alpha val="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3900">
                <a:latin typeface="方正超粗黑简体" panose="03000509000000000000" pitchFamily="65" charset="-122"/>
                <a:ea typeface="方正超粗黑简体" panose="03000509000000000000" pitchFamily="65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4445178" y="1663612"/>
              <a:ext cx="3301640" cy="1594392"/>
            </a:xfrm>
            <a:custGeom>
              <a:avLst/>
              <a:gdLst/>
              <a:ahLst/>
              <a:cxnLst/>
              <a:rect l="l" t="t" r="r" b="b"/>
              <a:pathLst>
                <a:path w="3301640" h="1594392">
                  <a:moveTo>
                    <a:pt x="875230" y="1120300"/>
                  </a:moveTo>
                  <a:lnTo>
                    <a:pt x="875230" y="1336059"/>
                  </a:lnTo>
                  <a:lnTo>
                    <a:pt x="1155064" y="1336059"/>
                  </a:lnTo>
                  <a:cubicBezTo>
                    <a:pt x="1195642" y="1335916"/>
                    <a:pt x="1213684" y="1314629"/>
                    <a:pt x="1209191" y="1272197"/>
                  </a:cubicBezTo>
                  <a:lnTo>
                    <a:pt x="1209191" y="1120300"/>
                  </a:lnTo>
                  <a:close/>
                  <a:moveTo>
                    <a:pt x="558812" y="898016"/>
                  </a:moveTo>
                  <a:lnTo>
                    <a:pt x="1525609" y="898016"/>
                  </a:lnTo>
                  <a:lnTo>
                    <a:pt x="1525609" y="1291238"/>
                  </a:lnTo>
                  <a:cubicBezTo>
                    <a:pt x="1525609" y="1464815"/>
                    <a:pt x="1442743" y="1549357"/>
                    <a:pt x="1277010" y="1544864"/>
                  </a:cubicBezTo>
                  <a:lnTo>
                    <a:pt x="558812" y="1544864"/>
                  </a:lnTo>
                  <a:close/>
                  <a:moveTo>
                    <a:pt x="620855" y="355142"/>
                  </a:moveTo>
                  <a:lnTo>
                    <a:pt x="922190" y="355142"/>
                  </a:lnTo>
                  <a:cubicBezTo>
                    <a:pt x="931889" y="461185"/>
                    <a:pt x="950502" y="541733"/>
                    <a:pt x="978029" y="596787"/>
                  </a:cubicBezTo>
                  <a:lnTo>
                    <a:pt x="1109816" y="596787"/>
                  </a:lnTo>
                  <a:cubicBezTo>
                    <a:pt x="1137414" y="537597"/>
                    <a:pt x="1156063" y="457049"/>
                    <a:pt x="1165761" y="355142"/>
                  </a:cubicBezTo>
                  <a:lnTo>
                    <a:pt x="1467417" y="355142"/>
                  </a:lnTo>
                  <a:cubicBezTo>
                    <a:pt x="1458004" y="453412"/>
                    <a:pt x="1433401" y="533960"/>
                    <a:pt x="1393608" y="596787"/>
                  </a:cubicBezTo>
                  <a:lnTo>
                    <a:pt x="1601665" y="596787"/>
                  </a:lnTo>
                  <a:lnTo>
                    <a:pt x="1601665" y="819071"/>
                  </a:lnTo>
                  <a:lnTo>
                    <a:pt x="493347" y="819071"/>
                  </a:lnTo>
                  <a:lnTo>
                    <a:pt x="493347" y="596787"/>
                  </a:lnTo>
                  <a:lnTo>
                    <a:pt x="687925" y="596787"/>
                  </a:lnTo>
                  <a:cubicBezTo>
                    <a:pt x="666246" y="561487"/>
                    <a:pt x="643889" y="480939"/>
                    <a:pt x="620855" y="355142"/>
                  </a:cubicBezTo>
                  <a:close/>
                  <a:moveTo>
                    <a:pt x="2663135" y="83437"/>
                  </a:moveTo>
                  <a:lnTo>
                    <a:pt x="2959228" y="83437"/>
                  </a:lnTo>
                  <a:lnTo>
                    <a:pt x="2959228" y="1446773"/>
                  </a:lnTo>
                  <a:lnTo>
                    <a:pt x="2663135" y="1446773"/>
                  </a:lnTo>
                  <a:close/>
                  <a:moveTo>
                    <a:pt x="3012179" y="23106"/>
                  </a:moveTo>
                  <a:lnTo>
                    <a:pt x="3301640" y="23106"/>
                  </a:lnTo>
                  <a:lnTo>
                    <a:pt x="3301640" y="1587759"/>
                  </a:lnTo>
                  <a:lnTo>
                    <a:pt x="3012179" y="1587759"/>
                  </a:lnTo>
                  <a:close/>
                  <a:moveTo>
                    <a:pt x="2313984" y="23106"/>
                  </a:moveTo>
                  <a:lnTo>
                    <a:pt x="2610078" y="23106"/>
                  </a:lnTo>
                  <a:lnTo>
                    <a:pt x="2610078" y="1122225"/>
                  </a:lnTo>
                  <a:cubicBezTo>
                    <a:pt x="2623485" y="1357488"/>
                    <a:pt x="2486777" y="1514877"/>
                    <a:pt x="2199954" y="1594392"/>
                  </a:cubicBezTo>
                  <a:lnTo>
                    <a:pt x="2199954" y="1407836"/>
                  </a:lnTo>
                  <a:cubicBezTo>
                    <a:pt x="2240210" y="1378811"/>
                    <a:pt x="2269841" y="1342896"/>
                    <a:pt x="2288846" y="1300090"/>
                  </a:cubicBezTo>
                  <a:lnTo>
                    <a:pt x="2293643" y="1287026"/>
                  </a:lnTo>
                  <a:lnTo>
                    <a:pt x="2278283" y="1298684"/>
                  </a:lnTo>
                  <a:cubicBezTo>
                    <a:pt x="2162657" y="1381231"/>
                    <a:pt x="2021697" y="1446496"/>
                    <a:pt x="1855403" y="1494481"/>
                  </a:cubicBezTo>
                  <a:lnTo>
                    <a:pt x="1855403" y="688996"/>
                  </a:lnTo>
                  <a:lnTo>
                    <a:pt x="1754637" y="688996"/>
                  </a:lnTo>
                  <a:lnTo>
                    <a:pt x="1754637" y="466712"/>
                  </a:lnTo>
                  <a:lnTo>
                    <a:pt x="2171821" y="466712"/>
                  </a:lnTo>
                  <a:lnTo>
                    <a:pt x="2171821" y="1097622"/>
                  </a:lnTo>
                  <a:cubicBezTo>
                    <a:pt x="2202093" y="1082539"/>
                    <a:pt x="2238624" y="1063666"/>
                    <a:pt x="2281412" y="1041001"/>
                  </a:cubicBezTo>
                  <a:lnTo>
                    <a:pt x="2313984" y="1023633"/>
                  </a:lnTo>
                  <a:close/>
                  <a:moveTo>
                    <a:pt x="1785551" y="16367"/>
                  </a:moveTo>
                  <a:lnTo>
                    <a:pt x="2075654" y="16367"/>
                  </a:lnTo>
                  <a:cubicBezTo>
                    <a:pt x="2137626" y="145088"/>
                    <a:pt x="2182161" y="270599"/>
                    <a:pt x="2209260" y="392902"/>
                  </a:cubicBezTo>
                  <a:lnTo>
                    <a:pt x="1903325" y="392902"/>
                  </a:lnTo>
                  <a:cubicBezTo>
                    <a:pt x="1879008" y="276162"/>
                    <a:pt x="1839750" y="150650"/>
                    <a:pt x="1785551" y="16367"/>
                  </a:cubicBezTo>
                  <a:close/>
                  <a:moveTo>
                    <a:pt x="127508" y="0"/>
                  </a:moveTo>
                  <a:lnTo>
                    <a:pt x="437080" y="0"/>
                  </a:lnTo>
                  <a:lnTo>
                    <a:pt x="437080" y="288713"/>
                  </a:lnTo>
                  <a:lnTo>
                    <a:pt x="538381" y="288713"/>
                  </a:lnTo>
                  <a:lnTo>
                    <a:pt x="538381" y="103869"/>
                  </a:lnTo>
                  <a:lnTo>
                    <a:pt x="867314" y="103869"/>
                  </a:lnTo>
                  <a:lnTo>
                    <a:pt x="867314" y="9842"/>
                  </a:lnTo>
                  <a:lnTo>
                    <a:pt x="1223953" y="9842"/>
                  </a:lnTo>
                  <a:lnTo>
                    <a:pt x="1223953" y="103869"/>
                  </a:lnTo>
                  <a:lnTo>
                    <a:pt x="1552886" y="103869"/>
                  </a:lnTo>
                  <a:lnTo>
                    <a:pt x="1552886" y="326153"/>
                  </a:lnTo>
                  <a:lnTo>
                    <a:pt x="551217" y="326153"/>
                  </a:lnTo>
                  <a:lnTo>
                    <a:pt x="551217" y="504151"/>
                  </a:lnTo>
                  <a:lnTo>
                    <a:pt x="437080" y="504151"/>
                  </a:lnTo>
                  <a:lnTo>
                    <a:pt x="437080" y="1120834"/>
                  </a:lnTo>
                  <a:cubicBezTo>
                    <a:pt x="437865" y="1121262"/>
                    <a:pt x="456157" y="1116984"/>
                    <a:pt x="491956" y="1107998"/>
                  </a:cubicBezTo>
                  <a:cubicBezTo>
                    <a:pt x="507074" y="1104219"/>
                    <a:pt x="529075" y="1097337"/>
                    <a:pt x="557957" y="1087353"/>
                  </a:cubicBezTo>
                  <a:lnTo>
                    <a:pt x="557957" y="1322794"/>
                  </a:lnTo>
                  <a:cubicBezTo>
                    <a:pt x="399783" y="1389900"/>
                    <a:pt x="213798" y="1432510"/>
                    <a:pt x="0" y="1450624"/>
                  </a:cubicBezTo>
                  <a:lnTo>
                    <a:pt x="0" y="1188119"/>
                  </a:lnTo>
                  <a:cubicBezTo>
                    <a:pt x="30094" y="1188119"/>
                    <a:pt x="58477" y="1185872"/>
                    <a:pt x="85148" y="1181380"/>
                  </a:cubicBezTo>
                  <a:cubicBezTo>
                    <a:pt x="113674" y="1181380"/>
                    <a:pt x="127794" y="1181380"/>
                    <a:pt x="127508" y="1181380"/>
                  </a:cubicBezTo>
                  <a:lnTo>
                    <a:pt x="127508" y="504151"/>
                  </a:lnTo>
                  <a:lnTo>
                    <a:pt x="6739" y="504151"/>
                  </a:lnTo>
                  <a:lnTo>
                    <a:pt x="6739" y="288713"/>
                  </a:lnTo>
                  <a:lnTo>
                    <a:pt x="127508" y="28871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5D028">
                    <a:shade val="30000"/>
                    <a:satMod val="115000"/>
                  </a:srgbClr>
                </a:gs>
                <a:gs pos="50000">
                  <a:srgbClr val="A5D028">
                    <a:shade val="67500"/>
                    <a:satMod val="115000"/>
                  </a:srgbClr>
                </a:gs>
                <a:gs pos="100000">
                  <a:srgbClr val="A5D028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075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" y="2949866"/>
            <a:ext cx="12191999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6" tIns="0" rIns="179996" bIns="0" anchor="ctr"/>
          <a:lstStyle/>
          <a:p>
            <a:pPr algn="ctr">
              <a:defRPr/>
            </a:pPr>
            <a:r>
              <a:rPr lang="en-US" altLang="zh-C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www.ppt118.com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" y="2182092"/>
            <a:ext cx="12191999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风云办公</a:t>
            </a:r>
          </a:p>
        </p:txBody>
      </p:sp>
    </p:spTree>
    <p:extLst>
      <p:ext uri="{BB962C8B-B14F-4D97-AF65-F5344CB8AC3E}">
        <p14:creationId xmlns:p14="http://schemas.microsoft.com/office/powerpoint/2010/main" val="2974458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" b="686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" r="2753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  <p:pic>
        <p:nvPicPr>
          <p:cNvPr id="18" name="图片占位符 17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" r="2634"/>
          <a:stretch>
            <a:fillRect/>
          </a:stretch>
        </p:blipFill>
        <p:spPr/>
      </p:pic>
      <p:pic>
        <p:nvPicPr>
          <p:cNvPr id="19" name="图片占位符 18"/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" b="937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15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r="2713"/>
          <a:stretch>
            <a:fillRect/>
          </a:stretch>
        </p:blipFill>
        <p:spPr/>
      </p:pic>
      <p:pic>
        <p:nvPicPr>
          <p:cNvPr id="21" name="图片占位符 20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r="2593"/>
          <a:stretch>
            <a:fillRect/>
          </a:stretch>
        </p:blipFill>
        <p:spPr/>
      </p:pic>
      <p:pic>
        <p:nvPicPr>
          <p:cNvPr id="22" name="图片占位符 21"/>
          <p:cNvPicPr>
            <a:picLocks noGrp="1" noChangeAspect="1"/>
          </p:cNvPicPr>
          <p:nvPr>
            <p:ph type="pic" sz="quarter" idx="17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r="2593"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8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" r="2587"/>
          <a:stretch>
            <a:fillRect/>
          </a:stretch>
        </p:blipFill>
        <p:spPr/>
      </p:pic>
      <p:pic>
        <p:nvPicPr>
          <p:cNvPr id="25" name="图片占位符 24"/>
          <p:cNvPicPr>
            <a:picLocks noGrp="1" noChangeAspect="1"/>
          </p:cNvPicPr>
          <p:nvPr>
            <p:ph type="pic" sz="quarter" idx="19"/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3" b="26613"/>
          <a:stretch>
            <a:fillRect/>
          </a:stretch>
        </p:blipFill>
        <p:spPr/>
      </p:pic>
      <p:sp>
        <p:nvSpPr>
          <p:cNvPr id="23" name="Rectangle 22"/>
          <p:cNvSpPr/>
          <p:nvPr/>
        </p:nvSpPr>
        <p:spPr>
          <a:xfrm>
            <a:off x="0" y="0"/>
            <a:ext cx="12192001" cy="3429000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54958" y="1110377"/>
            <a:ext cx="6853158" cy="1133232"/>
            <a:chOff x="2654958" y="730862"/>
            <a:chExt cx="6853158" cy="1133232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848513" y="1542509"/>
              <a:ext cx="2466683" cy="0"/>
            </a:xfrm>
            <a:prstGeom prst="line">
              <a:avLst/>
            </a:prstGeom>
            <a:ln>
              <a:solidFill>
                <a:srgbClr val="B3D3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2654958" y="730862"/>
              <a:ext cx="68531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为什么要做培训需求调研分析</a:t>
              </a:r>
              <a:endParaRPr lang="en-US" sz="4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705455" y="1587095"/>
              <a:ext cx="275216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Why do research training needs analysis?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0" y="1110377"/>
            <a:ext cx="4978641" cy="5742860"/>
            <a:chOff x="0" y="757237"/>
            <a:chExt cx="5284788" cy="6096000"/>
          </a:xfrm>
        </p:grpSpPr>
        <p:sp>
          <p:nvSpPr>
            <p:cNvPr id="40" name="Freeform 46"/>
            <p:cNvSpPr>
              <a:spLocks/>
            </p:cNvSpPr>
            <p:nvPr/>
          </p:nvSpPr>
          <p:spPr bwMode="auto">
            <a:xfrm>
              <a:off x="0" y="2208212"/>
              <a:ext cx="4868863" cy="4645025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7" h="2926">
                  <a:moveTo>
                    <a:pt x="1888" y="2926"/>
                  </a:moveTo>
                  <a:lnTo>
                    <a:pt x="0" y="2926"/>
                  </a:lnTo>
                  <a:lnTo>
                    <a:pt x="0" y="1529"/>
                  </a:lnTo>
                  <a:lnTo>
                    <a:pt x="1271" y="0"/>
                  </a:lnTo>
                  <a:lnTo>
                    <a:pt x="3067" y="1506"/>
                  </a:lnTo>
                  <a:lnTo>
                    <a:pt x="1888" y="292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42000">
                  <a:srgbClr val="0D0D0D">
                    <a:alpha val="8000"/>
                  </a:srgbClr>
                </a:gs>
                <a:gs pos="100000">
                  <a:schemeClr val="tx1">
                    <a:lumMod val="95000"/>
                    <a:lumOff val="5000"/>
                    <a:alpha val="78000"/>
                  </a:schemeClr>
                </a:gs>
              </a:gsLst>
              <a:lin ang="18900000" scaled="1"/>
              <a:tileRect/>
            </a:gra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47"/>
            <p:cNvSpPr>
              <a:spLocks noChangeArrowheads="1"/>
            </p:cNvSpPr>
            <p:nvPr/>
          </p:nvSpPr>
          <p:spPr bwMode="auto">
            <a:xfrm>
              <a:off x="1562100" y="1568450"/>
              <a:ext cx="3722688" cy="3722688"/>
            </a:xfrm>
            <a:prstGeom prst="ellipse">
              <a:avLst/>
            </a:prstGeom>
            <a:gradFill flip="none" rotWithShape="1">
              <a:gsLst>
                <a:gs pos="0">
                  <a:srgbClr val="F0F0F0"/>
                </a:gs>
                <a:gs pos="100000">
                  <a:srgbClr val="F1F1F1"/>
                </a:gs>
              </a:gsLst>
              <a:lin ang="2700000" scaled="0"/>
              <a:tileRect/>
            </a:gradFill>
            <a:ln w="28575">
              <a:gradFill flip="none" rotWithShape="1">
                <a:gsLst>
                  <a:gs pos="100000">
                    <a:srgbClr val="FFFFFF"/>
                  </a:gs>
                  <a:gs pos="0">
                    <a:srgbClr val="CECED0"/>
                  </a:gs>
                </a:gsLst>
                <a:lin ang="13500000" scaled="1"/>
                <a:tileRect/>
              </a:gradFill>
            </a:ln>
            <a:effectLst>
              <a:outerShdw blurRad="190500" dist="88900" dir="8100000" algn="tl" rotWithShape="0">
                <a:prstClr val="black">
                  <a:alpha val="21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2" name="Oval 48"/>
            <p:cNvSpPr>
              <a:spLocks noChangeArrowheads="1"/>
            </p:cNvSpPr>
            <p:nvPr/>
          </p:nvSpPr>
          <p:spPr bwMode="auto">
            <a:xfrm>
              <a:off x="1651000" y="1655762"/>
              <a:ext cx="3546475" cy="3546475"/>
            </a:xfrm>
            <a:prstGeom prst="ellipse">
              <a:avLst/>
            </a:prstGeom>
            <a:gradFill>
              <a:gsLst>
                <a:gs pos="100000">
                  <a:srgbClr val="E7E507"/>
                </a:gs>
                <a:gs pos="13000">
                  <a:srgbClr val="A6C43C"/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49"/>
            <p:cNvSpPr>
              <a:spLocks noChangeArrowheads="1"/>
            </p:cNvSpPr>
            <p:nvPr/>
          </p:nvSpPr>
          <p:spPr bwMode="auto">
            <a:xfrm>
              <a:off x="2003425" y="2006600"/>
              <a:ext cx="2843213" cy="2843213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50"/>
            <p:cNvSpPr>
              <a:spLocks noChangeArrowheads="1"/>
            </p:cNvSpPr>
            <p:nvPr/>
          </p:nvSpPr>
          <p:spPr bwMode="auto">
            <a:xfrm>
              <a:off x="2273300" y="2279650"/>
              <a:ext cx="2300288" cy="2300288"/>
            </a:xfrm>
            <a:prstGeom prst="ellipse">
              <a:avLst/>
            </a:prstGeom>
            <a:gradFill>
              <a:gsLst>
                <a:gs pos="100000">
                  <a:srgbClr val="E7E507"/>
                </a:gs>
                <a:gs pos="13000">
                  <a:srgbClr val="A6C43C"/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51"/>
            <p:cNvSpPr>
              <a:spLocks noChangeArrowheads="1"/>
            </p:cNvSpPr>
            <p:nvPr/>
          </p:nvSpPr>
          <p:spPr bwMode="auto">
            <a:xfrm>
              <a:off x="2493963" y="2497137"/>
              <a:ext cx="1862138" cy="1862138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52"/>
            <p:cNvSpPr>
              <a:spLocks noChangeArrowheads="1"/>
            </p:cNvSpPr>
            <p:nvPr/>
          </p:nvSpPr>
          <p:spPr bwMode="auto">
            <a:xfrm>
              <a:off x="2924175" y="2927350"/>
              <a:ext cx="1001713" cy="1001713"/>
            </a:xfrm>
            <a:prstGeom prst="ellipse">
              <a:avLst/>
            </a:prstGeom>
            <a:gradFill>
              <a:gsLst>
                <a:gs pos="100000">
                  <a:srgbClr val="E7E507"/>
                </a:gs>
                <a:gs pos="13000">
                  <a:srgbClr val="A6C43C"/>
                </a:gs>
              </a:gsLst>
              <a:lin ang="18900000" scaled="0"/>
            </a:gradFill>
            <a:ln w="14288" cap="flat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3"/>
            <p:cNvSpPr>
              <a:spLocks/>
            </p:cNvSpPr>
            <p:nvPr/>
          </p:nvSpPr>
          <p:spPr bwMode="auto">
            <a:xfrm>
              <a:off x="2984500" y="2919412"/>
              <a:ext cx="439738" cy="50958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79" y="30"/>
                  </a:moveTo>
                  <a:cubicBezTo>
                    <a:pt x="206" y="238"/>
                    <a:pt x="206" y="238"/>
                    <a:pt x="206" y="238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0" y="54"/>
                    <a:pt x="62" y="0"/>
                    <a:pt x="7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1463675" y="1071562"/>
              <a:ext cx="1887538" cy="219868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2" h="1027">
                  <a:moveTo>
                    <a:pt x="772" y="79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5" y="905"/>
                    <a:pt x="645" y="905"/>
                    <a:pt x="645" y="905"/>
                  </a:cubicBezTo>
                  <a:cubicBezTo>
                    <a:pt x="732" y="1027"/>
                    <a:pt x="882" y="911"/>
                    <a:pt x="772" y="79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5"/>
            <p:cNvSpPr>
              <a:spLocks/>
            </p:cNvSpPr>
            <p:nvPr/>
          </p:nvSpPr>
          <p:spPr bwMode="auto">
            <a:xfrm>
              <a:off x="1463675" y="1071562"/>
              <a:ext cx="1770063" cy="201295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7" h="940">
                  <a:moveTo>
                    <a:pt x="0" y="0"/>
                  </a:moveTo>
                  <a:cubicBezTo>
                    <a:pt x="782" y="940"/>
                    <a:pt x="782" y="940"/>
                    <a:pt x="782" y="940"/>
                  </a:cubicBezTo>
                  <a:cubicBezTo>
                    <a:pt x="817" y="912"/>
                    <a:pt x="827" y="855"/>
                    <a:pt x="772" y="79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>
              <a:off x="1463675" y="757237"/>
              <a:ext cx="511175" cy="787400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368">
                  <a:moveTo>
                    <a:pt x="184" y="368"/>
                  </a:moveTo>
                  <a:cubicBezTo>
                    <a:pt x="204" y="311"/>
                    <a:pt x="239" y="142"/>
                    <a:pt x="185" y="72"/>
                  </a:cubicBezTo>
                  <a:cubicBezTo>
                    <a:pt x="130" y="0"/>
                    <a:pt x="25" y="13"/>
                    <a:pt x="0" y="147"/>
                  </a:cubicBezTo>
                  <a:lnTo>
                    <a:pt x="184" y="3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7"/>
            <p:cNvSpPr>
              <a:spLocks/>
            </p:cNvSpPr>
            <p:nvPr/>
          </p:nvSpPr>
          <p:spPr bwMode="auto">
            <a:xfrm>
              <a:off x="1144588" y="1071562"/>
              <a:ext cx="712788" cy="492125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3" h="230">
                  <a:moveTo>
                    <a:pt x="333" y="221"/>
                  </a:moveTo>
                  <a:cubicBezTo>
                    <a:pt x="273" y="230"/>
                    <a:pt x="120" y="214"/>
                    <a:pt x="60" y="148"/>
                  </a:cubicBezTo>
                  <a:cubicBezTo>
                    <a:pt x="0" y="82"/>
                    <a:pt x="30" y="0"/>
                    <a:pt x="149" y="0"/>
                  </a:cubicBezTo>
                  <a:lnTo>
                    <a:pt x="333" y="22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1144588" y="3429000"/>
              <a:ext cx="2279650" cy="2668588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65" h="1247">
                  <a:moveTo>
                    <a:pt x="921" y="301"/>
                  </a:moveTo>
                  <a:cubicBezTo>
                    <a:pt x="340" y="902"/>
                    <a:pt x="340" y="902"/>
                    <a:pt x="340" y="902"/>
                  </a:cubicBezTo>
                  <a:cubicBezTo>
                    <a:pt x="360" y="973"/>
                    <a:pt x="382" y="1113"/>
                    <a:pt x="334" y="1175"/>
                  </a:cubicBezTo>
                  <a:cubicBezTo>
                    <a:pt x="279" y="1247"/>
                    <a:pt x="174" y="1234"/>
                    <a:pt x="149" y="1100"/>
                  </a:cubicBezTo>
                  <a:cubicBezTo>
                    <a:pt x="30" y="1101"/>
                    <a:pt x="0" y="1019"/>
                    <a:pt x="60" y="952"/>
                  </a:cubicBezTo>
                  <a:cubicBezTo>
                    <a:pt x="113" y="894"/>
                    <a:pt x="238" y="874"/>
                    <a:pt x="308" y="877"/>
                  </a:cubicBezTo>
                  <a:cubicBezTo>
                    <a:pt x="794" y="195"/>
                    <a:pt x="794" y="195"/>
                    <a:pt x="794" y="195"/>
                  </a:cubicBezTo>
                  <a:cubicBezTo>
                    <a:pt x="827" y="150"/>
                    <a:pt x="868" y="137"/>
                    <a:pt x="901" y="145"/>
                  </a:cubicBezTo>
                  <a:cubicBezTo>
                    <a:pt x="1065" y="0"/>
                    <a:pt x="1065" y="0"/>
                    <a:pt x="1065" y="0"/>
                  </a:cubicBezTo>
                  <a:cubicBezTo>
                    <a:pt x="952" y="185"/>
                    <a:pt x="952" y="185"/>
                    <a:pt x="952" y="185"/>
                  </a:cubicBezTo>
                  <a:cubicBezTo>
                    <a:pt x="967" y="216"/>
                    <a:pt x="963" y="259"/>
                    <a:pt x="921" y="3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95000"/>
                    <a:lumOff val="5000"/>
                    <a:alpha val="0"/>
                  </a:schemeClr>
                </a:gs>
                <a:gs pos="42000">
                  <a:srgbClr val="0D0D0D">
                    <a:alpha val="5000"/>
                  </a:srgbClr>
                </a:gs>
                <a:gs pos="100000">
                  <a:schemeClr val="tx1">
                    <a:lumMod val="95000"/>
                    <a:lumOff val="5000"/>
                    <a:alpha val="36000"/>
                  </a:schemeClr>
                </a:gs>
              </a:gsLst>
              <a:lin ang="18900000" scaled="1"/>
              <a:tileRect/>
            </a:gra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TextBox 80"/>
          <p:cNvSpPr txBox="1">
            <a:spLocks noChangeArrowheads="1"/>
          </p:cNvSpPr>
          <p:nvPr/>
        </p:nvSpPr>
        <p:spPr bwMode="auto">
          <a:xfrm>
            <a:off x="8750297" y="4033122"/>
            <a:ext cx="2908303" cy="40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81" tIns="17140" rIns="34281" bIns="17140">
            <a:spAutoFit/>
          </a:bodyPr>
          <a:lstStyle>
            <a:lvl1pPr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是否需要培训？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4" name="TextBox 80"/>
          <p:cNvSpPr txBox="1">
            <a:spLocks noChangeArrowheads="1"/>
          </p:cNvSpPr>
          <p:nvPr/>
        </p:nvSpPr>
        <p:spPr bwMode="auto">
          <a:xfrm>
            <a:off x="8750298" y="4673679"/>
            <a:ext cx="2908297" cy="40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81" tIns="17140" rIns="34281" bIns="17140">
            <a:spAutoFit/>
          </a:bodyPr>
          <a:lstStyle>
            <a:lvl1pPr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谁需要培训？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5" name="TextBox 80"/>
          <p:cNvSpPr txBox="1">
            <a:spLocks noChangeArrowheads="1"/>
          </p:cNvSpPr>
          <p:nvPr/>
        </p:nvSpPr>
        <p:spPr bwMode="auto">
          <a:xfrm>
            <a:off x="8750297" y="5314237"/>
            <a:ext cx="2908303" cy="40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4281" tIns="17140" rIns="34281" bIns="17140">
            <a:spAutoFit/>
          </a:bodyPr>
          <a:lstStyle>
            <a:lvl1pPr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217805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43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需要什么培训？</a:t>
            </a:r>
          </a:p>
        </p:txBody>
      </p:sp>
    </p:spTree>
    <p:extLst>
      <p:ext uri="{BB962C8B-B14F-4D97-AF65-F5344CB8AC3E}">
        <p14:creationId xmlns:p14="http://schemas.microsoft.com/office/powerpoint/2010/main" val="396795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5" b="8075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1" y="4232135"/>
            <a:ext cx="12191999" cy="2625866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51300" y="4476158"/>
            <a:ext cx="24416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需求</a:t>
            </a:r>
            <a:endParaRPr lang="en-US" altLang="zh-CN" sz="8800" b="1" dirty="0">
              <a:solidFill>
                <a:schemeClr val="bg1"/>
              </a:solidFill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  <a:latin typeface="+mn-ea"/>
              <a:sym typeface="Calibri" panose="020F0502020204030204" pitchFamily="34" charset="0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分析层次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70919" y="4476158"/>
            <a:ext cx="244169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需求</a:t>
            </a:r>
            <a:endParaRPr lang="en-US" altLang="zh-CN" sz="8800" b="1" dirty="0">
              <a:solidFill>
                <a:schemeClr val="bg1"/>
              </a:solidFill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  <a:latin typeface="+mn-ea"/>
              <a:sym typeface="Calibri" panose="020F0502020204030204" pitchFamily="34" charset="0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调研方法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62168" y="4476158"/>
            <a:ext cx="300595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需求</a:t>
            </a:r>
            <a:endParaRPr lang="en-US" altLang="zh-CN" sz="8800" b="1" dirty="0">
              <a:solidFill>
                <a:schemeClr val="bg1"/>
              </a:solidFill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  <a:latin typeface="+mn-ea"/>
              <a:sym typeface="Calibri" panose="020F0502020204030204" pitchFamily="34" charset="0"/>
            </a:endParaRPr>
          </a:p>
          <a:p>
            <a:pPr algn="ctr"/>
            <a:r>
              <a:rPr lang="zh-CN" altLang="en-US" sz="44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  <a:latin typeface="+mn-ea"/>
                <a:sym typeface="Calibri" panose="020F0502020204030204" pitchFamily="34" charset="0"/>
              </a:rPr>
              <a:t>分析参与者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264503" y="4555816"/>
            <a:ext cx="0" cy="195018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938287" y="4555816"/>
            <a:ext cx="0" cy="1950180"/>
          </a:xfrm>
          <a:prstGeom prst="line">
            <a:avLst/>
          </a:prstGeom>
          <a:ln>
            <a:solidFill>
              <a:srgbClr val="B3D3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614878" y="1972652"/>
            <a:ext cx="63914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44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rPr>
              <a:t>培训需求分析“三板斧”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" y="3374379"/>
            <a:ext cx="12191999" cy="857756"/>
            <a:chOff x="1" y="3374379"/>
            <a:chExt cx="12191999" cy="857756"/>
          </a:xfrm>
        </p:grpSpPr>
        <p:sp>
          <p:nvSpPr>
            <p:cNvPr id="9" name="Rectangle 8"/>
            <p:cNvSpPr/>
            <p:nvPr/>
          </p:nvSpPr>
          <p:spPr>
            <a:xfrm>
              <a:off x="1" y="3374379"/>
              <a:ext cx="12191999" cy="857756"/>
            </a:xfrm>
            <a:prstGeom prst="rect">
              <a:avLst/>
            </a:prstGeom>
            <a:solidFill>
              <a:srgbClr val="B3D334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310896" y="3462693"/>
              <a:ext cx="35702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44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调查分析流程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0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decel="10000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2" decel="10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6" decel="10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9" grpId="0"/>
          <p:bldP spid="20" grpId="0"/>
          <p:bldP spid="21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6" decel="100000" fill="hold" grpId="0" nodeType="withEffect">
                                      <p:stCondLst>
                                        <p:cond delay="2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23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2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2" decel="10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6" decel="10000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19" grpId="0"/>
          <p:bldP spid="20" grpId="0"/>
          <p:bldP spid="21" grpId="0"/>
          <p:bldP spid="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培训需求分析“三板斧”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sp>
        <p:nvSpPr>
          <p:cNvPr id="100" name="Freeform 7"/>
          <p:cNvSpPr>
            <a:spLocks/>
          </p:cNvSpPr>
          <p:nvPr/>
        </p:nvSpPr>
        <p:spPr bwMode="auto">
          <a:xfrm>
            <a:off x="7785264" y="3190219"/>
            <a:ext cx="1103644" cy="1963391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  <a:gd name="T13" fmla="*/ 2318 h 2362"/>
              <a:gd name="T14" fmla="*/ 2318 h 2362"/>
              <a:gd name="T15" fmla="*/ 2318 h 2362"/>
              <a:gd name="T16" fmla="*/ 2318 h 2362"/>
              <a:gd name="T17" fmla="*/ 2318 h 2362"/>
              <a:gd name="T18" fmla="*/ 2318 h 2362"/>
              <a:gd name="T19" fmla="*/ 2318 h 2362"/>
              <a:gd name="T20" fmla="*/ 2318 h 2362"/>
              <a:gd name="T21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 flipH="1" flipV="1">
            <a:off x="4195316" y="3197237"/>
            <a:ext cx="3805462" cy="1136644"/>
            <a:chOff x="4195316" y="3197237"/>
            <a:chExt cx="3805462" cy="1136644"/>
          </a:xfrm>
        </p:grpSpPr>
        <p:sp>
          <p:nvSpPr>
            <p:cNvPr id="99" name="Freeform 5"/>
            <p:cNvSpPr>
              <a:spLocks/>
            </p:cNvSpPr>
            <p:nvPr/>
          </p:nvSpPr>
          <p:spPr bwMode="auto">
            <a:xfrm>
              <a:off x="6897134" y="3774654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C40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10800000">
              <a:off x="5993799" y="3197237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00AB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2" name="Freeform 5"/>
            <p:cNvSpPr>
              <a:spLocks/>
            </p:cNvSpPr>
            <p:nvPr/>
          </p:nvSpPr>
          <p:spPr bwMode="auto">
            <a:xfrm>
              <a:off x="5091634" y="3774654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0160A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3" name="Freeform 5"/>
            <p:cNvSpPr>
              <a:spLocks/>
            </p:cNvSpPr>
            <p:nvPr/>
          </p:nvSpPr>
          <p:spPr bwMode="auto">
            <a:xfrm rot="10800000">
              <a:off x="4195316" y="3197237"/>
              <a:ext cx="1103644" cy="559227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  <a:gd name="T16" fmla="*/ 2318 h 2362"/>
                <a:gd name="T17" fmla="*/ 2318 h 2362"/>
                <a:gd name="T18" fmla="*/ 2318 h 2362"/>
                <a:gd name="T19" fmla="*/ 2318 h 2362"/>
                <a:gd name="T20" fmla="*/ 2318 h 2362"/>
                <a:gd name="T21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104" name="Freeform 7"/>
          <p:cNvSpPr>
            <a:spLocks/>
          </p:cNvSpPr>
          <p:nvPr/>
        </p:nvSpPr>
        <p:spPr bwMode="auto">
          <a:xfrm rot="10800000">
            <a:off x="3303092" y="2370490"/>
            <a:ext cx="1103644" cy="1963391"/>
          </a:xfrm>
          <a:custGeom>
            <a:avLst/>
            <a:gdLst>
              <a:gd name="T0" fmla="*/ 2318 h 2362"/>
              <a:gd name="T1" fmla="*/ 2318 h 2362"/>
              <a:gd name="T2" fmla="*/ 2318 h 2362"/>
              <a:gd name="T3" fmla="*/ 2318 h 2362"/>
              <a:gd name="T4" fmla="*/ 2318 h 2362"/>
              <a:gd name="T5" fmla="*/ 2318 h 2362"/>
              <a:gd name="T6" fmla="*/ 2318 h 2362"/>
              <a:gd name="T7" fmla="*/ 2318 h 2362"/>
              <a:gd name="T8" fmla="*/ 2318 h 2362"/>
              <a:gd name="T9" fmla="*/ 2318 h 2362"/>
              <a:gd name="T10" fmla="*/ 2318 h 2362"/>
              <a:gd name="T11" fmla="*/ 2318 h 2362"/>
              <a:gd name="T12" fmla="*/ 2318 h 2362"/>
              <a:gd name="T13" fmla="*/ 2318 h 2362"/>
              <a:gd name="T14" fmla="*/ 2318 h 2362"/>
              <a:gd name="T15" fmla="*/ 2318 h 2362"/>
              <a:gd name="T16" fmla="*/ 2318 h 2362"/>
              <a:gd name="T17" fmla="*/ 2318 h 2362"/>
              <a:gd name="T18" fmla="*/ 2318 h 2362"/>
              <a:gd name="T19" fmla="*/ 2318 h 2362"/>
              <a:gd name="T20" fmla="*/ 2318 h 2362"/>
              <a:gd name="T21" fmla="*/ 2318 h 2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rgbClr val="B3D33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4542398" y="3574599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233191" y="360657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440557" y="360537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352904" y="360537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095" y="4054268"/>
            <a:ext cx="1620957" cy="1199718"/>
            <a:chOff x="3954095" y="4054268"/>
            <a:chExt cx="1620957" cy="1199718"/>
          </a:xfrm>
        </p:grpSpPr>
        <p:grpSp>
          <p:nvGrpSpPr>
            <p:cNvPr id="137" name="Group 136"/>
            <p:cNvGrpSpPr/>
            <p:nvPr/>
          </p:nvGrpSpPr>
          <p:grpSpPr>
            <a:xfrm rot="16200000" flipH="1">
              <a:off x="4397961" y="4380190"/>
              <a:ext cx="712388" cy="60543"/>
              <a:chOff x="4113369" y="3398728"/>
              <a:chExt cx="712388" cy="60543"/>
            </a:xfrm>
          </p:grpSpPr>
          <p:cxnSp>
            <p:nvCxnSpPr>
              <p:cNvPr id="138" name="Straight Connector 137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Oval 138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3954095" y="4946209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培训需求分析模型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59261" y="4054269"/>
            <a:ext cx="1441420" cy="1199717"/>
            <a:chOff x="5859261" y="4054269"/>
            <a:chExt cx="1441420" cy="1199717"/>
          </a:xfrm>
        </p:grpSpPr>
        <p:grpSp>
          <p:nvGrpSpPr>
            <p:cNvPr id="141" name="Group 140"/>
            <p:cNvGrpSpPr/>
            <p:nvPr/>
          </p:nvGrpSpPr>
          <p:grpSpPr>
            <a:xfrm rot="16200000" flipH="1">
              <a:off x="6193520" y="4380191"/>
              <a:ext cx="712388" cy="60543"/>
              <a:chOff x="4113369" y="3398728"/>
              <a:chExt cx="712388" cy="60543"/>
            </a:xfrm>
          </p:grpSpPr>
          <p:cxnSp>
            <p:nvCxnSpPr>
              <p:cNvPr id="142" name="Straight Connector 141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5859261" y="4946209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需求分析参与者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74732" y="2311119"/>
            <a:ext cx="1261884" cy="1235297"/>
            <a:chOff x="5074732" y="2311119"/>
            <a:chExt cx="1261884" cy="1235297"/>
          </a:xfrm>
        </p:grpSpPr>
        <p:grpSp>
          <p:nvGrpSpPr>
            <p:cNvPr id="133" name="Group 132"/>
            <p:cNvGrpSpPr/>
            <p:nvPr/>
          </p:nvGrpSpPr>
          <p:grpSpPr>
            <a:xfrm rot="16200000" flipH="1">
              <a:off x="5292978" y="3159950"/>
              <a:ext cx="712388" cy="60543"/>
              <a:chOff x="4113369" y="3398728"/>
              <a:chExt cx="712388" cy="60543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53" name="TextBox 152"/>
            <p:cNvSpPr txBox="1"/>
            <p:nvPr/>
          </p:nvSpPr>
          <p:spPr>
            <a:xfrm>
              <a:off x="5074732" y="2311119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需求分析层次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897133" y="2313692"/>
            <a:ext cx="1261884" cy="1232723"/>
            <a:chOff x="6897133" y="2313692"/>
            <a:chExt cx="1261884" cy="1232723"/>
          </a:xfrm>
        </p:grpSpPr>
        <p:grpSp>
          <p:nvGrpSpPr>
            <p:cNvPr id="123" name="Group 122"/>
            <p:cNvGrpSpPr/>
            <p:nvPr/>
          </p:nvGrpSpPr>
          <p:grpSpPr>
            <a:xfrm rot="16200000" flipH="1">
              <a:off x="7092761" y="3159949"/>
              <a:ext cx="712388" cy="60543"/>
              <a:chOff x="4113369" y="3398728"/>
              <a:chExt cx="712388" cy="60543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>
                <a:off x="4147932" y="3429000"/>
                <a:ext cx="64278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Oval 124"/>
              <p:cNvSpPr/>
              <p:nvPr/>
            </p:nvSpPr>
            <p:spPr>
              <a:xfrm>
                <a:off x="4113369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4765214" y="3398728"/>
                <a:ext cx="60543" cy="6054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anose="020F0502020204030204" pitchFamily="34" charset="0"/>
                  <a:ea typeface="微软雅黑" panose="020B0503020204020204" pitchFamily="34" charset="-122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156" name="TextBox 155"/>
            <p:cNvSpPr txBox="1"/>
            <p:nvPr/>
          </p:nvSpPr>
          <p:spPr>
            <a:xfrm>
              <a:off x="6897133" y="2313692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Open Sans Light" panose="020B0306030504020204" pitchFamily="34" charset="0"/>
                  <a:sym typeface="Calibri" panose="020F0502020204030204" pitchFamily="34" charset="0"/>
                </a:rPr>
                <a:t>需求调研方法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66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4" grpId="0" animBg="1"/>
      <p:bldP spid="127" grpId="0"/>
      <p:bldP spid="129" grpId="0"/>
      <p:bldP spid="131" grpId="0"/>
      <p:bldP spid="1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1</a:t>
            </a:r>
            <a:r>
              <a: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、培训需求分析模型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943300"/>
            <a:ext cx="10515600" cy="52648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Training needs analysis planning</a:t>
            </a:r>
          </a:p>
        </p:txBody>
      </p:sp>
      <p:grpSp>
        <p:nvGrpSpPr>
          <p:cNvPr id="67" name="Group 16"/>
          <p:cNvGrpSpPr>
            <a:grpSpLocks/>
          </p:cNvGrpSpPr>
          <p:nvPr/>
        </p:nvGrpSpPr>
        <p:grpSpPr bwMode="auto">
          <a:xfrm>
            <a:off x="7833643" y="2675194"/>
            <a:ext cx="3222910" cy="612646"/>
            <a:chOff x="10" y="-5"/>
            <a:chExt cx="3956" cy="751"/>
          </a:xfrm>
        </p:grpSpPr>
        <p:sp>
          <p:nvSpPr>
            <p:cNvPr id="68" name="Freeform 17"/>
            <p:cNvSpPr>
              <a:spLocks/>
            </p:cNvSpPr>
            <p:nvPr/>
          </p:nvSpPr>
          <p:spPr bwMode="auto">
            <a:xfrm>
              <a:off x="10" y="-5"/>
              <a:ext cx="3956" cy="751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0"/>
                  </a:moveTo>
                  <a:lnTo>
                    <a:pt x="1669" y="10835"/>
                  </a:lnTo>
                  <a:lnTo>
                    <a:pt x="1" y="21600"/>
                  </a:lnTo>
                  <a:lnTo>
                    <a:pt x="19937" y="21600"/>
                  </a:lnTo>
                  <a:lnTo>
                    <a:pt x="21600" y="10854"/>
                  </a:lnTo>
                  <a:lnTo>
                    <a:pt x="19929" y="0"/>
                  </a:lnTo>
                  <a:lnTo>
                    <a:pt x="0" y="10"/>
                  </a:lnTo>
                  <a:close/>
                  <a:moveTo>
                    <a:pt x="0" y="10"/>
                  </a:moveTo>
                </a:path>
              </a:pathLst>
            </a:custGeom>
            <a:noFill/>
            <a:ln w="12700" cap="flat">
              <a:solidFill>
                <a:srgbClr val="BEC8D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Rectangle 18"/>
            <p:cNvSpPr>
              <a:spLocks/>
            </p:cNvSpPr>
            <p:nvPr/>
          </p:nvSpPr>
          <p:spPr bwMode="auto">
            <a:xfrm>
              <a:off x="793" y="150"/>
              <a:ext cx="2576" cy="4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rgbClr val="A0AA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Lato Regular" charset="0"/>
                  <a:sym typeface="Arial" panose="020B0604020202020204" pitchFamily="34" charset="0"/>
                </a:rPr>
                <a:t>需求评估结果</a:t>
              </a:r>
            </a:p>
          </p:txBody>
        </p:sp>
      </p:grpSp>
      <p:pic>
        <p:nvPicPr>
          <p:cNvPr id="70" name="Picture 1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65" y="1754764"/>
            <a:ext cx="632199" cy="63219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</a:extLst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151" y="1741322"/>
            <a:ext cx="645234" cy="646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747" y="1742138"/>
            <a:ext cx="627311" cy="62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oup 8"/>
          <p:cNvGrpSpPr>
            <a:grpSpLocks/>
          </p:cNvGrpSpPr>
          <p:nvPr/>
        </p:nvGrpSpPr>
        <p:grpSpPr bwMode="auto">
          <a:xfrm>
            <a:off x="1882404" y="2675194"/>
            <a:ext cx="3222910" cy="612646"/>
            <a:chOff x="0" y="0"/>
            <a:chExt cx="3956" cy="751"/>
          </a:xfrm>
        </p:grpSpPr>
        <p:sp>
          <p:nvSpPr>
            <p:cNvPr id="74" name="Freeform 9"/>
            <p:cNvSpPr>
              <a:spLocks/>
            </p:cNvSpPr>
            <p:nvPr/>
          </p:nvSpPr>
          <p:spPr bwMode="auto">
            <a:xfrm>
              <a:off x="0" y="0"/>
              <a:ext cx="3956" cy="751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0"/>
                  </a:moveTo>
                  <a:lnTo>
                    <a:pt x="1669" y="10835"/>
                  </a:lnTo>
                  <a:lnTo>
                    <a:pt x="1" y="21600"/>
                  </a:lnTo>
                  <a:lnTo>
                    <a:pt x="19937" y="21600"/>
                  </a:lnTo>
                  <a:lnTo>
                    <a:pt x="21600" y="10854"/>
                  </a:lnTo>
                  <a:lnTo>
                    <a:pt x="19929" y="0"/>
                  </a:lnTo>
                  <a:lnTo>
                    <a:pt x="0" y="10"/>
                  </a:lnTo>
                  <a:close/>
                  <a:moveTo>
                    <a:pt x="0" y="10"/>
                  </a:moveTo>
                </a:path>
              </a:pathLst>
            </a:custGeom>
            <a:noFill/>
            <a:ln w="12700" cap="flat">
              <a:solidFill>
                <a:srgbClr val="BEC8D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Rectangle 10"/>
            <p:cNvSpPr>
              <a:spLocks/>
            </p:cNvSpPr>
            <p:nvPr/>
          </p:nvSpPr>
          <p:spPr bwMode="auto">
            <a:xfrm>
              <a:off x="658" y="190"/>
              <a:ext cx="2576" cy="4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rgbClr val="A0AAB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Lato Regular" charset="0"/>
                  <a:sym typeface="Arial" panose="020B0604020202020204" pitchFamily="34" charset="0"/>
                </a:rPr>
                <a:t>培训需求原因</a:t>
              </a:r>
            </a:p>
          </p:txBody>
        </p:sp>
      </p:grpSp>
      <p:sp>
        <p:nvSpPr>
          <p:cNvPr id="76" name="Rectangle 11"/>
          <p:cNvSpPr>
            <a:spLocks/>
          </p:cNvSpPr>
          <p:nvPr/>
        </p:nvSpPr>
        <p:spPr bwMode="auto">
          <a:xfrm>
            <a:off x="2090165" y="3300063"/>
            <a:ext cx="2182916" cy="30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法规、制度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基本技能欠缺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工作业绩差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新技术的应用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客户要求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新产品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高绩效标准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新工作要求</a:t>
            </a:r>
            <a:endParaRPr lang="en-US" altLang="zh-CN" sz="1600" dirty="0">
              <a:solidFill>
                <a:srgbClr val="4B555F"/>
              </a:solidFill>
              <a:latin typeface="Arial" panose="020B0604020202020204" pitchFamily="34" charset="0"/>
              <a:ea typeface="微软雅黑" panose="020B0503020204020204" pitchFamily="34" charset="-122"/>
              <a:cs typeface="Lato Regular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/>
              <a:t>……</a:t>
            </a:r>
            <a:endParaRPr lang="zh-CN" altLang="en-US" sz="1600" dirty="0"/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rgbClr val="4B555F"/>
              </a:solidFill>
              <a:latin typeface="Arial" panose="020B0604020202020204" pitchFamily="34" charset="0"/>
              <a:ea typeface="微软雅黑" panose="020B0503020204020204" pitchFamily="34" charset="-122"/>
              <a:cs typeface="Lato Regular" charset="0"/>
              <a:sym typeface="Arial" panose="020B0604020202020204" pitchFamily="34" charset="0"/>
            </a:endParaRPr>
          </a:p>
        </p:txBody>
      </p:sp>
      <p:grpSp>
        <p:nvGrpSpPr>
          <p:cNvPr id="77" name="Group 12"/>
          <p:cNvGrpSpPr>
            <a:grpSpLocks/>
          </p:cNvGrpSpPr>
          <p:nvPr/>
        </p:nvGrpSpPr>
        <p:grpSpPr bwMode="auto">
          <a:xfrm>
            <a:off x="4809145" y="2671291"/>
            <a:ext cx="3276887" cy="622907"/>
            <a:chOff x="0" y="0"/>
            <a:chExt cx="3956" cy="751"/>
          </a:xfrm>
          <a:solidFill>
            <a:schemeClr val="accent2"/>
          </a:solidFill>
        </p:grpSpPr>
        <p:sp>
          <p:nvSpPr>
            <p:cNvPr id="78" name="Freeform 13"/>
            <p:cNvSpPr>
              <a:spLocks/>
            </p:cNvSpPr>
            <p:nvPr/>
          </p:nvSpPr>
          <p:spPr bwMode="auto">
            <a:xfrm>
              <a:off x="0" y="0"/>
              <a:ext cx="3956" cy="751"/>
            </a:xfrm>
            <a:custGeom>
              <a:avLst/>
              <a:gdLst>
                <a:gd name="T0" fmla="*/ 2318 h 2362"/>
                <a:gd name="T1" fmla="*/ 2318 h 2362"/>
                <a:gd name="T2" fmla="*/ 2318 h 2362"/>
                <a:gd name="T3" fmla="*/ 2318 h 2362"/>
                <a:gd name="T4" fmla="*/ 2318 h 2362"/>
                <a:gd name="T5" fmla="*/ 2318 h 2362"/>
                <a:gd name="T6" fmla="*/ 2318 h 2362"/>
                <a:gd name="T7" fmla="*/ 2318 h 2362"/>
                <a:gd name="T8" fmla="*/ 2318 h 2362"/>
                <a:gd name="T9" fmla="*/ 2318 h 2362"/>
                <a:gd name="T10" fmla="*/ 2318 h 2362"/>
                <a:gd name="T11" fmla="*/ 2318 h 2362"/>
                <a:gd name="T12" fmla="*/ 2318 h 2362"/>
                <a:gd name="T13" fmla="*/ 2318 h 2362"/>
                <a:gd name="T14" fmla="*/ 2318 h 2362"/>
                <a:gd name="T15" fmla="*/ 2318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0"/>
                  </a:moveTo>
                  <a:lnTo>
                    <a:pt x="1669" y="10835"/>
                  </a:lnTo>
                  <a:lnTo>
                    <a:pt x="1" y="21600"/>
                  </a:lnTo>
                  <a:lnTo>
                    <a:pt x="19937" y="21600"/>
                  </a:lnTo>
                  <a:lnTo>
                    <a:pt x="21600" y="10854"/>
                  </a:lnTo>
                  <a:lnTo>
                    <a:pt x="19929" y="0"/>
                  </a:lnTo>
                  <a:lnTo>
                    <a:pt x="0" y="10"/>
                  </a:lnTo>
                  <a:close/>
                  <a:moveTo>
                    <a:pt x="0" y="10"/>
                  </a:moveTo>
                </a:path>
              </a:pathLst>
            </a:custGeom>
            <a:solidFill>
              <a:srgbClr val="A4D41A"/>
            </a:solidFill>
            <a:ln w="19050" cap="flat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Rectangle 14"/>
            <p:cNvSpPr>
              <a:spLocks/>
            </p:cNvSpPr>
            <p:nvPr/>
          </p:nvSpPr>
          <p:spPr bwMode="auto">
            <a:xfrm>
              <a:off x="715" y="150"/>
              <a:ext cx="2576" cy="4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/>
          </p:spPr>
          <p:txBody>
            <a:bodyPr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Lato Regular" charset="0"/>
                  <a:sym typeface="Arial" panose="020B0604020202020204" pitchFamily="34" charset="0"/>
                </a:rPr>
                <a:t>培训环境如何</a:t>
              </a:r>
            </a:p>
          </p:txBody>
        </p:sp>
      </p:grpSp>
      <p:sp>
        <p:nvSpPr>
          <p:cNvPr id="80" name="Rectangle 15"/>
          <p:cNvSpPr>
            <a:spLocks/>
          </p:cNvSpPr>
          <p:nvPr/>
        </p:nvSpPr>
        <p:spPr bwMode="auto">
          <a:xfrm>
            <a:off x="5591192" y="3400146"/>
            <a:ext cx="1366789" cy="1161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组织分析</a:t>
            </a:r>
            <a:endParaRPr lang="en-US" altLang="zh-CN" sz="1600" dirty="0">
              <a:solidFill>
                <a:srgbClr val="4B555F"/>
              </a:solidFill>
              <a:latin typeface="Arial" panose="020B0604020202020204" pitchFamily="34" charset="0"/>
              <a:ea typeface="微软雅黑" panose="020B0503020204020204" pitchFamily="34" charset="-122"/>
              <a:cs typeface="Lato Regular" charset="0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人员分析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任务分析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endParaRPr lang="zh-CN" altLang="en-US" sz="1600" dirty="0" err="1">
              <a:solidFill>
                <a:srgbClr val="4B555F"/>
              </a:solidFill>
              <a:latin typeface="Arial" panose="020B0604020202020204" pitchFamily="34" charset="0"/>
              <a:ea typeface="微软雅黑" panose="020B0503020204020204" pitchFamily="34" charset="-122"/>
              <a:cs typeface="Lato Regular" charset="0"/>
              <a:sym typeface="Arial" panose="020B0604020202020204" pitchFamily="34" charset="0"/>
            </a:endParaRPr>
          </a:p>
        </p:txBody>
      </p:sp>
      <p:sp>
        <p:nvSpPr>
          <p:cNvPr id="81" name="Rectangle 19"/>
          <p:cNvSpPr>
            <a:spLocks/>
          </p:cNvSpPr>
          <p:nvPr/>
        </p:nvSpPr>
        <p:spPr bwMode="auto">
          <a:xfrm>
            <a:off x="8647516" y="3302226"/>
            <a:ext cx="2392684" cy="217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受训者学习什么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谁接受培训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培训类型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培训次数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购买或自行开发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借助培训或其他手段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4B55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 charset="0"/>
                <a:sym typeface="Arial" panose="020B0604020202020204" pitchFamily="34" charset="0"/>
              </a:rPr>
              <a:t>……</a:t>
            </a:r>
          </a:p>
        </p:txBody>
      </p:sp>
      <p:grpSp>
        <p:nvGrpSpPr>
          <p:cNvPr id="82" name="Group 20"/>
          <p:cNvGrpSpPr>
            <a:grpSpLocks/>
          </p:cNvGrpSpPr>
          <p:nvPr/>
        </p:nvGrpSpPr>
        <p:grpSpPr bwMode="auto">
          <a:xfrm>
            <a:off x="3147616" y="1933996"/>
            <a:ext cx="1957698" cy="273736"/>
            <a:chOff x="0" y="0"/>
            <a:chExt cx="2402" cy="336"/>
          </a:xfrm>
        </p:grpSpPr>
        <p:grpSp>
          <p:nvGrpSpPr>
            <p:cNvPr id="83" name="Group 21"/>
            <p:cNvGrpSpPr>
              <a:grpSpLocks/>
            </p:cNvGrpSpPr>
            <p:nvPr/>
          </p:nvGrpSpPr>
          <p:grpSpPr bwMode="auto">
            <a:xfrm>
              <a:off x="976" y="0"/>
              <a:ext cx="336" cy="336"/>
              <a:chOff x="0" y="0"/>
              <a:chExt cx="336" cy="336"/>
            </a:xfrm>
          </p:grpSpPr>
          <p:sp>
            <p:nvSpPr>
              <p:cNvPr id="86" name="Oval 22"/>
              <p:cNvSpPr>
                <a:spLocks/>
              </p:cNvSpPr>
              <p:nvPr/>
            </p:nvSpPr>
            <p:spPr bwMode="auto">
              <a:xfrm>
                <a:off x="0" y="0"/>
                <a:ext cx="336" cy="336"/>
              </a:xfrm>
              <a:prstGeom prst="ellipse">
                <a:avLst/>
              </a:prstGeom>
              <a:solidFill>
                <a:srgbClr val="A4D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4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7" name="Rectangle 23"/>
              <p:cNvSpPr>
                <a:spLocks/>
              </p:cNvSpPr>
              <p:nvPr/>
            </p:nvSpPr>
            <p:spPr bwMode="auto">
              <a:xfrm>
                <a:off x="106" y="24"/>
                <a:ext cx="144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Lato Regular" charset="0"/>
                    <a:sym typeface="Arial" panose="020B0604020202020204" pitchFamily="34" charset="0"/>
                  </a:rPr>
                  <a:t>2</a:t>
                </a:r>
              </a:p>
            </p:txBody>
          </p:sp>
        </p:grpSp>
        <p:sp>
          <p:nvSpPr>
            <p:cNvPr id="84" name="Line 24"/>
            <p:cNvSpPr>
              <a:spLocks noChangeShapeType="1"/>
            </p:cNvSpPr>
            <p:nvPr/>
          </p:nvSpPr>
          <p:spPr bwMode="auto">
            <a:xfrm>
              <a:off x="0" y="160"/>
              <a:ext cx="786" cy="0"/>
            </a:xfrm>
            <a:prstGeom prst="line">
              <a:avLst/>
            </a:prstGeom>
            <a:noFill/>
            <a:ln w="12700" cap="rnd">
              <a:solidFill>
                <a:srgbClr val="A0AAB4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4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Line 25"/>
            <p:cNvSpPr>
              <a:spLocks noChangeShapeType="1"/>
            </p:cNvSpPr>
            <p:nvPr/>
          </p:nvSpPr>
          <p:spPr bwMode="auto">
            <a:xfrm>
              <a:off x="1616" y="160"/>
              <a:ext cx="786" cy="0"/>
            </a:xfrm>
            <a:prstGeom prst="line">
              <a:avLst/>
            </a:prstGeom>
            <a:noFill/>
            <a:ln w="12700" cap="rnd">
              <a:solidFill>
                <a:srgbClr val="A0AAB4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4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Group 26"/>
          <p:cNvGrpSpPr>
            <a:grpSpLocks/>
          </p:cNvGrpSpPr>
          <p:nvPr/>
        </p:nvGrpSpPr>
        <p:grpSpPr bwMode="auto">
          <a:xfrm>
            <a:off x="6957981" y="1953549"/>
            <a:ext cx="2009838" cy="273736"/>
            <a:chOff x="0" y="0"/>
            <a:chExt cx="2466" cy="336"/>
          </a:xfrm>
        </p:grpSpPr>
        <p:grpSp>
          <p:nvGrpSpPr>
            <p:cNvPr id="89" name="Group 27"/>
            <p:cNvGrpSpPr>
              <a:grpSpLocks/>
            </p:cNvGrpSpPr>
            <p:nvPr/>
          </p:nvGrpSpPr>
          <p:grpSpPr bwMode="auto">
            <a:xfrm>
              <a:off x="1120" y="0"/>
              <a:ext cx="336" cy="336"/>
              <a:chOff x="0" y="0"/>
              <a:chExt cx="336" cy="336"/>
            </a:xfrm>
          </p:grpSpPr>
          <p:sp>
            <p:nvSpPr>
              <p:cNvPr id="92" name="Oval 28"/>
              <p:cNvSpPr>
                <a:spLocks/>
              </p:cNvSpPr>
              <p:nvPr/>
            </p:nvSpPr>
            <p:spPr bwMode="auto">
              <a:xfrm>
                <a:off x="0" y="0"/>
                <a:ext cx="336" cy="336"/>
              </a:xfrm>
              <a:prstGeom prst="ellipse">
                <a:avLst/>
              </a:prstGeom>
              <a:solidFill>
                <a:srgbClr val="A4D4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4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3" name="Rectangle 29"/>
              <p:cNvSpPr>
                <a:spLocks/>
              </p:cNvSpPr>
              <p:nvPr/>
            </p:nvSpPr>
            <p:spPr bwMode="auto">
              <a:xfrm>
                <a:off x="96" y="40"/>
                <a:ext cx="144" cy="2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20000"/>
                  </a:lnSpc>
                </a:pPr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Lato Regular" charset="0"/>
                    <a:sym typeface="Arial" panose="020B0604020202020204" pitchFamily="34" charset="0"/>
                  </a:rPr>
                  <a:t>3</a:t>
                </a:r>
              </a:p>
            </p:txBody>
          </p:sp>
        </p:grpSp>
        <p:sp>
          <p:nvSpPr>
            <p:cNvPr id="90" name="Line 30"/>
            <p:cNvSpPr>
              <a:spLocks noChangeShapeType="1"/>
            </p:cNvSpPr>
            <p:nvPr/>
          </p:nvSpPr>
          <p:spPr bwMode="auto">
            <a:xfrm>
              <a:off x="0" y="160"/>
              <a:ext cx="786" cy="0"/>
            </a:xfrm>
            <a:prstGeom prst="line">
              <a:avLst/>
            </a:prstGeom>
            <a:noFill/>
            <a:ln w="12700" cap="rnd">
              <a:solidFill>
                <a:srgbClr val="A0AAB4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4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Line 31"/>
            <p:cNvSpPr>
              <a:spLocks noChangeShapeType="1"/>
            </p:cNvSpPr>
            <p:nvPr/>
          </p:nvSpPr>
          <p:spPr bwMode="auto">
            <a:xfrm>
              <a:off x="1680" y="160"/>
              <a:ext cx="786" cy="0"/>
            </a:xfrm>
            <a:prstGeom prst="line">
              <a:avLst/>
            </a:prstGeom>
            <a:noFill/>
            <a:ln w="12700" cap="rnd">
              <a:solidFill>
                <a:srgbClr val="A0AAB4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4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4933994" y="4487237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rPr>
              <a:t>谁需要培训</a:t>
            </a:r>
          </a:p>
        </p:txBody>
      </p:sp>
    </p:spTree>
    <p:extLst>
      <p:ext uri="{BB962C8B-B14F-4D97-AF65-F5344CB8AC3E}">
        <p14:creationId xmlns:p14="http://schemas.microsoft.com/office/powerpoint/2010/main" val="419684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utoUpdateAnimBg="0"/>
      <p:bldP spid="80" grpId="0" autoUpdateAnimBg="0"/>
      <p:bldP spid="81" grpId="0" autoUpdateAnimBg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Hexagon 4"/>
          <p:cNvSpPr/>
          <p:nvPr/>
        </p:nvSpPr>
        <p:spPr>
          <a:xfrm rot="16200000">
            <a:off x="3284288" y="-1806596"/>
            <a:ext cx="5623418" cy="4847774"/>
          </a:xfrm>
          <a:prstGeom prst="hexagon">
            <a:avLst/>
          </a:prstGeom>
          <a:solidFill>
            <a:srgbClr val="A4D41A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62189" y="395009"/>
            <a:ext cx="3467616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培训需求分析层次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8471" y="-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07781" y="1627594"/>
            <a:ext cx="3776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Training Needs Analysis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Calibri" panose="020F0502020204030204" pitchFamily="34" charset="0"/>
              </a:rPr>
              <a:t>Hierarchy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595746" y="2218016"/>
            <a:ext cx="100050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93393" y="2181408"/>
            <a:ext cx="3514388" cy="4076690"/>
            <a:chOff x="693393" y="2181408"/>
            <a:chExt cx="3514388" cy="4076690"/>
          </a:xfrm>
        </p:grpSpPr>
        <p:grpSp>
          <p:nvGrpSpPr>
            <p:cNvPr id="9" name="组合 8"/>
            <p:cNvGrpSpPr/>
            <p:nvPr/>
          </p:nvGrpSpPr>
          <p:grpSpPr>
            <a:xfrm>
              <a:off x="693393" y="2181408"/>
              <a:ext cx="3514388" cy="4076690"/>
              <a:chOff x="-3668795" y="-1435044"/>
              <a:chExt cx="3514388" cy="4076690"/>
            </a:xfrm>
          </p:grpSpPr>
          <p:sp>
            <p:nvSpPr>
              <p:cNvPr id="20" name="Hexagon 4"/>
              <p:cNvSpPr/>
              <p:nvPr/>
            </p:nvSpPr>
            <p:spPr>
              <a:xfrm rot="16200000">
                <a:off x="-3687095" y="-927299"/>
                <a:ext cx="3550990" cy="3061200"/>
              </a:xfrm>
              <a:prstGeom prst="hexagon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ym typeface="Calibri" panose="020F0502020204030204" pitchFamily="34" charset="0"/>
                </a:endParaRPr>
              </a:p>
            </p:txBody>
          </p:sp>
          <p:sp>
            <p:nvSpPr>
              <p:cNvPr id="11" name="Hexagon 4"/>
              <p:cNvSpPr/>
              <p:nvPr/>
            </p:nvSpPr>
            <p:spPr>
              <a:xfrm rot="16200000">
                <a:off x="-3490335" y="-757678"/>
                <a:ext cx="3157469" cy="2721956"/>
              </a:xfrm>
              <a:prstGeom prst="hexagon">
                <a:avLst/>
              </a:prstGeom>
              <a:gradFill>
                <a:gsLst>
                  <a:gs pos="0">
                    <a:srgbClr val="E0E200"/>
                  </a:gs>
                  <a:gs pos="84000">
                    <a:srgbClr val="94C115"/>
                  </a:gs>
                </a:gsLst>
                <a:lin ang="2700000" scaled="0"/>
              </a:gra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ym typeface="Calibri" panose="020F0502020204030204" pitchFamily="34" charset="0"/>
                </a:endParaRPr>
              </a:p>
            </p:txBody>
          </p:sp>
          <p:sp>
            <p:nvSpPr>
              <p:cNvPr id="14" name="Hexagon 4"/>
              <p:cNvSpPr/>
              <p:nvPr/>
            </p:nvSpPr>
            <p:spPr>
              <a:xfrm rot="16200000">
                <a:off x="-3949946" y="-1153893"/>
                <a:ext cx="4076690" cy="3514388"/>
              </a:xfrm>
              <a:prstGeom prst="hexagon">
                <a:avLst/>
              </a:pr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434924" y="3180067"/>
              <a:ext cx="2031325" cy="2086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组织分析</a:t>
              </a:r>
              <a:endParaRPr lang="en-US" altLang="zh-CN" sz="36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endParaRPr>
            </a:p>
            <a:p>
              <a:pPr marL="514350" indent="-514350">
                <a:lnSpc>
                  <a:spcPct val="12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组织战略</a:t>
              </a:r>
            </a:p>
            <a:p>
              <a:pPr marL="514350" indent="-514350">
                <a:lnSpc>
                  <a:spcPct val="12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组织绩效</a:t>
              </a:r>
            </a:p>
            <a:p>
              <a:pPr marL="514350" indent="-514350">
                <a:lnSpc>
                  <a:spcPct val="12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组织环境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45131" y="2922136"/>
            <a:ext cx="3514388" cy="4076690"/>
            <a:chOff x="4377402" y="2858163"/>
            <a:chExt cx="3514388" cy="4076690"/>
          </a:xfrm>
        </p:grpSpPr>
        <p:grpSp>
          <p:nvGrpSpPr>
            <p:cNvPr id="21" name="组合 20"/>
            <p:cNvGrpSpPr/>
            <p:nvPr/>
          </p:nvGrpSpPr>
          <p:grpSpPr>
            <a:xfrm>
              <a:off x="4377402" y="2858163"/>
              <a:ext cx="3514388" cy="4076690"/>
              <a:chOff x="-3668795" y="-1435044"/>
              <a:chExt cx="3514388" cy="4076690"/>
            </a:xfrm>
          </p:grpSpPr>
          <p:sp>
            <p:nvSpPr>
              <p:cNvPr id="22" name="Hexagon 4"/>
              <p:cNvSpPr/>
              <p:nvPr/>
            </p:nvSpPr>
            <p:spPr>
              <a:xfrm rot="16200000">
                <a:off x="-3687095" y="-927299"/>
                <a:ext cx="3550990" cy="3061200"/>
              </a:xfrm>
              <a:prstGeom prst="hexagon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ym typeface="Calibri" panose="020F0502020204030204" pitchFamily="34" charset="0"/>
                </a:endParaRPr>
              </a:p>
            </p:txBody>
          </p:sp>
          <p:sp>
            <p:nvSpPr>
              <p:cNvPr id="23" name="Hexagon 4"/>
              <p:cNvSpPr/>
              <p:nvPr/>
            </p:nvSpPr>
            <p:spPr>
              <a:xfrm rot="16200000">
                <a:off x="-3490335" y="-757678"/>
                <a:ext cx="3157469" cy="2721956"/>
              </a:xfrm>
              <a:prstGeom prst="hexagon">
                <a:avLst/>
              </a:prstGeom>
              <a:gradFill>
                <a:gsLst>
                  <a:gs pos="0">
                    <a:srgbClr val="E0E200"/>
                  </a:gs>
                  <a:gs pos="84000">
                    <a:srgbClr val="94C115"/>
                  </a:gs>
                </a:gsLst>
                <a:lin ang="2700000" scaled="0"/>
              </a:gra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ym typeface="Calibri" panose="020F0502020204030204" pitchFamily="34" charset="0"/>
                </a:endParaRPr>
              </a:p>
            </p:txBody>
          </p:sp>
          <p:sp>
            <p:nvSpPr>
              <p:cNvPr id="24" name="Hexagon 4"/>
              <p:cNvSpPr/>
              <p:nvPr/>
            </p:nvSpPr>
            <p:spPr>
              <a:xfrm rot="16200000">
                <a:off x="-3949946" y="-1153893"/>
                <a:ext cx="4076690" cy="3514388"/>
              </a:xfrm>
              <a:prstGeom prst="hexagon">
                <a:avLst/>
              </a:pr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4844343" y="4116376"/>
              <a:ext cx="2550698" cy="16435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人员分析</a:t>
              </a:r>
            </a:p>
            <a:p>
              <a:pPr marL="514350" indent="-514350" algn="ctr">
                <a:lnSpc>
                  <a:spcPct val="12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员工绩效水平</a:t>
              </a:r>
            </a:p>
            <a:p>
              <a:pPr marL="514350" indent="-514350" algn="ctr">
                <a:lnSpc>
                  <a:spcPct val="12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员工职业发展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061412" y="2181408"/>
            <a:ext cx="3514388" cy="4076690"/>
            <a:chOff x="8061412" y="2181408"/>
            <a:chExt cx="3514388" cy="4076690"/>
          </a:xfrm>
        </p:grpSpPr>
        <p:grpSp>
          <p:nvGrpSpPr>
            <p:cNvPr id="25" name="组合 24"/>
            <p:cNvGrpSpPr/>
            <p:nvPr/>
          </p:nvGrpSpPr>
          <p:grpSpPr>
            <a:xfrm>
              <a:off x="8061412" y="2181408"/>
              <a:ext cx="3514388" cy="4076690"/>
              <a:chOff x="-3668795" y="-1435044"/>
              <a:chExt cx="3514388" cy="4076690"/>
            </a:xfrm>
          </p:grpSpPr>
          <p:sp>
            <p:nvSpPr>
              <p:cNvPr id="26" name="Hexagon 4"/>
              <p:cNvSpPr/>
              <p:nvPr/>
            </p:nvSpPr>
            <p:spPr>
              <a:xfrm rot="16200000">
                <a:off x="-3687095" y="-927299"/>
                <a:ext cx="3550990" cy="3061200"/>
              </a:xfrm>
              <a:prstGeom prst="hexagon">
                <a:avLst/>
              </a:prstGeom>
              <a:gradFill flip="none" rotWithShape="1">
                <a:gsLst>
                  <a:gs pos="0">
                    <a:srgbClr val="F0F0F0"/>
                  </a:gs>
                  <a:gs pos="100000">
                    <a:srgbClr val="F1F1F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ym typeface="Calibri" panose="020F0502020204030204" pitchFamily="34" charset="0"/>
                </a:endParaRPr>
              </a:p>
            </p:txBody>
          </p:sp>
          <p:sp>
            <p:nvSpPr>
              <p:cNvPr id="27" name="Hexagon 4"/>
              <p:cNvSpPr/>
              <p:nvPr/>
            </p:nvSpPr>
            <p:spPr>
              <a:xfrm rot="16200000">
                <a:off x="-3490335" y="-757678"/>
                <a:ext cx="3157469" cy="2721956"/>
              </a:xfrm>
              <a:prstGeom prst="hexagon">
                <a:avLst/>
              </a:prstGeom>
              <a:gradFill>
                <a:gsLst>
                  <a:gs pos="0">
                    <a:srgbClr val="E0E200"/>
                  </a:gs>
                  <a:gs pos="84000">
                    <a:srgbClr val="94C115"/>
                  </a:gs>
                </a:gsLst>
                <a:lin ang="2700000" scaled="0"/>
              </a:gra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ym typeface="Calibri" panose="020F0502020204030204" pitchFamily="34" charset="0"/>
                </a:endParaRPr>
              </a:p>
            </p:txBody>
          </p:sp>
          <p:sp>
            <p:nvSpPr>
              <p:cNvPr id="28" name="Hexagon 4"/>
              <p:cNvSpPr/>
              <p:nvPr/>
            </p:nvSpPr>
            <p:spPr>
              <a:xfrm rot="16200000">
                <a:off x="-3949946" y="-1153893"/>
                <a:ext cx="4076690" cy="3514388"/>
              </a:xfrm>
              <a:prstGeom prst="hexagon">
                <a:avLst/>
              </a:pr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8425357" y="3180067"/>
              <a:ext cx="2858475" cy="2086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任务分析</a:t>
              </a:r>
              <a:endParaRPr lang="en-US" altLang="zh-CN" sz="3600" b="1" dirty="0">
                <a:solidFill>
                  <a:schemeClr val="bg1"/>
                </a:solidFill>
                <a:effectLst>
                  <a:outerShdw blurRad="279400" dist="152400" dir="2700000" sx="102000" sy="102000" algn="tl" rotWithShape="0">
                    <a:prstClr val="black">
                      <a:alpha val="28000"/>
                    </a:prstClr>
                  </a:outerShdw>
                </a:effectLst>
              </a:endParaRPr>
            </a:p>
            <a:p>
              <a:pPr marL="514350" indent="-514350" algn="ctr">
                <a:lnSpc>
                  <a:spcPct val="12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工作任务的流程</a:t>
              </a:r>
            </a:p>
            <a:p>
              <a:pPr marL="514350" indent="-514350" algn="ctr">
                <a:lnSpc>
                  <a:spcPct val="12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工作任务的变化</a:t>
              </a:r>
            </a:p>
            <a:p>
              <a:pPr marL="514350" indent="-514350" algn="ctr">
                <a:lnSpc>
                  <a:spcPct val="120000"/>
                </a:lnSpc>
                <a:buFont typeface="+mj-ea"/>
                <a:buAutoNum type="circleNumDbPlain"/>
              </a:pPr>
              <a:r>
                <a:rPr lang="zh-CN" altLang="en-US" sz="2400" dirty="0">
                  <a:solidFill>
                    <a:schemeClr val="bg1"/>
                  </a:solidFill>
                  <a:effectLst>
                    <a:outerShdw blurRad="279400" dist="152400" dir="2700000" sx="102000" sy="102000" algn="tl" rotWithShape="0">
                      <a:prstClr val="black">
                        <a:alpha val="28000"/>
                      </a:prstClr>
                    </a:outerShdw>
                  </a:effectLst>
                </a:rPr>
                <a:t>过往任务的绩效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00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1825</TotalTime>
  <Words>2490</Words>
  <Application>Microsoft Office PowerPoint</Application>
  <PresentationFormat>宽屏</PresentationFormat>
  <Paragraphs>633</Paragraphs>
  <Slides>43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Aharoni</vt:lpstr>
      <vt:lpstr>BellCent NamNum BT</vt:lpstr>
      <vt:lpstr>Lato Regular</vt:lpstr>
      <vt:lpstr>Meiryo</vt:lpstr>
      <vt:lpstr>Open Sans Light</vt:lpstr>
      <vt:lpstr>方正超粗黑简体</vt:lpstr>
      <vt:lpstr>宋体</vt:lpstr>
      <vt:lpstr>微软雅黑</vt:lpstr>
      <vt:lpstr>Arial</vt:lpstr>
      <vt:lpstr>Calibri</vt:lpstr>
      <vt:lpstr>Impact</vt:lpstr>
      <vt:lpstr>Tahoma</vt:lpstr>
      <vt:lpstr>Wingdings</vt:lpstr>
      <vt:lpstr>Office Theme</vt:lpstr>
      <vt:lpstr>PowerPoint 演示文稿</vt:lpstr>
      <vt:lpstr>PowerPoint 演示文稿</vt:lpstr>
      <vt:lpstr>Contents</vt:lpstr>
      <vt:lpstr>六字箴言</vt:lpstr>
      <vt:lpstr>PowerPoint 演示文稿</vt:lpstr>
      <vt:lpstr>PowerPoint 演示文稿</vt:lpstr>
      <vt:lpstr>培训需求分析“三板斧”</vt:lpstr>
      <vt:lpstr>1、培训需求分析模型</vt:lpstr>
      <vt:lpstr>PowerPoint 演示文稿</vt:lpstr>
      <vt:lpstr>组织分析—组织战略</vt:lpstr>
      <vt:lpstr>组织分析—组织绩效</vt:lpstr>
      <vt:lpstr>组织分析—组织环境</vt:lpstr>
      <vt:lpstr>任务分析</vt:lpstr>
      <vt:lpstr>人员分析</vt:lpstr>
      <vt:lpstr>PowerPoint 演示文稿</vt:lpstr>
      <vt:lpstr>3、培训需求分析参与者</vt:lpstr>
      <vt:lpstr>3、培训需求分析参与者</vt:lpstr>
      <vt:lpstr>3、培训需求分析参与者</vt:lpstr>
      <vt:lpstr>PowerPoint 演示文稿</vt:lpstr>
      <vt:lpstr>4、需求分析方法—问卷调查法</vt:lpstr>
      <vt:lpstr>4、需求分析方法—小组研讨法</vt:lpstr>
      <vt:lpstr>4、需求分析方法—其他方法</vt:lpstr>
      <vt:lpstr>PowerPoint 演示文稿</vt:lpstr>
      <vt:lpstr>需求分析流程设计</vt:lpstr>
      <vt:lpstr>1、培训需求的循环评估模型</vt:lpstr>
      <vt:lpstr>1、培训需求的循环评估模型</vt:lpstr>
      <vt:lpstr>2、需求调查分析思路设计</vt:lpstr>
      <vt:lpstr>根据组织层级分析—6基分析</vt:lpstr>
      <vt:lpstr>根据组织层级分析—纵向分析</vt:lpstr>
      <vt:lpstr>根据组织层级分析—横向分析</vt:lpstr>
      <vt:lpstr>专业能力之要求</vt:lpstr>
      <vt:lpstr>个人生涯之发展</vt:lpstr>
      <vt:lpstr>3、调查工具及调查方法讨论</vt:lpstr>
      <vt:lpstr>3、调查工具及调查方法讨论</vt:lpstr>
      <vt:lpstr>4、培训需求分析注意要点</vt:lpstr>
      <vt:lpstr>4、培训需求分析注意要点</vt:lpstr>
      <vt:lpstr>培训计划制定</vt:lpstr>
      <vt:lpstr>培训计划制定</vt:lpstr>
      <vt:lpstr>培训计划报告呈现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bagus</dc:creator>
  <cp:lastModifiedBy>rockyxia(夏石龙)</cp:lastModifiedBy>
  <cp:revision>241</cp:revision>
  <dcterms:created xsi:type="dcterms:W3CDTF">2015-02-24T02:54:19Z</dcterms:created>
  <dcterms:modified xsi:type="dcterms:W3CDTF">2018-12-03T07:04:57Z</dcterms:modified>
</cp:coreProperties>
</file>